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33" r:id="rId1"/>
  </p:sldMasterIdLst>
  <p:notesMasterIdLst>
    <p:notesMasterId r:id="rId12"/>
  </p:notesMasterIdLst>
  <p:handoutMasterIdLst>
    <p:handoutMasterId r:id="rId13"/>
  </p:handoutMasterIdLst>
  <p:sldIdLst>
    <p:sldId id="686" r:id="rId2"/>
    <p:sldId id="687" r:id="rId3"/>
    <p:sldId id="688" r:id="rId4"/>
    <p:sldId id="689" r:id="rId5"/>
    <p:sldId id="690" r:id="rId6"/>
    <p:sldId id="691" r:id="rId7"/>
    <p:sldId id="693" r:id="rId8"/>
    <p:sldId id="675" r:id="rId9"/>
    <p:sldId id="694" r:id="rId10"/>
    <p:sldId id="692" r:id="rId11"/>
  </p:sldIdLst>
  <p:sldSz cx="9144000" cy="6858000" type="screen4x3"/>
  <p:notesSz cx="7010400" cy="9296400"/>
  <p:custDataLst>
    <p:tags r:id="rId1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300">
          <p15:clr>
            <a:srgbClr val="A4A3A4"/>
          </p15:clr>
        </p15:guide>
        <p15:guide id="2" pos="2880">
          <p15:clr>
            <a:srgbClr val="A4A3A4"/>
          </p15:clr>
        </p15:guide>
        <p15:guide id="3" pos="306">
          <p15:clr>
            <a:srgbClr val="A4A3A4"/>
          </p15:clr>
        </p15:guide>
        <p15:guide id="4" pos="227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lebel" initials="c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C32F"/>
    <a:srgbClr val="007AC9"/>
    <a:srgbClr val="ADAFAF"/>
    <a:srgbClr val="4D4F53"/>
    <a:srgbClr val="008CD2"/>
    <a:srgbClr val="000000"/>
    <a:srgbClr val="A4DCFF"/>
    <a:srgbClr val="E6F6FA"/>
    <a:srgbClr val="96DCFF"/>
    <a:srgbClr val="013A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79866" autoAdjust="0"/>
  </p:normalViewPr>
  <p:slideViewPr>
    <p:cSldViewPr snapToGrid="0">
      <p:cViewPr>
        <p:scale>
          <a:sx n="48" d="100"/>
          <a:sy n="48" d="100"/>
        </p:scale>
        <p:origin x="-3432" y="-1272"/>
      </p:cViewPr>
      <p:guideLst>
        <p:guide orient="horz" pos="2300"/>
        <p:guide pos="2880"/>
        <p:guide pos="306"/>
        <p:guide pos="2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82" d="100"/>
          <a:sy n="82" d="100"/>
        </p:scale>
        <p:origin x="-1974" y="-2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F25E5901-C9E4-4CF0-830D-20523D76740A}" type="datetime1">
              <a:rPr lang="en-US"/>
              <a:pPr>
                <a:defRPr/>
              </a:pPr>
              <a:t>6/8/2016</a:t>
            </a:fld>
            <a:endParaRPr lang="en-US"/>
          </a:p>
        </p:txBody>
      </p:sp>
      <p:sp>
        <p:nvSpPr>
          <p:cNvPr id="143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0E951D1F-6243-4FC3-BAD3-2A653AD994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7304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602334EF-9102-488C-884A-33B2974FEE59}" type="datetime1">
              <a:rPr lang="en-US"/>
              <a:pPr>
                <a:defRPr/>
              </a:pPr>
              <a:t>6/8/2016</a:t>
            </a:fld>
            <a:endParaRPr lang="en-US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80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80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259EB95D-5015-4A17-B1D7-CDAB7E00B6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4046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-128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9EB95D-5015-4A17-B1D7-CDAB7E00B600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97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Calibri" charset="0"/>
                <a:ea typeface="ＭＳ Ｐゴシック" charset="-128"/>
                <a:cs typeface="+mn-cs"/>
              </a:rPr>
              <a:t>Matt H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9EB95D-5015-4A17-B1D7-CDAB7E00B60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4985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Multi-year partnership to develop and deliver technical content for Ecolab customers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Ecolab customers will have access to the Ecolab Premium Library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Joint customers will have access to either e-learning or Group-based courses + Alchemy’s extensive content library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Ecolab-only customers can get access via e-learning site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9EB95D-5015-4A17-B1D7-CDAB7E00B60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5515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9EB95D-5015-4A17-B1D7-CDAB7E00B60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649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4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5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6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5" Type="http://schemas.openxmlformats.org/officeDocument/2006/relationships/image" Target="../media/image15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7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7.png"/><Relationship Id="rId2" Type="http://schemas.openxmlformats.org/officeDocument/2006/relationships/image" Target="../media/image18.png"/><Relationship Id="rId16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6.png"/><Relationship Id="rId5" Type="http://schemas.openxmlformats.org/officeDocument/2006/relationships/image" Target="../media/image16.png"/><Relationship Id="rId1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3.png"/><Relationship Id="rId1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7.png"/><Relationship Id="rId2" Type="http://schemas.openxmlformats.org/officeDocument/2006/relationships/image" Target="../media/image18.png"/><Relationship Id="rId16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6.png"/><Relationship Id="rId5" Type="http://schemas.openxmlformats.org/officeDocument/2006/relationships/image" Target="../media/image16.png"/><Relationship Id="rId1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3.png"/><Relationship Id="rId1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equations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26999" y="2362202"/>
            <a:ext cx="8915400" cy="45720"/>
          </a:xfrm>
          <a:prstGeom prst="rect">
            <a:avLst/>
          </a:prstGeom>
          <a:solidFill>
            <a:srgbClr val="007A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118532" y="4411134"/>
            <a:ext cx="8915400" cy="45720"/>
          </a:xfrm>
          <a:prstGeom prst="rect">
            <a:avLst/>
          </a:prstGeom>
          <a:solidFill>
            <a:srgbClr val="007A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28599" y="2725738"/>
            <a:ext cx="8669867" cy="821795"/>
          </a:xfrm>
        </p:spPr>
        <p:txBody>
          <a:bodyPr/>
          <a:lstStyle>
            <a:lvl1pPr marL="0" indent="0">
              <a:buNone/>
              <a:defRPr sz="5000" b="1" cap="all">
                <a:solidFill>
                  <a:srgbClr val="007AC9"/>
                </a:solidFill>
                <a:latin typeface="+mj-lt"/>
              </a:defRPr>
            </a:lvl1pPr>
            <a:lvl2pPr marL="388937" indent="0">
              <a:buNone/>
              <a:defRPr sz="5000" b="1">
                <a:solidFill>
                  <a:schemeClr val="tx2"/>
                </a:solidFill>
                <a:latin typeface="+mj-lt"/>
              </a:defRPr>
            </a:lvl2pPr>
            <a:lvl3pPr marL="698500" indent="0">
              <a:buNone/>
              <a:defRPr sz="5000" b="1">
                <a:solidFill>
                  <a:schemeClr val="tx2"/>
                </a:solidFill>
                <a:latin typeface="+mj-lt"/>
              </a:defRPr>
            </a:lvl3pPr>
            <a:lvl4pPr marL="1023938" indent="0">
              <a:buNone/>
              <a:defRPr sz="5000" b="1">
                <a:solidFill>
                  <a:schemeClr val="tx2"/>
                </a:solidFill>
                <a:latin typeface="+mj-lt"/>
              </a:defRPr>
            </a:lvl4pPr>
            <a:lvl5pPr marL="1349375" indent="0">
              <a:buNone/>
              <a:defRPr sz="5000" b="1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228600" y="3649663"/>
            <a:ext cx="8669338" cy="600075"/>
          </a:xfrm>
        </p:spPr>
        <p:txBody>
          <a:bodyPr/>
          <a:lstStyle>
            <a:lvl1pPr marL="0" indent="0">
              <a:buNone/>
              <a:defRPr b="1" cap="all">
                <a:solidFill>
                  <a:schemeClr val="accent1">
                    <a:lumMod val="75000"/>
                  </a:schemeClr>
                </a:solidFill>
              </a:defRPr>
            </a:lvl1pPr>
            <a:lvl2pPr marL="388937" indent="0">
              <a:buNone/>
              <a:defRPr/>
            </a:lvl2pPr>
            <a:lvl3pPr marL="698500" indent="0">
              <a:buNone/>
              <a:defRPr/>
            </a:lvl3pPr>
            <a:lvl4pPr marL="1023938" indent="0">
              <a:buNone/>
              <a:defRPr/>
            </a:lvl4pPr>
            <a:lvl5pPr marL="1349375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228599" y="4640261"/>
            <a:ext cx="8669867" cy="363537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400"/>
              </a:spcAft>
              <a:buNone/>
              <a:defRPr sz="1800" b="1" i="0" cap="all">
                <a:solidFill>
                  <a:srgbClr val="4D4F53"/>
                </a:solidFill>
              </a:defRPr>
            </a:lvl1pPr>
          </a:lstStyle>
          <a:p>
            <a:pPr lvl="0"/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26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3539064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40817-A980-6F4C-818E-1928CB61A1F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Picture 19" descr="Equation_1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6944" y="1948270"/>
            <a:ext cx="1907524" cy="250116"/>
          </a:xfrm>
          <a:prstGeom prst="rect">
            <a:avLst/>
          </a:prstGeom>
        </p:spPr>
      </p:pic>
      <p:pic>
        <p:nvPicPr>
          <p:cNvPr id="21" name="Picture 20" descr="Equation_2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167" y="405675"/>
            <a:ext cx="1832034" cy="306956"/>
          </a:xfrm>
          <a:prstGeom prst="rect">
            <a:avLst/>
          </a:prstGeom>
        </p:spPr>
      </p:pic>
      <p:pic>
        <p:nvPicPr>
          <p:cNvPr id="22" name="Picture 21" descr="Equation_3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0374" y="506300"/>
            <a:ext cx="1802226" cy="418642"/>
          </a:xfrm>
          <a:prstGeom prst="rect">
            <a:avLst/>
          </a:prstGeom>
        </p:spPr>
      </p:pic>
      <p:pic>
        <p:nvPicPr>
          <p:cNvPr id="23" name="Picture 22" descr="Equation_4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872" y="1849091"/>
            <a:ext cx="2062994" cy="319784"/>
          </a:xfrm>
          <a:prstGeom prst="rect">
            <a:avLst/>
          </a:prstGeom>
        </p:spPr>
      </p:pic>
      <p:pic>
        <p:nvPicPr>
          <p:cNvPr id="28" name="Picture 27" descr="Equation_5.png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3027" y="357037"/>
            <a:ext cx="2054840" cy="401534"/>
          </a:xfrm>
          <a:prstGeom prst="rect">
            <a:avLst/>
          </a:prstGeom>
        </p:spPr>
      </p:pic>
      <p:pic>
        <p:nvPicPr>
          <p:cNvPr id="29" name="Picture 28" descr="Equation_6.png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7213" y="1120214"/>
            <a:ext cx="1748054" cy="731772"/>
          </a:xfrm>
          <a:prstGeom prst="rect">
            <a:avLst/>
          </a:prstGeom>
        </p:spPr>
      </p:pic>
      <p:pic>
        <p:nvPicPr>
          <p:cNvPr id="30" name="Picture 29" descr="Equation_7.png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2161" y="1908009"/>
            <a:ext cx="1846906" cy="292376"/>
          </a:xfrm>
          <a:prstGeom prst="rect">
            <a:avLst/>
          </a:prstGeom>
        </p:spPr>
      </p:pic>
      <p:pic>
        <p:nvPicPr>
          <p:cNvPr id="31" name="Picture 30" descr="Equation_8.png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4484" y="1152276"/>
            <a:ext cx="1714516" cy="449524"/>
          </a:xfrm>
          <a:prstGeom prst="rect">
            <a:avLst/>
          </a:prstGeom>
        </p:spPr>
      </p:pic>
      <p:pic>
        <p:nvPicPr>
          <p:cNvPr id="32" name="Picture 31" descr="Equation_9.png"/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8774" y="778672"/>
            <a:ext cx="2042828" cy="880798"/>
          </a:xfrm>
          <a:prstGeom prst="rect">
            <a:avLst/>
          </a:prstGeom>
        </p:spPr>
      </p:pic>
      <p:pic>
        <p:nvPicPr>
          <p:cNvPr id="19" name="Picture 18" descr="ECOLAB_Logo_Tagline_StackedPMS3005.png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6075905"/>
            <a:ext cx="1879601" cy="586435"/>
          </a:xfrm>
          <a:prstGeom prst="rect">
            <a:avLst/>
          </a:prstGeom>
        </p:spPr>
      </p:pic>
      <p:sp>
        <p:nvSpPr>
          <p:cNvPr id="25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5461531"/>
            <a:ext cx="4334934" cy="431270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400"/>
              </a:spcAft>
              <a:buNone/>
              <a:defRPr sz="1400">
                <a:solidFill>
                  <a:srgbClr val="4D4F53"/>
                </a:solidFill>
              </a:defRPr>
            </a:lvl1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27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228599" y="5004332"/>
            <a:ext cx="8669867" cy="439736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400"/>
              </a:spcAft>
              <a:buNone/>
              <a:defRPr sz="1800" cap="all">
                <a:solidFill>
                  <a:srgbClr val="4D4F53"/>
                </a:solidFill>
              </a:defRPr>
            </a:lvl1pPr>
          </a:lstStyle>
          <a:p>
            <a:pPr lvl="0"/>
            <a:r>
              <a:rPr lang="en-US" dirty="0" smtClean="0"/>
              <a:t>Presenter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6247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 photos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35480"/>
            <a:ext cx="8534400" cy="758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309" y="4292600"/>
            <a:ext cx="4213225" cy="1778000"/>
          </a:xfrm>
        </p:spPr>
        <p:txBody>
          <a:bodyPr/>
          <a:lstStyle>
            <a:lvl1pPr marL="0" indent="0">
              <a:buNone/>
              <a:defRPr sz="2000"/>
            </a:lvl1pPr>
            <a:lvl2pPr marL="228600" indent="-228600">
              <a:buFont typeface="Arial"/>
              <a:buChar char="•"/>
              <a:defRPr sz="16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3539064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40817-A980-6F4C-818E-1928CB61A1F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110064" y="1117602"/>
            <a:ext cx="8914047" cy="45720"/>
          </a:xfrm>
          <a:prstGeom prst="rect">
            <a:avLst/>
          </a:prstGeom>
          <a:solidFill>
            <a:srgbClr val="007A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110066" y="1170325"/>
            <a:ext cx="4434840" cy="293600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/>
          <p:cNvSpPr txBox="1">
            <a:spLocks/>
          </p:cNvSpPr>
          <p:nvPr userDrawn="1"/>
        </p:nvSpPr>
        <p:spPr>
          <a:xfrm>
            <a:off x="372533" y="1825977"/>
            <a:ext cx="3886200" cy="2000956"/>
          </a:xfrm>
          <a:prstGeom prst="rect">
            <a:avLst/>
          </a:prstGeom>
        </p:spPr>
        <p:txBody>
          <a:bodyPr/>
          <a:lstStyle>
            <a:lvl1pPr marL="260350" indent="-260350" algn="l" defTabSz="1023938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20000"/>
              </a:spcAft>
              <a:buClr>
                <a:srgbClr val="007AC9"/>
              </a:buClr>
              <a:buSzPct val="70000"/>
              <a:buFont typeface="Wingdings 3" pitchFamily="18" charset="2"/>
              <a:buChar char="y"/>
              <a:defRPr sz="2400">
                <a:solidFill>
                  <a:srgbClr val="4D4F53"/>
                </a:solidFill>
                <a:latin typeface="+mn-lt"/>
                <a:ea typeface="+mn-ea"/>
                <a:cs typeface="+mn-cs"/>
              </a:defRPr>
            </a:lvl1pPr>
            <a:lvl2pPr marL="568325" indent="-179388" algn="l" defTabSz="102393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rgbClr val="007AC9"/>
              </a:buClr>
              <a:buFont typeface="Wingdings" pitchFamily="2" charset="2"/>
              <a:buChar char="§"/>
              <a:defRPr sz="2000">
                <a:solidFill>
                  <a:srgbClr val="4D4F53"/>
                </a:solidFill>
                <a:latin typeface="+mn-lt"/>
                <a:ea typeface="+mn-ea"/>
              </a:defRPr>
            </a:lvl2pPr>
            <a:lvl3pPr marL="895350" indent="-196850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Arial" pitchFamily="34" charset="0"/>
              <a:buChar char="-"/>
              <a:defRPr sz="1700">
                <a:solidFill>
                  <a:srgbClr val="4D4F53"/>
                </a:solidFill>
                <a:latin typeface="+mn-lt"/>
                <a:ea typeface="+mn-ea"/>
              </a:defRPr>
            </a:lvl3pPr>
            <a:lvl4pPr marL="1220788" indent="-196850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4pPr>
            <a:lvl5pPr marL="1544638" indent="-195263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5pPr>
            <a:lvl6pPr marL="2001838" indent="-195263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6pPr>
            <a:lvl7pPr marL="2459038" indent="-195263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7pPr>
            <a:lvl8pPr marL="2916238" indent="-195263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8pPr>
            <a:lvl9pPr marL="3373438" indent="-195263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Font typeface="Wingdings 3" pitchFamily="18" charset="2"/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2 photos with text</a:t>
            </a:r>
          </a:p>
          <a:p>
            <a:pPr marL="0" indent="0" algn="ctr">
              <a:buNone/>
            </a:pPr>
            <a:r>
              <a:rPr lang="en-US" sz="2000" dirty="0" smtClean="0">
                <a:solidFill>
                  <a:srgbClr val="FFFFFF"/>
                </a:solidFill>
              </a:rPr>
              <a:t>Place your photos on top of the gray boxes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4597401" y="1170325"/>
            <a:ext cx="4427389" cy="293600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idx="10"/>
          </p:nvPr>
        </p:nvSpPr>
        <p:spPr>
          <a:xfrm>
            <a:off x="4702175" y="4292600"/>
            <a:ext cx="4213225" cy="1778000"/>
          </a:xfrm>
        </p:spPr>
        <p:txBody>
          <a:bodyPr/>
          <a:lstStyle>
            <a:lvl1pPr marL="0" indent="0">
              <a:buNone/>
              <a:defRPr sz="2000"/>
            </a:lvl1pPr>
            <a:lvl2pPr marL="228600" indent="-228600">
              <a:buFont typeface="Arial"/>
              <a:buChar char="•"/>
              <a:defRPr sz="16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318079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 photos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35480"/>
            <a:ext cx="8534400" cy="758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309" y="4639733"/>
            <a:ext cx="4213225" cy="1524000"/>
          </a:xfrm>
        </p:spPr>
        <p:txBody>
          <a:bodyPr/>
          <a:lstStyle>
            <a:lvl1pPr marL="0" indent="0">
              <a:buNone/>
              <a:defRPr sz="1800"/>
            </a:lvl1pPr>
            <a:lvl2pPr marL="228600" indent="-228600">
              <a:buFont typeface="Arial"/>
              <a:buChar char="•"/>
              <a:defRPr sz="1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3539064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40817-A980-6F4C-818E-1928CB61A1F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110064" y="1117602"/>
            <a:ext cx="8914047" cy="45720"/>
          </a:xfrm>
          <a:prstGeom prst="rect">
            <a:avLst/>
          </a:prstGeom>
          <a:solidFill>
            <a:srgbClr val="007A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idx="10"/>
          </p:nvPr>
        </p:nvSpPr>
        <p:spPr>
          <a:xfrm>
            <a:off x="4702175" y="4639733"/>
            <a:ext cx="4213225" cy="1524000"/>
          </a:xfrm>
        </p:spPr>
        <p:txBody>
          <a:bodyPr/>
          <a:lstStyle>
            <a:lvl1pPr marL="0" indent="0">
              <a:buNone/>
              <a:defRPr sz="1800"/>
            </a:lvl1pPr>
            <a:lvl2pPr marL="228600" indent="-228600">
              <a:buFont typeface="Arial"/>
              <a:buChar char="•"/>
              <a:defRPr sz="1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110066" y="1168401"/>
            <a:ext cx="4434840" cy="1625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/>
          <p:cNvSpPr txBox="1">
            <a:spLocks/>
          </p:cNvSpPr>
          <p:nvPr userDrawn="1"/>
        </p:nvSpPr>
        <p:spPr>
          <a:xfrm>
            <a:off x="372533" y="1267178"/>
            <a:ext cx="3886200" cy="1433690"/>
          </a:xfrm>
          <a:prstGeom prst="rect">
            <a:avLst/>
          </a:prstGeom>
        </p:spPr>
        <p:txBody>
          <a:bodyPr/>
          <a:lstStyle>
            <a:lvl1pPr marL="260350" indent="-260350" algn="l" defTabSz="1023938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20000"/>
              </a:spcAft>
              <a:buClr>
                <a:srgbClr val="007AC9"/>
              </a:buClr>
              <a:buSzPct val="70000"/>
              <a:buFont typeface="Wingdings 3" pitchFamily="18" charset="2"/>
              <a:buChar char="y"/>
              <a:defRPr sz="2400">
                <a:solidFill>
                  <a:srgbClr val="4D4F53"/>
                </a:solidFill>
                <a:latin typeface="+mn-lt"/>
                <a:ea typeface="+mn-ea"/>
                <a:cs typeface="+mn-cs"/>
              </a:defRPr>
            </a:lvl1pPr>
            <a:lvl2pPr marL="568325" indent="-179388" algn="l" defTabSz="102393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rgbClr val="007AC9"/>
              </a:buClr>
              <a:buFont typeface="Wingdings" pitchFamily="2" charset="2"/>
              <a:buChar char="§"/>
              <a:defRPr sz="2000">
                <a:solidFill>
                  <a:srgbClr val="4D4F53"/>
                </a:solidFill>
                <a:latin typeface="+mn-lt"/>
                <a:ea typeface="+mn-ea"/>
              </a:defRPr>
            </a:lvl2pPr>
            <a:lvl3pPr marL="895350" indent="-196850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Arial" pitchFamily="34" charset="0"/>
              <a:buChar char="-"/>
              <a:defRPr sz="1700">
                <a:solidFill>
                  <a:srgbClr val="4D4F53"/>
                </a:solidFill>
                <a:latin typeface="+mn-lt"/>
                <a:ea typeface="+mn-ea"/>
              </a:defRPr>
            </a:lvl3pPr>
            <a:lvl4pPr marL="1220788" indent="-196850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4pPr>
            <a:lvl5pPr marL="1544638" indent="-195263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5pPr>
            <a:lvl6pPr marL="2001838" indent="-195263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6pPr>
            <a:lvl7pPr marL="2459038" indent="-195263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7pPr>
            <a:lvl8pPr marL="2916238" indent="-195263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8pPr>
            <a:lvl9pPr marL="3373438" indent="-195263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Font typeface="Wingdings 3" pitchFamily="18" charset="2"/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4 photos with text</a:t>
            </a:r>
          </a:p>
          <a:p>
            <a:pPr marL="0" indent="0" algn="ctr">
              <a:buNone/>
            </a:pPr>
            <a:r>
              <a:rPr lang="en-US" sz="2000" dirty="0" smtClean="0">
                <a:solidFill>
                  <a:srgbClr val="FFFFFF"/>
                </a:solidFill>
              </a:rPr>
              <a:t>Place your photos on top of the gray boxes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4597401" y="1168401"/>
            <a:ext cx="4427389" cy="1625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110066" y="2836335"/>
            <a:ext cx="4434840" cy="1625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4597401" y="2836335"/>
            <a:ext cx="4427389" cy="1625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9697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itled photo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35480"/>
            <a:ext cx="8534400" cy="758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3539064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40817-A980-6F4C-818E-1928CB61A1F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110064" y="1117602"/>
            <a:ext cx="8914047" cy="45720"/>
          </a:xfrm>
          <a:prstGeom prst="rect">
            <a:avLst/>
          </a:prstGeom>
          <a:solidFill>
            <a:srgbClr val="007A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125549" y="1665910"/>
            <a:ext cx="2177805" cy="2786177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2369752" y="1662099"/>
            <a:ext cx="2177805" cy="2786177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4610971" y="1662099"/>
            <a:ext cx="2177805" cy="2786177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 userDrawn="1"/>
        </p:nvSpPr>
        <p:spPr>
          <a:xfrm>
            <a:off x="6851161" y="1664371"/>
            <a:ext cx="2177805" cy="2786177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365655" y="4427566"/>
            <a:ext cx="2177888" cy="859436"/>
          </a:xfrm>
          <a:prstGeom prst="rect">
            <a:avLst/>
          </a:prstGeom>
          <a:solidFill>
            <a:srgbClr val="007A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609737" y="4427566"/>
            <a:ext cx="2177888" cy="859436"/>
          </a:xfrm>
          <a:prstGeom prst="rect">
            <a:avLst/>
          </a:prstGeom>
          <a:solidFill>
            <a:srgbClr val="007A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847308" y="4427566"/>
            <a:ext cx="2172462" cy="859436"/>
          </a:xfrm>
          <a:prstGeom prst="rect">
            <a:avLst/>
          </a:prstGeom>
          <a:solidFill>
            <a:srgbClr val="007A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26998" y="4427566"/>
            <a:ext cx="2177888" cy="8594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7" name="Content Placeholder 2"/>
          <p:cNvSpPr txBox="1">
            <a:spLocks/>
          </p:cNvSpPr>
          <p:nvPr userDrawn="1"/>
        </p:nvSpPr>
        <p:spPr>
          <a:xfrm>
            <a:off x="1227665" y="2647244"/>
            <a:ext cx="6705600" cy="1238956"/>
          </a:xfrm>
          <a:prstGeom prst="rect">
            <a:avLst/>
          </a:prstGeom>
        </p:spPr>
        <p:txBody>
          <a:bodyPr/>
          <a:lstStyle>
            <a:lvl1pPr marL="260350" indent="-260350" algn="l" defTabSz="1023938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20000"/>
              </a:spcAft>
              <a:buClr>
                <a:srgbClr val="007AC9"/>
              </a:buClr>
              <a:buSzPct val="70000"/>
              <a:buFont typeface="Wingdings 3" pitchFamily="18" charset="2"/>
              <a:buChar char="y"/>
              <a:defRPr sz="2400">
                <a:solidFill>
                  <a:srgbClr val="4D4F53"/>
                </a:solidFill>
                <a:latin typeface="+mn-lt"/>
                <a:ea typeface="+mn-ea"/>
                <a:cs typeface="+mn-cs"/>
              </a:defRPr>
            </a:lvl1pPr>
            <a:lvl2pPr marL="568325" indent="-179388" algn="l" defTabSz="102393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rgbClr val="007AC9"/>
              </a:buClr>
              <a:buFont typeface="Wingdings" pitchFamily="2" charset="2"/>
              <a:buChar char="§"/>
              <a:defRPr sz="2000">
                <a:solidFill>
                  <a:srgbClr val="4D4F53"/>
                </a:solidFill>
                <a:latin typeface="+mn-lt"/>
                <a:ea typeface="+mn-ea"/>
              </a:defRPr>
            </a:lvl2pPr>
            <a:lvl3pPr marL="895350" indent="-196850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Arial" pitchFamily="34" charset="0"/>
              <a:buChar char="-"/>
              <a:defRPr sz="1700">
                <a:solidFill>
                  <a:srgbClr val="4D4F53"/>
                </a:solidFill>
                <a:latin typeface="+mn-lt"/>
                <a:ea typeface="+mn-ea"/>
              </a:defRPr>
            </a:lvl3pPr>
            <a:lvl4pPr marL="1220788" indent="-196850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4pPr>
            <a:lvl5pPr marL="1544638" indent="-195263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5pPr>
            <a:lvl6pPr marL="2001838" indent="-195263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6pPr>
            <a:lvl7pPr marL="2459038" indent="-195263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7pPr>
            <a:lvl8pPr marL="2916238" indent="-195263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8pPr>
            <a:lvl9pPr marL="3373438" indent="-195263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Font typeface="Wingdings 3" pitchFamily="18" charset="2"/>
              <a:buNone/>
            </a:pPr>
            <a:r>
              <a:rPr lang="en-US" sz="3600" dirty="0" smtClean="0">
                <a:solidFill>
                  <a:schemeClr val="bg1"/>
                </a:solidFill>
              </a:rPr>
              <a:t>Multiple photos with text</a:t>
            </a:r>
          </a:p>
          <a:p>
            <a:pPr marL="0" indent="0" algn="ctr">
              <a:buNone/>
            </a:pPr>
            <a:r>
              <a:rPr lang="en-US" sz="2000" dirty="0" smtClean="0">
                <a:solidFill>
                  <a:srgbClr val="FFFFFF"/>
                </a:solidFill>
              </a:rPr>
              <a:t>Place your photos on top of the gray boxes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28059" y="4428068"/>
            <a:ext cx="2166408" cy="855132"/>
          </a:xfrm>
        </p:spPr>
        <p:txBody>
          <a:bodyPr anchor="ctr" anchorCtr="0"/>
          <a:lstStyle>
            <a:lvl1pPr marL="0" indent="0" algn="ctr">
              <a:buNone/>
              <a:defRPr sz="1800" b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388937" indent="0">
              <a:buNone/>
              <a:defRPr sz="1800">
                <a:solidFill>
                  <a:srgbClr val="FFFFFF"/>
                </a:solidFill>
              </a:defRPr>
            </a:lvl2pPr>
            <a:lvl3pPr marL="698500" indent="0">
              <a:buNone/>
              <a:defRPr sz="1800">
                <a:solidFill>
                  <a:srgbClr val="FFFFFF"/>
                </a:solidFill>
              </a:defRPr>
            </a:lvl3pPr>
            <a:lvl4pPr marL="1023938" indent="0">
              <a:buNone/>
              <a:defRPr sz="1800">
                <a:solidFill>
                  <a:srgbClr val="FFFFFF"/>
                </a:solidFill>
              </a:defRPr>
            </a:lvl4pPr>
            <a:lvl5pPr marL="1349375" indent="0">
              <a:buNone/>
              <a:defRPr sz="1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TITLE ONE</a:t>
            </a:r>
            <a:endParaRPr lang="en-US" dirty="0"/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371726" y="4428068"/>
            <a:ext cx="2166408" cy="855132"/>
          </a:xfrm>
        </p:spPr>
        <p:txBody>
          <a:bodyPr anchor="ctr" anchorCtr="0"/>
          <a:lstStyle>
            <a:lvl1pPr marL="0" indent="0" algn="ctr">
              <a:buNone/>
              <a:defRPr sz="1800" b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388937" indent="0">
              <a:buNone/>
              <a:defRPr sz="1800">
                <a:solidFill>
                  <a:srgbClr val="FFFFFF"/>
                </a:solidFill>
              </a:defRPr>
            </a:lvl2pPr>
            <a:lvl3pPr marL="698500" indent="0">
              <a:buNone/>
              <a:defRPr sz="1800">
                <a:solidFill>
                  <a:srgbClr val="FFFFFF"/>
                </a:solidFill>
              </a:defRPr>
            </a:lvl3pPr>
            <a:lvl4pPr marL="1023938" indent="0">
              <a:buNone/>
              <a:defRPr sz="1800">
                <a:solidFill>
                  <a:srgbClr val="FFFFFF"/>
                </a:solidFill>
              </a:defRPr>
            </a:lvl4pPr>
            <a:lvl5pPr marL="1349375" indent="0">
              <a:buNone/>
              <a:defRPr sz="1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TITLE TWO</a:t>
            </a:r>
            <a:endParaRPr lang="en-US" dirty="0"/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615393" y="4428068"/>
            <a:ext cx="2166408" cy="855132"/>
          </a:xfrm>
        </p:spPr>
        <p:txBody>
          <a:bodyPr anchor="ctr" anchorCtr="0"/>
          <a:lstStyle>
            <a:lvl1pPr marL="0" indent="0" algn="ctr">
              <a:buNone/>
              <a:defRPr sz="1800" b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388937" indent="0">
              <a:buNone/>
              <a:defRPr sz="1800">
                <a:solidFill>
                  <a:srgbClr val="FFFFFF"/>
                </a:solidFill>
              </a:defRPr>
            </a:lvl2pPr>
            <a:lvl3pPr marL="698500" indent="0">
              <a:buNone/>
              <a:defRPr sz="1800">
                <a:solidFill>
                  <a:srgbClr val="FFFFFF"/>
                </a:solidFill>
              </a:defRPr>
            </a:lvl3pPr>
            <a:lvl4pPr marL="1023938" indent="0">
              <a:buNone/>
              <a:defRPr sz="1800">
                <a:solidFill>
                  <a:srgbClr val="FFFFFF"/>
                </a:solidFill>
              </a:defRPr>
            </a:lvl4pPr>
            <a:lvl5pPr marL="1349375" indent="0">
              <a:buNone/>
              <a:defRPr sz="1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TITLE THREE</a:t>
            </a:r>
            <a:endParaRPr lang="en-US" dirty="0"/>
          </a:p>
        </p:txBody>
      </p:sp>
      <p:sp>
        <p:nvSpPr>
          <p:cNvPr id="31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850593" y="4428068"/>
            <a:ext cx="2166408" cy="855132"/>
          </a:xfrm>
        </p:spPr>
        <p:txBody>
          <a:bodyPr anchor="ctr" anchorCtr="0"/>
          <a:lstStyle>
            <a:lvl1pPr marL="0" indent="0" algn="ctr">
              <a:buNone/>
              <a:defRPr sz="1800" b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388937" indent="0">
              <a:buNone/>
              <a:defRPr sz="1800">
                <a:solidFill>
                  <a:srgbClr val="FFFFFF"/>
                </a:solidFill>
              </a:defRPr>
            </a:lvl2pPr>
            <a:lvl3pPr marL="698500" indent="0">
              <a:buNone/>
              <a:defRPr sz="1800">
                <a:solidFill>
                  <a:srgbClr val="FFFFFF"/>
                </a:solidFill>
              </a:defRPr>
            </a:lvl3pPr>
            <a:lvl4pPr marL="1023938" indent="0">
              <a:buNone/>
              <a:defRPr sz="1800">
                <a:solidFill>
                  <a:srgbClr val="FFFFFF"/>
                </a:solidFill>
              </a:defRPr>
            </a:lvl4pPr>
            <a:lvl5pPr marL="1349375" indent="0">
              <a:buNone/>
              <a:defRPr sz="1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TITLE FOUR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3312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itled photo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35480"/>
            <a:ext cx="8534400" cy="758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3539064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40817-A980-6F4C-818E-1928CB61A1F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110064" y="1117602"/>
            <a:ext cx="8914047" cy="45720"/>
          </a:xfrm>
          <a:prstGeom prst="rect">
            <a:avLst/>
          </a:prstGeom>
          <a:solidFill>
            <a:srgbClr val="007A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ontent Placeholder 2"/>
          <p:cNvSpPr txBox="1">
            <a:spLocks/>
          </p:cNvSpPr>
          <p:nvPr userDrawn="1"/>
        </p:nvSpPr>
        <p:spPr>
          <a:xfrm>
            <a:off x="1227665" y="2647244"/>
            <a:ext cx="6705600" cy="1238956"/>
          </a:xfrm>
          <a:prstGeom prst="rect">
            <a:avLst/>
          </a:prstGeom>
        </p:spPr>
        <p:txBody>
          <a:bodyPr/>
          <a:lstStyle>
            <a:lvl1pPr marL="260350" indent="-260350" algn="l" defTabSz="1023938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20000"/>
              </a:spcAft>
              <a:buClr>
                <a:srgbClr val="007AC9"/>
              </a:buClr>
              <a:buSzPct val="70000"/>
              <a:buFont typeface="Wingdings 3" pitchFamily="18" charset="2"/>
              <a:buChar char="y"/>
              <a:defRPr sz="2400">
                <a:solidFill>
                  <a:srgbClr val="4D4F53"/>
                </a:solidFill>
                <a:latin typeface="+mn-lt"/>
                <a:ea typeface="+mn-ea"/>
                <a:cs typeface="+mn-cs"/>
              </a:defRPr>
            </a:lvl1pPr>
            <a:lvl2pPr marL="568325" indent="-179388" algn="l" defTabSz="102393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rgbClr val="007AC9"/>
              </a:buClr>
              <a:buFont typeface="Wingdings" pitchFamily="2" charset="2"/>
              <a:buChar char="§"/>
              <a:defRPr sz="2000">
                <a:solidFill>
                  <a:srgbClr val="4D4F53"/>
                </a:solidFill>
                <a:latin typeface="+mn-lt"/>
                <a:ea typeface="+mn-ea"/>
              </a:defRPr>
            </a:lvl2pPr>
            <a:lvl3pPr marL="895350" indent="-196850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Arial" pitchFamily="34" charset="0"/>
              <a:buChar char="-"/>
              <a:defRPr sz="1700">
                <a:solidFill>
                  <a:srgbClr val="4D4F53"/>
                </a:solidFill>
                <a:latin typeface="+mn-lt"/>
                <a:ea typeface="+mn-ea"/>
              </a:defRPr>
            </a:lvl3pPr>
            <a:lvl4pPr marL="1220788" indent="-196850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4pPr>
            <a:lvl5pPr marL="1544638" indent="-195263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5pPr>
            <a:lvl6pPr marL="2001838" indent="-195263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6pPr>
            <a:lvl7pPr marL="2459038" indent="-195263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7pPr>
            <a:lvl8pPr marL="2916238" indent="-195263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8pPr>
            <a:lvl9pPr marL="3373438" indent="-195263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Font typeface="Wingdings 3" pitchFamily="18" charset="2"/>
              <a:buNone/>
            </a:pPr>
            <a:r>
              <a:rPr lang="en-US" sz="3600" dirty="0" smtClean="0">
                <a:solidFill>
                  <a:schemeClr val="bg1"/>
                </a:solidFill>
              </a:rPr>
              <a:t>Multiple photos with text</a:t>
            </a:r>
          </a:p>
          <a:p>
            <a:pPr marL="0" indent="0" algn="ctr">
              <a:buNone/>
            </a:pPr>
            <a:r>
              <a:rPr lang="en-US" sz="2000" dirty="0" smtClean="0">
                <a:solidFill>
                  <a:srgbClr val="FFFFFF"/>
                </a:solidFill>
              </a:rPr>
              <a:t>Place your photos on top of the gray boxes</a:t>
            </a:r>
          </a:p>
        </p:txBody>
      </p:sp>
      <p:sp>
        <p:nvSpPr>
          <p:cNvPr id="22" name="Rectangle 21"/>
          <p:cNvSpPr/>
          <p:nvPr userDrawn="1"/>
        </p:nvSpPr>
        <p:spPr>
          <a:xfrm>
            <a:off x="101601" y="1818311"/>
            <a:ext cx="1464732" cy="2372690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 Box 10"/>
          <p:cNvSpPr txBox="1">
            <a:spLocks noChangeArrowheads="1"/>
          </p:cNvSpPr>
          <p:nvPr userDrawn="1"/>
        </p:nvSpPr>
        <p:spPr bwMode="auto">
          <a:xfrm>
            <a:off x="101599" y="1236133"/>
            <a:ext cx="1463193" cy="588233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0" rIns="0" bIns="0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880"/>
              </a:buClr>
              <a:defRPr/>
            </a:pPr>
            <a:endParaRPr lang="en-US" sz="1200" b="1" kern="0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32" name="Text Box 10"/>
          <p:cNvSpPr txBox="1">
            <a:spLocks noChangeArrowheads="1"/>
          </p:cNvSpPr>
          <p:nvPr userDrawn="1"/>
        </p:nvSpPr>
        <p:spPr bwMode="auto">
          <a:xfrm>
            <a:off x="3095642" y="1223435"/>
            <a:ext cx="1463193" cy="600931"/>
          </a:xfrm>
          <a:prstGeom prst="rect">
            <a:avLst/>
          </a:prstGeom>
          <a:solidFill>
            <a:srgbClr val="007AC9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4880"/>
              </a:buClr>
              <a:defRPr/>
            </a:pPr>
            <a:endParaRPr lang="en-US" sz="1200" b="1" kern="0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33" name="Text Box 10"/>
          <p:cNvSpPr txBox="1">
            <a:spLocks noChangeArrowheads="1"/>
          </p:cNvSpPr>
          <p:nvPr userDrawn="1"/>
        </p:nvSpPr>
        <p:spPr bwMode="auto">
          <a:xfrm>
            <a:off x="4588684" y="1223435"/>
            <a:ext cx="1463193" cy="600931"/>
          </a:xfrm>
          <a:prstGeom prst="rect">
            <a:avLst/>
          </a:prstGeom>
          <a:solidFill>
            <a:srgbClr val="007AC9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0" rIns="0" bIns="0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880"/>
              </a:buClr>
              <a:defRPr/>
            </a:pPr>
            <a:endParaRPr lang="en-US" sz="1200" b="1" kern="0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34" name="Text Box 10"/>
          <p:cNvSpPr txBox="1">
            <a:spLocks noChangeArrowheads="1"/>
          </p:cNvSpPr>
          <p:nvPr userDrawn="1"/>
        </p:nvSpPr>
        <p:spPr bwMode="auto">
          <a:xfrm>
            <a:off x="6081724" y="1223435"/>
            <a:ext cx="1463193" cy="600931"/>
          </a:xfrm>
          <a:prstGeom prst="rect">
            <a:avLst/>
          </a:prstGeom>
          <a:solidFill>
            <a:srgbClr val="007AC9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4880"/>
              </a:buClr>
              <a:defRPr/>
            </a:pPr>
            <a:endParaRPr lang="en-US" sz="1200" b="1" kern="0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35" name="Text Box 10"/>
          <p:cNvSpPr txBox="1">
            <a:spLocks noChangeArrowheads="1"/>
          </p:cNvSpPr>
          <p:nvPr userDrawn="1"/>
        </p:nvSpPr>
        <p:spPr bwMode="auto">
          <a:xfrm>
            <a:off x="1594641" y="1223435"/>
            <a:ext cx="1463193" cy="600931"/>
          </a:xfrm>
          <a:prstGeom prst="rect">
            <a:avLst/>
          </a:prstGeom>
          <a:solidFill>
            <a:srgbClr val="007AC9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0" rIns="0" bIns="0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880"/>
              </a:buClr>
              <a:defRPr/>
            </a:pPr>
            <a:endParaRPr lang="en-US" sz="1200" b="1" kern="0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36" name="Text Box 10"/>
          <p:cNvSpPr txBox="1">
            <a:spLocks noChangeArrowheads="1"/>
          </p:cNvSpPr>
          <p:nvPr userDrawn="1"/>
        </p:nvSpPr>
        <p:spPr bwMode="auto">
          <a:xfrm>
            <a:off x="7577880" y="1223435"/>
            <a:ext cx="1463193" cy="600931"/>
          </a:xfrm>
          <a:prstGeom prst="rect">
            <a:avLst/>
          </a:prstGeom>
          <a:solidFill>
            <a:srgbClr val="007AC9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4880"/>
              </a:buClr>
              <a:defRPr/>
            </a:pPr>
            <a:endParaRPr lang="en-US" sz="1200" b="1" kern="0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37" name="Rectangle 36"/>
          <p:cNvSpPr/>
          <p:nvPr userDrawn="1"/>
        </p:nvSpPr>
        <p:spPr>
          <a:xfrm>
            <a:off x="1596814" y="1818311"/>
            <a:ext cx="1464732" cy="2372690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 userDrawn="1"/>
        </p:nvSpPr>
        <p:spPr>
          <a:xfrm>
            <a:off x="3092027" y="1818311"/>
            <a:ext cx="1464732" cy="2372690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/>
          <p:cNvSpPr/>
          <p:nvPr userDrawn="1"/>
        </p:nvSpPr>
        <p:spPr>
          <a:xfrm>
            <a:off x="7577667" y="1818311"/>
            <a:ext cx="1464732" cy="2372690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/>
          <p:cNvSpPr/>
          <p:nvPr userDrawn="1"/>
        </p:nvSpPr>
        <p:spPr>
          <a:xfrm>
            <a:off x="6082453" y="1818311"/>
            <a:ext cx="1464732" cy="2372690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/>
          <p:cNvSpPr/>
          <p:nvPr userDrawn="1"/>
        </p:nvSpPr>
        <p:spPr>
          <a:xfrm>
            <a:off x="4587240" y="1818311"/>
            <a:ext cx="1464732" cy="2372690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Content Placeholder 2"/>
          <p:cNvSpPr txBox="1">
            <a:spLocks/>
          </p:cNvSpPr>
          <p:nvPr userDrawn="1"/>
        </p:nvSpPr>
        <p:spPr>
          <a:xfrm>
            <a:off x="1219198" y="2384778"/>
            <a:ext cx="6705600" cy="1238956"/>
          </a:xfrm>
          <a:prstGeom prst="rect">
            <a:avLst/>
          </a:prstGeom>
        </p:spPr>
        <p:txBody>
          <a:bodyPr/>
          <a:lstStyle>
            <a:lvl1pPr marL="260350" indent="-260350" algn="l" defTabSz="1023938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20000"/>
              </a:spcAft>
              <a:buClr>
                <a:srgbClr val="007AC9"/>
              </a:buClr>
              <a:buSzPct val="70000"/>
              <a:buFont typeface="Wingdings 3" pitchFamily="18" charset="2"/>
              <a:buChar char="y"/>
              <a:defRPr sz="2400">
                <a:solidFill>
                  <a:srgbClr val="4D4F53"/>
                </a:solidFill>
                <a:latin typeface="+mn-lt"/>
                <a:ea typeface="+mn-ea"/>
                <a:cs typeface="+mn-cs"/>
              </a:defRPr>
            </a:lvl1pPr>
            <a:lvl2pPr marL="568325" indent="-179388" algn="l" defTabSz="102393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rgbClr val="007AC9"/>
              </a:buClr>
              <a:buFont typeface="Wingdings" pitchFamily="2" charset="2"/>
              <a:buChar char="§"/>
              <a:defRPr sz="2000">
                <a:solidFill>
                  <a:srgbClr val="4D4F53"/>
                </a:solidFill>
                <a:latin typeface="+mn-lt"/>
                <a:ea typeface="+mn-ea"/>
              </a:defRPr>
            </a:lvl2pPr>
            <a:lvl3pPr marL="895350" indent="-196850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Arial" pitchFamily="34" charset="0"/>
              <a:buChar char="-"/>
              <a:defRPr sz="1700">
                <a:solidFill>
                  <a:srgbClr val="4D4F53"/>
                </a:solidFill>
                <a:latin typeface="+mn-lt"/>
                <a:ea typeface="+mn-ea"/>
              </a:defRPr>
            </a:lvl3pPr>
            <a:lvl4pPr marL="1220788" indent="-196850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4pPr>
            <a:lvl5pPr marL="1544638" indent="-195263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5pPr>
            <a:lvl6pPr marL="2001838" indent="-195263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6pPr>
            <a:lvl7pPr marL="2459038" indent="-195263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7pPr>
            <a:lvl8pPr marL="2916238" indent="-195263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8pPr>
            <a:lvl9pPr marL="3373438" indent="-195263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Font typeface="Wingdings 3" pitchFamily="18" charset="2"/>
              <a:buNone/>
            </a:pPr>
            <a:r>
              <a:rPr lang="en-US" sz="3600" dirty="0" smtClean="0">
                <a:solidFill>
                  <a:schemeClr val="bg1"/>
                </a:solidFill>
              </a:rPr>
              <a:t>Multiple photos with text</a:t>
            </a:r>
          </a:p>
          <a:p>
            <a:pPr marL="0" indent="0" algn="ctr">
              <a:buNone/>
            </a:pPr>
            <a:r>
              <a:rPr lang="en-US" sz="2000" dirty="0" smtClean="0">
                <a:solidFill>
                  <a:srgbClr val="FFFFFF"/>
                </a:solidFill>
              </a:rPr>
              <a:t>Place your photos on top of the gray boxes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11126" y="1236133"/>
            <a:ext cx="1455207" cy="592666"/>
          </a:xfrm>
        </p:spPr>
        <p:txBody>
          <a:bodyPr anchor="ctr" anchorCtr="0"/>
          <a:lstStyle>
            <a:lvl1pPr marL="0" indent="0" algn="ctr">
              <a:buNone/>
              <a:defRPr sz="1200" b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388937" indent="0">
              <a:buNone/>
              <a:defRPr sz="1800">
                <a:solidFill>
                  <a:srgbClr val="FFFFFF"/>
                </a:solidFill>
              </a:defRPr>
            </a:lvl2pPr>
            <a:lvl3pPr marL="698500" indent="0">
              <a:buNone/>
              <a:defRPr sz="1800">
                <a:solidFill>
                  <a:srgbClr val="FFFFFF"/>
                </a:solidFill>
              </a:defRPr>
            </a:lvl3pPr>
            <a:lvl4pPr marL="1023938" indent="0">
              <a:buNone/>
              <a:defRPr sz="1800">
                <a:solidFill>
                  <a:srgbClr val="FFFFFF"/>
                </a:solidFill>
              </a:defRPr>
            </a:lvl4pPr>
            <a:lvl5pPr marL="1349375" indent="0">
              <a:buNone/>
              <a:defRPr sz="1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TITLE ONE</a:t>
            </a:r>
            <a:endParaRPr lang="en-US" dirty="0"/>
          </a:p>
        </p:txBody>
      </p:sp>
      <p:sp>
        <p:nvSpPr>
          <p:cNvPr id="43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601259" y="1236133"/>
            <a:ext cx="1455207" cy="592666"/>
          </a:xfrm>
        </p:spPr>
        <p:txBody>
          <a:bodyPr anchor="ctr" anchorCtr="0"/>
          <a:lstStyle>
            <a:lvl1pPr marL="0" indent="0" algn="ctr">
              <a:buNone/>
              <a:defRPr sz="1200" b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388937" indent="0">
              <a:buNone/>
              <a:defRPr sz="1800">
                <a:solidFill>
                  <a:srgbClr val="FFFFFF"/>
                </a:solidFill>
              </a:defRPr>
            </a:lvl2pPr>
            <a:lvl3pPr marL="698500" indent="0">
              <a:buNone/>
              <a:defRPr sz="1800">
                <a:solidFill>
                  <a:srgbClr val="FFFFFF"/>
                </a:solidFill>
              </a:defRPr>
            </a:lvl3pPr>
            <a:lvl4pPr marL="1023938" indent="0">
              <a:buNone/>
              <a:defRPr sz="1800">
                <a:solidFill>
                  <a:srgbClr val="FFFFFF"/>
                </a:solidFill>
              </a:defRPr>
            </a:lvl4pPr>
            <a:lvl5pPr marL="1349375" indent="0">
              <a:buNone/>
              <a:defRPr sz="1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TITLE TWO</a:t>
            </a:r>
            <a:endParaRPr lang="en-US" dirty="0"/>
          </a:p>
        </p:txBody>
      </p:sp>
      <p:sp>
        <p:nvSpPr>
          <p:cNvPr id="45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3091392" y="1236133"/>
            <a:ext cx="1455207" cy="592666"/>
          </a:xfrm>
        </p:spPr>
        <p:txBody>
          <a:bodyPr anchor="ctr" anchorCtr="0"/>
          <a:lstStyle>
            <a:lvl1pPr marL="0" indent="0" algn="ctr">
              <a:buNone/>
              <a:defRPr sz="1200" b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388937" indent="0">
              <a:buNone/>
              <a:defRPr sz="1800">
                <a:solidFill>
                  <a:srgbClr val="FFFFFF"/>
                </a:solidFill>
              </a:defRPr>
            </a:lvl2pPr>
            <a:lvl3pPr marL="698500" indent="0">
              <a:buNone/>
              <a:defRPr sz="1800">
                <a:solidFill>
                  <a:srgbClr val="FFFFFF"/>
                </a:solidFill>
              </a:defRPr>
            </a:lvl3pPr>
            <a:lvl4pPr marL="1023938" indent="0">
              <a:buNone/>
              <a:defRPr sz="1800">
                <a:solidFill>
                  <a:srgbClr val="FFFFFF"/>
                </a:solidFill>
              </a:defRPr>
            </a:lvl4pPr>
            <a:lvl5pPr marL="1349375" indent="0">
              <a:buNone/>
              <a:defRPr sz="1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TITLE THREE</a:t>
            </a:r>
            <a:endParaRPr lang="en-US" dirty="0"/>
          </a:p>
        </p:txBody>
      </p:sp>
      <p:sp>
        <p:nvSpPr>
          <p:cNvPr id="46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4589992" y="1236133"/>
            <a:ext cx="1455207" cy="592666"/>
          </a:xfrm>
        </p:spPr>
        <p:txBody>
          <a:bodyPr anchor="ctr" anchorCtr="0"/>
          <a:lstStyle>
            <a:lvl1pPr marL="0" indent="0" algn="ctr">
              <a:buNone/>
              <a:defRPr sz="1200" b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388937" indent="0">
              <a:buNone/>
              <a:defRPr sz="1800">
                <a:solidFill>
                  <a:srgbClr val="FFFFFF"/>
                </a:solidFill>
              </a:defRPr>
            </a:lvl2pPr>
            <a:lvl3pPr marL="698500" indent="0">
              <a:buNone/>
              <a:defRPr sz="1800">
                <a:solidFill>
                  <a:srgbClr val="FFFFFF"/>
                </a:solidFill>
              </a:defRPr>
            </a:lvl3pPr>
            <a:lvl4pPr marL="1023938" indent="0">
              <a:buNone/>
              <a:defRPr sz="1800">
                <a:solidFill>
                  <a:srgbClr val="FFFFFF"/>
                </a:solidFill>
              </a:defRPr>
            </a:lvl4pPr>
            <a:lvl5pPr marL="1349375" indent="0">
              <a:buNone/>
              <a:defRPr sz="1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TITLE FOUR</a:t>
            </a:r>
            <a:endParaRPr lang="en-US" dirty="0"/>
          </a:p>
        </p:txBody>
      </p:sp>
      <p:sp>
        <p:nvSpPr>
          <p:cNvPr id="47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6080126" y="1236133"/>
            <a:ext cx="1455207" cy="592666"/>
          </a:xfrm>
        </p:spPr>
        <p:txBody>
          <a:bodyPr anchor="ctr" anchorCtr="0"/>
          <a:lstStyle>
            <a:lvl1pPr marL="0" indent="0" algn="ctr">
              <a:buNone/>
              <a:defRPr sz="1200" b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388937" indent="0">
              <a:buNone/>
              <a:defRPr sz="1800">
                <a:solidFill>
                  <a:srgbClr val="FFFFFF"/>
                </a:solidFill>
              </a:defRPr>
            </a:lvl2pPr>
            <a:lvl3pPr marL="698500" indent="0">
              <a:buNone/>
              <a:defRPr sz="1800">
                <a:solidFill>
                  <a:srgbClr val="FFFFFF"/>
                </a:solidFill>
              </a:defRPr>
            </a:lvl3pPr>
            <a:lvl4pPr marL="1023938" indent="0">
              <a:buNone/>
              <a:defRPr sz="1800">
                <a:solidFill>
                  <a:srgbClr val="FFFFFF"/>
                </a:solidFill>
              </a:defRPr>
            </a:lvl4pPr>
            <a:lvl5pPr marL="1349375" indent="0">
              <a:buNone/>
              <a:defRPr sz="1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TITLE FIVE</a:t>
            </a:r>
            <a:endParaRPr lang="en-US" dirty="0"/>
          </a:p>
        </p:txBody>
      </p:sp>
      <p:sp>
        <p:nvSpPr>
          <p:cNvPr id="48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7578726" y="1236133"/>
            <a:ext cx="1455207" cy="592666"/>
          </a:xfrm>
        </p:spPr>
        <p:txBody>
          <a:bodyPr anchor="ctr" anchorCtr="0"/>
          <a:lstStyle>
            <a:lvl1pPr marL="0" indent="0" algn="ctr">
              <a:buNone/>
              <a:defRPr sz="1200" b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388937" indent="0">
              <a:buNone/>
              <a:defRPr sz="1800">
                <a:solidFill>
                  <a:srgbClr val="FFFFFF"/>
                </a:solidFill>
              </a:defRPr>
            </a:lvl2pPr>
            <a:lvl3pPr marL="698500" indent="0">
              <a:buNone/>
              <a:defRPr sz="1800">
                <a:solidFill>
                  <a:srgbClr val="FFFFFF"/>
                </a:solidFill>
              </a:defRPr>
            </a:lvl3pPr>
            <a:lvl4pPr marL="1023938" indent="0">
              <a:buNone/>
              <a:defRPr sz="1800">
                <a:solidFill>
                  <a:srgbClr val="FFFFFF"/>
                </a:solidFill>
              </a:defRPr>
            </a:lvl4pPr>
            <a:lvl5pPr marL="1349375" indent="0">
              <a:buNone/>
              <a:defRPr sz="1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TITLE SIX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8790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35479"/>
            <a:ext cx="8534400" cy="758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3375" y="1527175"/>
            <a:ext cx="4191000" cy="4645025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6775" y="1527175"/>
            <a:ext cx="4191000" cy="4645025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3539064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40817-A980-6F4C-818E-1928CB61A1F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110064" y="1117602"/>
            <a:ext cx="8914047" cy="45720"/>
          </a:xfrm>
          <a:prstGeom prst="rect">
            <a:avLst/>
          </a:prstGeom>
          <a:solidFill>
            <a:srgbClr val="007A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329946" y="1502664"/>
            <a:ext cx="2743200" cy="466039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3"/>
          </p:nvPr>
        </p:nvSpPr>
        <p:spPr>
          <a:xfrm>
            <a:off x="6124194" y="1499616"/>
            <a:ext cx="2743200" cy="466039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6"/>
          <p:cNvSpPr>
            <a:spLocks noGrp="1"/>
          </p:cNvSpPr>
          <p:nvPr>
            <p:ph sz="quarter" idx="14"/>
          </p:nvPr>
        </p:nvSpPr>
        <p:spPr>
          <a:xfrm>
            <a:off x="3228594" y="1502664"/>
            <a:ext cx="2743200" cy="466039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10064" y="1117602"/>
            <a:ext cx="8914047" cy="45720"/>
          </a:xfrm>
          <a:prstGeom prst="rect">
            <a:avLst/>
          </a:prstGeom>
          <a:solidFill>
            <a:srgbClr val="007A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3539064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40817-A980-6F4C-818E-1928CB61A1F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426114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328612" y="1426843"/>
            <a:ext cx="416052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4"/>
          <p:cNvSpPr>
            <a:spLocks noGrp="1"/>
          </p:cNvSpPr>
          <p:nvPr>
            <p:ph sz="quarter" idx="12"/>
          </p:nvPr>
        </p:nvSpPr>
        <p:spPr>
          <a:xfrm>
            <a:off x="4632388" y="1423797"/>
            <a:ext cx="416052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4"/>
          <p:cNvSpPr>
            <a:spLocks noGrp="1"/>
          </p:cNvSpPr>
          <p:nvPr>
            <p:ph sz="quarter" idx="13"/>
          </p:nvPr>
        </p:nvSpPr>
        <p:spPr>
          <a:xfrm>
            <a:off x="325564" y="3865243"/>
            <a:ext cx="416052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4"/>
          <p:cNvSpPr>
            <a:spLocks noGrp="1"/>
          </p:cNvSpPr>
          <p:nvPr>
            <p:ph sz="quarter" idx="14"/>
          </p:nvPr>
        </p:nvSpPr>
        <p:spPr>
          <a:xfrm>
            <a:off x="4629340" y="3871341"/>
            <a:ext cx="416052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110064" y="1117602"/>
            <a:ext cx="8914047" cy="45720"/>
          </a:xfrm>
          <a:prstGeom prst="rect">
            <a:avLst/>
          </a:prstGeom>
          <a:solidFill>
            <a:srgbClr val="007A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3539064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40817-A980-6F4C-818E-1928CB61A1F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788886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Top/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328612" y="1426843"/>
            <a:ext cx="8531352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4"/>
          <p:cNvSpPr>
            <a:spLocks noGrp="1"/>
          </p:cNvSpPr>
          <p:nvPr>
            <p:ph sz="quarter" idx="13"/>
          </p:nvPr>
        </p:nvSpPr>
        <p:spPr>
          <a:xfrm>
            <a:off x="325564" y="3865243"/>
            <a:ext cx="416052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4"/>
          <p:cNvSpPr>
            <a:spLocks noGrp="1"/>
          </p:cNvSpPr>
          <p:nvPr>
            <p:ph sz="quarter" idx="14"/>
          </p:nvPr>
        </p:nvSpPr>
        <p:spPr>
          <a:xfrm>
            <a:off x="4629340" y="3871341"/>
            <a:ext cx="416052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110064" y="1117602"/>
            <a:ext cx="8914047" cy="45720"/>
          </a:xfrm>
          <a:prstGeom prst="rect">
            <a:avLst/>
          </a:prstGeom>
          <a:solidFill>
            <a:srgbClr val="007A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3539064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40817-A980-6F4C-818E-1928CB61A1F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130008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Bottom/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328612" y="1426843"/>
            <a:ext cx="416052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4"/>
          <p:cNvSpPr>
            <a:spLocks noGrp="1"/>
          </p:cNvSpPr>
          <p:nvPr>
            <p:ph sz="quarter" idx="12"/>
          </p:nvPr>
        </p:nvSpPr>
        <p:spPr>
          <a:xfrm>
            <a:off x="4632388" y="1423797"/>
            <a:ext cx="416052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4"/>
          <p:cNvSpPr>
            <a:spLocks noGrp="1"/>
          </p:cNvSpPr>
          <p:nvPr>
            <p:ph sz="quarter" idx="13"/>
          </p:nvPr>
        </p:nvSpPr>
        <p:spPr>
          <a:xfrm>
            <a:off x="325564" y="3865243"/>
            <a:ext cx="8531352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10064" y="1117602"/>
            <a:ext cx="8914047" cy="45720"/>
          </a:xfrm>
          <a:prstGeom prst="rect">
            <a:avLst/>
          </a:prstGeom>
          <a:solidFill>
            <a:srgbClr val="007A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3539064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40817-A980-6F4C-818E-1928CB61A1F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261380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Top/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328612" y="1426843"/>
            <a:ext cx="8531352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4"/>
          <p:cNvSpPr>
            <a:spLocks noGrp="1"/>
          </p:cNvSpPr>
          <p:nvPr>
            <p:ph sz="quarter" idx="13"/>
          </p:nvPr>
        </p:nvSpPr>
        <p:spPr>
          <a:xfrm>
            <a:off x="325564" y="3865243"/>
            <a:ext cx="8531352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10064" y="1117602"/>
            <a:ext cx="8914047" cy="45720"/>
          </a:xfrm>
          <a:prstGeom prst="rect">
            <a:avLst/>
          </a:prstGeom>
          <a:solidFill>
            <a:srgbClr val="007A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3539064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40817-A980-6F4C-818E-1928CB61A1F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614311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equations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ECOLAB_Logo_Tagline_StackedPMS3005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6075905"/>
            <a:ext cx="1879601" cy="586435"/>
          </a:xfrm>
          <a:prstGeom prst="rect">
            <a:avLst/>
          </a:prstGeom>
        </p:spPr>
      </p:pic>
      <p:sp>
        <p:nvSpPr>
          <p:cNvPr id="25" name="Rectangle 24"/>
          <p:cNvSpPr/>
          <p:nvPr userDrawn="1"/>
        </p:nvSpPr>
        <p:spPr>
          <a:xfrm>
            <a:off x="126999" y="2362202"/>
            <a:ext cx="8915400" cy="45720"/>
          </a:xfrm>
          <a:prstGeom prst="rect">
            <a:avLst/>
          </a:prstGeom>
          <a:solidFill>
            <a:srgbClr val="007A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 userDrawn="1"/>
        </p:nvSpPr>
        <p:spPr>
          <a:xfrm>
            <a:off x="118532" y="4876796"/>
            <a:ext cx="8915400" cy="45720"/>
          </a:xfrm>
          <a:prstGeom prst="rect">
            <a:avLst/>
          </a:prstGeom>
          <a:solidFill>
            <a:srgbClr val="007A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28599" y="2556398"/>
            <a:ext cx="8669867" cy="821795"/>
          </a:xfrm>
        </p:spPr>
        <p:txBody>
          <a:bodyPr/>
          <a:lstStyle>
            <a:lvl1pPr marL="0" indent="0">
              <a:buNone/>
              <a:defRPr sz="5000" b="1" cap="all">
                <a:solidFill>
                  <a:srgbClr val="007AC9"/>
                </a:solidFill>
                <a:latin typeface="+mj-lt"/>
              </a:defRPr>
            </a:lvl1pPr>
            <a:lvl2pPr marL="388937" indent="0">
              <a:buNone/>
              <a:defRPr sz="5000" b="1">
                <a:solidFill>
                  <a:schemeClr val="tx2"/>
                </a:solidFill>
                <a:latin typeface="+mj-lt"/>
              </a:defRPr>
            </a:lvl2pPr>
            <a:lvl3pPr marL="698500" indent="0">
              <a:buNone/>
              <a:defRPr sz="5000" b="1">
                <a:solidFill>
                  <a:schemeClr val="tx2"/>
                </a:solidFill>
                <a:latin typeface="+mj-lt"/>
              </a:defRPr>
            </a:lvl3pPr>
            <a:lvl4pPr marL="1023938" indent="0">
              <a:buNone/>
              <a:defRPr sz="5000" b="1">
                <a:solidFill>
                  <a:schemeClr val="tx2"/>
                </a:solidFill>
                <a:latin typeface="+mj-lt"/>
              </a:defRPr>
            </a:lvl4pPr>
            <a:lvl5pPr marL="1349375" indent="0">
              <a:buNone/>
              <a:defRPr sz="5000" b="1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4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0" y="3539592"/>
            <a:ext cx="8669338" cy="465144"/>
          </a:xfrm>
        </p:spPr>
        <p:txBody>
          <a:bodyPr/>
          <a:lstStyle>
            <a:lvl1pPr marL="0" indent="0">
              <a:buNone/>
              <a:defRPr sz="2400" b="1" cap="all">
                <a:solidFill>
                  <a:schemeClr val="accent1">
                    <a:lumMod val="75000"/>
                  </a:schemeClr>
                </a:solidFill>
              </a:defRPr>
            </a:lvl1pPr>
            <a:lvl2pPr marL="388937" indent="0">
              <a:buNone/>
              <a:defRPr/>
            </a:lvl2pPr>
            <a:lvl3pPr marL="698500" indent="0">
              <a:buNone/>
              <a:defRPr/>
            </a:lvl3pPr>
            <a:lvl4pPr marL="1023938" indent="0">
              <a:buNone/>
              <a:defRPr/>
            </a:lvl4pPr>
            <a:lvl5pPr marL="1349375" indent="0">
              <a:buNone/>
              <a:defRPr/>
            </a:lvl5pPr>
          </a:lstStyle>
          <a:p>
            <a:pPr>
              <a:lnSpc>
                <a:spcPct val="100000"/>
              </a:lnSpc>
            </a:pPr>
            <a:r>
              <a:rPr lang="en-US" dirty="0" smtClean="0"/>
              <a:t>Presenter name</a:t>
            </a:r>
            <a:endParaRPr lang="en-US" sz="2000" b="0" dirty="0"/>
          </a:p>
        </p:txBody>
      </p:sp>
      <p:sp>
        <p:nvSpPr>
          <p:cNvPr id="35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3539064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40817-A980-6F4C-818E-1928CB61A1F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6" name="Picture 35" descr="Equation_1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944" y="1948270"/>
            <a:ext cx="1907524" cy="250116"/>
          </a:xfrm>
          <a:prstGeom prst="rect">
            <a:avLst/>
          </a:prstGeom>
        </p:spPr>
      </p:pic>
      <p:pic>
        <p:nvPicPr>
          <p:cNvPr id="37" name="Picture 36" descr="Equation_2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67" y="405675"/>
            <a:ext cx="1832034" cy="306956"/>
          </a:xfrm>
          <a:prstGeom prst="rect">
            <a:avLst/>
          </a:prstGeom>
        </p:spPr>
      </p:pic>
      <p:pic>
        <p:nvPicPr>
          <p:cNvPr id="38" name="Picture 37" descr="Equation_3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374" y="506300"/>
            <a:ext cx="1802226" cy="418642"/>
          </a:xfrm>
          <a:prstGeom prst="rect">
            <a:avLst/>
          </a:prstGeom>
        </p:spPr>
      </p:pic>
      <p:pic>
        <p:nvPicPr>
          <p:cNvPr id="39" name="Picture 38" descr="Equation_4.png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72" y="1849091"/>
            <a:ext cx="2062994" cy="319784"/>
          </a:xfrm>
          <a:prstGeom prst="rect">
            <a:avLst/>
          </a:prstGeom>
        </p:spPr>
      </p:pic>
      <p:pic>
        <p:nvPicPr>
          <p:cNvPr id="40" name="Picture 39" descr="Equation_5.png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027" y="357037"/>
            <a:ext cx="2054840" cy="401534"/>
          </a:xfrm>
          <a:prstGeom prst="rect">
            <a:avLst/>
          </a:prstGeom>
        </p:spPr>
      </p:pic>
      <p:pic>
        <p:nvPicPr>
          <p:cNvPr id="41" name="Picture 40" descr="Equation_6.png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213" y="1120214"/>
            <a:ext cx="1748054" cy="731772"/>
          </a:xfrm>
          <a:prstGeom prst="rect">
            <a:avLst/>
          </a:prstGeom>
        </p:spPr>
      </p:pic>
      <p:pic>
        <p:nvPicPr>
          <p:cNvPr id="42" name="Picture 41" descr="Equation_7.png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161" y="1908009"/>
            <a:ext cx="1846906" cy="292376"/>
          </a:xfrm>
          <a:prstGeom prst="rect">
            <a:avLst/>
          </a:prstGeom>
        </p:spPr>
      </p:pic>
      <p:pic>
        <p:nvPicPr>
          <p:cNvPr id="43" name="Picture 42" descr="Equation_8.png"/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484" y="1152276"/>
            <a:ext cx="1714516" cy="449524"/>
          </a:xfrm>
          <a:prstGeom prst="rect">
            <a:avLst/>
          </a:prstGeom>
        </p:spPr>
      </p:pic>
      <p:pic>
        <p:nvPicPr>
          <p:cNvPr id="44" name="Picture 43" descr="Equation_9.png"/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774" y="778672"/>
            <a:ext cx="2042828" cy="880798"/>
          </a:xfrm>
          <a:prstGeom prst="rect">
            <a:avLst/>
          </a:prstGeom>
        </p:spPr>
      </p:pic>
      <p:pic>
        <p:nvPicPr>
          <p:cNvPr id="47" name="Picture 46" descr="Equation_10.png"/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262" y="5157917"/>
            <a:ext cx="1809005" cy="269108"/>
          </a:xfrm>
          <a:prstGeom prst="rect">
            <a:avLst/>
          </a:prstGeom>
        </p:spPr>
      </p:pic>
      <p:pic>
        <p:nvPicPr>
          <p:cNvPr id="48" name="Picture 47" descr="Equation_11.png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57" y="5435599"/>
            <a:ext cx="911420" cy="318380"/>
          </a:xfrm>
          <a:prstGeom prst="rect">
            <a:avLst/>
          </a:prstGeom>
        </p:spPr>
      </p:pic>
      <p:pic>
        <p:nvPicPr>
          <p:cNvPr id="49" name="Picture 48" descr="Equation_2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766" y="6129141"/>
            <a:ext cx="1832034" cy="306956"/>
          </a:xfrm>
          <a:prstGeom prst="rect">
            <a:avLst/>
          </a:prstGeom>
        </p:spPr>
      </p:pic>
      <p:pic>
        <p:nvPicPr>
          <p:cNvPr id="50" name="Picture 49" descr="Equation_3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576" y="5061364"/>
            <a:ext cx="1802226" cy="418642"/>
          </a:xfrm>
          <a:prstGeom prst="rect">
            <a:avLst/>
          </a:prstGeom>
        </p:spPr>
      </p:pic>
      <p:pic>
        <p:nvPicPr>
          <p:cNvPr id="51" name="Picture 50" descr="Equation_1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744" y="5842937"/>
            <a:ext cx="1907524" cy="250116"/>
          </a:xfrm>
          <a:prstGeom prst="rect">
            <a:avLst/>
          </a:prstGeom>
        </p:spPr>
      </p:pic>
      <p:pic>
        <p:nvPicPr>
          <p:cNvPr id="52" name="Picture 51" descr="Equation_5.png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495" y="5521121"/>
            <a:ext cx="1800838" cy="351900"/>
          </a:xfrm>
          <a:prstGeom prst="rect">
            <a:avLst/>
          </a:prstGeom>
        </p:spPr>
      </p:pic>
      <p:sp>
        <p:nvSpPr>
          <p:cNvPr id="54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228599" y="4005266"/>
            <a:ext cx="8669867" cy="422804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400"/>
              </a:spcAft>
              <a:buNone/>
              <a:defRPr sz="2000" cap="all">
                <a:solidFill>
                  <a:srgbClr val="005172"/>
                </a:solidFill>
              </a:defRPr>
            </a:lvl1pPr>
          </a:lstStyle>
          <a:p>
            <a:pPr lvl="0"/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55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4555067" y="4428595"/>
            <a:ext cx="4343399" cy="388936"/>
          </a:xfrm>
        </p:spPr>
        <p:txBody>
          <a:bodyPr/>
          <a:lstStyle>
            <a:lvl1pPr marL="0" indent="0" algn="r">
              <a:spcBef>
                <a:spcPts val="0"/>
              </a:spcBef>
              <a:spcAft>
                <a:spcPts val="400"/>
              </a:spcAft>
              <a:buNone/>
              <a:defRPr sz="1800">
                <a:solidFill>
                  <a:srgbClr val="4D4F53"/>
                </a:solidFill>
              </a:defRPr>
            </a:lvl1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7699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535113"/>
            <a:ext cx="4040188" cy="63976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217487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3539064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40817-A980-6F4C-818E-1928CB61A1F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110064" y="1117602"/>
            <a:ext cx="8914047" cy="45720"/>
          </a:xfrm>
          <a:prstGeom prst="rect">
            <a:avLst/>
          </a:prstGeom>
          <a:solidFill>
            <a:srgbClr val="007A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35479"/>
            <a:ext cx="8534400" cy="758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Diagram or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10067" y="2641601"/>
            <a:ext cx="8932333" cy="3564466"/>
          </a:xfrm>
          <a:prstGeom prst="rect">
            <a:avLst/>
          </a:prstGeom>
          <a:gradFill flip="none" rotWithShape="1">
            <a:gsLst>
              <a:gs pos="25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775" y="228601"/>
            <a:ext cx="8534400" cy="758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262467" y="1374775"/>
            <a:ext cx="8605308" cy="4645025"/>
          </a:xfrm>
        </p:spPr>
        <p:txBody>
          <a:bodyPr/>
          <a:lstStyle>
            <a:lvl1pPr marL="0" indent="0">
              <a:buNone/>
              <a:defRPr sz="2200"/>
            </a:lvl1pPr>
          </a:lstStyle>
          <a:p>
            <a:pPr lvl="0"/>
            <a:r>
              <a:rPr lang="en-US" noProof="0" smtClean="0"/>
              <a:t>Click icon to add SmartArt graphic</a:t>
            </a:r>
            <a:endParaRPr lang="en-US" noProof="0" dirty="0" smtClean="0"/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3539064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40817-A980-6F4C-818E-1928CB61A1F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10064" y="1117602"/>
            <a:ext cx="8914047" cy="45720"/>
          </a:xfrm>
          <a:prstGeom prst="rect">
            <a:avLst/>
          </a:prstGeom>
          <a:solidFill>
            <a:srgbClr val="007A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35480"/>
            <a:ext cx="8534400" cy="758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3539064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40817-A980-6F4C-818E-1928CB61A1F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110064" y="1117602"/>
            <a:ext cx="8914047" cy="45720"/>
          </a:xfrm>
          <a:prstGeom prst="rect">
            <a:avLst/>
          </a:prstGeom>
          <a:solidFill>
            <a:srgbClr val="007A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5077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_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33680"/>
            <a:ext cx="8534400" cy="758825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3539064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40817-A980-6F4C-818E-1928CB61A1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3539064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40817-A980-6F4C-818E-1928CB61A1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_equ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"/>
          <p:cNvSpPr>
            <a:spLocks noGrp="1"/>
          </p:cNvSpPr>
          <p:nvPr>
            <p:ph type="body" idx="1" hasCustomPrompt="1"/>
          </p:nvPr>
        </p:nvSpPr>
        <p:spPr>
          <a:xfrm>
            <a:off x="485246" y="3750740"/>
            <a:ext cx="8226954" cy="491066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en-US" dirty="0" smtClean="0"/>
              <a:t>Insert your slides here</a:t>
            </a:r>
            <a:endParaRPr lang="en-US" dirty="0"/>
          </a:p>
        </p:txBody>
      </p:sp>
      <p:sp>
        <p:nvSpPr>
          <p:cNvPr id="9" name="Title 2"/>
          <p:cNvSpPr>
            <a:spLocks noGrp="1"/>
          </p:cNvSpPr>
          <p:nvPr>
            <p:ph type="title" hasCustomPrompt="1"/>
          </p:nvPr>
        </p:nvSpPr>
        <p:spPr>
          <a:xfrm>
            <a:off x="485246" y="2865968"/>
            <a:ext cx="8226953" cy="791634"/>
          </a:xfrm>
        </p:spPr>
        <p:txBody>
          <a:bodyPr anchor="ctr" anchorCtr="0"/>
          <a:lstStyle>
            <a:lvl1pPr>
              <a:lnSpc>
                <a:spcPct val="80000"/>
              </a:lnSpc>
              <a:defRPr sz="3800" cap="all"/>
            </a:lvl1pPr>
          </a:lstStyle>
          <a:p>
            <a:r>
              <a:rPr lang="en-US" dirty="0" smtClean="0"/>
              <a:t>Section header</a:t>
            </a:r>
            <a:endParaRPr lang="en-US" dirty="0"/>
          </a:p>
        </p:txBody>
      </p:sp>
      <p:sp>
        <p:nvSpPr>
          <p:cNvPr id="10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3539064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40817-A980-6F4C-818E-1928CB61A1F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1" name="Picture 30" descr="Equation_1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6944" y="1948270"/>
            <a:ext cx="1907524" cy="250116"/>
          </a:xfrm>
          <a:prstGeom prst="rect">
            <a:avLst/>
          </a:prstGeom>
        </p:spPr>
      </p:pic>
      <p:pic>
        <p:nvPicPr>
          <p:cNvPr id="32" name="Picture 31" descr="Equation_2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167" y="405675"/>
            <a:ext cx="1832034" cy="306956"/>
          </a:xfrm>
          <a:prstGeom prst="rect">
            <a:avLst/>
          </a:prstGeom>
        </p:spPr>
      </p:pic>
      <p:pic>
        <p:nvPicPr>
          <p:cNvPr id="33" name="Picture 32" descr="Equation_3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0374" y="506300"/>
            <a:ext cx="1802226" cy="418642"/>
          </a:xfrm>
          <a:prstGeom prst="rect">
            <a:avLst/>
          </a:prstGeom>
        </p:spPr>
      </p:pic>
      <p:pic>
        <p:nvPicPr>
          <p:cNvPr id="34" name="Picture 33" descr="Equation_4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872" y="1849091"/>
            <a:ext cx="2062994" cy="319784"/>
          </a:xfrm>
          <a:prstGeom prst="rect">
            <a:avLst/>
          </a:prstGeom>
        </p:spPr>
      </p:pic>
      <p:pic>
        <p:nvPicPr>
          <p:cNvPr id="35" name="Picture 34" descr="Equation_5.png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3027" y="357037"/>
            <a:ext cx="2054840" cy="401534"/>
          </a:xfrm>
          <a:prstGeom prst="rect">
            <a:avLst/>
          </a:prstGeom>
        </p:spPr>
      </p:pic>
      <p:pic>
        <p:nvPicPr>
          <p:cNvPr id="36" name="Picture 35" descr="Equation_6.png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7213" y="1120214"/>
            <a:ext cx="1748054" cy="731772"/>
          </a:xfrm>
          <a:prstGeom prst="rect">
            <a:avLst/>
          </a:prstGeom>
        </p:spPr>
      </p:pic>
      <p:pic>
        <p:nvPicPr>
          <p:cNvPr id="37" name="Picture 36" descr="Equation_7.png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2161" y="1908009"/>
            <a:ext cx="1846906" cy="292376"/>
          </a:xfrm>
          <a:prstGeom prst="rect">
            <a:avLst/>
          </a:prstGeom>
        </p:spPr>
      </p:pic>
      <p:pic>
        <p:nvPicPr>
          <p:cNvPr id="38" name="Picture 37" descr="Equation_8.png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4484" y="1152276"/>
            <a:ext cx="1714516" cy="449524"/>
          </a:xfrm>
          <a:prstGeom prst="rect">
            <a:avLst/>
          </a:prstGeom>
        </p:spPr>
      </p:pic>
      <p:pic>
        <p:nvPicPr>
          <p:cNvPr id="39" name="Picture 38" descr="Equation_9.png"/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8774" y="778672"/>
            <a:ext cx="2042828" cy="880798"/>
          </a:xfrm>
          <a:prstGeom prst="rect">
            <a:avLst/>
          </a:prstGeom>
        </p:spPr>
      </p:pic>
      <p:pic>
        <p:nvPicPr>
          <p:cNvPr id="40" name="Picture 39" descr="Equation_10.png"/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329" y="4776920"/>
            <a:ext cx="1809005" cy="269108"/>
          </a:xfrm>
          <a:prstGeom prst="rect">
            <a:avLst/>
          </a:prstGeom>
        </p:spPr>
      </p:pic>
      <p:pic>
        <p:nvPicPr>
          <p:cNvPr id="41" name="Picture 40" descr="Equation_11.png"/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6057" y="5672667"/>
            <a:ext cx="911420" cy="318380"/>
          </a:xfrm>
          <a:prstGeom prst="rect">
            <a:avLst/>
          </a:prstGeom>
        </p:spPr>
      </p:pic>
      <p:pic>
        <p:nvPicPr>
          <p:cNvPr id="42" name="Picture 41" descr="Equation_12.png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6966" y="4726477"/>
            <a:ext cx="1167232" cy="759923"/>
          </a:xfrm>
          <a:prstGeom prst="rect">
            <a:avLst/>
          </a:prstGeom>
        </p:spPr>
      </p:pic>
      <p:pic>
        <p:nvPicPr>
          <p:cNvPr id="43" name="Picture 42" descr="Equation_2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3634" y="5104674"/>
            <a:ext cx="1832034" cy="306956"/>
          </a:xfrm>
          <a:prstGeom prst="rect">
            <a:avLst/>
          </a:prstGeom>
        </p:spPr>
      </p:pic>
      <p:pic>
        <p:nvPicPr>
          <p:cNvPr id="44" name="Picture 43" descr="Equation_13.png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2289" y="5698067"/>
            <a:ext cx="2536744" cy="334289"/>
          </a:xfrm>
          <a:prstGeom prst="rect">
            <a:avLst/>
          </a:prstGeom>
        </p:spPr>
      </p:pic>
      <p:pic>
        <p:nvPicPr>
          <p:cNvPr id="61" name="Picture 60" descr="Equation_3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1776" y="5069833"/>
            <a:ext cx="1802226" cy="418642"/>
          </a:xfrm>
          <a:prstGeom prst="rect">
            <a:avLst/>
          </a:prstGeom>
        </p:spPr>
      </p:pic>
      <p:pic>
        <p:nvPicPr>
          <p:cNvPr id="62" name="Picture 61" descr="Equation_1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7744" y="5741337"/>
            <a:ext cx="1907524" cy="250116"/>
          </a:xfrm>
          <a:prstGeom prst="rect">
            <a:avLst/>
          </a:prstGeom>
        </p:spPr>
      </p:pic>
      <p:pic>
        <p:nvPicPr>
          <p:cNvPr id="63" name="Picture 62" descr="Equation_5.png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3695" y="4606721"/>
            <a:ext cx="1800838" cy="351900"/>
          </a:xfrm>
          <a:prstGeom prst="rect">
            <a:avLst/>
          </a:prstGeom>
        </p:spPr>
      </p:pic>
      <p:sp>
        <p:nvSpPr>
          <p:cNvPr id="25" name="Rectangle 24"/>
          <p:cNvSpPr/>
          <p:nvPr userDrawn="1"/>
        </p:nvSpPr>
        <p:spPr>
          <a:xfrm>
            <a:off x="126999" y="2362202"/>
            <a:ext cx="8915400" cy="45720"/>
          </a:xfrm>
          <a:prstGeom prst="rect">
            <a:avLst/>
          </a:prstGeom>
          <a:solidFill>
            <a:srgbClr val="007A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 userDrawn="1"/>
        </p:nvSpPr>
        <p:spPr>
          <a:xfrm>
            <a:off x="118532" y="4411134"/>
            <a:ext cx="8915400" cy="45720"/>
          </a:xfrm>
          <a:prstGeom prst="rect">
            <a:avLst/>
          </a:prstGeom>
          <a:solidFill>
            <a:srgbClr val="007A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7379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chnology+People=1 lin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99" y="3180906"/>
            <a:ext cx="3889585" cy="49991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430476" y="3131903"/>
            <a:ext cx="4581819" cy="536575"/>
          </a:xfrm>
        </p:spPr>
        <p:txBody>
          <a:bodyPr tIns="0" bIns="0" anchor="ctr" anchorCtr="0"/>
          <a:lstStyle>
            <a:lvl1pPr marL="0" indent="0">
              <a:buNone/>
              <a:defRPr sz="3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  <p:sp>
        <p:nvSpPr>
          <p:cNvPr id="33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3539064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40817-A980-6F4C-818E-1928CB61A1F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7" name="Picture 36" descr="Equation_10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329" y="4243521"/>
            <a:ext cx="1809005" cy="269108"/>
          </a:xfrm>
          <a:prstGeom prst="rect">
            <a:avLst/>
          </a:prstGeom>
        </p:spPr>
      </p:pic>
      <p:pic>
        <p:nvPicPr>
          <p:cNvPr id="38" name="Picture 37" descr="Equation_11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390" y="5672667"/>
            <a:ext cx="911420" cy="318380"/>
          </a:xfrm>
          <a:prstGeom prst="rect">
            <a:avLst/>
          </a:prstGeom>
        </p:spPr>
      </p:pic>
      <p:pic>
        <p:nvPicPr>
          <p:cNvPr id="39" name="Picture 38" descr="Equation_12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2832" y="4193078"/>
            <a:ext cx="1167232" cy="759923"/>
          </a:xfrm>
          <a:prstGeom prst="rect">
            <a:avLst/>
          </a:prstGeom>
        </p:spPr>
      </p:pic>
      <p:pic>
        <p:nvPicPr>
          <p:cNvPr id="40" name="Picture 39" descr="Equation_2.png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3634" y="4994608"/>
            <a:ext cx="1832034" cy="306956"/>
          </a:xfrm>
          <a:prstGeom prst="rect">
            <a:avLst/>
          </a:prstGeom>
        </p:spPr>
      </p:pic>
      <p:pic>
        <p:nvPicPr>
          <p:cNvPr id="41" name="Picture 40" descr="Equation_13.png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3555" y="5698067"/>
            <a:ext cx="2536744" cy="334289"/>
          </a:xfrm>
          <a:prstGeom prst="rect">
            <a:avLst/>
          </a:prstGeom>
        </p:spPr>
      </p:pic>
      <p:pic>
        <p:nvPicPr>
          <p:cNvPr id="42" name="Picture 41" descr="Equation_3.png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2243" y="4959767"/>
            <a:ext cx="1802226" cy="418642"/>
          </a:xfrm>
          <a:prstGeom prst="rect">
            <a:avLst/>
          </a:prstGeom>
        </p:spPr>
      </p:pic>
      <p:pic>
        <p:nvPicPr>
          <p:cNvPr id="43" name="Picture 42" descr="Equation_1.png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7944" y="5741337"/>
            <a:ext cx="1907524" cy="250116"/>
          </a:xfrm>
          <a:prstGeom prst="rect">
            <a:avLst/>
          </a:prstGeom>
        </p:spPr>
      </p:pic>
      <p:pic>
        <p:nvPicPr>
          <p:cNvPr id="44" name="Picture 43" descr="Equation_5.png"/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3695" y="4191855"/>
            <a:ext cx="1800838" cy="351900"/>
          </a:xfrm>
          <a:prstGeom prst="rect">
            <a:avLst/>
          </a:prstGeom>
        </p:spPr>
      </p:pic>
      <p:pic>
        <p:nvPicPr>
          <p:cNvPr id="45" name="Picture 44" descr="Equation_1.png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6944" y="2583270"/>
            <a:ext cx="1907524" cy="250116"/>
          </a:xfrm>
          <a:prstGeom prst="rect">
            <a:avLst/>
          </a:prstGeom>
        </p:spPr>
      </p:pic>
      <p:pic>
        <p:nvPicPr>
          <p:cNvPr id="46" name="Picture 45" descr="Equation_2.png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167" y="405675"/>
            <a:ext cx="1832034" cy="306956"/>
          </a:xfrm>
          <a:prstGeom prst="rect">
            <a:avLst/>
          </a:prstGeom>
        </p:spPr>
      </p:pic>
      <p:pic>
        <p:nvPicPr>
          <p:cNvPr id="47" name="Picture 46" descr="Equation_3.png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0374" y="506300"/>
            <a:ext cx="1802226" cy="418642"/>
          </a:xfrm>
          <a:prstGeom prst="rect">
            <a:avLst/>
          </a:prstGeom>
        </p:spPr>
      </p:pic>
      <p:pic>
        <p:nvPicPr>
          <p:cNvPr id="48" name="Picture 47" descr="Equation_4.png"/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872" y="2484091"/>
            <a:ext cx="2062994" cy="319784"/>
          </a:xfrm>
          <a:prstGeom prst="rect">
            <a:avLst/>
          </a:prstGeom>
        </p:spPr>
      </p:pic>
      <p:pic>
        <p:nvPicPr>
          <p:cNvPr id="49" name="Picture 48" descr="Equation_5.png"/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3027" y="357037"/>
            <a:ext cx="2054840" cy="401534"/>
          </a:xfrm>
          <a:prstGeom prst="rect">
            <a:avLst/>
          </a:prstGeom>
        </p:spPr>
      </p:pic>
      <p:pic>
        <p:nvPicPr>
          <p:cNvPr id="50" name="Picture 49" descr="Equation_6.png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7213" y="1391147"/>
            <a:ext cx="1748054" cy="731772"/>
          </a:xfrm>
          <a:prstGeom prst="rect">
            <a:avLst/>
          </a:prstGeom>
        </p:spPr>
      </p:pic>
      <p:pic>
        <p:nvPicPr>
          <p:cNvPr id="69" name="Picture 68" descr="Equation_7.png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2161" y="1984209"/>
            <a:ext cx="1846906" cy="292376"/>
          </a:xfrm>
          <a:prstGeom prst="rect">
            <a:avLst/>
          </a:prstGeom>
        </p:spPr>
      </p:pic>
      <p:pic>
        <p:nvPicPr>
          <p:cNvPr id="70" name="Picture 69" descr="Equation_8.png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4484" y="1152276"/>
            <a:ext cx="1714516" cy="449524"/>
          </a:xfrm>
          <a:prstGeom prst="rect">
            <a:avLst/>
          </a:prstGeom>
        </p:spPr>
      </p:pic>
      <p:pic>
        <p:nvPicPr>
          <p:cNvPr id="72" name="Picture 71" descr="Equation_9.png"/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041" y="837939"/>
            <a:ext cx="2042828" cy="880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8782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chnology+People=2 line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611" y="3192679"/>
            <a:ext cx="3889585" cy="499915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976695" y="2944633"/>
            <a:ext cx="3903898" cy="1015886"/>
          </a:xfrm>
        </p:spPr>
        <p:txBody>
          <a:bodyPr/>
          <a:lstStyle>
            <a:lvl1pPr marL="0" indent="0">
              <a:buNone/>
              <a:defRPr sz="3200" b="1">
                <a:solidFill>
                  <a:srgbClr val="007AC9"/>
                </a:solidFill>
              </a:defRPr>
            </a:lvl1pPr>
            <a:lvl2pPr marL="388937" indent="0">
              <a:buNone/>
              <a:defRPr b="1">
                <a:solidFill>
                  <a:srgbClr val="007AC9"/>
                </a:solidFill>
              </a:defRPr>
            </a:lvl2pPr>
            <a:lvl3pPr marL="698500" indent="0">
              <a:buNone/>
              <a:defRPr b="1">
                <a:solidFill>
                  <a:srgbClr val="007AC9"/>
                </a:solidFill>
              </a:defRPr>
            </a:lvl3pPr>
            <a:lvl4pPr marL="1023938" indent="0">
              <a:buNone/>
              <a:defRPr b="1">
                <a:solidFill>
                  <a:srgbClr val="007AC9"/>
                </a:solidFill>
              </a:defRPr>
            </a:lvl4pPr>
            <a:lvl5pPr marL="1349375" indent="0">
              <a:buNone/>
              <a:defRPr b="1">
                <a:solidFill>
                  <a:srgbClr val="007AC9"/>
                </a:solidFill>
              </a:defRPr>
            </a:lvl5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  <p:sp>
        <p:nvSpPr>
          <p:cNvPr id="27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3539064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40817-A980-6F4C-818E-1928CB61A1F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5954889" y="3631259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5" name="Picture 24" descr="Equation_10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329" y="4243521"/>
            <a:ext cx="1809005" cy="269108"/>
          </a:xfrm>
          <a:prstGeom prst="rect">
            <a:avLst/>
          </a:prstGeom>
        </p:spPr>
      </p:pic>
      <p:pic>
        <p:nvPicPr>
          <p:cNvPr id="26" name="Picture 25" descr="Equation_11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390" y="5672667"/>
            <a:ext cx="911420" cy="318380"/>
          </a:xfrm>
          <a:prstGeom prst="rect">
            <a:avLst/>
          </a:prstGeom>
        </p:spPr>
      </p:pic>
      <p:pic>
        <p:nvPicPr>
          <p:cNvPr id="29" name="Picture 28" descr="Equation_12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2832" y="4193078"/>
            <a:ext cx="1167232" cy="759923"/>
          </a:xfrm>
          <a:prstGeom prst="rect">
            <a:avLst/>
          </a:prstGeom>
        </p:spPr>
      </p:pic>
      <p:pic>
        <p:nvPicPr>
          <p:cNvPr id="30" name="Picture 29" descr="Equation_2.png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3634" y="4994608"/>
            <a:ext cx="1832034" cy="306956"/>
          </a:xfrm>
          <a:prstGeom prst="rect">
            <a:avLst/>
          </a:prstGeom>
        </p:spPr>
      </p:pic>
      <p:pic>
        <p:nvPicPr>
          <p:cNvPr id="31" name="Picture 30" descr="Equation_13.png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3555" y="5698067"/>
            <a:ext cx="2536744" cy="334289"/>
          </a:xfrm>
          <a:prstGeom prst="rect">
            <a:avLst/>
          </a:prstGeom>
        </p:spPr>
      </p:pic>
      <p:pic>
        <p:nvPicPr>
          <p:cNvPr id="32" name="Picture 31" descr="Equation_3.png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2243" y="4959767"/>
            <a:ext cx="1802226" cy="418642"/>
          </a:xfrm>
          <a:prstGeom prst="rect">
            <a:avLst/>
          </a:prstGeom>
        </p:spPr>
      </p:pic>
      <p:pic>
        <p:nvPicPr>
          <p:cNvPr id="33" name="Picture 32" descr="Equation_1.png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7944" y="5741337"/>
            <a:ext cx="1907524" cy="250116"/>
          </a:xfrm>
          <a:prstGeom prst="rect">
            <a:avLst/>
          </a:prstGeom>
        </p:spPr>
      </p:pic>
      <p:pic>
        <p:nvPicPr>
          <p:cNvPr id="34" name="Picture 33" descr="Equation_5.png"/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3695" y="4191855"/>
            <a:ext cx="1800838" cy="351900"/>
          </a:xfrm>
          <a:prstGeom prst="rect">
            <a:avLst/>
          </a:prstGeom>
        </p:spPr>
      </p:pic>
      <p:pic>
        <p:nvPicPr>
          <p:cNvPr id="35" name="Picture 34" descr="Equation_1.png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6944" y="2583270"/>
            <a:ext cx="1907524" cy="250116"/>
          </a:xfrm>
          <a:prstGeom prst="rect">
            <a:avLst/>
          </a:prstGeom>
        </p:spPr>
      </p:pic>
      <p:pic>
        <p:nvPicPr>
          <p:cNvPr id="50" name="Picture 49" descr="Equation_2.png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167" y="405675"/>
            <a:ext cx="1832034" cy="306956"/>
          </a:xfrm>
          <a:prstGeom prst="rect">
            <a:avLst/>
          </a:prstGeom>
        </p:spPr>
      </p:pic>
      <p:pic>
        <p:nvPicPr>
          <p:cNvPr id="51" name="Picture 50" descr="Equation_3.png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0374" y="506300"/>
            <a:ext cx="1802226" cy="418642"/>
          </a:xfrm>
          <a:prstGeom prst="rect">
            <a:avLst/>
          </a:prstGeom>
        </p:spPr>
      </p:pic>
      <p:pic>
        <p:nvPicPr>
          <p:cNvPr id="52" name="Picture 51" descr="Equation_4.png"/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872" y="2484091"/>
            <a:ext cx="2062994" cy="319784"/>
          </a:xfrm>
          <a:prstGeom prst="rect">
            <a:avLst/>
          </a:prstGeom>
        </p:spPr>
      </p:pic>
      <p:pic>
        <p:nvPicPr>
          <p:cNvPr id="53" name="Picture 52" descr="Equation_5.png"/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3027" y="357037"/>
            <a:ext cx="2054840" cy="401534"/>
          </a:xfrm>
          <a:prstGeom prst="rect">
            <a:avLst/>
          </a:prstGeom>
        </p:spPr>
      </p:pic>
      <p:pic>
        <p:nvPicPr>
          <p:cNvPr id="54" name="Picture 53" descr="Equation_6.png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7213" y="1391147"/>
            <a:ext cx="1748054" cy="731772"/>
          </a:xfrm>
          <a:prstGeom prst="rect">
            <a:avLst/>
          </a:prstGeom>
        </p:spPr>
      </p:pic>
      <p:pic>
        <p:nvPicPr>
          <p:cNvPr id="55" name="Picture 54" descr="Equation_7.png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2161" y="1984209"/>
            <a:ext cx="1846906" cy="292376"/>
          </a:xfrm>
          <a:prstGeom prst="rect">
            <a:avLst/>
          </a:prstGeom>
        </p:spPr>
      </p:pic>
      <p:pic>
        <p:nvPicPr>
          <p:cNvPr id="56" name="Picture 55" descr="Equation_8.png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4484" y="1152276"/>
            <a:ext cx="1714516" cy="449524"/>
          </a:xfrm>
          <a:prstGeom prst="rect">
            <a:avLst/>
          </a:prstGeom>
        </p:spPr>
      </p:pic>
      <p:pic>
        <p:nvPicPr>
          <p:cNvPr id="57" name="Picture 56" descr="Equation_9.png"/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041" y="837939"/>
            <a:ext cx="2042828" cy="880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9744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F+B re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8" y="208722"/>
            <a:ext cx="2572512" cy="5963478"/>
          </a:xfrm>
          <a:prstGeom prst="rect">
            <a:avLst/>
          </a:prstGeom>
        </p:spPr>
      </p:pic>
      <p:sp>
        <p:nvSpPr>
          <p:cNvPr id="5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3539064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40817-A980-6F4C-818E-1928CB61A1F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2173111" y="1117602"/>
            <a:ext cx="6869288" cy="45719"/>
          </a:xfrm>
          <a:prstGeom prst="rect">
            <a:avLst/>
          </a:prstGeom>
          <a:solidFill>
            <a:srgbClr val="007A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3110" y="235480"/>
            <a:ext cx="6589889" cy="758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2173111" y="1527175"/>
            <a:ext cx="6694664" cy="4645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35480"/>
            <a:ext cx="8534400" cy="758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3539064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40817-A980-6F4C-818E-1928CB61A1F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110064" y="1117602"/>
            <a:ext cx="8914047" cy="45720"/>
          </a:xfrm>
          <a:prstGeom prst="rect">
            <a:avLst/>
          </a:prstGeom>
          <a:solidFill>
            <a:srgbClr val="007A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4712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hoto/graphi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35480"/>
            <a:ext cx="8534400" cy="758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3539064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40817-A980-6F4C-818E-1928CB61A1F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110064" y="1117602"/>
            <a:ext cx="8914047" cy="45720"/>
          </a:xfrm>
          <a:prstGeom prst="rect">
            <a:avLst/>
          </a:prstGeom>
          <a:solidFill>
            <a:srgbClr val="007A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110068" y="1161858"/>
            <a:ext cx="8919129" cy="5052730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/>
          <p:cNvSpPr txBox="1">
            <a:spLocks/>
          </p:cNvSpPr>
          <p:nvPr userDrawn="1"/>
        </p:nvSpPr>
        <p:spPr>
          <a:xfrm>
            <a:off x="1532467" y="2647244"/>
            <a:ext cx="6155266" cy="1238956"/>
          </a:xfrm>
          <a:prstGeom prst="rect">
            <a:avLst/>
          </a:prstGeom>
        </p:spPr>
        <p:txBody>
          <a:bodyPr/>
          <a:lstStyle>
            <a:lvl1pPr marL="260350" indent="-260350" algn="l" defTabSz="1023938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20000"/>
              </a:spcAft>
              <a:buClr>
                <a:srgbClr val="007AC9"/>
              </a:buClr>
              <a:buSzPct val="70000"/>
              <a:buFont typeface="Wingdings 3" pitchFamily="18" charset="2"/>
              <a:buChar char="y"/>
              <a:defRPr sz="2400">
                <a:solidFill>
                  <a:srgbClr val="4D4F53"/>
                </a:solidFill>
                <a:latin typeface="+mn-lt"/>
                <a:ea typeface="+mn-ea"/>
                <a:cs typeface="+mn-cs"/>
              </a:defRPr>
            </a:lvl1pPr>
            <a:lvl2pPr marL="568325" indent="-179388" algn="l" defTabSz="102393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rgbClr val="007AC9"/>
              </a:buClr>
              <a:buFont typeface="Wingdings" pitchFamily="2" charset="2"/>
              <a:buChar char="§"/>
              <a:defRPr sz="2000">
                <a:solidFill>
                  <a:srgbClr val="4D4F53"/>
                </a:solidFill>
                <a:latin typeface="+mn-lt"/>
                <a:ea typeface="+mn-ea"/>
              </a:defRPr>
            </a:lvl2pPr>
            <a:lvl3pPr marL="895350" indent="-196850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Arial" pitchFamily="34" charset="0"/>
              <a:buChar char="-"/>
              <a:defRPr sz="1700">
                <a:solidFill>
                  <a:srgbClr val="4D4F53"/>
                </a:solidFill>
                <a:latin typeface="+mn-lt"/>
                <a:ea typeface="+mn-ea"/>
              </a:defRPr>
            </a:lvl3pPr>
            <a:lvl4pPr marL="1220788" indent="-196850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4pPr>
            <a:lvl5pPr marL="1544638" indent="-195263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5pPr>
            <a:lvl6pPr marL="2001838" indent="-195263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6pPr>
            <a:lvl7pPr marL="2459038" indent="-195263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7pPr>
            <a:lvl8pPr marL="2916238" indent="-195263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8pPr>
            <a:lvl9pPr marL="3373438" indent="-195263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Font typeface="Wingdings 3" pitchFamily="18" charset="2"/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1 photo or graphic/no text</a:t>
            </a:r>
          </a:p>
          <a:p>
            <a:pPr marL="0" indent="0" algn="ctr">
              <a:buNone/>
            </a:pPr>
            <a:r>
              <a:rPr lang="en-US" sz="2000" dirty="0" smtClean="0">
                <a:solidFill>
                  <a:srgbClr val="FFFFFF"/>
                </a:solidFill>
              </a:rPr>
              <a:t>Place your photo or graphic on top of the gray box</a:t>
            </a:r>
          </a:p>
        </p:txBody>
      </p:sp>
    </p:spTree>
    <p:extLst>
      <p:ext uri="{BB962C8B-B14F-4D97-AF65-F5344CB8AC3E}">
        <p14:creationId xmlns:p14="http://schemas.microsoft.com/office/powerpoint/2010/main" val="29385531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 photo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35480"/>
            <a:ext cx="8534400" cy="758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5" y="1527175"/>
            <a:ext cx="4704292" cy="4645025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3539064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40817-A980-6F4C-818E-1928CB61A1F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110064" y="1117602"/>
            <a:ext cx="8914047" cy="45720"/>
          </a:xfrm>
          <a:prstGeom prst="rect">
            <a:avLst/>
          </a:prstGeom>
          <a:solidFill>
            <a:srgbClr val="007A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5274733" y="1161858"/>
            <a:ext cx="3754463" cy="50527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 userDrawn="1"/>
        </p:nvSpPr>
        <p:spPr>
          <a:xfrm>
            <a:off x="5359398" y="2647244"/>
            <a:ext cx="3581404" cy="1238956"/>
          </a:xfrm>
          <a:prstGeom prst="rect">
            <a:avLst/>
          </a:prstGeom>
        </p:spPr>
        <p:txBody>
          <a:bodyPr/>
          <a:lstStyle>
            <a:lvl1pPr marL="260350" indent="-260350" algn="l" defTabSz="1023938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20000"/>
              </a:spcAft>
              <a:buClr>
                <a:srgbClr val="007AC9"/>
              </a:buClr>
              <a:buSzPct val="70000"/>
              <a:buFont typeface="Wingdings 3" pitchFamily="18" charset="2"/>
              <a:buChar char="y"/>
              <a:defRPr sz="2400">
                <a:solidFill>
                  <a:srgbClr val="4D4F53"/>
                </a:solidFill>
                <a:latin typeface="+mn-lt"/>
                <a:ea typeface="+mn-ea"/>
                <a:cs typeface="+mn-cs"/>
              </a:defRPr>
            </a:lvl1pPr>
            <a:lvl2pPr marL="568325" indent="-179388" algn="l" defTabSz="102393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rgbClr val="007AC9"/>
              </a:buClr>
              <a:buFont typeface="Wingdings" pitchFamily="2" charset="2"/>
              <a:buChar char="§"/>
              <a:defRPr sz="2000">
                <a:solidFill>
                  <a:srgbClr val="4D4F53"/>
                </a:solidFill>
                <a:latin typeface="+mn-lt"/>
                <a:ea typeface="+mn-ea"/>
              </a:defRPr>
            </a:lvl2pPr>
            <a:lvl3pPr marL="895350" indent="-196850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Arial" pitchFamily="34" charset="0"/>
              <a:buChar char="-"/>
              <a:defRPr sz="1700">
                <a:solidFill>
                  <a:srgbClr val="4D4F53"/>
                </a:solidFill>
                <a:latin typeface="+mn-lt"/>
                <a:ea typeface="+mn-ea"/>
              </a:defRPr>
            </a:lvl3pPr>
            <a:lvl4pPr marL="1220788" indent="-196850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4pPr>
            <a:lvl5pPr marL="1544638" indent="-195263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5pPr>
            <a:lvl6pPr marL="2001838" indent="-195263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6pPr>
            <a:lvl7pPr marL="2459038" indent="-195263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7pPr>
            <a:lvl8pPr marL="2916238" indent="-195263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8pPr>
            <a:lvl9pPr marL="3373438" indent="-195263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Font typeface="Wingdings 3" pitchFamily="18" charset="2"/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1 photo with text</a:t>
            </a:r>
          </a:p>
          <a:p>
            <a:pPr marL="0" indent="0" algn="ctr">
              <a:buNone/>
            </a:pPr>
            <a:r>
              <a:rPr lang="en-US" sz="2000" dirty="0" smtClean="0">
                <a:solidFill>
                  <a:srgbClr val="FFFFFF"/>
                </a:solidFill>
              </a:rPr>
              <a:t>Place your photo on top of the gray box</a:t>
            </a:r>
          </a:p>
        </p:txBody>
      </p:sp>
    </p:spTree>
    <p:extLst>
      <p:ext uri="{BB962C8B-B14F-4D97-AF65-F5344CB8AC3E}">
        <p14:creationId xmlns:p14="http://schemas.microsoft.com/office/powerpoint/2010/main" val="36663172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235479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2413" tIns="0" rIns="102413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3375" y="1527175"/>
            <a:ext cx="8534400" cy="464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2413" tIns="51206" rIns="102413" bIns="512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3539064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40817-A980-6F4C-818E-1928CB61A1F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2" descr="Ecolab_Logo_4c_revised.gif"/>
          <p:cNvPicPr>
            <a:picLocks noChangeAspect="1"/>
          </p:cNvPicPr>
          <p:nvPr userDrawn="1"/>
        </p:nvPicPr>
        <p:blipFill>
          <a:blip r:embed="rId26" cstate="email"/>
          <a:srcRect/>
          <a:stretch>
            <a:fillRect/>
          </a:stretch>
        </p:blipFill>
        <p:spPr bwMode="auto">
          <a:xfrm>
            <a:off x="277813" y="6357458"/>
            <a:ext cx="1508654" cy="27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736" y="6244413"/>
            <a:ext cx="965555" cy="456736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1888435" y="6264291"/>
            <a:ext cx="0" cy="477062"/>
          </a:xfrm>
          <a:prstGeom prst="line">
            <a:avLst/>
          </a:prstGeom>
          <a:ln w="19050">
            <a:solidFill>
              <a:srgbClr val="ADAF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95" r:id="rId1"/>
    <p:sldLayoutId id="2147485811" r:id="rId2"/>
    <p:sldLayoutId id="2147485797" r:id="rId3"/>
    <p:sldLayoutId id="2147485794" r:id="rId4"/>
    <p:sldLayoutId id="2147485796" r:id="rId5"/>
    <p:sldLayoutId id="2147485745" r:id="rId6"/>
    <p:sldLayoutId id="2147485798" r:id="rId7"/>
    <p:sldLayoutId id="2147485803" r:id="rId8"/>
    <p:sldLayoutId id="2147485805" r:id="rId9"/>
    <p:sldLayoutId id="2147485806" r:id="rId10"/>
    <p:sldLayoutId id="2147485807" r:id="rId11"/>
    <p:sldLayoutId id="2147485808" r:id="rId12"/>
    <p:sldLayoutId id="2147485809" r:id="rId13"/>
    <p:sldLayoutId id="2147485747" r:id="rId14"/>
    <p:sldLayoutId id="2147485812" r:id="rId15"/>
    <p:sldLayoutId id="2147485813" r:id="rId16"/>
    <p:sldLayoutId id="2147485814" r:id="rId17"/>
    <p:sldLayoutId id="2147485815" r:id="rId18"/>
    <p:sldLayoutId id="2147485816" r:id="rId19"/>
    <p:sldLayoutId id="2147485748" r:id="rId20"/>
    <p:sldLayoutId id="2147485755" r:id="rId21"/>
    <p:sldLayoutId id="2147485802" r:id="rId22"/>
    <p:sldLayoutId id="2147485749" r:id="rId23"/>
    <p:sldLayoutId id="2147485750" r:id="rId24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1023938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 b="1">
          <a:solidFill>
            <a:srgbClr val="007AC9"/>
          </a:solidFill>
          <a:latin typeface="+mj-lt"/>
          <a:ea typeface="+mj-ea"/>
          <a:cs typeface="+mj-cs"/>
        </a:defRPr>
      </a:lvl1pPr>
      <a:lvl2pPr algn="l" defTabSz="1023938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3200" b="1">
          <a:solidFill>
            <a:srgbClr val="007AC9"/>
          </a:solidFill>
          <a:latin typeface="Arial" pitchFamily="34" charset="0"/>
          <a:ea typeface="ＭＳ Ｐゴシック" pitchFamily="34" charset="-128"/>
        </a:defRPr>
      </a:lvl2pPr>
      <a:lvl3pPr algn="l" defTabSz="1023938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3200" b="1">
          <a:solidFill>
            <a:srgbClr val="007AC9"/>
          </a:solidFill>
          <a:latin typeface="Arial" pitchFamily="34" charset="0"/>
          <a:ea typeface="ＭＳ Ｐゴシック" pitchFamily="34" charset="-128"/>
        </a:defRPr>
      </a:lvl3pPr>
      <a:lvl4pPr algn="l" defTabSz="1023938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3200" b="1">
          <a:solidFill>
            <a:srgbClr val="007AC9"/>
          </a:solidFill>
          <a:latin typeface="Arial" pitchFamily="34" charset="0"/>
          <a:ea typeface="ＭＳ Ｐゴシック" pitchFamily="34" charset="-128"/>
        </a:defRPr>
      </a:lvl4pPr>
      <a:lvl5pPr algn="l" defTabSz="1023938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3200" b="1">
          <a:solidFill>
            <a:srgbClr val="007AC9"/>
          </a:solidFill>
          <a:latin typeface="Arial" pitchFamily="34" charset="0"/>
          <a:ea typeface="ＭＳ Ｐゴシック" pitchFamily="34" charset="-128"/>
        </a:defRPr>
      </a:lvl5pPr>
      <a:lvl6pPr marL="457200" algn="l" defTabSz="1023938" rtl="0" eaLnBrk="1" fontAlgn="base" hangingPunct="1">
        <a:spcBef>
          <a:spcPct val="0"/>
        </a:spcBef>
        <a:spcAft>
          <a:spcPct val="0"/>
        </a:spcAft>
        <a:defRPr sz="3600">
          <a:solidFill>
            <a:srgbClr val="007AC9"/>
          </a:solidFill>
          <a:latin typeface="Arial" pitchFamily="34" charset="0"/>
          <a:ea typeface="ＭＳ Ｐゴシック" pitchFamily="34" charset="-128"/>
        </a:defRPr>
      </a:lvl6pPr>
      <a:lvl7pPr marL="914400" algn="l" defTabSz="1023938" rtl="0" eaLnBrk="1" fontAlgn="base" hangingPunct="1">
        <a:spcBef>
          <a:spcPct val="0"/>
        </a:spcBef>
        <a:spcAft>
          <a:spcPct val="0"/>
        </a:spcAft>
        <a:defRPr sz="3600">
          <a:solidFill>
            <a:srgbClr val="007AC9"/>
          </a:solidFill>
          <a:latin typeface="Arial" pitchFamily="34" charset="0"/>
          <a:ea typeface="ＭＳ Ｐゴシック" pitchFamily="34" charset="-128"/>
        </a:defRPr>
      </a:lvl7pPr>
      <a:lvl8pPr marL="1371600" algn="l" defTabSz="1023938" rtl="0" eaLnBrk="1" fontAlgn="base" hangingPunct="1">
        <a:spcBef>
          <a:spcPct val="0"/>
        </a:spcBef>
        <a:spcAft>
          <a:spcPct val="0"/>
        </a:spcAft>
        <a:defRPr sz="3600">
          <a:solidFill>
            <a:srgbClr val="007AC9"/>
          </a:solidFill>
          <a:latin typeface="Arial" pitchFamily="34" charset="0"/>
          <a:ea typeface="ＭＳ Ｐゴシック" pitchFamily="34" charset="-128"/>
        </a:defRPr>
      </a:lvl8pPr>
      <a:lvl9pPr marL="1828800" algn="l" defTabSz="1023938" rtl="0" eaLnBrk="1" fontAlgn="base" hangingPunct="1">
        <a:spcBef>
          <a:spcPct val="0"/>
        </a:spcBef>
        <a:spcAft>
          <a:spcPct val="0"/>
        </a:spcAft>
        <a:defRPr sz="3600">
          <a:solidFill>
            <a:srgbClr val="007AC9"/>
          </a:solidFill>
          <a:latin typeface="Arial" pitchFamily="34" charset="0"/>
          <a:ea typeface="ＭＳ Ｐゴシック" pitchFamily="34" charset="-128"/>
        </a:defRPr>
      </a:lvl9pPr>
    </p:titleStyle>
    <p:bodyStyle>
      <a:lvl1pPr marL="260350" indent="-260350" algn="l" defTabSz="1023938" rtl="0" eaLnBrk="1" fontAlgn="base" hangingPunct="1">
        <a:lnSpc>
          <a:spcPct val="90000"/>
        </a:lnSpc>
        <a:spcBef>
          <a:spcPct val="50000"/>
        </a:spcBef>
        <a:spcAft>
          <a:spcPct val="20000"/>
        </a:spcAft>
        <a:buClr>
          <a:srgbClr val="007AC9"/>
        </a:buClr>
        <a:buSzPct val="70000"/>
        <a:buFont typeface="Wingdings 3" pitchFamily="18" charset="2"/>
        <a:buChar char="y"/>
        <a:defRPr sz="2400">
          <a:solidFill>
            <a:srgbClr val="4D4F53"/>
          </a:solidFill>
          <a:latin typeface="+mn-lt"/>
          <a:ea typeface="+mn-ea"/>
          <a:cs typeface="+mn-cs"/>
        </a:defRPr>
      </a:lvl1pPr>
      <a:lvl2pPr marL="568325" indent="-179388" algn="l" defTabSz="1023938" rtl="0" eaLnBrk="1" fontAlgn="base" hangingPunct="1">
        <a:lnSpc>
          <a:spcPct val="90000"/>
        </a:lnSpc>
        <a:spcBef>
          <a:spcPct val="0"/>
        </a:spcBef>
        <a:spcAft>
          <a:spcPct val="20000"/>
        </a:spcAft>
        <a:buClr>
          <a:srgbClr val="007AC9"/>
        </a:buClr>
        <a:buFont typeface="Wingdings" pitchFamily="2" charset="2"/>
        <a:buChar char="§"/>
        <a:defRPr sz="2000">
          <a:solidFill>
            <a:srgbClr val="4D4F53"/>
          </a:solidFill>
          <a:latin typeface="+mn-lt"/>
          <a:ea typeface="+mn-ea"/>
        </a:defRPr>
      </a:lvl2pPr>
      <a:lvl3pPr marL="895350" indent="-196850" algn="l" defTabSz="1023938" rtl="0" eaLnBrk="1" fontAlgn="base" hangingPunct="1">
        <a:lnSpc>
          <a:spcPct val="90000"/>
        </a:lnSpc>
        <a:spcBef>
          <a:spcPct val="15000"/>
        </a:spcBef>
        <a:spcAft>
          <a:spcPct val="0"/>
        </a:spcAft>
        <a:buClr>
          <a:srgbClr val="007AC9"/>
        </a:buClr>
        <a:buFont typeface="Arial" pitchFamily="34" charset="0"/>
        <a:buChar char="-"/>
        <a:defRPr sz="1700">
          <a:solidFill>
            <a:srgbClr val="4D4F53"/>
          </a:solidFill>
          <a:latin typeface="+mn-lt"/>
          <a:ea typeface="+mn-ea"/>
        </a:defRPr>
      </a:lvl3pPr>
      <a:lvl4pPr marL="1220788" indent="-196850" algn="l" defTabSz="1023938" rtl="0" eaLnBrk="1" fontAlgn="base" hangingPunct="1">
        <a:lnSpc>
          <a:spcPct val="90000"/>
        </a:lnSpc>
        <a:spcBef>
          <a:spcPct val="15000"/>
        </a:spcBef>
        <a:spcAft>
          <a:spcPct val="0"/>
        </a:spcAft>
        <a:buClr>
          <a:srgbClr val="007AC9"/>
        </a:buClr>
        <a:buFont typeface="Wingdings" pitchFamily="2" charset="2"/>
        <a:buChar char="§"/>
        <a:defRPr sz="1500">
          <a:solidFill>
            <a:srgbClr val="4D4F53"/>
          </a:solidFill>
          <a:latin typeface="+mn-lt"/>
          <a:ea typeface="+mn-ea"/>
        </a:defRPr>
      </a:lvl4pPr>
      <a:lvl5pPr marL="1544638" indent="-195263" algn="l" defTabSz="1023938" rtl="0" eaLnBrk="1" fontAlgn="base" hangingPunct="1">
        <a:lnSpc>
          <a:spcPct val="90000"/>
        </a:lnSpc>
        <a:spcBef>
          <a:spcPct val="15000"/>
        </a:spcBef>
        <a:spcAft>
          <a:spcPct val="0"/>
        </a:spcAft>
        <a:buClr>
          <a:srgbClr val="007AC9"/>
        </a:buClr>
        <a:buFont typeface="Wingdings" pitchFamily="2" charset="2"/>
        <a:buChar char="§"/>
        <a:defRPr sz="1500">
          <a:solidFill>
            <a:srgbClr val="4D4F53"/>
          </a:solidFill>
          <a:latin typeface="+mn-lt"/>
          <a:ea typeface="+mn-ea"/>
        </a:defRPr>
      </a:lvl5pPr>
      <a:lvl6pPr marL="2001838" indent="-195263" algn="l" defTabSz="1023938" rtl="0" eaLnBrk="1" fontAlgn="base" hangingPunct="1">
        <a:lnSpc>
          <a:spcPct val="90000"/>
        </a:lnSpc>
        <a:spcBef>
          <a:spcPct val="15000"/>
        </a:spcBef>
        <a:spcAft>
          <a:spcPct val="0"/>
        </a:spcAft>
        <a:buClr>
          <a:srgbClr val="007AC9"/>
        </a:buClr>
        <a:buFont typeface="Wingdings" pitchFamily="2" charset="2"/>
        <a:buChar char="§"/>
        <a:defRPr sz="1500">
          <a:solidFill>
            <a:srgbClr val="4D4F53"/>
          </a:solidFill>
          <a:latin typeface="+mn-lt"/>
          <a:ea typeface="+mn-ea"/>
        </a:defRPr>
      </a:lvl6pPr>
      <a:lvl7pPr marL="2459038" indent="-195263" algn="l" defTabSz="1023938" rtl="0" eaLnBrk="1" fontAlgn="base" hangingPunct="1">
        <a:lnSpc>
          <a:spcPct val="90000"/>
        </a:lnSpc>
        <a:spcBef>
          <a:spcPct val="15000"/>
        </a:spcBef>
        <a:spcAft>
          <a:spcPct val="0"/>
        </a:spcAft>
        <a:buClr>
          <a:srgbClr val="007AC9"/>
        </a:buClr>
        <a:buFont typeface="Wingdings" pitchFamily="2" charset="2"/>
        <a:buChar char="§"/>
        <a:defRPr sz="1500">
          <a:solidFill>
            <a:srgbClr val="4D4F53"/>
          </a:solidFill>
          <a:latin typeface="+mn-lt"/>
          <a:ea typeface="+mn-ea"/>
        </a:defRPr>
      </a:lvl7pPr>
      <a:lvl8pPr marL="2916238" indent="-195263" algn="l" defTabSz="1023938" rtl="0" eaLnBrk="1" fontAlgn="base" hangingPunct="1">
        <a:lnSpc>
          <a:spcPct val="90000"/>
        </a:lnSpc>
        <a:spcBef>
          <a:spcPct val="15000"/>
        </a:spcBef>
        <a:spcAft>
          <a:spcPct val="0"/>
        </a:spcAft>
        <a:buClr>
          <a:srgbClr val="007AC9"/>
        </a:buClr>
        <a:buFont typeface="Wingdings" pitchFamily="2" charset="2"/>
        <a:buChar char="§"/>
        <a:defRPr sz="1500">
          <a:solidFill>
            <a:srgbClr val="4D4F53"/>
          </a:solidFill>
          <a:latin typeface="+mn-lt"/>
          <a:ea typeface="+mn-ea"/>
        </a:defRPr>
      </a:lvl8pPr>
      <a:lvl9pPr marL="3373438" indent="-195263" algn="l" defTabSz="1023938" rtl="0" eaLnBrk="1" fontAlgn="base" hangingPunct="1">
        <a:lnSpc>
          <a:spcPct val="90000"/>
        </a:lnSpc>
        <a:spcBef>
          <a:spcPct val="15000"/>
        </a:spcBef>
        <a:spcAft>
          <a:spcPct val="0"/>
        </a:spcAft>
        <a:buClr>
          <a:srgbClr val="007AC9"/>
        </a:buClr>
        <a:buFont typeface="Wingdings" pitchFamily="2" charset="2"/>
        <a:buChar char="§"/>
        <a:defRPr sz="1500">
          <a:solidFill>
            <a:srgbClr val="4D4F53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1.png"/><Relationship Id="rId18" Type="http://schemas.openxmlformats.org/officeDocument/2006/relationships/image" Target="../media/image36.jpeg"/><Relationship Id="rId26" Type="http://schemas.openxmlformats.org/officeDocument/2006/relationships/image" Target="../media/image44.png"/><Relationship Id="rId39" Type="http://schemas.openxmlformats.org/officeDocument/2006/relationships/image" Target="../media/image57.png"/><Relationship Id="rId21" Type="http://schemas.openxmlformats.org/officeDocument/2006/relationships/image" Target="../media/image39.emf"/><Relationship Id="rId34" Type="http://schemas.openxmlformats.org/officeDocument/2006/relationships/image" Target="../media/image52.png"/><Relationship Id="rId42" Type="http://schemas.openxmlformats.org/officeDocument/2006/relationships/image" Target="../media/image60.png"/><Relationship Id="rId47" Type="http://schemas.openxmlformats.org/officeDocument/2006/relationships/image" Target="../media/image65.png"/><Relationship Id="rId50" Type="http://schemas.openxmlformats.org/officeDocument/2006/relationships/image" Target="../media/image68.jpeg"/><Relationship Id="rId55" Type="http://schemas.openxmlformats.org/officeDocument/2006/relationships/image" Target="../media/image73.png"/><Relationship Id="rId63" Type="http://schemas.openxmlformats.org/officeDocument/2006/relationships/image" Target="../media/image81.png"/><Relationship Id="rId7" Type="http://schemas.openxmlformats.org/officeDocument/2006/relationships/image" Target="../media/image25.jpeg"/><Relationship Id="rId2" Type="http://schemas.openxmlformats.org/officeDocument/2006/relationships/image" Target="../media/image20.png"/><Relationship Id="rId16" Type="http://schemas.openxmlformats.org/officeDocument/2006/relationships/image" Target="../media/image34.png"/><Relationship Id="rId20" Type="http://schemas.openxmlformats.org/officeDocument/2006/relationships/image" Target="../media/image38.jpeg"/><Relationship Id="rId29" Type="http://schemas.openxmlformats.org/officeDocument/2006/relationships/image" Target="../media/image47.jpeg"/><Relationship Id="rId41" Type="http://schemas.openxmlformats.org/officeDocument/2006/relationships/image" Target="../media/image59.jpeg"/><Relationship Id="rId54" Type="http://schemas.openxmlformats.org/officeDocument/2006/relationships/image" Target="../media/image72.emf"/><Relationship Id="rId62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24" Type="http://schemas.openxmlformats.org/officeDocument/2006/relationships/image" Target="../media/image42.png"/><Relationship Id="rId32" Type="http://schemas.openxmlformats.org/officeDocument/2006/relationships/image" Target="../media/image50.png"/><Relationship Id="rId37" Type="http://schemas.openxmlformats.org/officeDocument/2006/relationships/image" Target="../media/image55.png"/><Relationship Id="rId40" Type="http://schemas.openxmlformats.org/officeDocument/2006/relationships/image" Target="../media/image58.jpeg"/><Relationship Id="rId45" Type="http://schemas.openxmlformats.org/officeDocument/2006/relationships/image" Target="../media/image63.gif"/><Relationship Id="rId53" Type="http://schemas.openxmlformats.org/officeDocument/2006/relationships/image" Target="../media/image71.jpeg"/><Relationship Id="rId58" Type="http://schemas.openxmlformats.org/officeDocument/2006/relationships/image" Target="../media/image76.png"/><Relationship Id="rId66" Type="http://schemas.openxmlformats.org/officeDocument/2006/relationships/image" Target="../media/image84.gif"/><Relationship Id="rId5" Type="http://schemas.openxmlformats.org/officeDocument/2006/relationships/image" Target="../media/image23.png"/><Relationship Id="rId15" Type="http://schemas.openxmlformats.org/officeDocument/2006/relationships/image" Target="../media/image33.jpeg"/><Relationship Id="rId23" Type="http://schemas.openxmlformats.org/officeDocument/2006/relationships/image" Target="../media/image41.jpeg"/><Relationship Id="rId28" Type="http://schemas.openxmlformats.org/officeDocument/2006/relationships/image" Target="../media/image46.png"/><Relationship Id="rId36" Type="http://schemas.openxmlformats.org/officeDocument/2006/relationships/image" Target="../media/image54.png"/><Relationship Id="rId49" Type="http://schemas.openxmlformats.org/officeDocument/2006/relationships/image" Target="../media/image67.jpeg"/><Relationship Id="rId57" Type="http://schemas.openxmlformats.org/officeDocument/2006/relationships/image" Target="../media/image75.png"/><Relationship Id="rId61" Type="http://schemas.openxmlformats.org/officeDocument/2006/relationships/image" Target="../media/image79.jpeg"/><Relationship Id="rId10" Type="http://schemas.openxmlformats.org/officeDocument/2006/relationships/image" Target="../media/image28.jpeg"/><Relationship Id="rId19" Type="http://schemas.openxmlformats.org/officeDocument/2006/relationships/image" Target="../media/image37.png"/><Relationship Id="rId31" Type="http://schemas.openxmlformats.org/officeDocument/2006/relationships/image" Target="../media/image49.png"/><Relationship Id="rId44" Type="http://schemas.openxmlformats.org/officeDocument/2006/relationships/image" Target="../media/image62.jpeg"/><Relationship Id="rId52" Type="http://schemas.openxmlformats.org/officeDocument/2006/relationships/image" Target="../media/image70.png"/><Relationship Id="rId60" Type="http://schemas.openxmlformats.org/officeDocument/2006/relationships/image" Target="../media/image78.png"/><Relationship Id="rId65" Type="http://schemas.openxmlformats.org/officeDocument/2006/relationships/image" Target="../media/image83.png"/><Relationship Id="rId4" Type="http://schemas.openxmlformats.org/officeDocument/2006/relationships/image" Target="../media/image22.png"/><Relationship Id="rId9" Type="http://schemas.openxmlformats.org/officeDocument/2006/relationships/image" Target="../media/image27.emf"/><Relationship Id="rId14" Type="http://schemas.openxmlformats.org/officeDocument/2006/relationships/image" Target="../media/image32.png"/><Relationship Id="rId22" Type="http://schemas.openxmlformats.org/officeDocument/2006/relationships/image" Target="../media/image40.png"/><Relationship Id="rId27" Type="http://schemas.openxmlformats.org/officeDocument/2006/relationships/image" Target="../media/image45.png"/><Relationship Id="rId30" Type="http://schemas.openxmlformats.org/officeDocument/2006/relationships/image" Target="../media/image48.jpeg"/><Relationship Id="rId35" Type="http://schemas.openxmlformats.org/officeDocument/2006/relationships/image" Target="../media/image53.png"/><Relationship Id="rId43" Type="http://schemas.openxmlformats.org/officeDocument/2006/relationships/image" Target="../media/image61.png"/><Relationship Id="rId48" Type="http://schemas.openxmlformats.org/officeDocument/2006/relationships/image" Target="../media/image66.png"/><Relationship Id="rId56" Type="http://schemas.openxmlformats.org/officeDocument/2006/relationships/image" Target="../media/image74.png"/><Relationship Id="rId64" Type="http://schemas.openxmlformats.org/officeDocument/2006/relationships/image" Target="../media/image82.png"/><Relationship Id="rId8" Type="http://schemas.openxmlformats.org/officeDocument/2006/relationships/image" Target="../media/image26.jpeg"/><Relationship Id="rId51" Type="http://schemas.openxmlformats.org/officeDocument/2006/relationships/image" Target="../media/image69.jpeg"/><Relationship Id="rId3" Type="http://schemas.openxmlformats.org/officeDocument/2006/relationships/image" Target="../media/image21.jpeg"/><Relationship Id="rId12" Type="http://schemas.openxmlformats.org/officeDocument/2006/relationships/image" Target="../media/image30.jpeg"/><Relationship Id="rId17" Type="http://schemas.openxmlformats.org/officeDocument/2006/relationships/image" Target="../media/image35.png"/><Relationship Id="rId25" Type="http://schemas.openxmlformats.org/officeDocument/2006/relationships/image" Target="../media/image43.png"/><Relationship Id="rId33" Type="http://schemas.openxmlformats.org/officeDocument/2006/relationships/image" Target="../media/image51.png"/><Relationship Id="rId38" Type="http://schemas.openxmlformats.org/officeDocument/2006/relationships/image" Target="../media/image56.png"/><Relationship Id="rId46" Type="http://schemas.openxmlformats.org/officeDocument/2006/relationships/image" Target="../media/image64.png"/><Relationship Id="rId59" Type="http://schemas.openxmlformats.org/officeDocument/2006/relationships/image" Target="../media/image7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7" Type="http://schemas.openxmlformats.org/officeDocument/2006/relationships/image" Target="../media/image90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9.png"/><Relationship Id="rId5" Type="http://schemas.openxmlformats.org/officeDocument/2006/relationships/image" Target="../media/image88.jpeg"/><Relationship Id="rId4" Type="http://schemas.openxmlformats.org/officeDocument/2006/relationships/image" Target="../media/image8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2.jpeg"/><Relationship Id="rId4" Type="http://schemas.openxmlformats.org/officeDocument/2006/relationships/image" Target="../media/image8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cap="none" dirty="0" smtClean="0"/>
              <a:t>ECOLAB &amp; ALCHEMY PARTNERSHIP OVERVIEW</a:t>
            </a:r>
            <a:endParaRPr lang="en-US" cap="none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8E40817-A980-6F4C-818E-1928CB61A1F1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79820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Q&amp;A AND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Review </a:t>
            </a:r>
            <a:r>
              <a:rPr lang="en-US" dirty="0"/>
              <a:t>past progress</a:t>
            </a:r>
          </a:p>
          <a:p>
            <a:r>
              <a:rPr lang="en-US" dirty="0"/>
              <a:t>Current situation / landscape</a:t>
            </a:r>
          </a:p>
          <a:p>
            <a:r>
              <a:rPr lang="en-US" dirty="0"/>
              <a:t>Next steps &amp; action </a:t>
            </a:r>
            <a:r>
              <a:rPr lang="en-US" dirty="0" smtClean="0"/>
              <a:t>items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8E40817-A980-6F4C-818E-1928CB61A1F1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768650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8E40817-A980-6F4C-818E-1928CB61A1F1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Introductions</a:t>
            </a:r>
          </a:p>
          <a:p>
            <a:r>
              <a:rPr lang="en-US" dirty="0" smtClean="0"/>
              <a:t>Alchemy </a:t>
            </a:r>
            <a:r>
              <a:rPr lang="en-US" dirty="0"/>
              <a:t>technology overview</a:t>
            </a:r>
          </a:p>
          <a:p>
            <a:r>
              <a:rPr lang="en-US" dirty="0" smtClean="0"/>
              <a:t>Ecolab / Alchemy Partnership Overview</a:t>
            </a:r>
          </a:p>
          <a:p>
            <a:r>
              <a:rPr lang="en-US" dirty="0" smtClean="0"/>
              <a:t>Review past progress</a:t>
            </a:r>
          </a:p>
          <a:p>
            <a:r>
              <a:rPr lang="en-US" dirty="0" smtClean="0"/>
              <a:t>Current </a:t>
            </a:r>
            <a:r>
              <a:rPr lang="en-US" dirty="0"/>
              <a:t>situation / landscape</a:t>
            </a:r>
          </a:p>
          <a:p>
            <a:r>
              <a:rPr lang="en-US" dirty="0"/>
              <a:t>Next steps &amp; action </a:t>
            </a:r>
            <a:r>
              <a:rPr lang="en-US" dirty="0" smtClean="0"/>
              <a:t>items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911227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7" name="Rectangle 1006"/>
          <p:cNvSpPr/>
          <p:nvPr/>
        </p:nvSpPr>
        <p:spPr>
          <a:xfrm>
            <a:off x="6914525" y="5938912"/>
            <a:ext cx="3182587" cy="9058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599" y="235480"/>
            <a:ext cx="8824315" cy="758825"/>
          </a:xfrm>
        </p:spPr>
        <p:txBody>
          <a:bodyPr/>
          <a:lstStyle/>
          <a:p>
            <a:r>
              <a:rPr lang="en-US" spc="-50" smtClean="0"/>
              <a:t>ALCHEMY IMPROVES THE PERFORMANCE AND SAFETY OF…</a:t>
            </a:r>
            <a:endParaRPr lang="en-US" spc="-5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8E40817-A980-6F4C-818E-1928CB61A1F1}" type="slidenum">
              <a:rPr lang="en-US" smtClean="0"/>
              <a:pPr/>
              <a:t>3</a:t>
            </a:fld>
            <a:endParaRPr lang="en-US" dirty="0"/>
          </a:p>
        </p:txBody>
      </p:sp>
      <p:grpSp>
        <p:nvGrpSpPr>
          <p:cNvPr id="507" name="Group 506"/>
          <p:cNvGrpSpPr/>
          <p:nvPr/>
        </p:nvGrpSpPr>
        <p:grpSpPr>
          <a:xfrm>
            <a:off x="-241092" y="4242251"/>
            <a:ext cx="9609579" cy="2713705"/>
            <a:chOff x="0" y="447675"/>
            <a:chExt cx="10058401" cy="4919663"/>
          </a:xfrm>
          <a:solidFill>
            <a:schemeClr val="bg2">
              <a:lumMod val="85000"/>
              <a:alpha val="40000"/>
            </a:schemeClr>
          </a:solidFill>
        </p:grpSpPr>
        <p:sp>
          <p:nvSpPr>
            <p:cNvPr id="508" name="Freeform 507"/>
            <p:cNvSpPr>
              <a:spLocks/>
            </p:cNvSpPr>
            <p:nvPr/>
          </p:nvSpPr>
          <p:spPr bwMode="auto">
            <a:xfrm>
              <a:off x="2443163" y="1604963"/>
              <a:ext cx="49213" cy="39688"/>
            </a:xfrm>
            <a:custGeom>
              <a:avLst/>
              <a:gdLst>
                <a:gd name="T0" fmla="*/ 0 w 25"/>
                <a:gd name="T1" fmla="*/ 6 h 20"/>
                <a:gd name="T2" fmla="*/ 4 w 25"/>
                <a:gd name="T3" fmla="*/ 20 h 20"/>
                <a:gd name="T4" fmla="*/ 19 w 25"/>
                <a:gd name="T5" fmla="*/ 20 h 20"/>
                <a:gd name="T6" fmla="*/ 25 w 25"/>
                <a:gd name="T7" fmla="*/ 17 h 20"/>
                <a:gd name="T8" fmla="*/ 25 w 25"/>
                <a:gd name="T9" fmla="*/ 11 h 20"/>
                <a:gd name="T10" fmla="*/ 23 w 25"/>
                <a:gd name="T11" fmla="*/ 1 h 20"/>
                <a:gd name="T12" fmla="*/ 12 w 25"/>
                <a:gd name="T13" fmla="*/ 0 h 20"/>
                <a:gd name="T14" fmla="*/ 0 w 25"/>
                <a:gd name="T15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20">
                  <a:moveTo>
                    <a:pt x="0" y="6"/>
                  </a:moveTo>
                  <a:cubicBezTo>
                    <a:pt x="4" y="20"/>
                    <a:pt x="4" y="20"/>
                    <a:pt x="4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5" y="7"/>
                    <a:pt x="24" y="5"/>
                    <a:pt x="23" y="1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760"/>
            </a:p>
          </p:txBody>
        </p:sp>
        <p:sp>
          <p:nvSpPr>
            <p:cNvPr id="509" name="Freeform 508"/>
            <p:cNvSpPr>
              <a:spLocks/>
            </p:cNvSpPr>
            <p:nvPr/>
          </p:nvSpPr>
          <p:spPr bwMode="auto">
            <a:xfrm>
              <a:off x="2351088" y="1587500"/>
              <a:ext cx="53975" cy="36513"/>
            </a:xfrm>
            <a:custGeom>
              <a:avLst/>
              <a:gdLst>
                <a:gd name="T0" fmla="*/ 14 w 27"/>
                <a:gd name="T1" fmla="*/ 6 h 18"/>
                <a:gd name="T2" fmla="*/ 0 w 27"/>
                <a:gd name="T3" fmla="*/ 13 h 18"/>
                <a:gd name="T4" fmla="*/ 8 w 27"/>
                <a:gd name="T5" fmla="*/ 18 h 18"/>
                <a:gd name="T6" fmla="*/ 22 w 27"/>
                <a:gd name="T7" fmla="*/ 12 h 18"/>
                <a:gd name="T8" fmla="*/ 27 w 27"/>
                <a:gd name="T9" fmla="*/ 6 h 18"/>
                <a:gd name="T10" fmla="*/ 25 w 27"/>
                <a:gd name="T11" fmla="*/ 0 h 18"/>
                <a:gd name="T12" fmla="*/ 19 w 27"/>
                <a:gd name="T13" fmla="*/ 4 h 18"/>
                <a:gd name="T14" fmla="*/ 14 w 27"/>
                <a:gd name="T15" fmla="*/ 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18">
                  <a:moveTo>
                    <a:pt x="14" y="6"/>
                  </a:moveTo>
                  <a:cubicBezTo>
                    <a:pt x="8" y="8"/>
                    <a:pt x="5" y="11"/>
                    <a:pt x="0" y="13"/>
                  </a:cubicBezTo>
                  <a:cubicBezTo>
                    <a:pt x="3" y="15"/>
                    <a:pt x="4" y="18"/>
                    <a:pt x="8" y="18"/>
                  </a:cubicBezTo>
                  <a:cubicBezTo>
                    <a:pt x="14" y="18"/>
                    <a:pt x="18" y="15"/>
                    <a:pt x="22" y="12"/>
                  </a:cubicBezTo>
                  <a:cubicBezTo>
                    <a:pt x="25" y="10"/>
                    <a:pt x="25" y="8"/>
                    <a:pt x="27" y="6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3" y="1"/>
                    <a:pt x="22" y="3"/>
                    <a:pt x="19" y="4"/>
                  </a:cubicBezTo>
                  <a:cubicBezTo>
                    <a:pt x="18" y="5"/>
                    <a:pt x="15" y="5"/>
                    <a:pt x="14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760"/>
            </a:p>
          </p:txBody>
        </p:sp>
        <p:sp>
          <p:nvSpPr>
            <p:cNvPr id="510" name="Freeform 509"/>
            <p:cNvSpPr>
              <a:spLocks/>
            </p:cNvSpPr>
            <p:nvPr/>
          </p:nvSpPr>
          <p:spPr bwMode="auto">
            <a:xfrm>
              <a:off x="2444750" y="1058863"/>
              <a:ext cx="130175" cy="50800"/>
            </a:xfrm>
            <a:custGeom>
              <a:avLst/>
              <a:gdLst>
                <a:gd name="T0" fmla="*/ 10 w 82"/>
                <a:gd name="T1" fmla="*/ 29 h 32"/>
                <a:gd name="T2" fmla="*/ 46 w 82"/>
                <a:gd name="T3" fmla="*/ 32 h 32"/>
                <a:gd name="T4" fmla="*/ 59 w 82"/>
                <a:gd name="T5" fmla="*/ 23 h 32"/>
                <a:gd name="T6" fmla="*/ 82 w 82"/>
                <a:gd name="T7" fmla="*/ 17 h 32"/>
                <a:gd name="T8" fmla="*/ 59 w 82"/>
                <a:gd name="T9" fmla="*/ 2 h 32"/>
                <a:gd name="T10" fmla="*/ 25 w 82"/>
                <a:gd name="T11" fmla="*/ 0 h 32"/>
                <a:gd name="T12" fmla="*/ 0 w 82"/>
                <a:gd name="T13" fmla="*/ 0 h 32"/>
                <a:gd name="T14" fmla="*/ 4 w 82"/>
                <a:gd name="T15" fmla="*/ 17 h 32"/>
                <a:gd name="T16" fmla="*/ 10 w 82"/>
                <a:gd name="T17" fmla="*/ 2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32">
                  <a:moveTo>
                    <a:pt x="10" y="29"/>
                  </a:moveTo>
                  <a:lnTo>
                    <a:pt x="46" y="32"/>
                  </a:lnTo>
                  <a:lnTo>
                    <a:pt x="59" y="23"/>
                  </a:lnTo>
                  <a:lnTo>
                    <a:pt x="82" y="17"/>
                  </a:lnTo>
                  <a:lnTo>
                    <a:pt x="59" y="2"/>
                  </a:lnTo>
                  <a:lnTo>
                    <a:pt x="25" y="0"/>
                  </a:lnTo>
                  <a:lnTo>
                    <a:pt x="0" y="0"/>
                  </a:lnTo>
                  <a:lnTo>
                    <a:pt x="4" y="17"/>
                  </a:lnTo>
                  <a:lnTo>
                    <a:pt x="10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760"/>
            </a:p>
          </p:txBody>
        </p:sp>
        <p:sp>
          <p:nvSpPr>
            <p:cNvPr id="511" name="Freeform 510"/>
            <p:cNvSpPr>
              <a:spLocks/>
            </p:cNvSpPr>
            <p:nvPr/>
          </p:nvSpPr>
          <p:spPr bwMode="auto">
            <a:xfrm>
              <a:off x="6935788" y="3365500"/>
              <a:ext cx="50800" cy="96838"/>
            </a:xfrm>
            <a:custGeom>
              <a:avLst/>
              <a:gdLst>
                <a:gd name="T0" fmla="*/ 24 w 25"/>
                <a:gd name="T1" fmla="*/ 30 h 49"/>
                <a:gd name="T2" fmla="*/ 24 w 25"/>
                <a:gd name="T3" fmla="*/ 27 h 49"/>
                <a:gd name="T4" fmla="*/ 24 w 25"/>
                <a:gd name="T5" fmla="*/ 24 h 49"/>
                <a:gd name="T6" fmla="*/ 21 w 25"/>
                <a:gd name="T7" fmla="*/ 21 h 49"/>
                <a:gd name="T8" fmla="*/ 19 w 25"/>
                <a:gd name="T9" fmla="*/ 18 h 49"/>
                <a:gd name="T10" fmla="*/ 18 w 25"/>
                <a:gd name="T11" fmla="*/ 15 h 49"/>
                <a:gd name="T12" fmla="*/ 15 w 25"/>
                <a:gd name="T13" fmla="*/ 13 h 49"/>
                <a:gd name="T14" fmla="*/ 13 w 25"/>
                <a:gd name="T15" fmla="*/ 10 h 49"/>
                <a:gd name="T16" fmla="*/ 10 w 25"/>
                <a:gd name="T17" fmla="*/ 7 h 49"/>
                <a:gd name="T18" fmla="*/ 10 w 25"/>
                <a:gd name="T19" fmla="*/ 1 h 49"/>
                <a:gd name="T20" fmla="*/ 5 w 25"/>
                <a:gd name="T21" fmla="*/ 0 h 49"/>
                <a:gd name="T22" fmla="*/ 2 w 25"/>
                <a:gd name="T23" fmla="*/ 2 h 49"/>
                <a:gd name="T24" fmla="*/ 2 w 25"/>
                <a:gd name="T25" fmla="*/ 5 h 49"/>
                <a:gd name="T26" fmla="*/ 2 w 25"/>
                <a:gd name="T27" fmla="*/ 8 h 49"/>
                <a:gd name="T28" fmla="*/ 2 w 25"/>
                <a:gd name="T29" fmla="*/ 11 h 49"/>
                <a:gd name="T30" fmla="*/ 3 w 25"/>
                <a:gd name="T31" fmla="*/ 14 h 49"/>
                <a:gd name="T32" fmla="*/ 2 w 25"/>
                <a:gd name="T33" fmla="*/ 17 h 49"/>
                <a:gd name="T34" fmla="*/ 3 w 25"/>
                <a:gd name="T35" fmla="*/ 20 h 49"/>
                <a:gd name="T36" fmla="*/ 1 w 25"/>
                <a:gd name="T37" fmla="*/ 23 h 49"/>
                <a:gd name="T38" fmla="*/ 0 w 25"/>
                <a:gd name="T39" fmla="*/ 31 h 49"/>
                <a:gd name="T40" fmla="*/ 2 w 25"/>
                <a:gd name="T41" fmla="*/ 42 h 49"/>
                <a:gd name="T42" fmla="*/ 7 w 25"/>
                <a:gd name="T43" fmla="*/ 46 h 49"/>
                <a:gd name="T44" fmla="*/ 10 w 25"/>
                <a:gd name="T45" fmla="*/ 48 h 49"/>
                <a:gd name="T46" fmla="*/ 16 w 25"/>
                <a:gd name="T47" fmla="*/ 49 h 49"/>
                <a:gd name="T48" fmla="*/ 25 w 25"/>
                <a:gd name="T49" fmla="*/ 48 h 49"/>
                <a:gd name="T50" fmla="*/ 25 w 25"/>
                <a:gd name="T51" fmla="*/ 43 h 49"/>
                <a:gd name="T52" fmla="*/ 25 w 25"/>
                <a:gd name="T53" fmla="*/ 39 h 49"/>
                <a:gd name="T54" fmla="*/ 25 w 25"/>
                <a:gd name="T55" fmla="*/ 36 h 49"/>
                <a:gd name="T56" fmla="*/ 24 w 25"/>
                <a:gd name="T57" fmla="*/ 3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5" h="49">
                  <a:moveTo>
                    <a:pt x="24" y="30"/>
                  </a:moveTo>
                  <a:cubicBezTo>
                    <a:pt x="24" y="27"/>
                    <a:pt x="24" y="27"/>
                    <a:pt x="24" y="27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3" y="23"/>
                    <a:pt x="22" y="22"/>
                    <a:pt x="21" y="21"/>
                  </a:cubicBezTo>
                  <a:cubicBezTo>
                    <a:pt x="21" y="20"/>
                    <a:pt x="20" y="19"/>
                    <a:pt x="19" y="18"/>
                  </a:cubicBezTo>
                  <a:cubicBezTo>
                    <a:pt x="19" y="17"/>
                    <a:pt x="18" y="16"/>
                    <a:pt x="18" y="15"/>
                  </a:cubicBezTo>
                  <a:cubicBezTo>
                    <a:pt x="17" y="14"/>
                    <a:pt x="16" y="14"/>
                    <a:pt x="15" y="13"/>
                  </a:cubicBezTo>
                  <a:cubicBezTo>
                    <a:pt x="14" y="12"/>
                    <a:pt x="13" y="11"/>
                    <a:pt x="13" y="10"/>
                  </a:cubicBezTo>
                  <a:cubicBezTo>
                    <a:pt x="12" y="9"/>
                    <a:pt x="11" y="8"/>
                    <a:pt x="10" y="7"/>
                  </a:cubicBezTo>
                  <a:cubicBezTo>
                    <a:pt x="10" y="5"/>
                    <a:pt x="10" y="3"/>
                    <a:pt x="10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1"/>
                    <a:pt x="3" y="1"/>
                    <a:pt x="2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1" y="6"/>
                    <a:pt x="2" y="7"/>
                    <a:pt x="2" y="8"/>
                  </a:cubicBezTo>
                  <a:cubicBezTo>
                    <a:pt x="2" y="9"/>
                    <a:pt x="2" y="10"/>
                    <a:pt x="2" y="11"/>
                  </a:cubicBezTo>
                  <a:cubicBezTo>
                    <a:pt x="2" y="12"/>
                    <a:pt x="3" y="13"/>
                    <a:pt x="3" y="14"/>
                  </a:cubicBezTo>
                  <a:cubicBezTo>
                    <a:pt x="3" y="15"/>
                    <a:pt x="2" y="16"/>
                    <a:pt x="2" y="17"/>
                  </a:cubicBezTo>
                  <a:cubicBezTo>
                    <a:pt x="2" y="18"/>
                    <a:pt x="3" y="19"/>
                    <a:pt x="3" y="20"/>
                  </a:cubicBezTo>
                  <a:cubicBezTo>
                    <a:pt x="3" y="22"/>
                    <a:pt x="1" y="22"/>
                    <a:pt x="1" y="23"/>
                  </a:cubicBezTo>
                  <a:cubicBezTo>
                    <a:pt x="0" y="26"/>
                    <a:pt x="0" y="28"/>
                    <a:pt x="0" y="31"/>
                  </a:cubicBezTo>
                  <a:cubicBezTo>
                    <a:pt x="0" y="35"/>
                    <a:pt x="0" y="38"/>
                    <a:pt x="2" y="42"/>
                  </a:cubicBezTo>
                  <a:cubicBezTo>
                    <a:pt x="3" y="44"/>
                    <a:pt x="5" y="45"/>
                    <a:pt x="7" y="46"/>
                  </a:cubicBezTo>
                  <a:cubicBezTo>
                    <a:pt x="9" y="47"/>
                    <a:pt x="9" y="48"/>
                    <a:pt x="10" y="48"/>
                  </a:cubicBezTo>
                  <a:cubicBezTo>
                    <a:pt x="13" y="49"/>
                    <a:pt x="14" y="49"/>
                    <a:pt x="16" y="49"/>
                  </a:cubicBezTo>
                  <a:cubicBezTo>
                    <a:pt x="20" y="49"/>
                    <a:pt x="21" y="49"/>
                    <a:pt x="25" y="48"/>
                  </a:cubicBezTo>
                  <a:cubicBezTo>
                    <a:pt x="25" y="46"/>
                    <a:pt x="25" y="45"/>
                    <a:pt x="25" y="43"/>
                  </a:cubicBezTo>
                  <a:cubicBezTo>
                    <a:pt x="25" y="41"/>
                    <a:pt x="25" y="40"/>
                    <a:pt x="25" y="39"/>
                  </a:cubicBezTo>
                  <a:cubicBezTo>
                    <a:pt x="25" y="38"/>
                    <a:pt x="25" y="37"/>
                    <a:pt x="25" y="36"/>
                  </a:cubicBezTo>
                  <a:cubicBezTo>
                    <a:pt x="25" y="34"/>
                    <a:pt x="24" y="32"/>
                    <a:pt x="24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760"/>
            </a:p>
          </p:txBody>
        </p:sp>
        <p:sp>
          <p:nvSpPr>
            <p:cNvPr id="512" name="Freeform 511"/>
            <p:cNvSpPr>
              <a:spLocks/>
            </p:cNvSpPr>
            <p:nvPr/>
          </p:nvSpPr>
          <p:spPr bwMode="auto">
            <a:xfrm>
              <a:off x="8751888" y="4837113"/>
              <a:ext cx="106363" cy="101600"/>
            </a:xfrm>
            <a:custGeom>
              <a:avLst/>
              <a:gdLst>
                <a:gd name="T0" fmla="*/ 53 w 53"/>
                <a:gd name="T1" fmla="*/ 15 h 51"/>
                <a:gd name="T2" fmla="*/ 52 w 53"/>
                <a:gd name="T3" fmla="*/ 12 h 51"/>
                <a:gd name="T4" fmla="*/ 53 w 53"/>
                <a:gd name="T5" fmla="*/ 9 h 51"/>
                <a:gd name="T6" fmla="*/ 35 w 53"/>
                <a:gd name="T7" fmla="*/ 9 h 51"/>
                <a:gd name="T8" fmla="*/ 32 w 53"/>
                <a:gd name="T9" fmla="*/ 11 h 51"/>
                <a:gd name="T10" fmla="*/ 29 w 53"/>
                <a:gd name="T11" fmla="*/ 11 h 51"/>
                <a:gd name="T12" fmla="*/ 26 w 53"/>
                <a:gd name="T13" fmla="*/ 12 h 51"/>
                <a:gd name="T14" fmla="*/ 23 w 53"/>
                <a:gd name="T15" fmla="*/ 11 h 51"/>
                <a:gd name="T16" fmla="*/ 21 w 53"/>
                <a:gd name="T17" fmla="*/ 9 h 51"/>
                <a:gd name="T18" fmla="*/ 18 w 53"/>
                <a:gd name="T19" fmla="*/ 6 h 51"/>
                <a:gd name="T20" fmla="*/ 15 w 53"/>
                <a:gd name="T21" fmla="*/ 3 h 51"/>
                <a:gd name="T22" fmla="*/ 12 w 53"/>
                <a:gd name="T23" fmla="*/ 0 h 51"/>
                <a:gd name="T24" fmla="*/ 7 w 53"/>
                <a:gd name="T25" fmla="*/ 1 h 51"/>
                <a:gd name="T26" fmla="*/ 3 w 53"/>
                <a:gd name="T27" fmla="*/ 2 h 51"/>
                <a:gd name="T28" fmla="*/ 2 w 53"/>
                <a:gd name="T29" fmla="*/ 5 h 51"/>
                <a:gd name="T30" fmla="*/ 0 w 53"/>
                <a:gd name="T31" fmla="*/ 9 h 51"/>
                <a:gd name="T32" fmla="*/ 3 w 53"/>
                <a:gd name="T33" fmla="*/ 14 h 51"/>
                <a:gd name="T34" fmla="*/ 3 w 53"/>
                <a:gd name="T35" fmla="*/ 17 h 51"/>
                <a:gd name="T36" fmla="*/ 3 w 53"/>
                <a:gd name="T37" fmla="*/ 20 h 51"/>
                <a:gd name="T38" fmla="*/ 4 w 53"/>
                <a:gd name="T39" fmla="*/ 23 h 51"/>
                <a:gd name="T40" fmla="*/ 7 w 53"/>
                <a:gd name="T41" fmla="*/ 26 h 51"/>
                <a:gd name="T42" fmla="*/ 10 w 53"/>
                <a:gd name="T43" fmla="*/ 28 h 51"/>
                <a:gd name="T44" fmla="*/ 15 w 53"/>
                <a:gd name="T45" fmla="*/ 33 h 51"/>
                <a:gd name="T46" fmla="*/ 16 w 53"/>
                <a:gd name="T47" fmla="*/ 36 h 51"/>
                <a:gd name="T48" fmla="*/ 18 w 53"/>
                <a:gd name="T49" fmla="*/ 39 h 51"/>
                <a:gd name="T50" fmla="*/ 23 w 53"/>
                <a:gd name="T51" fmla="*/ 45 h 51"/>
                <a:gd name="T52" fmla="*/ 26 w 53"/>
                <a:gd name="T53" fmla="*/ 51 h 51"/>
                <a:gd name="T54" fmla="*/ 29 w 53"/>
                <a:gd name="T55" fmla="*/ 51 h 51"/>
                <a:gd name="T56" fmla="*/ 36 w 53"/>
                <a:gd name="T57" fmla="*/ 51 h 51"/>
                <a:gd name="T58" fmla="*/ 36 w 53"/>
                <a:gd name="T59" fmla="*/ 42 h 51"/>
                <a:gd name="T60" fmla="*/ 36 w 53"/>
                <a:gd name="T61" fmla="*/ 41 h 51"/>
                <a:gd name="T62" fmla="*/ 48 w 53"/>
                <a:gd name="T63" fmla="*/ 41 h 51"/>
                <a:gd name="T64" fmla="*/ 48 w 53"/>
                <a:gd name="T65" fmla="*/ 33 h 51"/>
                <a:gd name="T66" fmla="*/ 46 w 53"/>
                <a:gd name="T67" fmla="*/ 28 h 51"/>
                <a:gd name="T68" fmla="*/ 47 w 53"/>
                <a:gd name="T69" fmla="*/ 25 h 51"/>
                <a:gd name="T70" fmla="*/ 50 w 53"/>
                <a:gd name="T71" fmla="*/ 24 h 51"/>
                <a:gd name="T72" fmla="*/ 53 w 53"/>
                <a:gd name="T73" fmla="*/ 21 h 51"/>
                <a:gd name="T74" fmla="*/ 53 w 53"/>
                <a:gd name="T75" fmla="*/ 18 h 51"/>
                <a:gd name="T76" fmla="*/ 53 w 53"/>
                <a:gd name="T77" fmla="*/ 1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3" h="51">
                  <a:moveTo>
                    <a:pt x="53" y="15"/>
                  </a:moveTo>
                  <a:cubicBezTo>
                    <a:pt x="53" y="14"/>
                    <a:pt x="52" y="13"/>
                    <a:pt x="52" y="12"/>
                  </a:cubicBezTo>
                  <a:cubicBezTo>
                    <a:pt x="52" y="11"/>
                    <a:pt x="53" y="10"/>
                    <a:pt x="53" y="9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4" y="9"/>
                    <a:pt x="33" y="11"/>
                    <a:pt x="32" y="11"/>
                  </a:cubicBezTo>
                  <a:cubicBezTo>
                    <a:pt x="31" y="11"/>
                    <a:pt x="30" y="11"/>
                    <a:pt x="29" y="11"/>
                  </a:cubicBezTo>
                  <a:cubicBezTo>
                    <a:pt x="28" y="11"/>
                    <a:pt x="27" y="12"/>
                    <a:pt x="26" y="12"/>
                  </a:cubicBezTo>
                  <a:cubicBezTo>
                    <a:pt x="25" y="12"/>
                    <a:pt x="24" y="12"/>
                    <a:pt x="23" y="11"/>
                  </a:cubicBezTo>
                  <a:cubicBezTo>
                    <a:pt x="21" y="11"/>
                    <a:pt x="21" y="9"/>
                    <a:pt x="21" y="9"/>
                  </a:cubicBezTo>
                  <a:cubicBezTo>
                    <a:pt x="20" y="8"/>
                    <a:pt x="18" y="7"/>
                    <a:pt x="18" y="6"/>
                  </a:cubicBezTo>
                  <a:cubicBezTo>
                    <a:pt x="17" y="5"/>
                    <a:pt x="16" y="4"/>
                    <a:pt x="15" y="3"/>
                  </a:cubicBezTo>
                  <a:cubicBezTo>
                    <a:pt x="14" y="2"/>
                    <a:pt x="14" y="0"/>
                    <a:pt x="12" y="0"/>
                  </a:cubicBezTo>
                  <a:cubicBezTo>
                    <a:pt x="10" y="0"/>
                    <a:pt x="8" y="1"/>
                    <a:pt x="7" y="1"/>
                  </a:cubicBezTo>
                  <a:cubicBezTo>
                    <a:pt x="5" y="2"/>
                    <a:pt x="4" y="1"/>
                    <a:pt x="3" y="2"/>
                  </a:cubicBezTo>
                  <a:cubicBezTo>
                    <a:pt x="2" y="2"/>
                    <a:pt x="3" y="4"/>
                    <a:pt x="2" y="5"/>
                  </a:cubicBezTo>
                  <a:cubicBezTo>
                    <a:pt x="2" y="6"/>
                    <a:pt x="0" y="8"/>
                    <a:pt x="0" y="9"/>
                  </a:cubicBezTo>
                  <a:cubicBezTo>
                    <a:pt x="1" y="11"/>
                    <a:pt x="2" y="12"/>
                    <a:pt x="3" y="14"/>
                  </a:cubicBezTo>
                  <a:cubicBezTo>
                    <a:pt x="3" y="15"/>
                    <a:pt x="3" y="16"/>
                    <a:pt x="3" y="17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2"/>
                    <a:pt x="4" y="22"/>
                    <a:pt x="4" y="23"/>
                  </a:cubicBezTo>
                  <a:cubicBezTo>
                    <a:pt x="5" y="25"/>
                    <a:pt x="6" y="25"/>
                    <a:pt x="7" y="26"/>
                  </a:cubicBezTo>
                  <a:cubicBezTo>
                    <a:pt x="8" y="27"/>
                    <a:pt x="9" y="27"/>
                    <a:pt x="10" y="28"/>
                  </a:cubicBezTo>
                  <a:cubicBezTo>
                    <a:pt x="12" y="29"/>
                    <a:pt x="14" y="31"/>
                    <a:pt x="15" y="33"/>
                  </a:cubicBezTo>
                  <a:cubicBezTo>
                    <a:pt x="16" y="34"/>
                    <a:pt x="16" y="35"/>
                    <a:pt x="16" y="36"/>
                  </a:cubicBezTo>
                  <a:cubicBezTo>
                    <a:pt x="17" y="37"/>
                    <a:pt x="18" y="38"/>
                    <a:pt x="18" y="39"/>
                  </a:cubicBezTo>
                  <a:cubicBezTo>
                    <a:pt x="20" y="41"/>
                    <a:pt x="21" y="42"/>
                    <a:pt x="23" y="45"/>
                  </a:cubicBezTo>
                  <a:cubicBezTo>
                    <a:pt x="24" y="47"/>
                    <a:pt x="24" y="48"/>
                    <a:pt x="26" y="51"/>
                  </a:cubicBezTo>
                  <a:cubicBezTo>
                    <a:pt x="26" y="51"/>
                    <a:pt x="28" y="51"/>
                    <a:pt x="29" y="51"/>
                  </a:cubicBezTo>
                  <a:cubicBezTo>
                    <a:pt x="36" y="51"/>
                    <a:pt x="36" y="51"/>
                    <a:pt x="36" y="51"/>
                  </a:cubicBezTo>
                  <a:cubicBezTo>
                    <a:pt x="36" y="48"/>
                    <a:pt x="36" y="46"/>
                    <a:pt x="36" y="42"/>
                  </a:cubicBezTo>
                  <a:cubicBezTo>
                    <a:pt x="36" y="42"/>
                    <a:pt x="36" y="41"/>
                    <a:pt x="36" y="41"/>
                  </a:cubicBezTo>
                  <a:cubicBezTo>
                    <a:pt x="48" y="41"/>
                    <a:pt x="48" y="41"/>
                    <a:pt x="48" y="41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1"/>
                    <a:pt x="46" y="30"/>
                    <a:pt x="46" y="28"/>
                  </a:cubicBezTo>
                  <a:cubicBezTo>
                    <a:pt x="46" y="26"/>
                    <a:pt x="46" y="26"/>
                    <a:pt x="47" y="25"/>
                  </a:cubicBezTo>
                  <a:cubicBezTo>
                    <a:pt x="48" y="24"/>
                    <a:pt x="49" y="24"/>
                    <a:pt x="50" y="24"/>
                  </a:cubicBezTo>
                  <a:cubicBezTo>
                    <a:pt x="51" y="23"/>
                    <a:pt x="53" y="23"/>
                    <a:pt x="53" y="21"/>
                  </a:cubicBezTo>
                  <a:cubicBezTo>
                    <a:pt x="53" y="20"/>
                    <a:pt x="53" y="19"/>
                    <a:pt x="53" y="18"/>
                  </a:cubicBezTo>
                  <a:cubicBezTo>
                    <a:pt x="53" y="17"/>
                    <a:pt x="53" y="16"/>
                    <a:pt x="53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760"/>
            </a:p>
          </p:txBody>
        </p:sp>
        <p:sp>
          <p:nvSpPr>
            <p:cNvPr id="513" name="Freeform 512"/>
            <p:cNvSpPr>
              <a:spLocks/>
            </p:cNvSpPr>
            <p:nvPr/>
          </p:nvSpPr>
          <p:spPr bwMode="auto">
            <a:xfrm>
              <a:off x="8842375" y="4806950"/>
              <a:ext cx="25400" cy="31750"/>
            </a:xfrm>
            <a:custGeom>
              <a:avLst/>
              <a:gdLst>
                <a:gd name="T0" fmla="*/ 9 w 13"/>
                <a:gd name="T1" fmla="*/ 6 h 16"/>
                <a:gd name="T2" fmla="*/ 7 w 13"/>
                <a:gd name="T3" fmla="*/ 3 h 16"/>
                <a:gd name="T4" fmla="*/ 6 w 13"/>
                <a:gd name="T5" fmla="*/ 0 h 16"/>
                <a:gd name="T6" fmla="*/ 4 w 13"/>
                <a:gd name="T7" fmla="*/ 0 h 16"/>
                <a:gd name="T8" fmla="*/ 1 w 13"/>
                <a:gd name="T9" fmla="*/ 2 h 16"/>
                <a:gd name="T10" fmla="*/ 1 w 13"/>
                <a:gd name="T11" fmla="*/ 5 h 16"/>
                <a:gd name="T12" fmla="*/ 1 w 13"/>
                <a:gd name="T13" fmla="*/ 8 h 16"/>
                <a:gd name="T14" fmla="*/ 4 w 13"/>
                <a:gd name="T15" fmla="*/ 10 h 16"/>
                <a:gd name="T16" fmla="*/ 6 w 13"/>
                <a:gd name="T17" fmla="*/ 10 h 16"/>
                <a:gd name="T18" fmla="*/ 7 w 13"/>
                <a:gd name="T19" fmla="*/ 13 h 16"/>
                <a:gd name="T20" fmla="*/ 8 w 13"/>
                <a:gd name="T21" fmla="*/ 16 h 16"/>
                <a:gd name="T22" fmla="*/ 13 w 13"/>
                <a:gd name="T23" fmla="*/ 16 h 16"/>
                <a:gd name="T24" fmla="*/ 13 w 13"/>
                <a:gd name="T25" fmla="*/ 10 h 16"/>
                <a:gd name="T26" fmla="*/ 12 w 13"/>
                <a:gd name="T27" fmla="*/ 7 h 16"/>
                <a:gd name="T28" fmla="*/ 9 w 13"/>
                <a:gd name="T2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" h="16">
                  <a:moveTo>
                    <a:pt x="9" y="6"/>
                  </a:moveTo>
                  <a:cubicBezTo>
                    <a:pt x="9" y="5"/>
                    <a:pt x="8" y="4"/>
                    <a:pt x="7" y="3"/>
                  </a:cubicBezTo>
                  <a:cubicBezTo>
                    <a:pt x="7" y="2"/>
                    <a:pt x="7" y="0"/>
                    <a:pt x="6" y="0"/>
                  </a:cubicBezTo>
                  <a:cubicBezTo>
                    <a:pt x="6" y="0"/>
                    <a:pt x="4" y="0"/>
                    <a:pt x="4" y="0"/>
                  </a:cubicBezTo>
                  <a:cubicBezTo>
                    <a:pt x="3" y="0"/>
                    <a:pt x="2" y="2"/>
                    <a:pt x="1" y="2"/>
                  </a:cubicBezTo>
                  <a:cubicBezTo>
                    <a:pt x="1" y="3"/>
                    <a:pt x="0" y="4"/>
                    <a:pt x="1" y="5"/>
                  </a:cubicBezTo>
                  <a:cubicBezTo>
                    <a:pt x="1" y="6"/>
                    <a:pt x="0" y="7"/>
                    <a:pt x="1" y="8"/>
                  </a:cubicBezTo>
                  <a:cubicBezTo>
                    <a:pt x="1" y="9"/>
                    <a:pt x="2" y="10"/>
                    <a:pt x="4" y="10"/>
                  </a:cubicBezTo>
                  <a:cubicBezTo>
                    <a:pt x="4" y="11"/>
                    <a:pt x="6" y="10"/>
                    <a:pt x="6" y="10"/>
                  </a:cubicBezTo>
                  <a:cubicBezTo>
                    <a:pt x="7" y="11"/>
                    <a:pt x="7" y="12"/>
                    <a:pt x="7" y="13"/>
                  </a:cubicBezTo>
                  <a:cubicBezTo>
                    <a:pt x="8" y="14"/>
                    <a:pt x="8" y="15"/>
                    <a:pt x="8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9"/>
                    <a:pt x="13" y="8"/>
                    <a:pt x="12" y="7"/>
                  </a:cubicBezTo>
                  <a:cubicBezTo>
                    <a:pt x="12" y="6"/>
                    <a:pt x="10" y="7"/>
                    <a:pt x="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760"/>
            </a:p>
          </p:txBody>
        </p:sp>
        <p:sp>
          <p:nvSpPr>
            <p:cNvPr id="514" name="Freeform 513"/>
            <p:cNvSpPr>
              <a:spLocks/>
            </p:cNvSpPr>
            <p:nvPr/>
          </p:nvSpPr>
          <p:spPr bwMode="auto">
            <a:xfrm>
              <a:off x="8726488" y="4803775"/>
              <a:ext cx="15875" cy="26988"/>
            </a:xfrm>
            <a:custGeom>
              <a:avLst/>
              <a:gdLst>
                <a:gd name="T0" fmla="*/ 5 w 8"/>
                <a:gd name="T1" fmla="*/ 1 h 14"/>
                <a:gd name="T2" fmla="*/ 2 w 8"/>
                <a:gd name="T3" fmla="*/ 2 h 14"/>
                <a:gd name="T4" fmla="*/ 0 w 8"/>
                <a:gd name="T5" fmla="*/ 5 h 14"/>
                <a:gd name="T6" fmla="*/ 5 w 8"/>
                <a:gd name="T7" fmla="*/ 14 h 14"/>
                <a:gd name="T8" fmla="*/ 8 w 8"/>
                <a:gd name="T9" fmla="*/ 13 h 14"/>
                <a:gd name="T10" fmla="*/ 8 w 8"/>
                <a:gd name="T11" fmla="*/ 1 h 14"/>
                <a:gd name="T12" fmla="*/ 5 w 8"/>
                <a:gd name="T13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4">
                  <a:moveTo>
                    <a:pt x="5" y="1"/>
                  </a:moveTo>
                  <a:cubicBezTo>
                    <a:pt x="4" y="1"/>
                    <a:pt x="3" y="1"/>
                    <a:pt x="2" y="2"/>
                  </a:cubicBezTo>
                  <a:cubicBezTo>
                    <a:pt x="1" y="3"/>
                    <a:pt x="0" y="4"/>
                    <a:pt x="0" y="5"/>
                  </a:cubicBezTo>
                  <a:cubicBezTo>
                    <a:pt x="0" y="9"/>
                    <a:pt x="3" y="11"/>
                    <a:pt x="5" y="14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1"/>
                    <a:pt x="6" y="0"/>
                    <a:pt x="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760"/>
            </a:p>
          </p:txBody>
        </p:sp>
        <p:sp>
          <p:nvSpPr>
            <p:cNvPr id="515" name="Freeform 514"/>
            <p:cNvSpPr>
              <a:spLocks/>
            </p:cNvSpPr>
            <p:nvPr/>
          </p:nvSpPr>
          <p:spPr bwMode="auto">
            <a:xfrm>
              <a:off x="9366250" y="4838700"/>
              <a:ext cx="215900" cy="206375"/>
            </a:xfrm>
            <a:custGeom>
              <a:avLst/>
              <a:gdLst>
                <a:gd name="T0" fmla="*/ 95 w 109"/>
                <a:gd name="T1" fmla="*/ 10 h 103"/>
                <a:gd name="T2" fmla="*/ 93 w 109"/>
                <a:gd name="T3" fmla="*/ 4 h 103"/>
                <a:gd name="T4" fmla="*/ 85 w 109"/>
                <a:gd name="T5" fmla="*/ 0 h 103"/>
                <a:gd name="T6" fmla="*/ 78 w 109"/>
                <a:gd name="T7" fmla="*/ 15 h 103"/>
                <a:gd name="T8" fmla="*/ 69 w 109"/>
                <a:gd name="T9" fmla="*/ 19 h 103"/>
                <a:gd name="T10" fmla="*/ 67 w 109"/>
                <a:gd name="T11" fmla="*/ 24 h 103"/>
                <a:gd name="T12" fmla="*/ 63 w 109"/>
                <a:gd name="T13" fmla="*/ 39 h 103"/>
                <a:gd name="T14" fmla="*/ 50 w 109"/>
                <a:gd name="T15" fmla="*/ 47 h 103"/>
                <a:gd name="T16" fmla="*/ 41 w 109"/>
                <a:gd name="T17" fmla="*/ 53 h 103"/>
                <a:gd name="T18" fmla="*/ 36 w 109"/>
                <a:gd name="T19" fmla="*/ 57 h 103"/>
                <a:gd name="T20" fmla="*/ 31 w 109"/>
                <a:gd name="T21" fmla="*/ 62 h 103"/>
                <a:gd name="T22" fmla="*/ 22 w 109"/>
                <a:gd name="T23" fmla="*/ 65 h 103"/>
                <a:gd name="T24" fmla="*/ 17 w 109"/>
                <a:gd name="T25" fmla="*/ 74 h 103"/>
                <a:gd name="T26" fmla="*/ 11 w 109"/>
                <a:gd name="T27" fmla="*/ 77 h 103"/>
                <a:gd name="T28" fmla="*/ 5 w 109"/>
                <a:gd name="T29" fmla="*/ 80 h 103"/>
                <a:gd name="T30" fmla="*/ 2 w 109"/>
                <a:gd name="T31" fmla="*/ 83 h 103"/>
                <a:gd name="T32" fmla="*/ 0 w 109"/>
                <a:gd name="T33" fmla="*/ 89 h 103"/>
                <a:gd name="T34" fmla="*/ 6 w 109"/>
                <a:gd name="T35" fmla="*/ 96 h 103"/>
                <a:gd name="T36" fmla="*/ 22 w 109"/>
                <a:gd name="T37" fmla="*/ 97 h 103"/>
                <a:gd name="T38" fmla="*/ 27 w 109"/>
                <a:gd name="T39" fmla="*/ 102 h 103"/>
                <a:gd name="T40" fmla="*/ 36 w 109"/>
                <a:gd name="T41" fmla="*/ 103 h 103"/>
                <a:gd name="T42" fmla="*/ 41 w 109"/>
                <a:gd name="T43" fmla="*/ 100 h 103"/>
                <a:gd name="T44" fmla="*/ 45 w 109"/>
                <a:gd name="T45" fmla="*/ 96 h 103"/>
                <a:gd name="T46" fmla="*/ 55 w 109"/>
                <a:gd name="T47" fmla="*/ 88 h 103"/>
                <a:gd name="T48" fmla="*/ 63 w 109"/>
                <a:gd name="T49" fmla="*/ 80 h 103"/>
                <a:gd name="T50" fmla="*/ 67 w 109"/>
                <a:gd name="T51" fmla="*/ 71 h 103"/>
                <a:gd name="T52" fmla="*/ 70 w 109"/>
                <a:gd name="T53" fmla="*/ 62 h 103"/>
                <a:gd name="T54" fmla="*/ 74 w 109"/>
                <a:gd name="T55" fmla="*/ 57 h 103"/>
                <a:gd name="T56" fmla="*/ 83 w 109"/>
                <a:gd name="T57" fmla="*/ 54 h 103"/>
                <a:gd name="T58" fmla="*/ 94 w 109"/>
                <a:gd name="T59" fmla="*/ 53 h 103"/>
                <a:gd name="T60" fmla="*/ 90 w 109"/>
                <a:gd name="T61" fmla="*/ 47 h 103"/>
                <a:gd name="T62" fmla="*/ 100 w 109"/>
                <a:gd name="T63" fmla="*/ 35 h 103"/>
                <a:gd name="T64" fmla="*/ 105 w 109"/>
                <a:gd name="T65" fmla="*/ 31 h 103"/>
                <a:gd name="T66" fmla="*/ 108 w 109"/>
                <a:gd name="T67" fmla="*/ 25 h 103"/>
                <a:gd name="T68" fmla="*/ 109 w 109"/>
                <a:gd name="T69" fmla="*/ 20 h 103"/>
                <a:gd name="T70" fmla="*/ 101 w 109"/>
                <a:gd name="T71" fmla="*/ 1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9" h="103">
                  <a:moveTo>
                    <a:pt x="101" y="10"/>
                  </a:moveTo>
                  <a:cubicBezTo>
                    <a:pt x="99" y="10"/>
                    <a:pt x="97" y="11"/>
                    <a:pt x="95" y="10"/>
                  </a:cubicBezTo>
                  <a:cubicBezTo>
                    <a:pt x="94" y="9"/>
                    <a:pt x="95" y="8"/>
                    <a:pt x="94" y="7"/>
                  </a:cubicBezTo>
                  <a:cubicBezTo>
                    <a:pt x="94" y="6"/>
                    <a:pt x="94" y="5"/>
                    <a:pt x="93" y="4"/>
                  </a:cubicBezTo>
                  <a:cubicBezTo>
                    <a:pt x="92" y="3"/>
                    <a:pt x="91" y="2"/>
                    <a:pt x="90" y="2"/>
                  </a:cubicBezTo>
                  <a:cubicBezTo>
                    <a:pt x="89" y="1"/>
                    <a:pt x="87" y="0"/>
                    <a:pt x="85" y="0"/>
                  </a:cubicBezTo>
                  <a:cubicBezTo>
                    <a:pt x="83" y="0"/>
                    <a:pt x="81" y="1"/>
                    <a:pt x="78" y="1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72" y="18"/>
                    <a:pt x="72" y="18"/>
                    <a:pt x="72" y="18"/>
                  </a:cubicBezTo>
                  <a:cubicBezTo>
                    <a:pt x="71" y="18"/>
                    <a:pt x="70" y="19"/>
                    <a:pt x="69" y="19"/>
                  </a:cubicBezTo>
                  <a:cubicBezTo>
                    <a:pt x="68" y="20"/>
                    <a:pt x="67" y="20"/>
                    <a:pt x="67" y="22"/>
                  </a:cubicBezTo>
                  <a:cubicBezTo>
                    <a:pt x="66" y="22"/>
                    <a:pt x="67" y="23"/>
                    <a:pt x="67" y="24"/>
                  </a:cubicBezTo>
                  <a:cubicBezTo>
                    <a:pt x="66" y="28"/>
                    <a:pt x="67" y="30"/>
                    <a:pt x="67" y="33"/>
                  </a:cubicBezTo>
                  <a:cubicBezTo>
                    <a:pt x="67" y="36"/>
                    <a:pt x="65" y="37"/>
                    <a:pt x="63" y="39"/>
                  </a:cubicBezTo>
                  <a:cubicBezTo>
                    <a:pt x="61" y="41"/>
                    <a:pt x="60" y="43"/>
                    <a:pt x="57" y="44"/>
                  </a:cubicBezTo>
                  <a:cubicBezTo>
                    <a:pt x="55" y="46"/>
                    <a:pt x="53" y="46"/>
                    <a:pt x="50" y="47"/>
                  </a:cubicBezTo>
                  <a:cubicBezTo>
                    <a:pt x="48" y="49"/>
                    <a:pt x="47" y="50"/>
                    <a:pt x="44" y="52"/>
                  </a:cubicBezTo>
                  <a:cubicBezTo>
                    <a:pt x="41" y="53"/>
                    <a:pt x="41" y="53"/>
                    <a:pt x="41" y="53"/>
                  </a:cubicBezTo>
                  <a:cubicBezTo>
                    <a:pt x="41" y="54"/>
                    <a:pt x="39" y="54"/>
                    <a:pt x="39" y="54"/>
                  </a:cubicBezTo>
                  <a:cubicBezTo>
                    <a:pt x="37" y="55"/>
                    <a:pt x="37" y="56"/>
                    <a:pt x="36" y="57"/>
                  </a:cubicBezTo>
                  <a:cubicBezTo>
                    <a:pt x="35" y="58"/>
                    <a:pt x="34" y="58"/>
                    <a:pt x="33" y="59"/>
                  </a:cubicBezTo>
                  <a:cubicBezTo>
                    <a:pt x="32" y="60"/>
                    <a:pt x="32" y="61"/>
                    <a:pt x="31" y="62"/>
                  </a:cubicBezTo>
                  <a:cubicBezTo>
                    <a:pt x="30" y="63"/>
                    <a:pt x="29" y="62"/>
                    <a:pt x="28" y="63"/>
                  </a:cubicBezTo>
                  <a:cubicBezTo>
                    <a:pt x="26" y="64"/>
                    <a:pt x="23" y="63"/>
                    <a:pt x="22" y="65"/>
                  </a:cubicBezTo>
                  <a:cubicBezTo>
                    <a:pt x="21" y="66"/>
                    <a:pt x="21" y="67"/>
                    <a:pt x="20" y="68"/>
                  </a:cubicBezTo>
                  <a:cubicBezTo>
                    <a:pt x="19" y="70"/>
                    <a:pt x="19" y="72"/>
                    <a:pt x="17" y="74"/>
                  </a:cubicBezTo>
                  <a:cubicBezTo>
                    <a:pt x="16" y="75"/>
                    <a:pt x="15" y="75"/>
                    <a:pt x="14" y="76"/>
                  </a:cubicBezTo>
                  <a:cubicBezTo>
                    <a:pt x="13" y="77"/>
                    <a:pt x="12" y="77"/>
                    <a:pt x="11" y="77"/>
                  </a:cubicBezTo>
                  <a:cubicBezTo>
                    <a:pt x="10" y="78"/>
                    <a:pt x="10" y="79"/>
                    <a:pt x="8" y="80"/>
                  </a:cubicBezTo>
                  <a:cubicBezTo>
                    <a:pt x="7" y="80"/>
                    <a:pt x="6" y="79"/>
                    <a:pt x="5" y="80"/>
                  </a:cubicBezTo>
                  <a:cubicBezTo>
                    <a:pt x="5" y="80"/>
                    <a:pt x="4" y="80"/>
                    <a:pt x="2" y="80"/>
                  </a:cubicBezTo>
                  <a:cubicBezTo>
                    <a:pt x="2" y="82"/>
                    <a:pt x="3" y="82"/>
                    <a:pt x="2" y="83"/>
                  </a:cubicBezTo>
                  <a:cubicBezTo>
                    <a:pt x="2" y="84"/>
                    <a:pt x="2" y="85"/>
                    <a:pt x="2" y="86"/>
                  </a:cubicBezTo>
                  <a:cubicBezTo>
                    <a:pt x="1" y="88"/>
                    <a:pt x="0" y="88"/>
                    <a:pt x="0" y="89"/>
                  </a:cubicBezTo>
                  <a:cubicBezTo>
                    <a:pt x="0" y="92"/>
                    <a:pt x="1" y="93"/>
                    <a:pt x="3" y="94"/>
                  </a:cubicBezTo>
                  <a:cubicBezTo>
                    <a:pt x="4" y="95"/>
                    <a:pt x="5" y="96"/>
                    <a:pt x="6" y="96"/>
                  </a:cubicBezTo>
                  <a:cubicBezTo>
                    <a:pt x="10" y="97"/>
                    <a:pt x="12" y="96"/>
                    <a:pt x="16" y="96"/>
                  </a:cubicBezTo>
                  <a:cubicBezTo>
                    <a:pt x="18" y="96"/>
                    <a:pt x="20" y="96"/>
                    <a:pt x="22" y="97"/>
                  </a:cubicBezTo>
                  <a:cubicBezTo>
                    <a:pt x="23" y="97"/>
                    <a:pt x="23" y="98"/>
                    <a:pt x="25" y="99"/>
                  </a:cubicBezTo>
                  <a:cubicBezTo>
                    <a:pt x="26" y="100"/>
                    <a:pt x="26" y="101"/>
                    <a:pt x="27" y="102"/>
                  </a:cubicBezTo>
                  <a:cubicBezTo>
                    <a:pt x="29" y="103"/>
                    <a:pt x="31" y="103"/>
                    <a:pt x="33" y="103"/>
                  </a:cubicBezTo>
                  <a:cubicBezTo>
                    <a:pt x="34" y="103"/>
                    <a:pt x="35" y="103"/>
                    <a:pt x="36" y="103"/>
                  </a:cubicBezTo>
                  <a:cubicBezTo>
                    <a:pt x="37" y="103"/>
                    <a:pt x="37" y="102"/>
                    <a:pt x="38" y="102"/>
                  </a:cubicBezTo>
                  <a:cubicBezTo>
                    <a:pt x="39" y="101"/>
                    <a:pt x="40" y="101"/>
                    <a:pt x="41" y="100"/>
                  </a:cubicBezTo>
                  <a:cubicBezTo>
                    <a:pt x="42" y="100"/>
                    <a:pt x="41" y="98"/>
                    <a:pt x="42" y="97"/>
                  </a:cubicBezTo>
                  <a:cubicBezTo>
                    <a:pt x="43" y="97"/>
                    <a:pt x="44" y="96"/>
                    <a:pt x="45" y="96"/>
                  </a:cubicBezTo>
                  <a:cubicBezTo>
                    <a:pt x="48" y="95"/>
                    <a:pt x="51" y="95"/>
                    <a:pt x="54" y="95"/>
                  </a:cubicBezTo>
                  <a:cubicBezTo>
                    <a:pt x="54" y="92"/>
                    <a:pt x="54" y="91"/>
                    <a:pt x="55" y="88"/>
                  </a:cubicBezTo>
                  <a:cubicBezTo>
                    <a:pt x="55" y="86"/>
                    <a:pt x="56" y="86"/>
                    <a:pt x="57" y="85"/>
                  </a:cubicBezTo>
                  <a:cubicBezTo>
                    <a:pt x="58" y="82"/>
                    <a:pt x="61" y="82"/>
                    <a:pt x="63" y="80"/>
                  </a:cubicBezTo>
                  <a:cubicBezTo>
                    <a:pt x="64" y="79"/>
                    <a:pt x="65" y="78"/>
                    <a:pt x="66" y="77"/>
                  </a:cubicBezTo>
                  <a:cubicBezTo>
                    <a:pt x="67" y="75"/>
                    <a:pt x="67" y="73"/>
                    <a:pt x="67" y="71"/>
                  </a:cubicBezTo>
                  <a:cubicBezTo>
                    <a:pt x="68" y="69"/>
                    <a:pt x="68" y="67"/>
                    <a:pt x="69" y="65"/>
                  </a:cubicBezTo>
                  <a:cubicBezTo>
                    <a:pt x="69" y="64"/>
                    <a:pt x="70" y="63"/>
                    <a:pt x="70" y="62"/>
                  </a:cubicBezTo>
                  <a:cubicBezTo>
                    <a:pt x="71" y="61"/>
                    <a:pt x="71" y="60"/>
                    <a:pt x="71" y="59"/>
                  </a:cubicBezTo>
                  <a:cubicBezTo>
                    <a:pt x="71" y="58"/>
                    <a:pt x="73" y="58"/>
                    <a:pt x="74" y="57"/>
                  </a:cubicBezTo>
                  <a:cubicBezTo>
                    <a:pt x="76" y="55"/>
                    <a:pt x="77" y="54"/>
                    <a:pt x="80" y="54"/>
                  </a:cubicBezTo>
                  <a:cubicBezTo>
                    <a:pt x="81" y="54"/>
                    <a:pt x="82" y="54"/>
                    <a:pt x="83" y="54"/>
                  </a:cubicBezTo>
                  <a:cubicBezTo>
                    <a:pt x="86" y="54"/>
                    <a:pt x="88" y="54"/>
                    <a:pt x="92" y="54"/>
                  </a:cubicBezTo>
                  <a:cubicBezTo>
                    <a:pt x="93" y="54"/>
                    <a:pt x="93" y="53"/>
                    <a:pt x="94" y="53"/>
                  </a:cubicBezTo>
                  <a:cubicBezTo>
                    <a:pt x="94" y="52"/>
                    <a:pt x="94" y="51"/>
                    <a:pt x="93" y="50"/>
                  </a:cubicBezTo>
                  <a:cubicBezTo>
                    <a:pt x="92" y="49"/>
                    <a:pt x="90" y="48"/>
                    <a:pt x="90" y="47"/>
                  </a:cubicBezTo>
                  <a:cubicBezTo>
                    <a:pt x="90" y="43"/>
                    <a:pt x="92" y="42"/>
                    <a:pt x="94" y="39"/>
                  </a:cubicBezTo>
                  <a:cubicBezTo>
                    <a:pt x="95" y="37"/>
                    <a:pt x="97" y="36"/>
                    <a:pt x="100" y="35"/>
                  </a:cubicBezTo>
                  <a:cubicBezTo>
                    <a:pt x="101" y="34"/>
                    <a:pt x="102" y="34"/>
                    <a:pt x="103" y="34"/>
                  </a:cubicBezTo>
                  <a:cubicBezTo>
                    <a:pt x="104" y="33"/>
                    <a:pt x="104" y="32"/>
                    <a:pt x="105" y="31"/>
                  </a:cubicBezTo>
                  <a:cubicBezTo>
                    <a:pt x="106" y="30"/>
                    <a:pt x="107" y="30"/>
                    <a:pt x="108" y="28"/>
                  </a:cubicBezTo>
                  <a:cubicBezTo>
                    <a:pt x="108" y="27"/>
                    <a:pt x="108" y="26"/>
                    <a:pt x="108" y="25"/>
                  </a:cubicBezTo>
                  <a:cubicBezTo>
                    <a:pt x="108" y="24"/>
                    <a:pt x="108" y="23"/>
                    <a:pt x="108" y="22"/>
                  </a:cubicBezTo>
                  <a:cubicBezTo>
                    <a:pt x="108" y="21"/>
                    <a:pt x="109" y="21"/>
                    <a:pt x="109" y="20"/>
                  </a:cubicBezTo>
                  <a:cubicBezTo>
                    <a:pt x="109" y="10"/>
                    <a:pt x="109" y="10"/>
                    <a:pt x="109" y="10"/>
                  </a:cubicBezTo>
                  <a:cubicBezTo>
                    <a:pt x="106" y="10"/>
                    <a:pt x="104" y="11"/>
                    <a:pt x="101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760"/>
            </a:p>
          </p:txBody>
        </p:sp>
        <p:sp>
          <p:nvSpPr>
            <p:cNvPr id="516" name="Freeform 515"/>
            <p:cNvSpPr>
              <a:spLocks/>
            </p:cNvSpPr>
            <p:nvPr/>
          </p:nvSpPr>
          <p:spPr bwMode="auto">
            <a:xfrm>
              <a:off x="9391650" y="5059363"/>
              <a:ext cx="23813" cy="11113"/>
            </a:xfrm>
            <a:custGeom>
              <a:avLst/>
              <a:gdLst>
                <a:gd name="T0" fmla="*/ 5 w 12"/>
                <a:gd name="T1" fmla="*/ 1 h 6"/>
                <a:gd name="T2" fmla="*/ 3 w 12"/>
                <a:gd name="T3" fmla="*/ 3 h 6"/>
                <a:gd name="T4" fmla="*/ 1 w 12"/>
                <a:gd name="T5" fmla="*/ 3 h 6"/>
                <a:gd name="T6" fmla="*/ 0 w 12"/>
                <a:gd name="T7" fmla="*/ 6 h 6"/>
                <a:gd name="T8" fmla="*/ 12 w 12"/>
                <a:gd name="T9" fmla="*/ 6 h 6"/>
                <a:gd name="T10" fmla="*/ 12 w 12"/>
                <a:gd name="T11" fmla="*/ 3 h 6"/>
                <a:gd name="T12" fmla="*/ 11 w 12"/>
                <a:gd name="T13" fmla="*/ 0 h 6"/>
                <a:gd name="T14" fmla="*/ 5 w 12"/>
                <a:gd name="T15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6">
                  <a:moveTo>
                    <a:pt x="5" y="1"/>
                  </a:moveTo>
                  <a:cubicBezTo>
                    <a:pt x="4" y="1"/>
                    <a:pt x="4" y="3"/>
                    <a:pt x="3" y="3"/>
                  </a:cubicBezTo>
                  <a:cubicBezTo>
                    <a:pt x="3" y="4"/>
                    <a:pt x="1" y="3"/>
                    <a:pt x="1" y="3"/>
                  </a:cubicBezTo>
                  <a:cubicBezTo>
                    <a:pt x="0" y="4"/>
                    <a:pt x="0" y="6"/>
                    <a:pt x="0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2"/>
                    <a:pt x="11" y="1"/>
                    <a:pt x="11" y="0"/>
                  </a:cubicBezTo>
                  <a:cubicBezTo>
                    <a:pt x="10" y="1"/>
                    <a:pt x="6" y="0"/>
                    <a:pt x="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760"/>
            </a:p>
          </p:txBody>
        </p:sp>
        <p:sp>
          <p:nvSpPr>
            <p:cNvPr id="517" name="Freeform 516"/>
            <p:cNvSpPr>
              <a:spLocks/>
            </p:cNvSpPr>
            <p:nvPr/>
          </p:nvSpPr>
          <p:spPr bwMode="auto">
            <a:xfrm>
              <a:off x="9547225" y="4648200"/>
              <a:ext cx="153988" cy="215900"/>
            </a:xfrm>
            <a:custGeom>
              <a:avLst/>
              <a:gdLst>
                <a:gd name="T0" fmla="*/ 72 w 78"/>
                <a:gd name="T1" fmla="*/ 48 h 108"/>
                <a:gd name="T2" fmla="*/ 68 w 78"/>
                <a:gd name="T3" fmla="*/ 52 h 108"/>
                <a:gd name="T4" fmla="*/ 55 w 78"/>
                <a:gd name="T5" fmla="*/ 52 h 108"/>
                <a:gd name="T6" fmla="*/ 48 w 78"/>
                <a:gd name="T7" fmla="*/ 51 h 108"/>
                <a:gd name="T8" fmla="*/ 45 w 78"/>
                <a:gd name="T9" fmla="*/ 46 h 108"/>
                <a:gd name="T10" fmla="*/ 42 w 78"/>
                <a:gd name="T11" fmla="*/ 35 h 108"/>
                <a:gd name="T12" fmla="*/ 37 w 78"/>
                <a:gd name="T13" fmla="*/ 31 h 108"/>
                <a:gd name="T14" fmla="*/ 34 w 78"/>
                <a:gd name="T15" fmla="*/ 37 h 108"/>
                <a:gd name="T16" fmla="*/ 29 w 78"/>
                <a:gd name="T17" fmla="*/ 39 h 108"/>
                <a:gd name="T18" fmla="*/ 26 w 78"/>
                <a:gd name="T19" fmla="*/ 31 h 108"/>
                <a:gd name="T20" fmla="*/ 27 w 78"/>
                <a:gd name="T21" fmla="*/ 24 h 108"/>
                <a:gd name="T22" fmla="*/ 23 w 78"/>
                <a:gd name="T23" fmla="*/ 21 h 108"/>
                <a:gd name="T24" fmla="*/ 19 w 78"/>
                <a:gd name="T25" fmla="*/ 16 h 108"/>
                <a:gd name="T26" fmla="*/ 15 w 78"/>
                <a:gd name="T27" fmla="*/ 10 h 108"/>
                <a:gd name="T28" fmla="*/ 10 w 78"/>
                <a:gd name="T29" fmla="*/ 3 h 108"/>
                <a:gd name="T30" fmla="*/ 3 w 78"/>
                <a:gd name="T31" fmla="*/ 0 h 108"/>
                <a:gd name="T32" fmla="*/ 2 w 78"/>
                <a:gd name="T33" fmla="*/ 9 h 108"/>
                <a:gd name="T34" fmla="*/ 7 w 78"/>
                <a:gd name="T35" fmla="*/ 18 h 108"/>
                <a:gd name="T36" fmla="*/ 17 w 78"/>
                <a:gd name="T37" fmla="*/ 26 h 108"/>
                <a:gd name="T38" fmla="*/ 19 w 78"/>
                <a:gd name="T39" fmla="*/ 31 h 108"/>
                <a:gd name="T40" fmla="*/ 20 w 78"/>
                <a:gd name="T41" fmla="*/ 42 h 108"/>
                <a:gd name="T42" fmla="*/ 23 w 78"/>
                <a:gd name="T43" fmla="*/ 48 h 108"/>
                <a:gd name="T44" fmla="*/ 25 w 78"/>
                <a:gd name="T45" fmla="*/ 70 h 108"/>
                <a:gd name="T46" fmla="*/ 9 w 78"/>
                <a:gd name="T47" fmla="*/ 78 h 108"/>
                <a:gd name="T48" fmla="*/ 10 w 78"/>
                <a:gd name="T49" fmla="*/ 84 h 108"/>
                <a:gd name="T50" fmla="*/ 29 w 78"/>
                <a:gd name="T51" fmla="*/ 108 h 108"/>
                <a:gd name="T52" fmla="*/ 43 w 78"/>
                <a:gd name="T53" fmla="*/ 100 h 108"/>
                <a:gd name="T54" fmla="*/ 49 w 78"/>
                <a:gd name="T55" fmla="*/ 95 h 108"/>
                <a:gd name="T56" fmla="*/ 53 w 78"/>
                <a:gd name="T57" fmla="*/ 90 h 108"/>
                <a:gd name="T58" fmla="*/ 57 w 78"/>
                <a:gd name="T59" fmla="*/ 81 h 108"/>
                <a:gd name="T60" fmla="*/ 68 w 78"/>
                <a:gd name="T61" fmla="*/ 76 h 108"/>
                <a:gd name="T62" fmla="*/ 69 w 78"/>
                <a:gd name="T63" fmla="*/ 69 h 108"/>
                <a:gd name="T64" fmla="*/ 71 w 78"/>
                <a:gd name="T65" fmla="*/ 63 h 108"/>
                <a:gd name="T66" fmla="*/ 76 w 78"/>
                <a:gd name="T67" fmla="*/ 60 h 108"/>
                <a:gd name="T68" fmla="*/ 77 w 78"/>
                <a:gd name="T69" fmla="*/ 5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8" h="108">
                  <a:moveTo>
                    <a:pt x="76" y="51"/>
                  </a:moveTo>
                  <a:cubicBezTo>
                    <a:pt x="76" y="49"/>
                    <a:pt x="74" y="48"/>
                    <a:pt x="72" y="48"/>
                  </a:cubicBezTo>
                  <a:cubicBezTo>
                    <a:pt x="70" y="48"/>
                    <a:pt x="69" y="48"/>
                    <a:pt x="68" y="49"/>
                  </a:cubicBezTo>
                  <a:cubicBezTo>
                    <a:pt x="67" y="50"/>
                    <a:pt x="68" y="51"/>
                    <a:pt x="68" y="52"/>
                  </a:cubicBezTo>
                  <a:cubicBezTo>
                    <a:pt x="66" y="53"/>
                    <a:pt x="65" y="53"/>
                    <a:pt x="63" y="53"/>
                  </a:cubicBezTo>
                  <a:cubicBezTo>
                    <a:pt x="60" y="53"/>
                    <a:pt x="58" y="52"/>
                    <a:pt x="55" y="52"/>
                  </a:cubicBezTo>
                  <a:cubicBezTo>
                    <a:pt x="51" y="52"/>
                    <a:pt x="51" y="52"/>
                    <a:pt x="51" y="52"/>
                  </a:cubicBezTo>
                  <a:cubicBezTo>
                    <a:pt x="50" y="52"/>
                    <a:pt x="49" y="51"/>
                    <a:pt x="48" y="51"/>
                  </a:cubicBezTo>
                  <a:cubicBezTo>
                    <a:pt x="47" y="51"/>
                    <a:pt x="47" y="52"/>
                    <a:pt x="45" y="53"/>
                  </a:cubicBezTo>
                  <a:cubicBezTo>
                    <a:pt x="45" y="46"/>
                    <a:pt x="45" y="46"/>
                    <a:pt x="45" y="46"/>
                  </a:cubicBezTo>
                  <a:cubicBezTo>
                    <a:pt x="46" y="44"/>
                    <a:pt x="47" y="43"/>
                    <a:pt x="47" y="40"/>
                  </a:cubicBezTo>
                  <a:cubicBezTo>
                    <a:pt x="47" y="38"/>
                    <a:pt x="44" y="37"/>
                    <a:pt x="42" y="35"/>
                  </a:cubicBezTo>
                  <a:cubicBezTo>
                    <a:pt x="41" y="34"/>
                    <a:pt x="41" y="32"/>
                    <a:pt x="40" y="31"/>
                  </a:cubicBezTo>
                  <a:cubicBezTo>
                    <a:pt x="39" y="31"/>
                    <a:pt x="38" y="32"/>
                    <a:pt x="37" y="31"/>
                  </a:cubicBezTo>
                  <a:cubicBezTo>
                    <a:pt x="36" y="33"/>
                    <a:pt x="35" y="33"/>
                    <a:pt x="34" y="34"/>
                  </a:cubicBezTo>
                  <a:cubicBezTo>
                    <a:pt x="34" y="35"/>
                    <a:pt x="35" y="36"/>
                    <a:pt x="34" y="37"/>
                  </a:cubicBezTo>
                  <a:cubicBezTo>
                    <a:pt x="34" y="39"/>
                    <a:pt x="33" y="39"/>
                    <a:pt x="32" y="40"/>
                  </a:cubicBezTo>
                  <a:cubicBezTo>
                    <a:pt x="31" y="40"/>
                    <a:pt x="30" y="40"/>
                    <a:pt x="29" y="39"/>
                  </a:cubicBezTo>
                  <a:cubicBezTo>
                    <a:pt x="28" y="38"/>
                    <a:pt x="28" y="37"/>
                    <a:pt x="27" y="36"/>
                  </a:cubicBezTo>
                  <a:cubicBezTo>
                    <a:pt x="26" y="34"/>
                    <a:pt x="26" y="33"/>
                    <a:pt x="26" y="31"/>
                  </a:cubicBezTo>
                  <a:cubicBezTo>
                    <a:pt x="26" y="30"/>
                    <a:pt x="26" y="29"/>
                    <a:pt x="26" y="27"/>
                  </a:cubicBezTo>
                  <a:cubicBezTo>
                    <a:pt x="26" y="26"/>
                    <a:pt x="27" y="25"/>
                    <a:pt x="27" y="24"/>
                  </a:cubicBezTo>
                  <a:cubicBezTo>
                    <a:pt x="27" y="23"/>
                    <a:pt x="27" y="22"/>
                    <a:pt x="26" y="21"/>
                  </a:cubicBezTo>
                  <a:cubicBezTo>
                    <a:pt x="26" y="20"/>
                    <a:pt x="24" y="22"/>
                    <a:pt x="23" y="21"/>
                  </a:cubicBezTo>
                  <a:cubicBezTo>
                    <a:pt x="22" y="20"/>
                    <a:pt x="23" y="19"/>
                    <a:pt x="22" y="18"/>
                  </a:cubicBezTo>
                  <a:cubicBezTo>
                    <a:pt x="21" y="17"/>
                    <a:pt x="20" y="17"/>
                    <a:pt x="19" y="16"/>
                  </a:cubicBezTo>
                  <a:cubicBezTo>
                    <a:pt x="18" y="15"/>
                    <a:pt x="18" y="14"/>
                    <a:pt x="17" y="13"/>
                  </a:cubicBezTo>
                  <a:cubicBezTo>
                    <a:pt x="17" y="12"/>
                    <a:pt x="15" y="11"/>
                    <a:pt x="15" y="10"/>
                  </a:cubicBezTo>
                  <a:cubicBezTo>
                    <a:pt x="14" y="9"/>
                    <a:pt x="13" y="8"/>
                    <a:pt x="12" y="6"/>
                  </a:cubicBezTo>
                  <a:cubicBezTo>
                    <a:pt x="12" y="5"/>
                    <a:pt x="11" y="5"/>
                    <a:pt x="10" y="3"/>
                  </a:cubicBezTo>
                  <a:cubicBezTo>
                    <a:pt x="9" y="2"/>
                    <a:pt x="9" y="1"/>
                    <a:pt x="8" y="0"/>
                  </a:cubicBezTo>
                  <a:cubicBezTo>
                    <a:pt x="7" y="0"/>
                    <a:pt x="5" y="0"/>
                    <a:pt x="3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5"/>
                    <a:pt x="1" y="7"/>
                    <a:pt x="2" y="9"/>
                  </a:cubicBezTo>
                  <a:cubicBezTo>
                    <a:pt x="2" y="10"/>
                    <a:pt x="3" y="10"/>
                    <a:pt x="3" y="12"/>
                  </a:cubicBezTo>
                  <a:cubicBezTo>
                    <a:pt x="5" y="14"/>
                    <a:pt x="6" y="16"/>
                    <a:pt x="7" y="18"/>
                  </a:cubicBezTo>
                  <a:cubicBezTo>
                    <a:pt x="9" y="21"/>
                    <a:pt x="11" y="22"/>
                    <a:pt x="14" y="24"/>
                  </a:cubicBezTo>
                  <a:cubicBezTo>
                    <a:pt x="15" y="25"/>
                    <a:pt x="16" y="25"/>
                    <a:pt x="17" y="26"/>
                  </a:cubicBezTo>
                  <a:cubicBezTo>
                    <a:pt x="17" y="26"/>
                    <a:pt x="18" y="27"/>
                    <a:pt x="18" y="28"/>
                  </a:cubicBezTo>
                  <a:cubicBezTo>
                    <a:pt x="19" y="29"/>
                    <a:pt x="19" y="30"/>
                    <a:pt x="19" y="31"/>
                  </a:cubicBezTo>
                  <a:cubicBezTo>
                    <a:pt x="19" y="33"/>
                    <a:pt x="21" y="33"/>
                    <a:pt x="21" y="34"/>
                  </a:cubicBezTo>
                  <a:cubicBezTo>
                    <a:pt x="21" y="37"/>
                    <a:pt x="20" y="40"/>
                    <a:pt x="20" y="42"/>
                  </a:cubicBezTo>
                  <a:cubicBezTo>
                    <a:pt x="20" y="44"/>
                    <a:pt x="21" y="44"/>
                    <a:pt x="21" y="45"/>
                  </a:cubicBezTo>
                  <a:cubicBezTo>
                    <a:pt x="22" y="46"/>
                    <a:pt x="22" y="47"/>
                    <a:pt x="23" y="48"/>
                  </a:cubicBezTo>
                  <a:cubicBezTo>
                    <a:pt x="23" y="50"/>
                    <a:pt x="25" y="50"/>
                    <a:pt x="25" y="51"/>
                  </a:cubicBezTo>
                  <a:cubicBezTo>
                    <a:pt x="25" y="70"/>
                    <a:pt x="25" y="70"/>
                    <a:pt x="25" y="70"/>
                  </a:cubicBezTo>
                  <a:cubicBezTo>
                    <a:pt x="10" y="70"/>
                    <a:pt x="10" y="70"/>
                    <a:pt x="10" y="70"/>
                  </a:cubicBezTo>
                  <a:cubicBezTo>
                    <a:pt x="10" y="73"/>
                    <a:pt x="9" y="75"/>
                    <a:pt x="9" y="78"/>
                  </a:cubicBezTo>
                  <a:cubicBezTo>
                    <a:pt x="9" y="79"/>
                    <a:pt x="10" y="80"/>
                    <a:pt x="10" y="81"/>
                  </a:cubicBezTo>
                  <a:cubicBezTo>
                    <a:pt x="10" y="84"/>
                    <a:pt x="10" y="84"/>
                    <a:pt x="10" y="84"/>
                  </a:cubicBezTo>
                  <a:cubicBezTo>
                    <a:pt x="29" y="84"/>
                    <a:pt x="29" y="84"/>
                    <a:pt x="29" y="84"/>
                  </a:cubicBezTo>
                  <a:cubicBezTo>
                    <a:pt x="29" y="108"/>
                    <a:pt x="29" y="108"/>
                    <a:pt x="29" y="108"/>
                  </a:cubicBezTo>
                  <a:cubicBezTo>
                    <a:pt x="42" y="108"/>
                    <a:pt x="42" y="108"/>
                    <a:pt x="42" y="108"/>
                  </a:cubicBezTo>
                  <a:cubicBezTo>
                    <a:pt x="42" y="105"/>
                    <a:pt x="42" y="103"/>
                    <a:pt x="43" y="100"/>
                  </a:cubicBezTo>
                  <a:cubicBezTo>
                    <a:pt x="44" y="99"/>
                    <a:pt x="45" y="99"/>
                    <a:pt x="46" y="98"/>
                  </a:cubicBezTo>
                  <a:cubicBezTo>
                    <a:pt x="47" y="97"/>
                    <a:pt x="48" y="96"/>
                    <a:pt x="49" y="95"/>
                  </a:cubicBezTo>
                  <a:cubicBezTo>
                    <a:pt x="50" y="95"/>
                    <a:pt x="52" y="95"/>
                    <a:pt x="52" y="93"/>
                  </a:cubicBezTo>
                  <a:cubicBezTo>
                    <a:pt x="52" y="92"/>
                    <a:pt x="52" y="91"/>
                    <a:pt x="53" y="90"/>
                  </a:cubicBezTo>
                  <a:cubicBezTo>
                    <a:pt x="54" y="88"/>
                    <a:pt x="55" y="87"/>
                    <a:pt x="56" y="84"/>
                  </a:cubicBezTo>
                  <a:cubicBezTo>
                    <a:pt x="56" y="83"/>
                    <a:pt x="57" y="83"/>
                    <a:pt x="57" y="81"/>
                  </a:cubicBezTo>
                  <a:cubicBezTo>
                    <a:pt x="58" y="79"/>
                    <a:pt x="57" y="78"/>
                    <a:pt x="57" y="76"/>
                  </a:cubicBezTo>
                  <a:cubicBezTo>
                    <a:pt x="68" y="76"/>
                    <a:pt x="68" y="76"/>
                    <a:pt x="68" y="76"/>
                  </a:cubicBezTo>
                  <a:cubicBezTo>
                    <a:pt x="68" y="74"/>
                    <a:pt x="67" y="73"/>
                    <a:pt x="68" y="72"/>
                  </a:cubicBezTo>
                  <a:cubicBezTo>
                    <a:pt x="68" y="71"/>
                    <a:pt x="69" y="70"/>
                    <a:pt x="69" y="69"/>
                  </a:cubicBezTo>
                  <a:cubicBezTo>
                    <a:pt x="69" y="68"/>
                    <a:pt x="71" y="67"/>
                    <a:pt x="71" y="66"/>
                  </a:cubicBezTo>
                  <a:cubicBezTo>
                    <a:pt x="72" y="65"/>
                    <a:pt x="71" y="64"/>
                    <a:pt x="71" y="63"/>
                  </a:cubicBezTo>
                  <a:cubicBezTo>
                    <a:pt x="72" y="62"/>
                    <a:pt x="72" y="61"/>
                    <a:pt x="73" y="60"/>
                  </a:cubicBezTo>
                  <a:cubicBezTo>
                    <a:pt x="74" y="59"/>
                    <a:pt x="76" y="61"/>
                    <a:pt x="76" y="60"/>
                  </a:cubicBezTo>
                  <a:cubicBezTo>
                    <a:pt x="77" y="59"/>
                    <a:pt x="78" y="58"/>
                    <a:pt x="78" y="57"/>
                  </a:cubicBezTo>
                  <a:cubicBezTo>
                    <a:pt x="78" y="56"/>
                    <a:pt x="77" y="55"/>
                    <a:pt x="77" y="54"/>
                  </a:cubicBezTo>
                  <a:cubicBezTo>
                    <a:pt x="77" y="53"/>
                    <a:pt x="77" y="52"/>
                    <a:pt x="76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760"/>
            </a:p>
          </p:txBody>
        </p:sp>
        <p:sp>
          <p:nvSpPr>
            <p:cNvPr id="518" name="Freeform 517"/>
            <p:cNvSpPr>
              <a:spLocks/>
            </p:cNvSpPr>
            <p:nvPr/>
          </p:nvSpPr>
          <p:spPr bwMode="auto">
            <a:xfrm>
              <a:off x="9297988" y="4210050"/>
              <a:ext cx="88900" cy="69850"/>
            </a:xfrm>
            <a:custGeom>
              <a:avLst/>
              <a:gdLst>
                <a:gd name="T0" fmla="*/ 38 w 45"/>
                <a:gd name="T1" fmla="*/ 35 h 35"/>
                <a:gd name="T2" fmla="*/ 45 w 45"/>
                <a:gd name="T3" fmla="*/ 35 h 35"/>
                <a:gd name="T4" fmla="*/ 45 w 45"/>
                <a:gd name="T5" fmla="*/ 32 h 35"/>
                <a:gd name="T6" fmla="*/ 42 w 45"/>
                <a:gd name="T7" fmla="*/ 29 h 35"/>
                <a:gd name="T8" fmla="*/ 40 w 45"/>
                <a:gd name="T9" fmla="*/ 26 h 35"/>
                <a:gd name="T10" fmla="*/ 37 w 45"/>
                <a:gd name="T11" fmla="*/ 25 h 35"/>
                <a:gd name="T12" fmla="*/ 33 w 45"/>
                <a:gd name="T13" fmla="*/ 24 h 35"/>
                <a:gd name="T14" fmla="*/ 29 w 45"/>
                <a:gd name="T15" fmla="*/ 20 h 35"/>
                <a:gd name="T16" fmla="*/ 26 w 45"/>
                <a:gd name="T17" fmla="*/ 20 h 35"/>
                <a:gd name="T18" fmla="*/ 23 w 45"/>
                <a:gd name="T19" fmla="*/ 17 h 35"/>
                <a:gd name="T20" fmla="*/ 23 w 45"/>
                <a:gd name="T21" fmla="*/ 14 h 35"/>
                <a:gd name="T22" fmla="*/ 18 w 45"/>
                <a:gd name="T23" fmla="*/ 8 h 35"/>
                <a:gd name="T24" fmla="*/ 11 w 45"/>
                <a:gd name="T25" fmla="*/ 3 h 35"/>
                <a:gd name="T26" fmla="*/ 8 w 45"/>
                <a:gd name="T27" fmla="*/ 0 h 35"/>
                <a:gd name="T28" fmla="*/ 5 w 45"/>
                <a:gd name="T29" fmla="*/ 0 h 35"/>
                <a:gd name="T30" fmla="*/ 0 w 45"/>
                <a:gd name="T31" fmla="*/ 1 h 35"/>
                <a:gd name="T32" fmla="*/ 2 w 45"/>
                <a:gd name="T33" fmla="*/ 4 h 35"/>
                <a:gd name="T34" fmla="*/ 3 w 45"/>
                <a:gd name="T35" fmla="*/ 7 h 35"/>
                <a:gd name="T36" fmla="*/ 6 w 45"/>
                <a:gd name="T37" fmla="*/ 9 h 35"/>
                <a:gd name="T38" fmla="*/ 9 w 45"/>
                <a:gd name="T39" fmla="*/ 12 h 35"/>
                <a:gd name="T40" fmla="*/ 9 w 45"/>
                <a:gd name="T41" fmla="*/ 17 h 35"/>
                <a:gd name="T42" fmla="*/ 11 w 45"/>
                <a:gd name="T43" fmla="*/ 20 h 35"/>
                <a:gd name="T44" fmla="*/ 14 w 45"/>
                <a:gd name="T45" fmla="*/ 23 h 35"/>
                <a:gd name="T46" fmla="*/ 17 w 45"/>
                <a:gd name="T47" fmla="*/ 25 h 35"/>
                <a:gd name="T48" fmla="*/ 26 w 45"/>
                <a:gd name="T49" fmla="*/ 29 h 35"/>
                <a:gd name="T50" fmla="*/ 32 w 45"/>
                <a:gd name="T51" fmla="*/ 32 h 35"/>
                <a:gd name="T52" fmla="*/ 35 w 45"/>
                <a:gd name="T53" fmla="*/ 34 h 35"/>
                <a:gd name="T54" fmla="*/ 38 w 45"/>
                <a:gd name="T55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5" h="35">
                  <a:moveTo>
                    <a:pt x="38" y="35"/>
                  </a:moveTo>
                  <a:cubicBezTo>
                    <a:pt x="45" y="35"/>
                    <a:pt x="45" y="35"/>
                    <a:pt x="45" y="35"/>
                  </a:cubicBezTo>
                  <a:cubicBezTo>
                    <a:pt x="44" y="34"/>
                    <a:pt x="45" y="33"/>
                    <a:pt x="45" y="32"/>
                  </a:cubicBezTo>
                  <a:cubicBezTo>
                    <a:pt x="44" y="31"/>
                    <a:pt x="43" y="30"/>
                    <a:pt x="42" y="29"/>
                  </a:cubicBezTo>
                  <a:cubicBezTo>
                    <a:pt x="42" y="28"/>
                    <a:pt x="41" y="27"/>
                    <a:pt x="40" y="26"/>
                  </a:cubicBezTo>
                  <a:cubicBezTo>
                    <a:pt x="39" y="26"/>
                    <a:pt x="38" y="26"/>
                    <a:pt x="37" y="25"/>
                  </a:cubicBezTo>
                  <a:cubicBezTo>
                    <a:pt x="36" y="25"/>
                    <a:pt x="34" y="25"/>
                    <a:pt x="33" y="24"/>
                  </a:cubicBezTo>
                  <a:cubicBezTo>
                    <a:pt x="31" y="23"/>
                    <a:pt x="31" y="21"/>
                    <a:pt x="29" y="20"/>
                  </a:cubicBezTo>
                  <a:cubicBezTo>
                    <a:pt x="28" y="20"/>
                    <a:pt x="27" y="20"/>
                    <a:pt x="26" y="20"/>
                  </a:cubicBezTo>
                  <a:cubicBezTo>
                    <a:pt x="25" y="19"/>
                    <a:pt x="24" y="18"/>
                    <a:pt x="23" y="17"/>
                  </a:cubicBezTo>
                  <a:cubicBezTo>
                    <a:pt x="23" y="16"/>
                    <a:pt x="23" y="15"/>
                    <a:pt x="23" y="14"/>
                  </a:cubicBezTo>
                  <a:cubicBezTo>
                    <a:pt x="22" y="11"/>
                    <a:pt x="20" y="9"/>
                    <a:pt x="18" y="8"/>
                  </a:cubicBezTo>
                  <a:cubicBezTo>
                    <a:pt x="16" y="6"/>
                    <a:pt x="14" y="4"/>
                    <a:pt x="11" y="3"/>
                  </a:cubicBezTo>
                  <a:cubicBezTo>
                    <a:pt x="10" y="2"/>
                    <a:pt x="9" y="1"/>
                    <a:pt x="8" y="0"/>
                  </a:cubicBezTo>
                  <a:cubicBezTo>
                    <a:pt x="7" y="0"/>
                    <a:pt x="6" y="1"/>
                    <a:pt x="5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1" y="3"/>
                    <a:pt x="2" y="4"/>
                  </a:cubicBezTo>
                  <a:cubicBezTo>
                    <a:pt x="2" y="5"/>
                    <a:pt x="3" y="6"/>
                    <a:pt x="3" y="7"/>
                  </a:cubicBezTo>
                  <a:cubicBezTo>
                    <a:pt x="4" y="8"/>
                    <a:pt x="5" y="8"/>
                    <a:pt x="6" y="9"/>
                  </a:cubicBezTo>
                  <a:cubicBezTo>
                    <a:pt x="7" y="9"/>
                    <a:pt x="9" y="10"/>
                    <a:pt x="9" y="12"/>
                  </a:cubicBezTo>
                  <a:cubicBezTo>
                    <a:pt x="10" y="14"/>
                    <a:pt x="9" y="15"/>
                    <a:pt x="9" y="17"/>
                  </a:cubicBezTo>
                  <a:cubicBezTo>
                    <a:pt x="9" y="19"/>
                    <a:pt x="11" y="19"/>
                    <a:pt x="11" y="20"/>
                  </a:cubicBezTo>
                  <a:cubicBezTo>
                    <a:pt x="12" y="21"/>
                    <a:pt x="13" y="23"/>
                    <a:pt x="14" y="23"/>
                  </a:cubicBezTo>
                  <a:cubicBezTo>
                    <a:pt x="15" y="24"/>
                    <a:pt x="16" y="24"/>
                    <a:pt x="17" y="25"/>
                  </a:cubicBezTo>
                  <a:cubicBezTo>
                    <a:pt x="20" y="27"/>
                    <a:pt x="23" y="27"/>
                    <a:pt x="26" y="29"/>
                  </a:cubicBezTo>
                  <a:cubicBezTo>
                    <a:pt x="28" y="30"/>
                    <a:pt x="30" y="31"/>
                    <a:pt x="32" y="32"/>
                  </a:cubicBezTo>
                  <a:cubicBezTo>
                    <a:pt x="33" y="32"/>
                    <a:pt x="34" y="33"/>
                    <a:pt x="35" y="34"/>
                  </a:cubicBezTo>
                  <a:cubicBezTo>
                    <a:pt x="36" y="34"/>
                    <a:pt x="37" y="35"/>
                    <a:pt x="38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760"/>
            </a:p>
          </p:txBody>
        </p:sp>
        <p:sp>
          <p:nvSpPr>
            <p:cNvPr id="519" name="Freeform 518"/>
            <p:cNvSpPr>
              <a:spLocks/>
            </p:cNvSpPr>
            <p:nvPr/>
          </p:nvSpPr>
          <p:spPr bwMode="auto">
            <a:xfrm>
              <a:off x="8340725" y="3948113"/>
              <a:ext cx="42863" cy="22225"/>
            </a:xfrm>
            <a:custGeom>
              <a:avLst/>
              <a:gdLst>
                <a:gd name="T0" fmla="*/ 0 w 22"/>
                <a:gd name="T1" fmla="*/ 6 h 11"/>
                <a:gd name="T2" fmla="*/ 2 w 22"/>
                <a:gd name="T3" fmla="*/ 10 h 11"/>
                <a:gd name="T4" fmla="*/ 5 w 22"/>
                <a:gd name="T5" fmla="*/ 11 h 11"/>
                <a:gd name="T6" fmla="*/ 7 w 22"/>
                <a:gd name="T7" fmla="*/ 9 h 11"/>
                <a:gd name="T8" fmla="*/ 13 w 22"/>
                <a:gd name="T9" fmla="*/ 9 h 11"/>
                <a:gd name="T10" fmla="*/ 16 w 22"/>
                <a:gd name="T11" fmla="*/ 9 h 11"/>
                <a:gd name="T12" fmla="*/ 22 w 22"/>
                <a:gd name="T13" fmla="*/ 8 h 11"/>
                <a:gd name="T14" fmla="*/ 22 w 22"/>
                <a:gd name="T15" fmla="*/ 2 h 11"/>
                <a:gd name="T16" fmla="*/ 16 w 22"/>
                <a:gd name="T17" fmla="*/ 0 h 11"/>
                <a:gd name="T18" fmla="*/ 10 w 22"/>
                <a:gd name="T19" fmla="*/ 2 h 11"/>
                <a:gd name="T20" fmla="*/ 3 w 22"/>
                <a:gd name="T21" fmla="*/ 2 h 11"/>
                <a:gd name="T22" fmla="*/ 0 w 22"/>
                <a:gd name="T23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11">
                  <a:moveTo>
                    <a:pt x="0" y="6"/>
                  </a:moveTo>
                  <a:cubicBezTo>
                    <a:pt x="0" y="7"/>
                    <a:pt x="0" y="9"/>
                    <a:pt x="2" y="10"/>
                  </a:cubicBezTo>
                  <a:cubicBezTo>
                    <a:pt x="3" y="11"/>
                    <a:pt x="3" y="11"/>
                    <a:pt x="5" y="11"/>
                  </a:cubicBezTo>
                  <a:cubicBezTo>
                    <a:pt x="6" y="11"/>
                    <a:pt x="6" y="9"/>
                    <a:pt x="7" y="9"/>
                  </a:cubicBezTo>
                  <a:cubicBezTo>
                    <a:pt x="9" y="9"/>
                    <a:pt x="11" y="9"/>
                    <a:pt x="13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9" y="8"/>
                    <a:pt x="20" y="8"/>
                    <a:pt x="22" y="8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4" y="1"/>
                    <a:pt x="12" y="2"/>
                    <a:pt x="10" y="2"/>
                  </a:cubicBezTo>
                  <a:cubicBezTo>
                    <a:pt x="7" y="2"/>
                    <a:pt x="6" y="2"/>
                    <a:pt x="3" y="2"/>
                  </a:cubicBezTo>
                  <a:cubicBezTo>
                    <a:pt x="2" y="3"/>
                    <a:pt x="0" y="4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760"/>
            </a:p>
          </p:txBody>
        </p:sp>
        <p:sp>
          <p:nvSpPr>
            <p:cNvPr id="520" name="Freeform 519"/>
            <p:cNvSpPr>
              <a:spLocks/>
            </p:cNvSpPr>
            <p:nvPr/>
          </p:nvSpPr>
          <p:spPr bwMode="auto">
            <a:xfrm>
              <a:off x="8345488" y="3951288"/>
              <a:ext cx="6350" cy="1588"/>
            </a:xfrm>
            <a:custGeom>
              <a:avLst/>
              <a:gdLst>
                <a:gd name="T0" fmla="*/ 0 w 3"/>
                <a:gd name="T1" fmla="*/ 1 h 1"/>
                <a:gd name="T2" fmla="*/ 3 w 3"/>
                <a:gd name="T3" fmla="*/ 0 h 1"/>
                <a:gd name="T4" fmla="*/ 0 w 3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760"/>
            </a:p>
          </p:txBody>
        </p:sp>
        <p:sp>
          <p:nvSpPr>
            <p:cNvPr id="521" name="Freeform 520"/>
            <p:cNvSpPr>
              <a:spLocks/>
            </p:cNvSpPr>
            <p:nvPr/>
          </p:nvSpPr>
          <p:spPr bwMode="auto">
            <a:xfrm>
              <a:off x="7870825" y="3946525"/>
              <a:ext cx="1138238" cy="841375"/>
            </a:xfrm>
            <a:custGeom>
              <a:avLst/>
              <a:gdLst>
                <a:gd name="T0" fmla="*/ 566 w 572"/>
                <a:gd name="T1" fmla="*/ 233 h 422"/>
                <a:gd name="T2" fmla="*/ 555 w 572"/>
                <a:gd name="T3" fmla="*/ 202 h 422"/>
                <a:gd name="T4" fmla="*/ 537 w 572"/>
                <a:gd name="T5" fmla="*/ 182 h 422"/>
                <a:gd name="T6" fmla="*/ 509 w 572"/>
                <a:gd name="T7" fmla="*/ 155 h 422"/>
                <a:gd name="T8" fmla="*/ 500 w 572"/>
                <a:gd name="T9" fmla="*/ 134 h 422"/>
                <a:gd name="T10" fmla="*/ 472 w 572"/>
                <a:gd name="T11" fmla="*/ 116 h 422"/>
                <a:gd name="T12" fmla="*/ 459 w 572"/>
                <a:gd name="T13" fmla="*/ 90 h 422"/>
                <a:gd name="T14" fmla="*/ 450 w 572"/>
                <a:gd name="T15" fmla="*/ 63 h 422"/>
                <a:gd name="T16" fmla="*/ 427 w 572"/>
                <a:gd name="T17" fmla="*/ 47 h 422"/>
                <a:gd name="T18" fmla="*/ 422 w 572"/>
                <a:gd name="T19" fmla="*/ 21 h 422"/>
                <a:gd name="T20" fmla="*/ 409 w 572"/>
                <a:gd name="T21" fmla="*/ 4 h 422"/>
                <a:gd name="T22" fmla="*/ 397 w 572"/>
                <a:gd name="T23" fmla="*/ 33 h 422"/>
                <a:gd name="T24" fmla="*/ 395 w 572"/>
                <a:gd name="T25" fmla="*/ 62 h 422"/>
                <a:gd name="T26" fmla="*/ 373 w 572"/>
                <a:gd name="T27" fmla="*/ 94 h 422"/>
                <a:gd name="T28" fmla="*/ 343 w 572"/>
                <a:gd name="T29" fmla="*/ 73 h 422"/>
                <a:gd name="T30" fmla="*/ 321 w 572"/>
                <a:gd name="T31" fmla="*/ 59 h 422"/>
                <a:gd name="T32" fmla="*/ 321 w 572"/>
                <a:gd name="T33" fmla="*/ 35 h 422"/>
                <a:gd name="T34" fmla="*/ 333 w 572"/>
                <a:gd name="T35" fmla="*/ 16 h 422"/>
                <a:gd name="T36" fmla="*/ 299 w 572"/>
                <a:gd name="T37" fmla="*/ 10 h 422"/>
                <a:gd name="T38" fmla="*/ 275 w 572"/>
                <a:gd name="T39" fmla="*/ 0 h 422"/>
                <a:gd name="T40" fmla="*/ 270 w 572"/>
                <a:gd name="T41" fmla="*/ 10 h 422"/>
                <a:gd name="T42" fmla="*/ 257 w 572"/>
                <a:gd name="T43" fmla="*/ 18 h 422"/>
                <a:gd name="T44" fmla="*/ 238 w 572"/>
                <a:gd name="T45" fmla="*/ 39 h 422"/>
                <a:gd name="T46" fmla="*/ 216 w 572"/>
                <a:gd name="T47" fmla="*/ 49 h 422"/>
                <a:gd name="T48" fmla="*/ 181 w 572"/>
                <a:gd name="T49" fmla="*/ 47 h 422"/>
                <a:gd name="T50" fmla="*/ 160 w 572"/>
                <a:gd name="T51" fmla="*/ 71 h 422"/>
                <a:gd name="T52" fmla="*/ 157 w 572"/>
                <a:gd name="T53" fmla="*/ 90 h 422"/>
                <a:gd name="T54" fmla="*/ 129 w 572"/>
                <a:gd name="T55" fmla="*/ 82 h 422"/>
                <a:gd name="T56" fmla="*/ 118 w 572"/>
                <a:gd name="T57" fmla="*/ 113 h 422"/>
                <a:gd name="T58" fmla="*/ 98 w 572"/>
                <a:gd name="T59" fmla="*/ 131 h 422"/>
                <a:gd name="T60" fmla="*/ 55 w 572"/>
                <a:gd name="T61" fmla="*/ 138 h 422"/>
                <a:gd name="T62" fmla="*/ 26 w 572"/>
                <a:gd name="T63" fmla="*/ 165 h 422"/>
                <a:gd name="T64" fmla="*/ 9 w 572"/>
                <a:gd name="T65" fmla="*/ 162 h 422"/>
                <a:gd name="T66" fmla="*/ 5 w 572"/>
                <a:gd name="T67" fmla="*/ 185 h 422"/>
                <a:gd name="T68" fmla="*/ 16 w 572"/>
                <a:gd name="T69" fmla="*/ 216 h 422"/>
                <a:gd name="T70" fmla="*/ 0 w 572"/>
                <a:gd name="T71" fmla="*/ 221 h 422"/>
                <a:gd name="T72" fmla="*/ 17 w 572"/>
                <a:gd name="T73" fmla="*/ 248 h 422"/>
                <a:gd name="T74" fmla="*/ 29 w 572"/>
                <a:gd name="T75" fmla="*/ 283 h 422"/>
                <a:gd name="T76" fmla="*/ 40 w 572"/>
                <a:gd name="T77" fmla="*/ 319 h 422"/>
                <a:gd name="T78" fmla="*/ 32 w 572"/>
                <a:gd name="T79" fmla="*/ 344 h 422"/>
                <a:gd name="T80" fmla="*/ 61 w 572"/>
                <a:gd name="T81" fmla="*/ 360 h 422"/>
                <a:gd name="T82" fmla="*/ 85 w 572"/>
                <a:gd name="T83" fmla="*/ 348 h 422"/>
                <a:gd name="T84" fmla="*/ 124 w 572"/>
                <a:gd name="T85" fmla="*/ 340 h 422"/>
                <a:gd name="T86" fmla="*/ 153 w 572"/>
                <a:gd name="T87" fmla="*/ 332 h 422"/>
                <a:gd name="T88" fmla="*/ 185 w 572"/>
                <a:gd name="T89" fmla="*/ 314 h 422"/>
                <a:gd name="T90" fmla="*/ 216 w 572"/>
                <a:gd name="T91" fmla="*/ 308 h 422"/>
                <a:gd name="T92" fmla="*/ 252 w 572"/>
                <a:gd name="T93" fmla="*/ 303 h 422"/>
                <a:gd name="T94" fmla="*/ 283 w 572"/>
                <a:gd name="T95" fmla="*/ 309 h 422"/>
                <a:gd name="T96" fmla="*/ 306 w 572"/>
                <a:gd name="T97" fmla="*/ 331 h 422"/>
                <a:gd name="T98" fmla="*/ 325 w 572"/>
                <a:gd name="T99" fmla="*/ 350 h 422"/>
                <a:gd name="T100" fmla="*/ 342 w 572"/>
                <a:gd name="T101" fmla="*/ 326 h 422"/>
                <a:gd name="T102" fmla="*/ 347 w 572"/>
                <a:gd name="T103" fmla="*/ 349 h 422"/>
                <a:gd name="T104" fmla="*/ 353 w 572"/>
                <a:gd name="T105" fmla="*/ 372 h 422"/>
                <a:gd name="T106" fmla="*/ 377 w 572"/>
                <a:gd name="T107" fmla="*/ 380 h 422"/>
                <a:gd name="T108" fmla="*/ 387 w 572"/>
                <a:gd name="T109" fmla="*/ 407 h 422"/>
                <a:gd name="T110" fmla="*/ 416 w 572"/>
                <a:gd name="T111" fmla="*/ 419 h 422"/>
                <a:gd name="T112" fmla="*/ 455 w 572"/>
                <a:gd name="T113" fmla="*/ 419 h 422"/>
                <a:gd name="T114" fmla="*/ 494 w 572"/>
                <a:gd name="T115" fmla="*/ 405 h 422"/>
                <a:gd name="T116" fmla="*/ 526 w 572"/>
                <a:gd name="T117" fmla="*/ 380 h 422"/>
                <a:gd name="T118" fmla="*/ 530 w 572"/>
                <a:gd name="T119" fmla="*/ 349 h 422"/>
                <a:gd name="T120" fmla="*/ 546 w 572"/>
                <a:gd name="T121" fmla="*/ 327 h 422"/>
                <a:gd name="T122" fmla="*/ 559 w 572"/>
                <a:gd name="T123" fmla="*/ 309 h 422"/>
                <a:gd name="T124" fmla="*/ 572 w 572"/>
                <a:gd name="T125" fmla="*/ 271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72" h="422">
                  <a:moveTo>
                    <a:pt x="570" y="253"/>
                  </a:moveTo>
                  <a:cubicBezTo>
                    <a:pt x="569" y="252"/>
                    <a:pt x="569" y="251"/>
                    <a:pt x="568" y="250"/>
                  </a:cubicBezTo>
                  <a:cubicBezTo>
                    <a:pt x="567" y="249"/>
                    <a:pt x="566" y="249"/>
                    <a:pt x="565" y="247"/>
                  </a:cubicBezTo>
                  <a:cubicBezTo>
                    <a:pt x="565" y="246"/>
                    <a:pt x="563" y="246"/>
                    <a:pt x="563" y="244"/>
                  </a:cubicBezTo>
                  <a:cubicBezTo>
                    <a:pt x="563" y="241"/>
                    <a:pt x="563" y="241"/>
                    <a:pt x="563" y="241"/>
                  </a:cubicBezTo>
                  <a:cubicBezTo>
                    <a:pt x="563" y="240"/>
                    <a:pt x="563" y="239"/>
                    <a:pt x="563" y="238"/>
                  </a:cubicBezTo>
                  <a:cubicBezTo>
                    <a:pt x="563" y="236"/>
                    <a:pt x="565" y="235"/>
                    <a:pt x="566" y="233"/>
                  </a:cubicBezTo>
                  <a:cubicBezTo>
                    <a:pt x="566" y="231"/>
                    <a:pt x="566" y="229"/>
                    <a:pt x="566" y="227"/>
                  </a:cubicBezTo>
                  <a:cubicBezTo>
                    <a:pt x="564" y="226"/>
                    <a:pt x="564" y="226"/>
                    <a:pt x="564" y="226"/>
                  </a:cubicBezTo>
                  <a:cubicBezTo>
                    <a:pt x="564" y="217"/>
                    <a:pt x="564" y="217"/>
                    <a:pt x="564" y="217"/>
                  </a:cubicBezTo>
                  <a:cubicBezTo>
                    <a:pt x="564" y="216"/>
                    <a:pt x="565" y="215"/>
                    <a:pt x="564" y="214"/>
                  </a:cubicBezTo>
                  <a:cubicBezTo>
                    <a:pt x="564" y="213"/>
                    <a:pt x="563" y="212"/>
                    <a:pt x="561" y="210"/>
                  </a:cubicBezTo>
                  <a:cubicBezTo>
                    <a:pt x="560" y="208"/>
                    <a:pt x="558" y="207"/>
                    <a:pt x="557" y="205"/>
                  </a:cubicBezTo>
                  <a:cubicBezTo>
                    <a:pt x="556" y="203"/>
                    <a:pt x="555" y="203"/>
                    <a:pt x="555" y="202"/>
                  </a:cubicBezTo>
                  <a:cubicBezTo>
                    <a:pt x="555" y="201"/>
                    <a:pt x="555" y="200"/>
                    <a:pt x="555" y="199"/>
                  </a:cubicBezTo>
                  <a:cubicBezTo>
                    <a:pt x="554" y="198"/>
                    <a:pt x="554" y="197"/>
                    <a:pt x="553" y="196"/>
                  </a:cubicBezTo>
                  <a:cubicBezTo>
                    <a:pt x="553" y="195"/>
                    <a:pt x="552" y="194"/>
                    <a:pt x="552" y="193"/>
                  </a:cubicBezTo>
                  <a:cubicBezTo>
                    <a:pt x="551" y="192"/>
                    <a:pt x="550" y="192"/>
                    <a:pt x="549" y="191"/>
                  </a:cubicBezTo>
                  <a:cubicBezTo>
                    <a:pt x="547" y="189"/>
                    <a:pt x="546" y="187"/>
                    <a:pt x="544" y="185"/>
                  </a:cubicBezTo>
                  <a:cubicBezTo>
                    <a:pt x="543" y="185"/>
                    <a:pt x="542" y="184"/>
                    <a:pt x="541" y="183"/>
                  </a:cubicBezTo>
                  <a:cubicBezTo>
                    <a:pt x="540" y="183"/>
                    <a:pt x="538" y="183"/>
                    <a:pt x="537" y="182"/>
                  </a:cubicBezTo>
                  <a:cubicBezTo>
                    <a:pt x="536" y="181"/>
                    <a:pt x="535" y="180"/>
                    <a:pt x="535" y="178"/>
                  </a:cubicBezTo>
                  <a:cubicBezTo>
                    <a:pt x="535" y="164"/>
                    <a:pt x="535" y="164"/>
                    <a:pt x="535" y="164"/>
                  </a:cubicBezTo>
                  <a:cubicBezTo>
                    <a:pt x="533" y="164"/>
                    <a:pt x="531" y="163"/>
                    <a:pt x="529" y="163"/>
                  </a:cubicBezTo>
                  <a:cubicBezTo>
                    <a:pt x="526" y="163"/>
                    <a:pt x="524" y="164"/>
                    <a:pt x="520" y="163"/>
                  </a:cubicBezTo>
                  <a:cubicBezTo>
                    <a:pt x="519" y="163"/>
                    <a:pt x="518" y="162"/>
                    <a:pt x="517" y="162"/>
                  </a:cubicBezTo>
                  <a:cubicBezTo>
                    <a:pt x="515" y="162"/>
                    <a:pt x="514" y="161"/>
                    <a:pt x="514" y="160"/>
                  </a:cubicBezTo>
                  <a:cubicBezTo>
                    <a:pt x="511" y="159"/>
                    <a:pt x="510" y="157"/>
                    <a:pt x="509" y="155"/>
                  </a:cubicBezTo>
                  <a:cubicBezTo>
                    <a:pt x="509" y="152"/>
                    <a:pt x="509" y="152"/>
                    <a:pt x="509" y="152"/>
                  </a:cubicBezTo>
                  <a:cubicBezTo>
                    <a:pt x="509" y="151"/>
                    <a:pt x="508" y="150"/>
                    <a:pt x="508" y="149"/>
                  </a:cubicBezTo>
                  <a:cubicBezTo>
                    <a:pt x="508" y="146"/>
                    <a:pt x="508" y="145"/>
                    <a:pt x="508" y="142"/>
                  </a:cubicBezTo>
                  <a:cubicBezTo>
                    <a:pt x="507" y="142"/>
                    <a:pt x="506" y="143"/>
                    <a:pt x="505" y="142"/>
                  </a:cubicBezTo>
                  <a:cubicBezTo>
                    <a:pt x="505" y="141"/>
                    <a:pt x="503" y="141"/>
                    <a:pt x="503" y="141"/>
                  </a:cubicBezTo>
                  <a:cubicBezTo>
                    <a:pt x="501" y="139"/>
                    <a:pt x="504" y="136"/>
                    <a:pt x="503" y="135"/>
                  </a:cubicBezTo>
                  <a:cubicBezTo>
                    <a:pt x="502" y="134"/>
                    <a:pt x="500" y="135"/>
                    <a:pt x="500" y="134"/>
                  </a:cubicBezTo>
                  <a:cubicBezTo>
                    <a:pt x="498" y="133"/>
                    <a:pt x="498" y="133"/>
                    <a:pt x="497" y="132"/>
                  </a:cubicBezTo>
                  <a:cubicBezTo>
                    <a:pt x="494" y="132"/>
                    <a:pt x="493" y="131"/>
                    <a:pt x="491" y="130"/>
                  </a:cubicBezTo>
                  <a:cubicBezTo>
                    <a:pt x="490" y="129"/>
                    <a:pt x="489" y="127"/>
                    <a:pt x="489" y="127"/>
                  </a:cubicBezTo>
                  <a:cubicBezTo>
                    <a:pt x="488" y="126"/>
                    <a:pt x="486" y="125"/>
                    <a:pt x="486" y="124"/>
                  </a:cubicBezTo>
                  <a:cubicBezTo>
                    <a:pt x="485" y="123"/>
                    <a:pt x="485" y="122"/>
                    <a:pt x="484" y="121"/>
                  </a:cubicBezTo>
                  <a:cubicBezTo>
                    <a:pt x="483" y="120"/>
                    <a:pt x="482" y="120"/>
                    <a:pt x="480" y="119"/>
                  </a:cubicBezTo>
                  <a:cubicBezTo>
                    <a:pt x="477" y="118"/>
                    <a:pt x="475" y="117"/>
                    <a:pt x="472" y="116"/>
                  </a:cubicBezTo>
                  <a:cubicBezTo>
                    <a:pt x="470" y="116"/>
                    <a:pt x="469" y="116"/>
                    <a:pt x="468" y="115"/>
                  </a:cubicBezTo>
                  <a:cubicBezTo>
                    <a:pt x="467" y="114"/>
                    <a:pt x="465" y="113"/>
                    <a:pt x="465" y="112"/>
                  </a:cubicBezTo>
                  <a:cubicBezTo>
                    <a:pt x="465" y="110"/>
                    <a:pt x="466" y="108"/>
                    <a:pt x="465" y="106"/>
                  </a:cubicBezTo>
                  <a:cubicBezTo>
                    <a:pt x="464" y="104"/>
                    <a:pt x="462" y="102"/>
                    <a:pt x="461" y="100"/>
                  </a:cubicBezTo>
                  <a:cubicBezTo>
                    <a:pt x="461" y="99"/>
                    <a:pt x="461" y="98"/>
                    <a:pt x="461" y="96"/>
                  </a:cubicBezTo>
                  <a:cubicBezTo>
                    <a:pt x="461" y="95"/>
                    <a:pt x="461" y="94"/>
                    <a:pt x="461" y="93"/>
                  </a:cubicBezTo>
                  <a:cubicBezTo>
                    <a:pt x="460" y="92"/>
                    <a:pt x="459" y="92"/>
                    <a:pt x="459" y="90"/>
                  </a:cubicBezTo>
                  <a:cubicBezTo>
                    <a:pt x="459" y="90"/>
                    <a:pt x="459" y="89"/>
                    <a:pt x="459" y="88"/>
                  </a:cubicBezTo>
                  <a:cubicBezTo>
                    <a:pt x="459" y="85"/>
                    <a:pt x="459" y="85"/>
                    <a:pt x="459" y="85"/>
                  </a:cubicBezTo>
                  <a:cubicBezTo>
                    <a:pt x="459" y="82"/>
                    <a:pt x="459" y="81"/>
                    <a:pt x="458" y="79"/>
                  </a:cubicBezTo>
                  <a:cubicBezTo>
                    <a:pt x="458" y="78"/>
                    <a:pt x="459" y="77"/>
                    <a:pt x="458" y="76"/>
                  </a:cubicBezTo>
                  <a:cubicBezTo>
                    <a:pt x="458" y="73"/>
                    <a:pt x="456" y="72"/>
                    <a:pt x="454" y="71"/>
                  </a:cubicBezTo>
                  <a:cubicBezTo>
                    <a:pt x="453" y="70"/>
                    <a:pt x="451" y="69"/>
                    <a:pt x="450" y="68"/>
                  </a:cubicBezTo>
                  <a:cubicBezTo>
                    <a:pt x="450" y="66"/>
                    <a:pt x="450" y="65"/>
                    <a:pt x="450" y="63"/>
                  </a:cubicBezTo>
                  <a:cubicBezTo>
                    <a:pt x="450" y="61"/>
                    <a:pt x="451" y="60"/>
                    <a:pt x="451" y="57"/>
                  </a:cubicBezTo>
                  <a:cubicBezTo>
                    <a:pt x="451" y="54"/>
                    <a:pt x="449" y="52"/>
                    <a:pt x="446" y="52"/>
                  </a:cubicBezTo>
                  <a:cubicBezTo>
                    <a:pt x="445" y="51"/>
                    <a:pt x="444" y="52"/>
                    <a:pt x="443" y="52"/>
                  </a:cubicBezTo>
                  <a:cubicBezTo>
                    <a:pt x="442" y="52"/>
                    <a:pt x="441" y="52"/>
                    <a:pt x="440" y="52"/>
                  </a:cubicBezTo>
                  <a:cubicBezTo>
                    <a:pt x="439" y="51"/>
                    <a:pt x="438" y="50"/>
                    <a:pt x="437" y="50"/>
                  </a:cubicBezTo>
                  <a:cubicBezTo>
                    <a:pt x="435" y="49"/>
                    <a:pt x="433" y="50"/>
                    <a:pt x="430" y="49"/>
                  </a:cubicBezTo>
                  <a:cubicBezTo>
                    <a:pt x="429" y="48"/>
                    <a:pt x="428" y="48"/>
                    <a:pt x="427" y="47"/>
                  </a:cubicBezTo>
                  <a:cubicBezTo>
                    <a:pt x="427" y="46"/>
                    <a:pt x="428" y="45"/>
                    <a:pt x="427" y="44"/>
                  </a:cubicBezTo>
                  <a:cubicBezTo>
                    <a:pt x="427" y="43"/>
                    <a:pt x="427" y="42"/>
                    <a:pt x="427" y="41"/>
                  </a:cubicBezTo>
                  <a:cubicBezTo>
                    <a:pt x="427" y="40"/>
                    <a:pt x="426" y="39"/>
                    <a:pt x="426" y="38"/>
                  </a:cubicBezTo>
                  <a:cubicBezTo>
                    <a:pt x="426" y="35"/>
                    <a:pt x="426" y="35"/>
                    <a:pt x="426" y="35"/>
                  </a:cubicBezTo>
                  <a:cubicBezTo>
                    <a:pt x="426" y="32"/>
                    <a:pt x="427" y="30"/>
                    <a:pt x="426" y="26"/>
                  </a:cubicBezTo>
                  <a:cubicBezTo>
                    <a:pt x="426" y="25"/>
                    <a:pt x="424" y="25"/>
                    <a:pt x="423" y="24"/>
                  </a:cubicBezTo>
                  <a:cubicBezTo>
                    <a:pt x="423" y="23"/>
                    <a:pt x="423" y="22"/>
                    <a:pt x="422" y="21"/>
                  </a:cubicBezTo>
                  <a:cubicBezTo>
                    <a:pt x="422" y="19"/>
                    <a:pt x="420" y="19"/>
                    <a:pt x="419" y="18"/>
                  </a:cubicBezTo>
                  <a:cubicBezTo>
                    <a:pt x="419" y="17"/>
                    <a:pt x="420" y="16"/>
                    <a:pt x="419" y="15"/>
                  </a:cubicBezTo>
                  <a:cubicBezTo>
                    <a:pt x="419" y="13"/>
                    <a:pt x="419" y="11"/>
                    <a:pt x="419" y="9"/>
                  </a:cubicBezTo>
                  <a:cubicBezTo>
                    <a:pt x="418" y="8"/>
                    <a:pt x="418" y="7"/>
                    <a:pt x="418" y="6"/>
                  </a:cubicBezTo>
                  <a:cubicBezTo>
                    <a:pt x="417" y="3"/>
                    <a:pt x="415" y="2"/>
                    <a:pt x="413" y="1"/>
                  </a:cubicBezTo>
                  <a:cubicBezTo>
                    <a:pt x="412" y="0"/>
                    <a:pt x="411" y="1"/>
                    <a:pt x="410" y="1"/>
                  </a:cubicBezTo>
                  <a:cubicBezTo>
                    <a:pt x="409" y="4"/>
                    <a:pt x="409" y="4"/>
                    <a:pt x="409" y="4"/>
                  </a:cubicBezTo>
                  <a:cubicBezTo>
                    <a:pt x="409" y="6"/>
                    <a:pt x="409" y="7"/>
                    <a:pt x="408" y="10"/>
                  </a:cubicBezTo>
                  <a:cubicBezTo>
                    <a:pt x="408" y="12"/>
                    <a:pt x="408" y="12"/>
                    <a:pt x="408" y="12"/>
                  </a:cubicBezTo>
                  <a:cubicBezTo>
                    <a:pt x="408" y="14"/>
                    <a:pt x="407" y="14"/>
                    <a:pt x="406" y="15"/>
                  </a:cubicBezTo>
                  <a:cubicBezTo>
                    <a:pt x="406" y="17"/>
                    <a:pt x="405" y="17"/>
                    <a:pt x="404" y="18"/>
                  </a:cubicBezTo>
                  <a:cubicBezTo>
                    <a:pt x="403" y="20"/>
                    <a:pt x="402" y="22"/>
                    <a:pt x="400" y="24"/>
                  </a:cubicBezTo>
                  <a:cubicBezTo>
                    <a:pt x="400" y="25"/>
                    <a:pt x="398" y="26"/>
                    <a:pt x="398" y="27"/>
                  </a:cubicBezTo>
                  <a:cubicBezTo>
                    <a:pt x="397" y="29"/>
                    <a:pt x="397" y="31"/>
                    <a:pt x="397" y="33"/>
                  </a:cubicBezTo>
                  <a:cubicBezTo>
                    <a:pt x="397" y="34"/>
                    <a:pt x="397" y="35"/>
                    <a:pt x="397" y="36"/>
                  </a:cubicBezTo>
                  <a:cubicBezTo>
                    <a:pt x="397" y="37"/>
                    <a:pt x="399" y="38"/>
                    <a:pt x="399" y="39"/>
                  </a:cubicBezTo>
                  <a:cubicBezTo>
                    <a:pt x="400" y="41"/>
                    <a:pt x="399" y="43"/>
                    <a:pt x="399" y="45"/>
                  </a:cubicBezTo>
                  <a:cubicBezTo>
                    <a:pt x="399" y="51"/>
                    <a:pt x="399" y="51"/>
                    <a:pt x="399" y="51"/>
                  </a:cubicBezTo>
                  <a:cubicBezTo>
                    <a:pt x="399" y="52"/>
                    <a:pt x="399" y="54"/>
                    <a:pt x="399" y="55"/>
                  </a:cubicBezTo>
                  <a:cubicBezTo>
                    <a:pt x="399" y="56"/>
                    <a:pt x="398" y="58"/>
                    <a:pt x="397" y="59"/>
                  </a:cubicBezTo>
                  <a:cubicBezTo>
                    <a:pt x="397" y="60"/>
                    <a:pt x="395" y="61"/>
                    <a:pt x="395" y="62"/>
                  </a:cubicBezTo>
                  <a:cubicBezTo>
                    <a:pt x="395" y="87"/>
                    <a:pt x="395" y="87"/>
                    <a:pt x="395" y="87"/>
                  </a:cubicBezTo>
                  <a:cubicBezTo>
                    <a:pt x="395" y="88"/>
                    <a:pt x="395" y="89"/>
                    <a:pt x="394" y="90"/>
                  </a:cubicBezTo>
                  <a:cubicBezTo>
                    <a:pt x="393" y="91"/>
                    <a:pt x="392" y="91"/>
                    <a:pt x="391" y="92"/>
                  </a:cubicBezTo>
                  <a:cubicBezTo>
                    <a:pt x="390" y="93"/>
                    <a:pt x="389" y="94"/>
                    <a:pt x="388" y="95"/>
                  </a:cubicBezTo>
                  <a:cubicBezTo>
                    <a:pt x="386" y="96"/>
                    <a:pt x="385" y="96"/>
                    <a:pt x="383" y="96"/>
                  </a:cubicBezTo>
                  <a:cubicBezTo>
                    <a:pt x="380" y="96"/>
                    <a:pt x="379" y="95"/>
                    <a:pt x="376" y="94"/>
                  </a:cubicBezTo>
                  <a:cubicBezTo>
                    <a:pt x="375" y="94"/>
                    <a:pt x="374" y="94"/>
                    <a:pt x="373" y="94"/>
                  </a:cubicBezTo>
                  <a:cubicBezTo>
                    <a:pt x="372" y="94"/>
                    <a:pt x="371" y="93"/>
                    <a:pt x="370" y="92"/>
                  </a:cubicBezTo>
                  <a:cubicBezTo>
                    <a:pt x="369" y="91"/>
                    <a:pt x="368" y="91"/>
                    <a:pt x="367" y="90"/>
                  </a:cubicBezTo>
                  <a:cubicBezTo>
                    <a:pt x="367" y="89"/>
                    <a:pt x="367" y="88"/>
                    <a:pt x="367" y="87"/>
                  </a:cubicBezTo>
                  <a:cubicBezTo>
                    <a:pt x="366" y="86"/>
                    <a:pt x="365" y="86"/>
                    <a:pt x="364" y="85"/>
                  </a:cubicBezTo>
                  <a:cubicBezTo>
                    <a:pt x="361" y="81"/>
                    <a:pt x="358" y="79"/>
                    <a:pt x="354" y="77"/>
                  </a:cubicBezTo>
                  <a:cubicBezTo>
                    <a:pt x="351" y="76"/>
                    <a:pt x="349" y="75"/>
                    <a:pt x="347" y="74"/>
                  </a:cubicBezTo>
                  <a:cubicBezTo>
                    <a:pt x="345" y="74"/>
                    <a:pt x="344" y="74"/>
                    <a:pt x="343" y="73"/>
                  </a:cubicBezTo>
                  <a:cubicBezTo>
                    <a:pt x="340" y="71"/>
                    <a:pt x="340" y="69"/>
                    <a:pt x="338" y="66"/>
                  </a:cubicBezTo>
                  <a:cubicBezTo>
                    <a:pt x="338" y="65"/>
                    <a:pt x="338" y="64"/>
                    <a:pt x="337" y="63"/>
                  </a:cubicBezTo>
                  <a:cubicBezTo>
                    <a:pt x="336" y="63"/>
                    <a:pt x="335" y="63"/>
                    <a:pt x="334" y="63"/>
                  </a:cubicBezTo>
                  <a:cubicBezTo>
                    <a:pt x="333" y="63"/>
                    <a:pt x="332" y="63"/>
                    <a:pt x="331" y="63"/>
                  </a:cubicBezTo>
                  <a:cubicBezTo>
                    <a:pt x="330" y="62"/>
                    <a:pt x="329" y="63"/>
                    <a:pt x="327" y="63"/>
                  </a:cubicBezTo>
                  <a:cubicBezTo>
                    <a:pt x="326" y="62"/>
                    <a:pt x="325" y="62"/>
                    <a:pt x="324" y="61"/>
                  </a:cubicBezTo>
                  <a:cubicBezTo>
                    <a:pt x="323" y="60"/>
                    <a:pt x="322" y="60"/>
                    <a:pt x="321" y="59"/>
                  </a:cubicBezTo>
                  <a:cubicBezTo>
                    <a:pt x="321" y="58"/>
                    <a:pt x="322" y="57"/>
                    <a:pt x="322" y="56"/>
                  </a:cubicBezTo>
                  <a:cubicBezTo>
                    <a:pt x="322" y="55"/>
                    <a:pt x="321" y="54"/>
                    <a:pt x="321" y="53"/>
                  </a:cubicBezTo>
                  <a:cubicBezTo>
                    <a:pt x="321" y="50"/>
                    <a:pt x="323" y="48"/>
                    <a:pt x="323" y="45"/>
                  </a:cubicBezTo>
                  <a:cubicBezTo>
                    <a:pt x="323" y="44"/>
                    <a:pt x="323" y="44"/>
                    <a:pt x="323" y="44"/>
                  </a:cubicBezTo>
                  <a:cubicBezTo>
                    <a:pt x="323" y="43"/>
                    <a:pt x="322" y="42"/>
                    <a:pt x="321" y="41"/>
                  </a:cubicBezTo>
                  <a:cubicBezTo>
                    <a:pt x="321" y="40"/>
                    <a:pt x="320" y="40"/>
                    <a:pt x="320" y="38"/>
                  </a:cubicBezTo>
                  <a:cubicBezTo>
                    <a:pt x="320" y="37"/>
                    <a:pt x="321" y="36"/>
                    <a:pt x="321" y="35"/>
                  </a:cubicBezTo>
                  <a:cubicBezTo>
                    <a:pt x="322" y="34"/>
                    <a:pt x="324" y="35"/>
                    <a:pt x="324" y="34"/>
                  </a:cubicBezTo>
                  <a:cubicBezTo>
                    <a:pt x="325" y="33"/>
                    <a:pt x="325" y="32"/>
                    <a:pt x="325" y="31"/>
                  </a:cubicBezTo>
                  <a:cubicBezTo>
                    <a:pt x="326" y="30"/>
                    <a:pt x="327" y="29"/>
                    <a:pt x="327" y="28"/>
                  </a:cubicBezTo>
                  <a:cubicBezTo>
                    <a:pt x="328" y="27"/>
                    <a:pt x="329" y="25"/>
                    <a:pt x="330" y="24"/>
                  </a:cubicBezTo>
                  <a:cubicBezTo>
                    <a:pt x="331" y="22"/>
                    <a:pt x="334" y="22"/>
                    <a:pt x="335" y="19"/>
                  </a:cubicBezTo>
                  <a:cubicBezTo>
                    <a:pt x="336" y="18"/>
                    <a:pt x="336" y="17"/>
                    <a:pt x="336" y="16"/>
                  </a:cubicBezTo>
                  <a:cubicBezTo>
                    <a:pt x="333" y="16"/>
                    <a:pt x="333" y="16"/>
                    <a:pt x="333" y="16"/>
                  </a:cubicBezTo>
                  <a:cubicBezTo>
                    <a:pt x="331" y="16"/>
                    <a:pt x="329" y="15"/>
                    <a:pt x="327" y="15"/>
                  </a:cubicBezTo>
                  <a:cubicBezTo>
                    <a:pt x="325" y="14"/>
                    <a:pt x="323" y="13"/>
                    <a:pt x="321" y="13"/>
                  </a:cubicBezTo>
                  <a:cubicBezTo>
                    <a:pt x="318" y="13"/>
                    <a:pt x="318" y="13"/>
                    <a:pt x="318" y="13"/>
                  </a:cubicBezTo>
                  <a:cubicBezTo>
                    <a:pt x="314" y="13"/>
                    <a:pt x="312" y="14"/>
                    <a:pt x="308" y="13"/>
                  </a:cubicBezTo>
                  <a:cubicBezTo>
                    <a:pt x="307" y="13"/>
                    <a:pt x="306" y="12"/>
                    <a:pt x="305" y="12"/>
                  </a:cubicBezTo>
                  <a:cubicBezTo>
                    <a:pt x="303" y="11"/>
                    <a:pt x="303" y="10"/>
                    <a:pt x="302" y="10"/>
                  </a:cubicBezTo>
                  <a:cubicBezTo>
                    <a:pt x="301" y="10"/>
                    <a:pt x="300" y="10"/>
                    <a:pt x="299" y="10"/>
                  </a:cubicBezTo>
                  <a:cubicBezTo>
                    <a:pt x="298" y="10"/>
                    <a:pt x="297" y="10"/>
                    <a:pt x="296" y="10"/>
                  </a:cubicBezTo>
                  <a:cubicBezTo>
                    <a:pt x="294" y="10"/>
                    <a:pt x="294" y="8"/>
                    <a:pt x="293" y="7"/>
                  </a:cubicBezTo>
                  <a:cubicBezTo>
                    <a:pt x="292" y="7"/>
                    <a:pt x="291" y="6"/>
                    <a:pt x="290" y="6"/>
                  </a:cubicBezTo>
                  <a:cubicBezTo>
                    <a:pt x="289" y="6"/>
                    <a:pt x="288" y="6"/>
                    <a:pt x="287" y="6"/>
                  </a:cubicBezTo>
                  <a:cubicBezTo>
                    <a:pt x="286" y="6"/>
                    <a:pt x="285" y="5"/>
                    <a:pt x="284" y="4"/>
                  </a:cubicBezTo>
                  <a:cubicBezTo>
                    <a:pt x="283" y="4"/>
                    <a:pt x="282" y="4"/>
                    <a:pt x="281" y="4"/>
                  </a:cubicBezTo>
                  <a:cubicBezTo>
                    <a:pt x="279" y="3"/>
                    <a:pt x="278" y="1"/>
                    <a:pt x="275" y="0"/>
                  </a:cubicBezTo>
                  <a:cubicBezTo>
                    <a:pt x="274" y="0"/>
                    <a:pt x="273" y="0"/>
                    <a:pt x="272" y="0"/>
                  </a:cubicBezTo>
                  <a:cubicBezTo>
                    <a:pt x="269" y="0"/>
                    <a:pt x="269" y="0"/>
                    <a:pt x="269" y="0"/>
                  </a:cubicBezTo>
                  <a:cubicBezTo>
                    <a:pt x="268" y="0"/>
                    <a:pt x="267" y="1"/>
                    <a:pt x="266" y="1"/>
                  </a:cubicBezTo>
                  <a:cubicBezTo>
                    <a:pt x="265" y="1"/>
                    <a:pt x="264" y="0"/>
                    <a:pt x="263" y="0"/>
                  </a:cubicBezTo>
                  <a:cubicBezTo>
                    <a:pt x="263" y="6"/>
                    <a:pt x="263" y="6"/>
                    <a:pt x="263" y="6"/>
                  </a:cubicBezTo>
                  <a:cubicBezTo>
                    <a:pt x="264" y="7"/>
                    <a:pt x="263" y="8"/>
                    <a:pt x="264" y="9"/>
                  </a:cubicBezTo>
                  <a:cubicBezTo>
                    <a:pt x="266" y="10"/>
                    <a:pt x="268" y="10"/>
                    <a:pt x="270" y="10"/>
                  </a:cubicBezTo>
                  <a:cubicBezTo>
                    <a:pt x="271" y="11"/>
                    <a:pt x="272" y="11"/>
                    <a:pt x="273" y="12"/>
                  </a:cubicBezTo>
                  <a:cubicBezTo>
                    <a:pt x="274" y="12"/>
                    <a:pt x="275" y="12"/>
                    <a:pt x="276" y="12"/>
                  </a:cubicBezTo>
                  <a:cubicBezTo>
                    <a:pt x="277" y="13"/>
                    <a:pt x="275" y="15"/>
                    <a:pt x="276" y="15"/>
                  </a:cubicBezTo>
                  <a:cubicBezTo>
                    <a:pt x="275" y="16"/>
                    <a:pt x="274" y="17"/>
                    <a:pt x="273" y="17"/>
                  </a:cubicBezTo>
                  <a:cubicBezTo>
                    <a:pt x="270" y="17"/>
                    <a:pt x="269" y="17"/>
                    <a:pt x="266" y="17"/>
                  </a:cubicBezTo>
                  <a:cubicBezTo>
                    <a:pt x="264" y="17"/>
                    <a:pt x="263" y="17"/>
                    <a:pt x="260" y="17"/>
                  </a:cubicBezTo>
                  <a:cubicBezTo>
                    <a:pt x="259" y="17"/>
                    <a:pt x="259" y="18"/>
                    <a:pt x="257" y="18"/>
                  </a:cubicBezTo>
                  <a:cubicBezTo>
                    <a:pt x="256" y="19"/>
                    <a:pt x="255" y="20"/>
                    <a:pt x="254" y="21"/>
                  </a:cubicBezTo>
                  <a:cubicBezTo>
                    <a:pt x="251" y="23"/>
                    <a:pt x="250" y="25"/>
                    <a:pt x="247" y="26"/>
                  </a:cubicBezTo>
                  <a:cubicBezTo>
                    <a:pt x="246" y="27"/>
                    <a:pt x="245" y="28"/>
                    <a:pt x="243" y="29"/>
                  </a:cubicBezTo>
                  <a:cubicBezTo>
                    <a:pt x="242" y="29"/>
                    <a:pt x="241" y="30"/>
                    <a:pt x="240" y="31"/>
                  </a:cubicBezTo>
                  <a:cubicBezTo>
                    <a:pt x="239" y="32"/>
                    <a:pt x="237" y="33"/>
                    <a:pt x="237" y="35"/>
                  </a:cubicBezTo>
                  <a:cubicBezTo>
                    <a:pt x="237" y="36"/>
                    <a:pt x="237" y="36"/>
                    <a:pt x="237" y="36"/>
                  </a:cubicBezTo>
                  <a:cubicBezTo>
                    <a:pt x="237" y="37"/>
                    <a:pt x="238" y="38"/>
                    <a:pt x="238" y="39"/>
                  </a:cubicBezTo>
                  <a:cubicBezTo>
                    <a:pt x="238" y="41"/>
                    <a:pt x="238" y="43"/>
                    <a:pt x="238" y="45"/>
                  </a:cubicBezTo>
                  <a:cubicBezTo>
                    <a:pt x="238" y="46"/>
                    <a:pt x="237" y="47"/>
                    <a:pt x="237" y="48"/>
                  </a:cubicBezTo>
                  <a:cubicBezTo>
                    <a:pt x="237" y="49"/>
                    <a:pt x="236" y="50"/>
                    <a:pt x="236" y="52"/>
                  </a:cubicBezTo>
                  <a:cubicBezTo>
                    <a:pt x="236" y="53"/>
                    <a:pt x="235" y="54"/>
                    <a:pt x="234" y="54"/>
                  </a:cubicBezTo>
                  <a:cubicBezTo>
                    <a:pt x="232" y="55"/>
                    <a:pt x="231" y="54"/>
                    <a:pt x="229" y="54"/>
                  </a:cubicBezTo>
                  <a:cubicBezTo>
                    <a:pt x="225" y="54"/>
                    <a:pt x="222" y="55"/>
                    <a:pt x="218" y="52"/>
                  </a:cubicBezTo>
                  <a:cubicBezTo>
                    <a:pt x="217" y="52"/>
                    <a:pt x="217" y="50"/>
                    <a:pt x="216" y="49"/>
                  </a:cubicBezTo>
                  <a:cubicBezTo>
                    <a:pt x="215" y="49"/>
                    <a:pt x="214" y="49"/>
                    <a:pt x="213" y="49"/>
                  </a:cubicBezTo>
                  <a:cubicBezTo>
                    <a:pt x="211" y="49"/>
                    <a:pt x="209" y="49"/>
                    <a:pt x="206" y="49"/>
                  </a:cubicBezTo>
                  <a:cubicBezTo>
                    <a:pt x="206" y="47"/>
                    <a:pt x="205" y="45"/>
                    <a:pt x="204" y="43"/>
                  </a:cubicBezTo>
                  <a:cubicBezTo>
                    <a:pt x="199" y="43"/>
                    <a:pt x="199" y="43"/>
                    <a:pt x="199" y="43"/>
                  </a:cubicBezTo>
                  <a:cubicBezTo>
                    <a:pt x="196" y="43"/>
                    <a:pt x="195" y="44"/>
                    <a:pt x="193" y="44"/>
                  </a:cubicBezTo>
                  <a:cubicBezTo>
                    <a:pt x="190" y="44"/>
                    <a:pt x="189" y="44"/>
                    <a:pt x="187" y="44"/>
                  </a:cubicBezTo>
                  <a:cubicBezTo>
                    <a:pt x="184" y="44"/>
                    <a:pt x="183" y="46"/>
                    <a:pt x="181" y="47"/>
                  </a:cubicBezTo>
                  <a:cubicBezTo>
                    <a:pt x="180" y="48"/>
                    <a:pt x="180" y="49"/>
                    <a:pt x="179" y="50"/>
                  </a:cubicBezTo>
                  <a:cubicBezTo>
                    <a:pt x="179" y="51"/>
                    <a:pt x="178" y="52"/>
                    <a:pt x="176" y="53"/>
                  </a:cubicBezTo>
                  <a:cubicBezTo>
                    <a:pt x="175" y="54"/>
                    <a:pt x="176" y="56"/>
                    <a:pt x="174" y="56"/>
                  </a:cubicBezTo>
                  <a:cubicBezTo>
                    <a:pt x="172" y="56"/>
                    <a:pt x="170" y="55"/>
                    <a:pt x="168" y="56"/>
                  </a:cubicBezTo>
                  <a:cubicBezTo>
                    <a:pt x="165" y="57"/>
                    <a:pt x="164" y="61"/>
                    <a:pt x="163" y="64"/>
                  </a:cubicBezTo>
                  <a:cubicBezTo>
                    <a:pt x="163" y="65"/>
                    <a:pt x="163" y="66"/>
                    <a:pt x="163" y="67"/>
                  </a:cubicBezTo>
                  <a:cubicBezTo>
                    <a:pt x="162" y="69"/>
                    <a:pt x="161" y="70"/>
                    <a:pt x="160" y="71"/>
                  </a:cubicBezTo>
                  <a:cubicBezTo>
                    <a:pt x="159" y="71"/>
                    <a:pt x="158" y="70"/>
                    <a:pt x="157" y="71"/>
                  </a:cubicBezTo>
                  <a:cubicBezTo>
                    <a:pt x="155" y="71"/>
                    <a:pt x="153" y="71"/>
                    <a:pt x="151" y="71"/>
                  </a:cubicBezTo>
                  <a:cubicBezTo>
                    <a:pt x="151" y="76"/>
                    <a:pt x="151" y="76"/>
                    <a:pt x="151" y="76"/>
                  </a:cubicBezTo>
                  <a:cubicBezTo>
                    <a:pt x="151" y="77"/>
                    <a:pt x="151" y="78"/>
                    <a:pt x="152" y="79"/>
                  </a:cubicBezTo>
                  <a:cubicBezTo>
                    <a:pt x="153" y="80"/>
                    <a:pt x="154" y="80"/>
                    <a:pt x="155" y="81"/>
                  </a:cubicBezTo>
                  <a:cubicBezTo>
                    <a:pt x="156" y="82"/>
                    <a:pt x="157" y="83"/>
                    <a:pt x="157" y="84"/>
                  </a:cubicBezTo>
                  <a:cubicBezTo>
                    <a:pt x="157" y="90"/>
                    <a:pt x="157" y="90"/>
                    <a:pt x="157" y="90"/>
                  </a:cubicBezTo>
                  <a:cubicBezTo>
                    <a:pt x="144" y="90"/>
                    <a:pt x="144" y="90"/>
                    <a:pt x="144" y="90"/>
                  </a:cubicBezTo>
                  <a:cubicBezTo>
                    <a:pt x="144" y="89"/>
                    <a:pt x="144" y="89"/>
                    <a:pt x="144" y="89"/>
                  </a:cubicBezTo>
                  <a:cubicBezTo>
                    <a:pt x="144" y="87"/>
                    <a:pt x="143" y="85"/>
                    <a:pt x="143" y="83"/>
                  </a:cubicBezTo>
                  <a:cubicBezTo>
                    <a:pt x="143" y="82"/>
                    <a:pt x="144" y="81"/>
                    <a:pt x="144" y="80"/>
                  </a:cubicBezTo>
                  <a:cubicBezTo>
                    <a:pt x="135" y="80"/>
                    <a:pt x="135" y="80"/>
                    <a:pt x="135" y="80"/>
                  </a:cubicBezTo>
                  <a:cubicBezTo>
                    <a:pt x="134" y="80"/>
                    <a:pt x="133" y="80"/>
                    <a:pt x="132" y="81"/>
                  </a:cubicBezTo>
                  <a:cubicBezTo>
                    <a:pt x="131" y="81"/>
                    <a:pt x="130" y="82"/>
                    <a:pt x="129" y="82"/>
                  </a:cubicBezTo>
                  <a:cubicBezTo>
                    <a:pt x="128" y="83"/>
                    <a:pt x="128" y="84"/>
                    <a:pt x="127" y="85"/>
                  </a:cubicBezTo>
                  <a:cubicBezTo>
                    <a:pt x="126" y="87"/>
                    <a:pt x="126" y="89"/>
                    <a:pt x="126" y="91"/>
                  </a:cubicBezTo>
                  <a:cubicBezTo>
                    <a:pt x="126" y="95"/>
                    <a:pt x="127" y="97"/>
                    <a:pt x="126" y="101"/>
                  </a:cubicBezTo>
                  <a:cubicBezTo>
                    <a:pt x="126" y="102"/>
                    <a:pt x="126" y="103"/>
                    <a:pt x="126" y="104"/>
                  </a:cubicBezTo>
                  <a:cubicBezTo>
                    <a:pt x="125" y="105"/>
                    <a:pt x="124" y="106"/>
                    <a:pt x="123" y="107"/>
                  </a:cubicBezTo>
                  <a:cubicBezTo>
                    <a:pt x="122" y="108"/>
                    <a:pt x="121" y="109"/>
                    <a:pt x="120" y="110"/>
                  </a:cubicBezTo>
                  <a:cubicBezTo>
                    <a:pt x="119" y="111"/>
                    <a:pt x="118" y="112"/>
                    <a:pt x="118" y="113"/>
                  </a:cubicBezTo>
                  <a:cubicBezTo>
                    <a:pt x="117" y="114"/>
                    <a:pt x="117" y="115"/>
                    <a:pt x="117" y="116"/>
                  </a:cubicBezTo>
                  <a:cubicBezTo>
                    <a:pt x="116" y="117"/>
                    <a:pt x="115" y="117"/>
                    <a:pt x="114" y="118"/>
                  </a:cubicBezTo>
                  <a:cubicBezTo>
                    <a:pt x="112" y="120"/>
                    <a:pt x="110" y="121"/>
                    <a:pt x="109" y="124"/>
                  </a:cubicBezTo>
                  <a:cubicBezTo>
                    <a:pt x="108" y="125"/>
                    <a:pt x="108" y="126"/>
                    <a:pt x="107" y="127"/>
                  </a:cubicBezTo>
                  <a:cubicBezTo>
                    <a:pt x="106" y="127"/>
                    <a:pt x="105" y="127"/>
                    <a:pt x="104" y="128"/>
                  </a:cubicBezTo>
                  <a:cubicBezTo>
                    <a:pt x="103" y="129"/>
                    <a:pt x="103" y="129"/>
                    <a:pt x="101" y="130"/>
                  </a:cubicBezTo>
                  <a:cubicBezTo>
                    <a:pt x="100" y="130"/>
                    <a:pt x="100" y="131"/>
                    <a:pt x="98" y="131"/>
                  </a:cubicBezTo>
                  <a:cubicBezTo>
                    <a:pt x="98" y="131"/>
                    <a:pt x="96" y="131"/>
                    <a:pt x="96" y="131"/>
                  </a:cubicBezTo>
                  <a:cubicBezTo>
                    <a:pt x="94" y="131"/>
                    <a:pt x="93" y="132"/>
                    <a:pt x="92" y="132"/>
                  </a:cubicBezTo>
                  <a:cubicBezTo>
                    <a:pt x="87" y="132"/>
                    <a:pt x="84" y="132"/>
                    <a:pt x="79" y="132"/>
                  </a:cubicBezTo>
                  <a:cubicBezTo>
                    <a:pt x="77" y="132"/>
                    <a:pt x="76" y="132"/>
                    <a:pt x="75" y="132"/>
                  </a:cubicBezTo>
                  <a:cubicBezTo>
                    <a:pt x="72" y="133"/>
                    <a:pt x="70" y="134"/>
                    <a:pt x="68" y="135"/>
                  </a:cubicBezTo>
                  <a:cubicBezTo>
                    <a:pt x="66" y="136"/>
                    <a:pt x="65" y="137"/>
                    <a:pt x="64" y="138"/>
                  </a:cubicBezTo>
                  <a:cubicBezTo>
                    <a:pt x="61" y="138"/>
                    <a:pt x="58" y="137"/>
                    <a:pt x="55" y="138"/>
                  </a:cubicBezTo>
                  <a:cubicBezTo>
                    <a:pt x="53" y="138"/>
                    <a:pt x="53" y="140"/>
                    <a:pt x="51" y="141"/>
                  </a:cubicBezTo>
                  <a:cubicBezTo>
                    <a:pt x="49" y="142"/>
                    <a:pt x="47" y="143"/>
                    <a:pt x="44" y="144"/>
                  </a:cubicBezTo>
                  <a:cubicBezTo>
                    <a:pt x="40" y="146"/>
                    <a:pt x="38" y="147"/>
                    <a:pt x="34" y="149"/>
                  </a:cubicBezTo>
                  <a:cubicBezTo>
                    <a:pt x="33" y="149"/>
                    <a:pt x="32" y="149"/>
                    <a:pt x="31" y="150"/>
                  </a:cubicBezTo>
                  <a:cubicBezTo>
                    <a:pt x="29" y="151"/>
                    <a:pt x="28" y="154"/>
                    <a:pt x="27" y="156"/>
                  </a:cubicBezTo>
                  <a:cubicBezTo>
                    <a:pt x="27" y="158"/>
                    <a:pt x="27" y="160"/>
                    <a:pt x="27" y="162"/>
                  </a:cubicBezTo>
                  <a:cubicBezTo>
                    <a:pt x="27" y="163"/>
                    <a:pt x="26" y="164"/>
                    <a:pt x="26" y="165"/>
                  </a:cubicBezTo>
                  <a:cubicBezTo>
                    <a:pt x="25" y="165"/>
                    <a:pt x="24" y="165"/>
                    <a:pt x="23" y="165"/>
                  </a:cubicBezTo>
                  <a:cubicBezTo>
                    <a:pt x="22" y="165"/>
                    <a:pt x="21" y="164"/>
                    <a:pt x="20" y="163"/>
                  </a:cubicBezTo>
                  <a:cubicBezTo>
                    <a:pt x="19" y="163"/>
                    <a:pt x="18" y="163"/>
                    <a:pt x="17" y="163"/>
                  </a:cubicBezTo>
                  <a:cubicBezTo>
                    <a:pt x="16" y="162"/>
                    <a:pt x="15" y="163"/>
                    <a:pt x="14" y="162"/>
                  </a:cubicBezTo>
                  <a:cubicBezTo>
                    <a:pt x="13" y="161"/>
                    <a:pt x="14" y="160"/>
                    <a:pt x="14" y="159"/>
                  </a:cubicBezTo>
                  <a:cubicBezTo>
                    <a:pt x="13" y="158"/>
                    <a:pt x="12" y="157"/>
                    <a:pt x="12" y="156"/>
                  </a:cubicBezTo>
                  <a:cubicBezTo>
                    <a:pt x="11" y="158"/>
                    <a:pt x="11" y="160"/>
                    <a:pt x="9" y="162"/>
                  </a:cubicBezTo>
                  <a:cubicBezTo>
                    <a:pt x="9" y="163"/>
                    <a:pt x="7" y="162"/>
                    <a:pt x="6" y="163"/>
                  </a:cubicBezTo>
                  <a:cubicBezTo>
                    <a:pt x="6" y="164"/>
                    <a:pt x="6" y="165"/>
                    <a:pt x="6" y="166"/>
                  </a:cubicBezTo>
                  <a:cubicBezTo>
                    <a:pt x="6" y="169"/>
                    <a:pt x="6" y="169"/>
                    <a:pt x="6" y="169"/>
                  </a:cubicBezTo>
                  <a:cubicBezTo>
                    <a:pt x="6" y="170"/>
                    <a:pt x="7" y="171"/>
                    <a:pt x="7" y="172"/>
                  </a:cubicBezTo>
                  <a:cubicBezTo>
                    <a:pt x="7" y="175"/>
                    <a:pt x="7" y="176"/>
                    <a:pt x="7" y="179"/>
                  </a:cubicBezTo>
                  <a:cubicBezTo>
                    <a:pt x="7" y="182"/>
                    <a:pt x="7" y="182"/>
                    <a:pt x="7" y="182"/>
                  </a:cubicBezTo>
                  <a:cubicBezTo>
                    <a:pt x="7" y="183"/>
                    <a:pt x="6" y="184"/>
                    <a:pt x="5" y="185"/>
                  </a:cubicBezTo>
                  <a:cubicBezTo>
                    <a:pt x="4" y="186"/>
                    <a:pt x="2" y="186"/>
                    <a:pt x="2" y="188"/>
                  </a:cubicBezTo>
                  <a:cubicBezTo>
                    <a:pt x="2" y="189"/>
                    <a:pt x="2" y="189"/>
                    <a:pt x="2" y="191"/>
                  </a:cubicBezTo>
                  <a:cubicBezTo>
                    <a:pt x="2" y="193"/>
                    <a:pt x="2" y="195"/>
                    <a:pt x="3" y="196"/>
                  </a:cubicBezTo>
                  <a:cubicBezTo>
                    <a:pt x="3" y="198"/>
                    <a:pt x="4" y="198"/>
                    <a:pt x="5" y="199"/>
                  </a:cubicBezTo>
                  <a:cubicBezTo>
                    <a:pt x="6" y="201"/>
                    <a:pt x="7" y="201"/>
                    <a:pt x="8" y="202"/>
                  </a:cubicBezTo>
                  <a:cubicBezTo>
                    <a:pt x="9" y="203"/>
                    <a:pt x="9" y="206"/>
                    <a:pt x="10" y="208"/>
                  </a:cubicBezTo>
                  <a:cubicBezTo>
                    <a:pt x="12" y="211"/>
                    <a:pt x="14" y="213"/>
                    <a:pt x="16" y="216"/>
                  </a:cubicBezTo>
                  <a:cubicBezTo>
                    <a:pt x="15" y="219"/>
                    <a:pt x="15" y="219"/>
                    <a:pt x="15" y="219"/>
                  </a:cubicBezTo>
                  <a:cubicBezTo>
                    <a:pt x="14" y="219"/>
                    <a:pt x="14" y="217"/>
                    <a:pt x="12" y="217"/>
                  </a:cubicBezTo>
                  <a:cubicBezTo>
                    <a:pt x="11" y="217"/>
                    <a:pt x="10" y="217"/>
                    <a:pt x="9" y="217"/>
                  </a:cubicBezTo>
                  <a:cubicBezTo>
                    <a:pt x="7" y="217"/>
                    <a:pt x="7" y="215"/>
                    <a:pt x="6" y="215"/>
                  </a:cubicBezTo>
                  <a:cubicBezTo>
                    <a:pt x="5" y="215"/>
                    <a:pt x="4" y="214"/>
                    <a:pt x="3" y="214"/>
                  </a:cubicBezTo>
                  <a:cubicBezTo>
                    <a:pt x="2" y="214"/>
                    <a:pt x="1" y="215"/>
                    <a:pt x="0" y="216"/>
                  </a:cubicBezTo>
                  <a:cubicBezTo>
                    <a:pt x="0" y="221"/>
                    <a:pt x="0" y="221"/>
                    <a:pt x="0" y="221"/>
                  </a:cubicBezTo>
                  <a:cubicBezTo>
                    <a:pt x="0" y="223"/>
                    <a:pt x="1" y="223"/>
                    <a:pt x="2" y="224"/>
                  </a:cubicBezTo>
                  <a:cubicBezTo>
                    <a:pt x="4" y="227"/>
                    <a:pt x="5" y="228"/>
                    <a:pt x="7" y="230"/>
                  </a:cubicBezTo>
                  <a:cubicBezTo>
                    <a:pt x="8" y="231"/>
                    <a:pt x="9" y="232"/>
                    <a:pt x="9" y="233"/>
                  </a:cubicBezTo>
                  <a:cubicBezTo>
                    <a:pt x="10" y="234"/>
                    <a:pt x="11" y="235"/>
                    <a:pt x="12" y="235"/>
                  </a:cubicBezTo>
                  <a:cubicBezTo>
                    <a:pt x="13" y="236"/>
                    <a:pt x="15" y="237"/>
                    <a:pt x="15" y="238"/>
                  </a:cubicBezTo>
                  <a:cubicBezTo>
                    <a:pt x="16" y="240"/>
                    <a:pt x="17" y="240"/>
                    <a:pt x="17" y="241"/>
                  </a:cubicBezTo>
                  <a:cubicBezTo>
                    <a:pt x="17" y="244"/>
                    <a:pt x="17" y="246"/>
                    <a:pt x="17" y="248"/>
                  </a:cubicBezTo>
                  <a:cubicBezTo>
                    <a:pt x="17" y="250"/>
                    <a:pt x="18" y="252"/>
                    <a:pt x="19" y="255"/>
                  </a:cubicBezTo>
                  <a:cubicBezTo>
                    <a:pt x="20" y="256"/>
                    <a:pt x="21" y="257"/>
                    <a:pt x="21" y="258"/>
                  </a:cubicBezTo>
                  <a:cubicBezTo>
                    <a:pt x="22" y="261"/>
                    <a:pt x="23" y="263"/>
                    <a:pt x="23" y="266"/>
                  </a:cubicBezTo>
                  <a:cubicBezTo>
                    <a:pt x="24" y="267"/>
                    <a:pt x="24" y="268"/>
                    <a:pt x="24" y="269"/>
                  </a:cubicBezTo>
                  <a:cubicBezTo>
                    <a:pt x="24" y="271"/>
                    <a:pt x="24" y="272"/>
                    <a:pt x="24" y="273"/>
                  </a:cubicBezTo>
                  <a:cubicBezTo>
                    <a:pt x="25" y="276"/>
                    <a:pt x="26" y="277"/>
                    <a:pt x="27" y="280"/>
                  </a:cubicBezTo>
                  <a:cubicBezTo>
                    <a:pt x="28" y="281"/>
                    <a:pt x="29" y="281"/>
                    <a:pt x="29" y="283"/>
                  </a:cubicBezTo>
                  <a:cubicBezTo>
                    <a:pt x="31" y="285"/>
                    <a:pt x="32" y="287"/>
                    <a:pt x="34" y="290"/>
                  </a:cubicBezTo>
                  <a:cubicBezTo>
                    <a:pt x="34" y="291"/>
                    <a:pt x="35" y="292"/>
                    <a:pt x="35" y="293"/>
                  </a:cubicBezTo>
                  <a:cubicBezTo>
                    <a:pt x="35" y="294"/>
                    <a:pt x="36" y="295"/>
                    <a:pt x="36" y="296"/>
                  </a:cubicBezTo>
                  <a:cubicBezTo>
                    <a:pt x="37" y="299"/>
                    <a:pt x="36" y="302"/>
                    <a:pt x="36" y="305"/>
                  </a:cubicBezTo>
                  <a:cubicBezTo>
                    <a:pt x="36" y="308"/>
                    <a:pt x="37" y="310"/>
                    <a:pt x="38" y="312"/>
                  </a:cubicBezTo>
                  <a:cubicBezTo>
                    <a:pt x="39" y="313"/>
                    <a:pt x="39" y="314"/>
                    <a:pt x="40" y="315"/>
                  </a:cubicBezTo>
                  <a:cubicBezTo>
                    <a:pt x="40" y="316"/>
                    <a:pt x="40" y="317"/>
                    <a:pt x="40" y="319"/>
                  </a:cubicBezTo>
                  <a:cubicBezTo>
                    <a:pt x="40" y="331"/>
                    <a:pt x="40" y="331"/>
                    <a:pt x="40" y="331"/>
                  </a:cubicBezTo>
                  <a:cubicBezTo>
                    <a:pt x="38" y="331"/>
                    <a:pt x="37" y="331"/>
                    <a:pt x="34" y="331"/>
                  </a:cubicBezTo>
                  <a:cubicBezTo>
                    <a:pt x="32" y="332"/>
                    <a:pt x="31" y="334"/>
                    <a:pt x="29" y="335"/>
                  </a:cubicBezTo>
                  <a:cubicBezTo>
                    <a:pt x="28" y="335"/>
                    <a:pt x="27" y="336"/>
                    <a:pt x="26" y="336"/>
                  </a:cubicBezTo>
                  <a:cubicBezTo>
                    <a:pt x="24" y="337"/>
                    <a:pt x="24" y="339"/>
                    <a:pt x="23" y="340"/>
                  </a:cubicBezTo>
                  <a:cubicBezTo>
                    <a:pt x="23" y="343"/>
                    <a:pt x="23" y="343"/>
                    <a:pt x="23" y="343"/>
                  </a:cubicBezTo>
                  <a:cubicBezTo>
                    <a:pt x="27" y="343"/>
                    <a:pt x="30" y="342"/>
                    <a:pt x="32" y="344"/>
                  </a:cubicBezTo>
                  <a:cubicBezTo>
                    <a:pt x="34" y="346"/>
                    <a:pt x="34" y="349"/>
                    <a:pt x="36" y="350"/>
                  </a:cubicBezTo>
                  <a:cubicBezTo>
                    <a:pt x="37" y="351"/>
                    <a:pt x="38" y="351"/>
                    <a:pt x="39" y="352"/>
                  </a:cubicBezTo>
                  <a:cubicBezTo>
                    <a:pt x="40" y="352"/>
                    <a:pt x="41" y="353"/>
                    <a:pt x="42" y="353"/>
                  </a:cubicBezTo>
                  <a:cubicBezTo>
                    <a:pt x="44" y="354"/>
                    <a:pt x="45" y="355"/>
                    <a:pt x="48" y="356"/>
                  </a:cubicBezTo>
                  <a:cubicBezTo>
                    <a:pt x="49" y="357"/>
                    <a:pt x="50" y="357"/>
                    <a:pt x="51" y="357"/>
                  </a:cubicBezTo>
                  <a:cubicBezTo>
                    <a:pt x="53" y="358"/>
                    <a:pt x="54" y="359"/>
                    <a:pt x="57" y="360"/>
                  </a:cubicBezTo>
                  <a:cubicBezTo>
                    <a:pt x="58" y="360"/>
                    <a:pt x="59" y="360"/>
                    <a:pt x="61" y="360"/>
                  </a:cubicBezTo>
                  <a:cubicBezTo>
                    <a:pt x="63" y="360"/>
                    <a:pt x="64" y="360"/>
                    <a:pt x="66" y="360"/>
                  </a:cubicBezTo>
                  <a:cubicBezTo>
                    <a:pt x="68" y="360"/>
                    <a:pt x="70" y="359"/>
                    <a:pt x="72" y="358"/>
                  </a:cubicBezTo>
                  <a:cubicBezTo>
                    <a:pt x="73" y="358"/>
                    <a:pt x="74" y="359"/>
                    <a:pt x="75" y="358"/>
                  </a:cubicBezTo>
                  <a:cubicBezTo>
                    <a:pt x="77" y="358"/>
                    <a:pt x="77" y="357"/>
                    <a:pt x="79" y="355"/>
                  </a:cubicBezTo>
                  <a:cubicBezTo>
                    <a:pt x="80" y="355"/>
                    <a:pt x="81" y="355"/>
                    <a:pt x="82" y="354"/>
                  </a:cubicBezTo>
                  <a:cubicBezTo>
                    <a:pt x="82" y="353"/>
                    <a:pt x="83" y="352"/>
                    <a:pt x="84" y="351"/>
                  </a:cubicBezTo>
                  <a:cubicBezTo>
                    <a:pt x="84" y="350"/>
                    <a:pt x="84" y="349"/>
                    <a:pt x="85" y="348"/>
                  </a:cubicBezTo>
                  <a:cubicBezTo>
                    <a:pt x="85" y="347"/>
                    <a:pt x="87" y="347"/>
                    <a:pt x="87" y="346"/>
                  </a:cubicBezTo>
                  <a:cubicBezTo>
                    <a:pt x="88" y="345"/>
                    <a:pt x="89" y="343"/>
                    <a:pt x="90" y="343"/>
                  </a:cubicBezTo>
                  <a:cubicBezTo>
                    <a:pt x="91" y="342"/>
                    <a:pt x="93" y="342"/>
                    <a:pt x="96" y="342"/>
                  </a:cubicBezTo>
                  <a:cubicBezTo>
                    <a:pt x="98" y="342"/>
                    <a:pt x="99" y="342"/>
                    <a:pt x="101" y="341"/>
                  </a:cubicBezTo>
                  <a:cubicBezTo>
                    <a:pt x="103" y="341"/>
                    <a:pt x="103" y="339"/>
                    <a:pt x="104" y="339"/>
                  </a:cubicBezTo>
                  <a:cubicBezTo>
                    <a:pt x="106" y="338"/>
                    <a:pt x="108" y="338"/>
                    <a:pt x="110" y="338"/>
                  </a:cubicBezTo>
                  <a:cubicBezTo>
                    <a:pt x="115" y="338"/>
                    <a:pt x="119" y="339"/>
                    <a:pt x="124" y="340"/>
                  </a:cubicBezTo>
                  <a:cubicBezTo>
                    <a:pt x="126" y="341"/>
                    <a:pt x="128" y="342"/>
                    <a:pt x="130" y="343"/>
                  </a:cubicBezTo>
                  <a:cubicBezTo>
                    <a:pt x="131" y="343"/>
                    <a:pt x="132" y="343"/>
                    <a:pt x="134" y="344"/>
                  </a:cubicBezTo>
                  <a:cubicBezTo>
                    <a:pt x="136" y="344"/>
                    <a:pt x="137" y="344"/>
                    <a:pt x="139" y="344"/>
                  </a:cubicBezTo>
                  <a:cubicBezTo>
                    <a:pt x="141" y="344"/>
                    <a:pt x="142" y="344"/>
                    <a:pt x="143" y="344"/>
                  </a:cubicBezTo>
                  <a:cubicBezTo>
                    <a:pt x="145" y="343"/>
                    <a:pt x="145" y="342"/>
                    <a:pt x="146" y="341"/>
                  </a:cubicBezTo>
                  <a:cubicBezTo>
                    <a:pt x="147" y="340"/>
                    <a:pt x="148" y="339"/>
                    <a:pt x="149" y="338"/>
                  </a:cubicBezTo>
                  <a:cubicBezTo>
                    <a:pt x="151" y="336"/>
                    <a:pt x="152" y="334"/>
                    <a:pt x="153" y="332"/>
                  </a:cubicBezTo>
                  <a:cubicBezTo>
                    <a:pt x="154" y="330"/>
                    <a:pt x="155" y="329"/>
                    <a:pt x="157" y="328"/>
                  </a:cubicBezTo>
                  <a:cubicBezTo>
                    <a:pt x="161" y="324"/>
                    <a:pt x="164" y="320"/>
                    <a:pt x="170" y="318"/>
                  </a:cubicBezTo>
                  <a:cubicBezTo>
                    <a:pt x="171" y="318"/>
                    <a:pt x="172" y="318"/>
                    <a:pt x="173" y="317"/>
                  </a:cubicBezTo>
                  <a:cubicBezTo>
                    <a:pt x="174" y="317"/>
                    <a:pt x="175" y="316"/>
                    <a:pt x="176" y="316"/>
                  </a:cubicBezTo>
                  <a:cubicBezTo>
                    <a:pt x="177" y="315"/>
                    <a:pt x="178" y="314"/>
                    <a:pt x="179" y="314"/>
                  </a:cubicBezTo>
                  <a:cubicBezTo>
                    <a:pt x="180" y="314"/>
                    <a:pt x="181" y="314"/>
                    <a:pt x="182" y="314"/>
                  </a:cubicBezTo>
                  <a:cubicBezTo>
                    <a:pt x="183" y="314"/>
                    <a:pt x="184" y="314"/>
                    <a:pt x="185" y="314"/>
                  </a:cubicBezTo>
                  <a:cubicBezTo>
                    <a:pt x="186" y="314"/>
                    <a:pt x="186" y="315"/>
                    <a:pt x="188" y="316"/>
                  </a:cubicBezTo>
                  <a:cubicBezTo>
                    <a:pt x="189" y="316"/>
                    <a:pt x="189" y="318"/>
                    <a:pt x="190" y="318"/>
                  </a:cubicBezTo>
                  <a:cubicBezTo>
                    <a:pt x="193" y="318"/>
                    <a:pt x="194" y="318"/>
                    <a:pt x="196" y="318"/>
                  </a:cubicBezTo>
                  <a:cubicBezTo>
                    <a:pt x="199" y="318"/>
                    <a:pt x="200" y="318"/>
                    <a:pt x="202" y="318"/>
                  </a:cubicBezTo>
                  <a:cubicBezTo>
                    <a:pt x="204" y="318"/>
                    <a:pt x="204" y="316"/>
                    <a:pt x="205" y="316"/>
                  </a:cubicBezTo>
                  <a:cubicBezTo>
                    <a:pt x="208" y="314"/>
                    <a:pt x="209" y="312"/>
                    <a:pt x="212" y="310"/>
                  </a:cubicBezTo>
                  <a:cubicBezTo>
                    <a:pt x="213" y="309"/>
                    <a:pt x="214" y="309"/>
                    <a:pt x="216" y="308"/>
                  </a:cubicBezTo>
                  <a:cubicBezTo>
                    <a:pt x="217" y="307"/>
                    <a:pt x="217" y="305"/>
                    <a:pt x="218" y="305"/>
                  </a:cubicBezTo>
                  <a:cubicBezTo>
                    <a:pt x="219" y="304"/>
                    <a:pt x="219" y="302"/>
                    <a:pt x="220" y="302"/>
                  </a:cubicBezTo>
                  <a:cubicBezTo>
                    <a:pt x="221" y="302"/>
                    <a:pt x="222" y="302"/>
                    <a:pt x="223" y="302"/>
                  </a:cubicBezTo>
                  <a:cubicBezTo>
                    <a:pt x="226" y="301"/>
                    <a:pt x="228" y="300"/>
                    <a:pt x="231" y="300"/>
                  </a:cubicBezTo>
                  <a:cubicBezTo>
                    <a:pt x="233" y="300"/>
                    <a:pt x="234" y="301"/>
                    <a:pt x="236" y="301"/>
                  </a:cubicBezTo>
                  <a:cubicBezTo>
                    <a:pt x="240" y="301"/>
                    <a:pt x="243" y="300"/>
                    <a:pt x="246" y="301"/>
                  </a:cubicBezTo>
                  <a:cubicBezTo>
                    <a:pt x="249" y="301"/>
                    <a:pt x="250" y="302"/>
                    <a:pt x="252" y="303"/>
                  </a:cubicBezTo>
                  <a:cubicBezTo>
                    <a:pt x="255" y="305"/>
                    <a:pt x="255" y="305"/>
                    <a:pt x="255" y="305"/>
                  </a:cubicBezTo>
                  <a:cubicBezTo>
                    <a:pt x="257" y="305"/>
                    <a:pt x="257" y="306"/>
                    <a:pt x="258" y="307"/>
                  </a:cubicBezTo>
                  <a:cubicBezTo>
                    <a:pt x="260" y="308"/>
                    <a:pt x="261" y="310"/>
                    <a:pt x="263" y="310"/>
                  </a:cubicBezTo>
                  <a:cubicBezTo>
                    <a:pt x="265" y="310"/>
                    <a:pt x="266" y="309"/>
                    <a:pt x="268" y="309"/>
                  </a:cubicBezTo>
                  <a:cubicBezTo>
                    <a:pt x="269" y="309"/>
                    <a:pt x="270" y="309"/>
                    <a:pt x="271" y="309"/>
                  </a:cubicBezTo>
                  <a:cubicBezTo>
                    <a:pt x="277" y="309"/>
                    <a:pt x="277" y="309"/>
                    <a:pt x="277" y="309"/>
                  </a:cubicBezTo>
                  <a:cubicBezTo>
                    <a:pt x="279" y="309"/>
                    <a:pt x="281" y="309"/>
                    <a:pt x="283" y="309"/>
                  </a:cubicBezTo>
                  <a:cubicBezTo>
                    <a:pt x="284" y="309"/>
                    <a:pt x="285" y="309"/>
                    <a:pt x="286" y="309"/>
                  </a:cubicBezTo>
                  <a:cubicBezTo>
                    <a:pt x="287" y="309"/>
                    <a:pt x="288" y="310"/>
                    <a:pt x="289" y="311"/>
                  </a:cubicBezTo>
                  <a:cubicBezTo>
                    <a:pt x="290" y="311"/>
                    <a:pt x="291" y="313"/>
                    <a:pt x="291" y="313"/>
                  </a:cubicBezTo>
                  <a:cubicBezTo>
                    <a:pt x="292" y="315"/>
                    <a:pt x="294" y="316"/>
                    <a:pt x="294" y="317"/>
                  </a:cubicBezTo>
                  <a:cubicBezTo>
                    <a:pt x="294" y="318"/>
                    <a:pt x="295" y="319"/>
                    <a:pt x="295" y="320"/>
                  </a:cubicBezTo>
                  <a:cubicBezTo>
                    <a:pt x="295" y="324"/>
                    <a:pt x="295" y="325"/>
                    <a:pt x="295" y="329"/>
                  </a:cubicBezTo>
                  <a:cubicBezTo>
                    <a:pt x="299" y="329"/>
                    <a:pt x="303" y="328"/>
                    <a:pt x="306" y="331"/>
                  </a:cubicBezTo>
                  <a:cubicBezTo>
                    <a:pt x="307" y="332"/>
                    <a:pt x="308" y="333"/>
                    <a:pt x="308" y="334"/>
                  </a:cubicBezTo>
                  <a:cubicBezTo>
                    <a:pt x="309" y="336"/>
                    <a:pt x="310" y="338"/>
                    <a:pt x="310" y="340"/>
                  </a:cubicBezTo>
                  <a:cubicBezTo>
                    <a:pt x="310" y="344"/>
                    <a:pt x="310" y="346"/>
                    <a:pt x="310" y="350"/>
                  </a:cubicBezTo>
                  <a:cubicBezTo>
                    <a:pt x="311" y="350"/>
                    <a:pt x="311" y="352"/>
                    <a:pt x="311" y="352"/>
                  </a:cubicBezTo>
                  <a:cubicBezTo>
                    <a:pt x="312" y="354"/>
                    <a:pt x="312" y="355"/>
                    <a:pt x="313" y="355"/>
                  </a:cubicBezTo>
                  <a:cubicBezTo>
                    <a:pt x="314" y="356"/>
                    <a:pt x="315" y="355"/>
                    <a:pt x="316" y="355"/>
                  </a:cubicBezTo>
                  <a:cubicBezTo>
                    <a:pt x="320" y="355"/>
                    <a:pt x="323" y="354"/>
                    <a:pt x="325" y="350"/>
                  </a:cubicBezTo>
                  <a:cubicBezTo>
                    <a:pt x="326" y="349"/>
                    <a:pt x="325" y="348"/>
                    <a:pt x="326" y="347"/>
                  </a:cubicBezTo>
                  <a:cubicBezTo>
                    <a:pt x="327" y="345"/>
                    <a:pt x="330" y="345"/>
                    <a:pt x="332" y="343"/>
                  </a:cubicBezTo>
                  <a:cubicBezTo>
                    <a:pt x="333" y="342"/>
                    <a:pt x="333" y="341"/>
                    <a:pt x="333" y="340"/>
                  </a:cubicBezTo>
                  <a:cubicBezTo>
                    <a:pt x="334" y="339"/>
                    <a:pt x="335" y="339"/>
                    <a:pt x="336" y="338"/>
                  </a:cubicBezTo>
                  <a:cubicBezTo>
                    <a:pt x="337" y="337"/>
                    <a:pt x="338" y="336"/>
                    <a:pt x="338" y="335"/>
                  </a:cubicBezTo>
                  <a:cubicBezTo>
                    <a:pt x="340" y="333"/>
                    <a:pt x="340" y="331"/>
                    <a:pt x="341" y="329"/>
                  </a:cubicBezTo>
                  <a:cubicBezTo>
                    <a:pt x="341" y="328"/>
                    <a:pt x="342" y="327"/>
                    <a:pt x="342" y="326"/>
                  </a:cubicBezTo>
                  <a:cubicBezTo>
                    <a:pt x="344" y="327"/>
                    <a:pt x="346" y="327"/>
                    <a:pt x="348" y="328"/>
                  </a:cubicBezTo>
                  <a:cubicBezTo>
                    <a:pt x="349" y="329"/>
                    <a:pt x="350" y="330"/>
                    <a:pt x="350" y="331"/>
                  </a:cubicBezTo>
                  <a:cubicBezTo>
                    <a:pt x="350" y="334"/>
                    <a:pt x="348" y="335"/>
                    <a:pt x="346" y="337"/>
                  </a:cubicBezTo>
                  <a:cubicBezTo>
                    <a:pt x="343" y="340"/>
                    <a:pt x="343" y="343"/>
                    <a:pt x="343" y="347"/>
                  </a:cubicBezTo>
                  <a:cubicBezTo>
                    <a:pt x="343" y="349"/>
                    <a:pt x="343" y="350"/>
                    <a:pt x="344" y="352"/>
                  </a:cubicBezTo>
                  <a:cubicBezTo>
                    <a:pt x="344" y="352"/>
                    <a:pt x="346" y="352"/>
                    <a:pt x="347" y="352"/>
                  </a:cubicBezTo>
                  <a:cubicBezTo>
                    <a:pt x="347" y="351"/>
                    <a:pt x="347" y="349"/>
                    <a:pt x="347" y="349"/>
                  </a:cubicBezTo>
                  <a:cubicBezTo>
                    <a:pt x="348" y="348"/>
                    <a:pt x="349" y="347"/>
                    <a:pt x="350" y="347"/>
                  </a:cubicBezTo>
                  <a:cubicBezTo>
                    <a:pt x="351" y="347"/>
                    <a:pt x="352" y="348"/>
                    <a:pt x="353" y="348"/>
                  </a:cubicBezTo>
                  <a:cubicBezTo>
                    <a:pt x="354" y="348"/>
                    <a:pt x="355" y="348"/>
                    <a:pt x="356" y="348"/>
                  </a:cubicBezTo>
                  <a:cubicBezTo>
                    <a:pt x="356" y="357"/>
                    <a:pt x="356" y="357"/>
                    <a:pt x="356" y="357"/>
                  </a:cubicBezTo>
                  <a:cubicBezTo>
                    <a:pt x="356" y="358"/>
                    <a:pt x="355" y="359"/>
                    <a:pt x="355" y="361"/>
                  </a:cubicBezTo>
                  <a:cubicBezTo>
                    <a:pt x="355" y="364"/>
                    <a:pt x="355" y="364"/>
                    <a:pt x="355" y="364"/>
                  </a:cubicBezTo>
                  <a:cubicBezTo>
                    <a:pt x="354" y="367"/>
                    <a:pt x="353" y="369"/>
                    <a:pt x="353" y="372"/>
                  </a:cubicBezTo>
                  <a:cubicBezTo>
                    <a:pt x="354" y="372"/>
                    <a:pt x="355" y="373"/>
                    <a:pt x="356" y="372"/>
                  </a:cubicBezTo>
                  <a:cubicBezTo>
                    <a:pt x="358" y="372"/>
                    <a:pt x="358" y="371"/>
                    <a:pt x="359" y="369"/>
                  </a:cubicBezTo>
                  <a:cubicBezTo>
                    <a:pt x="360" y="368"/>
                    <a:pt x="361" y="366"/>
                    <a:pt x="363" y="366"/>
                  </a:cubicBezTo>
                  <a:cubicBezTo>
                    <a:pt x="365" y="366"/>
                    <a:pt x="366" y="366"/>
                    <a:pt x="367" y="367"/>
                  </a:cubicBezTo>
                  <a:cubicBezTo>
                    <a:pt x="368" y="369"/>
                    <a:pt x="367" y="371"/>
                    <a:pt x="368" y="374"/>
                  </a:cubicBezTo>
                  <a:cubicBezTo>
                    <a:pt x="369" y="377"/>
                    <a:pt x="372" y="377"/>
                    <a:pt x="374" y="379"/>
                  </a:cubicBezTo>
                  <a:cubicBezTo>
                    <a:pt x="374" y="380"/>
                    <a:pt x="376" y="380"/>
                    <a:pt x="377" y="380"/>
                  </a:cubicBezTo>
                  <a:cubicBezTo>
                    <a:pt x="378" y="382"/>
                    <a:pt x="377" y="383"/>
                    <a:pt x="377" y="385"/>
                  </a:cubicBezTo>
                  <a:cubicBezTo>
                    <a:pt x="377" y="386"/>
                    <a:pt x="377" y="386"/>
                    <a:pt x="377" y="386"/>
                  </a:cubicBezTo>
                  <a:cubicBezTo>
                    <a:pt x="377" y="387"/>
                    <a:pt x="377" y="388"/>
                    <a:pt x="377" y="389"/>
                  </a:cubicBezTo>
                  <a:cubicBezTo>
                    <a:pt x="376" y="392"/>
                    <a:pt x="376" y="393"/>
                    <a:pt x="377" y="395"/>
                  </a:cubicBezTo>
                  <a:cubicBezTo>
                    <a:pt x="377" y="396"/>
                    <a:pt x="376" y="397"/>
                    <a:pt x="377" y="398"/>
                  </a:cubicBezTo>
                  <a:cubicBezTo>
                    <a:pt x="377" y="401"/>
                    <a:pt x="379" y="402"/>
                    <a:pt x="381" y="403"/>
                  </a:cubicBezTo>
                  <a:cubicBezTo>
                    <a:pt x="383" y="405"/>
                    <a:pt x="385" y="406"/>
                    <a:pt x="387" y="407"/>
                  </a:cubicBezTo>
                  <a:cubicBezTo>
                    <a:pt x="388" y="408"/>
                    <a:pt x="389" y="409"/>
                    <a:pt x="390" y="409"/>
                  </a:cubicBezTo>
                  <a:cubicBezTo>
                    <a:pt x="392" y="410"/>
                    <a:pt x="394" y="410"/>
                    <a:pt x="396" y="410"/>
                  </a:cubicBezTo>
                  <a:cubicBezTo>
                    <a:pt x="399" y="410"/>
                    <a:pt x="402" y="409"/>
                    <a:pt x="405" y="411"/>
                  </a:cubicBezTo>
                  <a:cubicBezTo>
                    <a:pt x="407" y="411"/>
                    <a:pt x="406" y="413"/>
                    <a:pt x="408" y="414"/>
                  </a:cubicBezTo>
                  <a:cubicBezTo>
                    <a:pt x="409" y="414"/>
                    <a:pt x="410" y="414"/>
                    <a:pt x="411" y="414"/>
                  </a:cubicBezTo>
                  <a:cubicBezTo>
                    <a:pt x="412" y="415"/>
                    <a:pt x="412" y="416"/>
                    <a:pt x="413" y="417"/>
                  </a:cubicBezTo>
                  <a:cubicBezTo>
                    <a:pt x="415" y="417"/>
                    <a:pt x="415" y="418"/>
                    <a:pt x="416" y="419"/>
                  </a:cubicBezTo>
                  <a:cubicBezTo>
                    <a:pt x="419" y="420"/>
                    <a:pt x="421" y="419"/>
                    <a:pt x="424" y="419"/>
                  </a:cubicBezTo>
                  <a:cubicBezTo>
                    <a:pt x="429" y="419"/>
                    <a:pt x="432" y="419"/>
                    <a:pt x="436" y="416"/>
                  </a:cubicBezTo>
                  <a:cubicBezTo>
                    <a:pt x="439" y="413"/>
                    <a:pt x="439" y="409"/>
                    <a:pt x="439" y="405"/>
                  </a:cubicBezTo>
                  <a:cubicBezTo>
                    <a:pt x="444" y="405"/>
                    <a:pt x="444" y="405"/>
                    <a:pt x="444" y="405"/>
                  </a:cubicBezTo>
                  <a:cubicBezTo>
                    <a:pt x="448" y="405"/>
                    <a:pt x="450" y="407"/>
                    <a:pt x="452" y="411"/>
                  </a:cubicBezTo>
                  <a:cubicBezTo>
                    <a:pt x="452" y="412"/>
                    <a:pt x="452" y="413"/>
                    <a:pt x="452" y="414"/>
                  </a:cubicBezTo>
                  <a:cubicBezTo>
                    <a:pt x="452" y="416"/>
                    <a:pt x="453" y="418"/>
                    <a:pt x="455" y="419"/>
                  </a:cubicBezTo>
                  <a:cubicBezTo>
                    <a:pt x="457" y="421"/>
                    <a:pt x="459" y="422"/>
                    <a:pt x="461" y="422"/>
                  </a:cubicBezTo>
                  <a:cubicBezTo>
                    <a:pt x="465" y="422"/>
                    <a:pt x="467" y="418"/>
                    <a:pt x="470" y="416"/>
                  </a:cubicBezTo>
                  <a:cubicBezTo>
                    <a:pt x="471" y="415"/>
                    <a:pt x="472" y="414"/>
                    <a:pt x="473" y="414"/>
                  </a:cubicBezTo>
                  <a:cubicBezTo>
                    <a:pt x="475" y="412"/>
                    <a:pt x="477" y="411"/>
                    <a:pt x="480" y="409"/>
                  </a:cubicBezTo>
                  <a:cubicBezTo>
                    <a:pt x="481" y="409"/>
                    <a:pt x="482" y="408"/>
                    <a:pt x="483" y="407"/>
                  </a:cubicBezTo>
                  <a:cubicBezTo>
                    <a:pt x="485" y="405"/>
                    <a:pt x="487" y="405"/>
                    <a:pt x="490" y="405"/>
                  </a:cubicBezTo>
                  <a:cubicBezTo>
                    <a:pt x="492" y="405"/>
                    <a:pt x="493" y="405"/>
                    <a:pt x="494" y="405"/>
                  </a:cubicBezTo>
                  <a:cubicBezTo>
                    <a:pt x="501" y="406"/>
                    <a:pt x="504" y="405"/>
                    <a:pt x="510" y="405"/>
                  </a:cubicBezTo>
                  <a:cubicBezTo>
                    <a:pt x="512" y="405"/>
                    <a:pt x="513" y="404"/>
                    <a:pt x="514" y="403"/>
                  </a:cubicBezTo>
                  <a:cubicBezTo>
                    <a:pt x="514" y="403"/>
                    <a:pt x="516" y="403"/>
                    <a:pt x="517" y="402"/>
                  </a:cubicBezTo>
                  <a:cubicBezTo>
                    <a:pt x="517" y="401"/>
                    <a:pt x="516" y="400"/>
                    <a:pt x="517" y="399"/>
                  </a:cubicBezTo>
                  <a:cubicBezTo>
                    <a:pt x="517" y="397"/>
                    <a:pt x="519" y="395"/>
                    <a:pt x="519" y="393"/>
                  </a:cubicBezTo>
                  <a:cubicBezTo>
                    <a:pt x="520" y="389"/>
                    <a:pt x="518" y="386"/>
                    <a:pt x="520" y="383"/>
                  </a:cubicBezTo>
                  <a:cubicBezTo>
                    <a:pt x="521" y="381"/>
                    <a:pt x="524" y="382"/>
                    <a:pt x="526" y="380"/>
                  </a:cubicBezTo>
                  <a:cubicBezTo>
                    <a:pt x="528" y="379"/>
                    <a:pt x="529" y="378"/>
                    <a:pt x="529" y="376"/>
                  </a:cubicBezTo>
                  <a:cubicBezTo>
                    <a:pt x="529" y="375"/>
                    <a:pt x="529" y="375"/>
                    <a:pt x="529" y="375"/>
                  </a:cubicBezTo>
                  <a:cubicBezTo>
                    <a:pt x="529" y="373"/>
                    <a:pt x="527" y="372"/>
                    <a:pt x="527" y="371"/>
                  </a:cubicBezTo>
                  <a:cubicBezTo>
                    <a:pt x="526" y="369"/>
                    <a:pt x="527" y="368"/>
                    <a:pt x="527" y="366"/>
                  </a:cubicBezTo>
                  <a:cubicBezTo>
                    <a:pt x="527" y="362"/>
                    <a:pt x="527" y="359"/>
                    <a:pt x="528" y="355"/>
                  </a:cubicBezTo>
                  <a:cubicBezTo>
                    <a:pt x="528" y="354"/>
                    <a:pt x="529" y="353"/>
                    <a:pt x="530" y="352"/>
                  </a:cubicBezTo>
                  <a:cubicBezTo>
                    <a:pt x="530" y="351"/>
                    <a:pt x="530" y="350"/>
                    <a:pt x="530" y="349"/>
                  </a:cubicBezTo>
                  <a:cubicBezTo>
                    <a:pt x="531" y="348"/>
                    <a:pt x="531" y="347"/>
                    <a:pt x="532" y="346"/>
                  </a:cubicBezTo>
                  <a:cubicBezTo>
                    <a:pt x="533" y="343"/>
                    <a:pt x="535" y="342"/>
                    <a:pt x="537" y="340"/>
                  </a:cubicBezTo>
                  <a:cubicBezTo>
                    <a:pt x="538" y="339"/>
                    <a:pt x="539" y="339"/>
                    <a:pt x="540" y="338"/>
                  </a:cubicBezTo>
                  <a:cubicBezTo>
                    <a:pt x="541" y="337"/>
                    <a:pt x="542" y="337"/>
                    <a:pt x="543" y="336"/>
                  </a:cubicBezTo>
                  <a:cubicBezTo>
                    <a:pt x="544" y="335"/>
                    <a:pt x="544" y="334"/>
                    <a:pt x="544" y="333"/>
                  </a:cubicBezTo>
                  <a:cubicBezTo>
                    <a:pt x="545" y="332"/>
                    <a:pt x="546" y="331"/>
                    <a:pt x="546" y="330"/>
                  </a:cubicBezTo>
                  <a:cubicBezTo>
                    <a:pt x="546" y="329"/>
                    <a:pt x="546" y="328"/>
                    <a:pt x="546" y="327"/>
                  </a:cubicBezTo>
                  <a:cubicBezTo>
                    <a:pt x="546" y="326"/>
                    <a:pt x="546" y="325"/>
                    <a:pt x="547" y="324"/>
                  </a:cubicBezTo>
                  <a:cubicBezTo>
                    <a:pt x="547" y="323"/>
                    <a:pt x="548" y="322"/>
                    <a:pt x="549" y="321"/>
                  </a:cubicBezTo>
                  <a:cubicBezTo>
                    <a:pt x="550" y="320"/>
                    <a:pt x="550" y="319"/>
                    <a:pt x="552" y="318"/>
                  </a:cubicBezTo>
                  <a:cubicBezTo>
                    <a:pt x="553" y="317"/>
                    <a:pt x="554" y="317"/>
                    <a:pt x="555" y="316"/>
                  </a:cubicBezTo>
                  <a:cubicBezTo>
                    <a:pt x="556" y="316"/>
                    <a:pt x="558" y="317"/>
                    <a:pt x="558" y="316"/>
                  </a:cubicBezTo>
                  <a:cubicBezTo>
                    <a:pt x="559" y="315"/>
                    <a:pt x="558" y="313"/>
                    <a:pt x="558" y="312"/>
                  </a:cubicBezTo>
                  <a:cubicBezTo>
                    <a:pt x="559" y="311"/>
                    <a:pt x="559" y="310"/>
                    <a:pt x="559" y="309"/>
                  </a:cubicBezTo>
                  <a:cubicBezTo>
                    <a:pt x="559" y="308"/>
                    <a:pt x="560" y="307"/>
                    <a:pt x="560" y="306"/>
                  </a:cubicBezTo>
                  <a:cubicBezTo>
                    <a:pt x="560" y="304"/>
                    <a:pt x="560" y="302"/>
                    <a:pt x="560" y="300"/>
                  </a:cubicBezTo>
                  <a:cubicBezTo>
                    <a:pt x="562" y="297"/>
                    <a:pt x="563" y="295"/>
                    <a:pt x="564" y="292"/>
                  </a:cubicBezTo>
                  <a:cubicBezTo>
                    <a:pt x="566" y="290"/>
                    <a:pt x="567" y="288"/>
                    <a:pt x="568" y="286"/>
                  </a:cubicBezTo>
                  <a:cubicBezTo>
                    <a:pt x="569" y="282"/>
                    <a:pt x="570" y="280"/>
                    <a:pt x="570" y="277"/>
                  </a:cubicBezTo>
                  <a:cubicBezTo>
                    <a:pt x="570" y="276"/>
                    <a:pt x="571" y="275"/>
                    <a:pt x="571" y="274"/>
                  </a:cubicBezTo>
                  <a:cubicBezTo>
                    <a:pt x="571" y="273"/>
                    <a:pt x="572" y="272"/>
                    <a:pt x="572" y="271"/>
                  </a:cubicBezTo>
                  <a:cubicBezTo>
                    <a:pt x="572" y="256"/>
                    <a:pt x="572" y="256"/>
                    <a:pt x="572" y="256"/>
                  </a:cubicBezTo>
                  <a:cubicBezTo>
                    <a:pt x="572" y="255"/>
                    <a:pt x="570" y="254"/>
                    <a:pt x="570" y="2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760"/>
            </a:p>
          </p:txBody>
        </p:sp>
        <p:sp>
          <p:nvSpPr>
            <p:cNvPr id="522" name="Freeform 521"/>
            <p:cNvSpPr>
              <a:spLocks/>
            </p:cNvSpPr>
            <p:nvPr/>
          </p:nvSpPr>
          <p:spPr bwMode="auto">
            <a:xfrm>
              <a:off x="9174163" y="3897313"/>
              <a:ext cx="30163" cy="19050"/>
            </a:xfrm>
            <a:custGeom>
              <a:avLst/>
              <a:gdLst>
                <a:gd name="T0" fmla="*/ 12 w 15"/>
                <a:gd name="T1" fmla="*/ 2 h 10"/>
                <a:gd name="T2" fmla="*/ 9 w 15"/>
                <a:gd name="T3" fmla="*/ 1 h 10"/>
                <a:gd name="T4" fmla="*/ 4 w 15"/>
                <a:gd name="T5" fmla="*/ 0 h 10"/>
                <a:gd name="T6" fmla="*/ 0 w 15"/>
                <a:gd name="T7" fmla="*/ 1 h 10"/>
                <a:gd name="T8" fmla="*/ 1 w 15"/>
                <a:gd name="T9" fmla="*/ 6 h 10"/>
                <a:gd name="T10" fmla="*/ 3 w 15"/>
                <a:gd name="T11" fmla="*/ 9 h 10"/>
                <a:gd name="T12" fmla="*/ 9 w 15"/>
                <a:gd name="T13" fmla="*/ 10 h 10"/>
                <a:gd name="T14" fmla="*/ 12 w 15"/>
                <a:gd name="T15" fmla="*/ 10 h 10"/>
                <a:gd name="T16" fmla="*/ 15 w 15"/>
                <a:gd name="T17" fmla="*/ 8 h 10"/>
                <a:gd name="T18" fmla="*/ 13 w 15"/>
                <a:gd name="T19" fmla="*/ 5 h 10"/>
                <a:gd name="T20" fmla="*/ 12 w 15"/>
                <a:gd name="T21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10">
                  <a:moveTo>
                    <a:pt x="12" y="2"/>
                  </a:moveTo>
                  <a:cubicBezTo>
                    <a:pt x="12" y="1"/>
                    <a:pt x="10" y="2"/>
                    <a:pt x="9" y="1"/>
                  </a:cubicBezTo>
                  <a:cubicBezTo>
                    <a:pt x="8" y="1"/>
                    <a:pt x="6" y="0"/>
                    <a:pt x="4" y="0"/>
                  </a:cubicBezTo>
                  <a:cubicBezTo>
                    <a:pt x="2" y="0"/>
                    <a:pt x="2" y="0"/>
                    <a:pt x="0" y="1"/>
                  </a:cubicBezTo>
                  <a:cubicBezTo>
                    <a:pt x="0" y="2"/>
                    <a:pt x="0" y="5"/>
                    <a:pt x="1" y="6"/>
                  </a:cubicBezTo>
                  <a:cubicBezTo>
                    <a:pt x="1" y="7"/>
                    <a:pt x="2" y="8"/>
                    <a:pt x="3" y="9"/>
                  </a:cubicBezTo>
                  <a:cubicBezTo>
                    <a:pt x="4" y="10"/>
                    <a:pt x="6" y="10"/>
                    <a:pt x="9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3" y="10"/>
                    <a:pt x="13" y="9"/>
                    <a:pt x="15" y="8"/>
                  </a:cubicBezTo>
                  <a:cubicBezTo>
                    <a:pt x="14" y="7"/>
                    <a:pt x="14" y="6"/>
                    <a:pt x="13" y="5"/>
                  </a:cubicBezTo>
                  <a:cubicBezTo>
                    <a:pt x="13" y="4"/>
                    <a:pt x="13" y="3"/>
                    <a:pt x="1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760"/>
            </a:p>
          </p:txBody>
        </p:sp>
        <p:sp>
          <p:nvSpPr>
            <p:cNvPr id="523" name="Freeform 522"/>
            <p:cNvSpPr>
              <a:spLocks/>
            </p:cNvSpPr>
            <p:nvPr/>
          </p:nvSpPr>
          <p:spPr bwMode="auto">
            <a:xfrm>
              <a:off x="9029700" y="3789363"/>
              <a:ext cx="39688" cy="49213"/>
            </a:xfrm>
            <a:custGeom>
              <a:avLst/>
              <a:gdLst>
                <a:gd name="T0" fmla="*/ 17 w 20"/>
                <a:gd name="T1" fmla="*/ 18 h 25"/>
                <a:gd name="T2" fmla="*/ 17 w 20"/>
                <a:gd name="T3" fmla="*/ 15 h 25"/>
                <a:gd name="T4" fmla="*/ 15 w 20"/>
                <a:gd name="T5" fmla="*/ 12 h 25"/>
                <a:gd name="T6" fmla="*/ 9 w 20"/>
                <a:gd name="T7" fmla="*/ 8 h 25"/>
                <a:gd name="T8" fmla="*/ 6 w 20"/>
                <a:gd name="T9" fmla="*/ 6 h 25"/>
                <a:gd name="T10" fmla="*/ 6 w 20"/>
                <a:gd name="T11" fmla="*/ 3 h 25"/>
                <a:gd name="T12" fmla="*/ 6 w 20"/>
                <a:gd name="T13" fmla="*/ 0 h 25"/>
                <a:gd name="T14" fmla="*/ 3 w 20"/>
                <a:gd name="T15" fmla="*/ 0 h 25"/>
                <a:gd name="T16" fmla="*/ 0 w 20"/>
                <a:gd name="T17" fmla="*/ 1 h 25"/>
                <a:gd name="T18" fmla="*/ 1 w 20"/>
                <a:gd name="T19" fmla="*/ 4 h 25"/>
                <a:gd name="T20" fmla="*/ 2 w 20"/>
                <a:gd name="T21" fmla="*/ 8 h 25"/>
                <a:gd name="T22" fmla="*/ 1 w 20"/>
                <a:gd name="T23" fmla="*/ 11 h 25"/>
                <a:gd name="T24" fmla="*/ 4 w 20"/>
                <a:gd name="T25" fmla="*/ 13 h 25"/>
                <a:gd name="T26" fmla="*/ 10 w 20"/>
                <a:gd name="T27" fmla="*/ 18 h 25"/>
                <a:gd name="T28" fmla="*/ 11 w 20"/>
                <a:gd name="T29" fmla="*/ 21 h 25"/>
                <a:gd name="T30" fmla="*/ 14 w 20"/>
                <a:gd name="T31" fmla="*/ 24 h 25"/>
                <a:gd name="T32" fmla="*/ 17 w 20"/>
                <a:gd name="T33" fmla="*/ 25 h 25"/>
                <a:gd name="T34" fmla="*/ 20 w 20"/>
                <a:gd name="T35" fmla="*/ 24 h 25"/>
                <a:gd name="T36" fmla="*/ 19 w 20"/>
                <a:gd name="T37" fmla="*/ 21 h 25"/>
                <a:gd name="T38" fmla="*/ 17 w 20"/>
                <a:gd name="T39" fmla="*/ 18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0" h="25">
                  <a:moveTo>
                    <a:pt x="17" y="18"/>
                  </a:moveTo>
                  <a:cubicBezTo>
                    <a:pt x="17" y="17"/>
                    <a:pt x="17" y="16"/>
                    <a:pt x="17" y="15"/>
                  </a:cubicBezTo>
                  <a:cubicBezTo>
                    <a:pt x="16" y="14"/>
                    <a:pt x="15" y="13"/>
                    <a:pt x="15" y="12"/>
                  </a:cubicBezTo>
                  <a:cubicBezTo>
                    <a:pt x="13" y="10"/>
                    <a:pt x="11" y="9"/>
                    <a:pt x="9" y="8"/>
                  </a:cubicBezTo>
                  <a:cubicBezTo>
                    <a:pt x="8" y="7"/>
                    <a:pt x="6" y="7"/>
                    <a:pt x="6" y="6"/>
                  </a:cubicBezTo>
                  <a:cubicBezTo>
                    <a:pt x="5" y="5"/>
                    <a:pt x="6" y="4"/>
                    <a:pt x="6" y="3"/>
                  </a:cubicBezTo>
                  <a:cubicBezTo>
                    <a:pt x="6" y="2"/>
                    <a:pt x="6" y="1"/>
                    <a:pt x="6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1"/>
                    <a:pt x="0" y="1"/>
                  </a:cubicBezTo>
                  <a:cubicBezTo>
                    <a:pt x="0" y="2"/>
                    <a:pt x="1" y="3"/>
                    <a:pt x="1" y="4"/>
                  </a:cubicBezTo>
                  <a:cubicBezTo>
                    <a:pt x="2" y="5"/>
                    <a:pt x="2" y="7"/>
                    <a:pt x="2" y="8"/>
                  </a:cubicBezTo>
                  <a:cubicBezTo>
                    <a:pt x="2" y="9"/>
                    <a:pt x="1" y="9"/>
                    <a:pt x="1" y="11"/>
                  </a:cubicBezTo>
                  <a:cubicBezTo>
                    <a:pt x="1" y="12"/>
                    <a:pt x="3" y="12"/>
                    <a:pt x="4" y="13"/>
                  </a:cubicBezTo>
                  <a:cubicBezTo>
                    <a:pt x="5" y="16"/>
                    <a:pt x="8" y="16"/>
                    <a:pt x="10" y="18"/>
                  </a:cubicBezTo>
                  <a:cubicBezTo>
                    <a:pt x="10" y="19"/>
                    <a:pt x="10" y="20"/>
                    <a:pt x="11" y="21"/>
                  </a:cubicBezTo>
                  <a:cubicBezTo>
                    <a:pt x="12" y="22"/>
                    <a:pt x="13" y="23"/>
                    <a:pt x="14" y="24"/>
                  </a:cubicBezTo>
                  <a:cubicBezTo>
                    <a:pt x="15" y="24"/>
                    <a:pt x="16" y="25"/>
                    <a:pt x="17" y="25"/>
                  </a:cubicBezTo>
                  <a:cubicBezTo>
                    <a:pt x="18" y="25"/>
                    <a:pt x="19" y="24"/>
                    <a:pt x="20" y="24"/>
                  </a:cubicBezTo>
                  <a:cubicBezTo>
                    <a:pt x="20" y="23"/>
                    <a:pt x="20" y="22"/>
                    <a:pt x="19" y="21"/>
                  </a:cubicBezTo>
                  <a:cubicBezTo>
                    <a:pt x="19" y="20"/>
                    <a:pt x="17" y="19"/>
                    <a:pt x="17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760"/>
            </a:p>
          </p:txBody>
        </p:sp>
        <p:sp>
          <p:nvSpPr>
            <p:cNvPr id="524" name="Freeform 523"/>
            <p:cNvSpPr>
              <a:spLocks/>
            </p:cNvSpPr>
            <p:nvPr/>
          </p:nvSpPr>
          <p:spPr bwMode="auto">
            <a:xfrm>
              <a:off x="8863013" y="3752850"/>
              <a:ext cx="104775" cy="58738"/>
            </a:xfrm>
            <a:custGeom>
              <a:avLst/>
              <a:gdLst>
                <a:gd name="T0" fmla="*/ 4 w 52"/>
                <a:gd name="T1" fmla="*/ 15 h 29"/>
                <a:gd name="T2" fmla="*/ 1 w 52"/>
                <a:gd name="T3" fmla="*/ 15 h 29"/>
                <a:gd name="T4" fmla="*/ 0 w 52"/>
                <a:gd name="T5" fmla="*/ 20 h 29"/>
                <a:gd name="T6" fmla="*/ 1 w 52"/>
                <a:gd name="T7" fmla="*/ 26 h 29"/>
                <a:gd name="T8" fmla="*/ 0 w 52"/>
                <a:gd name="T9" fmla="*/ 27 h 29"/>
                <a:gd name="T10" fmla="*/ 13 w 52"/>
                <a:gd name="T11" fmla="*/ 27 h 29"/>
                <a:gd name="T12" fmla="*/ 19 w 52"/>
                <a:gd name="T13" fmla="*/ 29 h 29"/>
                <a:gd name="T14" fmla="*/ 25 w 52"/>
                <a:gd name="T15" fmla="*/ 29 h 29"/>
                <a:gd name="T16" fmla="*/ 31 w 52"/>
                <a:gd name="T17" fmla="*/ 29 h 29"/>
                <a:gd name="T18" fmla="*/ 34 w 52"/>
                <a:gd name="T19" fmla="*/ 27 h 29"/>
                <a:gd name="T20" fmla="*/ 37 w 52"/>
                <a:gd name="T21" fmla="*/ 24 h 29"/>
                <a:gd name="T22" fmla="*/ 40 w 52"/>
                <a:gd name="T23" fmla="*/ 24 h 29"/>
                <a:gd name="T24" fmla="*/ 43 w 52"/>
                <a:gd name="T25" fmla="*/ 23 h 29"/>
                <a:gd name="T26" fmla="*/ 45 w 52"/>
                <a:gd name="T27" fmla="*/ 20 h 29"/>
                <a:gd name="T28" fmla="*/ 48 w 52"/>
                <a:gd name="T29" fmla="*/ 15 h 29"/>
                <a:gd name="T30" fmla="*/ 49 w 52"/>
                <a:gd name="T31" fmla="*/ 9 h 29"/>
                <a:gd name="T32" fmla="*/ 51 w 52"/>
                <a:gd name="T33" fmla="*/ 6 h 29"/>
                <a:gd name="T34" fmla="*/ 52 w 52"/>
                <a:gd name="T35" fmla="*/ 3 h 29"/>
                <a:gd name="T36" fmla="*/ 51 w 52"/>
                <a:gd name="T37" fmla="*/ 0 h 29"/>
                <a:gd name="T38" fmla="*/ 48 w 52"/>
                <a:gd name="T39" fmla="*/ 1 h 29"/>
                <a:gd name="T40" fmla="*/ 45 w 52"/>
                <a:gd name="T41" fmla="*/ 1 h 29"/>
                <a:gd name="T42" fmla="*/ 42 w 52"/>
                <a:gd name="T43" fmla="*/ 2 h 29"/>
                <a:gd name="T44" fmla="*/ 39 w 52"/>
                <a:gd name="T45" fmla="*/ 4 h 29"/>
                <a:gd name="T46" fmla="*/ 39 w 52"/>
                <a:gd name="T47" fmla="*/ 9 h 29"/>
                <a:gd name="T48" fmla="*/ 37 w 52"/>
                <a:gd name="T49" fmla="*/ 12 h 29"/>
                <a:gd name="T50" fmla="*/ 36 w 52"/>
                <a:gd name="T51" fmla="*/ 15 h 29"/>
                <a:gd name="T52" fmla="*/ 33 w 52"/>
                <a:gd name="T53" fmla="*/ 15 h 29"/>
                <a:gd name="T54" fmla="*/ 20 w 52"/>
                <a:gd name="T55" fmla="*/ 15 h 29"/>
                <a:gd name="T56" fmla="*/ 17 w 52"/>
                <a:gd name="T57" fmla="*/ 15 h 29"/>
                <a:gd name="T58" fmla="*/ 14 w 52"/>
                <a:gd name="T59" fmla="*/ 15 h 29"/>
                <a:gd name="T60" fmla="*/ 4 w 52"/>
                <a:gd name="T61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2" h="29">
                  <a:moveTo>
                    <a:pt x="4" y="15"/>
                  </a:moveTo>
                  <a:cubicBezTo>
                    <a:pt x="3" y="15"/>
                    <a:pt x="2" y="15"/>
                    <a:pt x="1" y="15"/>
                  </a:cubicBezTo>
                  <a:cubicBezTo>
                    <a:pt x="1" y="16"/>
                    <a:pt x="0" y="19"/>
                    <a:pt x="0" y="20"/>
                  </a:cubicBezTo>
                  <a:cubicBezTo>
                    <a:pt x="0" y="22"/>
                    <a:pt x="1" y="23"/>
                    <a:pt x="1" y="26"/>
                  </a:cubicBezTo>
                  <a:cubicBezTo>
                    <a:pt x="1" y="26"/>
                    <a:pt x="0" y="27"/>
                    <a:pt x="0" y="27"/>
                  </a:cubicBezTo>
                  <a:cubicBezTo>
                    <a:pt x="5" y="27"/>
                    <a:pt x="8" y="27"/>
                    <a:pt x="13" y="27"/>
                  </a:cubicBezTo>
                  <a:cubicBezTo>
                    <a:pt x="15" y="27"/>
                    <a:pt x="17" y="28"/>
                    <a:pt x="19" y="29"/>
                  </a:cubicBezTo>
                  <a:cubicBezTo>
                    <a:pt x="21" y="29"/>
                    <a:pt x="23" y="29"/>
                    <a:pt x="25" y="29"/>
                  </a:cubicBezTo>
                  <a:cubicBezTo>
                    <a:pt x="27" y="29"/>
                    <a:pt x="29" y="29"/>
                    <a:pt x="31" y="29"/>
                  </a:cubicBezTo>
                  <a:cubicBezTo>
                    <a:pt x="32" y="29"/>
                    <a:pt x="33" y="28"/>
                    <a:pt x="34" y="27"/>
                  </a:cubicBezTo>
                  <a:cubicBezTo>
                    <a:pt x="35" y="26"/>
                    <a:pt x="35" y="25"/>
                    <a:pt x="37" y="24"/>
                  </a:cubicBezTo>
                  <a:cubicBezTo>
                    <a:pt x="38" y="24"/>
                    <a:pt x="39" y="25"/>
                    <a:pt x="40" y="24"/>
                  </a:cubicBezTo>
                  <a:cubicBezTo>
                    <a:pt x="41" y="24"/>
                    <a:pt x="42" y="24"/>
                    <a:pt x="43" y="23"/>
                  </a:cubicBezTo>
                  <a:cubicBezTo>
                    <a:pt x="44" y="23"/>
                    <a:pt x="45" y="22"/>
                    <a:pt x="45" y="20"/>
                  </a:cubicBezTo>
                  <a:cubicBezTo>
                    <a:pt x="47" y="18"/>
                    <a:pt x="48" y="17"/>
                    <a:pt x="48" y="15"/>
                  </a:cubicBezTo>
                  <a:cubicBezTo>
                    <a:pt x="49" y="13"/>
                    <a:pt x="48" y="11"/>
                    <a:pt x="49" y="9"/>
                  </a:cubicBezTo>
                  <a:cubicBezTo>
                    <a:pt x="50" y="7"/>
                    <a:pt x="51" y="7"/>
                    <a:pt x="51" y="6"/>
                  </a:cubicBezTo>
                  <a:cubicBezTo>
                    <a:pt x="52" y="5"/>
                    <a:pt x="52" y="4"/>
                    <a:pt x="52" y="3"/>
                  </a:cubicBezTo>
                  <a:cubicBezTo>
                    <a:pt x="52" y="1"/>
                    <a:pt x="51" y="1"/>
                    <a:pt x="51" y="0"/>
                  </a:cubicBezTo>
                  <a:cubicBezTo>
                    <a:pt x="50" y="0"/>
                    <a:pt x="49" y="1"/>
                    <a:pt x="48" y="1"/>
                  </a:cubicBezTo>
                  <a:cubicBezTo>
                    <a:pt x="47" y="1"/>
                    <a:pt x="46" y="0"/>
                    <a:pt x="45" y="1"/>
                  </a:cubicBezTo>
                  <a:cubicBezTo>
                    <a:pt x="44" y="1"/>
                    <a:pt x="43" y="1"/>
                    <a:pt x="42" y="2"/>
                  </a:cubicBezTo>
                  <a:cubicBezTo>
                    <a:pt x="41" y="3"/>
                    <a:pt x="39" y="3"/>
                    <a:pt x="39" y="4"/>
                  </a:cubicBezTo>
                  <a:cubicBezTo>
                    <a:pt x="38" y="5"/>
                    <a:pt x="39" y="7"/>
                    <a:pt x="39" y="9"/>
                  </a:cubicBezTo>
                  <a:cubicBezTo>
                    <a:pt x="38" y="11"/>
                    <a:pt x="37" y="11"/>
                    <a:pt x="37" y="12"/>
                  </a:cubicBezTo>
                  <a:cubicBezTo>
                    <a:pt x="36" y="13"/>
                    <a:pt x="37" y="15"/>
                    <a:pt x="36" y="15"/>
                  </a:cubicBezTo>
                  <a:cubicBezTo>
                    <a:pt x="35" y="16"/>
                    <a:pt x="34" y="15"/>
                    <a:pt x="33" y="15"/>
                  </a:cubicBezTo>
                  <a:cubicBezTo>
                    <a:pt x="28" y="16"/>
                    <a:pt x="25" y="15"/>
                    <a:pt x="20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0" y="15"/>
                    <a:pt x="8" y="15"/>
                    <a:pt x="4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760"/>
            </a:p>
          </p:txBody>
        </p:sp>
        <p:sp>
          <p:nvSpPr>
            <p:cNvPr id="525" name="Freeform 524"/>
            <p:cNvSpPr>
              <a:spLocks/>
            </p:cNvSpPr>
            <p:nvPr/>
          </p:nvSpPr>
          <p:spPr bwMode="auto">
            <a:xfrm>
              <a:off x="8372475" y="3838575"/>
              <a:ext cx="30163" cy="31750"/>
            </a:xfrm>
            <a:custGeom>
              <a:avLst/>
              <a:gdLst>
                <a:gd name="T0" fmla="*/ 13 w 15"/>
                <a:gd name="T1" fmla="*/ 14 h 16"/>
                <a:gd name="T2" fmla="*/ 15 w 15"/>
                <a:gd name="T3" fmla="*/ 10 h 16"/>
                <a:gd name="T4" fmla="*/ 14 w 15"/>
                <a:gd name="T5" fmla="*/ 2 h 16"/>
                <a:gd name="T6" fmla="*/ 11 w 15"/>
                <a:gd name="T7" fmla="*/ 0 h 16"/>
                <a:gd name="T8" fmla="*/ 1 w 15"/>
                <a:gd name="T9" fmla="*/ 5 h 16"/>
                <a:gd name="T10" fmla="*/ 0 w 15"/>
                <a:gd name="T11" fmla="*/ 13 h 16"/>
                <a:gd name="T12" fmla="*/ 1 w 15"/>
                <a:gd name="T13" fmla="*/ 16 h 16"/>
                <a:gd name="T14" fmla="*/ 10 w 15"/>
                <a:gd name="T15" fmla="*/ 16 h 16"/>
                <a:gd name="T16" fmla="*/ 13 w 15"/>
                <a:gd name="T17" fmla="*/ 1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6">
                  <a:moveTo>
                    <a:pt x="13" y="14"/>
                  </a:moveTo>
                  <a:cubicBezTo>
                    <a:pt x="14" y="13"/>
                    <a:pt x="15" y="12"/>
                    <a:pt x="15" y="10"/>
                  </a:cubicBezTo>
                  <a:cubicBezTo>
                    <a:pt x="15" y="7"/>
                    <a:pt x="14" y="5"/>
                    <a:pt x="14" y="2"/>
                  </a:cubicBezTo>
                  <a:cubicBezTo>
                    <a:pt x="13" y="1"/>
                    <a:pt x="12" y="1"/>
                    <a:pt x="11" y="0"/>
                  </a:cubicBezTo>
                  <a:cubicBezTo>
                    <a:pt x="7" y="1"/>
                    <a:pt x="5" y="3"/>
                    <a:pt x="1" y="5"/>
                  </a:cubicBezTo>
                  <a:cubicBezTo>
                    <a:pt x="1" y="8"/>
                    <a:pt x="0" y="11"/>
                    <a:pt x="0" y="13"/>
                  </a:cubicBezTo>
                  <a:cubicBezTo>
                    <a:pt x="0" y="15"/>
                    <a:pt x="1" y="15"/>
                    <a:pt x="1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1" y="16"/>
                    <a:pt x="12" y="15"/>
                    <a:pt x="13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760"/>
            </a:p>
          </p:txBody>
        </p:sp>
        <p:sp>
          <p:nvSpPr>
            <p:cNvPr id="526" name="Freeform 525"/>
            <p:cNvSpPr>
              <a:spLocks/>
            </p:cNvSpPr>
            <p:nvPr/>
          </p:nvSpPr>
          <p:spPr bwMode="auto">
            <a:xfrm>
              <a:off x="8220075" y="3849688"/>
              <a:ext cx="34925" cy="11113"/>
            </a:xfrm>
            <a:custGeom>
              <a:avLst/>
              <a:gdLst>
                <a:gd name="T0" fmla="*/ 2 w 17"/>
                <a:gd name="T1" fmla="*/ 6 h 6"/>
                <a:gd name="T2" fmla="*/ 5 w 17"/>
                <a:gd name="T3" fmla="*/ 6 h 6"/>
                <a:gd name="T4" fmla="*/ 8 w 17"/>
                <a:gd name="T5" fmla="*/ 3 h 6"/>
                <a:gd name="T6" fmla="*/ 12 w 17"/>
                <a:gd name="T7" fmla="*/ 5 h 6"/>
                <a:gd name="T8" fmla="*/ 14 w 17"/>
                <a:gd name="T9" fmla="*/ 5 h 6"/>
                <a:gd name="T10" fmla="*/ 17 w 17"/>
                <a:gd name="T11" fmla="*/ 3 h 6"/>
                <a:gd name="T12" fmla="*/ 14 w 17"/>
                <a:gd name="T13" fmla="*/ 0 h 6"/>
                <a:gd name="T14" fmla="*/ 0 w 17"/>
                <a:gd name="T15" fmla="*/ 0 h 6"/>
                <a:gd name="T16" fmla="*/ 0 w 17"/>
                <a:gd name="T17" fmla="*/ 3 h 6"/>
                <a:gd name="T18" fmla="*/ 2 w 17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6">
                  <a:moveTo>
                    <a:pt x="2" y="6"/>
                  </a:moveTo>
                  <a:cubicBezTo>
                    <a:pt x="3" y="5"/>
                    <a:pt x="4" y="6"/>
                    <a:pt x="5" y="6"/>
                  </a:cubicBezTo>
                  <a:cubicBezTo>
                    <a:pt x="6" y="5"/>
                    <a:pt x="6" y="3"/>
                    <a:pt x="8" y="3"/>
                  </a:cubicBezTo>
                  <a:cubicBezTo>
                    <a:pt x="10" y="3"/>
                    <a:pt x="10" y="5"/>
                    <a:pt x="12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5" y="5"/>
                    <a:pt x="16" y="3"/>
                    <a:pt x="17" y="3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4"/>
                    <a:pt x="2" y="4"/>
                    <a:pt x="2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760"/>
            </a:p>
          </p:txBody>
        </p:sp>
        <p:sp>
          <p:nvSpPr>
            <p:cNvPr id="527" name="Freeform 526"/>
            <p:cNvSpPr>
              <a:spLocks/>
            </p:cNvSpPr>
            <p:nvPr/>
          </p:nvSpPr>
          <p:spPr bwMode="auto">
            <a:xfrm>
              <a:off x="8451850" y="3784600"/>
              <a:ext cx="30163" cy="41275"/>
            </a:xfrm>
            <a:custGeom>
              <a:avLst/>
              <a:gdLst>
                <a:gd name="T0" fmla="*/ 2 w 15"/>
                <a:gd name="T1" fmla="*/ 15 h 20"/>
                <a:gd name="T2" fmla="*/ 0 w 15"/>
                <a:gd name="T3" fmla="*/ 18 h 20"/>
                <a:gd name="T4" fmla="*/ 4 w 15"/>
                <a:gd name="T5" fmla="*/ 19 h 20"/>
                <a:gd name="T6" fmla="*/ 7 w 15"/>
                <a:gd name="T7" fmla="*/ 19 h 20"/>
                <a:gd name="T8" fmla="*/ 10 w 15"/>
                <a:gd name="T9" fmla="*/ 17 h 20"/>
                <a:gd name="T10" fmla="*/ 11 w 15"/>
                <a:gd name="T11" fmla="*/ 14 h 20"/>
                <a:gd name="T12" fmla="*/ 15 w 15"/>
                <a:gd name="T13" fmla="*/ 4 h 20"/>
                <a:gd name="T14" fmla="*/ 15 w 15"/>
                <a:gd name="T15" fmla="*/ 2 h 20"/>
                <a:gd name="T16" fmla="*/ 12 w 15"/>
                <a:gd name="T17" fmla="*/ 0 h 20"/>
                <a:gd name="T18" fmla="*/ 9 w 15"/>
                <a:gd name="T19" fmla="*/ 2 h 20"/>
                <a:gd name="T20" fmla="*/ 6 w 15"/>
                <a:gd name="T21" fmla="*/ 4 h 20"/>
                <a:gd name="T22" fmla="*/ 3 w 15"/>
                <a:gd name="T23" fmla="*/ 7 h 20"/>
                <a:gd name="T24" fmla="*/ 3 w 15"/>
                <a:gd name="T25" fmla="*/ 10 h 20"/>
                <a:gd name="T26" fmla="*/ 2 w 15"/>
                <a:gd name="T27" fmla="*/ 13 h 20"/>
                <a:gd name="T28" fmla="*/ 2 w 15"/>
                <a:gd name="T29" fmla="*/ 1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" h="20">
                  <a:moveTo>
                    <a:pt x="2" y="15"/>
                  </a:moveTo>
                  <a:cubicBezTo>
                    <a:pt x="2" y="17"/>
                    <a:pt x="0" y="17"/>
                    <a:pt x="0" y="18"/>
                  </a:cubicBezTo>
                  <a:cubicBezTo>
                    <a:pt x="0" y="20"/>
                    <a:pt x="3" y="19"/>
                    <a:pt x="4" y="19"/>
                  </a:cubicBezTo>
                  <a:cubicBezTo>
                    <a:pt x="6" y="19"/>
                    <a:pt x="6" y="19"/>
                    <a:pt x="7" y="19"/>
                  </a:cubicBezTo>
                  <a:cubicBezTo>
                    <a:pt x="9" y="19"/>
                    <a:pt x="9" y="18"/>
                    <a:pt x="10" y="17"/>
                  </a:cubicBezTo>
                  <a:cubicBezTo>
                    <a:pt x="11" y="16"/>
                    <a:pt x="11" y="15"/>
                    <a:pt x="11" y="14"/>
                  </a:cubicBezTo>
                  <a:cubicBezTo>
                    <a:pt x="13" y="10"/>
                    <a:pt x="15" y="8"/>
                    <a:pt x="15" y="4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1"/>
                    <a:pt x="13" y="1"/>
                    <a:pt x="12" y="0"/>
                  </a:cubicBezTo>
                  <a:cubicBezTo>
                    <a:pt x="11" y="1"/>
                    <a:pt x="10" y="1"/>
                    <a:pt x="9" y="2"/>
                  </a:cubicBezTo>
                  <a:cubicBezTo>
                    <a:pt x="8" y="3"/>
                    <a:pt x="7" y="4"/>
                    <a:pt x="6" y="4"/>
                  </a:cubicBezTo>
                  <a:cubicBezTo>
                    <a:pt x="5" y="5"/>
                    <a:pt x="3" y="5"/>
                    <a:pt x="3" y="7"/>
                  </a:cubicBezTo>
                  <a:cubicBezTo>
                    <a:pt x="3" y="8"/>
                    <a:pt x="3" y="9"/>
                    <a:pt x="3" y="10"/>
                  </a:cubicBezTo>
                  <a:cubicBezTo>
                    <a:pt x="3" y="11"/>
                    <a:pt x="2" y="12"/>
                    <a:pt x="2" y="13"/>
                  </a:cubicBezTo>
                  <a:cubicBezTo>
                    <a:pt x="2" y="13"/>
                    <a:pt x="2" y="14"/>
                    <a:pt x="2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760"/>
            </a:p>
          </p:txBody>
        </p:sp>
        <p:sp>
          <p:nvSpPr>
            <p:cNvPr id="528" name="Freeform 527"/>
            <p:cNvSpPr>
              <a:spLocks/>
            </p:cNvSpPr>
            <p:nvPr/>
          </p:nvSpPr>
          <p:spPr bwMode="auto">
            <a:xfrm>
              <a:off x="8407400" y="3683000"/>
              <a:ext cx="514350" cy="257175"/>
            </a:xfrm>
            <a:custGeom>
              <a:avLst/>
              <a:gdLst>
                <a:gd name="T0" fmla="*/ 167 w 258"/>
                <a:gd name="T1" fmla="*/ 88 h 129"/>
                <a:gd name="T2" fmla="*/ 178 w 258"/>
                <a:gd name="T3" fmla="*/ 84 h 129"/>
                <a:gd name="T4" fmla="*/ 190 w 258"/>
                <a:gd name="T5" fmla="*/ 89 h 129"/>
                <a:gd name="T6" fmla="*/ 198 w 258"/>
                <a:gd name="T7" fmla="*/ 100 h 129"/>
                <a:gd name="T8" fmla="*/ 210 w 258"/>
                <a:gd name="T9" fmla="*/ 113 h 129"/>
                <a:gd name="T10" fmla="*/ 219 w 258"/>
                <a:gd name="T11" fmla="*/ 119 h 129"/>
                <a:gd name="T12" fmla="*/ 243 w 258"/>
                <a:gd name="T13" fmla="*/ 123 h 129"/>
                <a:gd name="T14" fmla="*/ 258 w 258"/>
                <a:gd name="T15" fmla="*/ 128 h 129"/>
                <a:gd name="T16" fmla="*/ 251 w 258"/>
                <a:gd name="T17" fmla="*/ 114 h 129"/>
                <a:gd name="T18" fmla="*/ 244 w 258"/>
                <a:gd name="T19" fmla="*/ 108 h 129"/>
                <a:gd name="T20" fmla="*/ 235 w 258"/>
                <a:gd name="T21" fmla="*/ 105 h 129"/>
                <a:gd name="T22" fmla="*/ 226 w 258"/>
                <a:gd name="T23" fmla="*/ 102 h 129"/>
                <a:gd name="T24" fmla="*/ 207 w 258"/>
                <a:gd name="T25" fmla="*/ 83 h 129"/>
                <a:gd name="T26" fmla="*/ 219 w 258"/>
                <a:gd name="T27" fmla="*/ 64 h 129"/>
                <a:gd name="T28" fmla="*/ 210 w 258"/>
                <a:gd name="T29" fmla="*/ 58 h 129"/>
                <a:gd name="T30" fmla="*/ 191 w 258"/>
                <a:gd name="T31" fmla="*/ 52 h 129"/>
                <a:gd name="T32" fmla="*/ 185 w 258"/>
                <a:gd name="T33" fmla="*/ 42 h 129"/>
                <a:gd name="T34" fmla="*/ 177 w 258"/>
                <a:gd name="T35" fmla="*/ 35 h 129"/>
                <a:gd name="T36" fmla="*/ 161 w 258"/>
                <a:gd name="T37" fmla="*/ 27 h 129"/>
                <a:gd name="T38" fmla="*/ 150 w 258"/>
                <a:gd name="T39" fmla="*/ 22 h 129"/>
                <a:gd name="T40" fmla="*/ 135 w 258"/>
                <a:gd name="T41" fmla="*/ 15 h 129"/>
                <a:gd name="T42" fmla="*/ 119 w 258"/>
                <a:gd name="T43" fmla="*/ 14 h 129"/>
                <a:gd name="T44" fmla="*/ 101 w 258"/>
                <a:gd name="T45" fmla="*/ 8 h 129"/>
                <a:gd name="T46" fmla="*/ 88 w 258"/>
                <a:gd name="T47" fmla="*/ 2 h 129"/>
                <a:gd name="T48" fmla="*/ 77 w 258"/>
                <a:gd name="T49" fmla="*/ 3 h 129"/>
                <a:gd name="T50" fmla="*/ 61 w 258"/>
                <a:gd name="T51" fmla="*/ 8 h 129"/>
                <a:gd name="T52" fmla="*/ 57 w 258"/>
                <a:gd name="T53" fmla="*/ 19 h 129"/>
                <a:gd name="T54" fmla="*/ 41 w 258"/>
                <a:gd name="T55" fmla="*/ 21 h 129"/>
                <a:gd name="T56" fmla="*/ 33 w 258"/>
                <a:gd name="T57" fmla="*/ 14 h 129"/>
                <a:gd name="T58" fmla="*/ 21 w 258"/>
                <a:gd name="T59" fmla="*/ 14 h 129"/>
                <a:gd name="T60" fmla="*/ 0 w 258"/>
                <a:gd name="T61" fmla="*/ 20 h 129"/>
                <a:gd name="T62" fmla="*/ 6 w 258"/>
                <a:gd name="T63" fmla="*/ 27 h 129"/>
                <a:gd name="T64" fmla="*/ 10 w 258"/>
                <a:gd name="T65" fmla="*/ 30 h 129"/>
                <a:gd name="T66" fmla="*/ 18 w 258"/>
                <a:gd name="T67" fmla="*/ 28 h 129"/>
                <a:gd name="T68" fmla="*/ 33 w 258"/>
                <a:gd name="T69" fmla="*/ 31 h 129"/>
                <a:gd name="T70" fmla="*/ 44 w 258"/>
                <a:gd name="T71" fmla="*/ 40 h 129"/>
                <a:gd name="T72" fmla="*/ 54 w 258"/>
                <a:gd name="T73" fmla="*/ 41 h 129"/>
                <a:gd name="T74" fmla="*/ 72 w 258"/>
                <a:gd name="T75" fmla="*/ 47 h 129"/>
                <a:gd name="T76" fmla="*/ 83 w 258"/>
                <a:gd name="T77" fmla="*/ 57 h 129"/>
                <a:gd name="T78" fmla="*/ 90 w 258"/>
                <a:gd name="T79" fmla="*/ 72 h 129"/>
                <a:gd name="T80" fmla="*/ 82 w 258"/>
                <a:gd name="T81" fmla="*/ 80 h 129"/>
                <a:gd name="T82" fmla="*/ 74 w 258"/>
                <a:gd name="T83" fmla="*/ 86 h 129"/>
                <a:gd name="T84" fmla="*/ 79 w 258"/>
                <a:gd name="T85" fmla="*/ 97 h 129"/>
                <a:gd name="T86" fmla="*/ 90 w 258"/>
                <a:gd name="T87" fmla="*/ 90 h 129"/>
                <a:gd name="T88" fmla="*/ 104 w 258"/>
                <a:gd name="T89" fmla="*/ 92 h 129"/>
                <a:gd name="T90" fmla="*/ 113 w 258"/>
                <a:gd name="T91" fmla="*/ 98 h 129"/>
                <a:gd name="T92" fmla="*/ 126 w 258"/>
                <a:gd name="T93" fmla="*/ 104 h 129"/>
                <a:gd name="T94" fmla="*/ 141 w 258"/>
                <a:gd name="T95" fmla="*/ 106 h 129"/>
                <a:gd name="T96" fmla="*/ 153 w 258"/>
                <a:gd name="T97" fmla="*/ 103 h 129"/>
                <a:gd name="T98" fmla="*/ 158 w 258"/>
                <a:gd name="T99" fmla="*/ 94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58" h="129">
                  <a:moveTo>
                    <a:pt x="158" y="94"/>
                  </a:moveTo>
                  <a:cubicBezTo>
                    <a:pt x="161" y="93"/>
                    <a:pt x="162" y="92"/>
                    <a:pt x="164" y="91"/>
                  </a:cubicBezTo>
                  <a:cubicBezTo>
                    <a:pt x="165" y="90"/>
                    <a:pt x="166" y="89"/>
                    <a:pt x="167" y="88"/>
                  </a:cubicBezTo>
                  <a:cubicBezTo>
                    <a:pt x="169" y="85"/>
                    <a:pt x="170" y="83"/>
                    <a:pt x="174" y="83"/>
                  </a:cubicBezTo>
                  <a:cubicBezTo>
                    <a:pt x="175" y="83"/>
                    <a:pt x="175" y="83"/>
                    <a:pt x="175" y="83"/>
                  </a:cubicBezTo>
                  <a:cubicBezTo>
                    <a:pt x="176" y="83"/>
                    <a:pt x="177" y="84"/>
                    <a:pt x="178" y="84"/>
                  </a:cubicBezTo>
                  <a:cubicBezTo>
                    <a:pt x="179" y="84"/>
                    <a:pt x="180" y="85"/>
                    <a:pt x="181" y="85"/>
                  </a:cubicBezTo>
                  <a:cubicBezTo>
                    <a:pt x="182" y="85"/>
                    <a:pt x="183" y="86"/>
                    <a:pt x="184" y="86"/>
                  </a:cubicBezTo>
                  <a:cubicBezTo>
                    <a:pt x="186" y="87"/>
                    <a:pt x="188" y="88"/>
                    <a:pt x="190" y="89"/>
                  </a:cubicBezTo>
                  <a:cubicBezTo>
                    <a:pt x="191" y="90"/>
                    <a:pt x="192" y="90"/>
                    <a:pt x="193" y="91"/>
                  </a:cubicBezTo>
                  <a:cubicBezTo>
                    <a:pt x="195" y="92"/>
                    <a:pt x="195" y="95"/>
                    <a:pt x="196" y="97"/>
                  </a:cubicBezTo>
                  <a:cubicBezTo>
                    <a:pt x="197" y="98"/>
                    <a:pt x="197" y="99"/>
                    <a:pt x="198" y="100"/>
                  </a:cubicBezTo>
                  <a:cubicBezTo>
                    <a:pt x="199" y="102"/>
                    <a:pt x="202" y="102"/>
                    <a:pt x="204" y="104"/>
                  </a:cubicBezTo>
                  <a:cubicBezTo>
                    <a:pt x="205" y="105"/>
                    <a:pt x="205" y="106"/>
                    <a:pt x="206" y="107"/>
                  </a:cubicBezTo>
                  <a:cubicBezTo>
                    <a:pt x="208" y="109"/>
                    <a:pt x="208" y="111"/>
                    <a:pt x="210" y="113"/>
                  </a:cubicBezTo>
                  <a:cubicBezTo>
                    <a:pt x="210" y="114"/>
                    <a:pt x="211" y="115"/>
                    <a:pt x="212" y="117"/>
                  </a:cubicBezTo>
                  <a:cubicBezTo>
                    <a:pt x="213" y="118"/>
                    <a:pt x="213" y="119"/>
                    <a:pt x="214" y="119"/>
                  </a:cubicBezTo>
                  <a:cubicBezTo>
                    <a:pt x="216" y="120"/>
                    <a:pt x="217" y="119"/>
                    <a:pt x="219" y="119"/>
                  </a:cubicBezTo>
                  <a:cubicBezTo>
                    <a:pt x="223" y="119"/>
                    <a:pt x="225" y="119"/>
                    <a:pt x="230" y="119"/>
                  </a:cubicBezTo>
                  <a:cubicBezTo>
                    <a:pt x="232" y="119"/>
                    <a:pt x="233" y="118"/>
                    <a:pt x="235" y="118"/>
                  </a:cubicBezTo>
                  <a:cubicBezTo>
                    <a:pt x="239" y="118"/>
                    <a:pt x="240" y="121"/>
                    <a:pt x="243" y="123"/>
                  </a:cubicBezTo>
                  <a:cubicBezTo>
                    <a:pt x="245" y="125"/>
                    <a:pt x="246" y="127"/>
                    <a:pt x="249" y="128"/>
                  </a:cubicBezTo>
                  <a:cubicBezTo>
                    <a:pt x="250" y="128"/>
                    <a:pt x="251" y="129"/>
                    <a:pt x="253" y="129"/>
                  </a:cubicBezTo>
                  <a:cubicBezTo>
                    <a:pt x="255" y="129"/>
                    <a:pt x="256" y="128"/>
                    <a:pt x="258" y="128"/>
                  </a:cubicBezTo>
                  <a:cubicBezTo>
                    <a:pt x="258" y="119"/>
                    <a:pt x="258" y="119"/>
                    <a:pt x="258" y="119"/>
                  </a:cubicBezTo>
                  <a:cubicBezTo>
                    <a:pt x="258" y="117"/>
                    <a:pt x="256" y="116"/>
                    <a:pt x="254" y="115"/>
                  </a:cubicBezTo>
                  <a:cubicBezTo>
                    <a:pt x="253" y="115"/>
                    <a:pt x="252" y="115"/>
                    <a:pt x="251" y="114"/>
                  </a:cubicBezTo>
                  <a:cubicBezTo>
                    <a:pt x="250" y="114"/>
                    <a:pt x="249" y="114"/>
                    <a:pt x="248" y="114"/>
                  </a:cubicBezTo>
                  <a:cubicBezTo>
                    <a:pt x="247" y="113"/>
                    <a:pt x="247" y="112"/>
                    <a:pt x="247" y="111"/>
                  </a:cubicBezTo>
                  <a:cubicBezTo>
                    <a:pt x="246" y="110"/>
                    <a:pt x="245" y="109"/>
                    <a:pt x="244" y="108"/>
                  </a:cubicBezTo>
                  <a:cubicBezTo>
                    <a:pt x="243" y="107"/>
                    <a:pt x="242" y="106"/>
                    <a:pt x="241" y="105"/>
                  </a:cubicBezTo>
                  <a:cubicBezTo>
                    <a:pt x="240" y="105"/>
                    <a:pt x="239" y="106"/>
                    <a:pt x="238" y="105"/>
                  </a:cubicBezTo>
                  <a:cubicBezTo>
                    <a:pt x="237" y="105"/>
                    <a:pt x="236" y="106"/>
                    <a:pt x="235" y="105"/>
                  </a:cubicBezTo>
                  <a:cubicBezTo>
                    <a:pt x="233" y="105"/>
                    <a:pt x="233" y="104"/>
                    <a:pt x="232" y="103"/>
                  </a:cubicBezTo>
                  <a:cubicBezTo>
                    <a:pt x="231" y="103"/>
                    <a:pt x="230" y="103"/>
                    <a:pt x="229" y="103"/>
                  </a:cubicBezTo>
                  <a:cubicBezTo>
                    <a:pt x="228" y="102"/>
                    <a:pt x="227" y="102"/>
                    <a:pt x="226" y="102"/>
                  </a:cubicBezTo>
                  <a:cubicBezTo>
                    <a:pt x="224" y="102"/>
                    <a:pt x="222" y="102"/>
                    <a:pt x="220" y="102"/>
                  </a:cubicBezTo>
                  <a:cubicBezTo>
                    <a:pt x="220" y="83"/>
                    <a:pt x="220" y="83"/>
                    <a:pt x="220" y="83"/>
                  </a:cubicBezTo>
                  <a:cubicBezTo>
                    <a:pt x="215" y="83"/>
                    <a:pt x="212" y="83"/>
                    <a:pt x="207" y="83"/>
                  </a:cubicBezTo>
                  <a:cubicBezTo>
                    <a:pt x="207" y="69"/>
                    <a:pt x="207" y="69"/>
                    <a:pt x="207" y="69"/>
                  </a:cubicBezTo>
                  <a:cubicBezTo>
                    <a:pt x="212" y="69"/>
                    <a:pt x="214" y="69"/>
                    <a:pt x="219" y="69"/>
                  </a:cubicBezTo>
                  <a:cubicBezTo>
                    <a:pt x="219" y="64"/>
                    <a:pt x="219" y="64"/>
                    <a:pt x="219" y="64"/>
                  </a:cubicBezTo>
                  <a:cubicBezTo>
                    <a:pt x="218" y="64"/>
                    <a:pt x="217" y="64"/>
                    <a:pt x="216" y="63"/>
                  </a:cubicBezTo>
                  <a:cubicBezTo>
                    <a:pt x="215" y="62"/>
                    <a:pt x="214" y="61"/>
                    <a:pt x="213" y="60"/>
                  </a:cubicBezTo>
                  <a:cubicBezTo>
                    <a:pt x="212" y="59"/>
                    <a:pt x="211" y="58"/>
                    <a:pt x="210" y="58"/>
                  </a:cubicBezTo>
                  <a:cubicBezTo>
                    <a:pt x="196" y="58"/>
                    <a:pt x="196" y="58"/>
                    <a:pt x="196" y="58"/>
                  </a:cubicBezTo>
                  <a:cubicBezTo>
                    <a:pt x="195" y="57"/>
                    <a:pt x="194" y="56"/>
                    <a:pt x="194" y="55"/>
                  </a:cubicBezTo>
                  <a:cubicBezTo>
                    <a:pt x="193" y="54"/>
                    <a:pt x="191" y="54"/>
                    <a:pt x="191" y="52"/>
                  </a:cubicBezTo>
                  <a:cubicBezTo>
                    <a:pt x="189" y="51"/>
                    <a:pt x="190" y="49"/>
                    <a:pt x="189" y="47"/>
                  </a:cubicBezTo>
                  <a:cubicBezTo>
                    <a:pt x="189" y="46"/>
                    <a:pt x="189" y="44"/>
                    <a:pt x="188" y="44"/>
                  </a:cubicBezTo>
                  <a:cubicBezTo>
                    <a:pt x="188" y="43"/>
                    <a:pt x="186" y="43"/>
                    <a:pt x="185" y="42"/>
                  </a:cubicBezTo>
                  <a:cubicBezTo>
                    <a:pt x="184" y="41"/>
                    <a:pt x="184" y="41"/>
                    <a:pt x="182" y="40"/>
                  </a:cubicBezTo>
                  <a:cubicBezTo>
                    <a:pt x="181" y="39"/>
                    <a:pt x="181" y="38"/>
                    <a:pt x="180" y="37"/>
                  </a:cubicBezTo>
                  <a:cubicBezTo>
                    <a:pt x="178" y="36"/>
                    <a:pt x="177" y="36"/>
                    <a:pt x="177" y="35"/>
                  </a:cubicBezTo>
                  <a:cubicBezTo>
                    <a:pt x="174" y="33"/>
                    <a:pt x="174" y="30"/>
                    <a:pt x="171" y="29"/>
                  </a:cubicBezTo>
                  <a:cubicBezTo>
                    <a:pt x="170" y="29"/>
                    <a:pt x="169" y="28"/>
                    <a:pt x="168" y="27"/>
                  </a:cubicBezTo>
                  <a:cubicBezTo>
                    <a:pt x="165" y="27"/>
                    <a:pt x="164" y="27"/>
                    <a:pt x="161" y="27"/>
                  </a:cubicBezTo>
                  <a:cubicBezTo>
                    <a:pt x="158" y="27"/>
                    <a:pt x="157" y="26"/>
                    <a:pt x="155" y="25"/>
                  </a:cubicBezTo>
                  <a:cubicBezTo>
                    <a:pt x="154" y="24"/>
                    <a:pt x="154" y="22"/>
                    <a:pt x="153" y="22"/>
                  </a:cubicBezTo>
                  <a:cubicBezTo>
                    <a:pt x="152" y="21"/>
                    <a:pt x="151" y="22"/>
                    <a:pt x="150" y="22"/>
                  </a:cubicBezTo>
                  <a:cubicBezTo>
                    <a:pt x="149" y="21"/>
                    <a:pt x="148" y="21"/>
                    <a:pt x="146" y="21"/>
                  </a:cubicBezTo>
                  <a:cubicBezTo>
                    <a:pt x="144" y="20"/>
                    <a:pt x="143" y="20"/>
                    <a:pt x="141" y="19"/>
                  </a:cubicBezTo>
                  <a:cubicBezTo>
                    <a:pt x="138" y="18"/>
                    <a:pt x="137" y="16"/>
                    <a:pt x="135" y="15"/>
                  </a:cubicBezTo>
                  <a:cubicBezTo>
                    <a:pt x="134" y="15"/>
                    <a:pt x="133" y="14"/>
                    <a:pt x="132" y="14"/>
                  </a:cubicBezTo>
                  <a:cubicBezTo>
                    <a:pt x="131" y="13"/>
                    <a:pt x="130" y="14"/>
                    <a:pt x="129" y="14"/>
                  </a:cubicBezTo>
                  <a:cubicBezTo>
                    <a:pt x="125" y="13"/>
                    <a:pt x="123" y="14"/>
                    <a:pt x="119" y="14"/>
                  </a:cubicBezTo>
                  <a:cubicBezTo>
                    <a:pt x="118" y="14"/>
                    <a:pt x="117" y="13"/>
                    <a:pt x="116" y="13"/>
                  </a:cubicBezTo>
                  <a:cubicBezTo>
                    <a:pt x="112" y="13"/>
                    <a:pt x="110" y="13"/>
                    <a:pt x="107" y="12"/>
                  </a:cubicBezTo>
                  <a:cubicBezTo>
                    <a:pt x="104" y="11"/>
                    <a:pt x="103" y="9"/>
                    <a:pt x="101" y="8"/>
                  </a:cubicBezTo>
                  <a:cubicBezTo>
                    <a:pt x="99" y="7"/>
                    <a:pt x="97" y="6"/>
                    <a:pt x="95" y="5"/>
                  </a:cubicBezTo>
                  <a:cubicBezTo>
                    <a:pt x="94" y="4"/>
                    <a:pt x="93" y="4"/>
                    <a:pt x="92" y="4"/>
                  </a:cubicBezTo>
                  <a:cubicBezTo>
                    <a:pt x="91" y="4"/>
                    <a:pt x="90" y="3"/>
                    <a:pt x="88" y="2"/>
                  </a:cubicBezTo>
                  <a:cubicBezTo>
                    <a:pt x="86" y="2"/>
                    <a:pt x="85" y="0"/>
                    <a:pt x="83" y="0"/>
                  </a:cubicBezTo>
                  <a:cubicBezTo>
                    <a:pt x="81" y="0"/>
                    <a:pt x="80" y="0"/>
                    <a:pt x="79" y="0"/>
                  </a:cubicBezTo>
                  <a:cubicBezTo>
                    <a:pt x="78" y="1"/>
                    <a:pt x="78" y="2"/>
                    <a:pt x="77" y="3"/>
                  </a:cubicBezTo>
                  <a:cubicBezTo>
                    <a:pt x="74" y="5"/>
                    <a:pt x="73" y="6"/>
                    <a:pt x="70" y="6"/>
                  </a:cubicBezTo>
                  <a:cubicBezTo>
                    <a:pt x="68" y="6"/>
                    <a:pt x="66" y="6"/>
                    <a:pt x="64" y="6"/>
                  </a:cubicBezTo>
                  <a:cubicBezTo>
                    <a:pt x="63" y="6"/>
                    <a:pt x="62" y="7"/>
                    <a:pt x="61" y="8"/>
                  </a:cubicBezTo>
                  <a:cubicBezTo>
                    <a:pt x="60" y="8"/>
                    <a:pt x="58" y="9"/>
                    <a:pt x="58" y="11"/>
                  </a:cubicBezTo>
                  <a:cubicBezTo>
                    <a:pt x="58" y="13"/>
                    <a:pt x="59" y="14"/>
                    <a:pt x="58" y="16"/>
                  </a:cubicBezTo>
                  <a:cubicBezTo>
                    <a:pt x="58" y="18"/>
                    <a:pt x="57" y="18"/>
                    <a:pt x="57" y="19"/>
                  </a:cubicBezTo>
                  <a:cubicBezTo>
                    <a:pt x="56" y="20"/>
                    <a:pt x="55" y="20"/>
                    <a:pt x="54" y="21"/>
                  </a:cubicBezTo>
                  <a:cubicBezTo>
                    <a:pt x="52" y="22"/>
                    <a:pt x="50" y="22"/>
                    <a:pt x="48" y="22"/>
                  </a:cubicBezTo>
                  <a:cubicBezTo>
                    <a:pt x="45" y="22"/>
                    <a:pt x="44" y="21"/>
                    <a:pt x="41" y="21"/>
                  </a:cubicBezTo>
                  <a:cubicBezTo>
                    <a:pt x="39" y="21"/>
                    <a:pt x="37" y="21"/>
                    <a:pt x="35" y="19"/>
                  </a:cubicBezTo>
                  <a:cubicBezTo>
                    <a:pt x="34" y="18"/>
                    <a:pt x="34" y="18"/>
                    <a:pt x="33" y="16"/>
                  </a:cubicBezTo>
                  <a:cubicBezTo>
                    <a:pt x="33" y="16"/>
                    <a:pt x="34" y="14"/>
                    <a:pt x="33" y="14"/>
                  </a:cubicBezTo>
                  <a:cubicBezTo>
                    <a:pt x="32" y="12"/>
                    <a:pt x="30" y="11"/>
                    <a:pt x="27" y="11"/>
                  </a:cubicBezTo>
                  <a:cubicBezTo>
                    <a:pt x="26" y="11"/>
                    <a:pt x="25" y="11"/>
                    <a:pt x="24" y="11"/>
                  </a:cubicBezTo>
                  <a:cubicBezTo>
                    <a:pt x="23" y="12"/>
                    <a:pt x="23" y="13"/>
                    <a:pt x="21" y="14"/>
                  </a:cubicBezTo>
                  <a:cubicBezTo>
                    <a:pt x="20" y="14"/>
                    <a:pt x="19" y="14"/>
                    <a:pt x="18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" y="21"/>
                    <a:pt x="2" y="21"/>
                    <a:pt x="3" y="22"/>
                  </a:cubicBezTo>
                  <a:cubicBezTo>
                    <a:pt x="4" y="23"/>
                    <a:pt x="5" y="23"/>
                    <a:pt x="6" y="24"/>
                  </a:cubicBezTo>
                  <a:cubicBezTo>
                    <a:pt x="6" y="25"/>
                    <a:pt x="6" y="26"/>
                    <a:pt x="6" y="27"/>
                  </a:cubicBezTo>
                  <a:cubicBezTo>
                    <a:pt x="6" y="29"/>
                    <a:pt x="6" y="30"/>
                    <a:pt x="6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0" y="30"/>
                    <a:pt x="10" y="30"/>
                  </a:cubicBezTo>
                  <a:cubicBezTo>
                    <a:pt x="11" y="29"/>
                    <a:pt x="12" y="30"/>
                    <a:pt x="13" y="30"/>
                  </a:cubicBezTo>
                  <a:cubicBezTo>
                    <a:pt x="14" y="29"/>
                    <a:pt x="14" y="27"/>
                    <a:pt x="15" y="27"/>
                  </a:cubicBezTo>
                  <a:cubicBezTo>
                    <a:pt x="17" y="27"/>
                    <a:pt x="17" y="28"/>
                    <a:pt x="18" y="28"/>
                  </a:cubicBezTo>
                  <a:cubicBezTo>
                    <a:pt x="21" y="28"/>
                    <a:pt x="22" y="28"/>
                    <a:pt x="24" y="28"/>
                  </a:cubicBezTo>
                  <a:cubicBezTo>
                    <a:pt x="25" y="28"/>
                    <a:pt x="26" y="28"/>
                    <a:pt x="27" y="28"/>
                  </a:cubicBezTo>
                  <a:cubicBezTo>
                    <a:pt x="30" y="29"/>
                    <a:pt x="31" y="30"/>
                    <a:pt x="33" y="31"/>
                  </a:cubicBezTo>
                  <a:cubicBezTo>
                    <a:pt x="36" y="32"/>
                    <a:pt x="37" y="34"/>
                    <a:pt x="39" y="36"/>
                  </a:cubicBezTo>
                  <a:cubicBezTo>
                    <a:pt x="40" y="36"/>
                    <a:pt x="41" y="36"/>
                    <a:pt x="42" y="37"/>
                  </a:cubicBezTo>
                  <a:cubicBezTo>
                    <a:pt x="43" y="38"/>
                    <a:pt x="43" y="39"/>
                    <a:pt x="44" y="40"/>
                  </a:cubicBezTo>
                  <a:cubicBezTo>
                    <a:pt x="45" y="40"/>
                    <a:pt x="46" y="40"/>
                    <a:pt x="47" y="40"/>
                  </a:cubicBezTo>
                  <a:cubicBezTo>
                    <a:pt x="48" y="40"/>
                    <a:pt x="49" y="41"/>
                    <a:pt x="51" y="41"/>
                  </a:cubicBezTo>
                  <a:cubicBezTo>
                    <a:pt x="52" y="41"/>
                    <a:pt x="53" y="41"/>
                    <a:pt x="54" y="41"/>
                  </a:cubicBezTo>
                  <a:cubicBezTo>
                    <a:pt x="57" y="42"/>
                    <a:pt x="60" y="41"/>
                    <a:pt x="63" y="41"/>
                  </a:cubicBezTo>
                  <a:cubicBezTo>
                    <a:pt x="64" y="42"/>
                    <a:pt x="65" y="43"/>
                    <a:pt x="66" y="43"/>
                  </a:cubicBezTo>
                  <a:cubicBezTo>
                    <a:pt x="68" y="44"/>
                    <a:pt x="70" y="46"/>
                    <a:pt x="72" y="47"/>
                  </a:cubicBezTo>
                  <a:cubicBezTo>
                    <a:pt x="73" y="47"/>
                    <a:pt x="74" y="48"/>
                    <a:pt x="75" y="48"/>
                  </a:cubicBezTo>
                  <a:cubicBezTo>
                    <a:pt x="76" y="49"/>
                    <a:pt x="77" y="50"/>
                    <a:pt x="78" y="51"/>
                  </a:cubicBezTo>
                  <a:cubicBezTo>
                    <a:pt x="80" y="53"/>
                    <a:pt x="82" y="55"/>
                    <a:pt x="83" y="57"/>
                  </a:cubicBezTo>
                  <a:cubicBezTo>
                    <a:pt x="84" y="58"/>
                    <a:pt x="84" y="59"/>
                    <a:pt x="85" y="60"/>
                  </a:cubicBezTo>
                  <a:cubicBezTo>
                    <a:pt x="87" y="63"/>
                    <a:pt x="91" y="65"/>
                    <a:pt x="91" y="69"/>
                  </a:cubicBezTo>
                  <a:cubicBezTo>
                    <a:pt x="91" y="70"/>
                    <a:pt x="90" y="71"/>
                    <a:pt x="90" y="72"/>
                  </a:cubicBezTo>
                  <a:cubicBezTo>
                    <a:pt x="90" y="73"/>
                    <a:pt x="90" y="74"/>
                    <a:pt x="90" y="75"/>
                  </a:cubicBezTo>
                  <a:cubicBezTo>
                    <a:pt x="89" y="78"/>
                    <a:pt x="88" y="79"/>
                    <a:pt x="85" y="80"/>
                  </a:cubicBezTo>
                  <a:cubicBezTo>
                    <a:pt x="84" y="81"/>
                    <a:pt x="83" y="80"/>
                    <a:pt x="82" y="80"/>
                  </a:cubicBezTo>
                  <a:cubicBezTo>
                    <a:pt x="81" y="81"/>
                    <a:pt x="80" y="81"/>
                    <a:pt x="79" y="81"/>
                  </a:cubicBezTo>
                  <a:cubicBezTo>
                    <a:pt x="78" y="82"/>
                    <a:pt x="78" y="83"/>
                    <a:pt x="77" y="83"/>
                  </a:cubicBezTo>
                  <a:cubicBezTo>
                    <a:pt x="75" y="84"/>
                    <a:pt x="74" y="85"/>
                    <a:pt x="74" y="86"/>
                  </a:cubicBezTo>
                  <a:cubicBezTo>
                    <a:pt x="73" y="87"/>
                    <a:pt x="72" y="88"/>
                    <a:pt x="72" y="89"/>
                  </a:cubicBezTo>
                  <a:cubicBezTo>
                    <a:pt x="72" y="90"/>
                    <a:pt x="73" y="91"/>
                    <a:pt x="73" y="92"/>
                  </a:cubicBezTo>
                  <a:cubicBezTo>
                    <a:pt x="73" y="95"/>
                    <a:pt x="76" y="97"/>
                    <a:pt x="79" y="97"/>
                  </a:cubicBezTo>
                  <a:cubicBezTo>
                    <a:pt x="82" y="97"/>
                    <a:pt x="84" y="97"/>
                    <a:pt x="86" y="95"/>
                  </a:cubicBezTo>
                  <a:cubicBezTo>
                    <a:pt x="87" y="94"/>
                    <a:pt x="88" y="94"/>
                    <a:pt x="89" y="93"/>
                  </a:cubicBezTo>
                  <a:cubicBezTo>
                    <a:pt x="90" y="92"/>
                    <a:pt x="89" y="91"/>
                    <a:pt x="90" y="90"/>
                  </a:cubicBezTo>
                  <a:cubicBezTo>
                    <a:pt x="91" y="89"/>
                    <a:pt x="92" y="87"/>
                    <a:pt x="93" y="87"/>
                  </a:cubicBezTo>
                  <a:cubicBezTo>
                    <a:pt x="97" y="87"/>
                    <a:pt x="99" y="87"/>
                    <a:pt x="102" y="89"/>
                  </a:cubicBezTo>
                  <a:cubicBezTo>
                    <a:pt x="103" y="90"/>
                    <a:pt x="103" y="91"/>
                    <a:pt x="104" y="92"/>
                  </a:cubicBezTo>
                  <a:cubicBezTo>
                    <a:pt x="106" y="93"/>
                    <a:pt x="106" y="94"/>
                    <a:pt x="107" y="94"/>
                  </a:cubicBezTo>
                  <a:cubicBezTo>
                    <a:pt x="109" y="95"/>
                    <a:pt x="109" y="97"/>
                    <a:pt x="110" y="97"/>
                  </a:cubicBezTo>
                  <a:cubicBezTo>
                    <a:pt x="111" y="98"/>
                    <a:pt x="112" y="98"/>
                    <a:pt x="113" y="98"/>
                  </a:cubicBezTo>
                  <a:cubicBezTo>
                    <a:pt x="114" y="98"/>
                    <a:pt x="115" y="99"/>
                    <a:pt x="116" y="100"/>
                  </a:cubicBezTo>
                  <a:cubicBezTo>
                    <a:pt x="119" y="100"/>
                    <a:pt x="121" y="101"/>
                    <a:pt x="123" y="102"/>
                  </a:cubicBezTo>
                  <a:cubicBezTo>
                    <a:pt x="124" y="102"/>
                    <a:pt x="125" y="103"/>
                    <a:pt x="126" y="104"/>
                  </a:cubicBezTo>
                  <a:cubicBezTo>
                    <a:pt x="127" y="105"/>
                    <a:pt x="128" y="105"/>
                    <a:pt x="129" y="105"/>
                  </a:cubicBezTo>
                  <a:cubicBezTo>
                    <a:pt x="131" y="105"/>
                    <a:pt x="133" y="106"/>
                    <a:pt x="135" y="106"/>
                  </a:cubicBezTo>
                  <a:cubicBezTo>
                    <a:pt x="137" y="106"/>
                    <a:pt x="139" y="106"/>
                    <a:pt x="141" y="106"/>
                  </a:cubicBezTo>
                  <a:cubicBezTo>
                    <a:pt x="143" y="106"/>
                    <a:pt x="145" y="107"/>
                    <a:pt x="147" y="106"/>
                  </a:cubicBezTo>
                  <a:cubicBezTo>
                    <a:pt x="148" y="106"/>
                    <a:pt x="149" y="105"/>
                    <a:pt x="150" y="104"/>
                  </a:cubicBezTo>
                  <a:cubicBezTo>
                    <a:pt x="151" y="103"/>
                    <a:pt x="153" y="103"/>
                    <a:pt x="153" y="103"/>
                  </a:cubicBezTo>
                  <a:cubicBezTo>
                    <a:pt x="153" y="102"/>
                    <a:pt x="154" y="101"/>
                    <a:pt x="154" y="100"/>
                  </a:cubicBezTo>
                  <a:cubicBezTo>
                    <a:pt x="154" y="98"/>
                    <a:pt x="154" y="96"/>
                    <a:pt x="154" y="94"/>
                  </a:cubicBezTo>
                  <a:cubicBezTo>
                    <a:pt x="155" y="94"/>
                    <a:pt x="157" y="94"/>
                    <a:pt x="15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760"/>
            </a:p>
          </p:txBody>
        </p:sp>
        <p:sp>
          <p:nvSpPr>
            <p:cNvPr id="529" name="Freeform 528"/>
            <p:cNvSpPr>
              <a:spLocks/>
            </p:cNvSpPr>
            <p:nvPr/>
          </p:nvSpPr>
          <p:spPr bwMode="auto">
            <a:xfrm>
              <a:off x="8186738" y="3678238"/>
              <a:ext cx="39688" cy="12700"/>
            </a:xfrm>
            <a:custGeom>
              <a:avLst/>
              <a:gdLst>
                <a:gd name="T0" fmla="*/ 15 w 20"/>
                <a:gd name="T1" fmla="*/ 0 h 7"/>
                <a:gd name="T2" fmla="*/ 6 w 20"/>
                <a:gd name="T3" fmla="*/ 0 h 7"/>
                <a:gd name="T4" fmla="*/ 4 w 20"/>
                <a:gd name="T5" fmla="*/ 1 h 7"/>
                <a:gd name="T6" fmla="*/ 1 w 20"/>
                <a:gd name="T7" fmla="*/ 1 h 7"/>
                <a:gd name="T8" fmla="*/ 0 w 20"/>
                <a:gd name="T9" fmla="*/ 4 h 7"/>
                <a:gd name="T10" fmla="*/ 3 w 20"/>
                <a:gd name="T11" fmla="*/ 6 h 7"/>
                <a:gd name="T12" fmla="*/ 6 w 20"/>
                <a:gd name="T13" fmla="*/ 6 h 7"/>
                <a:gd name="T14" fmla="*/ 9 w 20"/>
                <a:gd name="T15" fmla="*/ 6 h 7"/>
                <a:gd name="T16" fmla="*/ 15 w 20"/>
                <a:gd name="T17" fmla="*/ 7 h 7"/>
                <a:gd name="T18" fmla="*/ 20 w 20"/>
                <a:gd name="T19" fmla="*/ 6 h 7"/>
                <a:gd name="T20" fmla="*/ 19 w 20"/>
                <a:gd name="T21" fmla="*/ 6 h 7"/>
                <a:gd name="T22" fmla="*/ 19 w 20"/>
                <a:gd name="T23" fmla="*/ 0 h 7"/>
                <a:gd name="T24" fmla="*/ 15 w 20"/>
                <a:gd name="T2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" h="7">
                  <a:moveTo>
                    <a:pt x="1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1"/>
                    <a:pt x="4" y="1"/>
                  </a:cubicBezTo>
                  <a:cubicBezTo>
                    <a:pt x="3" y="1"/>
                    <a:pt x="2" y="1"/>
                    <a:pt x="1" y="1"/>
                  </a:cubicBezTo>
                  <a:cubicBezTo>
                    <a:pt x="0" y="1"/>
                    <a:pt x="1" y="3"/>
                    <a:pt x="0" y="4"/>
                  </a:cubicBezTo>
                  <a:cubicBezTo>
                    <a:pt x="1" y="5"/>
                    <a:pt x="1" y="6"/>
                    <a:pt x="3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1" y="6"/>
                    <a:pt x="12" y="7"/>
                    <a:pt x="15" y="7"/>
                  </a:cubicBezTo>
                  <a:cubicBezTo>
                    <a:pt x="17" y="7"/>
                    <a:pt x="18" y="7"/>
                    <a:pt x="20" y="6"/>
                  </a:cubicBezTo>
                  <a:cubicBezTo>
                    <a:pt x="20" y="6"/>
                    <a:pt x="19" y="7"/>
                    <a:pt x="19" y="6"/>
                  </a:cubicBezTo>
                  <a:cubicBezTo>
                    <a:pt x="18" y="4"/>
                    <a:pt x="19" y="2"/>
                    <a:pt x="19" y="0"/>
                  </a:cubicBezTo>
                  <a:cubicBezTo>
                    <a:pt x="17" y="0"/>
                    <a:pt x="16" y="0"/>
                    <a:pt x="1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760"/>
            </a:p>
          </p:txBody>
        </p:sp>
        <p:sp>
          <p:nvSpPr>
            <p:cNvPr id="530" name="Freeform 529"/>
            <p:cNvSpPr>
              <a:spLocks/>
            </p:cNvSpPr>
            <p:nvPr/>
          </p:nvSpPr>
          <p:spPr bwMode="auto">
            <a:xfrm>
              <a:off x="8499475" y="3656013"/>
              <a:ext cx="31750" cy="31750"/>
            </a:xfrm>
            <a:custGeom>
              <a:avLst/>
              <a:gdLst>
                <a:gd name="T0" fmla="*/ 0 w 16"/>
                <a:gd name="T1" fmla="*/ 1 h 16"/>
                <a:gd name="T2" fmla="*/ 0 w 16"/>
                <a:gd name="T3" fmla="*/ 4 h 16"/>
                <a:gd name="T4" fmla="*/ 2 w 16"/>
                <a:gd name="T5" fmla="*/ 9 h 16"/>
                <a:gd name="T6" fmla="*/ 1 w 16"/>
                <a:gd name="T7" fmla="*/ 16 h 16"/>
                <a:gd name="T8" fmla="*/ 16 w 16"/>
                <a:gd name="T9" fmla="*/ 16 h 16"/>
                <a:gd name="T10" fmla="*/ 16 w 16"/>
                <a:gd name="T11" fmla="*/ 13 h 16"/>
                <a:gd name="T12" fmla="*/ 10 w 16"/>
                <a:gd name="T13" fmla="*/ 13 h 16"/>
                <a:gd name="T14" fmla="*/ 10 w 16"/>
                <a:gd name="T15" fmla="*/ 7 h 16"/>
                <a:gd name="T16" fmla="*/ 9 w 16"/>
                <a:gd name="T17" fmla="*/ 3 h 16"/>
                <a:gd name="T18" fmla="*/ 10 w 16"/>
                <a:gd name="T19" fmla="*/ 1 h 16"/>
                <a:gd name="T20" fmla="*/ 0 w 16"/>
                <a:gd name="T21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16">
                  <a:moveTo>
                    <a:pt x="0" y="1"/>
                  </a:moveTo>
                  <a:cubicBezTo>
                    <a:pt x="0" y="2"/>
                    <a:pt x="0" y="3"/>
                    <a:pt x="0" y="4"/>
                  </a:cubicBezTo>
                  <a:cubicBezTo>
                    <a:pt x="1" y="6"/>
                    <a:pt x="2" y="7"/>
                    <a:pt x="2" y="9"/>
                  </a:cubicBezTo>
                  <a:cubicBezTo>
                    <a:pt x="2" y="12"/>
                    <a:pt x="1" y="13"/>
                    <a:pt x="1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1"/>
                    <a:pt x="10" y="9"/>
                    <a:pt x="10" y="7"/>
                  </a:cubicBezTo>
                  <a:cubicBezTo>
                    <a:pt x="10" y="5"/>
                    <a:pt x="9" y="5"/>
                    <a:pt x="9" y="3"/>
                  </a:cubicBezTo>
                  <a:cubicBezTo>
                    <a:pt x="9" y="2"/>
                    <a:pt x="10" y="2"/>
                    <a:pt x="10" y="1"/>
                  </a:cubicBezTo>
                  <a:cubicBezTo>
                    <a:pt x="6" y="0"/>
                    <a:pt x="3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760"/>
            </a:p>
          </p:txBody>
        </p:sp>
        <p:sp>
          <p:nvSpPr>
            <p:cNvPr id="531" name="Freeform 530"/>
            <p:cNvSpPr>
              <a:spLocks/>
            </p:cNvSpPr>
            <p:nvPr/>
          </p:nvSpPr>
          <p:spPr bwMode="auto">
            <a:xfrm>
              <a:off x="8356600" y="3646488"/>
              <a:ext cx="103188" cy="49213"/>
            </a:xfrm>
            <a:custGeom>
              <a:avLst/>
              <a:gdLst>
                <a:gd name="T0" fmla="*/ 25 w 52"/>
                <a:gd name="T1" fmla="*/ 25 h 25"/>
                <a:gd name="T2" fmla="*/ 28 w 52"/>
                <a:gd name="T3" fmla="*/ 25 h 25"/>
                <a:gd name="T4" fmla="*/ 33 w 52"/>
                <a:gd name="T5" fmla="*/ 24 h 25"/>
                <a:gd name="T6" fmla="*/ 34 w 52"/>
                <a:gd name="T7" fmla="*/ 23 h 25"/>
                <a:gd name="T8" fmla="*/ 37 w 52"/>
                <a:gd name="T9" fmla="*/ 24 h 25"/>
                <a:gd name="T10" fmla="*/ 40 w 52"/>
                <a:gd name="T11" fmla="*/ 24 h 25"/>
                <a:gd name="T12" fmla="*/ 45 w 52"/>
                <a:gd name="T13" fmla="*/ 24 h 25"/>
                <a:gd name="T14" fmla="*/ 50 w 52"/>
                <a:gd name="T15" fmla="*/ 24 h 25"/>
                <a:gd name="T16" fmla="*/ 52 w 52"/>
                <a:gd name="T17" fmla="*/ 22 h 25"/>
                <a:gd name="T18" fmla="*/ 52 w 52"/>
                <a:gd name="T19" fmla="*/ 19 h 25"/>
                <a:gd name="T20" fmla="*/ 49 w 52"/>
                <a:gd name="T21" fmla="*/ 18 h 25"/>
                <a:gd name="T22" fmla="*/ 49 w 52"/>
                <a:gd name="T23" fmla="*/ 9 h 25"/>
                <a:gd name="T24" fmla="*/ 49 w 52"/>
                <a:gd name="T25" fmla="*/ 5 h 25"/>
                <a:gd name="T26" fmla="*/ 47 w 52"/>
                <a:gd name="T27" fmla="*/ 2 h 25"/>
                <a:gd name="T28" fmla="*/ 44 w 52"/>
                <a:gd name="T29" fmla="*/ 2 h 25"/>
                <a:gd name="T30" fmla="*/ 37 w 52"/>
                <a:gd name="T31" fmla="*/ 0 h 25"/>
                <a:gd name="T32" fmla="*/ 30 w 52"/>
                <a:gd name="T33" fmla="*/ 2 h 25"/>
                <a:gd name="T34" fmla="*/ 27 w 52"/>
                <a:gd name="T35" fmla="*/ 4 h 25"/>
                <a:gd name="T36" fmla="*/ 22 w 52"/>
                <a:gd name="T37" fmla="*/ 5 h 25"/>
                <a:gd name="T38" fmla="*/ 16 w 52"/>
                <a:gd name="T39" fmla="*/ 5 h 25"/>
                <a:gd name="T40" fmla="*/ 12 w 52"/>
                <a:gd name="T41" fmla="*/ 6 h 25"/>
                <a:gd name="T42" fmla="*/ 9 w 52"/>
                <a:gd name="T43" fmla="*/ 8 h 25"/>
                <a:gd name="T44" fmla="*/ 9 w 52"/>
                <a:gd name="T45" fmla="*/ 9 h 25"/>
                <a:gd name="T46" fmla="*/ 10 w 52"/>
                <a:gd name="T47" fmla="*/ 7 h 25"/>
                <a:gd name="T48" fmla="*/ 6 w 52"/>
                <a:gd name="T49" fmla="*/ 7 h 25"/>
                <a:gd name="T50" fmla="*/ 0 w 52"/>
                <a:gd name="T51" fmla="*/ 10 h 25"/>
                <a:gd name="T52" fmla="*/ 1 w 52"/>
                <a:gd name="T53" fmla="*/ 13 h 25"/>
                <a:gd name="T54" fmla="*/ 4 w 52"/>
                <a:gd name="T55" fmla="*/ 13 h 25"/>
                <a:gd name="T56" fmla="*/ 7 w 52"/>
                <a:gd name="T57" fmla="*/ 15 h 25"/>
                <a:gd name="T58" fmla="*/ 10 w 52"/>
                <a:gd name="T59" fmla="*/ 16 h 25"/>
                <a:gd name="T60" fmla="*/ 13 w 52"/>
                <a:gd name="T61" fmla="*/ 16 h 25"/>
                <a:gd name="T62" fmla="*/ 16 w 52"/>
                <a:gd name="T63" fmla="*/ 16 h 25"/>
                <a:gd name="T64" fmla="*/ 19 w 52"/>
                <a:gd name="T65" fmla="*/ 19 h 25"/>
                <a:gd name="T66" fmla="*/ 20 w 52"/>
                <a:gd name="T67" fmla="*/ 21 h 25"/>
                <a:gd name="T68" fmla="*/ 22 w 52"/>
                <a:gd name="T69" fmla="*/ 25 h 25"/>
                <a:gd name="T70" fmla="*/ 25 w 52"/>
                <a:gd name="T71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2" h="25">
                  <a:moveTo>
                    <a:pt x="25" y="25"/>
                  </a:moveTo>
                  <a:cubicBezTo>
                    <a:pt x="28" y="25"/>
                    <a:pt x="28" y="25"/>
                    <a:pt x="28" y="25"/>
                  </a:cubicBezTo>
                  <a:cubicBezTo>
                    <a:pt x="30" y="25"/>
                    <a:pt x="31" y="24"/>
                    <a:pt x="33" y="24"/>
                  </a:cubicBezTo>
                  <a:cubicBezTo>
                    <a:pt x="33" y="24"/>
                    <a:pt x="33" y="23"/>
                    <a:pt x="34" y="23"/>
                  </a:cubicBezTo>
                  <a:cubicBezTo>
                    <a:pt x="35" y="23"/>
                    <a:pt x="36" y="24"/>
                    <a:pt x="37" y="24"/>
                  </a:cubicBezTo>
                  <a:cubicBezTo>
                    <a:pt x="38" y="24"/>
                    <a:pt x="39" y="24"/>
                    <a:pt x="40" y="24"/>
                  </a:cubicBezTo>
                  <a:cubicBezTo>
                    <a:pt x="42" y="25"/>
                    <a:pt x="43" y="24"/>
                    <a:pt x="45" y="24"/>
                  </a:cubicBezTo>
                  <a:cubicBezTo>
                    <a:pt x="47" y="24"/>
                    <a:pt x="48" y="25"/>
                    <a:pt x="50" y="24"/>
                  </a:cubicBezTo>
                  <a:cubicBezTo>
                    <a:pt x="51" y="24"/>
                    <a:pt x="51" y="23"/>
                    <a:pt x="52" y="22"/>
                  </a:cubicBezTo>
                  <a:cubicBezTo>
                    <a:pt x="52" y="21"/>
                    <a:pt x="52" y="20"/>
                    <a:pt x="52" y="19"/>
                  </a:cubicBezTo>
                  <a:cubicBezTo>
                    <a:pt x="51" y="18"/>
                    <a:pt x="49" y="19"/>
                    <a:pt x="49" y="18"/>
                  </a:cubicBezTo>
                  <a:cubicBezTo>
                    <a:pt x="47" y="15"/>
                    <a:pt x="49" y="12"/>
                    <a:pt x="49" y="9"/>
                  </a:cubicBezTo>
                  <a:cubicBezTo>
                    <a:pt x="49" y="7"/>
                    <a:pt x="49" y="7"/>
                    <a:pt x="49" y="5"/>
                  </a:cubicBezTo>
                  <a:cubicBezTo>
                    <a:pt x="48" y="4"/>
                    <a:pt x="48" y="3"/>
                    <a:pt x="47" y="2"/>
                  </a:cubicBezTo>
                  <a:cubicBezTo>
                    <a:pt x="46" y="2"/>
                    <a:pt x="45" y="2"/>
                    <a:pt x="44" y="2"/>
                  </a:cubicBezTo>
                  <a:cubicBezTo>
                    <a:pt x="41" y="0"/>
                    <a:pt x="40" y="0"/>
                    <a:pt x="37" y="0"/>
                  </a:cubicBezTo>
                  <a:cubicBezTo>
                    <a:pt x="34" y="0"/>
                    <a:pt x="33" y="0"/>
                    <a:pt x="30" y="2"/>
                  </a:cubicBezTo>
                  <a:cubicBezTo>
                    <a:pt x="29" y="2"/>
                    <a:pt x="29" y="3"/>
                    <a:pt x="27" y="4"/>
                  </a:cubicBezTo>
                  <a:cubicBezTo>
                    <a:pt x="25" y="4"/>
                    <a:pt x="24" y="5"/>
                    <a:pt x="22" y="5"/>
                  </a:cubicBezTo>
                  <a:cubicBezTo>
                    <a:pt x="19" y="5"/>
                    <a:pt x="18" y="4"/>
                    <a:pt x="16" y="5"/>
                  </a:cubicBezTo>
                  <a:cubicBezTo>
                    <a:pt x="14" y="5"/>
                    <a:pt x="13" y="5"/>
                    <a:pt x="12" y="6"/>
                  </a:cubicBezTo>
                  <a:cubicBezTo>
                    <a:pt x="11" y="7"/>
                    <a:pt x="10" y="7"/>
                    <a:pt x="9" y="8"/>
                  </a:cubicBezTo>
                  <a:cubicBezTo>
                    <a:pt x="9" y="8"/>
                    <a:pt x="9" y="8"/>
                    <a:pt x="9" y="9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8" y="7"/>
                    <a:pt x="7" y="6"/>
                    <a:pt x="6" y="7"/>
                  </a:cubicBezTo>
                  <a:cubicBezTo>
                    <a:pt x="4" y="7"/>
                    <a:pt x="2" y="9"/>
                    <a:pt x="0" y="10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2" y="13"/>
                    <a:pt x="3" y="13"/>
                    <a:pt x="4" y="13"/>
                  </a:cubicBezTo>
                  <a:cubicBezTo>
                    <a:pt x="5" y="14"/>
                    <a:pt x="6" y="14"/>
                    <a:pt x="7" y="15"/>
                  </a:cubicBezTo>
                  <a:cubicBezTo>
                    <a:pt x="8" y="15"/>
                    <a:pt x="9" y="16"/>
                    <a:pt x="10" y="16"/>
                  </a:cubicBezTo>
                  <a:cubicBezTo>
                    <a:pt x="11" y="16"/>
                    <a:pt x="12" y="16"/>
                    <a:pt x="13" y="16"/>
                  </a:cubicBezTo>
                  <a:cubicBezTo>
                    <a:pt x="14" y="16"/>
                    <a:pt x="15" y="16"/>
                    <a:pt x="16" y="16"/>
                  </a:cubicBezTo>
                  <a:cubicBezTo>
                    <a:pt x="18" y="17"/>
                    <a:pt x="18" y="18"/>
                    <a:pt x="19" y="19"/>
                  </a:cubicBezTo>
                  <a:cubicBezTo>
                    <a:pt x="20" y="19"/>
                    <a:pt x="20" y="21"/>
                    <a:pt x="20" y="21"/>
                  </a:cubicBezTo>
                  <a:cubicBezTo>
                    <a:pt x="21" y="23"/>
                    <a:pt x="21" y="25"/>
                    <a:pt x="22" y="25"/>
                  </a:cubicBezTo>
                  <a:cubicBezTo>
                    <a:pt x="23" y="25"/>
                    <a:pt x="24" y="25"/>
                    <a:pt x="25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760"/>
            </a:p>
          </p:txBody>
        </p:sp>
        <p:sp>
          <p:nvSpPr>
            <p:cNvPr id="532" name="Freeform 531"/>
            <p:cNvSpPr>
              <a:spLocks/>
            </p:cNvSpPr>
            <p:nvPr/>
          </p:nvSpPr>
          <p:spPr bwMode="auto">
            <a:xfrm>
              <a:off x="8345488" y="3624263"/>
              <a:ext cx="31750" cy="25400"/>
            </a:xfrm>
            <a:custGeom>
              <a:avLst/>
              <a:gdLst>
                <a:gd name="T0" fmla="*/ 11 w 16"/>
                <a:gd name="T1" fmla="*/ 13 h 13"/>
                <a:gd name="T2" fmla="*/ 16 w 16"/>
                <a:gd name="T3" fmla="*/ 5 h 13"/>
                <a:gd name="T4" fmla="*/ 13 w 16"/>
                <a:gd name="T5" fmla="*/ 2 h 13"/>
                <a:gd name="T6" fmla="*/ 10 w 16"/>
                <a:gd name="T7" fmla="*/ 0 h 13"/>
                <a:gd name="T8" fmla="*/ 7 w 16"/>
                <a:gd name="T9" fmla="*/ 0 h 13"/>
                <a:gd name="T10" fmla="*/ 4 w 16"/>
                <a:gd name="T11" fmla="*/ 0 h 13"/>
                <a:gd name="T12" fmla="*/ 3 w 16"/>
                <a:gd name="T13" fmla="*/ 3 h 13"/>
                <a:gd name="T14" fmla="*/ 0 w 16"/>
                <a:gd name="T15" fmla="*/ 9 h 13"/>
                <a:gd name="T16" fmla="*/ 6 w 16"/>
                <a:gd name="T17" fmla="*/ 13 h 13"/>
                <a:gd name="T18" fmla="*/ 11 w 16"/>
                <a:gd name="T1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3">
                  <a:moveTo>
                    <a:pt x="11" y="13"/>
                  </a:moveTo>
                  <a:cubicBezTo>
                    <a:pt x="13" y="10"/>
                    <a:pt x="16" y="9"/>
                    <a:pt x="16" y="5"/>
                  </a:cubicBezTo>
                  <a:cubicBezTo>
                    <a:pt x="16" y="3"/>
                    <a:pt x="14" y="2"/>
                    <a:pt x="13" y="2"/>
                  </a:cubicBezTo>
                  <a:cubicBezTo>
                    <a:pt x="11" y="1"/>
                    <a:pt x="11" y="0"/>
                    <a:pt x="1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4" y="0"/>
                    <a:pt x="4" y="0"/>
                  </a:cubicBezTo>
                  <a:cubicBezTo>
                    <a:pt x="3" y="1"/>
                    <a:pt x="4" y="2"/>
                    <a:pt x="3" y="3"/>
                  </a:cubicBezTo>
                  <a:cubicBezTo>
                    <a:pt x="2" y="5"/>
                    <a:pt x="1" y="7"/>
                    <a:pt x="0" y="9"/>
                  </a:cubicBezTo>
                  <a:cubicBezTo>
                    <a:pt x="2" y="10"/>
                    <a:pt x="4" y="12"/>
                    <a:pt x="6" y="13"/>
                  </a:cubicBezTo>
                  <a:cubicBezTo>
                    <a:pt x="7" y="13"/>
                    <a:pt x="10" y="12"/>
                    <a:pt x="11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760"/>
            </a:p>
          </p:txBody>
        </p:sp>
        <p:sp>
          <p:nvSpPr>
            <p:cNvPr id="533" name="Freeform 532"/>
            <p:cNvSpPr>
              <a:spLocks/>
            </p:cNvSpPr>
            <p:nvPr/>
          </p:nvSpPr>
          <p:spPr bwMode="auto">
            <a:xfrm>
              <a:off x="8337550" y="3683000"/>
              <a:ext cx="20638" cy="19050"/>
            </a:xfrm>
            <a:custGeom>
              <a:avLst/>
              <a:gdLst>
                <a:gd name="T0" fmla="*/ 2 w 10"/>
                <a:gd name="T1" fmla="*/ 4 h 9"/>
                <a:gd name="T2" fmla="*/ 0 w 10"/>
                <a:gd name="T3" fmla="*/ 1 h 9"/>
                <a:gd name="T4" fmla="*/ 0 w 10"/>
                <a:gd name="T5" fmla="*/ 4 h 9"/>
                <a:gd name="T6" fmla="*/ 1 w 10"/>
                <a:gd name="T7" fmla="*/ 9 h 9"/>
                <a:gd name="T8" fmla="*/ 10 w 10"/>
                <a:gd name="T9" fmla="*/ 9 h 9"/>
                <a:gd name="T10" fmla="*/ 10 w 10"/>
                <a:gd name="T11" fmla="*/ 0 h 9"/>
                <a:gd name="T12" fmla="*/ 2 w 10"/>
                <a:gd name="T13" fmla="*/ 0 h 9"/>
                <a:gd name="T14" fmla="*/ 2 w 10"/>
                <a:gd name="T15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9">
                  <a:moveTo>
                    <a:pt x="2" y="4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6"/>
                    <a:pt x="1" y="7"/>
                    <a:pt x="1" y="9"/>
                  </a:cubicBezTo>
                  <a:cubicBezTo>
                    <a:pt x="5" y="9"/>
                    <a:pt x="7" y="8"/>
                    <a:pt x="10" y="9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2" y="0"/>
                    <a:pt x="2" y="0"/>
                    <a:pt x="2" y="0"/>
                  </a:cubicBezTo>
                  <a:lnTo>
                    <a:pt x="2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760"/>
            </a:p>
          </p:txBody>
        </p:sp>
        <p:sp>
          <p:nvSpPr>
            <p:cNvPr id="534" name="Freeform 533"/>
            <p:cNvSpPr>
              <a:spLocks/>
            </p:cNvSpPr>
            <p:nvPr/>
          </p:nvSpPr>
          <p:spPr bwMode="auto">
            <a:xfrm>
              <a:off x="8285163" y="3711575"/>
              <a:ext cx="80963" cy="30163"/>
            </a:xfrm>
            <a:custGeom>
              <a:avLst/>
              <a:gdLst>
                <a:gd name="T0" fmla="*/ 15 w 41"/>
                <a:gd name="T1" fmla="*/ 2 h 15"/>
                <a:gd name="T2" fmla="*/ 8 w 41"/>
                <a:gd name="T3" fmla="*/ 0 h 15"/>
                <a:gd name="T4" fmla="*/ 3 w 41"/>
                <a:gd name="T5" fmla="*/ 1 h 15"/>
                <a:gd name="T6" fmla="*/ 2 w 41"/>
                <a:gd name="T7" fmla="*/ 4 h 15"/>
                <a:gd name="T8" fmla="*/ 1 w 41"/>
                <a:gd name="T9" fmla="*/ 7 h 15"/>
                <a:gd name="T10" fmla="*/ 1 w 41"/>
                <a:gd name="T11" fmla="*/ 4 h 15"/>
                <a:gd name="T12" fmla="*/ 0 w 41"/>
                <a:gd name="T13" fmla="*/ 7 h 15"/>
                <a:gd name="T14" fmla="*/ 2 w 41"/>
                <a:gd name="T15" fmla="*/ 10 h 15"/>
                <a:gd name="T16" fmla="*/ 10 w 41"/>
                <a:gd name="T17" fmla="*/ 10 h 15"/>
                <a:gd name="T18" fmla="*/ 16 w 41"/>
                <a:gd name="T19" fmla="*/ 9 h 15"/>
                <a:gd name="T20" fmla="*/ 19 w 41"/>
                <a:gd name="T21" fmla="*/ 10 h 15"/>
                <a:gd name="T22" fmla="*/ 22 w 41"/>
                <a:gd name="T23" fmla="*/ 10 h 15"/>
                <a:gd name="T24" fmla="*/ 25 w 41"/>
                <a:gd name="T25" fmla="*/ 11 h 15"/>
                <a:gd name="T26" fmla="*/ 28 w 41"/>
                <a:gd name="T27" fmla="*/ 11 h 15"/>
                <a:gd name="T28" fmla="*/ 31 w 41"/>
                <a:gd name="T29" fmla="*/ 12 h 15"/>
                <a:gd name="T30" fmla="*/ 34 w 41"/>
                <a:gd name="T31" fmla="*/ 14 h 15"/>
                <a:gd name="T32" fmla="*/ 41 w 41"/>
                <a:gd name="T33" fmla="*/ 14 h 15"/>
                <a:gd name="T34" fmla="*/ 40 w 41"/>
                <a:gd name="T35" fmla="*/ 5 h 15"/>
                <a:gd name="T36" fmla="*/ 33 w 41"/>
                <a:gd name="T37" fmla="*/ 5 h 15"/>
                <a:gd name="T38" fmla="*/ 27 w 41"/>
                <a:gd name="T39" fmla="*/ 4 h 15"/>
                <a:gd name="T40" fmla="*/ 24 w 41"/>
                <a:gd name="T41" fmla="*/ 3 h 15"/>
                <a:gd name="T42" fmla="*/ 21 w 41"/>
                <a:gd name="T43" fmla="*/ 3 h 15"/>
                <a:gd name="T44" fmla="*/ 15 w 41"/>
                <a:gd name="T45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1" h="15">
                  <a:moveTo>
                    <a:pt x="15" y="2"/>
                  </a:moveTo>
                  <a:cubicBezTo>
                    <a:pt x="12" y="1"/>
                    <a:pt x="10" y="0"/>
                    <a:pt x="8" y="0"/>
                  </a:cubicBezTo>
                  <a:cubicBezTo>
                    <a:pt x="6" y="0"/>
                    <a:pt x="4" y="0"/>
                    <a:pt x="3" y="1"/>
                  </a:cubicBezTo>
                  <a:cubicBezTo>
                    <a:pt x="2" y="2"/>
                    <a:pt x="3" y="3"/>
                    <a:pt x="2" y="4"/>
                  </a:cubicBezTo>
                  <a:cubicBezTo>
                    <a:pt x="2" y="5"/>
                    <a:pt x="1" y="6"/>
                    <a:pt x="1" y="7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5"/>
                    <a:pt x="0" y="6"/>
                    <a:pt x="0" y="7"/>
                  </a:cubicBezTo>
                  <a:cubicBezTo>
                    <a:pt x="0" y="8"/>
                    <a:pt x="1" y="9"/>
                    <a:pt x="2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3" y="10"/>
                    <a:pt x="14" y="9"/>
                    <a:pt x="16" y="9"/>
                  </a:cubicBezTo>
                  <a:cubicBezTo>
                    <a:pt x="17" y="9"/>
                    <a:pt x="18" y="10"/>
                    <a:pt x="19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3" y="10"/>
                    <a:pt x="24" y="10"/>
                    <a:pt x="25" y="11"/>
                  </a:cubicBezTo>
                  <a:cubicBezTo>
                    <a:pt x="26" y="11"/>
                    <a:pt x="27" y="11"/>
                    <a:pt x="28" y="11"/>
                  </a:cubicBezTo>
                  <a:cubicBezTo>
                    <a:pt x="29" y="11"/>
                    <a:pt x="30" y="12"/>
                    <a:pt x="31" y="12"/>
                  </a:cubicBezTo>
                  <a:cubicBezTo>
                    <a:pt x="32" y="12"/>
                    <a:pt x="33" y="14"/>
                    <a:pt x="34" y="14"/>
                  </a:cubicBezTo>
                  <a:cubicBezTo>
                    <a:pt x="36" y="15"/>
                    <a:pt x="38" y="14"/>
                    <a:pt x="41" y="14"/>
                  </a:cubicBezTo>
                  <a:cubicBezTo>
                    <a:pt x="40" y="11"/>
                    <a:pt x="40" y="9"/>
                    <a:pt x="40" y="5"/>
                  </a:cubicBezTo>
                  <a:cubicBezTo>
                    <a:pt x="37" y="5"/>
                    <a:pt x="35" y="5"/>
                    <a:pt x="33" y="5"/>
                  </a:cubicBezTo>
                  <a:cubicBezTo>
                    <a:pt x="30" y="4"/>
                    <a:pt x="29" y="4"/>
                    <a:pt x="27" y="4"/>
                  </a:cubicBezTo>
                  <a:cubicBezTo>
                    <a:pt x="26" y="4"/>
                    <a:pt x="25" y="3"/>
                    <a:pt x="24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19" y="3"/>
                    <a:pt x="17" y="2"/>
                    <a:pt x="15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760"/>
            </a:p>
          </p:txBody>
        </p:sp>
        <p:sp>
          <p:nvSpPr>
            <p:cNvPr id="535" name="Freeform 534"/>
            <p:cNvSpPr>
              <a:spLocks/>
            </p:cNvSpPr>
            <p:nvPr/>
          </p:nvSpPr>
          <p:spPr bwMode="auto">
            <a:xfrm>
              <a:off x="8239125" y="3717925"/>
              <a:ext cx="26988" cy="22225"/>
            </a:xfrm>
            <a:custGeom>
              <a:avLst/>
              <a:gdLst>
                <a:gd name="T0" fmla="*/ 6 w 14"/>
                <a:gd name="T1" fmla="*/ 2 h 11"/>
                <a:gd name="T2" fmla="*/ 0 w 14"/>
                <a:gd name="T3" fmla="*/ 0 h 11"/>
                <a:gd name="T4" fmla="*/ 0 w 14"/>
                <a:gd name="T5" fmla="*/ 6 h 11"/>
                <a:gd name="T6" fmla="*/ 2 w 14"/>
                <a:gd name="T7" fmla="*/ 9 h 11"/>
                <a:gd name="T8" fmla="*/ 5 w 14"/>
                <a:gd name="T9" fmla="*/ 10 h 11"/>
                <a:gd name="T10" fmla="*/ 8 w 14"/>
                <a:gd name="T11" fmla="*/ 11 h 11"/>
                <a:gd name="T12" fmla="*/ 14 w 14"/>
                <a:gd name="T13" fmla="*/ 11 h 11"/>
                <a:gd name="T14" fmla="*/ 14 w 14"/>
                <a:gd name="T15" fmla="*/ 6 h 11"/>
                <a:gd name="T16" fmla="*/ 12 w 14"/>
                <a:gd name="T17" fmla="*/ 3 h 11"/>
                <a:gd name="T18" fmla="*/ 6 w 14"/>
                <a:gd name="T1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1">
                  <a:moveTo>
                    <a:pt x="6" y="2"/>
                  </a:moveTo>
                  <a:cubicBezTo>
                    <a:pt x="4" y="1"/>
                    <a:pt x="2" y="1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7"/>
                    <a:pt x="1" y="8"/>
                    <a:pt x="2" y="9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6" y="11"/>
                    <a:pt x="7" y="11"/>
                    <a:pt x="8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3" y="5"/>
                    <a:pt x="13" y="4"/>
                    <a:pt x="12" y="3"/>
                  </a:cubicBezTo>
                  <a:cubicBezTo>
                    <a:pt x="10" y="2"/>
                    <a:pt x="8" y="2"/>
                    <a:pt x="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760"/>
            </a:p>
          </p:txBody>
        </p:sp>
        <p:sp>
          <p:nvSpPr>
            <p:cNvPr id="536" name="Freeform 535"/>
            <p:cNvSpPr>
              <a:spLocks/>
            </p:cNvSpPr>
            <p:nvPr/>
          </p:nvSpPr>
          <p:spPr bwMode="auto">
            <a:xfrm>
              <a:off x="8262938" y="3563938"/>
              <a:ext cx="55563" cy="101600"/>
            </a:xfrm>
            <a:custGeom>
              <a:avLst/>
              <a:gdLst>
                <a:gd name="T0" fmla="*/ 4 w 28"/>
                <a:gd name="T1" fmla="*/ 49 h 51"/>
                <a:gd name="T2" fmla="*/ 7 w 28"/>
                <a:gd name="T3" fmla="*/ 51 h 51"/>
                <a:gd name="T4" fmla="*/ 13 w 28"/>
                <a:gd name="T5" fmla="*/ 49 h 51"/>
                <a:gd name="T6" fmla="*/ 13 w 28"/>
                <a:gd name="T7" fmla="*/ 42 h 51"/>
                <a:gd name="T8" fmla="*/ 13 w 28"/>
                <a:gd name="T9" fmla="*/ 34 h 51"/>
                <a:gd name="T10" fmla="*/ 14 w 28"/>
                <a:gd name="T11" fmla="*/ 33 h 51"/>
                <a:gd name="T12" fmla="*/ 24 w 28"/>
                <a:gd name="T13" fmla="*/ 33 h 51"/>
                <a:gd name="T14" fmla="*/ 27 w 28"/>
                <a:gd name="T15" fmla="*/ 34 h 51"/>
                <a:gd name="T16" fmla="*/ 28 w 28"/>
                <a:gd name="T17" fmla="*/ 29 h 51"/>
                <a:gd name="T18" fmla="*/ 26 w 28"/>
                <a:gd name="T19" fmla="*/ 24 h 51"/>
                <a:gd name="T20" fmla="*/ 23 w 28"/>
                <a:gd name="T21" fmla="*/ 23 h 51"/>
                <a:gd name="T22" fmla="*/ 24 w 28"/>
                <a:gd name="T23" fmla="*/ 20 h 51"/>
                <a:gd name="T24" fmla="*/ 24 w 28"/>
                <a:gd name="T25" fmla="*/ 16 h 51"/>
                <a:gd name="T26" fmla="*/ 21 w 28"/>
                <a:gd name="T27" fmla="*/ 15 h 51"/>
                <a:gd name="T28" fmla="*/ 15 w 28"/>
                <a:gd name="T29" fmla="*/ 16 h 51"/>
                <a:gd name="T30" fmla="*/ 15 w 28"/>
                <a:gd name="T31" fmla="*/ 12 h 51"/>
                <a:gd name="T32" fmla="*/ 16 w 28"/>
                <a:gd name="T33" fmla="*/ 9 h 51"/>
                <a:gd name="T34" fmla="*/ 19 w 28"/>
                <a:gd name="T35" fmla="*/ 7 h 51"/>
                <a:gd name="T36" fmla="*/ 19 w 28"/>
                <a:gd name="T37" fmla="*/ 4 h 51"/>
                <a:gd name="T38" fmla="*/ 19 w 28"/>
                <a:gd name="T39" fmla="*/ 0 h 51"/>
                <a:gd name="T40" fmla="*/ 13 w 28"/>
                <a:gd name="T41" fmla="*/ 6 h 51"/>
                <a:gd name="T42" fmla="*/ 10 w 28"/>
                <a:gd name="T43" fmla="*/ 9 h 51"/>
                <a:gd name="T44" fmla="*/ 7 w 28"/>
                <a:gd name="T45" fmla="*/ 11 h 51"/>
                <a:gd name="T46" fmla="*/ 5 w 28"/>
                <a:gd name="T47" fmla="*/ 11 h 51"/>
                <a:gd name="T48" fmla="*/ 4 w 28"/>
                <a:gd name="T49" fmla="*/ 14 h 51"/>
                <a:gd name="T50" fmla="*/ 4 w 28"/>
                <a:gd name="T51" fmla="*/ 15 h 51"/>
                <a:gd name="T52" fmla="*/ 5 w 28"/>
                <a:gd name="T53" fmla="*/ 23 h 51"/>
                <a:gd name="T54" fmla="*/ 5 w 28"/>
                <a:gd name="T55" fmla="*/ 26 h 51"/>
                <a:gd name="T56" fmla="*/ 5 w 28"/>
                <a:gd name="T57" fmla="*/ 32 h 51"/>
                <a:gd name="T58" fmla="*/ 2 w 28"/>
                <a:gd name="T59" fmla="*/ 35 h 51"/>
                <a:gd name="T60" fmla="*/ 0 w 28"/>
                <a:gd name="T61" fmla="*/ 40 h 51"/>
                <a:gd name="T62" fmla="*/ 1 w 28"/>
                <a:gd name="T63" fmla="*/ 43 h 51"/>
                <a:gd name="T64" fmla="*/ 0 w 28"/>
                <a:gd name="T65" fmla="*/ 49 h 51"/>
                <a:gd name="T66" fmla="*/ 4 w 28"/>
                <a:gd name="T67" fmla="*/ 49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8" h="51">
                  <a:moveTo>
                    <a:pt x="4" y="49"/>
                  </a:moveTo>
                  <a:cubicBezTo>
                    <a:pt x="5" y="49"/>
                    <a:pt x="5" y="51"/>
                    <a:pt x="7" y="51"/>
                  </a:cubicBezTo>
                  <a:cubicBezTo>
                    <a:pt x="9" y="51"/>
                    <a:pt x="10" y="50"/>
                    <a:pt x="13" y="49"/>
                  </a:cubicBezTo>
                  <a:cubicBezTo>
                    <a:pt x="13" y="46"/>
                    <a:pt x="13" y="45"/>
                    <a:pt x="13" y="42"/>
                  </a:cubicBezTo>
                  <a:cubicBezTo>
                    <a:pt x="13" y="39"/>
                    <a:pt x="13" y="37"/>
                    <a:pt x="13" y="34"/>
                  </a:cubicBezTo>
                  <a:cubicBezTo>
                    <a:pt x="13" y="34"/>
                    <a:pt x="14" y="33"/>
                    <a:pt x="14" y="33"/>
                  </a:cubicBezTo>
                  <a:cubicBezTo>
                    <a:pt x="18" y="33"/>
                    <a:pt x="20" y="33"/>
                    <a:pt x="24" y="33"/>
                  </a:cubicBezTo>
                  <a:cubicBezTo>
                    <a:pt x="26" y="33"/>
                    <a:pt x="26" y="34"/>
                    <a:pt x="27" y="34"/>
                  </a:cubicBezTo>
                  <a:cubicBezTo>
                    <a:pt x="28" y="32"/>
                    <a:pt x="28" y="31"/>
                    <a:pt x="28" y="29"/>
                  </a:cubicBezTo>
                  <a:cubicBezTo>
                    <a:pt x="28" y="27"/>
                    <a:pt x="27" y="26"/>
                    <a:pt x="26" y="24"/>
                  </a:cubicBezTo>
                  <a:cubicBezTo>
                    <a:pt x="25" y="23"/>
                    <a:pt x="23" y="24"/>
                    <a:pt x="23" y="23"/>
                  </a:cubicBezTo>
                  <a:cubicBezTo>
                    <a:pt x="23" y="22"/>
                    <a:pt x="24" y="21"/>
                    <a:pt x="24" y="20"/>
                  </a:cubicBezTo>
                  <a:cubicBezTo>
                    <a:pt x="23" y="18"/>
                    <a:pt x="24" y="18"/>
                    <a:pt x="24" y="16"/>
                  </a:cubicBezTo>
                  <a:cubicBezTo>
                    <a:pt x="23" y="16"/>
                    <a:pt x="22" y="15"/>
                    <a:pt x="21" y="15"/>
                  </a:cubicBezTo>
                  <a:cubicBezTo>
                    <a:pt x="19" y="15"/>
                    <a:pt x="17" y="16"/>
                    <a:pt x="15" y="16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1"/>
                    <a:pt x="15" y="10"/>
                    <a:pt x="16" y="9"/>
                  </a:cubicBezTo>
                  <a:cubicBezTo>
                    <a:pt x="16" y="7"/>
                    <a:pt x="18" y="8"/>
                    <a:pt x="19" y="7"/>
                  </a:cubicBezTo>
                  <a:cubicBezTo>
                    <a:pt x="19" y="6"/>
                    <a:pt x="19" y="5"/>
                    <a:pt x="19" y="4"/>
                  </a:cubicBezTo>
                  <a:cubicBezTo>
                    <a:pt x="19" y="2"/>
                    <a:pt x="19" y="1"/>
                    <a:pt x="19" y="0"/>
                  </a:cubicBezTo>
                  <a:cubicBezTo>
                    <a:pt x="17" y="2"/>
                    <a:pt x="15" y="4"/>
                    <a:pt x="13" y="6"/>
                  </a:cubicBezTo>
                  <a:cubicBezTo>
                    <a:pt x="12" y="7"/>
                    <a:pt x="12" y="8"/>
                    <a:pt x="10" y="9"/>
                  </a:cubicBezTo>
                  <a:cubicBezTo>
                    <a:pt x="9" y="9"/>
                    <a:pt x="9" y="10"/>
                    <a:pt x="7" y="11"/>
                  </a:cubicBezTo>
                  <a:cubicBezTo>
                    <a:pt x="7" y="11"/>
                    <a:pt x="5" y="10"/>
                    <a:pt x="5" y="11"/>
                  </a:cubicBezTo>
                  <a:cubicBezTo>
                    <a:pt x="4" y="11"/>
                    <a:pt x="4" y="13"/>
                    <a:pt x="4" y="14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8"/>
                    <a:pt x="5" y="20"/>
                    <a:pt x="5" y="23"/>
                  </a:cubicBezTo>
                  <a:cubicBezTo>
                    <a:pt x="5" y="24"/>
                    <a:pt x="5" y="25"/>
                    <a:pt x="5" y="26"/>
                  </a:cubicBezTo>
                  <a:cubicBezTo>
                    <a:pt x="5" y="28"/>
                    <a:pt x="5" y="30"/>
                    <a:pt x="5" y="32"/>
                  </a:cubicBezTo>
                  <a:cubicBezTo>
                    <a:pt x="4" y="33"/>
                    <a:pt x="3" y="33"/>
                    <a:pt x="2" y="35"/>
                  </a:cubicBezTo>
                  <a:cubicBezTo>
                    <a:pt x="2" y="37"/>
                    <a:pt x="0" y="38"/>
                    <a:pt x="0" y="40"/>
                  </a:cubicBezTo>
                  <a:cubicBezTo>
                    <a:pt x="0" y="41"/>
                    <a:pt x="1" y="42"/>
                    <a:pt x="1" y="43"/>
                  </a:cubicBezTo>
                  <a:cubicBezTo>
                    <a:pt x="1" y="46"/>
                    <a:pt x="0" y="47"/>
                    <a:pt x="0" y="49"/>
                  </a:cubicBezTo>
                  <a:cubicBezTo>
                    <a:pt x="2" y="49"/>
                    <a:pt x="3" y="49"/>
                    <a:pt x="4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760"/>
            </a:p>
          </p:txBody>
        </p:sp>
        <p:sp>
          <p:nvSpPr>
            <p:cNvPr id="537" name="Freeform 536"/>
            <p:cNvSpPr>
              <a:spLocks/>
            </p:cNvSpPr>
            <p:nvPr/>
          </p:nvSpPr>
          <p:spPr bwMode="auto">
            <a:xfrm>
              <a:off x="8023225" y="3648075"/>
              <a:ext cx="139700" cy="144463"/>
            </a:xfrm>
            <a:custGeom>
              <a:avLst/>
              <a:gdLst>
                <a:gd name="T0" fmla="*/ 4 w 70"/>
                <a:gd name="T1" fmla="*/ 29 h 73"/>
                <a:gd name="T2" fmla="*/ 0 w 70"/>
                <a:gd name="T3" fmla="*/ 37 h 73"/>
                <a:gd name="T4" fmla="*/ 6 w 70"/>
                <a:gd name="T5" fmla="*/ 43 h 73"/>
                <a:gd name="T6" fmla="*/ 15 w 70"/>
                <a:gd name="T7" fmla="*/ 44 h 73"/>
                <a:gd name="T8" fmla="*/ 13 w 70"/>
                <a:gd name="T9" fmla="*/ 54 h 73"/>
                <a:gd name="T10" fmla="*/ 12 w 70"/>
                <a:gd name="T11" fmla="*/ 60 h 73"/>
                <a:gd name="T12" fmla="*/ 14 w 70"/>
                <a:gd name="T13" fmla="*/ 66 h 73"/>
                <a:gd name="T14" fmla="*/ 16 w 70"/>
                <a:gd name="T15" fmla="*/ 73 h 73"/>
                <a:gd name="T16" fmla="*/ 22 w 70"/>
                <a:gd name="T17" fmla="*/ 68 h 73"/>
                <a:gd name="T18" fmla="*/ 23 w 70"/>
                <a:gd name="T19" fmla="*/ 56 h 73"/>
                <a:gd name="T20" fmla="*/ 24 w 70"/>
                <a:gd name="T21" fmla="*/ 33 h 73"/>
                <a:gd name="T22" fmla="*/ 33 w 70"/>
                <a:gd name="T23" fmla="*/ 40 h 73"/>
                <a:gd name="T24" fmla="*/ 33 w 70"/>
                <a:gd name="T25" fmla="*/ 45 h 73"/>
                <a:gd name="T26" fmla="*/ 38 w 70"/>
                <a:gd name="T27" fmla="*/ 46 h 73"/>
                <a:gd name="T28" fmla="*/ 44 w 70"/>
                <a:gd name="T29" fmla="*/ 48 h 73"/>
                <a:gd name="T30" fmla="*/ 47 w 70"/>
                <a:gd name="T31" fmla="*/ 54 h 73"/>
                <a:gd name="T32" fmla="*/ 45 w 70"/>
                <a:gd name="T33" fmla="*/ 60 h 73"/>
                <a:gd name="T34" fmla="*/ 45 w 70"/>
                <a:gd name="T35" fmla="*/ 67 h 73"/>
                <a:gd name="T36" fmla="*/ 52 w 70"/>
                <a:gd name="T37" fmla="*/ 70 h 73"/>
                <a:gd name="T38" fmla="*/ 62 w 70"/>
                <a:gd name="T39" fmla="*/ 68 h 73"/>
                <a:gd name="T40" fmla="*/ 61 w 70"/>
                <a:gd name="T41" fmla="*/ 56 h 73"/>
                <a:gd name="T42" fmla="*/ 55 w 70"/>
                <a:gd name="T43" fmla="*/ 51 h 73"/>
                <a:gd name="T44" fmla="*/ 51 w 70"/>
                <a:gd name="T45" fmla="*/ 45 h 73"/>
                <a:gd name="T46" fmla="*/ 52 w 70"/>
                <a:gd name="T47" fmla="*/ 37 h 73"/>
                <a:gd name="T48" fmla="*/ 49 w 70"/>
                <a:gd name="T49" fmla="*/ 32 h 73"/>
                <a:gd name="T50" fmla="*/ 44 w 70"/>
                <a:gd name="T51" fmla="*/ 27 h 73"/>
                <a:gd name="T52" fmla="*/ 40 w 70"/>
                <a:gd name="T53" fmla="*/ 23 h 73"/>
                <a:gd name="T54" fmla="*/ 50 w 70"/>
                <a:gd name="T55" fmla="*/ 18 h 73"/>
                <a:gd name="T56" fmla="*/ 56 w 70"/>
                <a:gd name="T57" fmla="*/ 15 h 73"/>
                <a:gd name="T58" fmla="*/ 68 w 70"/>
                <a:gd name="T59" fmla="*/ 15 h 73"/>
                <a:gd name="T60" fmla="*/ 69 w 70"/>
                <a:gd name="T61" fmla="*/ 9 h 73"/>
                <a:gd name="T62" fmla="*/ 63 w 70"/>
                <a:gd name="T63" fmla="*/ 4 h 73"/>
                <a:gd name="T64" fmla="*/ 58 w 70"/>
                <a:gd name="T65" fmla="*/ 0 h 73"/>
                <a:gd name="T66" fmla="*/ 52 w 70"/>
                <a:gd name="T67" fmla="*/ 0 h 73"/>
                <a:gd name="T68" fmla="*/ 47 w 70"/>
                <a:gd name="T69" fmla="*/ 4 h 73"/>
                <a:gd name="T70" fmla="*/ 32 w 70"/>
                <a:gd name="T71" fmla="*/ 9 h 73"/>
                <a:gd name="T72" fmla="*/ 23 w 70"/>
                <a:gd name="T73" fmla="*/ 6 h 73"/>
                <a:gd name="T74" fmla="*/ 18 w 70"/>
                <a:gd name="T75" fmla="*/ 5 h 73"/>
                <a:gd name="T76" fmla="*/ 11 w 70"/>
                <a:gd name="T77" fmla="*/ 14 h 73"/>
                <a:gd name="T78" fmla="*/ 10 w 70"/>
                <a:gd name="T79" fmla="*/ 21 h 73"/>
                <a:gd name="T80" fmla="*/ 10 w 70"/>
                <a:gd name="T81" fmla="*/ 27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0" h="73">
                  <a:moveTo>
                    <a:pt x="7" y="29"/>
                  </a:moveTo>
                  <a:cubicBezTo>
                    <a:pt x="6" y="30"/>
                    <a:pt x="5" y="29"/>
                    <a:pt x="4" y="29"/>
                  </a:cubicBezTo>
                  <a:cubicBezTo>
                    <a:pt x="3" y="30"/>
                    <a:pt x="2" y="31"/>
                    <a:pt x="2" y="32"/>
                  </a:cubicBezTo>
                  <a:cubicBezTo>
                    <a:pt x="1" y="34"/>
                    <a:pt x="0" y="35"/>
                    <a:pt x="0" y="37"/>
                  </a:cubicBezTo>
                  <a:cubicBezTo>
                    <a:pt x="0" y="39"/>
                    <a:pt x="1" y="41"/>
                    <a:pt x="3" y="42"/>
                  </a:cubicBezTo>
                  <a:cubicBezTo>
                    <a:pt x="4" y="42"/>
                    <a:pt x="5" y="42"/>
                    <a:pt x="6" y="43"/>
                  </a:cubicBezTo>
                  <a:cubicBezTo>
                    <a:pt x="7" y="43"/>
                    <a:pt x="8" y="44"/>
                    <a:pt x="9" y="44"/>
                  </a:cubicBezTo>
                  <a:cubicBezTo>
                    <a:pt x="11" y="44"/>
                    <a:pt x="13" y="44"/>
                    <a:pt x="15" y="44"/>
                  </a:cubicBezTo>
                  <a:cubicBezTo>
                    <a:pt x="15" y="45"/>
                    <a:pt x="16" y="46"/>
                    <a:pt x="16" y="48"/>
                  </a:cubicBezTo>
                  <a:cubicBezTo>
                    <a:pt x="16" y="50"/>
                    <a:pt x="14" y="51"/>
                    <a:pt x="13" y="54"/>
                  </a:cubicBezTo>
                  <a:cubicBezTo>
                    <a:pt x="13" y="55"/>
                    <a:pt x="12" y="55"/>
                    <a:pt x="12" y="57"/>
                  </a:cubicBezTo>
                  <a:cubicBezTo>
                    <a:pt x="12" y="58"/>
                    <a:pt x="12" y="59"/>
                    <a:pt x="12" y="60"/>
                  </a:cubicBezTo>
                  <a:cubicBezTo>
                    <a:pt x="12" y="61"/>
                    <a:pt x="12" y="62"/>
                    <a:pt x="12" y="63"/>
                  </a:cubicBezTo>
                  <a:cubicBezTo>
                    <a:pt x="12" y="64"/>
                    <a:pt x="14" y="65"/>
                    <a:pt x="14" y="66"/>
                  </a:cubicBezTo>
                  <a:cubicBezTo>
                    <a:pt x="14" y="67"/>
                    <a:pt x="14" y="68"/>
                    <a:pt x="15" y="70"/>
                  </a:cubicBezTo>
                  <a:cubicBezTo>
                    <a:pt x="15" y="71"/>
                    <a:pt x="16" y="72"/>
                    <a:pt x="16" y="73"/>
                  </a:cubicBezTo>
                  <a:cubicBezTo>
                    <a:pt x="17" y="72"/>
                    <a:pt x="19" y="71"/>
                    <a:pt x="19" y="70"/>
                  </a:cubicBezTo>
                  <a:cubicBezTo>
                    <a:pt x="20" y="70"/>
                    <a:pt x="22" y="70"/>
                    <a:pt x="22" y="68"/>
                  </a:cubicBezTo>
                  <a:cubicBezTo>
                    <a:pt x="23" y="66"/>
                    <a:pt x="23" y="64"/>
                    <a:pt x="23" y="62"/>
                  </a:cubicBezTo>
                  <a:cubicBezTo>
                    <a:pt x="23" y="59"/>
                    <a:pt x="23" y="58"/>
                    <a:pt x="23" y="56"/>
                  </a:cubicBezTo>
                  <a:cubicBezTo>
                    <a:pt x="23" y="54"/>
                    <a:pt x="24" y="54"/>
                    <a:pt x="24" y="5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3" y="40"/>
                    <a:pt x="33" y="40"/>
                    <a:pt x="33" y="40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3" y="45"/>
                    <a:pt x="33" y="45"/>
                    <a:pt x="33" y="45"/>
                  </a:cubicBezTo>
                  <a:cubicBezTo>
                    <a:pt x="34" y="46"/>
                    <a:pt x="35" y="46"/>
                    <a:pt x="35" y="46"/>
                  </a:cubicBezTo>
                  <a:cubicBezTo>
                    <a:pt x="36" y="46"/>
                    <a:pt x="38" y="46"/>
                    <a:pt x="38" y="46"/>
                  </a:cubicBezTo>
                  <a:cubicBezTo>
                    <a:pt x="40" y="46"/>
                    <a:pt x="40" y="48"/>
                    <a:pt x="41" y="48"/>
                  </a:cubicBezTo>
                  <a:cubicBezTo>
                    <a:pt x="42" y="48"/>
                    <a:pt x="43" y="48"/>
                    <a:pt x="44" y="48"/>
                  </a:cubicBezTo>
                  <a:cubicBezTo>
                    <a:pt x="45" y="49"/>
                    <a:pt x="46" y="48"/>
                    <a:pt x="47" y="48"/>
                  </a:cubicBezTo>
                  <a:cubicBezTo>
                    <a:pt x="47" y="54"/>
                    <a:pt x="47" y="54"/>
                    <a:pt x="47" y="54"/>
                  </a:cubicBezTo>
                  <a:cubicBezTo>
                    <a:pt x="47" y="56"/>
                    <a:pt x="46" y="56"/>
                    <a:pt x="46" y="57"/>
                  </a:cubicBezTo>
                  <a:cubicBezTo>
                    <a:pt x="46" y="58"/>
                    <a:pt x="45" y="59"/>
                    <a:pt x="45" y="60"/>
                  </a:cubicBezTo>
                  <a:cubicBezTo>
                    <a:pt x="45" y="64"/>
                    <a:pt x="45" y="64"/>
                    <a:pt x="45" y="64"/>
                  </a:cubicBezTo>
                  <a:cubicBezTo>
                    <a:pt x="45" y="65"/>
                    <a:pt x="45" y="66"/>
                    <a:pt x="45" y="67"/>
                  </a:cubicBezTo>
                  <a:cubicBezTo>
                    <a:pt x="45" y="68"/>
                    <a:pt x="47" y="68"/>
                    <a:pt x="48" y="69"/>
                  </a:cubicBezTo>
                  <a:cubicBezTo>
                    <a:pt x="49" y="70"/>
                    <a:pt x="50" y="70"/>
                    <a:pt x="52" y="70"/>
                  </a:cubicBezTo>
                  <a:cubicBezTo>
                    <a:pt x="61" y="70"/>
                    <a:pt x="61" y="70"/>
                    <a:pt x="61" y="70"/>
                  </a:cubicBezTo>
                  <a:cubicBezTo>
                    <a:pt x="61" y="69"/>
                    <a:pt x="62" y="69"/>
                    <a:pt x="62" y="68"/>
                  </a:cubicBezTo>
                  <a:cubicBezTo>
                    <a:pt x="62" y="63"/>
                    <a:pt x="62" y="63"/>
                    <a:pt x="62" y="63"/>
                  </a:cubicBezTo>
                  <a:cubicBezTo>
                    <a:pt x="62" y="60"/>
                    <a:pt x="62" y="59"/>
                    <a:pt x="61" y="56"/>
                  </a:cubicBezTo>
                  <a:cubicBezTo>
                    <a:pt x="61" y="55"/>
                    <a:pt x="59" y="55"/>
                    <a:pt x="58" y="54"/>
                  </a:cubicBezTo>
                  <a:cubicBezTo>
                    <a:pt x="57" y="53"/>
                    <a:pt x="56" y="52"/>
                    <a:pt x="55" y="51"/>
                  </a:cubicBezTo>
                  <a:cubicBezTo>
                    <a:pt x="54" y="50"/>
                    <a:pt x="53" y="50"/>
                    <a:pt x="52" y="49"/>
                  </a:cubicBezTo>
                  <a:cubicBezTo>
                    <a:pt x="52" y="48"/>
                    <a:pt x="51" y="47"/>
                    <a:pt x="51" y="45"/>
                  </a:cubicBezTo>
                  <a:cubicBezTo>
                    <a:pt x="51" y="43"/>
                    <a:pt x="52" y="42"/>
                    <a:pt x="52" y="40"/>
                  </a:cubicBezTo>
                  <a:cubicBezTo>
                    <a:pt x="52" y="37"/>
                    <a:pt x="52" y="37"/>
                    <a:pt x="52" y="37"/>
                  </a:cubicBezTo>
                  <a:cubicBezTo>
                    <a:pt x="52" y="36"/>
                    <a:pt x="53" y="35"/>
                    <a:pt x="52" y="34"/>
                  </a:cubicBezTo>
                  <a:cubicBezTo>
                    <a:pt x="52" y="33"/>
                    <a:pt x="50" y="33"/>
                    <a:pt x="49" y="32"/>
                  </a:cubicBezTo>
                  <a:cubicBezTo>
                    <a:pt x="49" y="31"/>
                    <a:pt x="48" y="30"/>
                    <a:pt x="47" y="29"/>
                  </a:cubicBezTo>
                  <a:cubicBezTo>
                    <a:pt x="46" y="28"/>
                    <a:pt x="45" y="28"/>
                    <a:pt x="44" y="27"/>
                  </a:cubicBezTo>
                  <a:cubicBezTo>
                    <a:pt x="43" y="26"/>
                    <a:pt x="42" y="27"/>
                    <a:pt x="41" y="26"/>
                  </a:cubicBezTo>
                  <a:cubicBezTo>
                    <a:pt x="40" y="26"/>
                    <a:pt x="40" y="24"/>
                    <a:pt x="40" y="23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44" y="18"/>
                    <a:pt x="47" y="19"/>
                    <a:pt x="50" y="18"/>
                  </a:cubicBezTo>
                  <a:cubicBezTo>
                    <a:pt x="51" y="18"/>
                    <a:pt x="52" y="16"/>
                    <a:pt x="53" y="16"/>
                  </a:cubicBezTo>
                  <a:cubicBezTo>
                    <a:pt x="54" y="16"/>
                    <a:pt x="55" y="15"/>
                    <a:pt x="56" y="15"/>
                  </a:cubicBezTo>
                  <a:cubicBezTo>
                    <a:pt x="59" y="15"/>
                    <a:pt x="62" y="16"/>
                    <a:pt x="65" y="15"/>
                  </a:cubicBezTo>
                  <a:cubicBezTo>
                    <a:pt x="66" y="15"/>
                    <a:pt x="67" y="15"/>
                    <a:pt x="68" y="15"/>
                  </a:cubicBezTo>
                  <a:cubicBezTo>
                    <a:pt x="69" y="15"/>
                    <a:pt x="70" y="13"/>
                    <a:pt x="70" y="12"/>
                  </a:cubicBezTo>
                  <a:cubicBezTo>
                    <a:pt x="70" y="10"/>
                    <a:pt x="69" y="10"/>
                    <a:pt x="69" y="9"/>
                  </a:cubicBezTo>
                  <a:cubicBezTo>
                    <a:pt x="68" y="7"/>
                    <a:pt x="67" y="6"/>
                    <a:pt x="66" y="6"/>
                  </a:cubicBezTo>
                  <a:cubicBezTo>
                    <a:pt x="65" y="5"/>
                    <a:pt x="64" y="5"/>
                    <a:pt x="63" y="4"/>
                  </a:cubicBezTo>
                  <a:cubicBezTo>
                    <a:pt x="62" y="4"/>
                    <a:pt x="62" y="3"/>
                    <a:pt x="61" y="2"/>
                  </a:cubicBezTo>
                  <a:cubicBezTo>
                    <a:pt x="59" y="1"/>
                    <a:pt x="59" y="0"/>
                    <a:pt x="58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4" y="0"/>
                    <a:pt x="53" y="0"/>
                    <a:pt x="52" y="0"/>
                  </a:cubicBezTo>
                  <a:cubicBezTo>
                    <a:pt x="51" y="0"/>
                    <a:pt x="50" y="1"/>
                    <a:pt x="49" y="1"/>
                  </a:cubicBezTo>
                  <a:cubicBezTo>
                    <a:pt x="47" y="2"/>
                    <a:pt x="47" y="3"/>
                    <a:pt x="47" y="4"/>
                  </a:cubicBezTo>
                  <a:cubicBezTo>
                    <a:pt x="44" y="7"/>
                    <a:pt x="42" y="10"/>
                    <a:pt x="38" y="10"/>
                  </a:cubicBezTo>
                  <a:cubicBezTo>
                    <a:pt x="36" y="11"/>
                    <a:pt x="34" y="10"/>
                    <a:pt x="32" y="9"/>
                  </a:cubicBezTo>
                  <a:cubicBezTo>
                    <a:pt x="31" y="9"/>
                    <a:pt x="30" y="9"/>
                    <a:pt x="29" y="9"/>
                  </a:cubicBezTo>
                  <a:cubicBezTo>
                    <a:pt x="27" y="8"/>
                    <a:pt x="25" y="7"/>
                    <a:pt x="23" y="6"/>
                  </a:cubicBezTo>
                  <a:cubicBezTo>
                    <a:pt x="22" y="6"/>
                    <a:pt x="22" y="5"/>
                    <a:pt x="21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6" y="5"/>
                    <a:pt x="16" y="7"/>
                    <a:pt x="15" y="8"/>
                  </a:cubicBezTo>
                  <a:cubicBezTo>
                    <a:pt x="13" y="10"/>
                    <a:pt x="12" y="11"/>
                    <a:pt x="11" y="14"/>
                  </a:cubicBezTo>
                  <a:cubicBezTo>
                    <a:pt x="11" y="15"/>
                    <a:pt x="11" y="17"/>
                    <a:pt x="11" y="18"/>
                  </a:cubicBezTo>
                  <a:cubicBezTo>
                    <a:pt x="11" y="19"/>
                    <a:pt x="10" y="20"/>
                    <a:pt x="10" y="21"/>
                  </a:cubicBezTo>
                  <a:cubicBezTo>
                    <a:pt x="10" y="22"/>
                    <a:pt x="10" y="23"/>
                    <a:pt x="10" y="24"/>
                  </a:cubicBezTo>
                  <a:cubicBezTo>
                    <a:pt x="10" y="25"/>
                    <a:pt x="10" y="26"/>
                    <a:pt x="10" y="27"/>
                  </a:cubicBezTo>
                  <a:cubicBezTo>
                    <a:pt x="9" y="28"/>
                    <a:pt x="8" y="29"/>
                    <a:pt x="7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760"/>
            </a:p>
          </p:txBody>
        </p:sp>
        <p:sp>
          <p:nvSpPr>
            <p:cNvPr id="538" name="Freeform 537"/>
            <p:cNvSpPr>
              <a:spLocks/>
            </p:cNvSpPr>
            <p:nvPr/>
          </p:nvSpPr>
          <p:spPr bwMode="auto">
            <a:xfrm>
              <a:off x="8045450" y="3594100"/>
              <a:ext cx="163513" cy="47625"/>
            </a:xfrm>
            <a:custGeom>
              <a:avLst/>
              <a:gdLst>
                <a:gd name="T0" fmla="*/ 4 w 82"/>
                <a:gd name="T1" fmla="*/ 12 h 24"/>
                <a:gd name="T2" fmla="*/ 2 w 82"/>
                <a:gd name="T3" fmla="*/ 15 h 24"/>
                <a:gd name="T4" fmla="*/ 0 w 82"/>
                <a:gd name="T5" fmla="*/ 20 h 24"/>
                <a:gd name="T6" fmla="*/ 1 w 82"/>
                <a:gd name="T7" fmla="*/ 24 h 24"/>
                <a:gd name="T8" fmla="*/ 10 w 82"/>
                <a:gd name="T9" fmla="*/ 20 h 24"/>
                <a:gd name="T10" fmla="*/ 13 w 82"/>
                <a:gd name="T11" fmla="*/ 19 h 24"/>
                <a:gd name="T12" fmla="*/ 15 w 82"/>
                <a:gd name="T13" fmla="*/ 16 h 24"/>
                <a:gd name="T14" fmla="*/ 18 w 82"/>
                <a:gd name="T15" fmla="*/ 14 h 24"/>
                <a:gd name="T16" fmla="*/ 21 w 82"/>
                <a:gd name="T17" fmla="*/ 13 h 24"/>
                <a:gd name="T18" fmla="*/ 24 w 82"/>
                <a:gd name="T19" fmla="*/ 13 h 24"/>
                <a:gd name="T20" fmla="*/ 27 w 82"/>
                <a:gd name="T21" fmla="*/ 10 h 24"/>
                <a:gd name="T22" fmla="*/ 33 w 82"/>
                <a:gd name="T23" fmla="*/ 11 h 24"/>
                <a:gd name="T24" fmla="*/ 51 w 82"/>
                <a:gd name="T25" fmla="*/ 11 h 24"/>
                <a:gd name="T26" fmla="*/ 54 w 82"/>
                <a:gd name="T27" fmla="*/ 12 h 24"/>
                <a:gd name="T28" fmla="*/ 57 w 82"/>
                <a:gd name="T29" fmla="*/ 14 h 24"/>
                <a:gd name="T30" fmla="*/ 61 w 82"/>
                <a:gd name="T31" fmla="*/ 17 h 24"/>
                <a:gd name="T32" fmla="*/ 66 w 82"/>
                <a:gd name="T33" fmla="*/ 16 h 24"/>
                <a:gd name="T34" fmla="*/ 69 w 82"/>
                <a:gd name="T35" fmla="*/ 14 h 24"/>
                <a:gd name="T36" fmla="*/ 71 w 82"/>
                <a:gd name="T37" fmla="*/ 11 h 24"/>
                <a:gd name="T38" fmla="*/ 74 w 82"/>
                <a:gd name="T39" fmla="*/ 11 h 24"/>
                <a:gd name="T40" fmla="*/ 77 w 82"/>
                <a:gd name="T41" fmla="*/ 10 h 24"/>
                <a:gd name="T42" fmla="*/ 79 w 82"/>
                <a:gd name="T43" fmla="*/ 7 h 24"/>
                <a:gd name="T44" fmla="*/ 82 w 82"/>
                <a:gd name="T45" fmla="*/ 0 h 24"/>
                <a:gd name="T46" fmla="*/ 75 w 82"/>
                <a:gd name="T47" fmla="*/ 1 h 24"/>
                <a:gd name="T48" fmla="*/ 74 w 82"/>
                <a:gd name="T49" fmla="*/ 4 h 24"/>
                <a:gd name="T50" fmla="*/ 25 w 82"/>
                <a:gd name="T51" fmla="*/ 4 h 24"/>
                <a:gd name="T52" fmla="*/ 19 w 82"/>
                <a:gd name="T53" fmla="*/ 9 h 24"/>
                <a:gd name="T54" fmla="*/ 13 w 82"/>
                <a:gd name="T55" fmla="*/ 10 h 24"/>
                <a:gd name="T56" fmla="*/ 4 w 82"/>
                <a:gd name="T57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2" h="24">
                  <a:moveTo>
                    <a:pt x="4" y="12"/>
                  </a:moveTo>
                  <a:cubicBezTo>
                    <a:pt x="3" y="13"/>
                    <a:pt x="2" y="14"/>
                    <a:pt x="2" y="15"/>
                  </a:cubicBezTo>
                  <a:cubicBezTo>
                    <a:pt x="1" y="17"/>
                    <a:pt x="0" y="18"/>
                    <a:pt x="0" y="20"/>
                  </a:cubicBezTo>
                  <a:cubicBezTo>
                    <a:pt x="0" y="21"/>
                    <a:pt x="1" y="22"/>
                    <a:pt x="1" y="24"/>
                  </a:cubicBezTo>
                  <a:cubicBezTo>
                    <a:pt x="4" y="22"/>
                    <a:pt x="6" y="21"/>
                    <a:pt x="10" y="20"/>
                  </a:cubicBezTo>
                  <a:cubicBezTo>
                    <a:pt x="11" y="19"/>
                    <a:pt x="12" y="19"/>
                    <a:pt x="13" y="19"/>
                  </a:cubicBezTo>
                  <a:cubicBezTo>
                    <a:pt x="14" y="18"/>
                    <a:pt x="14" y="17"/>
                    <a:pt x="15" y="16"/>
                  </a:cubicBezTo>
                  <a:cubicBezTo>
                    <a:pt x="16" y="15"/>
                    <a:pt x="17" y="15"/>
                    <a:pt x="18" y="14"/>
                  </a:cubicBezTo>
                  <a:cubicBezTo>
                    <a:pt x="19" y="14"/>
                    <a:pt x="20" y="13"/>
                    <a:pt x="21" y="13"/>
                  </a:cubicBezTo>
                  <a:cubicBezTo>
                    <a:pt x="22" y="13"/>
                    <a:pt x="23" y="13"/>
                    <a:pt x="24" y="13"/>
                  </a:cubicBezTo>
                  <a:cubicBezTo>
                    <a:pt x="25" y="12"/>
                    <a:pt x="26" y="11"/>
                    <a:pt x="27" y="10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2" y="11"/>
                    <a:pt x="53" y="12"/>
                    <a:pt x="54" y="12"/>
                  </a:cubicBezTo>
                  <a:cubicBezTo>
                    <a:pt x="55" y="13"/>
                    <a:pt x="56" y="13"/>
                    <a:pt x="57" y="14"/>
                  </a:cubicBezTo>
                  <a:cubicBezTo>
                    <a:pt x="59" y="14"/>
                    <a:pt x="59" y="17"/>
                    <a:pt x="61" y="17"/>
                  </a:cubicBezTo>
                  <a:cubicBezTo>
                    <a:pt x="63" y="17"/>
                    <a:pt x="64" y="16"/>
                    <a:pt x="66" y="16"/>
                  </a:cubicBezTo>
                  <a:cubicBezTo>
                    <a:pt x="67" y="15"/>
                    <a:pt x="68" y="15"/>
                    <a:pt x="69" y="14"/>
                  </a:cubicBezTo>
                  <a:cubicBezTo>
                    <a:pt x="70" y="14"/>
                    <a:pt x="70" y="12"/>
                    <a:pt x="71" y="11"/>
                  </a:cubicBezTo>
                  <a:cubicBezTo>
                    <a:pt x="72" y="11"/>
                    <a:pt x="73" y="12"/>
                    <a:pt x="74" y="11"/>
                  </a:cubicBezTo>
                  <a:cubicBezTo>
                    <a:pt x="77" y="10"/>
                    <a:pt x="77" y="10"/>
                    <a:pt x="77" y="10"/>
                  </a:cubicBezTo>
                  <a:cubicBezTo>
                    <a:pt x="78" y="9"/>
                    <a:pt x="78" y="8"/>
                    <a:pt x="79" y="7"/>
                  </a:cubicBezTo>
                  <a:cubicBezTo>
                    <a:pt x="81" y="5"/>
                    <a:pt x="81" y="3"/>
                    <a:pt x="82" y="0"/>
                  </a:cubicBezTo>
                  <a:cubicBezTo>
                    <a:pt x="79" y="0"/>
                    <a:pt x="77" y="0"/>
                    <a:pt x="75" y="1"/>
                  </a:cubicBezTo>
                  <a:cubicBezTo>
                    <a:pt x="74" y="1"/>
                    <a:pt x="74" y="3"/>
                    <a:pt x="74" y="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2" y="4"/>
                    <a:pt x="22" y="8"/>
                    <a:pt x="19" y="9"/>
                  </a:cubicBezTo>
                  <a:cubicBezTo>
                    <a:pt x="17" y="10"/>
                    <a:pt x="15" y="10"/>
                    <a:pt x="13" y="10"/>
                  </a:cubicBezTo>
                  <a:cubicBezTo>
                    <a:pt x="9" y="10"/>
                    <a:pt x="7" y="11"/>
                    <a:pt x="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760"/>
            </a:p>
          </p:txBody>
        </p:sp>
        <p:sp>
          <p:nvSpPr>
            <p:cNvPr id="539" name="Freeform 538"/>
            <p:cNvSpPr>
              <a:spLocks noEditPoints="1"/>
            </p:cNvSpPr>
            <p:nvPr/>
          </p:nvSpPr>
          <p:spPr bwMode="auto">
            <a:xfrm>
              <a:off x="8161338" y="3867150"/>
              <a:ext cx="111125" cy="60325"/>
            </a:xfrm>
            <a:custGeom>
              <a:avLst/>
              <a:gdLst>
                <a:gd name="T0" fmla="*/ 5 w 56"/>
                <a:gd name="T1" fmla="*/ 29 h 30"/>
                <a:gd name="T2" fmla="*/ 8 w 56"/>
                <a:gd name="T3" fmla="*/ 30 h 30"/>
                <a:gd name="T4" fmla="*/ 11 w 56"/>
                <a:gd name="T5" fmla="*/ 30 h 30"/>
                <a:gd name="T6" fmla="*/ 16 w 56"/>
                <a:gd name="T7" fmla="*/ 25 h 30"/>
                <a:gd name="T8" fmla="*/ 22 w 56"/>
                <a:gd name="T9" fmla="*/ 20 h 30"/>
                <a:gd name="T10" fmla="*/ 25 w 56"/>
                <a:gd name="T11" fmla="*/ 16 h 30"/>
                <a:gd name="T12" fmla="*/ 28 w 56"/>
                <a:gd name="T13" fmla="*/ 16 h 30"/>
                <a:gd name="T14" fmla="*/ 34 w 56"/>
                <a:gd name="T15" fmla="*/ 15 h 30"/>
                <a:gd name="T16" fmla="*/ 40 w 56"/>
                <a:gd name="T17" fmla="*/ 10 h 30"/>
                <a:gd name="T18" fmla="*/ 46 w 56"/>
                <a:gd name="T19" fmla="*/ 8 h 30"/>
                <a:gd name="T20" fmla="*/ 52 w 56"/>
                <a:gd name="T21" fmla="*/ 8 h 30"/>
                <a:gd name="T22" fmla="*/ 55 w 56"/>
                <a:gd name="T23" fmla="*/ 8 h 30"/>
                <a:gd name="T24" fmla="*/ 56 w 56"/>
                <a:gd name="T25" fmla="*/ 5 h 30"/>
                <a:gd name="T26" fmla="*/ 53 w 56"/>
                <a:gd name="T27" fmla="*/ 4 h 30"/>
                <a:gd name="T28" fmla="*/ 50 w 56"/>
                <a:gd name="T29" fmla="*/ 1 h 30"/>
                <a:gd name="T30" fmla="*/ 44 w 56"/>
                <a:gd name="T31" fmla="*/ 0 h 30"/>
                <a:gd name="T32" fmla="*/ 42 w 56"/>
                <a:gd name="T33" fmla="*/ 0 h 30"/>
                <a:gd name="T34" fmla="*/ 39 w 56"/>
                <a:gd name="T35" fmla="*/ 1 h 30"/>
                <a:gd name="T36" fmla="*/ 36 w 56"/>
                <a:gd name="T37" fmla="*/ 4 h 30"/>
                <a:gd name="T38" fmla="*/ 33 w 56"/>
                <a:gd name="T39" fmla="*/ 5 h 30"/>
                <a:gd name="T40" fmla="*/ 30 w 56"/>
                <a:gd name="T41" fmla="*/ 5 h 30"/>
                <a:gd name="T42" fmla="*/ 27 w 56"/>
                <a:gd name="T43" fmla="*/ 8 h 30"/>
                <a:gd name="T44" fmla="*/ 23 w 56"/>
                <a:gd name="T45" fmla="*/ 8 h 30"/>
                <a:gd name="T46" fmla="*/ 20 w 56"/>
                <a:gd name="T47" fmla="*/ 9 h 30"/>
                <a:gd name="T48" fmla="*/ 19 w 56"/>
                <a:gd name="T49" fmla="*/ 12 h 30"/>
                <a:gd name="T50" fmla="*/ 14 w 56"/>
                <a:gd name="T51" fmla="*/ 13 h 30"/>
                <a:gd name="T52" fmla="*/ 10 w 56"/>
                <a:gd name="T53" fmla="*/ 13 h 30"/>
                <a:gd name="T54" fmla="*/ 8 w 56"/>
                <a:gd name="T55" fmla="*/ 16 h 30"/>
                <a:gd name="T56" fmla="*/ 5 w 56"/>
                <a:gd name="T57" fmla="*/ 18 h 30"/>
                <a:gd name="T58" fmla="*/ 2 w 56"/>
                <a:gd name="T59" fmla="*/ 22 h 30"/>
                <a:gd name="T60" fmla="*/ 2 w 56"/>
                <a:gd name="T61" fmla="*/ 23 h 30"/>
                <a:gd name="T62" fmla="*/ 2 w 56"/>
                <a:gd name="T63" fmla="*/ 24 h 30"/>
                <a:gd name="T64" fmla="*/ 1 w 56"/>
                <a:gd name="T65" fmla="*/ 22 h 30"/>
                <a:gd name="T66" fmla="*/ 0 w 56"/>
                <a:gd name="T67" fmla="*/ 25 h 30"/>
                <a:gd name="T68" fmla="*/ 5 w 56"/>
                <a:gd name="T69" fmla="*/ 29 h 30"/>
                <a:gd name="T70" fmla="*/ 3 w 56"/>
                <a:gd name="T71" fmla="*/ 26 h 30"/>
                <a:gd name="T72" fmla="*/ 3 w 56"/>
                <a:gd name="T73" fmla="*/ 25 h 30"/>
                <a:gd name="T74" fmla="*/ 3 w 56"/>
                <a:gd name="T75" fmla="*/ 2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6" h="30">
                  <a:moveTo>
                    <a:pt x="5" y="29"/>
                  </a:moveTo>
                  <a:cubicBezTo>
                    <a:pt x="6" y="29"/>
                    <a:pt x="7" y="30"/>
                    <a:pt x="8" y="30"/>
                  </a:cubicBezTo>
                  <a:cubicBezTo>
                    <a:pt x="10" y="30"/>
                    <a:pt x="10" y="30"/>
                    <a:pt x="11" y="30"/>
                  </a:cubicBezTo>
                  <a:cubicBezTo>
                    <a:pt x="14" y="30"/>
                    <a:pt x="14" y="27"/>
                    <a:pt x="16" y="25"/>
                  </a:cubicBezTo>
                  <a:cubicBezTo>
                    <a:pt x="17" y="23"/>
                    <a:pt x="19" y="22"/>
                    <a:pt x="22" y="20"/>
                  </a:cubicBezTo>
                  <a:cubicBezTo>
                    <a:pt x="23" y="19"/>
                    <a:pt x="24" y="17"/>
                    <a:pt x="25" y="16"/>
                  </a:cubicBezTo>
                  <a:cubicBezTo>
                    <a:pt x="26" y="16"/>
                    <a:pt x="27" y="16"/>
                    <a:pt x="28" y="16"/>
                  </a:cubicBezTo>
                  <a:cubicBezTo>
                    <a:pt x="30" y="15"/>
                    <a:pt x="32" y="15"/>
                    <a:pt x="34" y="15"/>
                  </a:cubicBezTo>
                  <a:cubicBezTo>
                    <a:pt x="37" y="14"/>
                    <a:pt x="38" y="11"/>
                    <a:pt x="40" y="10"/>
                  </a:cubicBezTo>
                  <a:cubicBezTo>
                    <a:pt x="42" y="9"/>
                    <a:pt x="44" y="9"/>
                    <a:pt x="46" y="8"/>
                  </a:cubicBezTo>
                  <a:cubicBezTo>
                    <a:pt x="48" y="8"/>
                    <a:pt x="50" y="9"/>
                    <a:pt x="52" y="8"/>
                  </a:cubicBezTo>
                  <a:cubicBezTo>
                    <a:pt x="53" y="8"/>
                    <a:pt x="54" y="9"/>
                    <a:pt x="55" y="8"/>
                  </a:cubicBezTo>
                  <a:cubicBezTo>
                    <a:pt x="56" y="8"/>
                    <a:pt x="56" y="6"/>
                    <a:pt x="56" y="5"/>
                  </a:cubicBezTo>
                  <a:cubicBezTo>
                    <a:pt x="55" y="5"/>
                    <a:pt x="54" y="4"/>
                    <a:pt x="53" y="4"/>
                  </a:cubicBezTo>
                  <a:cubicBezTo>
                    <a:pt x="52" y="3"/>
                    <a:pt x="52" y="2"/>
                    <a:pt x="50" y="1"/>
                  </a:cubicBezTo>
                  <a:cubicBezTo>
                    <a:pt x="48" y="0"/>
                    <a:pt x="47" y="0"/>
                    <a:pt x="44" y="0"/>
                  </a:cubicBezTo>
                  <a:cubicBezTo>
                    <a:pt x="43" y="0"/>
                    <a:pt x="42" y="0"/>
                    <a:pt x="42" y="0"/>
                  </a:cubicBezTo>
                  <a:cubicBezTo>
                    <a:pt x="41" y="0"/>
                    <a:pt x="40" y="1"/>
                    <a:pt x="39" y="1"/>
                  </a:cubicBezTo>
                  <a:cubicBezTo>
                    <a:pt x="37" y="2"/>
                    <a:pt x="37" y="3"/>
                    <a:pt x="36" y="4"/>
                  </a:cubicBezTo>
                  <a:cubicBezTo>
                    <a:pt x="35" y="4"/>
                    <a:pt x="34" y="4"/>
                    <a:pt x="33" y="5"/>
                  </a:cubicBezTo>
                  <a:cubicBezTo>
                    <a:pt x="32" y="5"/>
                    <a:pt x="31" y="5"/>
                    <a:pt x="30" y="5"/>
                  </a:cubicBezTo>
                  <a:cubicBezTo>
                    <a:pt x="28" y="6"/>
                    <a:pt x="28" y="7"/>
                    <a:pt x="27" y="8"/>
                  </a:cubicBezTo>
                  <a:cubicBezTo>
                    <a:pt x="26" y="8"/>
                    <a:pt x="24" y="8"/>
                    <a:pt x="23" y="8"/>
                  </a:cubicBezTo>
                  <a:cubicBezTo>
                    <a:pt x="22" y="9"/>
                    <a:pt x="21" y="9"/>
                    <a:pt x="20" y="9"/>
                  </a:cubicBezTo>
                  <a:cubicBezTo>
                    <a:pt x="19" y="10"/>
                    <a:pt x="20" y="11"/>
                    <a:pt x="19" y="12"/>
                  </a:cubicBezTo>
                  <a:cubicBezTo>
                    <a:pt x="18" y="13"/>
                    <a:pt x="16" y="12"/>
                    <a:pt x="14" y="13"/>
                  </a:cubicBezTo>
                  <a:cubicBezTo>
                    <a:pt x="12" y="13"/>
                    <a:pt x="11" y="12"/>
                    <a:pt x="10" y="13"/>
                  </a:cubicBezTo>
                  <a:cubicBezTo>
                    <a:pt x="9" y="13"/>
                    <a:pt x="9" y="15"/>
                    <a:pt x="8" y="16"/>
                  </a:cubicBezTo>
                  <a:cubicBezTo>
                    <a:pt x="7" y="16"/>
                    <a:pt x="6" y="17"/>
                    <a:pt x="5" y="18"/>
                  </a:cubicBezTo>
                  <a:cubicBezTo>
                    <a:pt x="3" y="19"/>
                    <a:pt x="2" y="20"/>
                    <a:pt x="2" y="22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2" y="23"/>
                    <a:pt x="2" y="24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3"/>
                    <a:pt x="0" y="24"/>
                    <a:pt x="0" y="25"/>
                  </a:cubicBezTo>
                  <a:cubicBezTo>
                    <a:pt x="0" y="28"/>
                    <a:pt x="3" y="28"/>
                    <a:pt x="5" y="29"/>
                  </a:cubicBezTo>
                  <a:close/>
                  <a:moveTo>
                    <a:pt x="3" y="26"/>
                  </a:moveTo>
                  <a:cubicBezTo>
                    <a:pt x="3" y="25"/>
                    <a:pt x="3" y="25"/>
                    <a:pt x="3" y="25"/>
                  </a:cubicBezTo>
                  <a:cubicBezTo>
                    <a:pt x="3" y="25"/>
                    <a:pt x="3" y="26"/>
                    <a:pt x="3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760"/>
            </a:p>
          </p:txBody>
        </p:sp>
        <p:sp>
          <p:nvSpPr>
            <p:cNvPr id="540" name="Freeform 539"/>
            <p:cNvSpPr>
              <a:spLocks/>
            </p:cNvSpPr>
            <p:nvPr/>
          </p:nvSpPr>
          <p:spPr bwMode="auto">
            <a:xfrm>
              <a:off x="8139113" y="3935413"/>
              <a:ext cx="22225" cy="15875"/>
            </a:xfrm>
            <a:custGeom>
              <a:avLst/>
              <a:gdLst>
                <a:gd name="T0" fmla="*/ 6 w 11"/>
                <a:gd name="T1" fmla="*/ 1 h 8"/>
                <a:gd name="T2" fmla="*/ 0 w 11"/>
                <a:gd name="T3" fmla="*/ 4 h 8"/>
                <a:gd name="T4" fmla="*/ 2 w 11"/>
                <a:gd name="T5" fmla="*/ 8 h 8"/>
                <a:gd name="T6" fmla="*/ 11 w 11"/>
                <a:gd name="T7" fmla="*/ 8 h 8"/>
                <a:gd name="T8" fmla="*/ 11 w 11"/>
                <a:gd name="T9" fmla="*/ 3 h 8"/>
                <a:gd name="T10" fmla="*/ 9 w 11"/>
                <a:gd name="T11" fmla="*/ 0 h 8"/>
                <a:gd name="T12" fmla="*/ 6 w 11"/>
                <a:gd name="T13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8">
                  <a:moveTo>
                    <a:pt x="6" y="1"/>
                  </a:moveTo>
                  <a:cubicBezTo>
                    <a:pt x="4" y="2"/>
                    <a:pt x="3" y="3"/>
                    <a:pt x="0" y="4"/>
                  </a:cubicBezTo>
                  <a:cubicBezTo>
                    <a:pt x="1" y="5"/>
                    <a:pt x="1" y="6"/>
                    <a:pt x="2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0"/>
                    <a:pt x="7" y="0"/>
                    <a:pt x="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760"/>
            </a:p>
          </p:txBody>
        </p:sp>
        <p:sp>
          <p:nvSpPr>
            <p:cNvPr id="541" name="Freeform 540"/>
            <p:cNvSpPr>
              <a:spLocks/>
            </p:cNvSpPr>
            <p:nvPr/>
          </p:nvSpPr>
          <p:spPr bwMode="auto">
            <a:xfrm>
              <a:off x="8054975" y="3862388"/>
              <a:ext cx="139700" cy="23813"/>
            </a:xfrm>
            <a:custGeom>
              <a:avLst/>
              <a:gdLst>
                <a:gd name="T0" fmla="*/ 54 w 70"/>
                <a:gd name="T1" fmla="*/ 5 h 12"/>
                <a:gd name="T2" fmla="*/ 57 w 70"/>
                <a:gd name="T3" fmla="*/ 5 h 12"/>
                <a:gd name="T4" fmla="*/ 63 w 70"/>
                <a:gd name="T5" fmla="*/ 5 h 12"/>
                <a:gd name="T6" fmla="*/ 67 w 70"/>
                <a:gd name="T7" fmla="*/ 5 h 12"/>
                <a:gd name="T8" fmla="*/ 70 w 70"/>
                <a:gd name="T9" fmla="*/ 3 h 12"/>
                <a:gd name="T10" fmla="*/ 68 w 70"/>
                <a:gd name="T11" fmla="*/ 0 h 12"/>
                <a:gd name="T12" fmla="*/ 65 w 70"/>
                <a:gd name="T13" fmla="*/ 0 h 12"/>
                <a:gd name="T14" fmla="*/ 62 w 70"/>
                <a:gd name="T15" fmla="*/ 2 h 12"/>
                <a:gd name="T16" fmla="*/ 53 w 70"/>
                <a:gd name="T17" fmla="*/ 2 h 12"/>
                <a:gd name="T18" fmla="*/ 47 w 70"/>
                <a:gd name="T19" fmla="*/ 4 h 12"/>
                <a:gd name="T20" fmla="*/ 44 w 70"/>
                <a:gd name="T21" fmla="*/ 4 h 12"/>
                <a:gd name="T22" fmla="*/ 41 w 70"/>
                <a:gd name="T23" fmla="*/ 4 h 12"/>
                <a:gd name="T24" fmla="*/ 38 w 70"/>
                <a:gd name="T25" fmla="*/ 4 h 12"/>
                <a:gd name="T26" fmla="*/ 33 w 70"/>
                <a:gd name="T27" fmla="*/ 6 h 12"/>
                <a:gd name="T28" fmla="*/ 29 w 70"/>
                <a:gd name="T29" fmla="*/ 5 h 12"/>
                <a:gd name="T30" fmla="*/ 25 w 70"/>
                <a:gd name="T31" fmla="*/ 2 h 12"/>
                <a:gd name="T32" fmla="*/ 19 w 70"/>
                <a:gd name="T33" fmla="*/ 1 h 12"/>
                <a:gd name="T34" fmla="*/ 15 w 70"/>
                <a:gd name="T35" fmla="*/ 1 h 12"/>
                <a:gd name="T36" fmla="*/ 11 w 70"/>
                <a:gd name="T37" fmla="*/ 1 h 12"/>
                <a:gd name="T38" fmla="*/ 7 w 70"/>
                <a:gd name="T39" fmla="*/ 3 h 12"/>
                <a:gd name="T40" fmla="*/ 3 w 70"/>
                <a:gd name="T41" fmla="*/ 5 h 12"/>
                <a:gd name="T42" fmla="*/ 0 w 70"/>
                <a:gd name="T43" fmla="*/ 5 h 12"/>
                <a:gd name="T44" fmla="*/ 2 w 70"/>
                <a:gd name="T45" fmla="*/ 7 h 12"/>
                <a:gd name="T46" fmla="*/ 8 w 70"/>
                <a:gd name="T47" fmla="*/ 11 h 12"/>
                <a:gd name="T48" fmla="*/ 24 w 70"/>
                <a:gd name="T49" fmla="*/ 11 h 12"/>
                <a:gd name="T50" fmla="*/ 26 w 70"/>
                <a:gd name="T51" fmla="*/ 11 h 12"/>
                <a:gd name="T52" fmla="*/ 39 w 70"/>
                <a:gd name="T53" fmla="*/ 11 h 12"/>
                <a:gd name="T54" fmla="*/ 42 w 70"/>
                <a:gd name="T55" fmla="*/ 10 h 12"/>
                <a:gd name="T56" fmla="*/ 45 w 70"/>
                <a:gd name="T57" fmla="*/ 10 h 12"/>
                <a:gd name="T58" fmla="*/ 48 w 70"/>
                <a:gd name="T59" fmla="*/ 10 h 12"/>
                <a:gd name="T60" fmla="*/ 51 w 70"/>
                <a:gd name="T61" fmla="*/ 8 h 12"/>
                <a:gd name="T62" fmla="*/ 54 w 70"/>
                <a:gd name="T63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0" h="12">
                  <a:moveTo>
                    <a:pt x="54" y="5"/>
                  </a:moveTo>
                  <a:cubicBezTo>
                    <a:pt x="55" y="5"/>
                    <a:pt x="56" y="5"/>
                    <a:pt x="57" y="5"/>
                  </a:cubicBezTo>
                  <a:cubicBezTo>
                    <a:pt x="59" y="5"/>
                    <a:pt x="61" y="5"/>
                    <a:pt x="63" y="5"/>
                  </a:cubicBezTo>
                  <a:cubicBezTo>
                    <a:pt x="64" y="5"/>
                    <a:pt x="65" y="5"/>
                    <a:pt x="67" y="5"/>
                  </a:cubicBezTo>
                  <a:cubicBezTo>
                    <a:pt x="68" y="5"/>
                    <a:pt x="68" y="4"/>
                    <a:pt x="70" y="3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67" y="0"/>
                    <a:pt x="66" y="0"/>
                    <a:pt x="65" y="0"/>
                  </a:cubicBezTo>
                  <a:cubicBezTo>
                    <a:pt x="64" y="0"/>
                    <a:pt x="63" y="2"/>
                    <a:pt x="62" y="2"/>
                  </a:cubicBezTo>
                  <a:cubicBezTo>
                    <a:pt x="59" y="3"/>
                    <a:pt x="56" y="2"/>
                    <a:pt x="53" y="2"/>
                  </a:cubicBezTo>
                  <a:cubicBezTo>
                    <a:pt x="50" y="2"/>
                    <a:pt x="49" y="4"/>
                    <a:pt x="47" y="4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3" y="4"/>
                    <a:pt x="42" y="4"/>
                    <a:pt x="41" y="4"/>
                  </a:cubicBezTo>
                  <a:cubicBezTo>
                    <a:pt x="40" y="4"/>
                    <a:pt x="39" y="4"/>
                    <a:pt x="38" y="4"/>
                  </a:cubicBezTo>
                  <a:cubicBezTo>
                    <a:pt x="36" y="5"/>
                    <a:pt x="35" y="6"/>
                    <a:pt x="33" y="6"/>
                  </a:cubicBezTo>
                  <a:cubicBezTo>
                    <a:pt x="32" y="6"/>
                    <a:pt x="31" y="6"/>
                    <a:pt x="29" y="5"/>
                  </a:cubicBezTo>
                  <a:cubicBezTo>
                    <a:pt x="27" y="5"/>
                    <a:pt x="27" y="3"/>
                    <a:pt x="25" y="2"/>
                  </a:cubicBezTo>
                  <a:cubicBezTo>
                    <a:pt x="23" y="2"/>
                    <a:pt x="22" y="2"/>
                    <a:pt x="19" y="1"/>
                  </a:cubicBezTo>
                  <a:cubicBezTo>
                    <a:pt x="18" y="1"/>
                    <a:pt x="17" y="1"/>
                    <a:pt x="15" y="1"/>
                  </a:cubicBezTo>
                  <a:cubicBezTo>
                    <a:pt x="13" y="1"/>
                    <a:pt x="12" y="1"/>
                    <a:pt x="11" y="1"/>
                  </a:cubicBezTo>
                  <a:cubicBezTo>
                    <a:pt x="9" y="2"/>
                    <a:pt x="8" y="2"/>
                    <a:pt x="7" y="3"/>
                  </a:cubicBezTo>
                  <a:cubicBezTo>
                    <a:pt x="5" y="4"/>
                    <a:pt x="5" y="5"/>
                    <a:pt x="3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4" y="9"/>
                    <a:pt x="5" y="11"/>
                    <a:pt x="8" y="11"/>
                  </a:cubicBezTo>
                  <a:cubicBezTo>
                    <a:pt x="14" y="12"/>
                    <a:pt x="17" y="11"/>
                    <a:pt x="24" y="11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31" y="11"/>
                    <a:pt x="34" y="11"/>
                    <a:pt x="39" y="11"/>
                  </a:cubicBezTo>
                  <a:cubicBezTo>
                    <a:pt x="40" y="11"/>
                    <a:pt x="41" y="10"/>
                    <a:pt x="42" y="10"/>
                  </a:cubicBezTo>
                  <a:cubicBezTo>
                    <a:pt x="43" y="10"/>
                    <a:pt x="44" y="11"/>
                    <a:pt x="45" y="10"/>
                  </a:cubicBezTo>
                  <a:cubicBezTo>
                    <a:pt x="46" y="10"/>
                    <a:pt x="47" y="10"/>
                    <a:pt x="48" y="10"/>
                  </a:cubicBezTo>
                  <a:cubicBezTo>
                    <a:pt x="49" y="9"/>
                    <a:pt x="50" y="9"/>
                    <a:pt x="51" y="8"/>
                  </a:cubicBezTo>
                  <a:cubicBezTo>
                    <a:pt x="52" y="8"/>
                    <a:pt x="53" y="6"/>
                    <a:pt x="5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760"/>
            </a:p>
          </p:txBody>
        </p:sp>
        <p:sp>
          <p:nvSpPr>
            <p:cNvPr id="542" name="Freeform 541"/>
            <p:cNvSpPr>
              <a:spLocks/>
            </p:cNvSpPr>
            <p:nvPr/>
          </p:nvSpPr>
          <p:spPr bwMode="auto">
            <a:xfrm>
              <a:off x="8037513" y="3894138"/>
              <a:ext cx="53975" cy="30163"/>
            </a:xfrm>
            <a:custGeom>
              <a:avLst/>
              <a:gdLst>
                <a:gd name="T0" fmla="*/ 4 w 27"/>
                <a:gd name="T1" fmla="*/ 8 h 15"/>
                <a:gd name="T2" fmla="*/ 6 w 27"/>
                <a:gd name="T3" fmla="*/ 11 h 15"/>
                <a:gd name="T4" fmla="*/ 8 w 27"/>
                <a:gd name="T5" fmla="*/ 14 h 15"/>
                <a:gd name="T6" fmla="*/ 12 w 27"/>
                <a:gd name="T7" fmla="*/ 15 h 15"/>
                <a:gd name="T8" fmla="*/ 18 w 27"/>
                <a:gd name="T9" fmla="*/ 15 h 15"/>
                <a:gd name="T10" fmla="*/ 27 w 27"/>
                <a:gd name="T11" fmla="*/ 15 h 15"/>
                <a:gd name="T12" fmla="*/ 26 w 27"/>
                <a:gd name="T13" fmla="*/ 11 h 15"/>
                <a:gd name="T14" fmla="*/ 23 w 27"/>
                <a:gd name="T15" fmla="*/ 11 h 15"/>
                <a:gd name="T16" fmla="*/ 20 w 27"/>
                <a:gd name="T17" fmla="*/ 9 h 15"/>
                <a:gd name="T18" fmla="*/ 19 w 27"/>
                <a:gd name="T19" fmla="*/ 6 h 15"/>
                <a:gd name="T20" fmla="*/ 16 w 27"/>
                <a:gd name="T21" fmla="*/ 5 h 15"/>
                <a:gd name="T22" fmla="*/ 13 w 27"/>
                <a:gd name="T23" fmla="*/ 5 h 15"/>
                <a:gd name="T24" fmla="*/ 11 w 27"/>
                <a:gd name="T25" fmla="*/ 2 h 15"/>
                <a:gd name="T26" fmla="*/ 6 w 27"/>
                <a:gd name="T27" fmla="*/ 0 h 15"/>
                <a:gd name="T28" fmla="*/ 0 w 27"/>
                <a:gd name="T29" fmla="*/ 3 h 15"/>
                <a:gd name="T30" fmla="*/ 1 w 27"/>
                <a:gd name="T31" fmla="*/ 6 h 15"/>
                <a:gd name="T32" fmla="*/ 4 w 27"/>
                <a:gd name="T33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" h="15">
                  <a:moveTo>
                    <a:pt x="4" y="8"/>
                  </a:moveTo>
                  <a:cubicBezTo>
                    <a:pt x="5" y="9"/>
                    <a:pt x="5" y="10"/>
                    <a:pt x="6" y="11"/>
                  </a:cubicBezTo>
                  <a:cubicBezTo>
                    <a:pt x="6" y="12"/>
                    <a:pt x="7" y="14"/>
                    <a:pt x="8" y="14"/>
                  </a:cubicBezTo>
                  <a:cubicBezTo>
                    <a:pt x="9" y="15"/>
                    <a:pt x="10" y="15"/>
                    <a:pt x="12" y="15"/>
                  </a:cubicBezTo>
                  <a:cubicBezTo>
                    <a:pt x="14" y="15"/>
                    <a:pt x="15" y="15"/>
                    <a:pt x="18" y="15"/>
                  </a:cubicBezTo>
                  <a:cubicBezTo>
                    <a:pt x="21" y="15"/>
                    <a:pt x="23" y="15"/>
                    <a:pt x="27" y="15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5" y="11"/>
                    <a:pt x="24" y="11"/>
                    <a:pt x="23" y="11"/>
                  </a:cubicBezTo>
                  <a:cubicBezTo>
                    <a:pt x="22" y="10"/>
                    <a:pt x="21" y="10"/>
                    <a:pt x="20" y="9"/>
                  </a:cubicBezTo>
                  <a:cubicBezTo>
                    <a:pt x="19" y="8"/>
                    <a:pt x="20" y="6"/>
                    <a:pt x="19" y="6"/>
                  </a:cubicBezTo>
                  <a:cubicBezTo>
                    <a:pt x="18" y="6"/>
                    <a:pt x="17" y="6"/>
                    <a:pt x="16" y="5"/>
                  </a:cubicBezTo>
                  <a:cubicBezTo>
                    <a:pt x="15" y="5"/>
                    <a:pt x="14" y="5"/>
                    <a:pt x="13" y="5"/>
                  </a:cubicBezTo>
                  <a:cubicBezTo>
                    <a:pt x="12" y="4"/>
                    <a:pt x="12" y="3"/>
                    <a:pt x="11" y="2"/>
                  </a:cubicBezTo>
                  <a:cubicBezTo>
                    <a:pt x="10" y="2"/>
                    <a:pt x="7" y="0"/>
                    <a:pt x="6" y="0"/>
                  </a:cubicBezTo>
                  <a:cubicBezTo>
                    <a:pt x="3" y="1"/>
                    <a:pt x="2" y="2"/>
                    <a:pt x="0" y="3"/>
                  </a:cubicBezTo>
                  <a:cubicBezTo>
                    <a:pt x="0" y="4"/>
                    <a:pt x="1" y="5"/>
                    <a:pt x="1" y="6"/>
                  </a:cubicBezTo>
                  <a:cubicBezTo>
                    <a:pt x="2" y="7"/>
                    <a:pt x="3" y="7"/>
                    <a:pt x="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760"/>
            </a:p>
          </p:txBody>
        </p:sp>
        <p:sp>
          <p:nvSpPr>
            <p:cNvPr id="543" name="Freeform 542"/>
            <p:cNvSpPr>
              <a:spLocks/>
            </p:cNvSpPr>
            <p:nvPr/>
          </p:nvSpPr>
          <p:spPr bwMode="auto">
            <a:xfrm>
              <a:off x="7966075" y="3862388"/>
              <a:ext cx="77788" cy="23813"/>
            </a:xfrm>
            <a:custGeom>
              <a:avLst/>
              <a:gdLst>
                <a:gd name="T0" fmla="*/ 25 w 39"/>
                <a:gd name="T1" fmla="*/ 1 h 12"/>
                <a:gd name="T2" fmla="*/ 21 w 39"/>
                <a:gd name="T3" fmla="*/ 0 h 12"/>
                <a:gd name="T4" fmla="*/ 16 w 39"/>
                <a:gd name="T5" fmla="*/ 1 h 12"/>
                <a:gd name="T6" fmla="*/ 13 w 39"/>
                <a:gd name="T7" fmla="*/ 2 h 12"/>
                <a:gd name="T8" fmla="*/ 11 w 39"/>
                <a:gd name="T9" fmla="*/ 4 h 12"/>
                <a:gd name="T10" fmla="*/ 5 w 39"/>
                <a:gd name="T11" fmla="*/ 4 h 12"/>
                <a:gd name="T12" fmla="*/ 0 w 39"/>
                <a:gd name="T13" fmla="*/ 7 h 12"/>
                <a:gd name="T14" fmla="*/ 3 w 39"/>
                <a:gd name="T15" fmla="*/ 10 h 12"/>
                <a:gd name="T16" fmla="*/ 11 w 39"/>
                <a:gd name="T17" fmla="*/ 11 h 12"/>
                <a:gd name="T18" fmla="*/ 17 w 39"/>
                <a:gd name="T19" fmla="*/ 11 h 12"/>
                <a:gd name="T20" fmla="*/ 20 w 39"/>
                <a:gd name="T21" fmla="*/ 10 h 12"/>
                <a:gd name="T22" fmla="*/ 23 w 39"/>
                <a:gd name="T23" fmla="*/ 7 h 12"/>
                <a:gd name="T24" fmla="*/ 29 w 39"/>
                <a:gd name="T25" fmla="*/ 7 h 12"/>
                <a:gd name="T26" fmla="*/ 36 w 39"/>
                <a:gd name="T27" fmla="*/ 7 h 12"/>
                <a:gd name="T28" fmla="*/ 39 w 39"/>
                <a:gd name="T29" fmla="*/ 7 h 12"/>
                <a:gd name="T30" fmla="*/ 37 w 39"/>
                <a:gd name="T31" fmla="*/ 7 h 12"/>
                <a:gd name="T32" fmla="*/ 37 w 39"/>
                <a:gd name="T33" fmla="*/ 3 h 12"/>
                <a:gd name="T34" fmla="*/ 31 w 39"/>
                <a:gd name="T35" fmla="*/ 3 h 12"/>
                <a:gd name="T36" fmla="*/ 28 w 39"/>
                <a:gd name="T37" fmla="*/ 1 h 12"/>
                <a:gd name="T38" fmla="*/ 25 w 39"/>
                <a:gd name="T39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9" h="12">
                  <a:moveTo>
                    <a:pt x="25" y="1"/>
                  </a:moveTo>
                  <a:cubicBezTo>
                    <a:pt x="24" y="1"/>
                    <a:pt x="23" y="0"/>
                    <a:pt x="21" y="0"/>
                  </a:cubicBezTo>
                  <a:cubicBezTo>
                    <a:pt x="19" y="0"/>
                    <a:pt x="18" y="0"/>
                    <a:pt x="16" y="1"/>
                  </a:cubicBezTo>
                  <a:cubicBezTo>
                    <a:pt x="15" y="1"/>
                    <a:pt x="14" y="2"/>
                    <a:pt x="13" y="2"/>
                  </a:cubicBezTo>
                  <a:cubicBezTo>
                    <a:pt x="12" y="3"/>
                    <a:pt x="12" y="4"/>
                    <a:pt x="11" y="4"/>
                  </a:cubicBezTo>
                  <a:cubicBezTo>
                    <a:pt x="9" y="4"/>
                    <a:pt x="7" y="3"/>
                    <a:pt x="5" y="4"/>
                  </a:cubicBezTo>
                  <a:cubicBezTo>
                    <a:pt x="3" y="4"/>
                    <a:pt x="0" y="5"/>
                    <a:pt x="0" y="7"/>
                  </a:cubicBezTo>
                  <a:cubicBezTo>
                    <a:pt x="0" y="8"/>
                    <a:pt x="2" y="8"/>
                    <a:pt x="3" y="10"/>
                  </a:cubicBezTo>
                  <a:cubicBezTo>
                    <a:pt x="5" y="12"/>
                    <a:pt x="8" y="11"/>
                    <a:pt x="11" y="11"/>
                  </a:cubicBezTo>
                  <a:cubicBezTo>
                    <a:pt x="14" y="11"/>
                    <a:pt x="15" y="12"/>
                    <a:pt x="17" y="11"/>
                  </a:cubicBezTo>
                  <a:cubicBezTo>
                    <a:pt x="18" y="11"/>
                    <a:pt x="19" y="10"/>
                    <a:pt x="20" y="10"/>
                  </a:cubicBezTo>
                  <a:cubicBezTo>
                    <a:pt x="22" y="9"/>
                    <a:pt x="21" y="7"/>
                    <a:pt x="23" y="7"/>
                  </a:cubicBezTo>
                  <a:cubicBezTo>
                    <a:pt x="25" y="6"/>
                    <a:pt x="27" y="7"/>
                    <a:pt x="29" y="7"/>
                  </a:cubicBezTo>
                  <a:cubicBezTo>
                    <a:pt x="32" y="8"/>
                    <a:pt x="33" y="7"/>
                    <a:pt x="36" y="7"/>
                  </a:cubicBezTo>
                  <a:cubicBezTo>
                    <a:pt x="37" y="7"/>
                    <a:pt x="38" y="7"/>
                    <a:pt x="39" y="7"/>
                  </a:cubicBezTo>
                  <a:cubicBezTo>
                    <a:pt x="39" y="6"/>
                    <a:pt x="37" y="7"/>
                    <a:pt x="37" y="7"/>
                  </a:cubicBezTo>
                  <a:cubicBezTo>
                    <a:pt x="37" y="5"/>
                    <a:pt x="37" y="4"/>
                    <a:pt x="37" y="3"/>
                  </a:cubicBezTo>
                  <a:cubicBezTo>
                    <a:pt x="35" y="3"/>
                    <a:pt x="33" y="3"/>
                    <a:pt x="31" y="3"/>
                  </a:cubicBezTo>
                  <a:cubicBezTo>
                    <a:pt x="30" y="3"/>
                    <a:pt x="30" y="2"/>
                    <a:pt x="28" y="1"/>
                  </a:cubicBezTo>
                  <a:cubicBezTo>
                    <a:pt x="27" y="1"/>
                    <a:pt x="26" y="2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760"/>
            </a:p>
          </p:txBody>
        </p:sp>
        <p:sp>
          <p:nvSpPr>
            <p:cNvPr id="544" name="Freeform 543"/>
            <p:cNvSpPr>
              <a:spLocks/>
            </p:cNvSpPr>
            <p:nvPr/>
          </p:nvSpPr>
          <p:spPr bwMode="auto">
            <a:xfrm>
              <a:off x="7656513" y="3814763"/>
              <a:ext cx="288925" cy="69850"/>
            </a:xfrm>
            <a:custGeom>
              <a:avLst/>
              <a:gdLst>
                <a:gd name="T0" fmla="*/ 109 w 145"/>
                <a:gd name="T1" fmla="*/ 27 h 35"/>
                <a:gd name="T2" fmla="*/ 112 w 145"/>
                <a:gd name="T3" fmla="*/ 27 h 35"/>
                <a:gd name="T4" fmla="*/ 116 w 145"/>
                <a:gd name="T5" fmla="*/ 25 h 35"/>
                <a:gd name="T6" fmla="*/ 122 w 145"/>
                <a:gd name="T7" fmla="*/ 27 h 35"/>
                <a:gd name="T8" fmla="*/ 125 w 145"/>
                <a:gd name="T9" fmla="*/ 28 h 35"/>
                <a:gd name="T10" fmla="*/ 127 w 145"/>
                <a:gd name="T11" fmla="*/ 31 h 35"/>
                <a:gd name="T12" fmla="*/ 133 w 145"/>
                <a:gd name="T13" fmla="*/ 34 h 35"/>
                <a:gd name="T14" fmla="*/ 139 w 145"/>
                <a:gd name="T15" fmla="*/ 35 h 35"/>
                <a:gd name="T16" fmla="*/ 142 w 145"/>
                <a:gd name="T17" fmla="*/ 35 h 35"/>
                <a:gd name="T18" fmla="*/ 145 w 145"/>
                <a:gd name="T19" fmla="*/ 34 h 35"/>
                <a:gd name="T20" fmla="*/ 142 w 145"/>
                <a:gd name="T21" fmla="*/ 28 h 35"/>
                <a:gd name="T22" fmla="*/ 139 w 145"/>
                <a:gd name="T23" fmla="*/ 25 h 35"/>
                <a:gd name="T24" fmla="*/ 136 w 145"/>
                <a:gd name="T25" fmla="*/ 25 h 35"/>
                <a:gd name="T26" fmla="*/ 131 w 145"/>
                <a:gd name="T27" fmla="*/ 19 h 35"/>
                <a:gd name="T28" fmla="*/ 108 w 145"/>
                <a:gd name="T29" fmla="*/ 19 h 35"/>
                <a:gd name="T30" fmla="*/ 108 w 145"/>
                <a:gd name="T31" fmla="*/ 16 h 35"/>
                <a:gd name="T32" fmla="*/ 110 w 145"/>
                <a:gd name="T33" fmla="*/ 13 h 35"/>
                <a:gd name="T34" fmla="*/ 113 w 145"/>
                <a:gd name="T35" fmla="*/ 12 h 35"/>
                <a:gd name="T36" fmla="*/ 119 w 145"/>
                <a:gd name="T37" fmla="*/ 12 h 35"/>
                <a:gd name="T38" fmla="*/ 125 w 145"/>
                <a:gd name="T39" fmla="*/ 9 h 35"/>
                <a:gd name="T40" fmla="*/ 119 w 145"/>
                <a:gd name="T41" fmla="*/ 9 h 35"/>
                <a:gd name="T42" fmla="*/ 116 w 145"/>
                <a:gd name="T43" fmla="*/ 7 h 35"/>
                <a:gd name="T44" fmla="*/ 113 w 145"/>
                <a:gd name="T45" fmla="*/ 7 h 35"/>
                <a:gd name="T46" fmla="*/ 106 w 145"/>
                <a:gd name="T47" fmla="*/ 6 h 35"/>
                <a:gd name="T48" fmla="*/ 100 w 145"/>
                <a:gd name="T49" fmla="*/ 6 h 35"/>
                <a:gd name="T50" fmla="*/ 97 w 145"/>
                <a:gd name="T51" fmla="*/ 6 h 35"/>
                <a:gd name="T52" fmla="*/ 88 w 145"/>
                <a:gd name="T53" fmla="*/ 5 h 35"/>
                <a:gd name="T54" fmla="*/ 82 w 145"/>
                <a:gd name="T55" fmla="*/ 2 h 35"/>
                <a:gd name="T56" fmla="*/ 75 w 145"/>
                <a:gd name="T57" fmla="*/ 0 h 35"/>
                <a:gd name="T58" fmla="*/ 0 w 145"/>
                <a:gd name="T59" fmla="*/ 3 h 35"/>
                <a:gd name="T60" fmla="*/ 0 w 145"/>
                <a:gd name="T61" fmla="*/ 6 h 35"/>
                <a:gd name="T62" fmla="*/ 9 w 145"/>
                <a:gd name="T63" fmla="*/ 6 h 35"/>
                <a:gd name="T64" fmla="*/ 9 w 145"/>
                <a:gd name="T65" fmla="*/ 13 h 35"/>
                <a:gd name="T66" fmla="*/ 15 w 145"/>
                <a:gd name="T67" fmla="*/ 13 h 35"/>
                <a:gd name="T68" fmla="*/ 18 w 145"/>
                <a:gd name="T69" fmla="*/ 13 h 35"/>
                <a:gd name="T70" fmla="*/ 21 w 145"/>
                <a:gd name="T71" fmla="*/ 14 h 35"/>
                <a:gd name="T72" fmla="*/ 23 w 145"/>
                <a:gd name="T73" fmla="*/ 17 h 35"/>
                <a:gd name="T74" fmla="*/ 26 w 145"/>
                <a:gd name="T75" fmla="*/ 20 h 35"/>
                <a:gd name="T76" fmla="*/ 30 w 145"/>
                <a:gd name="T77" fmla="*/ 21 h 35"/>
                <a:gd name="T78" fmla="*/ 38 w 145"/>
                <a:gd name="T79" fmla="*/ 18 h 35"/>
                <a:gd name="T80" fmla="*/ 41 w 145"/>
                <a:gd name="T81" fmla="*/ 18 h 35"/>
                <a:gd name="T82" fmla="*/ 47 w 145"/>
                <a:gd name="T83" fmla="*/ 18 h 35"/>
                <a:gd name="T84" fmla="*/ 53 w 145"/>
                <a:gd name="T85" fmla="*/ 17 h 35"/>
                <a:gd name="T86" fmla="*/ 59 w 145"/>
                <a:gd name="T87" fmla="*/ 18 h 35"/>
                <a:gd name="T88" fmla="*/ 61 w 145"/>
                <a:gd name="T89" fmla="*/ 21 h 35"/>
                <a:gd name="T90" fmla="*/ 63 w 145"/>
                <a:gd name="T91" fmla="*/ 23 h 35"/>
                <a:gd name="T92" fmla="*/ 66 w 145"/>
                <a:gd name="T93" fmla="*/ 23 h 35"/>
                <a:gd name="T94" fmla="*/ 72 w 145"/>
                <a:gd name="T95" fmla="*/ 23 h 35"/>
                <a:gd name="T96" fmla="*/ 80 w 145"/>
                <a:gd name="T97" fmla="*/ 23 h 35"/>
                <a:gd name="T98" fmla="*/ 86 w 145"/>
                <a:gd name="T99" fmla="*/ 28 h 35"/>
                <a:gd name="T100" fmla="*/ 88 w 145"/>
                <a:gd name="T101" fmla="*/ 30 h 35"/>
                <a:gd name="T102" fmla="*/ 92 w 145"/>
                <a:gd name="T103" fmla="*/ 30 h 35"/>
                <a:gd name="T104" fmla="*/ 99 w 145"/>
                <a:gd name="T105" fmla="*/ 31 h 35"/>
                <a:gd name="T106" fmla="*/ 99 w 145"/>
                <a:gd name="T107" fmla="*/ 28 h 35"/>
                <a:gd name="T108" fmla="*/ 100 w 145"/>
                <a:gd name="T109" fmla="*/ 25 h 35"/>
                <a:gd name="T110" fmla="*/ 103 w 145"/>
                <a:gd name="T111" fmla="*/ 25 h 35"/>
                <a:gd name="T112" fmla="*/ 106 w 145"/>
                <a:gd name="T113" fmla="*/ 27 h 35"/>
                <a:gd name="T114" fmla="*/ 109 w 145"/>
                <a:gd name="T115" fmla="*/ 2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5" h="35">
                  <a:moveTo>
                    <a:pt x="109" y="27"/>
                  </a:moveTo>
                  <a:cubicBezTo>
                    <a:pt x="112" y="27"/>
                    <a:pt x="112" y="27"/>
                    <a:pt x="112" y="27"/>
                  </a:cubicBezTo>
                  <a:cubicBezTo>
                    <a:pt x="114" y="27"/>
                    <a:pt x="115" y="25"/>
                    <a:pt x="116" y="25"/>
                  </a:cubicBezTo>
                  <a:cubicBezTo>
                    <a:pt x="118" y="25"/>
                    <a:pt x="120" y="26"/>
                    <a:pt x="122" y="27"/>
                  </a:cubicBezTo>
                  <a:cubicBezTo>
                    <a:pt x="123" y="27"/>
                    <a:pt x="124" y="27"/>
                    <a:pt x="125" y="28"/>
                  </a:cubicBezTo>
                  <a:cubicBezTo>
                    <a:pt x="126" y="28"/>
                    <a:pt x="126" y="30"/>
                    <a:pt x="127" y="31"/>
                  </a:cubicBezTo>
                  <a:cubicBezTo>
                    <a:pt x="129" y="32"/>
                    <a:pt x="130" y="34"/>
                    <a:pt x="133" y="34"/>
                  </a:cubicBezTo>
                  <a:cubicBezTo>
                    <a:pt x="135" y="35"/>
                    <a:pt x="136" y="35"/>
                    <a:pt x="139" y="35"/>
                  </a:cubicBezTo>
                  <a:cubicBezTo>
                    <a:pt x="142" y="35"/>
                    <a:pt x="142" y="35"/>
                    <a:pt x="142" y="35"/>
                  </a:cubicBezTo>
                  <a:cubicBezTo>
                    <a:pt x="144" y="35"/>
                    <a:pt x="144" y="34"/>
                    <a:pt x="145" y="34"/>
                  </a:cubicBezTo>
                  <a:cubicBezTo>
                    <a:pt x="144" y="31"/>
                    <a:pt x="143" y="30"/>
                    <a:pt x="142" y="28"/>
                  </a:cubicBezTo>
                  <a:cubicBezTo>
                    <a:pt x="141" y="26"/>
                    <a:pt x="141" y="25"/>
                    <a:pt x="139" y="25"/>
                  </a:cubicBezTo>
                  <a:cubicBezTo>
                    <a:pt x="138" y="24"/>
                    <a:pt x="137" y="25"/>
                    <a:pt x="136" y="25"/>
                  </a:cubicBezTo>
                  <a:cubicBezTo>
                    <a:pt x="134" y="24"/>
                    <a:pt x="133" y="22"/>
                    <a:pt x="131" y="19"/>
                  </a:cubicBezTo>
                  <a:cubicBezTo>
                    <a:pt x="108" y="19"/>
                    <a:pt x="108" y="19"/>
                    <a:pt x="108" y="19"/>
                  </a:cubicBezTo>
                  <a:cubicBezTo>
                    <a:pt x="109" y="18"/>
                    <a:pt x="108" y="17"/>
                    <a:pt x="108" y="16"/>
                  </a:cubicBezTo>
                  <a:cubicBezTo>
                    <a:pt x="109" y="15"/>
                    <a:pt x="109" y="14"/>
                    <a:pt x="110" y="13"/>
                  </a:cubicBezTo>
                  <a:cubicBezTo>
                    <a:pt x="111" y="12"/>
                    <a:pt x="112" y="12"/>
                    <a:pt x="113" y="12"/>
                  </a:cubicBezTo>
                  <a:cubicBezTo>
                    <a:pt x="115" y="12"/>
                    <a:pt x="117" y="13"/>
                    <a:pt x="119" y="12"/>
                  </a:cubicBezTo>
                  <a:cubicBezTo>
                    <a:pt x="121" y="12"/>
                    <a:pt x="122" y="11"/>
                    <a:pt x="125" y="9"/>
                  </a:cubicBezTo>
                  <a:cubicBezTo>
                    <a:pt x="122" y="9"/>
                    <a:pt x="121" y="9"/>
                    <a:pt x="119" y="9"/>
                  </a:cubicBezTo>
                  <a:cubicBezTo>
                    <a:pt x="118" y="8"/>
                    <a:pt x="117" y="7"/>
                    <a:pt x="116" y="7"/>
                  </a:cubicBezTo>
                  <a:cubicBezTo>
                    <a:pt x="115" y="7"/>
                    <a:pt x="114" y="7"/>
                    <a:pt x="113" y="7"/>
                  </a:cubicBezTo>
                  <a:cubicBezTo>
                    <a:pt x="110" y="7"/>
                    <a:pt x="109" y="6"/>
                    <a:pt x="106" y="6"/>
                  </a:cubicBezTo>
                  <a:cubicBezTo>
                    <a:pt x="104" y="6"/>
                    <a:pt x="102" y="6"/>
                    <a:pt x="100" y="6"/>
                  </a:cubicBezTo>
                  <a:cubicBezTo>
                    <a:pt x="99" y="6"/>
                    <a:pt x="98" y="6"/>
                    <a:pt x="97" y="6"/>
                  </a:cubicBezTo>
                  <a:cubicBezTo>
                    <a:pt x="93" y="5"/>
                    <a:pt x="91" y="6"/>
                    <a:pt x="88" y="5"/>
                  </a:cubicBezTo>
                  <a:cubicBezTo>
                    <a:pt x="85" y="4"/>
                    <a:pt x="84" y="3"/>
                    <a:pt x="82" y="2"/>
                  </a:cubicBezTo>
                  <a:cubicBezTo>
                    <a:pt x="79" y="1"/>
                    <a:pt x="78" y="1"/>
                    <a:pt x="75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1" y="13"/>
                    <a:pt x="13" y="13"/>
                    <a:pt x="15" y="13"/>
                  </a:cubicBezTo>
                  <a:cubicBezTo>
                    <a:pt x="16" y="13"/>
                    <a:pt x="17" y="13"/>
                    <a:pt x="18" y="13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2" y="15"/>
                    <a:pt x="22" y="17"/>
                    <a:pt x="23" y="17"/>
                  </a:cubicBezTo>
                  <a:cubicBezTo>
                    <a:pt x="24" y="19"/>
                    <a:pt x="24" y="20"/>
                    <a:pt x="26" y="20"/>
                  </a:cubicBezTo>
                  <a:cubicBezTo>
                    <a:pt x="27" y="21"/>
                    <a:pt x="29" y="21"/>
                    <a:pt x="30" y="21"/>
                  </a:cubicBezTo>
                  <a:cubicBezTo>
                    <a:pt x="33" y="21"/>
                    <a:pt x="35" y="19"/>
                    <a:pt x="38" y="18"/>
                  </a:cubicBezTo>
                  <a:cubicBezTo>
                    <a:pt x="39" y="18"/>
                    <a:pt x="40" y="18"/>
                    <a:pt x="41" y="18"/>
                  </a:cubicBezTo>
                  <a:cubicBezTo>
                    <a:pt x="43" y="18"/>
                    <a:pt x="44" y="18"/>
                    <a:pt x="47" y="18"/>
                  </a:cubicBezTo>
                  <a:cubicBezTo>
                    <a:pt x="49" y="18"/>
                    <a:pt x="50" y="17"/>
                    <a:pt x="53" y="17"/>
                  </a:cubicBezTo>
                  <a:cubicBezTo>
                    <a:pt x="55" y="17"/>
                    <a:pt x="57" y="17"/>
                    <a:pt x="59" y="18"/>
                  </a:cubicBezTo>
                  <a:cubicBezTo>
                    <a:pt x="60" y="19"/>
                    <a:pt x="60" y="21"/>
                    <a:pt x="61" y="21"/>
                  </a:cubicBezTo>
                  <a:cubicBezTo>
                    <a:pt x="61" y="22"/>
                    <a:pt x="62" y="23"/>
                    <a:pt x="63" y="23"/>
                  </a:cubicBezTo>
                  <a:cubicBezTo>
                    <a:pt x="65" y="23"/>
                    <a:pt x="65" y="23"/>
                    <a:pt x="66" y="23"/>
                  </a:cubicBezTo>
                  <a:cubicBezTo>
                    <a:pt x="69" y="23"/>
                    <a:pt x="70" y="23"/>
                    <a:pt x="72" y="23"/>
                  </a:cubicBezTo>
                  <a:cubicBezTo>
                    <a:pt x="75" y="23"/>
                    <a:pt x="77" y="23"/>
                    <a:pt x="80" y="23"/>
                  </a:cubicBezTo>
                  <a:cubicBezTo>
                    <a:pt x="82" y="24"/>
                    <a:pt x="83" y="26"/>
                    <a:pt x="86" y="28"/>
                  </a:cubicBezTo>
                  <a:cubicBezTo>
                    <a:pt x="87" y="28"/>
                    <a:pt x="87" y="30"/>
                    <a:pt x="88" y="30"/>
                  </a:cubicBezTo>
                  <a:cubicBezTo>
                    <a:pt x="90" y="30"/>
                    <a:pt x="91" y="30"/>
                    <a:pt x="92" y="30"/>
                  </a:cubicBezTo>
                  <a:cubicBezTo>
                    <a:pt x="95" y="30"/>
                    <a:pt x="96" y="30"/>
                    <a:pt x="99" y="31"/>
                  </a:cubicBezTo>
                  <a:cubicBezTo>
                    <a:pt x="99" y="30"/>
                    <a:pt x="99" y="29"/>
                    <a:pt x="99" y="28"/>
                  </a:cubicBezTo>
                  <a:cubicBezTo>
                    <a:pt x="99" y="26"/>
                    <a:pt x="100" y="26"/>
                    <a:pt x="100" y="25"/>
                  </a:cubicBezTo>
                  <a:cubicBezTo>
                    <a:pt x="101" y="25"/>
                    <a:pt x="102" y="25"/>
                    <a:pt x="103" y="25"/>
                  </a:cubicBezTo>
                  <a:cubicBezTo>
                    <a:pt x="104" y="25"/>
                    <a:pt x="105" y="27"/>
                    <a:pt x="106" y="27"/>
                  </a:cubicBezTo>
                  <a:cubicBezTo>
                    <a:pt x="107" y="27"/>
                    <a:pt x="108" y="27"/>
                    <a:pt x="109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760"/>
            </a:p>
          </p:txBody>
        </p:sp>
        <p:sp>
          <p:nvSpPr>
            <p:cNvPr id="545" name="Freeform 544"/>
            <p:cNvSpPr>
              <a:spLocks/>
            </p:cNvSpPr>
            <p:nvPr/>
          </p:nvSpPr>
          <p:spPr bwMode="auto">
            <a:xfrm>
              <a:off x="7564438" y="3776663"/>
              <a:ext cx="4763" cy="15875"/>
            </a:xfrm>
            <a:custGeom>
              <a:avLst/>
              <a:gdLst>
                <a:gd name="T0" fmla="*/ 2 w 3"/>
                <a:gd name="T1" fmla="*/ 0 h 8"/>
                <a:gd name="T2" fmla="*/ 0 w 3"/>
                <a:gd name="T3" fmla="*/ 3 h 8"/>
                <a:gd name="T4" fmla="*/ 0 w 3"/>
                <a:gd name="T5" fmla="*/ 6 h 8"/>
                <a:gd name="T6" fmla="*/ 3 w 3"/>
                <a:gd name="T7" fmla="*/ 8 h 8"/>
                <a:gd name="T8" fmla="*/ 3 w 3"/>
                <a:gd name="T9" fmla="*/ 5 h 8"/>
                <a:gd name="T10" fmla="*/ 2 w 3"/>
                <a:gd name="T11" fmla="*/ 3 h 8"/>
                <a:gd name="T12" fmla="*/ 2 w 3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8">
                  <a:moveTo>
                    <a:pt x="2" y="0"/>
                  </a:moveTo>
                  <a:cubicBezTo>
                    <a:pt x="2" y="2"/>
                    <a:pt x="0" y="2"/>
                    <a:pt x="0" y="3"/>
                  </a:cubicBezTo>
                  <a:cubicBezTo>
                    <a:pt x="0" y="4"/>
                    <a:pt x="0" y="5"/>
                    <a:pt x="0" y="6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2" y="4"/>
                    <a:pt x="2" y="3"/>
                  </a:cubicBez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760"/>
            </a:p>
          </p:txBody>
        </p:sp>
        <p:sp>
          <p:nvSpPr>
            <p:cNvPr id="546" name="Freeform 545"/>
            <p:cNvSpPr>
              <a:spLocks/>
            </p:cNvSpPr>
            <p:nvPr/>
          </p:nvSpPr>
          <p:spPr bwMode="auto">
            <a:xfrm>
              <a:off x="7753350" y="3440113"/>
              <a:ext cx="292100" cy="311150"/>
            </a:xfrm>
            <a:custGeom>
              <a:avLst/>
              <a:gdLst>
                <a:gd name="T0" fmla="*/ 1 w 147"/>
                <a:gd name="T1" fmla="*/ 103 h 156"/>
                <a:gd name="T2" fmla="*/ 10 w 147"/>
                <a:gd name="T3" fmla="*/ 108 h 156"/>
                <a:gd name="T4" fmla="*/ 15 w 147"/>
                <a:gd name="T5" fmla="*/ 113 h 156"/>
                <a:gd name="T6" fmla="*/ 15 w 147"/>
                <a:gd name="T7" fmla="*/ 119 h 156"/>
                <a:gd name="T8" fmla="*/ 14 w 147"/>
                <a:gd name="T9" fmla="*/ 127 h 156"/>
                <a:gd name="T10" fmla="*/ 15 w 147"/>
                <a:gd name="T11" fmla="*/ 134 h 156"/>
                <a:gd name="T12" fmla="*/ 21 w 147"/>
                <a:gd name="T13" fmla="*/ 138 h 156"/>
                <a:gd name="T14" fmla="*/ 33 w 147"/>
                <a:gd name="T15" fmla="*/ 139 h 156"/>
                <a:gd name="T16" fmla="*/ 37 w 147"/>
                <a:gd name="T17" fmla="*/ 143 h 156"/>
                <a:gd name="T18" fmla="*/ 48 w 147"/>
                <a:gd name="T19" fmla="*/ 147 h 156"/>
                <a:gd name="T20" fmla="*/ 61 w 147"/>
                <a:gd name="T21" fmla="*/ 144 h 156"/>
                <a:gd name="T22" fmla="*/ 68 w 147"/>
                <a:gd name="T23" fmla="*/ 147 h 156"/>
                <a:gd name="T24" fmla="*/ 75 w 147"/>
                <a:gd name="T25" fmla="*/ 147 h 156"/>
                <a:gd name="T26" fmla="*/ 85 w 147"/>
                <a:gd name="T27" fmla="*/ 155 h 156"/>
                <a:gd name="T28" fmla="*/ 93 w 147"/>
                <a:gd name="T29" fmla="*/ 155 h 156"/>
                <a:gd name="T30" fmla="*/ 99 w 147"/>
                <a:gd name="T31" fmla="*/ 155 h 156"/>
                <a:gd name="T32" fmla="*/ 99 w 147"/>
                <a:gd name="T33" fmla="*/ 146 h 156"/>
                <a:gd name="T34" fmla="*/ 105 w 147"/>
                <a:gd name="T35" fmla="*/ 143 h 156"/>
                <a:gd name="T36" fmla="*/ 107 w 147"/>
                <a:gd name="T37" fmla="*/ 134 h 156"/>
                <a:gd name="T38" fmla="*/ 103 w 147"/>
                <a:gd name="T39" fmla="*/ 127 h 156"/>
                <a:gd name="T40" fmla="*/ 108 w 147"/>
                <a:gd name="T41" fmla="*/ 122 h 156"/>
                <a:gd name="T42" fmla="*/ 112 w 147"/>
                <a:gd name="T43" fmla="*/ 116 h 156"/>
                <a:gd name="T44" fmla="*/ 123 w 147"/>
                <a:gd name="T45" fmla="*/ 107 h 156"/>
                <a:gd name="T46" fmla="*/ 132 w 147"/>
                <a:gd name="T47" fmla="*/ 91 h 156"/>
                <a:gd name="T48" fmla="*/ 139 w 147"/>
                <a:gd name="T49" fmla="*/ 88 h 156"/>
                <a:gd name="T50" fmla="*/ 138 w 147"/>
                <a:gd name="T51" fmla="*/ 82 h 156"/>
                <a:gd name="T52" fmla="*/ 132 w 147"/>
                <a:gd name="T53" fmla="*/ 82 h 156"/>
                <a:gd name="T54" fmla="*/ 124 w 147"/>
                <a:gd name="T55" fmla="*/ 77 h 156"/>
                <a:gd name="T56" fmla="*/ 126 w 147"/>
                <a:gd name="T57" fmla="*/ 69 h 156"/>
                <a:gd name="T58" fmla="*/ 124 w 147"/>
                <a:gd name="T59" fmla="*/ 62 h 156"/>
                <a:gd name="T60" fmla="*/ 122 w 147"/>
                <a:gd name="T61" fmla="*/ 41 h 156"/>
                <a:gd name="T62" fmla="*/ 133 w 147"/>
                <a:gd name="T63" fmla="*/ 41 h 156"/>
                <a:gd name="T64" fmla="*/ 133 w 147"/>
                <a:gd name="T65" fmla="*/ 35 h 156"/>
                <a:gd name="T66" fmla="*/ 138 w 147"/>
                <a:gd name="T67" fmla="*/ 32 h 156"/>
                <a:gd name="T68" fmla="*/ 147 w 147"/>
                <a:gd name="T69" fmla="*/ 27 h 156"/>
                <a:gd name="T70" fmla="*/ 139 w 147"/>
                <a:gd name="T71" fmla="*/ 19 h 156"/>
                <a:gd name="T72" fmla="*/ 130 w 147"/>
                <a:gd name="T73" fmla="*/ 19 h 156"/>
                <a:gd name="T74" fmla="*/ 124 w 147"/>
                <a:gd name="T75" fmla="*/ 16 h 156"/>
                <a:gd name="T76" fmla="*/ 124 w 147"/>
                <a:gd name="T77" fmla="*/ 10 h 156"/>
                <a:gd name="T78" fmla="*/ 118 w 147"/>
                <a:gd name="T79" fmla="*/ 2 h 156"/>
                <a:gd name="T80" fmla="*/ 112 w 147"/>
                <a:gd name="T81" fmla="*/ 0 h 156"/>
                <a:gd name="T82" fmla="*/ 108 w 147"/>
                <a:gd name="T83" fmla="*/ 6 h 156"/>
                <a:gd name="T84" fmla="*/ 100 w 147"/>
                <a:gd name="T85" fmla="*/ 10 h 156"/>
                <a:gd name="T86" fmla="*/ 94 w 147"/>
                <a:gd name="T87" fmla="*/ 16 h 156"/>
                <a:gd name="T88" fmla="*/ 91 w 147"/>
                <a:gd name="T89" fmla="*/ 22 h 156"/>
                <a:gd name="T90" fmla="*/ 87 w 147"/>
                <a:gd name="T91" fmla="*/ 28 h 156"/>
                <a:gd name="T92" fmla="*/ 82 w 147"/>
                <a:gd name="T93" fmla="*/ 34 h 156"/>
                <a:gd name="T94" fmla="*/ 70 w 147"/>
                <a:gd name="T95" fmla="*/ 37 h 156"/>
                <a:gd name="T96" fmla="*/ 64 w 147"/>
                <a:gd name="T97" fmla="*/ 42 h 156"/>
                <a:gd name="T98" fmla="*/ 61 w 147"/>
                <a:gd name="T99" fmla="*/ 49 h 156"/>
                <a:gd name="T100" fmla="*/ 55 w 147"/>
                <a:gd name="T101" fmla="*/ 52 h 156"/>
                <a:gd name="T102" fmla="*/ 50 w 147"/>
                <a:gd name="T103" fmla="*/ 57 h 156"/>
                <a:gd name="T104" fmla="*/ 43 w 147"/>
                <a:gd name="T105" fmla="*/ 60 h 156"/>
                <a:gd name="T106" fmla="*/ 38 w 147"/>
                <a:gd name="T107" fmla="*/ 75 h 156"/>
                <a:gd name="T108" fmla="*/ 29 w 147"/>
                <a:gd name="T109" fmla="*/ 76 h 156"/>
                <a:gd name="T110" fmla="*/ 21 w 147"/>
                <a:gd name="T111" fmla="*/ 76 h 156"/>
                <a:gd name="T112" fmla="*/ 12 w 147"/>
                <a:gd name="T113" fmla="*/ 69 h 156"/>
                <a:gd name="T114" fmla="*/ 6 w 147"/>
                <a:gd name="T115" fmla="*/ 70 h 156"/>
                <a:gd name="T116" fmla="*/ 1 w 147"/>
                <a:gd name="T117" fmla="*/ 84 h 156"/>
                <a:gd name="T118" fmla="*/ 1 w 147"/>
                <a:gd name="T119" fmla="*/ 94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47" h="156">
                  <a:moveTo>
                    <a:pt x="1" y="100"/>
                  </a:moveTo>
                  <a:cubicBezTo>
                    <a:pt x="1" y="101"/>
                    <a:pt x="1" y="102"/>
                    <a:pt x="1" y="103"/>
                  </a:cubicBezTo>
                  <a:cubicBezTo>
                    <a:pt x="2" y="104"/>
                    <a:pt x="3" y="105"/>
                    <a:pt x="4" y="105"/>
                  </a:cubicBezTo>
                  <a:cubicBezTo>
                    <a:pt x="6" y="107"/>
                    <a:pt x="8" y="107"/>
                    <a:pt x="10" y="108"/>
                  </a:cubicBezTo>
                  <a:cubicBezTo>
                    <a:pt x="11" y="109"/>
                    <a:pt x="12" y="110"/>
                    <a:pt x="13" y="111"/>
                  </a:cubicBezTo>
                  <a:cubicBezTo>
                    <a:pt x="13" y="112"/>
                    <a:pt x="15" y="112"/>
                    <a:pt x="15" y="113"/>
                  </a:cubicBezTo>
                  <a:cubicBezTo>
                    <a:pt x="16" y="115"/>
                    <a:pt x="15" y="116"/>
                    <a:pt x="15" y="118"/>
                  </a:cubicBezTo>
                  <a:cubicBezTo>
                    <a:pt x="15" y="118"/>
                    <a:pt x="15" y="119"/>
                    <a:pt x="15" y="119"/>
                  </a:cubicBezTo>
                  <a:cubicBezTo>
                    <a:pt x="15" y="122"/>
                    <a:pt x="15" y="122"/>
                    <a:pt x="15" y="122"/>
                  </a:cubicBezTo>
                  <a:cubicBezTo>
                    <a:pt x="15" y="124"/>
                    <a:pt x="14" y="125"/>
                    <a:pt x="14" y="127"/>
                  </a:cubicBezTo>
                  <a:cubicBezTo>
                    <a:pt x="14" y="128"/>
                    <a:pt x="14" y="130"/>
                    <a:pt x="15" y="131"/>
                  </a:cubicBezTo>
                  <a:cubicBezTo>
                    <a:pt x="15" y="132"/>
                    <a:pt x="15" y="133"/>
                    <a:pt x="15" y="134"/>
                  </a:cubicBezTo>
                  <a:cubicBezTo>
                    <a:pt x="16" y="135"/>
                    <a:pt x="17" y="136"/>
                    <a:pt x="18" y="137"/>
                  </a:cubicBezTo>
                  <a:cubicBezTo>
                    <a:pt x="19" y="138"/>
                    <a:pt x="20" y="138"/>
                    <a:pt x="21" y="138"/>
                  </a:cubicBezTo>
                  <a:cubicBezTo>
                    <a:pt x="23" y="139"/>
                    <a:pt x="24" y="139"/>
                    <a:pt x="26" y="139"/>
                  </a:cubicBezTo>
                  <a:cubicBezTo>
                    <a:pt x="29" y="139"/>
                    <a:pt x="31" y="139"/>
                    <a:pt x="33" y="139"/>
                  </a:cubicBezTo>
                  <a:cubicBezTo>
                    <a:pt x="34" y="139"/>
                    <a:pt x="35" y="139"/>
                    <a:pt x="36" y="140"/>
                  </a:cubicBezTo>
                  <a:cubicBezTo>
                    <a:pt x="37" y="140"/>
                    <a:pt x="36" y="142"/>
                    <a:pt x="37" y="143"/>
                  </a:cubicBezTo>
                  <a:cubicBezTo>
                    <a:pt x="38" y="145"/>
                    <a:pt x="40" y="147"/>
                    <a:pt x="42" y="147"/>
                  </a:cubicBezTo>
                  <a:cubicBezTo>
                    <a:pt x="44" y="148"/>
                    <a:pt x="46" y="147"/>
                    <a:pt x="48" y="147"/>
                  </a:cubicBezTo>
                  <a:cubicBezTo>
                    <a:pt x="50" y="147"/>
                    <a:pt x="52" y="147"/>
                    <a:pt x="54" y="147"/>
                  </a:cubicBezTo>
                  <a:cubicBezTo>
                    <a:pt x="57" y="147"/>
                    <a:pt x="58" y="144"/>
                    <a:pt x="61" y="144"/>
                  </a:cubicBezTo>
                  <a:cubicBezTo>
                    <a:pt x="63" y="144"/>
                    <a:pt x="64" y="144"/>
                    <a:pt x="65" y="144"/>
                  </a:cubicBezTo>
                  <a:cubicBezTo>
                    <a:pt x="67" y="145"/>
                    <a:pt x="67" y="146"/>
                    <a:pt x="68" y="147"/>
                  </a:cubicBezTo>
                  <a:cubicBezTo>
                    <a:pt x="70" y="147"/>
                    <a:pt x="69" y="149"/>
                    <a:pt x="71" y="149"/>
                  </a:cubicBezTo>
                  <a:cubicBezTo>
                    <a:pt x="72" y="149"/>
                    <a:pt x="73" y="147"/>
                    <a:pt x="75" y="147"/>
                  </a:cubicBezTo>
                  <a:cubicBezTo>
                    <a:pt x="78" y="147"/>
                    <a:pt x="80" y="149"/>
                    <a:pt x="82" y="152"/>
                  </a:cubicBezTo>
                  <a:cubicBezTo>
                    <a:pt x="84" y="153"/>
                    <a:pt x="84" y="154"/>
                    <a:pt x="85" y="155"/>
                  </a:cubicBezTo>
                  <a:cubicBezTo>
                    <a:pt x="86" y="155"/>
                    <a:pt x="87" y="155"/>
                    <a:pt x="88" y="155"/>
                  </a:cubicBezTo>
                  <a:cubicBezTo>
                    <a:pt x="90" y="156"/>
                    <a:pt x="91" y="155"/>
                    <a:pt x="93" y="155"/>
                  </a:cubicBezTo>
                  <a:cubicBezTo>
                    <a:pt x="97" y="155"/>
                    <a:pt x="97" y="155"/>
                    <a:pt x="97" y="155"/>
                  </a:cubicBezTo>
                  <a:cubicBezTo>
                    <a:pt x="98" y="155"/>
                    <a:pt x="98" y="155"/>
                    <a:pt x="99" y="155"/>
                  </a:cubicBezTo>
                  <a:cubicBezTo>
                    <a:pt x="99" y="149"/>
                    <a:pt x="99" y="149"/>
                    <a:pt x="99" y="149"/>
                  </a:cubicBezTo>
                  <a:cubicBezTo>
                    <a:pt x="99" y="148"/>
                    <a:pt x="99" y="146"/>
                    <a:pt x="99" y="146"/>
                  </a:cubicBezTo>
                  <a:cubicBezTo>
                    <a:pt x="100" y="145"/>
                    <a:pt x="101" y="145"/>
                    <a:pt x="102" y="144"/>
                  </a:cubicBezTo>
                  <a:cubicBezTo>
                    <a:pt x="103" y="144"/>
                    <a:pt x="104" y="144"/>
                    <a:pt x="105" y="143"/>
                  </a:cubicBezTo>
                  <a:cubicBezTo>
                    <a:pt x="107" y="142"/>
                    <a:pt x="107" y="140"/>
                    <a:pt x="107" y="138"/>
                  </a:cubicBezTo>
                  <a:cubicBezTo>
                    <a:pt x="107" y="137"/>
                    <a:pt x="107" y="136"/>
                    <a:pt x="107" y="134"/>
                  </a:cubicBezTo>
                  <a:cubicBezTo>
                    <a:pt x="106" y="133"/>
                    <a:pt x="105" y="132"/>
                    <a:pt x="104" y="131"/>
                  </a:cubicBezTo>
                  <a:cubicBezTo>
                    <a:pt x="104" y="130"/>
                    <a:pt x="103" y="129"/>
                    <a:pt x="103" y="127"/>
                  </a:cubicBezTo>
                  <a:cubicBezTo>
                    <a:pt x="103" y="126"/>
                    <a:pt x="105" y="126"/>
                    <a:pt x="105" y="124"/>
                  </a:cubicBezTo>
                  <a:cubicBezTo>
                    <a:pt x="106" y="123"/>
                    <a:pt x="107" y="123"/>
                    <a:pt x="108" y="122"/>
                  </a:cubicBezTo>
                  <a:cubicBezTo>
                    <a:pt x="109" y="121"/>
                    <a:pt x="109" y="120"/>
                    <a:pt x="110" y="119"/>
                  </a:cubicBezTo>
                  <a:cubicBezTo>
                    <a:pt x="110" y="118"/>
                    <a:pt x="111" y="117"/>
                    <a:pt x="112" y="116"/>
                  </a:cubicBezTo>
                  <a:cubicBezTo>
                    <a:pt x="113" y="113"/>
                    <a:pt x="113" y="110"/>
                    <a:pt x="114" y="107"/>
                  </a:cubicBezTo>
                  <a:cubicBezTo>
                    <a:pt x="123" y="107"/>
                    <a:pt x="123" y="107"/>
                    <a:pt x="123" y="107"/>
                  </a:cubicBezTo>
                  <a:cubicBezTo>
                    <a:pt x="123" y="91"/>
                    <a:pt x="123" y="91"/>
                    <a:pt x="123" y="91"/>
                  </a:cubicBezTo>
                  <a:cubicBezTo>
                    <a:pt x="127" y="91"/>
                    <a:pt x="129" y="92"/>
                    <a:pt x="132" y="91"/>
                  </a:cubicBezTo>
                  <a:cubicBezTo>
                    <a:pt x="134" y="91"/>
                    <a:pt x="135" y="91"/>
                    <a:pt x="136" y="91"/>
                  </a:cubicBezTo>
                  <a:cubicBezTo>
                    <a:pt x="138" y="90"/>
                    <a:pt x="138" y="89"/>
                    <a:pt x="139" y="88"/>
                  </a:cubicBezTo>
                  <a:cubicBezTo>
                    <a:pt x="140" y="87"/>
                    <a:pt x="140" y="86"/>
                    <a:pt x="141" y="85"/>
                  </a:cubicBezTo>
                  <a:cubicBezTo>
                    <a:pt x="139" y="84"/>
                    <a:pt x="140" y="82"/>
                    <a:pt x="138" y="82"/>
                  </a:cubicBezTo>
                  <a:cubicBezTo>
                    <a:pt x="137" y="82"/>
                    <a:pt x="136" y="82"/>
                    <a:pt x="135" y="82"/>
                  </a:cubicBezTo>
                  <a:cubicBezTo>
                    <a:pt x="134" y="82"/>
                    <a:pt x="133" y="82"/>
                    <a:pt x="132" y="82"/>
                  </a:cubicBezTo>
                  <a:cubicBezTo>
                    <a:pt x="130" y="82"/>
                    <a:pt x="128" y="81"/>
                    <a:pt x="126" y="81"/>
                  </a:cubicBezTo>
                  <a:cubicBezTo>
                    <a:pt x="125" y="79"/>
                    <a:pt x="124" y="78"/>
                    <a:pt x="124" y="77"/>
                  </a:cubicBezTo>
                  <a:cubicBezTo>
                    <a:pt x="124" y="75"/>
                    <a:pt x="126" y="75"/>
                    <a:pt x="126" y="74"/>
                  </a:cubicBezTo>
                  <a:cubicBezTo>
                    <a:pt x="126" y="69"/>
                    <a:pt x="126" y="69"/>
                    <a:pt x="126" y="69"/>
                  </a:cubicBezTo>
                  <a:cubicBezTo>
                    <a:pt x="126" y="68"/>
                    <a:pt x="126" y="66"/>
                    <a:pt x="126" y="65"/>
                  </a:cubicBezTo>
                  <a:cubicBezTo>
                    <a:pt x="126" y="64"/>
                    <a:pt x="125" y="63"/>
                    <a:pt x="124" y="62"/>
                  </a:cubicBezTo>
                  <a:cubicBezTo>
                    <a:pt x="124" y="60"/>
                    <a:pt x="122" y="59"/>
                    <a:pt x="122" y="56"/>
                  </a:cubicBezTo>
                  <a:cubicBezTo>
                    <a:pt x="122" y="41"/>
                    <a:pt x="122" y="41"/>
                    <a:pt x="122" y="41"/>
                  </a:cubicBezTo>
                  <a:cubicBezTo>
                    <a:pt x="125" y="41"/>
                    <a:pt x="127" y="41"/>
                    <a:pt x="130" y="41"/>
                  </a:cubicBezTo>
                  <a:cubicBezTo>
                    <a:pt x="131" y="41"/>
                    <a:pt x="132" y="41"/>
                    <a:pt x="133" y="41"/>
                  </a:cubicBezTo>
                  <a:cubicBezTo>
                    <a:pt x="133" y="40"/>
                    <a:pt x="133" y="39"/>
                    <a:pt x="133" y="38"/>
                  </a:cubicBezTo>
                  <a:cubicBezTo>
                    <a:pt x="133" y="37"/>
                    <a:pt x="133" y="36"/>
                    <a:pt x="133" y="35"/>
                  </a:cubicBezTo>
                  <a:cubicBezTo>
                    <a:pt x="134" y="33"/>
                    <a:pt x="134" y="33"/>
                    <a:pt x="135" y="32"/>
                  </a:cubicBezTo>
                  <a:cubicBezTo>
                    <a:pt x="136" y="31"/>
                    <a:pt x="137" y="32"/>
                    <a:pt x="138" y="32"/>
                  </a:cubicBezTo>
                  <a:cubicBezTo>
                    <a:pt x="140" y="31"/>
                    <a:pt x="140" y="29"/>
                    <a:pt x="141" y="29"/>
                  </a:cubicBezTo>
                  <a:cubicBezTo>
                    <a:pt x="143" y="28"/>
                    <a:pt x="145" y="27"/>
                    <a:pt x="147" y="27"/>
                  </a:cubicBezTo>
                  <a:cubicBezTo>
                    <a:pt x="146" y="24"/>
                    <a:pt x="147" y="22"/>
                    <a:pt x="145" y="21"/>
                  </a:cubicBezTo>
                  <a:cubicBezTo>
                    <a:pt x="144" y="19"/>
                    <a:pt x="141" y="19"/>
                    <a:pt x="139" y="19"/>
                  </a:cubicBezTo>
                  <a:cubicBezTo>
                    <a:pt x="137" y="19"/>
                    <a:pt x="135" y="19"/>
                    <a:pt x="133" y="19"/>
                  </a:cubicBezTo>
                  <a:cubicBezTo>
                    <a:pt x="132" y="19"/>
                    <a:pt x="131" y="20"/>
                    <a:pt x="130" y="19"/>
                  </a:cubicBezTo>
                  <a:cubicBezTo>
                    <a:pt x="128" y="19"/>
                    <a:pt x="128" y="18"/>
                    <a:pt x="127" y="17"/>
                  </a:cubicBezTo>
                  <a:cubicBezTo>
                    <a:pt x="126" y="16"/>
                    <a:pt x="124" y="16"/>
                    <a:pt x="124" y="16"/>
                  </a:cubicBezTo>
                  <a:cubicBezTo>
                    <a:pt x="123" y="15"/>
                    <a:pt x="124" y="14"/>
                    <a:pt x="124" y="13"/>
                  </a:cubicBezTo>
                  <a:cubicBezTo>
                    <a:pt x="123" y="12"/>
                    <a:pt x="124" y="11"/>
                    <a:pt x="124" y="10"/>
                  </a:cubicBezTo>
                  <a:cubicBezTo>
                    <a:pt x="123" y="8"/>
                    <a:pt x="121" y="9"/>
                    <a:pt x="121" y="7"/>
                  </a:cubicBezTo>
                  <a:cubicBezTo>
                    <a:pt x="119" y="5"/>
                    <a:pt x="120" y="3"/>
                    <a:pt x="118" y="2"/>
                  </a:cubicBezTo>
                  <a:cubicBezTo>
                    <a:pt x="117" y="1"/>
                    <a:pt x="116" y="1"/>
                    <a:pt x="115" y="1"/>
                  </a:cubicBezTo>
                  <a:cubicBezTo>
                    <a:pt x="114" y="0"/>
                    <a:pt x="113" y="0"/>
                    <a:pt x="112" y="0"/>
                  </a:cubicBezTo>
                  <a:cubicBezTo>
                    <a:pt x="111" y="1"/>
                    <a:pt x="112" y="2"/>
                    <a:pt x="111" y="3"/>
                  </a:cubicBezTo>
                  <a:cubicBezTo>
                    <a:pt x="110" y="4"/>
                    <a:pt x="109" y="5"/>
                    <a:pt x="108" y="6"/>
                  </a:cubicBezTo>
                  <a:cubicBezTo>
                    <a:pt x="107" y="7"/>
                    <a:pt x="107" y="8"/>
                    <a:pt x="106" y="9"/>
                  </a:cubicBezTo>
                  <a:cubicBezTo>
                    <a:pt x="104" y="10"/>
                    <a:pt x="102" y="10"/>
                    <a:pt x="100" y="10"/>
                  </a:cubicBezTo>
                  <a:cubicBezTo>
                    <a:pt x="99" y="11"/>
                    <a:pt x="98" y="12"/>
                    <a:pt x="97" y="13"/>
                  </a:cubicBezTo>
                  <a:cubicBezTo>
                    <a:pt x="96" y="14"/>
                    <a:pt x="95" y="15"/>
                    <a:pt x="94" y="16"/>
                  </a:cubicBezTo>
                  <a:cubicBezTo>
                    <a:pt x="93" y="17"/>
                    <a:pt x="93" y="18"/>
                    <a:pt x="92" y="19"/>
                  </a:cubicBezTo>
                  <a:cubicBezTo>
                    <a:pt x="92" y="20"/>
                    <a:pt x="92" y="21"/>
                    <a:pt x="91" y="22"/>
                  </a:cubicBezTo>
                  <a:cubicBezTo>
                    <a:pt x="91" y="23"/>
                    <a:pt x="90" y="24"/>
                    <a:pt x="90" y="25"/>
                  </a:cubicBezTo>
                  <a:cubicBezTo>
                    <a:pt x="89" y="26"/>
                    <a:pt x="88" y="27"/>
                    <a:pt x="87" y="28"/>
                  </a:cubicBezTo>
                  <a:cubicBezTo>
                    <a:pt x="86" y="29"/>
                    <a:pt x="85" y="30"/>
                    <a:pt x="85" y="31"/>
                  </a:cubicBezTo>
                  <a:cubicBezTo>
                    <a:pt x="84" y="32"/>
                    <a:pt x="84" y="33"/>
                    <a:pt x="82" y="34"/>
                  </a:cubicBezTo>
                  <a:cubicBezTo>
                    <a:pt x="81" y="35"/>
                    <a:pt x="81" y="35"/>
                    <a:pt x="79" y="35"/>
                  </a:cubicBezTo>
                  <a:cubicBezTo>
                    <a:pt x="76" y="37"/>
                    <a:pt x="73" y="36"/>
                    <a:pt x="70" y="37"/>
                  </a:cubicBezTo>
                  <a:cubicBezTo>
                    <a:pt x="68" y="37"/>
                    <a:pt x="68" y="39"/>
                    <a:pt x="67" y="40"/>
                  </a:cubicBezTo>
                  <a:cubicBezTo>
                    <a:pt x="66" y="41"/>
                    <a:pt x="65" y="41"/>
                    <a:pt x="64" y="42"/>
                  </a:cubicBezTo>
                  <a:cubicBezTo>
                    <a:pt x="63" y="43"/>
                    <a:pt x="63" y="44"/>
                    <a:pt x="62" y="46"/>
                  </a:cubicBezTo>
                  <a:cubicBezTo>
                    <a:pt x="61" y="47"/>
                    <a:pt x="62" y="48"/>
                    <a:pt x="61" y="49"/>
                  </a:cubicBezTo>
                  <a:cubicBezTo>
                    <a:pt x="60" y="49"/>
                    <a:pt x="59" y="49"/>
                    <a:pt x="58" y="50"/>
                  </a:cubicBezTo>
                  <a:cubicBezTo>
                    <a:pt x="57" y="51"/>
                    <a:pt x="56" y="52"/>
                    <a:pt x="55" y="52"/>
                  </a:cubicBezTo>
                  <a:cubicBezTo>
                    <a:pt x="54" y="53"/>
                    <a:pt x="53" y="54"/>
                    <a:pt x="52" y="55"/>
                  </a:cubicBezTo>
                  <a:cubicBezTo>
                    <a:pt x="51" y="55"/>
                    <a:pt x="51" y="57"/>
                    <a:pt x="50" y="57"/>
                  </a:cubicBezTo>
                  <a:cubicBezTo>
                    <a:pt x="49" y="58"/>
                    <a:pt x="48" y="59"/>
                    <a:pt x="46" y="59"/>
                  </a:cubicBezTo>
                  <a:cubicBezTo>
                    <a:pt x="45" y="59"/>
                    <a:pt x="44" y="60"/>
                    <a:pt x="43" y="60"/>
                  </a:cubicBezTo>
                  <a:cubicBezTo>
                    <a:pt x="41" y="60"/>
                    <a:pt x="40" y="60"/>
                    <a:pt x="38" y="60"/>
                  </a:cubicBezTo>
                  <a:cubicBezTo>
                    <a:pt x="38" y="75"/>
                    <a:pt x="38" y="75"/>
                    <a:pt x="38" y="75"/>
                  </a:cubicBezTo>
                  <a:cubicBezTo>
                    <a:pt x="35" y="75"/>
                    <a:pt x="34" y="74"/>
                    <a:pt x="32" y="74"/>
                  </a:cubicBezTo>
                  <a:cubicBezTo>
                    <a:pt x="31" y="75"/>
                    <a:pt x="31" y="76"/>
                    <a:pt x="29" y="76"/>
                  </a:cubicBezTo>
                  <a:cubicBezTo>
                    <a:pt x="28" y="76"/>
                    <a:pt x="27" y="76"/>
                    <a:pt x="25" y="76"/>
                  </a:cubicBezTo>
                  <a:cubicBezTo>
                    <a:pt x="23" y="76"/>
                    <a:pt x="22" y="76"/>
                    <a:pt x="21" y="76"/>
                  </a:cubicBezTo>
                  <a:cubicBezTo>
                    <a:pt x="18" y="75"/>
                    <a:pt x="16" y="73"/>
                    <a:pt x="15" y="71"/>
                  </a:cubicBezTo>
                  <a:cubicBezTo>
                    <a:pt x="12" y="69"/>
                    <a:pt x="12" y="69"/>
                    <a:pt x="12" y="69"/>
                  </a:cubicBezTo>
                  <a:cubicBezTo>
                    <a:pt x="9" y="69"/>
                    <a:pt x="9" y="69"/>
                    <a:pt x="9" y="69"/>
                  </a:cubicBezTo>
                  <a:cubicBezTo>
                    <a:pt x="8" y="69"/>
                    <a:pt x="7" y="70"/>
                    <a:pt x="6" y="70"/>
                  </a:cubicBezTo>
                  <a:cubicBezTo>
                    <a:pt x="6" y="75"/>
                    <a:pt x="7" y="78"/>
                    <a:pt x="4" y="82"/>
                  </a:cubicBezTo>
                  <a:cubicBezTo>
                    <a:pt x="4" y="83"/>
                    <a:pt x="2" y="83"/>
                    <a:pt x="1" y="84"/>
                  </a:cubicBezTo>
                  <a:cubicBezTo>
                    <a:pt x="1" y="85"/>
                    <a:pt x="1" y="86"/>
                    <a:pt x="1" y="87"/>
                  </a:cubicBezTo>
                  <a:cubicBezTo>
                    <a:pt x="0" y="89"/>
                    <a:pt x="1" y="91"/>
                    <a:pt x="1" y="94"/>
                  </a:cubicBezTo>
                  <a:cubicBezTo>
                    <a:pt x="1" y="96"/>
                    <a:pt x="0" y="98"/>
                    <a:pt x="1" y="10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760"/>
            </a:p>
          </p:txBody>
        </p:sp>
        <p:sp>
          <p:nvSpPr>
            <p:cNvPr id="547" name="Freeform 546"/>
            <p:cNvSpPr>
              <a:spLocks/>
            </p:cNvSpPr>
            <p:nvPr/>
          </p:nvSpPr>
          <p:spPr bwMode="auto">
            <a:xfrm>
              <a:off x="7466013" y="3656013"/>
              <a:ext cx="53975" cy="80963"/>
            </a:xfrm>
            <a:custGeom>
              <a:avLst/>
              <a:gdLst>
                <a:gd name="T0" fmla="*/ 21 w 27"/>
                <a:gd name="T1" fmla="*/ 25 h 41"/>
                <a:gd name="T2" fmla="*/ 18 w 27"/>
                <a:gd name="T3" fmla="*/ 24 h 41"/>
                <a:gd name="T4" fmla="*/ 14 w 27"/>
                <a:gd name="T5" fmla="*/ 24 h 41"/>
                <a:gd name="T6" fmla="*/ 12 w 27"/>
                <a:gd name="T7" fmla="*/ 21 h 41"/>
                <a:gd name="T8" fmla="*/ 9 w 27"/>
                <a:gd name="T9" fmla="*/ 18 h 41"/>
                <a:gd name="T10" fmla="*/ 9 w 27"/>
                <a:gd name="T11" fmla="*/ 15 h 41"/>
                <a:gd name="T12" fmla="*/ 9 w 27"/>
                <a:gd name="T13" fmla="*/ 9 h 41"/>
                <a:gd name="T14" fmla="*/ 8 w 27"/>
                <a:gd name="T15" fmla="*/ 3 h 41"/>
                <a:gd name="T16" fmla="*/ 2 w 27"/>
                <a:gd name="T17" fmla="*/ 0 h 41"/>
                <a:gd name="T18" fmla="*/ 0 w 27"/>
                <a:gd name="T19" fmla="*/ 3 h 41"/>
                <a:gd name="T20" fmla="*/ 0 w 27"/>
                <a:gd name="T21" fmla="*/ 5 h 41"/>
                <a:gd name="T22" fmla="*/ 0 w 27"/>
                <a:gd name="T23" fmla="*/ 11 h 41"/>
                <a:gd name="T24" fmla="*/ 4 w 27"/>
                <a:gd name="T25" fmla="*/ 16 h 41"/>
                <a:gd name="T26" fmla="*/ 9 w 27"/>
                <a:gd name="T27" fmla="*/ 22 h 41"/>
                <a:gd name="T28" fmla="*/ 14 w 27"/>
                <a:gd name="T29" fmla="*/ 28 h 41"/>
                <a:gd name="T30" fmla="*/ 16 w 27"/>
                <a:gd name="T31" fmla="*/ 31 h 41"/>
                <a:gd name="T32" fmla="*/ 19 w 27"/>
                <a:gd name="T33" fmla="*/ 32 h 41"/>
                <a:gd name="T34" fmla="*/ 21 w 27"/>
                <a:gd name="T35" fmla="*/ 35 h 41"/>
                <a:gd name="T36" fmla="*/ 22 w 27"/>
                <a:gd name="T37" fmla="*/ 38 h 41"/>
                <a:gd name="T38" fmla="*/ 24 w 27"/>
                <a:gd name="T39" fmla="*/ 41 h 41"/>
                <a:gd name="T40" fmla="*/ 27 w 27"/>
                <a:gd name="T41" fmla="*/ 41 h 41"/>
                <a:gd name="T42" fmla="*/ 27 w 27"/>
                <a:gd name="T43" fmla="*/ 29 h 41"/>
                <a:gd name="T44" fmla="*/ 24 w 27"/>
                <a:gd name="T45" fmla="*/ 28 h 41"/>
                <a:gd name="T46" fmla="*/ 21 w 27"/>
                <a:gd name="T47" fmla="*/ 2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" h="41">
                  <a:moveTo>
                    <a:pt x="21" y="25"/>
                  </a:moveTo>
                  <a:cubicBezTo>
                    <a:pt x="20" y="24"/>
                    <a:pt x="19" y="24"/>
                    <a:pt x="18" y="24"/>
                  </a:cubicBezTo>
                  <a:cubicBezTo>
                    <a:pt x="17" y="23"/>
                    <a:pt x="16" y="24"/>
                    <a:pt x="14" y="24"/>
                  </a:cubicBezTo>
                  <a:cubicBezTo>
                    <a:pt x="13" y="23"/>
                    <a:pt x="12" y="22"/>
                    <a:pt x="12" y="21"/>
                  </a:cubicBezTo>
                  <a:cubicBezTo>
                    <a:pt x="11" y="20"/>
                    <a:pt x="10" y="19"/>
                    <a:pt x="9" y="18"/>
                  </a:cubicBezTo>
                  <a:cubicBezTo>
                    <a:pt x="9" y="17"/>
                    <a:pt x="9" y="16"/>
                    <a:pt x="9" y="15"/>
                  </a:cubicBezTo>
                  <a:cubicBezTo>
                    <a:pt x="8" y="13"/>
                    <a:pt x="9" y="11"/>
                    <a:pt x="9" y="9"/>
                  </a:cubicBezTo>
                  <a:cubicBezTo>
                    <a:pt x="9" y="7"/>
                    <a:pt x="9" y="5"/>
                    <a:pt x="8" y="3"/>
                  </a:cubicBezTo>
                  <a:cubicBezTo>
                    <a:pt x="6" y="1"/>
                    <a:pt x="4" y="1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4"/>
                    <a:pt x="0" y="3"/>
                    <a:pt x="0" y="5"/>
                  </a:cubicBezTo>
                  <a:cubicBezTo>
                    <a:pt x="1" y="7"/>
                    <a:pt x="0" y="9"/>
                    <a:pt x="0" y="11"/>
                  </a:cubicBezTo>
                  <a:cubicBezTo>
                    <a:pt x="1" y="13"/>
                    <a:pt x="3" y="14"/>
                    <a:pt x="4" y="16"/>
                  </a:cubicBezTo>
                  <a:cubicBezTo>
                    <a:pt x="6" y="19"/>
                    <a:pt x="7" y="20"/>
                    <a:pt x="9" y="22"/>
                  </a:cubicBezTo>
                  <a:cubicBezTo>
                    <a:pt x="10" y="25"/>
                    <a:pt x="12" y="26"/>
                    <a:pt x="14" y="28"/>
                  </a:cubicBezTo>
                  <a:cubicBezTo>
                    <a:pt x="15" y="29"/>
                    <a:pt x="15" y="30"/>
                    <a:pt x="16" y="31"/>
                  </a:cubicBezTo>
                  <a:cubicBezTo>
                    <a:pt x="17" y="32"/>
                    <a:pt x="18" y="31"/>
                    <a:pt x="19" y="32"/>
                  </a:cubicBezTo>
                  <a:cubicBezTo>
                    <a:pt x="20" y="33"/>
                    <a:pt x="20" y="34"/>
                    <a:pt x="21" y="35"/>
                  </a:cubicBezTo>
                  <a:cubicBezTo>
                    <a:pt x="21" y="36"/>
                    <a:pt x="21" y="37"/>
                    <a:pt x="22" y="38"/>
                  </a:cubicBezTo>
                  <a:cubicBezTo>
                    <a:pt x="23" y="39"/>
                    <a:pt x="23" y="40"/>
                    <a:pt x="24" y="41"/>
                  </a:cubicBezTo>
                  <a:cubicBezTo>
                    <a:pt x="25" y="41"/>
                    <a:pt x="26" y="41"/>
                    <a:pt x="27" y="41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26" y="28"/>
                    <a:pt x="25" y="28"/>
                    <a:pt x="24" y="28"/>
                  </a:cubicBezTo>
                  <a:cubicBezTo>
                    <a:pt x="23" y="27"/>
                    <a:pt x="23" y="25"/>
                    <a:pt x="21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760"/>
            </a:p>
          </p:txBody>
        </p:sp>
        <p:sp>
          <p:nvSpPr>
            <p:cNvPr id="548" name="Freeform 547"/>
            <p:cNvSpPr>
              <a:spLocks/>
            </p:cNvSpPr>
            <p:nvPr/>
          </p:nvSpPr>
          <p:spPr bwMode="auto">
            <a:xfrm>
              <a:off x="7419975" y="3600450"/>
              <a:ext cx="1588" cy="4763"/>
            </a:xfrm>
            <a:custGeom>
              <a:avLst/>
              <a:gdLst>
                <a:gd name="T0" fmla="*/ 1 w 1"/>
                <a:gd name="T1" fmla="*/ 3 h 3"/>
                <a:gd name="T2" fmla="*/ 1 w 1"/>
                <a:gd name="T3" fmla="*/ 2 h 3"/>
                <a:gd name="T4" fmla="*/ 0 w 1"/>
                <a:gd name="T5" fmla="*/ 0 h 3"/>
                <a:gd name="T6" fmla="*/ 1 w 1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3">
                  <a:moveTo>
                    <a:pt x="1" y="3"/>
                  </a:moveTo>
                  <a:cubicBezTo>
                    <a:pt x="1" y="3"/>
                    <a:pt x="1" y="2"/>
                    <a:pt x="1" y="2"/>
                  </a:cubicBezTo>
                  <a:cubicBezTo>
                    <a:pt x="0" y="1"/>
                    <a:pt x="0" y="1"/>
                    <a:pt x="0" y="0"/>
                  </a:cubicBezTo>
                  <a:lnTo>
                    <a:pt x="1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760"/>
            </a:p>
          </p:txBody>
        </p:sp>
        <p:sp>
          <p:nvSpPr>
            <p:cNvPr id="549" name="Freeform 548"/>
            <p:cNvSpPr>
              <a:spLocks/>
            </p:cNvSpPr>
            <p:nvPr/>
          </p:nvSpPr>
          <p:spPr bwMode="auto">
            <a:xfrm>
              <a:off x="7421563" y="3594100"/>
              <a:ext cx="28575" cy="39688"/>
            </a:xfrm>
            <a:custGeom>
              <a:avLst/>
              <a:gdLst>
                <a:gd name="T0" fmla="*/ 9 w 14"/>
                <a:gd name="T1" fmla="*/ 7 h 20"/>
                <a:gd name="T2" fmla="*/ 4 w 14"/>
                <a:gd name="T3" fmla="*/ 1 h 20"/>
                <a:gd name="T4" fmla="*/ 1 w 14"/>
                <a:gd name="T5" fmla="*/ 0 h 20"/>
                <a:gd name="T6" fmla="*/ 0 w 14"/>
                <a:gd name="T7" fmla="*/ 3 h 20"/>
                <a:gd name="T8" fmla="*/ 0 w 14"/>
                <a:gd name="T9" fmla="*/ 5 h 20"/>
                <a:gd name="T10" fmla="*/ 4 w 14"/>
                <a:gd name="T11" fmla="*/ 10 h 20"/>
                <a:gd name="T12" fmla="*/ 8 w 14"/>
                <a:gd name="T13" fmla="*/ 13 h 20"/>
                <a:gd name="T14" fmla="*/ 11 w 14"/>
                <a:gd name="T15" fmla="*/ 15 h 20"/>
                <a:gd name="T16" fmla="*/ 13 w 14"/>
                <a:gd name="T17" fmla="*/ 20 h 20"/>
                <a:gd name="T18" fmla="*/ 14 w 14"/>
                <a:gd name="T19" fmla="*/ 18 h 20"/>
                <a:gd name="T20" fmla="*/ 14 w 14"/>
                <a:gd name="T21" fmla="*/ 15 h 20"/>
                <a:gd name="T22" fmla="*/ 12 w 14"/>
                <a:gd name="T23" fmla="*/ 9 h 20"/>
                <a:gd name="T24" fmla="*/ 9 w 14"/>
                <a:gd name="T25" fmla="*/ 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" h="20">
                  <a:moveTo>
                    <a:pt x="9" y="7"/>
                  </a:moveTo>
                  <a:cubicBezTo>
                    <a:pt x="7" y="5"/>
                    <a:pt x="6" y="3"/>
                    <a:pt x="4" y="1"/>
                  </a:cubicBezTo>
                  <a:cubicBezTo>
                    <a:pt x="3" y="1"/>
                    <a:pt x="2" y="1"/>
                    <a:pt x="1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1" y="7"/>
                    <a:pt x="2" y="8"/>
                    <a:pt x="4" y="10"/>
                  </a:cubicBezTo>
                  <a:cubicBezTo>
                    <a:pt x="5" y="11"/>
                    <a:pt x="6" y="12"/>
                    <a:pt x="8" y="13"/>
                  </a:cubicBezTo>
                  <a:cubicBezTo>
                    <a:pt x="9" y="14"/>
                    <a:pt x="10" y="14"/>
                    <a:pt x="11" y="15"/>
                  </a:cubicBezTo>
                  <a:cubicBezTo>
                    <a:pt x="12" y="17"/>
                    <a:pt x="12" y="18"/>
                    <a:pt x="13" y="20"/>
                  </a:cubicBezTo>
                  <a:cubicBezTo>
                    <a:pt x="13" y="19"/>
                    <a:pt x="14" y="19"/>
                    <a:pt x="14" y="18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3"/>
                    <a:pt x="13" y="11"/>
                    <a:pt x="12" y="9"/>
                  </a:cubicBezTo>
                  <a:cubicBezTo>
                    <a:pt x="11" y="8"/>
                    <a:pt x="10" y="8"/>
                    <a:pt x="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760"/>
            </a:p>
          </p:txBody>
        </p:sp>
        <p:sp>
          <p:nvSpPr>
            <p:cNvPr id="550" name="Freeform 549"/>
            <p:cNvSpPr>
              <a:spLocks/>
            </p:cNvSpPr>
            <p:nvPr/>
          </p:nvSpPr>
          <p:spPr bwMode="auto">
            <a:xfrm>
              <a:off x="7388225" y="3552825"/>
              <a:ext cx="20638" cy="25400"/>
            </a:xfrm>
            <a:custGeom>
              <a:avLst/>
              <a:gdLst>
                <a:gd name="T0" fmla="*/ 5 w 10"/>
                <a:gd name="T1" fmla="*/ 5 h 13"/>
                <a:gd name="T2" fmla="*/ 4 w 10"/>
                <a:gd name="T3" fmla="*/ 2 h 13"/>
                <a:gd name="T4" fmla="*/ 1 w 10"/>
                <a:gd name="T5" fmla="*/ 0 h 13"/>
                <a:gd name="T6" fmla="*/ 0 w 10"/>
                <a:gd name="T7" fmla="*/ 3 h 13"/>
                <a:gd name="T8" fmla="*/ 2 w 10"/>
                <a:gd name="T9" fmla="*/ 6 h 13"/>
                <a:gd name="T10" fmla="*/ 3 w 10"/>
                <a:gd name="T11" fmla="*/ 9 h 13"/>
                <a:gd name="T12" fmla="*/ 3 w 10"/>
                <a:gd name="T13" fmla="*/ 12 h 13"/>
                <a:gd name="T14" fmla="*/ 9 w 10"/>
                <a:gd name="T15" fmla="*/ 13 h 13"/>
                <a:gd name="T16" fmla="*/ 10 w 10"/>
                <a:gd name="T17" fmla="*/ 10 h 13"/>
                <a:gd name="T18" fmla="*/ 5 w 10"/>
                <a:gd name="T19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13">
                  <a:moveTo>
                    <a:pt x="5" y="5"/>
                  </a:moveTo>
                  <a:cubicBezTo>
                    <a:pt x="5" y="4"/>
                    <a:pt x="5" y="3"/>
                    <a:pt x="4" y="2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4"/>
                    <a:pt x="2" y="5"/>
                    <a:pt x="2" y="6"/>
                  </a:cubicBezTo>
                  <a:cubicBezTo>
                    <a:pt x="2" y="7"/>
                    <a:pt x="2" y="8"/>
                    <a:pt x="3" y="9"/>
                  </a:cubicBezTo>
                  <a:cubicBezTo>
                    <a:pt x="3" y="10"/>
                    <a:pt x="3" y="11"/>
                    <a:pt x="3" y="12"/>
                  </a:cubicBezTo>
                  <a:cubicBezTo>
                    <a:pt x="5" y="13"/>
                    <a:pt x="7" y="12"/>
                    <a:pt x="9" y="13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8" y="8"/>
                    <a:pt x="5" y="8"/>
                    <a:pt x="5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760"/>
            </a:p>
          </p:txBody>
        </p:sp>
        <p:sp>
          <p:nvSpPr>
            <p:cNvPr id="551" name="Freeform 550"/>
            <p:cNvSpPr>
              <a:spLocks/>
            </p:cNvSpPr>
            <p:nvPr/>
          </p:nvSpPr>
          <p:spPr bwMode="auto">
            <a:xfrm>
              <a:off x="7366000" y="3476625"/>
              <a:ext cx="334963" cy="322263"/>
            </a:xfrm>
            <a:custGeom>
              <a:avLst/>
              <a:gdLst>
                <a:gd name="T0" fmla="*/ 151 w 168"/>
                <a:gd name="T1" fmla="*/ 154 h 162"/>
                <a:gd name="T2" fmla="*/ 151 w 168"/>
                <a:gd name="T3" fmla="*/ 142 h 162"/>
                <a:gd name="T4" fmla="*/ 152 w 168"/>
                <a:gd name="T5" fmla="*/ 133 h 162"/>
                <a:gd name="T6" fmla="*/ 154 w 168"/>
                <a:gd name="T7" fmla="*/ 127 h 162"/>
                <a:gd name="T8" fmla="*/ 162 w 168"/>
                <a:gd name="T9" fmla="*/ 125 h 162"/>
                <a:gd name="T10" fmla="*/ 168 w 168"/>
                <a:gd name="T11" fmla="*/ 124 h 162"/>
                <a:gd name="T12" fmla="*/ 165 w 168"/>
                <a:gd name="T13" fmla="*/ 118 h 162"/>
                <a:gd name="T14" fmla="*/ 159 w 168"/>
                <a:gd name="T15" fmla="*/ 115 h 162"/>
                <a:gd name="T16" fmla="*/ 156 w 168"/>
                <a:gd name="T17" fmla="*/ 110 h 162"/>
                <a:gd name="T18" fmla="*/ 158 w 168"/>
                <a:gd name="T19" fmla="*/ 104 h 162"/>
                <a:gd name="T20" fmla="*/ 152 w 168"/>
                <a:gd name="T21" fmla="*/ 102 h 162"/>
                <a:gd name="T22" fmla="*/ 145 w 168"/>
                <a:gd name="T23" fmla="*/ 102 h 162"/>
                <a:gd name="T24" fmla="*/ 141 w 168"/>
                <a:gd name="T25" fmla="*/ 106 h 162"/>
                <a:gd name="T26" fmla="*/ 132 w 168"/>
                <a:gd name="T27" fmla="*/ 109 h 162"/>
                <a:gd name="T28" fmla="*/ 132 w 168"/>
                <a:gd name="T29" fmla="*/ 97 h 162"/>
                <a:gd name="T30" fmla="*/ 127 w 168"/>
                <a:gd name="T31" fmla="*/ 95 h 162"/>
                <a:gd name="T32" fmla="*/ 117 w 168"/>
                <a:gd name="T33" fmla="*/ 92 h 162"/>
                <a:gd name="T34" fmla="*/ 111 w 168"/>
                <a:gd name="T35" fmla="*/ 89 h 162"/>
                <a:gd name="T36" fmla="*/ 110 w 168"/>
                <a:gd name="T37" fmla="*/ 70 h 162"/>
                <a:gd name="T38" fmla="*/ 99 w 168"/>
                <a:gd name="T39" fmla="*/ 70 h 162"/>
                <a:gd name="T40" fmla="*/ 93 w 168"/>
                <a:gd name="T41" fmla="*/ 65 h 162"/>
                <a:gd name="T42" fmla="*/ 91 w 168"/>
                <a:gd name="T43" fmla="*/ 59 h 162"/>
                <a:gd name="T44" fmla="*/ 91 w 168"/>
                <a:gd name="T45" fmla="*/ 53 h 162"/>
                <a:gd name="T46" fmla="*/ 86 w 168"/>
                <a:gd name="T47" fmla="*/ 52 h 162"/>
                <a:gd name="T48" fmla="*/ 77 w 168"/>
                <a:gd name="T49" fmla="*/ 51 h 162"/>
                <a:gd name="T50" fmla="*/ 70 w 168"/>
                <a:gd name="T51" fmla="*/ 46 h 162"/>
                <a:gd name="T52" fmla="*/ 67 w 168"/>
                <a:gd name="T53" fmla="*/ 42 h 162"/>
                <a:gd name="T54" fmla="*/ 62 w 168"/>
                <a:gd name="T55" fmla="*/ 37 h 162"/>
                <a:gd name="T56" fmla="*/ 56 w 168"/>
                <a:gd name="T57" fmla="*/ 31 h 162"/>
                <a:gd name="T58" fmla="*/ 51 w 168"/>
                <a:gd name="T59" fmla="*/ 26 h 162"/>
                <a:gd name="T60" fmla="*/ 42 w 168"/>
                <a:gd name="T61" fmla="*/ 23 h 162"/>
                <a:gd name="T62" fmla="*/ 42 w 168"/>
                <a:gd name="T63" fmla="*/ 17 h 162"/>
                <a:gd name="T64" fmla="*/ 36 w 168"/>
                <a:gd name="T65" fmla="*/ 13 h 162"/>
                <a:gd name="T66" fmla="*/ 21 w 168"/>
                <a:gd name="T67" fmla="*/ 9 h 162"/>
                <a:gd name="T68" fmla="*/ 15 w 168"/>
                <a:gd name="T69" fmla="*/ 7 h 162"/>
                <a:gd name="T70" fmla="*/ 6 w 168"/>
                <a:gd name="T71" fmla="*/ 2 h 162"/>
                <a:gd name="T72" fmla="*/ 0 w 168"/>
                <a:gd name="T73" fmla="*/ 2 h 162"/>
                <a:gd name="T74" fmla="*/ 3 w 168"/>
                <a:gd name="T75" fmla="*/ 11 h 162"/>
                <a:gd name="T76" fmla="*/ 9 w 168"/>
                <a:gd name="T77" fmla="*/ 17 h 162"/>
                <a:gd name="T78" fmla="*/ 15 w 168"/>
                <a:gd name="T79" fmla="*/ 23 h 162"/>
                <a:gd name="T80" fmla="*/ 24 w 168"/>
                <a:gd name="T81" fmla="*/ 28 h 162"/>
                <a:gd name="T82" fmla="*/ 29 w 168"/>
                <a:gd name="T83" fmla="*/ 34 h 162"/>
                <a:gd name="T84" fmla="*/ 33 w 168"/>
                <a:gd name="T85" fmla="*/ 44 h 162"/>
                <a:gd name="T86" fmla="*/ 37 w 168"/>
                <a:gd name="T87" fmla="*/ 48 h 162"/>
                <a:gd name="T88" fmla="*/ 43 w 168"/>
                <a:gd name="T89" fmla="*/ 48 h 162"/>
                <a:gd name="T90" fmla="*/ 50 w 168"/>
                <a:gd name="T91" fmla="*/ 59 h 162"/>
                <a:gd name="T92" fmla="*/ 50 w 168"/>
                <a:gd name="T93" fmla="*/ 68 h 162"/>
                <a:gd name="T94" fmla="*/ 58 w 168"/>
                <a:gd name="T95" fmla="*/ 76 h 162"/>
                <a:gd name="T96" fmla="*/ 67 w 168"/>
                <a:gd name="T97" fmla="*/ 84 h 162"/>
                <a:gd name="T98" fmla="*/ 76 w 168"/>
                <a:gd name="T99" fmla="*/ 95 h 162"/>
                <a:gd name="T100" fmla="*/ 80 w 168"/>
                <a:gd name="T101" fmla="*/ 108 h 162"/>
                <a:gd name="T102" fmla="*/ 84 w 168"/>
                <a:gd name="T103" fmla="*/ 117 h 162"/>
                <a:gd name="T104" fmla="*/ 90 w 168"/>
                <a:gd name="T105" fmla="*/ 123 h 162"/>
                <a:gd name="T106" fmla="*/ 95 w 168"/>
                <a:gd name="T107" fmla="*/ 129 h 162"/>
                <a:gd name="T108" fmla="*/ 107 w 168"/>
                <a:gd name="T109" fmla="*/ 140 h 162"/>
                <a:gd name="T110" fmla="*/ 112 w 168"/>
                <a:gd name="T111" fmla="*/ 146 h 162"/>
                <a:gd name="T112" fmla="*/ 123 w 168"/>
                <a:gd name="T113" fmla="*/ 156 h 162"/>
                <a:gd name="T114" fmla="*/ 127 w 168"/>
                <a:gd name="T115" fmla="*/ 162 h 162"/>
                <a:gd name="T116" fmla="*/ 133 w 168"/>
                <a:gd name="T117" fmla="*/ 159 h 162"/>
                <a:gd name="T118" fmla="*/ 145 w 168"/>
                <a:gd name="T119" fmla="*/ 159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68" h="162">
                  <a:moveTo>
                    <a:pt x="148" y="156"/>
                  </a:moveTo>
                  <a:cubicBezTo>
                    <a:pt x="149" y="155"/>
                    <a:pt x="150" y="155"/>
                    <a:pt x="151" y="154"/>
                  </a:cubicBezTo>
                  <a:cubicBezTo>
                    <a:pt x="151" y="151"/>
                    <a:pt x="151" y="151"/>
                    <a:pt x="151" y="151"/>
                  </a:cubicBezTo>
                  <a:cubicBezTo>
                    <a:pt x="151" y="147"/>
                    <a:pt x="150" y="145"/>
                    <a:pt x="151" y="142"/>
                  </a:cubicBezTo>
                  <a:cubicBezTo>
                    <a:pt x="151" y="141"/>
                    <a:pt x="151" y="140"/>
                    <a:pt x="151" y="139"/>
                  </a:cubicBezTo>
                  <a:cubicBezTo>
                    <a:pt x="151" y="137"/>
                    <a:pt x="152" y="135"/>
                    <a:pt x="152" y="133"/>
                  </a:cubicBezTo>
                  <a:cubicBezTo>
                    <a:pt x="152" y="130"/>
                    <a:pt x="152" y="130"/>
                    <a:pt x="152" y="130"/>
                  </a:cubicBezTo>
                  <a:cubicBezTo>
                    <a:pt x="152" y="129"/>
                    <a:pt x="153" y="128"/>
                    <a:pt x="154" y="127"/>
                  </a:cubicBezTo>
                  <a:cubicBezTo>
                    <a:pt x="154" y="126"/>
                    <a:pt x="155" y="124"/>
                    <a:pt x="157" y="124"/>
                  </a:cubicBezTo>
                  <a:cubicBezTo>
                    <a:pt x="159" y="124"/>
                    <a:pt x="160" y="125"/>
                    <a:pt x="162" y="125"/>
                  </a:cubicBezTo>
                  <a:cubicBezTo>
                    <a:pt x="163" y="125"/>
                    <a:pt x="163" y="126"/>
                    <a:pt x="165" y="126"/>
                  </a:cubicBezTo>
                  <a:cubicBezTo>
                    <a:pt x="166" y="126"/>
                    <a:pt x="166" y="124"/>
                    <a:pt x="168" y="124"/>
                  </a:cubicBezTo>
                  <a:cubicBezTo>
                    <a:pt x="167" y="123"/>
                    <a:pt x="168" y="122"/>
                    <a:pt x="168" y="121"/>
                  </a:cubicBezTo>
                  <a:cubicBezTo>
                    <a:pt x="167" y="120"/>
                    <a:pt x="166" y="119"/>
                    <a:pt x="165" y="118"/>
                  </a:cubicBezTo>
                  <a:cubicBezTo>
                    <a:pt x="164" y="116"/>
                    <a:pt x="164" y="115"/>
                    <a:pt x="162" y="115"/>
                  </a:cubicBezTo>
                  <a:cubicBezTo>
                    <a:pt x="161" y="114"/>
                    <a:pt x="160" y="115"/>
                    <a:pt x="159" y="115"/>
                  </a:cubicBezTo>
                  <a:cubicBezTo>
                    <a:pt x="158" y="114"/>
                    <a:pt x="158" y="113"/>
                    <a:pt x="156" y="113"/>
                  </a:cubicBezTo>
                  <a:cubicBezTo>
                    <a:pt x="157" y="112"/>
                    <a:pt x="156" y="111"/>
                    <a:pt x="156" y="110"/>
                  </a:cubicBezTo>
                  <a:cubicBezTo>
                    <a:pt x="157" y="109"/>
                    <a:pt x="158" y="108"/>
                    <a:pt x="159" y="107"/>
                  </a:cubicBezTo>
                  <a:cubicBezTo>
                    <a:pt x="159" y="106"/>
                    <a:pt x="159" y="105"/>
                    <a:pt x="158" y="104"/>
                  </a:cubicBezTo>
                  <a:cubicBezTo>
                    <a:pt x="157" y="104"/>
                    <a:pt x="156" y="103"/>
                    <a:pt x="155" y="103"/>
                  </a:cubicBezTo>
                  <a:cubicBezTo>
                    <a:pt x="154" y="102"/>
                    <a:pt x="153" y="102"/>
                    <a:pt x="152" y="102"/>
                  </a:cubicBezTo>
                  <a:cubicBezTo>
                    <a:pt x="151" y="102"/>
                    <a:pt x="150" y="101"/>
                    <a:pt x="148" y="101"/>
                  </a:cubicBezTo>
                  <a:cubicBezTo>
                    <a:pt x="147" y="101"/>
                    <a:pt x="146" y="102"/>
                    <a:pt x="145" y="102"/>
                  </a:cubicBezTo>
                  <a:cubicBezTo>
                    <a:pt x="144" y="102"/>
                    <a:pt x="142" y="102"/>
                    <a:pt x="142" y="103"/>
                  </a:cubicBezTo>
                  <a:cubicBezTo>
                    <a:pt x="141" y="103"/>
                    <a:pt x="141" y="105"/>
                    <a:pt x="141" y="106"/>
                  </a:cubicBezTo>
                  <a:cubicBezTo>
                    <a:pt x="141" y="107"/>
                    <a:pt x="140" y="108"/>
                    <a:pt x="140" y="109"/>
                  </a:cubicBezTo>
                  <a:cubicBezTo>
                    <a:pt x="132" y="109"/>
                    <a:pt x="132" y="109"/>
                    <a:pt x="132" y="109"/>
                  </a:cubicBezTo>
                  <a:cubicBezTo>
                    <a:pt x="132" y="106"/>
                    <a:pt x="131" y="105"/>
                    <a:pt x="131" y="103"/>
                  </a:cubicBezTo>
                  <a:cubicBezTo>
                    <a:pt x="131" y="101"/>
                    <a:pt x="132" y="99"/>
                    <a:pt x="132" y="97"/>
                  </a:cubicBezTo>
                  <a:cubicBezTo>
                    <a:pt x="131" y="96"/>
                    <a:pt x="131" y="95"/>
                    <a:pt x="130" y="95"/>
                  </a:cubicBezTo>
                  <a:cubicBezTo>
                    <a:pt x="127" y="95"/>
                    <a:pt x="127" y="95"/>
                    <a:pt x="127" y="95"/>
                  </a:cubicBezTo>
                  <a:cubicBezTo>
                    <a:pt x="124" y="95"/>
                    <a:pt x="123" y="95"/>
                    <a:pt x="120" y="95"/>
                  </a:cubicBezTo>
                  <a:cubicBezTo>
                    <a:pt x="119" y="95"/>
                    <a:pt x="119" y="93"/>
                    <a:pt x="117" y="92"/>
                  </a:cubicBezTo>
                  <a:cubicBezTo>
                    <a:pt x="116" y="92"/>
                    <a:pt x="116" y="91"/>
                    <a:pt x="115" y="90"/>
                  </a:cubicBezTo>
                  <a:cubicBezTo>
                    <a:pt x="113" y="90"/>
                    <a:pt x="112" y="90"/>
                    <a:pt x="111" y="89"/>
                  </a:cubicBezTo>
                  <a:cubicBezTo>
                    <a:pt x="110" y="88"/>
                    <a:pt x="110" y="87"/>
                    <a:pt x="110" y="85"/>
                  </a:cubicBezTo>
                  <a:cubicBezTo>
                    <a:pt x="110" y="70"/>
                    <a:pt x="110" y="70"/>
                    <a:pt x="110" y="70"/>
                  </a:cubicBezTo>
                  <a:cubicBezTo>
                    <a:pt x="107" y="70"/>
                    <a:pt x="105" y="71"/>
                    <a:pt x="102" y="70"/>
                  </a:cubicBezTo>
                  <a:cubicBezTo>
                    <a:pt x="101" y="70"/>
                    <a:pt x="100" y="71"/>
                    <a:pt x="99" y="70"/>
                  </a:cubicBezTo>
                  <a:cubicBezTo>
                    <a:pt x="98" y="70"/>
                    <a:pt x="97" y="69"/>
                    <a:pt x="96" y="67"/>
                  </a:cubicBezTo>
                  <a:cubicBezTo>
                    <a:pt x="95" y="67"/>
                    <a:pt x="94" y="67"/>
                    <a:pt x="93" y="65"/>
                  </a:cubicBezTo>
                  <a:cubicBezTo>
                    <a:pt x="93" y="64"/>
                    <a:pt x="93" y="63"/>
                    <a:pt x="92" y="62"/>
                  </a:cubicBezTo>
                  <a:cubicBezTo>
                    <a:pt x="92" y="61"/>
                    <a:pt x="91" y="60"/>
                    <a:pt x="91" y="59"/>
                  </a:cubicBezTo>
                  <a:cubicBezTo>
                    <a:pt x="91" y="58"/>
                    <a:pt x="91" y="57"/>
                    <a:pt x="91" y="56"/>
                  </a:cubicBezTo>
                  <a:cubicBezTo>
                    <a:pt x="91" y="55"/>
                    <a:pt x="91" y="54"/>
                    <a:pt x="91" y="53"/>
                  </a:cubicBezTo>
                  <a:cubicBezTo>
                    <a:pt x="91" y="52"/>
                    <a:pt x="89" y="52"/>
                    <a:pt x="89" y="51"/>
                  </a:cubicBezTo>
                  <a:cubicBezTo>
                    <a:pt x="88" y="51"/>
                    <a:pt x="87" y="52"/>
                    <a:pt x="86" y="52"/>
                  </a:cubicBezTo>
                  <a:cubicBezTo>
                    <a:pt x="83" y="52"/>
                    <a:pt x="83" y="52"/>
                    <a:pt x="83" y="52"/>
                  </a:cubicBezTo>
                  <a:cubicBezTo>
                    <a:pt x="81" y="52"/>
                    <a:pt x="79" y="52"/>
                    <a:pt x="77" y="51"/>
                  </a:cubicBezTo>
                  <a:cubicBezTo>
                    <a:pt x="76" y="51"/>
                    <a:pt x="75" y="50"/>
                    <a:pt x="73" y="49"/>
                  </a:cubicBezTo>
                  <a:cubicBezTo>
                    <a:pt x="72" y="48"/>
                    <a:pt x="71" y="47"/>
                    <a:pt x="70" y="46"/>
                  </a:cubicBezTo>
                  <a:cubicBezTo>
                    <a:pt x="70" y="45"/>
                    <a:pt x="70" y="44"/>
                    <a:pt x="70" y="43"/>
                  </a:cubicBezTo>
                  <a:cubicBezTo>
                    <a:pt x="69" y="42"/>
                    <a:pt x="67" y="43"/>
                    <a:pt x="67" y="42"/>
                  </a:cubicBezTo>
                  <a:cubicBezTo>
                    <a:pt x="66" y="42"/>
                    <a:pt x="65" y="40"/>
                    <a:pt x="64" y="39"/>
                  </a:cubicBezTo>
                  <a:cubicBezTo>
                    <a:pt x="64" y="39"/>
                    <a:pt x="63" y="37"/>
                    <a:pt x="62" y="37"/>
                  </a:cubicBezTo>
                  <a:cubicBezTo>
                    <a:pt x="61" y="36"/>
                    <a:pt x="60" y="35"/>
                    <a:pt x="59" y="34"/>
                  </a:cubicBezTo>
                  <a:cubicBezTo>
                    <a:pt x="58" y="33"/>
                    <a:pt x="58" y="32"/>
                    <a:pt x="56" y="31"/>
                  </a:cubicBezTo>
                  <a:cubicBezTo>
                    <a:pt x="55" y="30"/>
                    <a:pt x="54" y="30"/>
                    <a:pt x="53" y="29"/>
                  </a:cubicBezTo>
                  <a:cubicBezTo>
                    <a:pt x="52" y="28"/>
                    <a:pt x="52" y="27"/>
                    <a:pt x="51" y="26"/>
                  </a:cubicBezTo>
                  <a:cubicBezTo>
                    <a:pt x="49" y="25"/>
                    <a:pt x="47" y="25"/>
                    <a:pt x="45" y="24"/>
                  </a:cubicBezTo>
                  <a:cubicBezTo>
                    <a:pt x="44" y="24"/>
                    <a:pt x="43" y="24"/>
                    <a:pt x="42" y="23"/>
                  </a:cubicBezTo>
                  <a:cubicBezTo>
                    <a:pt x="42" y="23"/>
                    <a:pt x="42" y="21"/>
                    <a:pt x="42" y="20"/>
                  </a:cubicBezTo>
                  <a:cubicBezTo>
                    <a:pt x="41" y="19"/>
                    <a:pt x="42" y="18"/>
                    <a:pt x="42" y="17"/>
                  </a:cubicBezTo>
                  <a:cubicBezTo>
                    <a:pt x="41" y="17"/>
                    <a:pt x="39" y="17"/>
                    <a:pt x="39" y="17"/>
                  </a:cubicBezTo>
                  <a:cubicBezTo>
                    <a:pt x="37" y="16"/>
                    <a:pt x="37" y="14"/>
                    <a:pt x="36" y="13"/>
                  </a:cubicBezTo>
                  <a:cubicBezTo>
                    <a:pt x="34" y="11"/>
                    <a:pt x="33" y="9"/>
                    <a:pt x="32" y="6"/>
                  </a:cubicBezTo>
                  <a:cubicBezTo>
                    <a:pt x="29" y="6"/>
                    <a:pt x="25" y="10"/>
                    <a:pt x="21" y="9"/>
                  </a:cubicBezTo>
                  <a:cubicBezTo>
                    <a:pt x="20" y="9"/>
                    <a:pt x="19" y="9"/>
                    <a:pt x="18" y="9"/>
                  </a:cubicBezTo>
                  <a:cubicBezTo>
                    <a:pt x="17" y="9"/>
                    <a:pt x="16" y="8"/>
                    <a:pt x="15" y="7"/>
                  </a:cubicBezTo>
                  <a:cubicBezTo>
                    <a:pt x="14" y="7"/>
                    <a:pt x="13" y="7"/>
                    <a:pt x="12" y="6"/>
                  </a:cubicBezTo>
                  <a:cubicBezTo>
                    <a:pt x="10" y="5"/>
                    <a:pt x="9" y="3"/>
                    <a:pt x="6" y="2"/>
                  </a:cubicBezTo>
                  <a:cubicBezTo>
                    <a:pt x="5" y="2"/>
                    <a:pt x="5" y="0"/>
                    <a:pt x="3" y="0"/>
                  </a:cubicBezTo>
                  <a:cubicBezTo>
                    <a:pt x="2" y="0"/>
                    <a:pt x="2" y="2"/>
                    <a:pt x="0" y="2"/>
                  </a:cubicBezTo>
                  <a:cubicBezTo>
                    <a:pt x="1" y="3"/>
                    <a:pt x="0" y="4"/>
                    <a:pt x="0" y="5"/>
                  </a:cubicBezTo>
                  <a:cubicBezTo>
                    <a:pt x="1" y="7"/>
                    <a:pt x="2" y="9"/>
                    <a:pt x="3" y="11"/>
                  </a:cubicBezTo>
                  <a:cubicBezTo>
                    <a:pt x="4" y="12"/>
                    <a:pt x="5" y="13"/>
                    <a:pt x="6" y="14"/>
                  </a:cubicBezTo>
                  <a:cubicBezTo>
                    <a:pt x="7" y="15"/>
                    <a:pt x="8" y="16"/>
                    <a:pt x="9" y="17"/>
                  </a:cubicBezTo>
                  <a:cubicBezTo>
                    <a:pt x="10" y="19"/>
                    <a:pt x="11" y="19"/>
                    <a:pt x="12" y="20"/>
                  </a:cubicBezTo>
                  <a:cubicBezTo>
                    <a:pt x="13" y="21"/>
                    <a:pt x="14" y="23"/>
                    <a:pt x="15" y="23"/>
                  </a:cubicBezTo>
                  <a:cubicBezTo>
                    <a:pt x="17" y="24"/>
                    <a:pt x="19" y="25"/>
                    <a:pt x="21" y="25"/>
                  </a:cubicBezTo>
                  <a:cubicBezTo>
                    <a:pt x="23" y="26"/>
                    <a:pt x="23" y="27"/>
                    <a:pt x="24" y="28"/>
                  </a:cubicBezTo>
                  <a:cubicBezTo>
                    <a:pt x="25" y="30"/>
                    <a:pt x="25" y="30"/>
                    <a:pt x="26" y="31"/>
                  </a:cubicBezTo>
                  <a:cubicBezTo>
                    <a:pt x="27" y="32"/>
                    <a:pt x="29" y="33"/>
                    <a:pt x="29" y="34"/>
                  </a:cubicBezTo>
                  <a:cubicBezTo>
                    <a:pt x="30" y="36"/>
                    <a:pt x="31" y="38"/>
                    <a:pt x="31" y="40"/>
                  </a:cubicBezTo>
                  <a:cubicBezTo>
                    <a:pt x="32" y="42"/>
                    <a:pt x="32" y="43"/>
                    <a:pt x="33" y="44"/>
                  </a:cubicBezTo>
                  <a:cubicBezTo>
                    <a:pt x="33" y="45"/>
                    <a:pt x="33" y="46"/>
                    <a:pt x="34" y="47"/>
                  </a:cubicBezTo>
                  <a:cubicBezTo>
                    <a:pt x="35" y="47"/>
                    <a:pt x="36" y="47"/>
                    <a:pt x="37" y="48"/>
                  </a:cubicBezTo>
                  <a:cubicBezTo>
                    <a:pt x="38" y="48"/>
                    <a:pt x="39" y="47"/>
                    <a:pt x="40" y="48"/>
                  </a:cubicBezTo>
                  <a:cubicBezTo>
                    <a:pt x="41" y="48"/>
                    <a:pt x="42" y="48"/>
                    <a:pt x="43" y="48"/>
                  </a:cubicBezTo>
                  <a:cubicBezTo>
                    <a:pt x="45" y="49"/>
                    <a:pt x="46" y="51"/>
                    <a:pt x="48" y="53"/>
                  </a:cubicBezTo>
                  <a:cubicBezTo>
                    <a:pt x="49" y="55"/>
                    <a:pt x="49" y="57"/>
                    <a:pt x="50" y="59"/>
                  </a:cubicBezTo>
                  <a:cubicBezTo>
                    <a:pt x="50" y="61"/>
                    <a:pt x="50" y="63"/>
                    <a:pt x="50" y="65"/>
                  </a:cubicBezTo>
                  <a:cubicBezTo>
                    <a:pt x="50" y="68"/>
                    <a:pt x="50" y="68"/>
                    <a:pt x="50" y="68"/>
                  </a:cubicBezTo>
                  <a:cubicBezTo>
                    <a:pt x="50" y="70"/>
                    <a:pt x="51" y="70"/>
                    <a:pt x="52" y="71"/>
                  </a:cubicBezTo>
                  <a:cubicBezTo>
                    <a:pt x="53" y="74"/>
                    <a:pt x="56" y="75"/>
                    <a:pt x="58" y="76"/>
                  </a:cubicBezTo>
                  <a:cubicBezTo>
                    <a:pt x="60" y="78"/>
                    <a:pt x="62" y="80"/>
                    <a:pt x="64" y="81"/>
                  </a:cubicBezTo>
                  <a:cubicBezTo>
                    <a:pt x="65" y="82"/>
                    <a:pt x="66" y="83"/>
                    <a:pt x="67" y="84"/>
                  </a:cubicBezTo>
                  <a:cubicBezTo>
                    <a:pt x="69" y="86"/>
                    <a:pt x="69" y="87"/>
                    <a:pt x="71" y="90"/>
                  </a:cubicBezTo>
                  <a:cubicBezTo>
                    <a:pt x="73" y="92"/>
                    <a:pt x="75" y="93"/>
                    <a:pt x="76" y="95"/>
                  </a:cubicBezTo>
                  <a:cubicBezTo>
                    <a:pt x="77" y="98"/>
                    <a:pt x="78" y="99"/>
                    <a:pt x="79" y="101"/>
                  </a:cubicBezTo>
                  <a:cubicBezTo>
                    <a:pt x="80" y="104"/>
                    <a:pt x="79" y="106"/>
                    <a:pt x="80" y="108"/>
                  </a:cubicBezTo>
                  <a:cubicBezTo>
                    <a:pt x="80" y="109"/>
                    <a:pt x="81" y="110"/>
                    <a:pt x="81" y="111"/>
                  </a:cubicBezTo>
                  <a:cubicBezTo>
                    <a:pt x="82" y="113"/>
                    <a:pt x="83" y="115"/>
                    <a:pt x="84" y="117"/>
                  </a:cubicBezTo>
                  <a:cubicBezTo>
                    <a:pt x="85" y="118"/>
                    <a:pt x="86" y="119"/>
                    <a:pt x="87" y="120"/>
                  </a:cubicBezTo>
                  <a:cubicBezTo>
                    <a:pt x="88" y="121"/>
                    <a:pt x="89" y="122"/>
                    <a:pt x="90" y="123"/>
                  </a:cubicBezTo>
                  <a:cubicBezTo>
                    <a:pt x="91" y="124"/>
                    <a:pt x="92" y="125"/>
                    <a:pt x="93" y="126"/>
                  </a:cubicBezTo>
                  <a:cubicBezTo>
                    <a:pt x="94" y="127"/>
                    <a:pt x="94" y="128"/>
                    <a:pt x="95" y="129"/>
                  </a:cubicBezTo>
                  <a:cubicBezTo>
                    <a:pt x="98" y="131"/>
                    <a:pt x="100" y="132"/>
                    <a:pt x="102" y="134"/>
                  </a:cubicBezTo>
                  <a:cubicBezTo>
                    <a:pt x="104" y="136"/>
                    <a:pt x="105" y="138"/>
                    <a:pt x="107" y="140"/>
                  </a:cubicBezTo>
                  <a:cubicBezTo>
                    <a:pt x="108" y="141"/>
                    <a:pt x="109" y="142"/>
                    <a:pt x="110" y="143"/>
                  </a:cubicBezTo>
                  <a:cubicBezTo>
                    <a:pt x="111" y="144"/>
                    <a:pt x="111" y="145"/>
                    <a:pt x="112" y="146"/>
                  </a:cubicBezTo>
                  <a:cubicBezTo>
                    <a:pt x="113" y="148"/>
                    <a:pt x="115" y="150"/>
                    <a:pt x="117" y="151"/>
                  </a:cubicBezTo>
                  <a:cubicBezTo>
                    <a:pt x="120" y="153"/>
                    <a:pt x="122" y="154"/>
                    <a:pt x="123" y="156"/>
                  </a:cubicBezTo>
                  <a:cubicBezTo>
                    <a:pt x="124" y="157"/>
                    <a:pt x="126" y="158"/>
                    <a:pt x="126" y="159"/>
                  </a:cubicBezTo>
                  <a:cubicBezTo>
                    <a:pt x="127" y="159"/>
                    <a:pt x="127" y="161"/>
                    <a:pt x="127" y="162"/>
                  </a:cubicBezTo>
                  <a:cubicBezTo>
                    <a:pt x="128" y="161"/>
                    <a:pt x="129" y="160"/>
                    <a:pt x="130" y="160"/>
                  </a:cubicBezTo>
                  <a:cubicBezTo>
                    <a:pt x="131" y="160"/>
                    <a:pt x="132" y="159"/>
                    <a:pt x="133" y="159"/>
                  </a:cubicBezTo>
                  <a:cubicBezTo>
                    <a:pt x="135" y="159"/>
                    <a:pt x="137" y="159"/>
                    <a:pt x="140" y="159"/>
                  </a:cubicBezTo>
                  <a:cubicBezTo>
                    <a:pt x="142" y="159"/>
                    <a:pt x="143" y="160"/>
                    <a:pt x="145" y="159"/>
                  </a:cubicBezTo>
                  <a:cubicBezTo>
                    <a:pt x="147" y="159"/>
                    <a:pt x="148" y="158"/>
                    <a:pt x="148" y="1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760"/>
            </a:p>
          </p:txBody>
        </p:sp>
        <p:sp>
          <p:nvSpPr>
            <p:cNvPr id="552" name="Freeform 551"/>
            <p:cNvSpPr>
              <a:spLocks/>
            </p:cNvSpPr>
            <p:nvPr/>
          </p:nvSpPr>
          <p:spPr bwMode="auto">
            <a:xfrm>
              <a:off x="8116888" y="3360738"/>
              <a:ext cx="130175" cy="122238"/>
            </a:xfrm>
            <a:custGeom>
              <a:avLst/>
              <a:gdLst>
                <a:gd name="T0" fmla="*/ 61 w 65"/>
                <a:gd name="T1" fmla="*/ 7 h 61"/>
                <a:gd name="T2" fmla="*/ 60 w 65"/>
                <a:gd name="T3" fmla="*/ 4 h 61"/>
                <a:gd name="T4" fmla="*/ 55 w 65"/>
                <a:gd name="T5" fmla="*/ 0 h 61"/>
                <a:gd name="T6" fmla="*/ 52 w 65"/>
                <a:gd name="T7" fmla="*/ 3 h 61"/>
                <a:gd name="T8" fmla="*/ 50 w 65"/>
                <a:gd name="T9" fmla="*/ 6 h 61"/>
                <a:gd name="T10" fmla="*/ 50 w 65"/>
                <a:gd name="T11" fmla="*/ 9 h 61"/>
                <a:gd name="T12" fmla="*/ 44 w 65"/>
                <a:gd name="T13" fmla="*/ 12 h 61"/>
                <a:gd name="T14" fmla="*/ 41 w 65"/>
                <a:gd name="T15" fmla="*/ 11 h 61"/>
                <a:gd name="T16" fmla="*/ 38 w 65"/>
                <a:gd name="T17" fmla="*/ 14 h 61"/>
                <a:gd name="T18" fmla="*/ 35 w 65"/>
                <a:gd name="T19" fmla="*/ 17 h 61"/>
                <a:gd name="T20" fmla="*/ 34 w 65"/>
                <a:gd name="T21" fmla="*/ 19 h 61"/>
                <a:gd name="T22" fmla="*/ 28 w 65"/>
                <a:gd name="T23" fmla="*/ 21 h 61"/>
                <a:gd name="T24" fmla="*/ 25 w 65"/>
                <a:gd name="T25" fmla="*/ 21 h 61"/>
                <a:gd name="T26" fmla="*/ 25 w 65"/>
                <a:gd name="T27" fmla="*/ 17 h 61"/>
                <a:gd name="T28" fmla="*/ 19 w 65"/>
                <a:gd name="T29" fmla="*/ 17 h 61"/>
                <a:gd name="T30" fmla="*/ 16 w 65"/>
                <a:gd name="T31" fmla="*/ 18 h 61"/>
                <a:gd name="T32" fmla="*/ 16 w 65"/>
                <a:gd name="T33" fmla="*/ 21 h 61"/>
                <a:gd name="T34" fmla="*/ 13 w 65"/>
                <a:gd name="T35" fmla="*/ 22 h 61"/>
                <a:gd name="T36" fmla="*/ 10 w 65"/>
                <a:gd name="T37" fmla="*/ 22 h 61"/>
                <a:gd name="T38" fmla="*/ 7 w 65"/>
                <a:gd name="T39" fmla="*/ 22 h 61"/>
                <a:gd name="T40" fmla="*/ 4 w 65"/>
                <a:gd name="T41" fmla="*/ 24 h 61"/>
                <a:gd name="T42" fmla="*/ 2 w 65"/>
                <a:gd name="T43" fmla="*/ 27 h 61"/>
                <a:gd name="T44" fmla="*/ 0 w 65"/>
                <a:gd name="T45" fmla="*/ 30 h 61"/>
                <a:gd name="T46" fmla="*/ 0 w 65"/>
                <a:gd name="T47" fmla="*/ 45 h 61"/>
                <a:gd name="T48" fmla="*/ 3 w 65"/>
                <a:gd name="T49" fmla="*/ 47 h 61"/>
                <a:gd name="T50" fmla="*/ 5 w 65"/>
                <a:gd name="T51" fmla="*/ 44 h 61"/>
                <a:gd name="T52" fmla="*/ 5 w 65"/>
                <a:gd name="T53" fmla="*/ 41 h 61"/>
                <a:gd name="T54" fmla="*/ 5 w 65"/>
                <a:gd name="T55" fmla="*/ 38 h 61"/>
                <a:gd name="T56" fmla="*/ 5 w 65"/>
                <a:gd name="T57" fmla="*/ 35 h 61"/>
                <a:gd name="T58" fmla="*/ 8 w 65"/>
                <a:gd name="T59" fmla="*/ 34 h 61"/>
                <a:gd name="T60" fmla="*/ 11 w 65"/>
                <a:gd name="T61" fmla="*/ 32 h 61"/>
                <a:gd name="T62" fmla="*/ 18 w 65"/>
                <a:gd name="T63" fmla="*/ 31 h 61"/>
                <a:gd name="T64" fmla="*/ 27 w 65"/>
                <a:gd name="T65" fmla="*/ 32 h 61"/>
                <a:gd name="T66" fmla="*/ 27 w 65"/>
                <a:gd name="T67" fmla="*/ 38 h 61"/>
                <a:gd name="T68" fmla="*/ 27 w 65"/>
                <a:gd name="T69" fmla="*/ 44 h 61"/>
                <a:gd name="T70" fmla="*/ 28 w 65"/>
                <a:gd name="T71" fmla="*/ 47 h 61"/>
                <a:gd name="T72" fmla="*/ 31 w 65"/>
                <a:gd name="T73" fmla="*/ 48 h 61"/>
                <a:gd name="T74" fmla="*/ 34 w 65"/>
                <a:gd name="T75" fmla="*/ 48 h 61"/>
                <a:gd name="T76" fmla="*/ 37 w 65"/>
                <a:gd name="T77" fmla="*/ 50 h 61"/>
                <a:gd name="T78" fmla="*/ 41 w 65"/>
                <a:gd name="T79" fmla="*/ 53 h 61"/>
                <a:gd name="T80" fmla="*/ 44 w 65"/>
                <a:gd name="T81" fmla="*/ 53 h 61"/>
                <a:gd name="T82" fmla="*/ 47 w 65"/>
                <a:gd name="T83" fmla="*/ 56 h 61"/>
                <a:gd name="T84" fmla="*/ 47 w 65"/>
                <a:gd name="T85" fmla="*/ 58 h 61"/>
                <a:gd name="T86" fmla="*/ 50 w 65"/>
                <a:gd name="T87" fmla="*/ 58 h 61"/>
                <a:gd name="T88" fmla="*/ 52 w 65"/>
                <a:gd name="T89" fmla="*/ 61 h 61"/>
                <a:gd name="T90" fmla="*/ 55 w 65"/>
                <a:gd name="T91" fmla="*/ 60 h 61"/>
                <a:gd name="T92" fmla="*/ 55 w 65"/>
                <a:gd name="T93" fmla="*/ 54 h 61"/>
                <a:gd name="T94" fmla="*/ 55 w 65"/>
                <a:gd name="T95" fmla="*/ 51 h 61"/>
                <a:gd name="T96" fmla="*/ 52 w 65"/>
                <a:gd name="T97" fmla="*/ 50 h 61"/>
                <a:gd name="T98" fmla="*/ 52 w 65"/>
                <a:gd name="T99" fmla="*/ 47 h 61"/>
                <a:gd name="T100" fmla="*/ 50 w 65"/>
                <a:gd name="T101" fmla="*/ 41 h 61"/>
                <a:gd name="T102" fmla="*/ 53 w 65"/>
                <a:gd name="T103" fmla="*/ 39 h 61"/>
                <a:gd name="T104" fmla="*/ 57 w 65"/>
                <a:gd name="T105" fmla="*/ 40 h 61"/>
                <a:gd name="T106" fmla="*/ 60 w 65"/>
                <a:gd name="T107" fmla="*/ 41 h 61"/>
                <a:gd name="T108" fmla="*/ 63 w 65"/>
                <a:gd name="T109" fmla="*/ 41 h 61"/>
                <a:gd name="T110" fmla="*/ 65 w 65"/>
                <a:gd name="T111" fmla="*/ 38 h 61"/>
                <a:gd name="T112" fmla="*/ 62 w 65"/>
                <a:gd name="T113" fmla="*/ 32 h 61"/>
                <a:gd name="T114" fmla="*/ 62 w 65"/>
                <a:gd name="T115" fmla="*/ 10 h 61"/>
                <a:gd name="T116" fmla="*/ 61 w 65"/>
                <a:gd name="T117" fmla="*/ 7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5" h="61">
                  <a:moveTo>
                    <a:pt x="61" y="7"/>
                  </a:moveTo>
                  <a:cubicBezTo>
                    <a:pt x="61" y="6"/>
                    <a:pt x="60" y="5"/>
                    <a:pt x="60" y="4"/>
                  </a:cubicBezTo>
                  <a:cubicBezTo>
                    <a:pt x="59" y="2"/>
                    <a:pt x="57" y="0"/>
                    <a:pt x="55" y="0"/>
                  </a:cubicBezTo>
                  <a:cubicBezTo>
                    <a:pt x="53" y="0"/>
                    <a:pt x="52" y="2"/>
                    <a:pt x="52" y="3"/>
                  </a:cubicBezTo>
                  <a:cubicBezTo>
                    <a:pt x="50" y="6"/>
                    <a:pt x="50" y="6"/>
                    <a:pt x="50" y="6"/>
                  </a:cubicBezTo>
                  <a:cubicBezTo>
                    <a:pt x="50" y="7"/>
                    <a:pt x="50" y="8"/>
                    <a:pt x="50" y="9"/>
                  </a:cubicBezTo>
                  <a:cubicBezTo>
                    <a:pt x="48" y="11"/>
                    <a:pt x="46" y="12"/>
                    <a:pt x="44" y="12"/>
                  </a:cubicBezTo>
                  <a:cubicBezTo>
                    <a:pt x="43" y="12"/>
                    <a:pt x="42" y="11"/>
                    <a:pt x="41" y="11"/>
                  </a:cubicBezTo>
                  <a:cubicBezTo>
                    <a:pt x="39" y="12"/>
                    <a:pt x="39" y="13"/>
                    <a:pt x="38" y="14"/>
                  </a:cubicBezTo>
                  <a:cubicBezTo>
                    <a:pt x="36" y="14"/>
                    <a:pt x="36" y="15"/>
                    <a:pt x="35" y="17"/>
                  </a:cubicBezTo>
                  <a:cubicBezTo>
                    <a:pt x="34" y="17"/>
                    <a:pt x="35" y="19"/>
                    <a:pt x="34" y="19"/>
                  </a:cubicBezTo>
                  <a:cubicBezTo>
                    <a:pt x="32" y="21"/>
                    <a:pt x="30" y="21"/>
                    <a:pt x="28" y="21"/>
                  </a:cubicBezTo>
                  <a:cubicBezTo>
                    <a:pt x="27" y="21"/>
                    <a:pt x="26" y="21"/>
                    <a:pt x="25" y="21"/>
                  </a:cubicBezTo>
                  <a:cubicBezTo>
                    <a:pt x="24" y="21"/>
                    <a:pt x="26" y="17"/>
                    <a:pt x="25" y="17"/>
                  </a:cubicBezTo>
                  <a:cubicBezTo>
                    <a:pt x="22" y="17"/>
                    <a:pt x="21" y="17"/>
                    <a:pt x="19" y="17"/>
                  </a:cubicBezTo>
                  <a:cubicBezTo>
                    <a:pt x="18" y="18"/>
                    <a:pt x="16" y="17"/>
                    <a:pt x="16" y="18"/>
                  </a:cubicBezTo>
                  <a:cubicBezTo>
                    <a:pt x="15" y="19"/>
                    <a:pt x="16" y="20"/>
                    <a:pt x="16" y="21"/>
                  </a:cubicBezTo>
                  <a:cubicBezTo>
                    <a:pt x="15" y="22"/>
                    <a:pt x="14" y="22"/>
                    <a:pt x="13" y="22"/>
                  </a:cubicBezTo>
                  <a:cubicBezTo>
                    <a:pt x="12" y="23"/>
                    <a:pt x="11" y="22"/>
                    <a:pt x="10" y="22"/>
                  </a:cubicBezTo>
                  <a:cubicBezTo>
                    <a:pt x="9" y="22"/>
                    <a:pt x="8" y="22"/>
                    <a:pt x="7" y="22"/>
                  </a:cubicBezTo>
                  <a:cubicBezTo>
                    <a:pt x="6" y="23"/>
                    <a:pt x="5" y="23"/>
                    <a:pt x="4" y="24"/>
                  </a:cubicBezTo>
                  <a:cubicBezTo>
                    <a:pt x="3" y="25"/>
                    <a:pt x="3" y="26"/>
                    <a:pt x="2" y="27"/>
                  </a:cubicBezTo>
                  <a:cubicBezTo>
                    <a:pt x="1" y="28"/>
                    <a:pt x="0" y="28"/>
                    <a:pt x="0" y="30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4" y="45"/>
                    <a:pt x="5" y="45"/>
                    <a:pt x="5" y="44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5" y="37"/>
                    <a:pt x="5" y="36"/>
                    <a:pt x="5" y="35"/>
                  </a:cubicBezTo>
                  <a:cubicBezTo>
                    <a:pt x="6" y="34"/>
                    <a:pt x="7" y="35"/>
                    <a:pt x="8" y="34"/>
                  </a:cubicBezTo>
                  <a:cubicBezTo>
                    <a:pt x="9" y="34"/>
                    <a:pt x="10" y="32"/>
                    <a:pt x="11" y="32"/>
                  </a:cubicBezTo>
                  <a:cubicBezTo>
                    <a:pt x="14" y="31"/>
                    <a:pt x="15" y="31"/>
                    <a:pt x="18" y="31"/>
                  </a:cubicBezTo>
                  <a:cubicBezTo>
                    <a:pt x="21" y="31"/>
                    <a:pt x="23" y="32"/>
                    <a:pt x="27" y="32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7" y="40"/>
                    <a:pt x="26" y="42"/>
                    <a:pt x="27" y="44"/>
                  </a:cubicBezTo>
                  <a:cubicBezTo>
                    <a:pt x="27" y="45"/>
                    <a:pt x="27" y="46"/>
                    <a:pt x="28" y="47"/>
                  </a:cubicBezTo>
                  <a:cubicBezTo>
                    <a:pt x="29" y="47"/>
                    <a:pt x="30" y="48"/>
                    <a:pt x="31" y="48"/>
                  </a:cubicBezTo>
                  <a:cubicBezTo>
                    <a:pt x="32" y="49"/>
                    <a:pt x="33" y="48"/>
                    <a:pt x="34" y="48"/>
                  </a:cubicBezTo>
                  <a:cubicBezTo>
                    <a:pt x="35" y="49"/>
                    <a:pt x="36" y="50"/>
                    <a:pt x="37" y="50"/>
                  </a:cubicBezTo>
                  <a:cubicBezTo>
                    <a:pt x="39" y="51"/>
                    <a:pt x="39" y="52"/>
                    <a:pt x="41" y="53"/>
                  </a:cubicBezTo>
                  <a:cubicBezTo>
                    <a:pt x="42" y="53"/>
                    <a:pt x="44" y="52"/>
                    <a:pt x="44" y="53"/>
                  </a:cubicBezTo>
                  <a:cubicBezTo>
                    <a:pt x="45" y="54"/>
                    <a:pt x="46" y="55"/>
                    <a:pt x="47" y="56"/>
                  </a:cubicBezTo>
                  <a:cubicBezTo>
                    <a:pt x="47" y="56"/>
                    <a:pt x="46" y="58"/>
                    <a:pt x="47" y="58"/>
                  </a:cubicBezTo>
                  <a:cubicBezTo>
                    <a:pt x="47" y="59"/>
                    <a:pt x="49" y="58"/>
                    <a:pt x="50" y="58"/>
                  </a:cubicBezTo>
                  <a:cubicBezTo>
                    <a:pt x="51" y="59"/>
                    <a:pt x="51" y="60"/>
                    <a:pt x="52" y="61"/>
                  </a:cubicBezTo>
                  <a:cubicBezTo>
                    <a:pt x="55" y="60"/>
                    <a:pt x="55" y="60"/>
                    <a:pt x="55" y="60"/>
                  </a:cubicBezTo>
                  <a:cubicBezTo>
                    <a:pt x="55" y="54"/>
                    <a:pt x="55" y="54"/>
                    <a:pt x="55" y="54"/>
                  </a:cubicBezTo>
                  <a:cubicBezTo>
                    <a:pt x="55" y="53"/>
                    <a:pt x="55" y="52"/>
                    <a:pt x="55" y="51"/>
                  </a:cubicBezTo>
                  <a:cubicBezTo>
                    <a:pt x="54" y="50"/>
                    <a:pt x="52" y="51"/>
                    <a:pt x="52" y="50"/>
                  </a:cubicBezTo>
                  <a:cubicBezTo>
                    <a:pt x="51" y="49"/>
                    <a:pt x="52" y="48"/>
                    <a:pt x="52" y="47"/>
                  </a:cubicBezTo>
                  <a:cubicBezTo>
                    <a:pt x="51" y="45"/>
                    <a:pt x="51" y="43"/>
                    <a:pt x="50" y="41"/>
                  </a:cubicBezTo>
                  <a:cubicBezTo>
                    <a:pt x="52" y="40"/>
                    <a:pt x="52" y="39"/>
                    <a:pt x="53" y="39"/>
                  </a:cubicBezTo>
                  <a:cubicBezTo>
                    <a:pt x="55" y="39"/>
                    <a:pt x="56" y="40"/>
                    <a:pt x="57" y="40"/>
                  </a:cubicBezTo>
                  <a:cubicBezTo>
                    <a:pt x="58" y="40"/>
                    <a:pt x="59" y="41"/>
                    <a:pt x="60" y="41"/>
                  </a:cubicBezTo>
                  <a:cubicBezTo>
                    <a:pt x="61" y="41"/>
                    <a:pt x="62" y="41"/>
                    <a:pt x="63" y="41"/>
                  </a:cubicBezTo>
                  <a:cubicBezTo>
                    <a:pt x="65" y="38"/>
                    <a:pt x="65" y="38"/>
                    <a:pt x="65" y="38"/>
                  </a:cubicBezTo>
                  <a:cubicBezTo>
                    <a:pt x="62" y="32"/>
                    <a:pt x="62" y="32"/>
                    <a:pt x="62" y="32"/>
                  </a:cubicBezTo>
                  <a:cubicBezTo>
                    <a:pt x="62" y="10"/>
                    <a:pt x="62" y="10"/>
                    <a:pt x="62" y="10"/>
                  </a:cubicBezTo>
                  <a:cubicBezTo>
                    <a:pt x="62" y="9"/>
                    <a:pt x="62" y="8"/>
                    <a:pt x="61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760"/>
            </a:p>
          </p:txBody>
        </p:sp>
        <p:sp>
          <p:nvSpPr>
            <p:cNvPr id="553" name="Freeform 552"/>
            <p:cNvSpPr>
              <a:spLocks/>
            </p:cNvSpPr>
            <p:nvPr/>
          </p:nvSpPr>
          <p:spPr bwMode="auto">
            <a:xfrm>
              <a:off x="8077200" y="3257550"/>
              <a:ext cx="93663" cy="119063"/>
            </a:xfrm>
            <a:custGeom>
              <a:avLst/>
              <a:gdLst>
                <a:gd name="T0" fmla="*/ 25 w 47"/>
                <a:gd name="T1" fmla="*/ 17 h 60"/>
                <a:gd name="T2" fmla="*/ 22 w 47"/>
                <a:gd name="T3" fmla="*/ 14 h 60"/>
                <a:gd name="T4" fmla="*/ 17 w 47"/>
                <a:gd name="T5" fmla="*/ 9 h 60"/>
                <a:gd name="T6" fmla="*/ 11 w 47"/>
                <a:gd name="T7" fmla="*/ 6 h 60"/>
                <a:gd name="T8" fmla="*/ 9 w 47"/>
                <a:gd name="T9" fmla="*/ 3 h 60"/>
                <a:gd name="T10" fmla="*/ 6 w 47"/>
                <a:gd name="T11" fmla="*/ 1 h 60"/>
                <a:gd name="T12" fmla="*/ 1 w 47"/>
                <a:gd name="T13" fmla="*/ 0 h 60"/>
                <a:gd name="T14" fmla="*/ 0 w 47"/>
                <a:gd name="T15" fmla="*/ 5 h 60"/>
                <a:gd name="T16" fmla="*/ 3 w 47"/>
                <a:gd name="T17" fmla="*/ 10 h 60"/>
                <a:gd name="T18" fmla="*/ 6 w 47"/>
                <a:gd name="T19" fmla="*/ 12 h 60"/>
                <a:gd name="T20" fmla="*/ 8 w 47"/>
                <a:gd name="T21" fmla="*/ 12 h 60"/>
                <a:gd name="T22" fmla="*/ 14 w 47"/>
                <a:gd name="T23" fmla="*/ 12 h 60"/>
                <a:gd name="T24" fmla="*/ 14 w 47"/>
                <a:gd name="T25" fmla="*/ 21 h 60"/>
                <a:gd name="T26" fmla="*/ 15 w 47"/>
                <a:gd name="T27" fmla="*/ 24 h 60"/>
                <a:gd name="T28" fmla="*/ 17 w 47"/>
                <a:gd name="T29" fmla="*/ 31 h 60"/>
                <a:gd name="T30" fmla="*/ 16 w 47"/>
                <a:gd name="T31" fmla="*/ 35 h 60"/>
                <a:gd name="T32" fmla="*/ 15 w 47"/>
                <a:gd name="T33" fmla="*/ 38 h 60"/>
                <a:gd name="T34" fmla="*/ 16 w 47"/>
                <a:gd name="T35" fmla="*/ 40 h 60"/>
                <a:gd name="T36" fmla="*/ 18 w 47"/>
                <a:gd name="T37" fmla="*/ 42 h 60"/>
                <a:gd name="T38" fmla="*/ 21 w 47"/>
                <a:gd name="T39" fmla="*/ 44 h 60"/>
                <a:gd name="T40" fmla="*/ 24 w 47"/>
                <a:gd name="T41" fmla="*/ 46 h 60"/>
                <a:gd name="T42" fmla="*/ 30 w 47"/>
                <a:gd name="T43" fmla="*/ 45 h 60"/>
                <a:gd name="T44" fmla="*/ 28 w 47"/>
                <a:gd name="T45" fmla="*/ 48 h 60"/>
                <a:gd name="T46" fmla="*/ 28 w 47"/>
                <a:gd name="T47" fmla="*/ 51 h 60"/>
                <a:gd name="T48" fmla="*/ 26 w 47"/>
                <a:gd name="T49" fmla="*/ 54 h 60"/>
                <a:gd name="T50" fmla="*/ 27 w 47"/>
                <a:gd name="T51" fmla="*/ 57 h 60"/>
                <a:gd name="T52" fmla="*/ 30 w 47"/>
                <a:gd name="T53" fmla="*/ 58 h 60"/>
                <a:gd name="T54" fmla="*/ 33 w 47"/>
                <a:gd name="T55" fmla="*/ 60 h 60"/>
                <a:gd name="T56" fmla="*/ 36 w 47"/>
                <a:gd name="T57" fmla="*/ 60 h 60"/>
                <a:gd name="T58" fmla="*/ 39 w 47"/>
                <a:gd name="T59" fmla="*/ 60 h 60"/>
                <a:gd name="T60" fmla="*/ 39 w 47"/>
                <a:gd name="T61" fmla="*/ 57 h 60"/>
                <a:gd name="T62" fmla="*/ 42 w 47"/>
                <a:gd name="T63" fmla="*/ 56 h 60"/>
                <a:gd name="T64" fmla="*/ 47 w 47"/>
                <a:gd name="T65" fmla="*/ 56 h 60"/>
                <a:gd name="T66" fmla="*/ 47 w 47"/>
                <a:gd name="T67" fmla="*/ 47 h 60"/>
                <a:gd name="T68" fmla="*/ 43 w 47"/>
                <a:gd name="T69" fmla="*/ 42 h 60"/>
                <a:gd name="T70" fmla="*/ 40 w 47"/>
                <a:gd name="T71" fmla="*/ 41 h 60"/>
                <a:gd name="T72" fmla="*/ 37 w 47"/>
                <a:gd name="T73" fmla="*/ 39 h 60"/>
                <a:gd name="T74" fmla="*/ 36 w 47"/>
                <a:gd name="T75" fmla="*/ 36 h 60"/>
                <a:gd name="T76" fmla="*/ 36 w 47"/>
                <a:gd name="T77" fmla="*/ 33 h 60"/>
                <a:gd name="T78" fmla="*/ 34 w 47"/>
                <a:gd name="T79" fmla="*/ 31 h 60"/>
                <a:gd name="T80" fmla="*/ 31 w 47"/>
                <a:gd name="T81" fmla="*/ 30 h 60"/>
                <a:gd name="T82" fmla="*/ 28 w 47"/>
                <a:gd name="T83" fmla="*/ 29 h 60"/>
                <a:gd name="T84" fmla="*/ 26 w 47"/>
                <a:gd name="T85" fmla="*/ 26 h 60"/>
                <a:gd name="T86" fmla="*/ 25 w 47"/>
                <a:gd name="T87" fmla="*/ 23 h 60"/>
                <a:gd name="T88" fmla="*/ 25 w 47"/>
                <a:gd name="T89" fmla="*/ 17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7" h="60">
                  <a:moveTo>
                    <a:pt x="25" y="17"/>
                  </a:moveTo>
                  <a:cubicBezTo>
                    <a:pt x="24" y="16"/>
                    <a:pt x="23" y="15"/>
                    <a:pt x="22" y="14"/>
                  </a:cubicBezTo>
                  <a:cubicBezTo>
                    <a:pt x="21" y="12"/>
                    <a:pt x="20" y="10"/>
                    <a:pt x="17" y="9"/>
                  </a:cubicBezTo>
                  <a:cubicBezTo>
                    <a:pt x="15" y="8"/>
                    <a:pt x="13" y="7"/>
                    <a:pt x="11" y="6"/>
                  </a:cubicBezTo>
                  <a:cubicBezTo>
                    <a:pt x="10" y="5"/>
                    <a:pt x="10" y="4"/>
                    <a:pt x="9" y="3"/>
                  </a:cubicBezTo>
                  <a:cubicBezTo>
                    <a:pt x="8" y="2"/>
                    <a:pt x="7" y="2"/>
                    <a:pt x="6" y="1"/>
                  </a:cubicBezTo>
                  <a:cubicBezTo>
                    <a:pt x="5" y="0"/>
                    <a:pt x="2" y="0"/>
                    <a:pt x="1" y="0"/>
                  </a:cubicBezTo>
                  <a:cubicBezTo>
                    <a:pt x="1" y="2"/>
                    <a:pt x="0" y="3"/>
                    <a:pt x="0" y="5"/>
                  </a:cubicBezTo>
                  <a:cubicBezTo>
                    <a:pt x="0" y="7"/>
                    <a:pt x="1" y="9"/>
                    <a:pt x="3" y="10"/>
                  </a:cubicBezTo>
                  <a:cubicBezTo>
                    <a:pt x="4" y="11"/>
                    <a:pt x="4" y="12"/>
                    <a:pt x="6" y="12"/>
                  </a:cubicBezTo>
                  <a:cubicBezTo>
                    <a:pt x="6" y="12"/>
                    <a:pt x="7" y="12"/>
                    <a:pt x="8" y="12"/>
                  </a:cubicBezTo>
                  <a:cubicBezTo>
                    <a:pt x="11" y="12"/>
                    <a:pt x="12" y="12"/>
                    <a:pt x="14" y="12"/>
                  </a:cubicBezTo>
                  <a:cubicBezTo>
                    <a:pt x="14" y="15"/>
                    <a:pt x="13" y="17"/>
                    <a:pt x="14" y="21"/>
                  </a:cubicBezTo>
                  <a:cubicBezTo>
                    <a:pt x="14" y="22"/>
                    <a:pt x="15" y="23"/>
                    <a:pt x="15" y="24"/>
                  </a:cubicBezTo>
                  <a:cubicBezTo>
                    <a:pt x="16" y="26"/>
                    <a:pt x="17" y="28"/>
                    <a:pt x="17" y="31"/>
                  </a:cubicBezTo>
                  <a:cubicBezTo>
                    <a:pt x="17" y="33"/>
                    <a:pt x="16" y="34"/>
                    <a:pt x="16" y="35"/>
                  </a:cubicBezTo>
                  <a:cubicBezTo>
                    <a:pt x="16" y="37"/>
                    <a:pt x="15" y="37"/>
                    <a:pt x="15" y="38"/>
                  </a:cubicBezTo>
                  <a:cubicBezTo>
                    <a:pt x="15" y="39"/>
                    <a:pt x="16" y="39"/>
                    <a:pt x="16" y="40"/>
                  </a:cubicBezTo>
                  <a:cubicBezTo>
                    <a:pt x="16" y="41"/>
                    <a:pt x="17" y="41"/>
                    <a:pt x="18" y="42"/>
                  </a:cubicBezTo>
                  <a:cubicBezTo>
                    <a:pt x="19" y="43"/>
                    <a:pt x="20" y="44"/>
                    <a:pt x="21" y="44"/>
                  </a:cubicBezTo>
                  <a:cubicBezTo>
                    <a:pt x="22" y="45"/>
                    <a:pt x="23" y="46"/>
                    <a:pt x="24" y="46"/>
                  </a:cubicBezTo>
                  <a:cubicBezTo>
                    <a:pt x="26" y="46"/>
                    <a:pt x="28" y="45"/>
                    <a:pt x="30" y="45"/>
                  </a:cubicBezTo>
                  <a:cubicBezTo>
                    <a:pt x="29" y="46"/>
                    <a:pt x="28" y="47"/>
                    <a:pt x="28" y="48"/>
                  </a:cubicBezTo>
                  <a:cubicBezTo>
                    <a:pt x="27" y="49"/>
                    <a:pt x="28" y="50"/>
                    <a:pt x="28" y="51"/>
                  </a:cubicBezTo>
                  <a:cubicBezTo>
                    <a:pt x="27" y="52"/>
                    <a:pt x="26" y="53"/>
                    <a:pt x="26" y="54"/>
                  </a:cubicBezTo>
                  <a:cubicBezTo>
                    <a:pt x="26" y="55"/>
                    <a:pt x="26" y="56"/>
                    <a:pt x="27" y="57"/>
                  </a:cubicBezTo>
                  <a:cubicBezTo>
                    <a:pt x="27" y="58"/>
                    <a:pt x="29" y="58"/>
                    <a:pt x="30" y="58"/>
                  </a:cubicBezTo>
                  <a:cubicBezTo>
                    <a:pt x="31" y="59"/>
                    <a:pt x="32" y="60"/>
                    <a:pt x="33" y="60"/>
                  </a:cubicBezTo>
                  <a:cubicBezTo>
                    <a:pt x="34" y="60"/>
                    <a:pt x="35" y="60"/>
                    <a:pt x="36" y="60"/>
                  </a:cubicBezTo>
                  <a:cubicBezTo>
                    <a:pt x="37" y="60"/>
                    <a:pt x="38" y="60"/>
                    <a:pt x="39" y="60"/>
                  </a:cubicBezTo>
                  <a:cubicBezTo>
                    <a:pt x="40" y="59"/>
                    <a:pt x="38" y="57"/>
                    <a:pt x="39" y="57"/>
                  </a:cubicBezTo>
                  <a:cubicBezTo>
                    <a:pt x="39" y="56"/>
                    <a:pt x="41" y="56"/>
                    <a:pt x="42" y="56"/>
                  </a:cubicBezTo>
                  <a:cubicBezTo>
                    <a:pt x="43" y="55"/>
                    <a:pt x="45" y="56"/>
                    <a:pt x="47" y="56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47" y="45"/>
                    <a:pt x="45" y="43"/>
                    <a:pt x="43" y="42"/>
                  </a:cubicBezTo>
                  <a:cubicBezTo>
                    <a:pt x="42" y="42"/>
                    <a:pt x="41" y="42"/>
                    <a:pt x="40" y="41"/>
                  </a:cubicBezTo>
                  <a:cubicBezTo>
                    <a:pt x="39" y="41"/>
                    <a:pt x="38" y="40"/>
                    <a:pt x="37" y="39"/>
                  </a:cubicBezTo>
                  <a:cubicBezTo>
                    <a:pt x="37" y="38"/>
                    <a:pt x="37" y="37"/>
                    <a:pt x="36" y="36"/>
                  </a:cubicBezTo>
                  <a:cubicBezTo>
                    <a:pt x="36" y="35"/>
                    <a:pt x="37" y="34"/>
                    <a:pt x="36" y="33"/>
                  </a:cubicBezTo>
                  <a:cubicBezTo>
                    <a:pt x="36" y="32"/>
                    <a:pt x="35" y="32"/>
                    <a:pt x="34" y="31"/>
                  </a:cubicBezTo>
                  <a:cubicBezTo>
                    <a:pt x="33" y="30"/>
                    <a:pt x="32" y="30"/>
                    <a:pt x="31" y="30"/>
                  </a:cubicBezTo>
                  <a:cubicBezTo>
                    <a:pt x="30" y="29"/>
                    <a:pt x="28" y="29"/>
                    <a:pt x="28" y="29"/>
                  </a:cubicBezTo>
                  <a:cubicBezTo>
                    <a:pt x="27" y="28"/>
                    <a:pt x="27" y="27"/>
                    <a:pt x="26" y="26"/>
                  </a:cubicBezTo>
                  <a:cubicBezTo>
                    <a:pt x="26" y="25"/>
                    <a:pt x="25" y="24"/>
                    <a:pt x="25" y="23"/>
                  </a:cubicBezTo>
                  <a:cubicBezTo>
                    <a:pt x="24" y="21"/>
                    <a:pt x="25" y="19"/>
                    <a:pt x="2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760"/>
            </a:p>
          </p:txBody>
        </p:sp>
        <p:sp>
          <p:nvSpPr>
            <p:cNvPr id="554" name="Freeform 553"/>
            <p:cNvSpPr>
              <a:spLocks/>
            </p:cNvSpPr>
            <p:nvPr/>
          </p:nvSpPr>
          <p:spPr bwMode="auto">
            <a:xfrm>
              <a:off x="8121650" y="3240088"/>
              <a:ext cx="101600" cy="95250"/>
            </a:xfrm>
            <a:custGeom>
              <a:avLst/>
              <a:gdLst>
                <a:gd name="T0" fmla="*/ 30 w 51"/>
                <a:gd name="T1" fmla="*/ 0 h 48"/>
                <a:gd name="T2" fmla="*/ 27 w 51"/>
                <a:gd name="T3" fmla="*/ 1 h 48"/>
                <a:gd name="T4" fmla="*/ 24 w 51"/>
                <a:gd name="T5" fmla="*/ 0 h 48"/>
                <a:gd name="T6" fmla="*/ 21 w 51"/>
                <a:gd name="T7" fmla="*/ 0 h 48"/>
                <a:gd name="T8" fmla="*/ 15 w 51"/>
                <a:gd name="T9" fmla="*/ 1 h 48"/>
                <a:gd name="T10" fmla="*/ 14 w 51"/>
                <a:gd name="T11" fmla="*/ 4 h 48"/>
                <a:gd name="T12" fmla="*/ 11 w 51"/>
                <a:gd name="T13" fmla="*/ 5 h 48"/>
                <a:gd name="T14" fmla="*/ 8 w 51"/>
                <a:gd name="T15" fmla="*/ 5 h 48"/>
                <a:gd name="T16" fmla="*/ 0 w 51"/>
                <a:gd name="T17" fmla="*/ 7 h 48"/>
                <a:gd name="T18" fmla="*/ 7 w 51"/>
                <a:gd name="T19" fmla="*/ 11 h 48"/>
                <a:gd name="T20" fmla="*/ 10 w 51"/>
                <a:gd name="T21" fmla="*/ 14 h 48"/>
                <a:gd name="T22" fmla="*/ 13 w 51"/>
                <a:gd name="T23" fmla="*/ 15 h 48"/>
                <a:gd name="T24" fmla="*/ 16 w 51"/>
                <a:gd name="T25" fmla="*/ 15 h 48"/>
                <a:gd name="T26" fmla="*/ 16 w 51"/>
                <a:gd name="T27" fmla="*/ 18 h 48"/>
                <a:gd name="T28" fmla="*/ 19 w 51"/>
                <a:gd name="T29" fmla="*/ 19 h 48"/>
                <a:gd name="T30" fmla="*/ 22 w 51"/>
                <a:gd name="T31" fmla="*/ 22 h 48"/>
                <a:gd name="T32" fmla="*/ 23 w 51"/>
                <a:gd name="T33" fmla="*/ 25 h 48"/>
                <a:gd name="T34" fmla="*/ 23 w 51"/>
                <a:gd name="T35" fmla="*/ 28 h 48"/>
                <a:gd name="T36" fmla="*/ 24 w 51"/>
                <a:gd name="T37" fmla="*/ 31 h 48"/>
                <a:gd name="T38" fmla="*/ 27 w 51"/>
                <a:gd name="T39" fmla="*/ 33 h 48"/>
                <a:gd name="T40" fmla="*/ 33 w 51"/>
                <a:gd name="T41" fmla="*/ 38 h 48"/>
                <a:gd name="T42" fmla="*/ 36 w 51"/>
                <a:gd name="T43" fmla="*/ 39 h 48"/>
                <a:gd name="T44" fmla="*/ 38 w 51"/>
                <a:gd name="T45" fmla="*/ 42 h 48"/>
                <a:gd name="T46" fmla="*/ 39 w 51"/>
                <a:gd name="T47" fmla="*/ 48 h 48"/>
                <a:gd name="T48" fmla="*/ 51 w 51"/>
                <a:gd name="T49" fmla="*/ 48 h 48"/>
                <a:gd name="T50" fmla="*/ 50 w 51"/>
                <a:gd name="T51" fmla="*/ 45 h 48"/>
                <a:gd name="T52" fmla="*/ 51 w 51"/>
                <a:gd name="T53" fmla="*/ 39 h 48"/>
                <a:gd name="T54" fmla="*/ 51 w 51"/>
                <a:gd name="T55" fmla="*/ 38 h 48"/>
                <a:gd name="T56" fmla="*/ 46 w 51"/>
                <a:gd name="T57" fmla="*/ 29 h 48"/>
                <a:gd name="T58" fmla="*/ 43 w 51"/>
                <a:gd name="T59" fmla="*/ 28 h 48"/>
                <a:gd name="T60" fmla="*/ 42 w 51"/>
                <a:gd name="T61" fmla="*/ 25 h 48"/>
                <a:gd name="T62" fmla="*/ 40 w 51"/>
                <a:gd name="T63" fmla="*/ 21 h 48"/>
                <a:gd name="T64" fmla="*/ 37 w 51"/>
                <a:gd name="T65" fmla="*/ 18 h 48"/>
                <a:gd name="T66" fmla="*/ 34 w 51"/>
                <a:gd name="T67" fmla="*/ 16 h 48"/>
                <a:gd name="T68" fmla="*/ 31 w 51"/>
                <a:gd name="T69" fmla="*/ 15 h 48"/>
                <a:gd name="T70" fmla="*/ 29 w 51"/>
                <a:gd name="T71" fmla="*/ 12 h 48"/>
                <a:gd name="T72" fmla="*/ 30 w 51"/>
                <a:gd name="T73" fmla="*/ 9 h 48"/>
                <a:gd name="T74" fmla="*/ 30 w 51"/>
                <a:gd name="T7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1" h="48">
                  <a:moveTo>
                    <a:pt x="30" y="0"/>
                  </a:moveTo>
                  <a:cubicBezTo>
                    <a:pt x="29" y="0"/>
                    <a:pt x="28" y="1"/>
                    <a:pt x="27" y="1"/>
                  </a:cubicBezTo>
                  <a:cubicBezTo>
                    <a:pt x="26" y="1"/>
                    <a:pt x="25" y="0"/>
                    <a:pt x="24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9" y="0"/>
                    <a:pt x="17" y="0"/>
                    <a:pt x="15" y="1"/>
                  </a:cubicBezTo>
                  <a:cubicBezTo>
                    <a:pt x="14" y="2"/>
                    <a:pt x="15" y="3"/>
                    <a:pt x="14" y="4"/>
                  </a:cubicBezTo>
                  <a:cubicBezTo>
                    <a:pt x="13" y="4"/>
                    <a:pt x="12" y="5"/>
                    <a:pt x="11" y="5"/>
                  </a:cubicBezTo>
                  <a:cubicBezTo>
                    <a:pt x="10" y="6"/>
                    <a:pt x="9" y="5"/>
                    <a:pt x="8" y="5"/>
                  </a:cubicBezTo>
                  <a:cubicBezTo>
                    <a:pt x="6" y="6"/>
                    <a:pt x="3" y="7"/>
                    <a:pt x="0" y="7"/>
                  </a:cubicBezTo>
                  <a:cubicBezTo>
                    <a:pt x="3" y="9"/>
                    <a:pt x="5" y="10"/>
                    <a:pt x="7" y="11"/>
                  </a:cubicBezTo>
                  <a:cubicBezTo>
                    <a:pt x="8" y="12"/>
                    <a:pt x="9" y="13"/>
                    <a:pt x="10" y="14"/>
                  </a:cubicBezTo>
                  <a:cubicBezTo>
                    <a:pt x="11" y="14"/>
                    <a:pt x="12" y="14"/>
                    <a:pt x="13" y="15"/>
                  </a:cubicBezTo>
                  <a:cubicBezTo>
                    <a:pt x="14" y="15"/>
                    <a:pt x="15" y="14"/>
                    <a:pt x="16" y="15"/>
                  </a:cubicBezTo>
                  <a:cubicBezTo>
                    <a:pt x="17" y="16"/>
                    <a:pt x="15" y="17"/>
                    <a:pt x="16" y="18"/>
                  </a:cubicBezTo>
                  <a:cubicBezTo>
                    <a:pt x="17" y="19"/>
                    <a:pt x="18" y="18"/>
                    <a:pt x="19" y="19"/>
                  </a:cubicBezTo>
                  <a:cubicBezTo>
                    <a:pt x="20" y="21"/>
                    <a:pt x="21" y="21"/>
                    <a:pt x="22" y="22"/>
                  </a:cubicBezTo>
                  <a:cubicBezTo>
                    <a:pt x="22" y="23"/>
                    <a:pt x="22" y="24"/>
                    <a:pt x="23" y="25"/>
                  </a:cubicBezTo>
                  <a:cubicBezTo>
                    <a:pt x="23" y="26"/>
                    <a:pt x="22" y="27"/>
                    <a:pt x="23" y="28"/>
                  </a:cubicBezTo>
                  <a:cubicBezTo>
                    <a:pt x="23" y="29"/>
                    <a:pt x="23" y="30"/>
                    <a:pt x="24" y="31"/>
                  </a:cubicBezTo>
                  <a:cubicBezTo>
                    <a:pt x="25" y="32"/>
                    <a:pt x="26" y="32"/>
                    <a:pt x="27" y="33"/>
                  </a:cubicBezTo>
                  <a:cubicBezTo>
                    <a:pt x="29" y="34"/>
                    <a:pt x="31" y="36"/>
                    <a:pt x="33" y="38"/>
                  </a:cubicBezTo>
                  <a:cubicBezTo>
                    <a:pt x="34" y="39"/>
                    <a:pt x="35" y="38"/>
                    <a:pt x="36" y="39"/>
                  </a:cubicBezTo>
                  <a:cubicBezTo>
                    <a:pt x="37" y="40"/>
                    <a:pt x="37" y="41"/>
                    <a:pt x="38" y="42"/>
                  </a:cubicBezTo>
                  <a:cubicBezTo>
                    <a:pt x="39" y="44"/>
                    <a:pt x="39" y="46"/>
                    <a:pt x="39" y="48"/>
                  </a:cubicBezTo>
                  <a:cubicBezTo>
                    <a:pt x="51" y="48"/>
                    <a:pt x="51" y="48"/>
                    <a:pt x="51" y="48"/>
                  </a:cubicBezTo>
                  <a:cubicBezTo>
                    <a:pt x="51" y="47"/>
                    <a:pt x="50" y="46"/>
                    <a:pt x="50" y="45"/>
                  </a:cubicBezTo>
                  <a:cubicBezTo>
                    <a:pt x="50" y="43"/>
                    <a:pt x="51" y="41"/>
                    <a:pt x="51" y="39"/>
                  </a:cubicBezTo>
                  <a:cubicBezTo>
                    <a:pt x="51" y="39"/>
                    <a:pt x="51" y="39"/>
                    <a:pt x="51" y="38"/>
                  </a:cubicBezTo>
                  <a:cubicBezTo>
                    <a:pt x="51" y="34"/>
                    <a:pt x="49" y="32"/>
                    <a:pt x="46" y="29"/>
                  </a:cubicBezTo>
                  <a:cubicBezTo>
                    <a:pt x="45" y="28"/>
                    <a:pt x="44" y="28"/>
                    <a:pt x="43" y="28"/>
                  </a:cubicBezTo>
                  <a:cubicBezTo>
                    <a:pt x="43" y="27"/>
                    <a:pt x="43" y="25"/>
                    <a:pt x="42" y="25"/>
                  </a:cubicBezTo>
                  <a:cubicBezTo>
                    <a:pt x="42" y="23"/>
                    <a:pt x="41" y="22"/>
                    <a:pt x="40" y="21"/>
                  </a:cubicBezTo>
                  <a:cubicBezTo>
                    <a:pt x="39" y="20"/>
                    <a:pt x="39" y="19"/>
                    <a:pt x="37" y="18"/>
                  </a:cubicBezTo>
                  <a:cubicBezTo>
                    <a:pt x="36" y="17"/>
                    <a:pt x="35" y="16"/>
                    <a:pt x="34" y="16"/>
                  </a:cubicBezTo>
                  <a:cubicBezTo>
                    <a:pt x="33" y="15"/>
                    <a:pt x="31" y="16"/>
                    <a:pt x="31" y="15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29" y="11"/>
                    <a:pt x="30" y="10"/>
                    <a:pt x="30" y="9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760"/>
            </a:p>
          </p:txBody>
        </p:sp>
        <p:sp>
          <p:nvSpPr>
            <p:cNvPr id="555" name="Freeform 554"/>
            <p:cNvSpPr>
              <a:spLocks/>
            </p:cNvSpPr>
            <p:nvPr/>
          </p:nvSpPr>
          <p:spPr bwMode="auto">
            <a:xfrm>
              <a:off x="7977188" y="3279775"/>
              <a:ext cx="88900" cy="119063"/>
            </a:xfrm>
            <a:custGeom>
              <a:avLst/>
              <a:gdLst>
                <a:gd name="T0" fmla="*/ 23 w 44"/>
                <a:gd name="T1" fmla="*/ 38 h 60"/>
                <a:gd name="T2" fmla="*/ 21 w 44"/>
                <a:gd name="T3" fmla="*/ 41 h 60"/>
                <a:gd name="T4" fmla="*/ 19 w 44"/>
                <a:gd name="T5" fmla="*/ 44 h 60"/>
                <a:gd name="T6" fmla="*/ 14 w 44"/>
                <a:gd name="T7" fmla="*/ 45 h 60"/>
                <a:gd name="T8" fmla="*/ 13 w 44"/>
                <a:gd name="T9" fmla="*/ 48 h 60"/>
                <a:gd name="T10" fmla="*/ 10 w 44"/>
                <a:gd name="T11" fmla="*/ 50 h 60"/>
                <a:gd name="T12" fmla="*/ 7 w 44"/>
                <a:gd name="T13" fmla="*/ 51 h 60"/>
                <a:gd name="T14" fmla="*/ 4 w 44"/>
                <a:gd name="T15" fmla="*/ 51 h 60"/>
                <a:gd name="T16" fmla="*/ 2 w 44"/>
                <a:gd name="T17" fmla="*/ 54 h 60"/>
                <a:gd name="T18" fmla="*/ 0 w 44"/>
                <a:gd name="T19" fmla="*/ 60 h 60"/>
                <a:gd name="T20" fmla="*/ 2 w 44"/>
                <a:gd name="T21" fmla="*/ 60 h 60"/>
                <a:gd name="T22" fmla="*/ 5 w 44"/>
                <a:gd name="T23" fmla="*/ 60 h 60"/>
                <a:gd name="T24" fmla="*/ 8 w 44"/>
                <a:gd name="T25" fmla="*/ 60 h 60"/>
                <a:gd name="T26" fmla="*/ 11 w 44"/>
                <a:gd name="T27" fmla="*/ 58 h 60"/>
                <a:gd name="T28" fmla="*/ 14 w 44"/>
                <a:gd name="T29" fmla="*/ 55 h 60"/>
                <a:gd name="T30" fmla="*/ 14 w 44"/>
                <a:gd name="T31" fmla="*/ 52 h 60"/>
                <a:gd name="T32" fmla="*/ 18 w 44"/>
                <a:gd name="T33" fmla="*/ 46 h 60"/>
                <a:gd name="T34" fmla="*/ 21 w 44"/>
                <a:gd name="T35" fmla="*/ 46 h 60"/>
                <a:gd name="T36" fmla="*/ 24 w 44"/>
                <a:gd name="T37" fmla="*/ 44 h 60"/>
                <a:gd name="T38" fmla="*/ 31 w 44"/>
                <a:gd name="T39" fmla="*/ 44 h 60"/>
                <a:gd name="T40" fmla="*/ 31 w 44"/>
                <a:gd name="T41" fmla="*/ 38 h 60"/>
                <a:gd name="T42" fmla="*/ 33 w 44"/>
                <a:gd name="T43" fmla="*/ 33 h 60"/>
                <a:gd name="T44" fmla="*/ 36 w 44"/>
                <a:gd name="T45" fmla="*/ 27 h 60"/>
                <a:gd name="T46" fmla="*/ 39 w 44"/>
                <a:gd name="T47" fmla="*/ 25 h 60"/>
                <a:gd name="T48" fmla="*/ 42 w 44"/>
                <a:gd name="T49" fmla="*/ 24 h 60"/>
                <a:gd name="T50" fmla="*/ 43 w 44"/>
                <a:gd name="T51" fmla="*/ 20 h 60"/>
                <a:gd name="T52" fmla="*/ 43 w 44"/>
                <a:gd name="T53" fmla="*/ 13 h 60"/>
                <a:gd name="T54" fmla="*/ 44 w 44"/>
                <a:gd name="T55" fmla="*/ 10 h 60"/>
                <a:gd name="T56" fmla="*/ 44 w 44"/>
                <a:gd name="T57" fmla="*/ 0 h 60"/>
                <a:gd name="T58" fmla="*/ 43 w 44"/>
                <a:gd name="T59" fmla="*/ 3 h 60"/>
                <a:gd name="T60" fmla="*/ 38 w 44"/>
                <a:gd name="T61" fmla="*/ 10 h 60"/>
                <a:gd name="T62" fmla="*/ 38 w 44"/>
                <a:gd name="T63" fmla="*/ 13 h 60"/>
                <a:gd name="T64" fmla="*/ 36 w 44"/>
                <a:gd name="T65" fmla="*/ 16 h 60"/>
                <a:gd name="T66" fmla="*/ 34 w 44"/>
                <a:gd name="T67" fmla="*/ 19 h 60"/>
                <a:gd name="T68" fmla="*/ 31 w 44"/>
                <a:gd name="T69" fmla="*/ 21 h 60"/>
                <a:gd name="T70" fmla="*/ 30 w 44"/>
                <a:gd name="T71" fmla="*/ 24 h 60"/>
                <a:gd name="T72" fmla="*/ 28 w 44"/>
                <a:gd name="T73" fmla="*/ 27 h 60"/>
                <a:gd name="T74" fmla="*/ 25 w 44"/>
                <a:gd name="T75" fmla="*/ 29 h 60"/>
                <a:gd name="T76" fmla="*/ 25 w 44"/>
                <a:gd name="T77" fmla="*/ 32 h 60"/>
                <a:gd name="T78" fmla="*/ 25 w 44"/>
                <a:gd name="T79" fmla="*/ 35 h 60"/>
                <a:gd name="T80" fmla="*/ 23 w 44"/>
                <a:gd name="T81" fmla="*/ 3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" h="60">
                  <a:moveTo>
                    <a:pt x="23" y="38"/>
                  </a:moveTo>
                  <a:cubicBezTo>
                    <a:pt x="23" y="39"/>
                    <a:pt x="22" y="40"/>
                    <a:pt x="21" y="41"/>
                  </a:cubicBezTo>
                  <a:cubicBezTo>
                    <a:pt x="20" y="42"/>
                    <a:pt x="20" y="43"/>
                    <a:pt x="19" y="44"/>
                  </a:cubicBezTo>
                  <a:cubicBezTo>
                    <a:pt x="18" y="45"/>
                    <a:pt x="15" y="44"/>
                    <a:pt x="14" y="45"/>
                  </a:cubicBezTo>
                  <a:cubicBezTo>
                    <a:pt x="13" y="46"/>
                    <a:pt x="14" y="47"/>
                    <a:pt x="13" y="48"/>
                  </a:cubicBezTo>
                  <a:cubicBezTo>
                    <a:pt x="12" y="49"/>
                    <a:pt x="11" y="49"/>
                    <a:pt x="10" y="50"/>
                  </a:cubicBezTo>
                  <a:cubicBezTo>
                    <a:pt x="9" y="51"/>
                    <a:pt x="8" y="51"/>
                    <a:pt x="7" y="51"/>
                  </a:cubicBezTo>
                  <a:cubicBezTo>
                    <a:pt x="6" y="51"/>
                    <a:pt x="5" y="50"/>
                    <a:pt x="4" y="51"/>
                  </a:cubicBezTo>
                  <a:cubicBezTo>
                    <a:pt x="3" y="51"/>
                    <a:pt x="3" y="53"/>
                    <a:pt x="2" y="54"/>
                  </a:cubicBezTo>
                  <a:cubicBezTo>
                    <a:pt x="1" y="56"/>
                    <a:pt x="0" y="58"/>
                    <a:pt x="0" y="60"/>
                  </a:cubicBezTo>
                  <a:cubicBezTo>
                    <a:pt x="1" y="60"/>
                    <a:pt x="1" y="60"/>
                    <a:pt x="2" y="60"/>
                  </a:cubicBezTo>
                  <a:cubicBezTo>
                    <a:pt x="4" y="60"/>
                    <a:pt x="4" y="60"/>
                    <a:pt x="5" y="60"/>
                  </a:cubicBezTo>
                  <a:cubicBezTo>
                    <a:pt x="6" y="60"/>
                    <a:pt x="8" y="60"/>
                    <a:pt x="8" y="60"/>
                  </a:cubicBezTo>
                  <a:cubicBezTo>
                    <a:pt x="10" y="59"/>
                    <a:pt x="10" y="58"/>
                    <a:pt x="11" y="58"/>
                  </a:cubicBezTo>
                  <a:cubicBezTo>
                    <a:pt x="12" y="57"/>
                    <a:pt x="13" y="56"/>
                    <a:pt x="14" y="55"/>
                  </a:cubicBezTo>
                  <a:cubicBezTo>
                    <a:pt x="14" y="54"/>
                    <a:pt x="13" y="53"/>
                    <a:pt x="14" y="52"/>
                  </a:cubicBezTo>
                  <a:cubicBezTo>
                    <a:pt x="15" y="49"/>
                    <a:pt x="16" y="48"/>
                    <a:pt x="18" y="46"/>
                  </a:cubicBezTo>
                  <a:cubicBezTo>
                    <a:pt x="19" y="46"/>
                    <a:pt x="20" y="46"/>
                    <a:pt x="21" y="46"/>
                  </a:cubicBezTo>
                  <a:cubicBezTo>
                    <a:pt x="22" y="45"/>
                    <a:pt x="23" y="44"/>
                    <a:pt x="24" y="44"/>
                  </a:cubicBezTo>
                  <a:cubicBezTo>
                    <a:pt x="26" y="44"/>
                    <a:pt x="28" y="44"/>
                    <a:pt x="31" y="44"/>
                  </a:cubicBezTo>
                  <a:cubicBezTo>
                    <a:pt x="31" y="42"/>
                    <a:pt x="30" y="40"/>
                    <a:pt x="31" y="38"/>
                  </a:cubicBezTo>
                  <a:cubicBezTo>
                    <a:pt x="31" y="36"/>
                    <a:pt x="32" y="35"/>
                    <a:pt x="33" y="33"/>
                  </a:cubicBezTo>
                  <a:cubicBezTo>
                    <a:pt x="34" y="30"/>
                    <a:pt x="35" y="28"/>
                    <a:pt x="36" y="27"/>
                  </a:cubicBezTo>
                  <a:cubicBezTo>
                    <a:pt x="37" y="26"/>
                    <a:pt x="38" y="26"/>
                    <a:pt x="39" y="25"/>
                  </a:cubicBezTo>
                  <a:cubicBezTo>
                    <a:pt x="40" y="24"/>
                    <a:pt x="42" y="25"/>
                    <a:pt x="42" y="24"/>
                  </a:cubicBezTo>
                  <a:cubicBezTo>
                    <a:pt x="43" y="23"/>
                    <a:pt x="43" y="21"/>
                    <a:pt x="43" y="20"/>
                  </a:cubicBezTo>
                  <a:cubicBezTo>
                    <a:pt x="44" y="18"/>
                    <a:pt x="43" y="16"/>
                    <a:pt x="43" y="13"/>
                  </a:cubicBezTo>
                  <a:cubicBezTo>
                    <a:pt x="43" y="12"/>
                    <a:pt x="44" y="12"/>
                    <a:pt x="44" y="10"/>
                  </a:cubicBezTo>
                  <a:cubicBezTo>
                    <a:pt x="44" y="8"/>
                    <a:pt x="44" y="3"/>
                    <a:pt x="44" y="0"/>
                  </a:cubicBezTo>
                  <a:cubicBezTo>
                    <a:pt x="44" y="1"/>
                    <a:pt x="44" y="2"/>
                    <a:pt x="43" y="3"/>
                  </a:cubicBezTo>
                  <a:cubicBezTo>
                    <a:pt x="41" y="6"/>
                    <a:pt x="39" y="7"/>
                    <a:pt x="38" y="10"/>
                  </a:cubicBezTo>
                  <a:cubicBezTo>
                    <a:pt x="38" y="11"/>
                    <a:pt x="38" y="12"/>
                    <a:pt x="38" y="13"/>
                  </a:cubicBezTo>
                  <a:cubicBezTo>
                    <a:pt x="37" y="14"/>
                    <a:pt x="36" y="14"/>
                    <a:pt x="36" y="16"/>
                  </a:cubicBezTo>
                  <a:cubicBezTo>
                    <a:pt x="35" y="17"/>
                    <a:pt x="35" y="18"/>
                    <a:pt x="34" y="19"/>
                  </a:cubicBezTo>
                  <a:cubicBezTo>
                    <a:pt x="33" y="20"/>
                    <a:pt x="32" y="20"/>
                    <a:pt x="31" y="21"/>
                  </a:cubicBezTo>
                  <a:cubicBezTo>
                    <a:pt x="31" y="22"/>
                    <a:pt x="30" y="23"/>
                    <a:pt x="30" y="24"/>
                  </a:cubicBezTo>
                  <a:cubicBezTo>
                    <a:pt x="29" y="25"/>
                    <a:pt x="29" y="26"/>
                    <a:pt x="28" y="27"/>
                  </a:cubicBezTo>
                  <a:cubicBezTo>
                    <a:pt x="28" y="28"/>
                    <a:pt x="26" y="28"/>
                    <a:pt x="25" y="29"/>
                  </a:cubicBezTo>
                  <a:cubicBezTo>
                    <a:pt x="25" y="30"/>
                    <a:pt x="26" y="31"/>
                    <a:pt x="25" y="32"/>
                  </a:cubicBezTo>
                  <a:cubicBezTo>
                    <a:pt x="25" y="33"/>
                    <a:pt x="25" y="34"/>
                    <a:pt x="25" y="35"/>
                  </a:cubicBezTo>
                  <a:cubicBezTo>
                    <a:pt x="25" y="36"/>
                    <a:pt x="24" y="37"/>
                    <a:pt x="23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760"/>
            </a:p>
          </p:txBody>
        </p:sp>
        <p:sp>
          <p:nvSpPr>
            <p:cNvPr id="556" name="Freeform 555"/>
            <p:cNvSpPr>
              <a:spLocks/>
            </p:cNvSpPr>
            <p:nvPr/>
          </p:nvSpPr>
          <p:spPr bwMode="auto">
            <a:xfrm>
              <a:off x="8053388" y="3108325"/>
              <a:ext cx="77788" cy="127000"/>
            </a:xfrm>
            <a:custGeom>
              <a:avLst/>
              <a:gdLst>
                <a:gd name="T0" fmla="*/ 2 w 39"/>
                <a:gd name="T1" fmla="*/ 42 h 64"/>
                <a:gd name="T2" fmla="*/ 6 w 39"/>
                <a:gd name="T3" fmla="*/ 46 h 64"/>
                <a:gd name="T4" fmla="*/ 12 w 39"/>
                <a:gd name="T5" fmla="*/ 50 h 64"/>
                <a:gd name="T6" fmla="*/ 15 w 39"/>
                <a:gd name="T7" fmla="*/ 52 h 64"/>
                <a:gd name="T8" fmla="*/ 13 w 39"/>
                <a:gd name="T9" fmla="*/ 60 h 64"/>
                <a:gd name="T10" fmla="*/ 18 w 39"/>
                <a:gd name="T11" fmla="*/ 63 h 64"/>
                <a:gd name="T12" fmla="*/ 26 w 39"/>
                <a:gd name="T13" fmla="*/ 64 h 64"/>
                <a:gd name="T14" fmla="*/ 26 w 39"/>
                <a:gd name="T15" fmla="*/ 56 h 64"/>
                <a:gd name="T16" fmla="*/ 28 w 39"/>
                <a:gd name="T17" fmla="*/ 45 h 64"/>
                <a:gd name="T18" fmla="*/ 32 w 39"/>
                <a:gd name="T19" fmla="*/ 42 h 64"/>
                <a:gd name="T20" fmla="*/ 34 w 39"/>
                <a:gd name="T21" fmla="*/ 39 h 64"/>
                <a:gd name="T22" fmla="*/ 37 w 39"/>
                <a:gd name="T23" fmla="*/ 35 h 64"/>
                <a:gd name="T24" fmla="*/ 39 w 39"/>
                <a:gd name="T25" fmla="*/ 28 h 64"/>
                <a:gd name="T26" fmla="*/ 39 w 39"/>
                <a:gd name="T27" fmla="*/ 24 h 64"/>
                <a:gd name="T28" fmla="*/ 39 w 39"/>
                <a:gd name="T29" fmla="*/ 20 h 64"/>
                <a:gd name="T30" fmla="*/ 37 w 39"/>
                <a:gd name="T31" fmla="*/ 17 h 64"/>
                <a:gd name="T32" fmla="*/ 36 w 39"/>
                <a:gd name="T33" fmla="*/ 13 h 64"/>
                <a:gd name="T34" fmla="*/ 35 w 39"/>
                <a:gd name="T35" fmla="*/ 10 h 64"/>
                <a:gd name="T36" fmla="*/ 33 w 39"/>
                <a:gd name="T37" fmla="*/ 7 h 64"/>
                <a:gd name="T38" fmla="*/ 29 w 39"/>
                <a:gd name="T39" fmla="*/ 5 h 64"/>
                <a:gd name="T40" fmla="*/ 25 w 39"/>
                <a:gd name="T41" fmla="*/ 4 h 64"/>
                <a:gd name="T42" fmla="*/ 22 w 39"/>
                <a:gd name="T43" fmla="*/ 2 h 64"/>
                <a:gd name="T44" fmla="*/ 18 w 39"/>
                <a:gd name="T45" fmla="*/ 0 h 64"/>
                <a:gd name="T46" fmla="*/ 11 w 39"/>
                <a:gd name="T47" fmla="*/ 1 h 64"/>
                <a:gd name="T48" fmla="*/ 11 w 39"/>
                <a:gd name="T49" fmla="*/ 5 h 64"/>
                <a:gd name="T50" fmla="*/ 11 w 39"/>
                <a:gd name="T51" fmla="*/ 8 h 64"/>
                <a:gd name="T52" fmla="*/ 12 w 39"/>
                <a:gd name="T53" fmla="*/ 11 h 64"/>
                <a:gd name="T54" fmla="*/ 12 w 39"/>
                <a:gd name="T55" fmla="*/ 15 h 64"/>
                <a:gd name="T56" fmla="*/ 10 w 39"/>
                <a:gd name="T57" fmla="*/ 18 h 64"/>
                <a:gd name="T58" fmla="*/ 11 w 39"/>
                <a:gd name="T59" fmla="*/ 28 h 64"/>
                <a:gd name="T60" fmla="*/ 8 w 39"/>
                <a:gd name="T61" fmla="*/ 31 h 64"/>
                <a:gd name="T62" fmla="*/ 1 w 39"/>
                <a:gd name="T63" fmla="*/ 34 h 64"/>
                <a:gd name="T64" fmla="*/ 0 w 39"/>
                <a:gd name="T65" fmla="*/ 3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9" h="64">
                  <a:moveTo>
                    <a:pt x="0" y="40"/>
                  </a:moveTo>
                  <a:cubicBezTo>
                    <a:pt x="0" y="41"/>
                    <a:pt x="1" y="41"/>
                    <a:pt x="2" y="42"/>
                  </a:cubicBezTo>
                  <a:cubicBezTo>
                    <a:pt x="2" y="43"/>
                    <a:pt x="3" y="44"/>
                    <a:pt x="4" y="45"/>
                  </a:cubicBezTo>
                  <a:cubicBezTo>
                    <a:pt x="4" y="45"/>
                    <a:pt x="5" y="46"/>
                    <a:pt x="6" y="46"/>
                  </a:cubicBezTo>
                  <a:cubicBezTo>
                    <a:pt x="7" y="47"/>
                    <a:pt x="7" y="47"/>
                    <a:pt x="8" y="48"/>
                  </a:cubicBezTo>
                  <a:cubicBezTo>
                    <a:pt x="9" y="49"/>
                    <a:pt x="10" y="50"/>
                    <a:pt x="12" y="50"/>
                  </a:cubicBezTo>
                  <a:cubicBezTo>
                    <a:pt x="12" y="51"/>
                    <a:pt x="12" y="51"/>
                    <a:pt x="13" y="52"/>
                  </a:cubicBezTo>
                  <a:cubicBezTo>
                    <a:pt x="14" y="52"/>
                    <a:pt x="14" y="51"/>
                    <a:pt x="15" y="52"/>
                  </a:cubicBezTo>
                  <a:cubicBezTo>
                    <a:pt x="14" y="54"/>
                    <a:pt x="13" y="55"/>
                    <a:pt x="13" y="57"/>
                  </a:cubicBezTo>
                  <a:cubicBezTo>
                    <a:pt x="13" y="58"/>
                    <a:pt x="13" y="59"/>
                    <a:pt x="13" y="60"/>
                  </a:cubicBezTo>
                  <a:cubicBezTo>
                    <a:pt x="14" y="61"/>
                    <a:pt x="14" y="62"/>
                    <a:pt x="16" y="63"/>
                  </a:cubicBezTo>
                  <a:cubicBezTo>
                    <a:pt x="16" y="63"/>
                    <a:pt x="17" y="63"/>
                    <a:pt x="18" y="63"/>
                  </a:cubicBezTo>
                  <a:cubicBezTo>
                    <a:pt x="18" y="64"/>
                    <a:pt x="19" y="64"/>
                    <a:pt x="20" y="64"/>
                  </a:cubicBezTo>
                  <a:cubicBezTo>
                    <a:pt x="26" y="64"/>
                    <a:pt x="26" y="64"/>
                    <a:pt x="26" y="64"/>
                  </a:cubicBezTo>
                  <a:cubicBezTo>
                    <a:pt x="26" y="59"/>
                    <a:pt x="26" y="59"/>
                    <a:pt x="26" y="59"/>
                  </a:cubicBezTo>
                  <a:cubicBezTo>
                    <a:pt x="26" y="58"/>
                    <a:pt x="26" y="57"/>
                    <a:pt x="26" y="56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7"/>
                    <a:pt x="27" y="46"/>
                    <a:pt x="28" y="45"/>
                  </a:cubicBezTo>
                  <a:cubicBezTo>
                    <a:pt x="29" y="44"/>
                    <a:pt x="30" y="44"/>
                    <a:pt x="31" y="43"/>
                  </a:cubicBezTo>
                  <a:cubicBezTo>
                    <a:pt x="31" y="42"/>
                    <a:pt x="32" y="42"/>
                    <a:pt x="32" y="42"/>
                  </a:cubicBezTo>
                  <a:cubicBezTo>
                    <a:pt x="33" y="42"/>
                    <a:pt x="33" y="41"/>
                    <a:pt x="33" y="40"/>
                  </a:cubicBezTo>
                  <a:cubicBezTo>
                    <a:pt x="33" y="40"/>
                    <a:pt x="34" y="39"/>
                    <a:pt x="34" y="39"/>
                  </a:cubicBezTo>
                  <a:cubicBezTo>
                    <a:pt x="35" y="38"/>
                    <a:pt x="36" y="38"/>
                    <a:pt x="36" y="37"/>
                  </a:cubicBezTo>
                  <a:cubicBezTo>
                    <a:pt x="36" y="36"/>
                    <a:pt x="36" y="35"/>
                    <a:pt x="37" y="35"/>
                  </a:cubicBezTo>
                  <a:cubicBezTo>
                    <a:pt x="37" y="33"/>
                    <a:pt x="38" y="33"/>
                    <a:pt x="38" y="31"/>
                  </a:cubicBezTo>
                  <a:cubicBezTo>
                    <a:pt x="38" y="30"/>
                    <a:pt x="39" y="29"/>
                    <a:pt x="39" y="28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39" y="25"/>
                    <a:pt x="39" y="25"/>
                    <a:pt x="39" y="24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39" y="22"/>
                    <a:pt x="39" y="21"/>
                    <a:pt x="39" y="20"/>
                  </a:cubicBezTo>
                  <a:cubicBezTo>
                    <a:pt x="39" y="19"/>
                    <a:pt x="38" y="19"/>
                    <a:pt x="38" y="18"/>
                  </a:cubicBezTo>
                  <a:cubicBezTo>
                    <a:pt x="38" y="18"/>
                    <a:pt x="38" y="17"/>
                    <a:pt x="37" y="17"/>
                  </a:cubicBezTo>
                  <a:cubicBezTo>
                    <a:pt x="37" y="16"/>
                    <a:pt x="37" y="16"/>
                    <a:pt x="37" y="15"/>
                  </a:cubicBezTo>
                  <a:cubicBezTo>
                    <a:pt x="37" y="14"/>
                    <a:pt x="36" y="14"/>
                    <a:pt x="36" y="13"/>
                  </a:cubicBezTo>
                  <a:cubicBezTo>
                    <a:pt x="36" y="13"/>
                    <a:pt x="36" y="12"/>
                    <a:pt x="36" y="11"/>
                  </a:cubicBezTo>
                  <a:cubicBezTo>
                    <a:pt x="35" y="11"/>
                    <a:pt x="35" y="10"/>
                    <a:pt x="35" y="10"/>
                  </a:cubicBezTo>
                  <a:cubicBezTo>
                    <a:pt x="35" y="9"/>
                    <a:pt x="34" y="9"/>
                    <a:pt x="34" y="9"/>
                  </a:cubicBezTo>
                  <a:cubicBezTo>
                    <a:pt x="34" y="8"/>
                    <a:pt x="33" y="7"/>
                    <a:pt x="33" y="7"/>
                  </a:cubicBezTo>
                  <a:cubicBezTo>
                    <a:pt x="32" y="6"/>
                    <a:pt x="32" y="6"/>
                    <a:pt x="31" y="6"/>
                  </a:cubicBezTo>
                  <a:cubicBezTo>
                    <a:pt x="30" y="5"/>
                    <a:pt x="30" y="5"/>
                    <a:pt x="29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6" y="5"/>
                    <a:pt x="25" y="5"/>
                    <a:pt x="25" y="4"/>
                  </a:cubicBezTo>
                  <a:cubicBezTo>
                    <a:pt x="24" y="4"/>
                    <a:pt x="24" y="4"/>
                    <a:pt x="23" y="4"/>
                  </a:cubicBezTo>
                  <a:cubicBezTo>
                    <a:pt x="23" y="3"/>
                    <a:pt x="23" y="2"/>
                    <a:pt x="22" y="2"/>
                  </a:cubicBezTo>
                  <a:cubicBezTo>
                    <a:pt x="22" y="2"/>
                    <a:pt x="21" y="1"/>
                    <a:pt x="21" y="1"/>
                  </a:cubicBezTo>
                  <a:cubicBezTo>
                    <a:pt x="20" y="1"/>
                    <a:pt x="19" y="0"/>
                    <a:pt x="18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2"/>
                    <a:pt x="11" y="2"/>
                    <a:pt x="11" y="3"/>
                  </a:cubicBezTo>
                  <a:cubicBezTo>
                    <a:pt x="11" y="4"/>
                    <a:pt x="11" y="4"/>
                    <a:pt x="11" y="5"/>
                  </a:cubicBezTo>
                  <a:cubicBezTo>
                    <a:pt x="11" y="5"/>
                    <a:pt x="11" y="5"/>
                    <a:pt x="11" y="6"/>
                  </a:cubicBezTo>
                  <a:cubicBezTo>
                    <a:pt x="11" y="7"/>
                    <a:pt x="11" y="7"/>
                    <a:pt x="11" y="8"/>
                  </a:cubicBezTo>
                  <a:cubicBezTo>
                    <a:pt x="11" y="8"/>
                    <a:pt x="11" y="9"/>
                    <a:pt x="11" y="9"/>
                  </a:cubicBezTo>
                  <a:cubicBezTo>
                    <a:pt x="11" y="10"/>
                    <a:pt x="12" y="10"/>
                    <a:pt x="12" y="11"/>
                  </a:cubicBezTo>
                  <a:cubicBezTo>
                    <a:pt x="12" y="12"/>
                    <a:pt x="12" y="13"/>
                    <a:pt x="12" y="14"/>
                  </a:cubicBezTo>
                  <a:cubicBezTo>
                    <a:pt x="12" y="14"/>
                    <a:pt x="12" y="15"/>
                    <a:pt x="12" y="15"/>
                  </a:cubicBezTo>
                  <a:cubicBezTo>
                    <a:pt x="12" y="16"/>
                    <a:pt x="11" y="16"/>
                    <a:pt x="11" y="17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20"/>
                    <a:pt x="9" y="20"/>
                    <a:pt x="9" y="22"/>
                  </a:cubicBezTo>
                  <a:cubicBezTo>
                    <a:pt x="9" y="24"/>
                    <a:pt x="11" y="26"/>
                    <a:pt x="11" y="28"/>
                  </a:cubicBezTo>
                  <a:cubicBezTo>
                    <a:pt x="11" y="29"/>
                    <a:pt x="10" y="29"/>
                    <a:pt x="9" y="30"/>
                  </a:cubicBezTo>
                  <a:cubicBezTo>
                    <a:pt x="9" y="30"/>
                    <a:pt x="8" y="31"/>
                    <a:pt x="8" y="31"/>
                  </a:cubicBezTo>
                  <a:cubicBezTo>
                    <a:pt x="6" y="32"/>
                    <a:pt x="5" y="32"/>
                    <a:pt x="4" y="32"/>
                  </a:cubicBezTo>
                  <a:cubicBezTo>
                    <a:pt x="3" y="33"/>
                    <a:pt x="2" y="33"/>
                    <a:pt x="1" y="34"/>
                  </a:cubicBezTo>
                  <a:cubicBezTo>
                    <a:pt x="1" y="35"/>
                    <a:pt x="0" y="35"/>
                    <a:pt x="0" y="36"/>
                  </a:cubicBezTo>
                  <a:cubicBezTo>
                    <a:pt x="0" y="37"/>
                    <a:pt x="0" y="37"/>
                    <a:pt x="0" y="38"/>
                  </a:cubicBezTo>
                  <a:cubicBezTo>
                    <a:pt x="0" y="39"/>
                    <a:pt x="0" y="39"/>
                    <a:pt x="0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760"/>
            </a:p>
          </p:txBody>
        </p:sp>
        <p:sp>
          <p:nvSpPr>
            <p:cNvPr id="557" name="Freeform 556"/>
            <p:cNvSpPr>
              <a:spLocks/>
            </p:cNvSpPr>
            <p:nvPr/>
          </p:nvSpPr>
          <p:spPr bwMode="auto">
            <a:xfrm>
              <a:off x="8067675" y="2914650"/>
              <a:ext cx="53975" cy="95250"/>
            </a:xfrm>
            <a:custGeom>
              <a:avLst/>
              <a:gdLst>
                <a:gd name="T0" fmla="*/ 20 w 27"/>
                <a:gd name="T1" fmla="*/ 0 h 48"/>
                <a:gd name="T2" fmla="*/ 17 w 27"/>
                <a:gd name="T3" fmla="*/ 0 h 48"/>
                <a:gd name="T4" fmla="*/ 15 w 27"/>
                <a:gd name="T5" fmla="*/ 3 h 48"/>
                <a:gd name="T6" fmla="*/ 12 w 27"/>
                <a:gd name="T7" fmla="*/ 5 h 48"/>
                <a:gd name="T8" fmla="*/ 9 w 27"/>
                <a:gd name="T9" fmla="*/ 7 h 48"/>
                <a:gd name="T10" fmla="*/ 7 w 27"/>
                <a:gd name="T11" fmla="*/ 10 h 48"/>
                <a:gd name="T12" fmla="*/ 5 w 27"/>
                <a:gd name="T13" fmla="*/ 13 h 48"/>
                <a:gd name="T14" fmla="*/ 2 w 27"/>
                <a:gd name="T15" fmla="*/ 14 h 48"/>
                <a:gd name="T16" fmla="*/ 2 w 27"/>
                <a:gd name="T17" fmla="*/ 17 h 48"/>
                <a:gd name="T18" fmla="*/ 0 w 27"/>
                <a:gd name="T19" fmla="*/ 23 h 48"/>
                <a:gd name="T20" fmla="*/ 0 w 27"/>
                <a:gd name="T21" fmla="*/ 48 h 48"/>
                <a:gd name="T22" fmla="*/ 9 w 27"/>
                <a:gd name="T23" fmla="*/ 48 h 48"/>
                <a:gd name="T24" fmla="*/ 9 w 27"/>
                <a:gd name="T25" fmla="*/ 41 h 48"/>
                <a:gd name="T26" fmla="*/ 10 w 27"/>
                <a:gd name="T27" fmla="*/ 38 h 48"/>
                <a:gd name="T28" fmla="*/ 11 w 27"/>
                <a:gd name="T29" fmla="*/ 35 h 48"/>
                <a:gd name="T30" fmla="*/ 13 w 27"/>
                <a:gd name="T31" fmla="*/ 33 h 48"/>
                <a:gd name="T32" fmla="*/ 15 w 27"/>
                <a:gd name="T33" fmla="*/ 30 h 48"/>
                <a:gd name="T34" fmla="*/ 15 w 27"/>
                <a:gd name="T35" fmla="*/ 27 h 48"/>
                <a:gd name="T36" fmla="*/ 18 w 27"/>
                <a:gd name="T37" fmla="*/ 24 h 48"/>
                <a:gd name="T38" fmla="*/ 19 w 27"/>
                <a:gd name="T39" fmla="*/ 21 h 48"/>
                <a:gd name="T40" fmla="*/ 25 w 27"/>
                <a:gd name="T41" fmla="*/ 15 h 48"/>
                <a:gd name="T42" fmla="*/ 27 w 27"/>
                <a:gd name="T43" fmla="*/ 12 h 48"/>
                <a:gd name="T44" fmla="*/ 27 w 27"/>
                <a:gd name="T45" fmla="*/ 9 h 48"/>
                <a:gd name="T46" fmla="*/ 27 w 27"/>
                <a:gd name="T47" fmla="*/ 7 h 48"/>
                <a:gd name="T48" fmla="*/ 25 w 27"/>
                <a:gd name="T49" fmla="*/ 4 h 48"/>
                <a:gd name="T50" fmla="*/ 26 w 27"/>
                <a:gd name="T51" fmla="*/ 0 h 48"/>
                <a:gd name="T52" fmla="*/ 20 w 27"/>
                <a:gd name="T5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7" h="48">
                  <a:moveTo>
                    <a:pt x="20" y="0"/>
                  </a:moveTo>
                  <a:cubicBezTo>
                    <a:pt x="19" y="0"/>
                    <a:pt x="18" y="0"/>
                    <a:pt x="17" y="0"/>
                  </a:cubicBezTo>
                  <a:cubicBezTo>
                    <a:pt x="16" y="0"/>
                    <a:pt x="16" y="2"/>
                    <a:pt x="15" y="3"/>
                  </a:cubicBezTo>
                  <a:cubicBezTo>
                    <a:pt x="14" y="4"/>
                    <a:pt x="13" y="4"/>
                    <a:pt x="12" y="5"/>
                  </a:cubicBezTo>
                  <a:cubicBezTo>
                    <a:pt x="11" y="6"/>
                    <a:pt x="10" y="6"/>
                    <a:pt x="9" y="7"/>
                  </a:cubicBezTo>
                  <a:cubicBezTo>
                    <a:pt x="8" y="8"/>
                    <a:pt x="8" y="9"/>
                    <a:pt x="7" y="10"/>
                  </a:cubicBezTo>
                  <a:cubicBezTo>
                    <a:pt x="6" y="11"/>
                    <a:pt x="6" y="12"/>
                    <a:pt x="5" y="13"/>
                  </a:cubicBezTo>
                  <a:cubicBezTo>
                    <a:pt x="5" y="14"/>
                    <a:pt x="3" y="13"/>
                    <a:pt x="2" y="14"/>
                  </a:cubicBezTo>
                  <a:cubicBezTo>
                    <a:pt x="2" y="15"/>
                    <a:pt x="2" y="16"/>
                    <a:pt x="2" y="17"/>
                  </a:cubicBezTo>
                  <a:cubicBezTo>
                    <a:pt x="1" y="19"/>
                    <a:pt x="0" y="20"/>
                    <a:pt x="0" y="23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9" y="45"/>
                    <a:pt x="9" y="44"/>
                    <a:pt x="9" y="41"/>
                  </a:cubicBezTo>
                  <a:cubicBezTo>
                    <a:pt x="9" y="40"/>
                    <a:pt x="10" y="39"/>
                    <a:pt x="10" y="38"/>
                  </a:cubicBezTo>
                  <a:cubicBezTo>
                    <a:pt x="10" y="37"/>
                    <a:pt x="10" y="36"/>
                    <a:pt x="11" y="35"/>
                  </a:cubicBezTo>
                  <a:cubicBezTo>
                    <a:pt x="11" y="34"/>
                    <a:pt x="13" y="34"/>
                    <a:pt x="13" y="33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29"/>
                    <a:pt x="15" y="28"/>
                    <a:pt x="15" y="27"/>
                  </a:cubicBezTo>
                  <a:cubicBezTo>
                    <a:pt x="16" y="26"/>
                    <a:pt x="17" y="25"/>
                    <a:pt x="18" y="24"/>
                  </a:cubicBezTo>
                  <a:cubicBezTo>
                    <a:pt x="18" y="23"/>
                    <a:pt x="19" y="22"/>
                    <a:pt x="19" y="21"/>
                  </a:cubicBezTo>
                  <a:cubicBezTo>
                    <a:pt x="21" y="19"/>
                    <a:pt x="23" y="18"/>
                    <a:pt x="25" y="15"/>
                  </a:cubicBezTo>
                  <a:cubicBezTo>
                    <a:pt x="25" y="14"/>
                    <a:pt x="27" y="14"/>
                    <a:pt x="27" y="12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5"/>
                    <a:pt x="25" y="5"/>
                    <a:pt x="25" y="4"/>
                  </a:cubicBezTo>
                  <a:cubicBezTo>
                    <a:pt x="25" y="2"/>
                    <a:pt x="26" y="2"/>
                    <a:pt x="26" y="0"/>
                  </a:cubicBezTo>
                  <a:cubicBezTo>
                    <a:pt x="24" y="0"/>
                    <a:pt x="22" y="0"/>
                    <a:pt x="2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760"/>
            </a:p>
          </p:txBody>
        </p:sp>
        <p:sp>
          <p:nvSpPr>
            <p:cNvPr id="558" name="Freeform 557"/>
            <p:cNvSpPr>
              <a:spLocks noEditPoints="1"/>
            </p:cNvSpPr>
            <p:nvPr/>
          </p:nvSpPr>
          <p:spPr bwMode="auto">
            <a:xfrm>
              <a:off x="8328025" y="2265363"/>
              <a:ext cx="538163" cy="473075"/>
            </a:xfrm>
            <a:custGeom>
              <a:avLst/>
              <a:gdLst>
                <a:gd name="T0" fmla="*/ 2 w 270"/>
                <a:gd name="T1" fmla="*/ 205 h 238"/>
                <a:gd name="T2" fmla="*/ 11 w 270"/>
                <a:gd name="T3" fmla="*/ 213 h 238"/>
                <a:gd name="T4" fmla="*/ 16 w 270"/>
                <a:gd name="T5" fmla="*/ 218 h 238"/>
                <a:gd name="T6" fmla="*/ 10 w 270"/>
                <a:gd name="T7" fmla="*/ 231 h 238"/>
                <a:gd name="T8" fmla="*/ 25 w 270"/>
                <a:gd name="T9" fmla="*/ 224 h 238"/>
                <a:gd name="T10" fmla="*/ 33 w 270"/>
                <a:gd name="T11" fmla="*/ 205 h 238"/>
                <a:gd name="T12" fmla="*/ 23 w 270"/>
                <a:gd name="T13" fmla="*/ 196 h 238"/>
                <a:gd name="T14" fmla="*/ 42 w 270"/>
                <a:gd name="T15" fmla="*/ 190 h 238"/>
                <a:gd name="T16" fmla="*/ 63 w 270"/>
                <a:gd name="T17" fmla="*/ 184 h 238"/>
                <a:gd name="T18" fmla="*/ 80 w 270"/>
                <a:gd name="T19" fmla="*/ 182 h 238"/>
                <a:gd name="T20" fmla="*/ 57 w 270"/>
                <a:gd name="T21" fmla="*/ 190 h 238"/>
                <a:gd name="T22" fmla="*/ 53 w 270"/>
                <a:gd name="T23" fmla="*/ 209 h 238"/>
                <a:gd name="T24" fmla="*/ 66 w 270"/>
                <a:gd name="T25" fmla="*/ 198 h 238"/>
                <a:gd name="T26" fmla="*/ 76 w 270"/>
                <a:gd name="T27" fmla="*/ 191 h 238"/>
                <a:gd name="T28" fmla="*/ 84 w 270"/>
                <a:gd name="T29" fmla="*/ 198 h 238"/>
                <a:gd name="T30" fmla="*/ 103 w 270"/>
                <a:gd name="T31" fmla="*/ 191 h 238"/>
                <a:gd name="T32" fmla="*/ 102 w 270"/>
                <a:gd name="T33" fmla="*/ 179 h 238"/>
                <a:gd name="T34" fmla="*/ 150 w 270"/>
                <a:gd name="T35" fmla="*/ 175 h 238"/>
                <a:gd name="T36" fmla="*/ 158 w 270"/>
                <a:gd name="T37" fmla="*/ 149 h 238"/>
                <a:gd name="T38" fmla="*/ 163 w 270"/>
                <a:gd name="T39" fmla="*/ 131 h 238"/>
                <a:gd name="T40" fmla="*/ 169 w 270"/>
                <a:gd name="T41" fmla="*/ 118 h 238"/>
                <a:gd name="T42" fmla="*/ 175 w 270"/>
                <a:gd name="T43" fmla="*/ 97 h 238"/>
                <a:gd name="T44" fmla="*/ 171 w 270"/>
                <a:gd name="T45" fmla="*/ 79 h 238"/>
                <a:gd name="T46" fmla="*/ 164 w 270"/>
                <a:gd name="T47" fmla="*/ 62 h 238"/>
                <a:gd name="T48" fmla="*/ 154 w 270"/>
                <a:gd name="T49" fmla="*/ 52 h 238"/>
                <a:gd name="T50" fmla="*/ 178 w 270"/>
                <a:gd name="T51" fmla="*/ 52 h 238"/>
                <a:gd name="T52" fmla="*/ 192 w 270"/>
                <a:gd name="T53" fmla="*/ 57 h 238"/>
                <a:gd name="T54" fmla="*/ 215 w 270"/>
                <a:gd name="T55" fmla="*/ 46 h 238"/>
                <a:gd name="T56" fmla="*/ 225 w 270"/>
                <a:gd name="T57" fmla="*/ 40 h 238"/>
                <a:gd name="T58" fmla="*/ 230 w 270"/>
                <a:gd name="T59" fmla="*/ 27 h 238"/>
                <a:gd name="T60" fmla="*/ 250 w 270"/>
                <a:gd name="T61" fmla="*/ 21 h 238"/>
                <a:gd name="T62" fmla="*/ 260 w 270"/>
                <a:gd name="T63" fmla="*/ 17 h 238"/>
                <a:gd name="T64" fmla="*/ 269 w 270"/>
                <a:gd name="T65" fmla="*/ 7 h 238"/>
                <a:gd name="T66" fmla="*/ 261 w 270"/>
                <a:gd name="T67" fmla="*/ 4 h 238"/>
                <a:gd name="T68" fmla="*/ 250 w 270"/>
                <a:gd name="T69" fmla="*/ 15 h 238"/>
                <a:gd name="T70" fmla="*/ 235 w 270"/>
                <a:gd name="T71" fmla="*/ 17 h 238"/>
                <a:gd name="T72" fmla="*/ 221 w 270"/>
                <a:gd name="T73" fmla="*/ 21 h 238"/>
                <a:gd name="T74" fmla="*/ 200 w 270"/>
                <a:gd name="T75" fmla="*/ 18 h 238"/>
                <a:gd name="T76" fmla="*/ 186 w 270"/>
                <a:gd name="T77" fmla="*/ 6 h 238"/>
                <a:gd name="T78" fmla="*/ 172 w 270"/>
                <a:gd name="T79" fmla="*/ 12 h 238"/>
                <a:gd name="T80" fmla="*/ 172 w 270"/>
                <a:gd name="T81" fmla="*/ 26 h 238"/>
                <a:gd name="T82" fmla="*/ 163 w 270"/>
                <a:gd name="T83" fmla="*/ 36 h 238"/>
                <a:gd name="T84" fmla="*/ 155 w 270"/>
                <a:gd name="T85" fmla="*/ 40 h 238"/>
                <a:gd name="T86" fmla="*/ 147 w 270"/>
                <a:gd name="T87" fmla="*/ 50 h 238"/>
                <a:gd name="T88" fmla="*/ 150 w 270"/>
                <a:gd name="T89" fmla="*/ 66 h 238"/>
                <a:gd name="T90" fmla="*/ 159 w 270"/>
                <a:gd name="T91" fmla="*/ 69 h 238"/>
                <a:gd name="T92" fmla="*/ 147 w 270"/>
                <a:gd name="T93" fmla="*/ 86 h 238"/>
                <a:gd name="T94" fmla="*/ 146 w 270"/>
                <a:gd name="T95" fmla="*/ 98 h 238"/>
                <a:gd name="T96" fmla="*/ 142 w 270"/>
                <a:gd name="T97" fmla="*/ 119 h 238"/>
                <a:gd name="T98" fmla="*/ 130 w 270"/>
                <a:gd name="T99" fmla="*/ 132 h 238"/>
                <a:gd name="T100" fmla="*/ 125 w 270"/>
                <a:gd name="T101" fmla="*/ 125 h 238"/>
                <a:gd name="T102" fmla="*/ 111 w 270"/>
                <a:gd name="T103" fmla="*/ 135 h 238"/>
                <a:gd name="T104" fmla="*/ 103 w 270"/>
                <a:gd name="T105" fmla="*/ 143 h 238"/>
                <a:gd name="T106" fmla="*/ 99 w 270"/>
                <a:gd name="T107" fmla="*/ 143 h 238"/>
                <a:gd name="T108" fmla="*/ 90 w 270"/>
                <a:gd name="T109" fmla="*/ 168 h 238"/>
                <a:gd name="T110" fmla="*/ 77 w 270"/>
                <a:gd name="T111" fmla="*/ 161 h 238"/>
                <a:gd name="T112" fmla="*/ 61 w 270"/>
                <a:gd name="T113" fmla="*/ 166 h 238"/>
                <a:gd name="T114" fmla="*/ 43 w 270"/>
                <a:gd name="T115" fmla="*/ 168 h 238"/>
                <a:gd name="T116" fmla="*/ 30 w 270"/>
                <a:gd name="T117" fmla="*/ 179 h 238"/>
                <a:gd name="T118" fmla="*/ 17 w 270"/>
                <a:gd name="T119" fmla="*/ 195 h 238"/>
                <a:gd name="T120" fmla="*/ 17 w 270"/>
                <a:gd name="T121" fmla="*/ 212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70" h="238">
                  <a:moveTo>
                    <a:pt x="8" y="196"/>
                  </a:moveTo>
                  <a:cubicBezTo>
                    <a:pt x="6" y="197"/>
                    <a:pt x="6" y="198"/>
                    <a:pt x="5" y="199"/>
                  </a:cubicBezTo>
                  <a:cubicBezTo>
                    <a:pt x="5" y="200"/>
                    <a:pt x="4" y="201"/>
                    <a:pt x="3" y="202"/>
                  </a:cubicBezTo>
                  <a:cubicBezTo>
                    <a:pt x="3" y="203"/>
                    <a:pt x="3" y="204"/>
                    <a:pt x="2" y="205"/>
                  </a:cubicBezTo>
                  <a:cubicBezTo>
                    <a:pt x="2" y="206"/>
                    <a:pt x="1" y="207"/>
                    <a:pt x="1" y="208"/>
                  </a:cubicBezTo>
                  <a:cubicBezTo>
                    <a:pt x="1" y="209"/>
                    <a:pt x="0" y="210"/>
                    <a:pt x="0" y="211"/>
                  </a:cubicBezTo>
                  <a:cubicBezTo>
                    <a:pt x="2" y="212"/>
                    <a:pt x="2" y="213"/>
                    <a:pt x="4" y="213"/>
                  </a:cubicBezTo>
                  <a:cubicBezTo>
                    <a:pt x="6" y="213"/>
                    <a:pt x="8" y="213"/>
                    <a:pt x="11" y="213"/>
                  </a:cubicBezTo>
                  <a:cubicBezTo>
                    <a:pt x="13" y="213"/>
                    <a:pt x="15" y="213"/>
                    <a:pt x="17" y="213"/>
                  </a:cubicBezTo>
                  <a:cubicBezTo>
                    <a:pt x="17" y="213"/>
                    <a:pt x="17" y="213"/>
                    <a:pt x="17" y="212"/>
                  </a:cubicBezTo>
                  <a:cubicBezTo>
                    <a:pt x="17" y="213"/>
                    <a:pt x="17" y="214"/>
                    <a:pt x="17" y="215"/>
                  </a:cubicBezTo>
                  <a:cubicBezTo>
                    <a:pt x="17" y="216"/>
                    <a:pt x="17" y="217"/>
                    <a:pt x="16" y="218"/>
                  </a:cubicBezTo>
                  <a:cubicBezTo>
                    <a:pt x="16" y="219"/>
                    <a:pt x="15" y="220"/>
                    <a:pt x="14" y="221"/>
                  </a:cubicBezTo>
                  <a:cubicBezTo>
                    <a:pt x="13" y="224"/>
                    <a:pt x="13" y="224"/>
                    <a:pt x="13" y="224"/>
                  </a:cubicBezTo>
                  <a:cubicBezTo>
                    <a:pt x="12" y="225"/>
                    <a:pt x="11" y="225"/>
                    <a:pt x="11" y="227"/>
                  </a:cubicBezTo>
                  <a:cubicBezTo>
                    <a:pt x="10" y="228"/>
                    <a:pt x="10" y="229"/>
                    <a:pt x="10" y="231"/>
                  </a:cubicBezTo>
                  <a:cubicBezTo>
                    <a:pt x="10" y="235"/>
                    <a:pt x="13" y="238"/>
                    <a:pt x="17" y="238"/>
                  </a:cubicBezTo>
                  <a:cubicBezTo>
                    <a:pt x="23" y="238"/>
                    <a:pt x="23" y="238"/>
                    <a:pt x="23" y="238"/>
                  </a:cubicBezTo>
                  <a:cubicBezTo>
                    <a:pt x="23" y="235"/>
                    <a:pt x="23" y="233"/>
                    <a:pt x="23" y="229"/>
                  </a:cubicBezTo>
                  <a:cubicBezTo>
                    <a:pt x="23" y="227"/>
                    <a:pt x="23" y="225"/>
                    <a:pt x="25" y="224"/>
                  </a:cubicBezTo>
                  <a:cubicBezTo>
                    <a:pt x="26" y="222"/>
                    <a:pt x="28" y="222"/>
                    <a:pt x="30" y="221"/>
                  </a:cubicBezTo>
                  <a:cubicBezTo>
                    <a:pt x="34" y="220"/>
                    <a:pt x="36" y="219"/>
                    <a:pt x="36" y="216"/>
                  </a:cubicBezTo>
                  <a:cubicBezTo>
                    <a:pt x="36" y="212"/>
                    <a:pt x="33" y="211"/>
                    <a:pt x="33" y="208"/>
                  </a:cubicBezTo>
                  <a:cubicBezTo>
                    <a:pt x="32" y="207"/>
                    <a:pt x="33" y="206"/>
                    <a:pt x="33" y="205"/>
                  </a:cubicBezTo>
                  <a:cubicBezTo>
                    <a:pt x="32" y="203"/>
                    <a:pt x="33" y="202"/>
                    <a:pt x="33" y="200"/>
                  </a:cubicBezTo>
                  <a:cubicBezTo>
                    <a:pt x="32" y="200"/>
                    <a:pt x="31" y="200"/>
                    <a:pt x="30" y="200"/>
                  </a:cubicBezTo>
                  <a:cubicBezTo>
                    <a:pt x="27" y="200"/>
                    <a:pt x="26" y="200"/>
                    <a:pt x="23" y="200"/>
                  </a:cubicBezTo>
                  <a:cubicBezTo>
                    <a:pt x="23" y="199"/>
                    <a:pt x="22" y="197"/>
                    <a:pt x="23" y="196"/>
                  </a:cubicBezTo>
                  <a:cubicBezTo>
                    <a:pt x="24" y="196"/>
                    <a:pt x="25" y="195"/>
                    <a:pt x="26" y="195"/>
                  </a:cubicBezTo>
                  <a:cubicBezTo>
                    <a:pt x="27" y="194"/>
                    <a:pt x="28" y="194"/>
                    <a:pt x="29" y="193"/>
                  </a:cubicBezTo>
                  <a:cubicBezTo>
                    <a:pt x="31" y="193"/>
                    <a:pt x="33" y="193"/>
                    <a:pt x="36" y="193"/>
                  </a:cubicBezTo>
                  <a:cubicBezTo>
                    <a:pt x="38" y="193"/>
                    <a:pt x="40" y="192"/>
                    <a:pt x="42" y="190"/>
                  </a:cubicBezTo>
                  <a:cubicBezTo>
                    <a:pt x="45" y="188"/>
                    <a:pt x="47" y="186"/>
                    <a:pt x="51" y="185"/>
                  </a:cubicBezTo>
                  <a:cubicBezTo>
                    <a:pt x="52" y="184"/>
                    <a:pt x="53" y="185"/>
                    <a:pt x="54" y="185"/>
                  </a:cubicBezTo>
                  <a:cubicBezTo>
                    <a:pt x="55" y="185"/>
                    <a:pt x="56" y="184"/>
                    <a:pt x="57" y="184"/>
                  </a:cubicBezTo>
                  <a:cubicBezTo>
                    <a:pt x="59" y="184"/>
                    <a:pt x="61" y="184"/>
                    <a:pt x="63" y="184"/>
                  </a:cubicBezTo>
                  <a:cubicBezTo>
                    <a:pt x="64" y="184"/>
                    <a:pt x="65" y="183"/>
                    <a:pt x="66" y="183"/>
                  </a:cubicBezTo>
                  <a:cubicBezTo>
                    <a:pt x="67" y="183"/>
                    <a:pt x="68" y="182"/>
                    <a:pt x="69" y="182"/>
                  </a:cubicBezTo>
                  <a:cubicBezTo>
                    <a:pt x="72" y="182"/>
                    <a:pt x="74" y="183"/>
                    <a:pt x="78" y="182"/>
                  </a:cubicBezTo>
                  <a:cubicBezTo>
                    <a:pt x="79" y="182"/>
                    <a:pt x="79" y="182"/>
                    <a:pt x="80" y="182"/>
                  </a:cubicBezTo>
                  <a:cubicBezTo>
                    <a:pt x="79" y="182"/>
                    <a:pt x="80" y="184"/>
                    <a:pt x="78" y="185"/>
                  </a:cubicBezTo>
                  <a:cubicBezTo>
                    <a:pt x="77" y="185"/>
                    <a:pt x="76" y="185"/>
                    <a:pt x="75" y="185"/>
                  </a:cubicBezTo>
                  <a:cubicBezTo>
                    <a:pt x="73" y="185"/>
                    <a:pt x="71" y="184"/>
                    <a:pt x="69" y="185"/>
                  </a:cubicBezTo>
                  <a:cubicBezTo>
                    <a:pt x="64" y="186"/>
                    <a:pt x="63" y="190"/>
                    <a:pt x="57" y="190"/>
                  </a:cubicBezTo>
                  <a:cubicBezTo>
                    <a:pt x="43" y="190"/>
                    <a:pt x="43" y="190"/>
                    <a:pt x="43" y="190"/>
                  </a:cubicBezTo>
                  <a:cubicBezTo>
                    <a:pt x="43" y="210"/>
                    <a:pt x="43" y="210"/>
                    <a:pt x="43" y="210"/>
                  </a:cubicBezTo>
                  <a:cubicBezTo>
                    <a:pt x="49" y="210"/>
                    <a:pt x="49" y="210"/>
                    <a:pt x="49" y="210"/>
                  </a:cubicBezTo>
                  <a:cubicBezTo>
                    <a:pt x="50" y="210"/>
                    <a:pt x="51" y="209"/>
                    <a:pt x="53" y="209"/>
                  </a:cubicBezTo>
                  <a:cubicBezTo>
                    <a:pt x="55" y="208"/>
                    <a:pt x="56" y="207"/>
                    <a:pt x="58" y="206"/>
                  </a:cubicBezTo>
                  <a:cubicBezTo>
                    <a:pt x="59" y="205"/>
                    <a:pt x="59" y="204"/>
                    <a:pt x="60" y="203"/>
                  </a:cubicBezTo>
                  <a:cubicBezTo>
                    <a:pt x="61" y="202"/>
                    <a:pt x="61" y="201"/>
                    <a:pt x="63" y="200"/>
                  </a:cubicBezTo>
                  <a:cubicBezTo>
                    <a:pt x="64" y="199"/>
                    <a:pt x="64" y="198"/>
                    <a:pt x="66" y="198"/>
                  </a:cubicBezTo>
                  <a:cubicBezTo>
                    <a:pt x="67" y="198"/>
                    <a:pt x="68" y="197"/>
                    <a:pt x="69" y="197"/>
                  </a:cubicBezTo>
                  <a:cubicBezTo>
                    <a:pt x="71" y="197"/>
                    <a:pt x="73" y="198"/>
                    <a:pt x="75" y="197"/>
                  </a:cubicBezTo>
                  <a:cubicBezTo>
                    <a:pt x="75" y="197"/>
                    <a:pt x="75" y="195"/>
                    <a:pt x="76" y="194"/>
                  </a:cubicBezTo>
                  <a:cubicBezTo>
                    <a:pt x="77" y="193"/>
                    <a:pt x="76" y="192"/>
                    <a:pt x="76" y="191"/>
                  </a:cubicBezTo>
                  <a:cubicBezTo>
                    <a:pt x="76" y="190"/>
                    <a:pt x="78" y="190"/>
                    <a:pt x="79" y="190"/>
                  </a:cubicBezTo>
                  <a:cubicBezTo>
                    <a:pt x="80" y="191"/>
                    <a:pt x="81" y="191"/>
                    <a:pt x="81" y="193"/>
                  </a:cubicBezTo>
                  <a:cubicBezTo>
                    <a:pt x="82" y="194"/>
                    <a:pt x="81" y="195"/>
                    <a:pt x="81" y="196"/>
                  </a:cubicBezTo>
                  <a:cubicBezTo>
                    <a:pt x="82" y="197"/>
                    <a:pt x="83" y="197"/>
                    <a:pt x="84" y="198"/>
                  </a:cubicBezTo>
                  <a:cubicBezTo>
                    <a:pt x="86" y="199"/>
                    <a:pt x="87" y="199"/>
                    <a:pt x="89" y="199"/>
                  </a:cubicBezTo>
                  <a:cubicBezTo>
                    <a:pt x="91" y="199"/>
                    <a:pt x="92" y="197"/>
                    <a:pt x="93" y="196"/>
                  </a:cubicBezTo>
                  <a:cubicBezTo>
                    <a:pt x="94" y="195"/>
                    <a:pt x="94" y="194"/>
                    <a:pt x="94" y="193"/>
                  </a:cubicBezTo>
                  <a:cubicBezTo>
                    <a:pt x="97" y="190"/>
                    <a:pt x="99" y="191"/>
                    <a:pt x="103" y="191"/>
                  </a:cubicBezTo>
                  <a:cubicBezTo>
                    <a:pt x="103" y="190"/>
                    <a:pt x="103" y="189"/>
                    <a:pt x="103" y="188"/>
                  </a:cubicBezTo>
                  <a:cubicBezTo>
                    <a:pt x="103" y="187"/>
                    <a:pt x="104" y="187"/>
                    <a:pt x="104" y="185"/>
                  </a:cubicBezTo>
                  <a:cubicBezTo>
                    <a:pt x="104" y="184"/>
                    <a:pt x="103" y="183"/>
                    <a:pt x="103" y="182"/>
                  </a:cubicBezTo>
                  <a:cubicBezTo>
                    <a:pt x="103" y="181"/>
                    <a:pt x="102" y="180"/>
                    <a:pt x="102" y="179"/>
                  </a:cubicBezTo>
                  <a:cubicBezTo>
                    <a:pt x="105" y="178"/>
                    <a:pt x="105" y="178"/>
                    <a:pt x="105" y="178"/>
                  </a:cubicBezTo>
                  <a:cubicBezTo>
                    <a:pt x="138" y="179"/>
                    <a:pt x="138" y="179"/>
                    <a:pt x="138" y="179"/>
                  </a:cubicBezTo>
                  <a:cubicBezTo>
                    <a:pt x="140" y="177"/>
                    <a:pt x="141" y="175"/>
                    <a:pt x="143" y="174"/>
                  </a:cubicBezTo>
                  <a:cubicBezTo>
                    <a:pt x="145" y="174"/>
                    <a:pt x="147" y="175"/>
                    <a:pt x="150" y="175"/>
                  </a:cubicBezTo>
                  <a:cubicBezTo>
                    <a:pt x="152" y="175"/>
                    <a:pt x="154" y="174"/>
                    <a:pt x="155" y="172"/>
                  </a:cubicBezTo>
                  <a:cubicBezTo>
                    <a:pt x="156" y="170"/>
                    <a:pt x="158" y="169"/>
                    <a:pt x="158" y="166"/>
                  </a:cubicBezTo>
                  <a:cubicBezTo>
                    <a:pt x="158" y="152"/>
                    <a:pt x="158" y="152"/>
                    <a:pt x="158" y="152"/>
                  </a:cubicBezTo>
                  <a:cubicBezTo>
                    <a:pt x="158" y="150"/>
                    <a:pt x="158" y="150"/>
                    <a:pt x="158" y="149"/>
                  </a:cubicBezTo>
                  <a:cubicBezTo>
                    <a:pt x="159" y="148"/>
                    <a:pt x="159" y="147"/>
                    <a:pt x="159" y="146"/>
                  </a:cubicBezTo>
                  <a:cubicBezTo>
                    <a:pt x="160" y="143"/>
                    <a:pt x="163" y="142"/>
                    <a:pt x="164" y="140"/>
                  </a:cubicBezTo>
                  <a:cubicBezTo>
                    <a:pt x="164" y="137"/>
                    <a:pt x="164" y="137"/>
                    <a:pt x="164" y="137"/>
                  </a:cubicBezTo>
                  <a:cubicBezTo>
                    <a:pt x="164" y="135"/>
                    <a:pt x="163" y="133"/>
                    <a:pt x="163" y="131"/>
                  </a:cubicBezTo>
                  <a:cubicBezTo>
                    <a:pt x="163" y="126"/>
                    <a:pt x="163" y="126"/>
                    <a:pt x="163" y="126"/>
                  </a:cubicBezTo>
                  <a:cubicBezTo>
                    <a:pt x="163" y="124"/>
                    <a:pt x="162" y="123"/>
                    <a:pt x="163" y="121"/>
                  </a:cubicBezTo>
                  <a:cubicBezTo>
                    <a:pt x="164" y="120"/>
                    <a:pt x="165" y="120"/>
                    <a:pt x="167" y="119"/>
                  </a:cubicBezTo>
                  <a:cubicBezTo>
                    <a:pt x="167" y="119"/>
                    <a:pt x="169" y="119"/>
                    <a:pt x="169" y="118"/>
                  </a:cubicBezTo>
                  <a:cubicBezTo>
                    <a:pt x="171" y="114"/>
                    <a:pt x="170" y="112"/>
                    <a:pt x="170" y="109"/>
                  </a:cubicBezTo>
                  <a:cubicBezTo>
                    <a:pt x="170" y="108"/>
                    <a:pt x="171" y="107"/>
                    <a:pt x="171" y="106"/>
                  </a:cubicBezTo>
                  <a:cubicBezTo>
                    <a:pt x="172" y="104"/>
                    <a:pt x="172" y="102"/>
                    <a:pt x="173" y="100"/>
                  </a:cubicBezTo>
                  <a:cubicBezTo>
                    <a:pt x="174" y="99"/>
                    <a:pt x="175" y="98"/>
                    <a:pt x="175" y="97"/>
                  </a:cubicBezTo>
                  <a:cubicBezTo>
                    <a:pt x="176" y="95"/>
                    <a:pt x="176" y="93"/>
                    <a:pt x="176" y="90"/>
                  </a:cubicBezTo>
                  <a:cubicBezTo>
                    <a:pt x="176" y="88"/>
                    <a:pt x="176" y="86"/>
                    <a:pt x="175" y="85"/>
                  </a:cubicBezTo>
                  <a:cubicBezTo>
                    <a:pt x="175" y="83"/>
                    <a:pt x="173" y="83"/>
                    <a:pt x="172" y="82"/>
                  </a:cubicBezTo>
                  <a:cubicBezTo>
                    <a:pt x="172" y="81"/>
                    <a:pt x="172" y="80"/>
                    <a:pt x="171" y="79"/>
                  </a:cubicBezTo>
                  <a:cubicBezTo>
                    <a:pt x="170" y="77"/>
                    <a:pt x="168" y="76"/>
                    <a:pt x="167" y="73"/>
                  </a:cubicBezTo>
                  <a:cubicBezTo>
                    <a:pt x="167" y="73"/>
                    <a:pt x="167" y="71"/>
                    <a:pt x="167" y="71"/>
                  </a:cubicBezTo>
                  <a:cubicBezTo>
                    <a:pt x="167" y="68"/>
                    <a:pt x="165" y="67"/>
                    <a:pt x="164" y="65"/>
                  </a:cubicBezTo>
                  <a:cubicBezTo>
                    <a:pt x="164" y="64"/>
                    <a:pt x="165" y="63"/>
                    <a:pt x="164" y="62"/>
                  </a:cubicBezTo>
                  <a:cubicBezTo>
                    <a:pt x="164" y="61"/>
                    <a:pt x="164" y="59"/>
                    <a:pt x="163" y="59"/>
                  </a:cubicBezTo>
                  <a:cubicBezTo>
                    <a:pt x="162" y="58"/>
                    <a:pt x="161" y="58"/>
                    <a:pt x="160" y="58"/>
                  </a:cubicBezTo>
                  <a:cubicBezTo>
                    <a:pt x="158" y="57"/>
                    <a:pt x="156" y="57"/>
                    <a:pt x="154" y="57"/>
                  </a:cubicBezTo>
                  <a:cubicBezTo>
                    <a:pt x="154" y="52"/>
                    <a:pt x="154" y="52"/>
                    <a:pt x="154" y="52"/>
                  </a:cubicBezTo>
                  <a:cubicBezTo>
                    <a:pt x="169" y="52"/>
                    <a:pt x="169" y="52"/>
                    <a:pt x="169" y="52"/>
                  </a:cubicBezTo>
                  <a:cubicBezTo>
                    <a:pt x="170" y="52"/>
                    <a:pt x="171" y="50"/>
                    <a:pt x="172" y="50"/>
                  </a:cubicBezTo>
                  <a:cubicBezTo>
                    <a:pt x="174" y="50"/>
                    <a:pt x="174" y="50"/>
                    <a:pt x="174" y="50"/>
                  </a:cubicBezTo>
                  <a:cubicBezTo>
                    <a:pt x="176" y="50"/>
                    <a:pt x="177" y="52"/>
                    <a:pt x="178" y="52"/>
                  </a:cubicBezTo>
                  <a:cubicBezTo>
                    <a:pt x="179" y="52"/>
                    <a:pt x="180" y="53"/>
                    <a:pt x="181" y="54"/>
                  </a:cubicBezTo>
                  <a:cubicBezTo>
                    <a:pt x="182" y="54"/>
                    <a:pt x="183" y="53"/>
                    <a:pt x="184" y="54"/>
                  </a:cubicBezTo>
                  <a:cubicBezTo>
                    <a:pt x="185" y="54"/>
                    <a:pt x="185" y="56"/>
                    <a:pt x="186" y="57"/>
                  </a:cubicBezTo>
                  <a:cubicBezTo>
                    <a:pt x="188" y="57"/>
                    <a:pt x="190" y="57"/>
                    <a:pt x="192" y="57"/>
                  </a:cubicBezTo>
                  <a:cubicBezTo>
                    <a:pt x="195" y="57"/>
                    <a:pt x="196" y="58"/>
                    <a:pt x="199" y="58"/>
                  </a:cubicBezTo>
                  <a:cubicBezTo>
                    <a:pt x="199" y="57"/>
                    <a:pt x="200" y="56"/>
                    <a:pt x="200" y="55"/>
                  </a:cubicBezTo>
                  <a:cubicBezTo>
                    <a:pt x="200" y="52"/>
                    <a:pt x="199" y="50"/>
                    <a:pt x="199" y="46"/>
                  </a:cubicBezTo>
                  <a:cubicBezTo>
                    <a:pt x="215" y="46"/>
                    <a:pt x="215" y="46"/>
                    <a:pt x="215" y="46"/>
                  </a:cubicBezTo>
                  <a:cubicBezTo>
                    <a:pt x="216" y="46"/>
                    <a:pt x="217" y="44"/>
                    <a:pt x="218" y="44"/>
                  </a:cubicBezTo>
                  <a:cubicBezTo>
                    <a:pt x="219" y="44"/>
                    <a:pt x="220" y="44"/>
                    <a:pt x="221" y="43"/>
                  </a:cubicBezTo>
                  <a:cubicBezTo>
                    <a:pt x="222" y="43"/>
                    <a:pt x="223" y="43"/>
                    <a:pt x="224" y="43"/>
                  </a:cubicBezTo>
                  <a:cubicBezTo>
                    <a:pt x="225" y="42"/>
                    <a:pt x="225" y="41"/>
                    <a:pt x="225" y="40"/>
                  </a:cubicBezTo>
                  <a:cubicBezTo>
                    <a:pt x="225" y="38"/>
                    <a:pt x="225" y="36"/>
                    <a:pt x="225" y="34"/>
                  </a:cubicBezTo>
                  <a:cubicBezTo>
                    <a:pt x="225" y="33"/>
                    <a:pt x="225" y="32"/>
                    <a:pt x="225" y="31"/>
                  </a:cubicBezTo>
                  <a:cubicBezTo>
                    <a:pt x="226" y="30"/>
                    <a:pt x="226" y="29"/>
                    <a:pt x="227" y="28"/>
                  </a:cubicBezTo>
                  <a:cubicBezTo>
                    <a:pt x="228" y="27"/>
                    <a:pt x="229" y="27"/>
                    <a:pt x="230" y="27"/>
                  </a:cubicBezTo>
                  <a:cubicBezTo>
                    <a:pt x="231" y="27"/>
                    <a:pt x="232" y="26"/>
                    <a:pt x="233" y="26"/>
                  </a:cubicBezTo>
                  <a:cubicBezTo>
                    <a:pt x="235" y="25"/>
                    <a:pt x="237" y="26"/>
                    <a:pt x="239" y="26"/>
                  </a:cubicBezTo>
                  <a:cubicBezTo>
                    <a:pt x="240" y="25"/>
                    <a:pt x="240" y="24"/>
                    <a:pt x="242" y="23"/>
                  </a:cubicBezTo>
                  <a:cubicBezTo>
                    <a:pt x="245" y="22"/>
                    <a:pt x="247" y="22"/>
                    <a:pt x="250" y="21"/>
                  </a:cubicBezTo>
                  <a:cubicBezTo>
                    <a:pt x="253" y="21"/>
                    <a:pt x="253" y="21"/>
                    <a:pt x="253" y="21"/>
                  </a:cubicBezTo>
                  <a:cubicBezTo>
                    <a:pt x="254" y="21"/>
                    <a:pt x="255" y="21"/>
                    <a:pt x="256" y="20"/>
                  </a:cubicBezTo>
                  <a:cubicBezTo>
                    <a:pt x="257" y="20"/>
                    <a:pt x="259" y="20"/>
                    <a:pt x="259" y="20"/>
                  </a:cubicBezTo>
                  <a:cubicBezTo>
                    <a:pt x="260" y="19"/>
                    <a:pt x="259" y="18"/>
                    <a:pt x="260" y="17"/>
                  </a:cubicBezTo>
                  <a:cubicBezTo>
                    <a:pt x="261" y="16"/>
                    <a:pt x="260" y="15"/>
                    <a:pt x="261" y="14"/>
                  </a:cubicBezTo>
                  <a:cubicBezTo>
                    <a:pt x="261" y="13"/>
                    <a:pt x="263" y="13"/>
                    <a:pt x="264" y="12"/>
                  </a:cubicBezTo>
                  <a:cubicBezTo>
                    <a:pt x="265" y="11"/>
                    <a:pt x="265" y="10"/>
                    <a:pt x="266" y="9"/>
                  </a:cubicBezTo>
                  <a:cubicBezTo>
                    <a:pt x="267" y="9"/>
                    <a:pt x="268" y="8"/>
                    <a:pt x="269" y="7"/>
                  </a:cubicBezTo>
                  <a:cubicBezTo>
                    <a:pt x="269" y="6"/>
                    <a:pt x="269" y="5"/>
                    <a:pt x="270" y="4"/>
                  </a:cubicBezTo>
                  <a:cubicBezTo>
                    <a:pt x="270" y="3"/>
                    <a:pt x="270" y="2"/>
                    <a:pt x="270" y="1"/>
                  </a:cubicBezTo>
                  <a:cubicBezTo>
                    <a:pt x="268" y="1"/>
                    <a:pt x="268" y="0"/>
                    <a:pt x="267" y="1"/>
                  </a:cubicBezTo>
                  <a:cubicBezTo>
                    <a:pt x="264" y="2"/>
                    <a:pt x="262" y="2"/>
                    <a:pt x="261" y="4"/>
                  </a:cubicBezTo>
                  <a:cubicBezTo>
                    <a:pt x="260" y="5"/>
                    <a:pt x="261" y="6"/>
                    <a:pt x="260" y="7"/>
                  </a:cubicBezTo>
                  <a:cubicBezTo>
                    <a:pt x="259" y="8"/>
                    <a:pt x="259" y="9"/>
                    <a:pt x="259" y="10"/>
                  </a:cubicBezTo>
                  <a:cubicBezTo>
                    <a:pt x="258" y="11"/>
                    <a:pt x="257" y="11"/>
                    <a:pt x="256" y="12"/>
                  </a:cubicBezTo>
                  <a:cubicBezTo>
                    <a:pt x="254" y="13"/>
                    <a:pt x="252" y="15"/>
                    <a:pt x="250" y="15"/>
                  </a:cubicBezTo>
                  <a:cubicBezTo>
                    <a:pt x="249" y="15"/>
                    <a:pt x="248" y="15"/>
                    <a:pt x="247" y="15"/>
                  </a:cubicBezTo>
                  <a:cubicBezTo>
                    <a:pt x="245" y="15"/>
                    <a:pt x="243" y="15"/>
                    <a:pt x="241" y="15"/>
                  </a:cubicBezTo>
                  <a:cubicBezTo>
                    <a:pt x="238" y="15"/>
                    <a:pt x="238" y="15"/>
                    <a:pt x="238" y="15"/>
                  </a:cubicBezTo>
                  <a:cubicBezTo>
                    <a:pt x="237" y="15"/>
                    <a:pt x="236" y="17"/>
                    <a:pt x="235" y="17"/>
                  </a:cubicBezTo>
                  <a:cubicBezTo>
                    <a:pt x="232" y="17"/>
                    <a:pt x="232" y="17"/>
                    <a:pt x="232" y="17"/>
                  </a:cubicBezTo>
                  <a:cubicBezTo>
                    <a:pt x="230" y="17"/>
                    <a:pt x="228" y="16"/>
                    <a:pt x="226" y="17"/>
                  </a:cubicBezTo>
                  <a:cubicBezTo>
                    <a:pt x="225" y="17"/>
                    <a:pt x="225" y="19"/>
                    <a:pt x="224" y="20"/>
                  </a:cubicBezTo>
                  <a:cubicBezTo>
                    <a:pt x="223" y="20"/>
                    <a:pt x="222" y="21"/>
                    <a:pt x="221" y="21"/>
                  </a:cubicBezTo>
                  <a:cubicBezTo>
                    <a:pt x="220" y="22"/>
                    <a:pt x="219" y="22"/>
                    <a:pt x="218" y="23"/>
                  </a:cubicBezTo>
                  <a:cubicBezTo>
                    <a:pt x="216" y="23"/>
                    <a:pt x="215" y="24"/>
                    <a:pt x="214" y="24"/>
                  </a:cubicBezTo>
                  <a:cubicBezTo>
                    <a:pt x="212" y="24"/>
                    <a:pt x="211" y="23"/>
                    <a:pt x="209" y="23"/>
                  </a:cubicBezTo>
                  <a:cubicBezTo>
                    <a:pt x="206" y="22"/>
                    <a:pt x="204" y="20"/>
                    <a:pt x="200" y="18"/>
                  </a:cubicBezTo>
                  <a:cubicBezTo>
                    <a:pt x="199" y="18"/>
                    <a:pt x="198" y="17"/>
                    <a:pt x="197" y="16"/>
                  </a:cubicBezTo>
                  <a:cubicBezTo>
                    <a:pt x="195" y="14"/>
                    <a:pt x="194" y="12"/>
                    <a:pt x="192" y="10"/>
                  </a:cubicBezTo>
                  <a:cubicBezTo>
                    <a:pt x="191" y="9"/>
                    <a:pt x="190" y="9"/>
                    <a:pt x="189" y="8"/>
                  </a:cubicBezTo>
                  <a:cubicBezTo>
                    <a:pt x="188" y="7"/>
                    <a:pt x="188" y="6"/>
                    <a:pt x="186" y="6"/>
                  </a:cubicBezTo>
                  <a:cubicBezTo>
                    <a:pt x="183" y="5"/>
                    <a:pt x="180" y="5"/>
                    <a:pt x="177" y="4"/>
                  </a:cubicBezTo>
                  <a:cubicBezTo>
                    <a:pt x="175" y="4"/>
                    <a:pt x="174" y="3"/>
                    <a:pt x="173" y="2"/>
                  </a:cubicBezTo>
                  <a:cubicBezTo>
                    <a:pt x="173" y="3"/>
                    <a:pt x="172" y="4"/>
                    <a:pt x="172" y="5"/>
                  </a:cubicBezTo>
                  <a:cubicBezTo>
                    <a:pt x="172" y="8"/>
                    <a:pt x="172" y="9"/>
                    <a:pt x="172" y="12"/>
                  </a:cubicBezTo>
                  <a:cubicBezTo>
                    <a:pt x="172" y="13"/>
                    <a:pt x="172" y="13"/>
                    <a:pt x="172" y="15"/>
                  </a:cubicBezTo>
                  <a:cubicBezTo>
                    <a:pt x="173" y="17"/>
                    <a:pt x="173" y="18"/>
                    <a:pt x="173" y="20"/>
                  </a:cubicBezTo>
                  <a:cubicBezTo>
                    <a:pt x="173" y="22"/>
                    <a:pt x="173" y="22"/>
                    <a:pt x="172" y="23"/>
                  </a:cubicBezTo>
                  <a:cubicBezTo>
                    <a:pt x="172" y="24"/>
                    <a:pt x="173" y="25"/>
                    <a:pt x="172" y="26"/>
                  </a:cubicBezTo>
                  <a:cubicBezTo>
                    <a:pt x="172" y="28"/>
                    <a:pt x="170" y="27"/>
                    <a:pt x="169" y="29"/>
                  </a:cubicBezTo>
                  <a:cubicBezTo>
                    <a:pt x="169" y="29"/>
                    <a:pt x="169" y="31"/>
                    <a:pt x="168" y="32"/>
                  </a:cubicBezTo>
                  <a:cubicBezTo>
                    <a:pt x="167" y="32"/>
                    <a:pt x="166" y="32"/>
                    <a:pt x="165" y="33"/>
                  </a:cubicBezTo>
                  <a:cubicBezTo>
                    <a:pt x="164" y="34"/>
                    <a:pt x="163" y="35"/>
                    <a:pt x="163" y="36"/>
                  </a:cubicBezTo>
                  <a:cubicBezTo>
                    <a:pt x="161" y="39"/>
                    <a:pt x="162" y="41"/>
                    <a:pt x="162" y="45"/>
                  </a:cubicBezTo>
                  <a:cubicBezTo>
                    <a:pt x="161" y="45"/>
                    <a:pt x="160" y="46"/>
                    <a:pt x="159" y="46"/>
                  </a:cubicBezTo>
                  <a:cubicBezTo>
                    <a:pt x="158" y="46"/>
                    <a:pt x="157" y="45"/>
                    <a:pt x="156" y="43"/>
                  </a:cubicBezTo>
                  <a:cubicBezTo>
                    <a:pt x="156" y="42"/>
                    <a:pt x="155" y="41"/>
                    <a:pt x="155" y="40"/>
                  </a:cubicBezTo>
                  <a:cubicBezTo>
                    <a:pt x="154" y="42"/>
                    <a:pt x="153" y="43"/>
                    <a:pt x="153" y="44"/>
                  </a:cubicBezTo>
                  <a:cubicBezTo>
                    <a:pt x="152" y="45"/>
                    <a:pt x="153" y="46"/>
                    <a:pt x="152" y="47"/>
                  </a:cubicBezTo>
                  <a:cubicBezTo>
                    <a:pt x="151" y="48"/>
                    <a:pt x="150" y="46"/>
                    <a:pt x="149" y="47"/>
                  </a:cubicBezTo>
                  <a:cubicBezTo>
                    <a:pt x="148" y="48"/>
                    <a:pt x="147" y="49"/>
                    <a:pt x="147" y="50"/>
                  </a:cubicBezTo>
                  <a:cubicBezTo>
                    <a:pt x="145" y="52"/>
                    <a:pt x="143" y="54"/>
                    <a:pt x="143" y="57"/>
                  </a:cubicBezTo>
                  <a:cubicBezTo>
                    <a:pt x="143" y="59"/>
                    <a:pt x="143" y="60"/>
                    <a:pt x="144" y="62"/>
                  </a:cubicBezTo>
                  <a:cubicBezTo>
                    <a:pt x="145" y="63"/>
                    <a:pt x="146" y="63"/>
                    <a:pt x="147" y="63"/>
                  </a:cubicBezTo>
                  <a:cubicBezTo>
                    <a:pt x="149" y="64"/>
                    <a:pt x="150" y="65"/>
                    <a:pt x="150" y="66"/>
                  </a:cubicBezTo>
                  <a:cubicBezTo>
                    <a:pt x="151" y="67"/>
                    <a:pt x="150" y="68"/>
                    <a:pt x="150" y="69"/>
                  </a:cubicBezTo>
                  <a:cubicBezTo>
                    <a:pt x="151" y="70"/>
                    <a:pt x="152" y="71"/>
                    <a:pt x="153" y="71"/>
                  </a:cubicBezTo>
                  <a:cubicBezTo>
                    <a:pt x="155" y="71"/>
                    <a:pt x="155" y="71"/>
                    <a:pt x="155" y="71"/>
                  </a:cubicBezTo>
                  <a:cubicBezTo>
                    <a:pt x="157" y="71"/>
                    <a:pt x="158" y="70"/>
                    <a:pt x="159" y="69"/>
                  </a:cubicBezTo>
                  <a:cubicBezTo>
                    <a:pt x="159" y="76"/>
                    <a:pt x="159" y="76"/>
                    <a:pt x="159" y="76"/>
                  </a:cubicBezTo>
                  <a:cubicBezTo>
                    <a:pt x="148" y="76"/>
                    <a:pt x="148" y="76"/>
                    <a:pt x="148" y="76"/>
                  </a:cubicBezTo>
                  <a:cubicBezTo>
                    <a:pt x="148" y="79"/>
                    <a:pt x="147" y="80"/>
                    <a:pt x="147" y="82"/>
                  </a:cubicBezTo>
                  <a:cubicBezTo>
                    <a:pt x="147" y="86"/>
                    <a:pt x="147" y="86"/>
                    <a:pt x="147" y="86"/>
                  </a:cubicBezTo>
                  <a:cubicBezTo>
                    <a:pt x="147" y="87"/>
                    <a:pt x="148" y="88"/>
                    <a:pt x="148" y="90"/>
                  </a:cubicBezTo>
                  <a:cubicBezTo>
                    <a:pt x="148" y="91"/>
                    <a:pt x="146" y="91"/>
                    <a:pt x="146" y="93"/>
                  </a:cubicBezTo>
                  <a:cubicBezTo>
                    <a:pt x="146" y="94"/>
                    <a:pt x="146" y="94"/>
                    <a:pt x="146" y="95"/>
                  </a:cubicBezTo>
                  <a:cubicBezTo>
                    <a:pt x="146" y="97"/>
                    <a:pt x="146" y="97"/>
                    <a:pt x="146" y="98"/>
                  </a:cubicBezTo>
                  <a:cubicBezTo>
                    <a:pt x="146" y="108"/>
                    <a:pt x="146" y="108"/>
                    <a:pt x="146" y="108"/>
                  </a:cubicBezTo>
                  <a:cubicBezTo>
                    <a:pt x="146" y="111"/>
                    <a:pt x="146" y="112"/>
                    <a:pt x="146" y="115"/>
                  </a:cubicBezTo>
                  <a:cubicBezTo>
                    <a:pt x="146" y="116"/>
                    <a:pt x="146" y="117"/>
                    <a:pt x="145" y="118"/>
                  </a:cubicBezTo>
                  <a:cubicBezTo>
                    <a:pt x="144" y="119"/>
                    <a:pt x="143" y="119"/>
                    <a:pt x="142" y="119"/>
                  </a:cubicBezTo>
                  <a:cubicBezTo>
                    <a:pt x="141" y="119"/>
                    <a:pt x="140" y="119"/>
                    <a:pt x="139" y="119"/>
                  </a:cubicBezTo>
                  <a:cubicBezTo>
                    <a:pt x="138" y="120"/>
                    <a:pt x="137" y="121"/>
                    <a:pt x="136" y="122"/>
                  </a:cubicBezTo>
                  <a:cubicBezTo>
                    <a:pt x="135" y="124"/>
                    <a:pt x="135" y="126"/>
                    <a:pt x="133" y="128"/>
                  </a:cubicBezTo>
                  <a:cubicBezTo>
                    <a:pt x="132" y="130"/>
                    <a:pt x="131" y="130"/>
                    <a:pt x="130" y="132"/>
                  </a:cubicBezTo>
                  <a:cubicBezTo>
                    <a:pt x="128" y="133"/>
                    <a:pt x="127" y="135"/>
                    <a:pt x="125" y="137"/>
                  </a:cubicBezTo>
                  <a:cubicBezTo>
                    <a:pt x="125" y="136"/>
                    <a:pt x="125" y="135"/>
                    <a:pt x="125" y="134"/>
                  </a:cubicBezTo>
                  <a:cubicBezTo>
                    <a:pt x="125" y="133"/>
                    <a:pt x="126" y="132"/>
                    <a:pt x="126" y="131"/>
                  </a:cubicBezTo>
                  <a:cubicBezTo>
                    <a:pt x="126" y="129"/>
                    <a:pt x="126" y="127"/>
                    <a:pt x="125" y="125"/>
                  </a:cubicBezTo>
                  <a:cubicBezTo>
                    <a:pt x="125" y="126"/>
                    <a:pt x="123" y="125"/>
                    <a:pt x="123" y="126"/>
                  </a:cubicBezTo>
                  <a:cubicBezTo>
                    <a:pt x="123" y="127"/>
                    <a:pt x="123" y="128"/>
                    <a:pt x="122" y="129"/>
                  </a:cubicBezTo>
                  <a:cubicBezTo>
                    <a:pt x="122" y="131"/>
                    <a:pt x="122" y="133"/>
                    <a:pt x="122" y="135"/>
                  </a:cubicBezTo>
                  <a:cubicBezTo>
                    <a:pt x="111" y="135"/>
                    <a:pt x="111" y="135"/>
                    <a:pt x="111" y="135"/>
                  </a:cubicBezTo>
                  <a:cubicBezTo>
                    <a:pt x="111" y="147"/>
                    <a:pt x="111" y="147"/>
                    <a:pt x="111" y="147"/>
                  </a:cubicBezTo>
                  <a:cubicBezTo>
                    <a:pt x="108" y="148"/>
                    <a:pt x="108" y="148"/>
                    <a:pt x="108" y="148"/>
                  </a:cubicBezTo>
                  <a:cubicBezTo>
                    <a:pt x="107" y="147"/>
                    <a:pt x="105" y="147"/>
                    <a:pt x="105" y="146"/>
                  </a:cubicBezTo>
                  <a:cubicBezTo>
                    <a:pt x="104" y="145"/>
                    <a:pt x="103" y="144"/>
                    <a:pt x="103" y="143"/>
                  </a:cubicBezTo>
                  <a:cubicBezTo>
                    <a:pt x="103" y="141"/>
                    <a:pt x="104" y="140"/>
                    <a:pt x="104" y="137"/>
                  </a:cubicBezTo>
                  <a:cubicBezTo>
                    <a:pt x="101" y="137"/>
                    <a:pt x="101" y="137"/>
                    <a:pt x="101" y="137"/>
                  </a:cubicBezTo>
                  <a:cubicBezTo>
                    <a:pt x="100" y="138"/>
                    <a:pt x="99" y="138"/>
                    <a:pt x="99" y="140"/>
                  </a:cubicBezTo>
                  <a:cubicBezTo>
                    <a:pt x="98" y="141"/>
                    <a:pt x="99" y="142"/>
                    <a:pt x="99" y="143"/>
                  </a:cubicBezTo>
                  <a:cubicBezTo>
                    <a:pt x="98" y="145"/>
                    <a:pt x="98" y="147"/>
                    <a:pt x="98" y="149"/>
                  </a:cubicBezTo>
                  <a:cubicBezTo>
                    <a:pt x="97" y="149"/>
                    <a:pt x="96" y="150"/>
                    <a:pt x="95" y="150"/>
                  </a:cubicBezTo>
                  <a:cubicBezTo>
                    <a:pt x="93" y="150"/>
                    <a:pt x="92" y="150"/>
                    <a:pt x="90" y="150"/>
                  </a:cubicBezTo>
                  <a:cubicBezTo>
                    <a:pt x="90" y="168"/>
                    <a:pt x="90" y="168"/>
                    <a:pt x="90" y="168"/>
                  </a:cubicBezTo>
                  <a:cubicBezTo>
                    <a:pt x="83" y="168"/>
                    <a:pt x="83" y="168"/>
                    <a:pt x="83" y="168"/>
                  </a:cubicBezTo>
                  <a:cubicBezTo>
                    <a:pt x="82" y="167"/>
                    <a:pt x="81" y="167"/>
                    <a:pt x="80" y="166"/>
                  </a:cubicBezTo>
                  <a:cubicBezTo>
                    <a:pt x="80" y="165"/>
                    <a:pt x="80" y="164"/>
                    <a:pt x="80" y="163"/>
                  </a:cubicBezTo>
                  <a:cubicBezTo>
                    <a:pt x="79" y="163"/>
                    <a:pt x="78" y="162"/>
                    <a:pt x="77" y="161"/>
                  </a:cubicBezTo>
                  <a:cubicBezTo>
                    <a:pt x="76" y="160"/>
                    <a:pt x="75" y="161"/>
                    <a:pt x="74" y="160"/>
                  </a:cubicBezTo>
                  <a:cubicBezTo>
                    <a:pt x="73" y="163"/>
                    <a:pt x="72" y="165"/>
                    <a:pt x="70" y="166"/>
                  </a:cubicBezTo>
                  <a:cubicBezTo>
                    <a:pt x="69" y="167"/>
                    <a:pt x="68" y="167"/>
                    <a:pt x="67" y="167"/>
                  </a:cubicBezTo>
                  <a:cubicBezTo>
                    <a:pt x="65" y="167"/>
                    <a:pt x="64" y="166"/>
                    <a:pt x="61" y="166"/>
                  </a:cubicBezTo>
                  <a:cubicBezTo>
                    <a:pt x="58" y="166"/>
                    <a:pt x="55" y="166"/>
                    <a:pt x="52" y="166"/>
                  </a:cubicBezTo>
                  <a:cubicBezTo>
                    <a:pt x="51" y="166"/>
                    <a:pt x="50" y="166"/>
                    <a:pt x="49" y="166"/>
                  </a:cubicBezTo>
                  <a:cubicBezTo>
                    <a:pt x="48" y="166"/>
                    <a:pt x="47" y="167"/>
                    <a:pt x="46" y="168"/>
                  </a:cubicBezTo>
                  <a:cubicBezTo>
                    <a:pt x="45" y="168"/>
                    <a:pt x="44" y="168"/>
                    <a:pt x="43" y="168"/>
                  </a:cubicBezTo>
                  <a:cubicBezTo>
                    <a:pt x="41" y="169"/>
                    <a:pt x="39" y="168"/>
                    <a:pt x="37" y="168"/>
                  </a:cubicBezTo>
                  <a:cubicBezTo>
                    <a:pt x="35" y="169"/>
                    <a:pt x="33" y="171"/>
                    <a:pt x="32" y="174"/>
                  </a:cubicBezTo>
                  <a:cubicBezTo>
                    <a:pt x="31" y="175"/>
                    <a:pt x="31" y="175"/>
                    <a:pt x="30" y="176"/>
                  </a:cubicBezTo>
                  <a:cubicBezTo>
                    <a:pt x="30" y="177"/>
                    <a:pt x="30" y="178"/>
                    <a:pt x="30" y="179"/>
                  </a:cubicBezTo>
                  <a:cubicBezTo>
                    <a:pt x="30" y="182"/>
                    <a:pt x="30" y="183"/>
                    <a:pt x="30" y="186"/>
                  </a:cubicBezTo>
                  <a:cubicBezTo>
                    <a:pt x="17" y="186"/>
                    <a:pt x="17" y="186"/>
                    <a:pt x="17" y="186"/>
                  </a:cubicBezTo>
                  <a:cubicBezTo>
                    <a:pt x="17" y="187"/>
                    <a:pt x="16" y="188"/>
                    <a:pt x="16" y="189"/>
                  </a:cubicBezTo>
                  <a:cubicBezTo>
                    <a:pt x="16" y="191"/>
                    <a:pt x="17" y="193"/>
                    <a:pt x="17" y="195"/>
                  </a:cubicBezTo>
                  <a:cubicBezTo>
                    <a:pt x="15" y="195"/>
                    <a:pt x="13" y="195"/>
                    <a:pt x="11" y="196"/>
                  </a:cubicBezTo>
                  <a:cubicBezTo>
                    <a:pt x="10" y="196"/>
                    <a:pt x="9" y="196"/>
                    <a:pt x="8" y="196"/>
                  </a:cubicBezTo>
                  <a:close/>
                  <a:moveTo>
                    <a:pt x="17" y="211"/>
                  </a:moveTo>
                  <a:cubicBezTo>
                    <a:pt x="17" y="212"/>
                    <a:pt x="17" y="212"/>
                    <a:pt x="17" y="212"/>
                  </a:cubicBezTo>
                  <a:cubicBezTo>
                    <a:pt x="17" y="212"/>
                    <a:pt x="17" y="211"/>
                    <a:pt x="17" y="2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760"/>
            </a:p>
          </p:txBody>
        </p:sp>
        <p:sp>
          <p:nvSpPr>
            <p:cNvPr id="559" name="Freeform 558"/>
            <p:cNvSpPr>
              <a:spLocks/>
            </p:cNvSpPr>
            <p:nvPr/>
          </p:nvSpPr>
          <p:spPr bwMode="auto">
            <a:xfrm>
              <a:off x="8890000" y="2236788"/>
              <a:ext cx="30163" cy="22225"/>
            </a:xfrm>
            <a:custGeom>
              <a:avLst/>
              <a:gdLst>
                <a:gd name="T0" fmla="*/ 10 w 15"/>
                <a:gd name="T1" fmla="*/ 10 h 11"/>
                <a:gd name="T2" fmla="*/ 11 w 15"/>
                <a:gd name="T3" fmla="*/ 7 h 11"/>
                <a:gd name="T4" fmla="*/ 15 w 15"/>
                <a:gd name="T5" fmla="*/ 1 h 11"/>
                <a:gd name="T6" fmla="*/ 12 w 15"/>
                <a:gd name="T7" fmla="*/ 1 h 11"/>
                <a:gd name="T8" fmla="*/ 9 w 15"/>
                <a:gd name="T9" fmla="*/ 3 h 11"/>
                <a:gd name="T10" fmla="*/ 6 w 15"/>
                <a:gd name="T11" fmla="*/ 4 h 11"/>
                <a:gd name="T12" fmla="*/ 3 w 15"/>
                <a:gd name="T13" fmla="*/ 7 h 11"/>
                <a:gd name="T14" fmla="*/ 0 w 15"/>
                <a:gd name="T15" fmla="*/ 9 h 11"/>
                <a:gd name="T16" fmla="*/ 6 w 15"/>
                <a:gd name="T17" fmla="*/ 11 h 11"/>
                <a:gd name="T18" fmla="*/ 10 w 15"/>
                <a:gd name="T19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11">
                  <a:moveTo>
                    <a:pt x="10" y="10"/>
                  </a:moveTo>
                  <a:cubicBezTo>
                    <a:pt x="11" y="9"/>
                    <a:pt x="11" y="8"/>
                    <a:pt x="11" y="7"/>
                  </a:cubicBezTo>
                  <a:cubicBezTo>
                    <a:pt x="13" y="5"/>
                    <a:pt x="14" y="3"/>
                    <a:pt x="15" y="1"/>
                  </a:cubicBezTo>
                  <a:cubicBezTo>
                    <a:pt x="14" y="1"/>
                    <a:pt x="13" y="0"/>
                    <a:pt x="12" y="1"/>
                  </a:cubicBezTo>
                  <a:cubicBezTo>
                    <a:pt x="11" y="1"/>
                    <a:pt x="10" y="2"/>
                    <a:pt x="9" y="3"/>
                  </a:cubicBezTo>
                  <a:cubicBezTo>
                    <a:pt x="8" y="3"/>
                    <a:pt x="7" y="4"/>
                    <a:pt x="6" y="4"/>
                  </a:cubicBezTo>
                  <a:cubicBezTo>
                    <a:pt x="5" y="5"/>
                    <a:pt x="4" y="6"/>
                    <a:pt x="3" y="7"/>
                  </a:cubicBezTo>
                  <a:cubicBezTo>
                    <a:pt x="2" y="8"/>
                    <a:pt x="1" y="8"/>
                    <a:pt x="0" y="9"/>
                  </a:cubicBezTo>
                  <a:cubicBezTo>
                    <a:pt x="2" y="10"/>
                    <a:pt x="3" y="11"/>
                    <a:pt x="6" y="11"/>
                  </a:cubicBezTo>
                  <a:cubicBezTo>
                    <a:pt x="7" y="11"/>
                    <a:pt x="9" y="11"/>
                    <a:pt x="10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760"/>
            </a:p>
          </p:txBody>
        </p:sp>
        <p:sp>
          <p:nvSpPr>
            <p:cNvPr id="560" name="Freeform 559"/>
            <p:cNvSpPr>
              <a:spLocks/>
            </p:cNvSpPr>
            <p:nvPr/>
          </p:nvSpPr>
          <p:spPr bwMode="auto">
            <a:xfrm>
              <a:off x="9045575" y="2079625"/>
              <a:ext cx="25400" cy="36513"/>
            </a:xfrm>
            <a:custGeom>
              <a:avLst/>
              <a:gdLst>
                <a:gd name="T0" fmla="*/ 10 w 13"/>
                <a:gd name="T1" fmla="*/ 0 h 18"/>
                <a:gd name="T2" fmla="*/ 9 w 13"/>
                <a:gd name="T3" fmla="*/ 1 h 18"/>
                <a:gd name="T4" fmla="*/ 7 w 13"/>
                <a:gd name="T5" fmla="*/ 5 h 18"/>
                <a:gd name="T6" fmla="*/ 5 w 13"/>
                <a:gd name="T7" fmla="*/ 8 h 18"/>
                <a:gd name="T8" fmla="*/ 5 w 13"/>
                <a:gd name="T9" fmla="*/ 10 h 18"/>
                <a:gd name="T10" fmla="*/ 2 w 13"/>
                <a:gd name="T11" fmla="*/ 15 h 18"/>
                <a:gd name="T12" fmla="*/ 0 w 13"/>
                <a:gd name="T13" fmla="*/ 18 h 18"/>
                <a:gd name="T14" fmla="*/ 3 w 13"/>
                <a:gd name="T15" fmla="*/ 18 h 18"/>
                <a:gd name="T16" fmla="*/ 5 w 13"/>
                <a:gd name="T17" fmla="*/ 14 h 18"/>
                <a:gd name="T18" fmla="*/ 7 w 13"/>
                <a:gd name="T19" fmla="*/ 11 h 18"/>
                <a:gd name="T20" fmla="*/ 10 w 13"/>
                <a:gd name="T21" fmla="*/ 10 h 18"/>
                <a:gd name="T22" fmla="*/ 11 w 13"/>
                <a:gd name="T23" fmla="*/ 7 h 18"/>
                <a:gd name="T24" fmla="*/ 13 w 13"/>
                <a:gd name="T25" fmla="*/ 4 h 18"/>
                <a:gd name="T26" fmla="*/ 13 w 13"/>
                <a:gd name="T27" fmla="*/ 1 h 18"/>
                <a:gd name="T28" fmla="*/ 10 w 13"/>
                <a:gd name="T2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" h="18">
                  <a:moveTo>
                    <a:pt x="10" y="0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9" y="2"/>
                    <a:pt x="8" y="3"/>
                    <a:pt x="7" y="5"/>
                  </a:cubicBezTo>
                  <a:cubicBezTo>
                    <a:pt x="7" y="6"/>
                    <a:pt x="6" y="6"/>
                    <a:pt x="5" y="8"/>
                  </a:cubicBezTo>
                  <a:cubicBezTo>
                    <a:pt x="5" y="8"/>
                    <a:pt x="6" y="10"/>
                    <a:pt x="5" y="10"/>
                  </a:cubicBezTo>
                  <a:cubicBezTo>
                    <a:pt x="5" y="12"/>
                    <a:pt x="3" y="13"/>
                    <a:pt x="2" y="15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" y="17"/>
                    <a:pt x="2" y="18"/>
                    <a:pt x="3" y="18"/>
                  </a:cubicBezTo>
                  <a:cubicBezTo>
                    <a:pt x="4" y="17"/>
                    <a:pt x="4" y="15"/>
                    <a:pt x="5" y="14"/>
                  </a:cubicBezTo>
                  <a:cubicBezTo>
                    <a:pt x="6" y="13"/>
                    <a:pt x="7" y="12"/>
                    <a:pt x="7" y="11"/>
                  </a:cubicBezTo>
                  <a:cubicBezTo>
                    <a:pt x="8" y="10"/>
                    <a:pt x="10" y="11"/>
                    <a:pt x="10" y="10"/>
                  </a:cubicBezTo>
                  <a:cubicBezTo>
                    <a:pt x="11" y="9"/>
                    <a:pt x="11" y="8"/>
                    <a:pt x="11" y="7"/>
                  </a:cubicBezTo>
                  <a:cubicBezTo>
                    <a:pt x="12" y="6"/>
                    <a:pt x="12" y="5"/>
                    <a:pt x="13" y="4"/>
                  </a:cubicBezTo>
                  <a:cubicBezTo>
                    <a:pt x="13" y="3"/>
                    <a:pt x="12" y="2"/>
                    <a:pt x="13" y="1"/>
                  </a:cubicBez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760"/>
            </a:p>
          </p:txBody>
        </p:sp>
        <p:sp>
          <p:nvSpPr>
            <p:cNvPr id="561" name="Freeform 560"/>
            <p:cNvSpPr>
              <a:spLocks/>
            </p:cNvSpPr>
            <p:nvPr/>
          </p:nvSpPr>
          <p:spPr bwMode="auto">
            <a:xfrm>
              <a:off x="9394825" y="1917700"/>
              <a:ext cx="20638" cy="19050"/>
            </a:xfrm>
            <a:custGeom>
              <a:avLst/>
              <a:gdLst>
                <a:gd name="T0" fmla="*/ 0 w 10"/>
                <a:gd name="T1" fmla="*/ 9 h 9"/>
                <a:gd name="T2" fmla="*/ 9 w 10"/>
                <a:gd name="T3" fmla="*/ 9 h 9"/>
                <a:gd name="T4" fmla="*/ 9 w 10"/>
                <a:gd name="T5" fmla="*/ 5 h 9"/>
                <a:gd name="T6" fmla="*/ 7 w 10"/>
                <a:gd name="T7" fmla="*/ 2 h 9"/>
                <a:gd name="T8" fmla="*/ 4 w 10"/>
                <a:gd name="T9" fmla="*/ 0 h 9"/>
                <a:gd name="T10" fmla="*/ 1 w 10"/>
                <a:gd name="T11" fmla="*/ 0 h 9"/>
                <a:gd name="T12" fmla="*/ 0 w 10"/>
                <a:gd name="T13" fmla="*/ 4 h 9"/>
                <a:gd name="T14" fmla="*/ 0 w 10"/>
                <a:gd name="T1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9">
                  <a:moveTo>
                    <a:pt x="0" y="9"/>
                  </a:moveTo>
                  <a:cubicBezTo>
                    <a:pt x="9" y="9"/>
                    <a:pt x="9" y="9"/>
                    <a:pt x="9" y="9"/>
                  </a:cubicBezTo>
                  <a:cubicBezTo>
                    <a:pt x="9" y="7"/>
                    <a:pt x="10" y="6"/>
                    <a:pt x="9" y="5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"/>
                    <a:pt x="5" y="0"/>
                    <a:pt x="4" y="0"/>
                  </a:cubicBezTo>
                  <a:cubicBezTo>
                    <a:pt x="3" y="0"/>
                    <a:pt x="1" y="0"/>
                    <a:pt x="1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6"/>
                    <a:pt x="0" y="7"/>
                    <a:pt x="0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760"/>
            </a:p>
          </p:txBody>
        </p:sp>
        <p:sp>
          <p:nvSpPr>
            <p:cNvPr id="562" name="Freeform 561"/>
            <p:cNvSpPr>
              <a:spLocks/>
            </p:cNvSpPr>
            <p:nvPr/>
          </p:nvSpPr>
          <p:spPr bwMode="auto">
            <a:xfrm>
              <a:off x="9353550" y="1893888"/>
              <a:ext cx="22225" cy="44450"/>
            </a:xfrm>
            <a:custGeom>
              <a:avLst/>
              <a:gdLst>
                <a:gd name="T0" fmla="*/ 8 w 11"/>
                <a:gd name="T1" fmla="*/ 9 h 22"/>
                <a:gd name="T2" fmla="*/ 6 w 11"/>
                <a:gd name="T3" fmla="*/ 6 h 22"/>
                <a:gd name="T4" fmla="*/ 4 w 11"/>
                <a:gd name="T5" fmla="*/ 3 h 22"/>
                <a:gd name="T6" fmla="*/ 0 w 11"/>
                <a:gd name="T7" fmla="*/ 0 h 22"/>
                <a:gd name="T8" fmla="*/ 0 w 11"/>
                <a:gd name="T9" fmla="*/ 7 h 22"/>
                <a:gd name="T10" fmla="*/ 2 w 11"/>
                <a:gd name="T11" fmla="*/ 10 h 22"/>
                <a:gd name="T12" fmla="*/ 2 w 11"/>
                <a:gd name="T13" fmla="*/ 17 h 22"/>
                <a:gd name="T14" fmla="*/ 3 w 11"/>
                <a:gd name="T15" fmla="*/ 22 h 22"/>
                <a:gd name="T16" fmla="*/ 11 w 11"/>
                <a:gd name="T17" fmla="*/ 22 h 22"/>
                <a:gd name="T18" fmla="*/ 10 w 11"/>
                <a:gd name="T19" fmla="*/ 19 h 22"/>
                <a:gd name="T20" fmla="*/ 8 w 11"/>
                <a:gd name="T21" fmla="*/ 16 h 22"/>
                <a:gd name="T22" fmla="*/ 8 w 11"/>
                <a:gd name="T23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" h="22">
                  <a:moveTo>
                    <a:pt x="8" y="9"/>
                  </a:moveTo>
                  <a:cubicBezTo>
                    <a:pt x="8" y="8"/>
                    <a:pt x="7" y="8"/>
                    <a:pt x="6" y="6"/>
                  </a:cubicBezTo>
                  <a:cubicBezTo>
                    <a:pt x="6" y="5"/>
                    <a:pt x="5" y="4"/>
                    <a:pt x="4" y="3"/>
                  </a:cubicBezTo>
                  <a:cubicBezTo>
                    <a:pt x="3" y="1"/>
                    <a:pt x="2" y="1"/>
                    <a:pt x="0" y="0"/>
                  </a:cubicBezTo>
                  <a:cubicBezTo>
                    <a:pt x="0" y="3"/>
                    <a:pt x="0" y="4"/>
                    <a:pt x="0" y="7"/>
                  </a:cubicBezTo>
                  <a:cubicBezTo>
                    <a:pt x="1" y="8"/>
                    <a:pt x="2" y="9"/>
                    <a:pt x="2" y="10"/>
                  </a:cubicBezTo>
                  <a:cubicBezTo>
                    <a:pt x="2" y="13"/>
                    <a:pt x="2" y="14"/>
                    <a:pt x="2" y="17"/>
                  </a:cubicBezTo>
                  <a:cubicBezTo>
                    <a:pt x="2" y="19"/>
                    <a:pt x="2" y="20"/>
                    <a:pt x="3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1" y="21"/>
                    <a:pt x="10" y="20"/>
                    <a:pt x="10" y="19"/>
                  </a:cubicBezTo>
                  <a:cubicBezTo>
                    <a:pt x="10" y="18"/>
                    <a:pt x="9" y="17"/>
                    <a:pt x="8" y="16"/>
                  </a:cubicBezTo>
                  <a:cubicBezTo>
                    <a:pt x="8" y="13"/>
                    <a:pt x="9" y="12"/>
                    <a:pt x="8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760"/>
            </a:p>
          </p:txBody>
        </p:sp>
        <p:sp>
          <p:nvSpPr>
            <p:cNvPr id="563" name="Freeform 562"/>
            <p:cNvSpPr>
              <a:spLocks/>
            </p:cNvSpPr>
            <p:nvPr/>
          </p:nvSpPr>
          <p:spPr bwMode="auto">
            <a:xfrm>
              <a:off x="9277350" y="1749425"/>
              <a:ext cx="39688" cy="23813"/>
            </a:xfrm>
            <a:custGeom>
              <a:avLst/>
              <a:gdLst>
                <a:gd name="T0" fmla="*/ 16 w 20"/>
                <a:gd name="T1" fmla="*/ 8 h 12"/>
                <a:gd name="T2" fmla="*/ 19 w 20"/>
                <a:gd name="T3" fmla="*/ 7 h 12"/>
                <a:gd name="T4" fmla="*/ 19 w 20"/>
                <a:gd name="T5" fmla="*/ 1 h 12"/>
                <a:gd name="T6" fmla="*/ 16 w 20"/>
                <a:gd name="T7" fmla="*/ 0 h 12"/>
                <a:gd name="T8" fmla="*/ 15 w 20"/>
                <a:gd name="T9" fmla="*/ 0 h 12"/>
                <a:gd name="T10" fmla="*/ 10 w 20"/>
                <a:gd name="T11" fmla="*/ 1 h 12"/>
                <a:gd name="T12" fmla="*/ 5 w 20"/>
                <a:gd name="T13" fmla="*/ 1 h 12"/>
                <a:gd name="T14" fmla="*/ 0 w 20"/>
                <a:gd name="T15" fmla="*/ 6 h 12"/>
                <a:gd name="T16" fmla="*/ 0 w 20"/>
                <a:gd name="T17" fmla="*/ 12 h 12"/>
                <a:gd name="T18" fmla="*/ 3 w 20"/>
                <a:gd name="T19" fmla="*/ 12 h 12"/>
                <a:gd name="T20" fmla="*/ 10 w 20"/>
                <a:gd name="T21" fmla="*/ 12 h 12"/>
                <a:gd name="T22" fmla="*/ 13 w 20"/>
                <a:gd name="T23" fmla="*/ 10 h 12"/>
                <a:gd name="T24" fmla="*/ 16 w 20"/>
                <a:gd name="T25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" h="12">
                  <a:moveTo>
                    <a:pt x="16" y="8"/>
                  </a:moveTo>
                  <a:cubicBezTo>
                    <a:pt x="16" y="8"/>
                    <a:pt x="18" y="8"/>
                    <a:pt x="19" y="7"/>
                  </a:cubicBezTo>
                  <a:cubicBezTo>
                    <a:pt x="20" y="6"/>
                    <a:pt x="19" y="3"/>
                    <a:pt x="19" y="1"/>
                  </a:cubicBezTo>
                  <a:cubicBezTo>
                    <a:pt x="18" y="1"/>
                    <a:pt x="18" y="0"/>
                    <a:pt x="16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3" y="0"/>
                    <a:pt x="12" y="0"/>
                    <a:pt x="10" y="1"/>
                  </a:cubicBezTo>
                  <a:cubicBezTo>
                    <a:pt x="8" y="1"/>
                    <a:pt x="6" y="0"/>
                    <a:pt x="5" y="1"/>
                  </a:cubicBezTo>
                  <a:cubicBezTo>
                    <a:pt x="2" y="2"/>
                    <a:pt x="0" y="4"/>
                    <a:pt x="0" y="6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" y="12"/>
                    <a:pt x="2" y="12"/>
                    <a:pt x="3" y="12"/>
                  </a:cubicBezTo>
                  <a:cubicBezTo>
                    <a:pt x="6" y="12"/>
                    <a:pt x="7" y="12"/>
                    <a:pt x="10" y="12"/>
                  </a:cubicBezTo>
                  <a:cubicBezTo>
                    <a:pt x="11" y="12"/>
                    <a:pt x="12" y="10"/>
                    <a:pt x="13" y="10"/>
                  </a:cubicBezTo>
                  <a:cubicBezTo>
                    <a:pt x="14" y="10"/>
                    <a:pt x="14" y="9"/>
                    <a:pt x="1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760"/>
            </a:p>
          </p:txBody>
        </p:sp>
        <p:sp>
          <p:nvSpPr>
            <p:cNvPr id="564" name="Freeform 563"/>
            <p:cNvSpPr>
              <a:spLocks/>
            </p:cNvSpPr>
            <p:nvPr/>
          </p:nvSpPr>
          <p:spPr bwMode="auto">
            <a:xfrm>
              <a:off x="9971088" y="1554163"/>
              <a:ext cx="87313" cy="26988"/>
            </a:xfrm>
            <a:custGeom>
              <a:avLst/>
              <a:gdLst>
                <a:gd name="T0" fmla="*/ 41 w 44"/>
                <a:gd name="T1" fmla="*/ 7 h 14"/>
                <a:gd name="T2" fmla="*/ 38 w 44"/>
                <a:gd name="T3" fmla="*/ 5 h 14"/>
                <a:gd name="T4" fmla="*/ 35 w 44"/>
                <a:gd name="T5" fmla="*/ 4 h 14"/>
                <a:gd name="T6" fmla="*/ 28 w 44"/>
                <a:gd name="T7" fmla="*/ 3 h 14"/>
                <a:gd name="T8" fmla="*/ 22 w 44"/>
                <a:gd name="T9" fmla="*/ 2 h 14"/>
                <a:gd name="T10" fmla="*/ 19 w 44"/>
                <a:gd name="T11" fmla="*/ 1 h 14"/>
                <a:gd name="T12" fmla="*/ 16 w 44"/>
                <a:gd name="T13" fmla="*/ 1 h 14"/>
                <a:gd name="T14" fmla="*/ 12 w 44"/>
                <a:gd name="T15" fmla="*/ 0 h 14"/>
                <a:gd name="T16" fmla="*/ 1 w 44"/>
                <a:gd name="T17" fmla="*/ 2 h 14"/>
                <a:gd name="T18" fmla="*/ 2 w 44"/>
                <a:gd name="T19" fmla="*/ 7 h 14"/>
                <a:gd name="T20" fmla="*/ 8 w 44"/>
                <a:gd name="T21" fmla="*/ 7 h 14"/>
                <a:gd name="T22" fmla="*/ 11 w 44"/>
                <a:gd name="T23" fmla="*/ 7 h 14"/>
                <a:gd name="T24" fmla="*/ 13 w 44"/>
                <a:gd name="T25" fmla="*/ 10 h 14"/>
                <a:gd name="T26" fmla="*/ 19 w 44"/>
                <a:gd name="T27" fmla="*/ 11 h 14"/>
                <a:gd name="T28" fmla="*/ 23 w 44"/>
                <a:gd name="T29" fmla="*/ 11 h 14"/>
                <a:gd name="T30" fmla="*/ 27 w 44"/>
                <a:gd name="T31" fmla="*/ 9 h 14"/>
                <a:gd name="T32" fmla="*/ 35 w 44"/>
                <a:gd name="T33" fmla="*/ 12 h 14"/>
                <a:gd name="T34" fmla="*/ 39 w 44"/>
                <a:gd name="T35" fmla="*/ 14 h 14"/>
                <a:gd name="T36" fmla="*/ 44 w 44"/>
                <a:gd name="T37" fmla="*/ 13 h 14"/>
                <a:gd name="T38" fmla="*/ 44 w 44"/>
                <a:gd name="T39" fmla="*/ 7 h 14"/>
                <a:gd name="T40" fmla="*/ 41 w 44"/>
                <a:gd name="T41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4" h="14">
                  <a:moveTo>
                    <a:pt x="41" y="7"/>
                  </a:moveTo>
                  <a:cubicBezTo>
                    <a:pt x="40" y="6"/>
                    <a:pt x="39" y="5"/>
                    <a:pt x="38" y="5"/>
                  </a:cubicBezTo>
                  <a:cubicBezTo>
                    <a:pt x="37" y="5"/>
                    <a:pt x="36" y="5"/>
                    <a:pt x="35" y="4"/>
                  </a:cubicBezTo>
                  <a:cubicBezTo>
                    <a:pt x="32" y="4"/>
                    <a:pt x="31" y="3"/>
                    <a:pt x="28" y="3"/>
                  </a:cubicBezTo>
                  <a:cubicBezTo>
                    <a:pt x="26" y="2"/>
                    <a:pt x="24" y="2"/>
                    <a:pt x="22" y="2"/>
                  </a:cubicBezTo>
                  <a:cubicBezTo>
                    <a:pt x="21" y="2"/>
                    <a:pt x="20" y="1"/>
                    <a:pt x="19" y="1"/>
                  </a:cubicBezTo>
                  <a:cubicBezTo>
                    <a:pt x="18" y="1"/>
                    <a:pt x="18" y="1"/>
                    <a:pt x="16" y="1"/>
                  </a:cubicBezTo>
                  <a:cubicBezTo>
                    <a:pt x="15" y="0"/>
                    <a:pt x="14" y="0"/>
                    <a:pt x="12" y="0"/>
                  </a:cubicBezTo>
                  <a:cubicBezTo>
                    <a:pt x="8" y="0"/>
                    <a:pt x="5" y="1"/>
                    <a:pt x="1" y="2"/>
                  </a:cubicBezTo>
                  <a:cubicBezTo>
                    <a:pt x="2" y="3"/>
                    <a:pt x="0" y="7"/>
                    <a:pt x="2" y="7"/>
                  </a:cubicBezTo>
                  <a:cubicBezTo>
                    <a:pt x="4" y="8"/>
                    <a:pt x="6" y="7"/>
                    <a:pt x="8" y="7"/>
                  </a:cubicBezTo>
                  <a:cubicBezTo>
                    <a:pt x="9" y="7"/>
                    <a:pt x="10" y="7"/>
                    <a:pt x="11" y="7"/>
                  </a:cubicBezTo>
                  <a:cubicBezTo>
                    <a:pt x="12" y="8"/>
                    <a:pt x="11" y="10"/>
                    <a:pt x="13" y="10"/>
                  </a:cubicBezTo>
                  <a:cubicBezTo>
                    <a:pt x="15" y="11"/>
                    <a:pt x="17" y="11"/>
                    <a:pt x="19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5" y="11"/>
                    <a:pt x="26" y="9"/>
                    <a:pt x="27" y="9"/>
                  </a:cubicBezTo>
                  <a:cubicBezTo>
                    <a:pt x="30" y="9"/>
                    <a:pt x="32" y="11"/>
                    <a:pt x="35" y="12"/>
                  </a:cubicBezTo>
                  <a:cubicBezTo>
                    <a:pt x="37" y="12"/>
                    <a:pt x="37" y="14"/>
                    <a:pt x="39" y="14"/>
                  </a:cubicBezTo>
                  <a:cubicBezTo>
                    <a:pt x="41" y="14"/>
                    <a:pt x="42" y="13"/>
                    <a:pt x="44" y="13"/>
                  </a:cubicBezTo>
                  <a:cubicBezTo>
                    <a:pt x="44" y="7"/>
                    <a:pt x="44" y="7"/>
                    <a:pt x="44" y="7"/>
                  </a:cubicBezTo>
                  <a:cubicBezTo>
                    <a:pt x="43" y="7"/>
                    <a:pt x="42" y="7"/>
                    <a:pt x="41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760"/>
            </a:p>
          </p:txBody>
        </p:sp>
        <p:sp>
          <p:nvSpPr>
            <p:cNvPr id="565" name="Freeform 564"/>
            <p:cNvSpPr>
              <a:spLocks/>
            </p:cNvSpPr>
            <p:nvPr/>
          </p:nvSpPr>
          <p:spPr bwMode="auto">
            <a:xfrm>
              <a:off x="9710738" y="1168400"/>
              <a:ext cx="107950" cy="42863"/>
            </a:xfrm>
            <a:custGeom>
              <a:avLst/>
              <a:gdLst>
                <a:gd name="T0" fmla="*/ 2 w 55"/>
                <a:gd name="T1" fmla="*/ 20 h 21"/>
                <a:gd name="T2" fmla="*/ 5 w 55"/>
                <a:gd name="T3" fmla="*/ 20 h 21"/>
                <a:gd name="T4" fmla="*/ 13 w 55"/>
                <a:gd name="T5" fmla="*/ 20 h 21"/>
                <a:gd name="T6" fmla="*/ 24 w 55"/>
                <a:gd name="T7" fmla="*/ 20 h 21"/>
                <a:gd name="T8" fmla="*/ 30 w 55"/>
                <a:gd name="T9" fmla="*/ 18 h 21"/>
                <a:gd name="T10" fmla="*/ 33 w 55"/>
                <a:gd name="T11" fmla="*/ 16 h 21"/>
                <a:gd name="T12" fmla="*/ 39 w 55"/>
                <a:gd name="T13" fmla="*/ 16 h 21"/>
                <a:gd name="T14" fmla="*/ 45 w 55"/>
                <a:gd name="T15" fmla="*/ 16 h 21"/>
                <a:gd name="T16" fmla="*/ 48 w 55"/>
                <a:gd name="T17" fmla="*/ 17 h 21"/>
                <a:gd name="T18" fmla="*/ 52 w 55"/>
                <a:gd name="T19" fmla="*/ 17 h 21"/>
                <a:gd name="T20" fmla="*/ 55 w 55"/>
                <a:gd name="T21" fmla="*/ 17 h 21"/>
                <a:gd name="T22" fmla="*/ 55 w 55"/>
                <a:gd name="T23" fmla="*/ 12 h 21"/>
                <a:gd name="T24" fmla="*/ 53 w 55"/>
                <a:gd name="T25" fmla="*/ 9 h 21"/>
                <a:gd name="T26" fmla="*/ 50 w 55"/>
                <a:gd name="T27" fmla="*/ 7 h 21"/>
                <a:gd name="T28" fmla="*/ 41 w 55"/>
                <a:gd name="T29" fmla="*/ 6 h 21"/>
                <a:gd name="T30" fmla="*/ 39 w 55"/>
                <a:gd name="T31" fmla="*/ 5 h 21"/>
                <a:gd name="T32" fmla="*/ 35 w 55"/>
                <a:gd name="T33" fmla="*/ 5 h 21"/>
                <a:gd name="T34" fmla="*/ 32 w 55"/>
                <a:gd name="T35" fmla="*/ 4 h 21"/>
                <a:gd name="T36" fmla="*/ 29 w 55"/>
                <a:gd name="T37" fmla="*/ 1 h 21"/>
                <a:gd name="T38" fmla="*/ 26 w 55"/>
                <a:gd name="T39" fmla="*/ 1 h 21"/>
                <a:gd name="T40" fmla="*/ 22 w 55"/>
                <a:gd name="T41" fmla="*/ 1 h 21"/>
                <a:gd name="T42" fmla="*/ 19 w 55"/>
                <a:gd name="T43" fmla="*/ 3 h 21"/>
                <a:gd name="T44" fmla="*/ 19 w 55"/>
                <a:gd name="T45" fmla="*/ 6 h 21"/>
                <a:gd name="T46" fmla="*/ 16 w 55"/>
                <a:gd name="T47" fmla="*/ 6 h 21"/>
                <a:gd name="T48" fmla="*/ 12 w 55"/>
                <a:gd name="T49" fmla="*/ 6 h 21"/>
                <a:gd name="T50" fmla="*/ 6 w 55"/>
                <a:gd name="T51" fmla="*/ 6 h 21"/>
                <a:gd name="T52" fmla="*/ 3 w 55"/>
                <a:gd name="T53" fmla="*/ 7 h 21"/>
                <a:gd name="T54" fmla="*/ 0 w 55"/>
                <a:gd name="T55" fmla="*/ 16 h 21"/>
                <a:gd name="T56" fmla="*/ 2 w 55"/>
                <a:gd name="T57" fmla="*/ 2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5" h="21">
                  <a:moveTo>
                    <a:pt x="2" y="20"/>
                  </a:moveTo>
                  <a:cubicBezTo>
                    <a:pt x="3" y="20"/>
                    <a:pt x="4" y="20"/>
                    <a:pt x="5" y="20"/>
                  </a:cubicBezTo>
                  <a:cubicBezTo>
                    <a:pt x="8" y="20"/>
                    <a:pt x="10" y="20"/>
                    <a:pt x="13" y="20"/>
                  </a:cubicBezTo>
                  <a:cubicBezTo>
                    <a:pt x="17" y="20"/>
                    <a:pt x="20" y="21"/>
                    <a:pt x="24" y="20"/>
                  </a:cubicBezTo>
                  <a:cubicBezTo>
                    <a:pt x="26" y="20"/>
                    <a:pt x="27" y="19"/>
                    <a:pt x="30" y="18"/>
                  </a:cubicBezTo>
                  <a:cubicBezTo>
                    <a:pt x="31" y="17"/>
                    <a:pt x="32" y="17"/>
                    <a:pt x="33" y="16"/>
                  </a:cubicBezTo>
                  <a:cubicBezTo>
                    <a:pt x="35" y="16"/>
                    <a:pt x="36" y="16"/>
                    <a:pt x="39" y="16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46" y="16"/>
                    <a:pt x="47" y="17"/>
                    <a:pt x="48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3" y="17"/>
                    <a:pt x="54" y="17"/>
                    <a:pt x="55" y="17"/>
                  </a:cubicBezTo>
                  <a:cubicBezTo>
                    <a:pt x="55" y="12"/>
                    <a:pt x="55" y="12"/>
                    <a:pt x="55" y="12"/>
                  </a:cubicBezTo>
                  <a:cubicBezTo>
                    <a:pt x="54" y="11"/>
                    <a:pt x="54" y="9"/>
                    <a:pt x="53" y="9"/>
                  </a:cubicBezTo>
                  <a:cubicBezTo>
                    <a:pt x="52" y="8"/>
                    <a:pt x="52" y="7"/>
                    <a:pt x="50" y="7"/>
                  </a:cubicBezTo>
                  <a:cubicBezTo>
                    <a:pt x="47" y="5"/>
                    <a:pt x="45" y="6"/>
                    <a:pt x="41" y="6"/>
                  </a:cubicBezTo>
                  <a:cubicBezTo>
                    <a:pt x="40" y="6"/>
                    <a:pt x="39" y="5"/>
                    <a:pt x="39" y="5"/>
                  </a:cubicBezTo>
                  <a:cubicBezTo>
                    <a:pt x="37" y="5"/>
                    <a:pt x="36" y="5"/>
                    <a:pt x="35" y="5"/>
                  </a:cubicBezTo>
                  <a:cubicBezTo>
                    <a:pt x="34" y="5"/>
                    <a:pt x="33" y="4"/>
                    <a:pt x="32" y="4"/>
                  </a:cubicBezTo>
                  <a:cubicBezTo>
                    <a:pt x="30" y="3"/>
                    <a:pt x="30" y="1"/>
                    <a:pt x="29" y="1"/>
                  </a:cubicBezTo>
                  <a:cubicBezTo>
                    <a:pt x="28" y="1"/>
                    <a:pt x="27" y="1"/>
                    <a:pt x="26" y="1"/>
                  </a:cubicBezTo>
                  <a:cubicBezTo>
                    <a:pt x="24" y="1"/>
                    <a:pt x="23" y="0"/>
                    <a:pt x="22" y="1"/>
                  </a:cubicBezTo>
                  <a:cubicBezTo>
                    <a:pt x="21" y="1"/>
                    <a:pt x="20" y="2"/>
                    <a:pt x="19" y="3"/>
                  </a:cubicBezTo>
                  <a:cubicBezTo>
                    <a:pt x="19" y="4"/>
                    <a:pt x="20" y="6"/>
                    <a:pt x="19" y="6"/>
                  </a:cubicBezTo>
                  <a:cubicBezTo>
                    <a:pt x="18" y="6"/>
                    <a:pt x="17" y="6"/>
                    <a:pt x="16" y="6"/>
                  </a:cubicBezTo>
                  <a:cubicBezTo>
                    <a:pt x="14" y="6"/>
                    <a:pt x="13" y="6"/>
                    <a:pt x="12" y="6"/>
                  </a:cubicBezTo>
                  <a:cubicBezTo>
                    <a:pt x="10" y="6"/>
                    <a:pt x="8" y="6"/>
                    <a:pt x="6" y="6"/>
                  </a:cubicBezTo>
                  <a:cubicBezTo>
                    <a:pt x="5" y="6"/>
                    <a:pt x="4" y="7"/>
                    <a:pt x="3" y="7"/>
                  </a:cubicBezTo>
                  <a:cubicBezTo>
                    <a:pt x="0" y="9"/>
                    <a:pt x="0" y="13"/>
                    <a:pt x="0" y="16"/>
                  </a:cubicBezTo>
                  <a:cubicBezTo>
                    <a:pt x="1" y="18"/>
                    <a:pt x="1" y="20"/>
                    <a:pt x="2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760"/>
            </a:p>
          </p:txBody>
        </p:sp>
        <p:sp>
          <p:nvSpPr>
            <p:cNvPr id="566" name="Freeform 565"/>
            <p:cNvSpPr>
              <a:spLocks/>
            </p:cNvSpPr>
            <p:nvPr/>
          </p:nvSpPr>
          <p:spPr bwMode="auto">
            <a:xfrm>
              <a:off x="8796338" y="952500"/>
              <a:ext cx="127000" cy="57150"/>
            </a:xfrm>
            <a:custGeom>
              <a:avLst/>
              <a:gdLst>
                <a:gd name="T0" fmla="*/ 1 w 64"/>
                <a:gd name="T1" fmla="*/ 16 h 29"/>
                <a:gd name="T2" fmla="*/ 4 w 64"/>
                <a:gd name="T3" fmla="*/ 17 h 29"/>
                <a:gd name="T4" fmla="*/ 7 w 64"/>
                <a:gd name="T5" fmla="*/ 19 h 29"/>
                <a:gd name="T6" fmla="*/ 9 w 64"/>
                <a:gd name="T7" fmla="*/ 22 h 29"/>
                <a:gd name="T8" fmla="*/ 14 w 64"/>
                <a:gd name="T9" fmla="*/ 23 h 29"/>
                <a:gd name="T10" fmla="*/ 18 w 64"/>
                <a:gd name="T11" fmla="*/ 22 h 29"/>
                <a:gd name="T12" fmla="*/ 25 w 64"/>
                <a:gd name="T13" fmla="*/ 20 h 29"/>
                <a:gd name="T14" fmla="*/ 31 w 64"/>
                <a:gd name="T15" fmla="*/ 23 h 29"/>
                <a:gd name="T16" fmla="*/ 34 w 64"/>
                <a:gd name="T17" fmla="*/ 26 h 29"/>
                <a:gd name="T18" fmla="*/ 37 w 64"/>
                <a:gd name="T19" fmla="*/ 27 h 29"/>
                <a:gd name="T20" fmla="*/ 40 w 64"/>
                <a:gd name="T21" fmla="*/ 28 h 29"/>
                <a:gd name="T22" fmla="*/ 46 w 64"/>
                <a:gd name="T23" fmla="*/ 28 h 29"/>
                <a:gd name="T24" fmla="*/ 49 w 64"/>
                <a:gd name="T25" fmla="*/ 28 h 29"/>
                <a:gd name="T26" fmla="*/ 52 w 64"/>
                <a:gd name="T27" fmla="*/ 28 h 29"/>
                <a:gd name="T28" fmla="*/ 54 w 64"/>
                <a:gd name="T29" fmla="*/ 25 h 29"/>
                <a:gd name="T30" fmla="*/ 57 w 64"/>
                <a:gd name="T31" fmla="*/ 22 h 29"/>
                <a:gd name="T32" fmla="*/ 60 w 64"/>
                <a:gd name="T33" fmla="*/ 22 h 29"/>
                <a:gd name="T34" fmla="*/ 64 w 64"/>
                <a:gd name="T35" fmla="*/ 22 h 29"/>
                <a:gd name="T36" fmla="*/ 64 w 64"/>
                <a:gd name="T37" fmla="*/ 16 h 29"/>
                <a:gd name="T38" fmla="*/ 63 w 64"/>
                <a:gd name="T39" fmla="*/ 13 h 29"/>
                <a:gd name="T40" fmla="*/ 64 w 64"/>
                <a:gd name="T41" fmla="*/ 13 h 29"/>
                <a:gd name="T42" fmla="*/ 54 w 64"/>
                <a:gd name="T43" fmla="*/ 12 h 29"/>
                <a:gd name="T44" fmla="*/ 51 w 64"/>
                <a:gd name="T45" fmla="*/ 13 h 29"/>
                <a:gd name="T46" fmla="*/ 45 w 64"/>
                <a:gd name="T47" fmla="*/ 13 h 29"/>
                <a:gd name="T48" fmla="*/ 42 w 64"/>
                <a:gd name="T49" fmla="*/ 13 h 29"/>
                <a:gd name="T50" fmla="*/ 39 w 64"/>
                <a:gd name="T51" fmla="*/ 13 h 29"/>
                <a:gd name="T52" fmla="*/ 35 w 64"/>
                <a:gd name="T53" fmla="*/ 13 h 29"/>
                <a:gd name="T54" fmla="*/ 32 w 64"/>
                <a:gd name="T55" fmla="*/ 13 h 29"/>
                <a:gd name="T56" fmla="*/ 32 w 64"/>
                <a:gd name="T57" fmla="*/ 5 h 29"/>
                <a:gd name="T58" fmla="*/ 23 w 64"/>
                <a:gd name="T59" fmla="*/ 5 h 29"/>
                <a:gd name="T60" fmla="*/ 20 w 64"/>
                <a:gd name="T61" fmla="*/ 5 h 29"/>
                <a:gd name="T62" fmla="*/ 19 w 64"/>
                <a:gd name="T63" fmla="*/ 8 h 29"/>
                <a:gd name="T64" fmla="*/ 15 w 64"/>
                <a:gd name="T65" fmla="*/ 8 h 29"/>
                <a:gd name="T66" fmla="*/ 10 w 64"/>
                <a:gd name="T67" fmla="*/ 8 h 29"/>
                <a:gd name="T68" fmla="*/ 4 w 64"/>
                <a:gd name="T69" fmla="*/ 0 h 29"/>
                <a:gd name="T70" fmla="*/ 1 w 64"/>
                <a:gd name="T71" fmla="*/ 2 h 29"/>
                <a:gd name="T72" fmla="*/ 1 w 64"/>
                <a:gd name="T73" fmla="*/ 14 h 29"/>
                <a:gd name="T74" fmla="*/ 1 w 64"/>
                <a:gd name="T75" fmla="*/ 1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4" h="29">
                  <a:moveTo>
                    <a:pt x="1" y="16"/>
                  </a:moveTo>
                  <a:cubicBezTo>
                    <a:pt x="2" y="17"/>
                    <a:pt x="3" y="17"/>
                    <a:pt x="4" y="17"/>
                  </a:cubicBezTo>
                  <a:cubicBezTo>
                    <a:pt x="6" y="18"/>
                    <a:pt x="6" y="18"/>
                    <a:pt x="7" y="19"/>
                  </a:cubicBezTo>
                  <a:cubicBezTo>
                    <a:pt x="8" y="19"/>
                    <a:pt x="8" y="21"/>
                    <a:pt x="9" y="22"/>
                  </a:cubicBezTo>
                  <a:cubicBezTo>
                    <a:pt x="10" y="23"/>
                    <a:pt x="12" y="23"/>
                    <a:pt x="14" y="23"/>
                  </a:cubicBezTo>
                  <a:cubicBezTo>
                    <a:pt x="15" y="23"/>
                    <a:pt x="17" y="23"/>
                    <a:pt x="18" y="22"/>
                  </a:cubicBezTo>
                  <a:cubicBezTo>
                    <a:pt x="21" y="22"/>
                    <a:pt x="22" y="20"/>
                    <a:pt x="25" y="20"/>
                  </a:cubicBezTo>
                  <a:cubicBezTo>
                    <a:pt x="28" y="20"/>
                    <a:pt x="29" y="22"/>
                    <a:pt x="31" y="23"/>
                  </a:cubicBezTo>
                  <a:cubicBezTo>
                    <a:pt x="32" y="24"/>
                    <a:pt x="32" y="25"/>
                    <a:pt x="34" y="26"/>
                  </a:cubicBezTo>
                  <a:cubicBezTo>
                    <a:pt x="35" y="26"/>
                    <a:pt x="36" y="26"/>
                    <a:pt x="37" y="27"/>
                  </a:cubicBezTo>
                  <a:cubicBezTo>
                    <a:pt x="38" y="27"/>
                    <a:pt x="39" y="28"/>
                    <a:pt x="40" y="28"/>
                  </a:cubicBezTo>
                  <a:cubicBezTo>
                    <a:pt x="42" y="29"/>
                    <a:pt x="43" y="28"/>
                    <a:pt x="46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49" y="28"/>
                    <a:pt x="51" y="28"/>
                    <a:pt x="52" y="28"/>
                  </a:cubicBezTo>
                  <a:cubicBezTo>
                    <a:pt x="53" y="28"/>
                    <a:pt x="53" y="26"/>
                    <a:pt x="54" y="25"/>
                  </a:cubicBezTo>
                  <a:cubicBezTo>
                    <a:pt x="56" y="24"/>
                    <a:pt x="55" y="22"/>
                    <a:pt x="57" y="22"/>
                  </a:cubicBezTo>
                  <a:cubicBezTo>
                    <a:pt x="58" y="22"/>
                    <a:pt x="59" y="22"/>
                    <a:pt x="60" y="22"/>
                  </a:cubicBezTo>
                  <a:cubicBezTo>
                    <a:pt x="61" y="22"/>
                    <a:pt x="62" y="22"/>
                    <a:pt x="64" y="22"/>
                  </a:cubicBezTo>
                  <a:cubicBezTo>
                    <a:pt x="64" y="16"/>
                    <a:pt x="64" y="16"/>
                    <a:pt x="64" y="16"/>
                  </a:cubicBezTo>
                  <a:cubicBezTo>
                    <a:pt x="64" y="15"/>
                    <a:pt x="63" y="15"/>
                    <a:pt x="63" y="13"/>
                  </a:cubicBezTo>
                  <a:cubicBezTo>
                    <a:pt x="63" y="13"/>
                    <a:pt x="64" y="13"/>
                    <a:pt x="64" y="13"/>
                  </a:cubicBezTo>
                  <a:cubicBezTo>
                    <a:pt x="60" y="13"/>
                    <a:pt x="58" y="12"/>
                    <a:pt x="54" y="12"/>
                  </a:cubicBezTo>
                  <a:cubicBezTo>
                    <a:pt x="53" y="12"/>
                    <a:pt x="52" y="13"/>
                    <a:pt x="51" y="13"/>
                  </a:cubicBezTo>
                  <a:cubicBezTo>
                    <a:pt x="49" y="13"/>
                    <a:pt x="47" y="13"/>
                    <a:pt x="45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1" y="13"/>
                    <a:pt x="40" y="13"/>
                    <a:pt x="39" y="13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4" y="13"/>
                    <a:pt x="33" y="13"/>
                    <a:pt x="32" y="13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29" y="5"/>
                    <a:pt x="27" y="5"/>
                    <a:pt x="23" y="5"/>
                  </a:cubicBezTo>
                  <a:cubicBezTo>
                    <a:pt x="22" y="5"/>
                    <a:pt x="21" y="5"/>
                    <a:pt x="20" y="5"/>
                  </a:cubicBezTo>
                  <a:cubicBezTo>
                    <a:pt x="19" y="6"/>
                    <a:pt x="20" y="8"/>
                    <a:pt x="19" y="8"/>
                  </a:cubicBezTo>
                  <a:cubicBezTo>
                    <a:pt x="18" y="9"/>
                    <a:pt x="16" y="8"/>
                    <a:pt x="15" y="8"/>
                  </a:cubicBezTo>
                  <a:cubicBezTo>
                    <a:pt x="13" y="8"/>
                    <a:pt x="12" y="9"/>
                    <a:pt x="10" y="8"/>
                  </a:cubicBezTo>
                  <a:cubicBezTo>
                    <a:pt x="7" y="7"/>
                    <a:pt x="6" y="4"/>
                    <a:pt x="4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2" y="15"/>
                    <a:pt x="0" y="16"/>
                    <a:pt x="1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760"/>
            </a:p>
          </p:txBody>
        </p:sp>
        <p:sp>
          <p:nvSpPr>
            <p:cNvPr id="567" name="Freeform 566"/>
            <p:cNvSpPr>
              <a:spLocks/>
            </p:cNvSpPr>
            <p:nvPr/>
          </p:nvSpPr>
          <p:spPr bwMode="auto">
            <a:xfrm>
              <a:off x="8623300" y="1050925"/>
              <a:ext cx="103188" cy="38100"/>
            </a:xfrm>
            <a:custGeom>
              <a:avLst/>
              <a:gdLst>
                <a:gd name="T0" fmla="*/ 6 w 52"/>
                <a:gd name="T1" fmla="*/ 14 h 19"/>
                <a:gd name="T2" fmla="*/ 12 w 52"/>
                <a:gd name="T3" fmla="*/ 15 h 19"/>
                <a:gd name="T4" fmla="*/ 15 w 52"/>
                <a:gd name="T5" fmla="*/ 15 h 19"/>
                <a:gd name="T6" fmla="*/ 19 w 52"/>
                <a:gd name="T7" fmla="*/ 14 h 19"/>
                <a:gd name="T8" fmla="*/ 27 w 52"/>
                <a:gd name="T9" fmla="*/ 14 h 19"/>
                <a:gd name="T10" fmla="*/ 32 w 52"/>
                <a:gd name="T11" fmla="*/ 13 h 19"/>
                <a:gd name="T12" fmla="*/ 33 w 52"/>
                <a:gd name="T13" fmla="*/ 13 h 19"/>
                <a:gd name="T14" fmla="*/ 36 w 52"/>
                <a:gd name="T15" fmla="*/ 16 h 19"/>
                <a:gd name="T16" fmla="*/ 42 w 52"/>
                <a:gd name="T17" fmla="*/ 18 h 19"/>
                <a:gd name="T18" fmla="*/ 46 w 52"/>
                <a:gd name="T19" fmla="*/ 19 h 19"/>
                <a:gd name="T20" fmla="*/ 51 w 52"/>
                <a:gd name="T21" fmla="*/ 19 h 19"/>
                <a:gd name="T22" fmla="*/ 52 w 52"/>
                <a:gd name="T23" fmla="*/ 13 h 19"/>
                <a:gd name="T24" fmla="*/ 50 w 52"/>
                <a:gd name="T25" fmla="*/ 10 h 19"/>
                <a:gd name="T26" fmla="*/ 47 w 52"/>
                <a:gd name="T27" fmla="*/ 8 h 19"/>
                <a:gd name="T28" fmla="*/ 44 w 52"/>
                <a:gd name="T29" fmla="*/ 6 h 19"/>
                <a:gd name="T30" fmla="*/ 41 w 52"/>
                <a:gd name="T31" fmla="*/ 6 h 19"/>
                <a:gd name="T32" fmla="*/ 38 w 52"/>
                <a:gd name="T33" fmla="*/ 5 h 19"/>
                <a:gd name="T34" fmla="*/ 35 w 52"/>
                <a:gd name="T35" fmla="*/ 3 h 19"/>
                <a:gd name="T36" fmla="*/ 35 w 52"/>
                <a:gd name="T37" fmla="*/ 0 h 19"/>
                <a:gd name="T38" fmla="*/ 32 w 52"/>
                <a:gd name="T39" fmla="*/ 0 h 19"/>
                <a:gd name="T40" fmla="*/ 29 w 52"/>
                <a:gd name="T41" fmla="*/ 0 h 19"/>
                <a:gd name="T42" fmla="*/ 20 w 52"/>
                <a:gd name="T43" fmla="*/ 1 h 19"/>
                <a:gd name="T44" fmla="*/ 17 w 52"/>
                <a:gd name="T45" fmla="*/ 3 h 19"/>
                <a:gd name="T46" fmla="*/ 16 w 52"/>
                <a:gd name="T47" fmla="*/ 6 h 19"/>
                <a:gd name="T48" fmla="*/ 12 w 52"/>
                <a:gd name="T49" fmla="*/ 6 h 19"/>
                <a:gd name="T50" fmla="*/ 3 w 52"/>
                <a:gd name="T51" fmla="*/ 13 h 19"/>
                <a:gd name="T52" fmla="*/ 0 w 52"/>
                <a:gd name="T53" fmla="*/ 13 h 19"/>
                <a:gd name="T54" fmla="*/ 6 w 52"/>
                <a:gd name="T55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2" h="19">
                  <a:moveTo>
                    <a:pt x="6" y="14"/>
                  </a:moveTo>
                  <a:cubicBezTo>
                    <a:pt x="8" y="14"/>
                    <a:pt x="10" y="15"/>
                    <a:pt x="12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6" y="15"/>
                    <a:pt x="17" y="14"/>
                    <a:pt x="19" y="14"/>
                  </a:cubicBezTo>
                  <a:cubicBezTo>
                    <a:pt x="22" y="14"/>
                    <a:pt x="24" y="14"/>
                    <a:pt x="27" y="14"/>
                  </a:cubicBezTo>
                  <a:cubicBezTo>
                    <a:pt x="29" y="14"/>
                    <a:pt x="30" y="13"/>
                    <a:pt x="32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5" y="14"/>
                    <a:pt x="35" y="15"/>
                    <a:pt x="36" y="16"/>
                  </a:cubicBezTo>
                  <a:cubicBezTo>
                    <a:pt x="38" y="17"/>
                    <a:pt x="40" y="17"/>
                    <a:pt x="42" y="18"/>
                  </a:cubicBezTo>
                  <a:cubicBezTo>
                    <a:pt x="43" y="18"/>
                    <a:pt x="45" y="19"/>
                    <a:pt x="46" y="19"/>
                  </a:cubicBezTo>
                  <a:cubicBezTo>
                    <a:pt x="51" y="19"/>
                    <a:pt x="51" y="19"/>
                    <a:pt x="51" y="19"/>
                  </a:cubicBezTo>
                  <a:cubicBezTo>
                    <a:pt x="52" y="13"/>
                    <a:pt x="52" y="13"/>
                    <a:pt x="52" y="13"/>
                  </a:cubicBezTo>
                  <a:cubicBezTo>
                    <a:pt x="51" y="12"/>
                    <a:pt x="51" y="10"/>
                    <a:pt x="50" y="10"/>
                  </a:cubicBezTo>
                  <a:cubicBezTo>
                    <a:pt x="49" y="9"/>
                    <a:pt x="48" y="9"/>
                    <a:pt x="47" y="8"/>
                  </a:cubicBezTo>
                  <a:cubicBezTo>
                    <a:pt x="46" y="8"/>
                    <a:pt x="46" y="6"/>
                    <a:pt x="44" y="6"/>
                  </a:cubicBezTo>
                  <a:cubicBezTo>
                    <a:pt x="43" y="6"/>
                    <a:pt x="42" y="6"/>
                    <a:pt x="41" y="6"/>
                  </a:cubicBezTo>
                  <a:cubicBezTo>
                    <a:pt x="40" y="6"/>
                    <a:pt x="39" y="6"/>
                    <a:pt x="38" y="5"/>
                  </a:cubicBezTo>
                  <a:cubicBezTo>
                    <a:pt x="37" y="5"/>
                    <a:pt x="37" y="4"/>
                    <a:pt x="35" y="3"/>
                  </a:cubicBezTo>
                  <a:cubicBezTo>
                    <a:pt x="35" y="3"/>
                    <a:pt x="36" y="1"/>
                    <a:pt x="35" y="0"/>
                  </a:cubicBezTo>
                  <a:cubicBezTo>
                    <a:pt x="34" y="0"/>
                    <a:pt x="33" y="0"/>
                    <a:pt x="32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5" y="0"/>
                    <a:pt x="23" y="0"/>
                    <a:pt x="20" y="1"/>
                  </a:cubicBezTo>
                  <a:cubicBezTo>
                    <a:pt x="19" y="2"/>
                    <a:pt x="18" y="2"/>
                    <a:pt x="17" y="3"/>
                  </a:cubicBezTo>
                  <a:cubicBezTo>
                    <a:pt x="16" y="4"/>
                    <a:pt x="17" y="6"/>
                    <a:pt x="16" y="6"/>
                  </a:cubicBezTo>
                  <a:cubicBezTo>
                    <a:pt x="15" y="7"/>
                    <a:pt x="13" y="6"/>
                    <a:pt x="12" y="6"/>
                  </a:cubicBezTo>
                  <a:cubicBezTo>
                    <a:pt x="8" y="7"/>
                    <a:pt x="6" y="10"/>
                    <a:pt x="3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2" y="14"/>
                    <a:pt x="4" y="14"/>
                    <a:pt x="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760"/>
            </a:p>
          </p:txBody>
        </p:sp>
        <p:sp>
          <p:nvSpPr>
            <p:cNvPr id="568" name="Freeform 567"/>
            <p:cNvSpPr>
              <a:spLocks/>
            </p:cNvSpPr>
            <p:nvPr/>
          </p:nvSpPr>
          <p:spPr bwMode="auto">
            <a:xfrm>
              <a:off x="8623300" y="1025525"/>
              <a:ext cx="38100" cy="17463"/>
            </a:xfrm>
            <a:custGeom>
              <a:avLst/>
              <a:gdLst>
                <a:gd name="T0" fmla="*/ 5 w 19"/>
                <a:gd name="T1" fmla="*/ 7 h 9"/>
                <a:gd name="T2" fmla="*/ 11 w 19"/>
                <a:gd name="T3" fmla="*/ 9 h 9"/>
                <a:gd name="T4" fmla="*/ 15 w 19"/>
                <a:gd name="T5" fmla="*/ 8 h 9"/>
                <a:gd name="T6" fmla="*/ 18 w 19"/>
                <a:gd name="T7" fmla="*/ 7 h 9"/>
                <a:gd name="T8" fmla="*/ 19 w 19"/>
                <a:gd name="T9" fmla="*/ 4 h 9"/>
                <a:gd name="T10" fmla="*/ 16 w 19"/>
                <a:gd name="T11" fmla="*/ 2 h 9"/>
                <a:gd name="T12" fmla="*/ 13 w 19"/>
                <a:gd name="T13" fmla="*/ 2 h 9"/>
                <a:gd name="T14" fmla="*/ 7 w 19"/>
                <a:gd name="T15" fmla="*/ 0 h 9"/>
                <a:gd name="T16" fmla="*/ 1 w 19"/>
                <a:gd name="T17" fmla="*/ 0 h 9"/>
                <a:gd name="T18" fmla="*/ 0 w 19"/>
                <a:gd name="T19" fmla="*/ 4 h 9"/>
                <a:gd name="T20" fmla="*/ 2 w 19"/>
                <a:gd name="T21" fmla="*/ 7 h 9"/>
                <a:gd name="T22" fmla="*/ 5 w 19"/>
                <a:gd name="T23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" h="9">
                  <a:moveTo>
                    <a:pt x="5" y="7"/>
                  </a:moveTo>
                  <a:cubicBezTo>
                    <a:pt x="7" y="8"/>
                    <a:pt x="9" y="9"/>
                    <a:pt x="11" y="9"/>
                  </a:cubicBezTo>
                  <a:cubicBezTo>
                    <a:pt x="13" y="9"/>
                    <a:pt x="13" y="8"/>
                    <a:pt x="15" y="8"/>
                  </a:cubicBezTo>
                  <a:cubicBezTo>
                    <a:pt x="16" y="8"/>
                    <a:pt x="17" y="7"/>
                    <a:pt x="18" y="7"/>
                  </a:cubicBezTo>
                  <a:cubicBezTo>
                    <a:pt x="19" y="6"/>
                    <a:pt x="18" y="5"/>
                    <a:pt x="19" y="4"/>
                  </a:cubicBezTo>
                  <a:cubicBezTo>
                    <a:pt x="17" y="3"/>
                    <a:pt x="17" y="2"/>
                    <a:pt x="16" y="2"/>
                  </a:cubicBezTo>
                  <a:cubicBezTo>
                    <a:pt x="15" y="2"/>
                    <a:pt x="14" y="2"/>
                    <a:pt x="13" y="2"/>
                  </a:cubicBezTo>
                  <a:cubicBezTo>
                    <a:pt x="10" y="2"/>
                    <a:pt x="9" y="0"/>
                    <a:pt x="7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0" y="2"/>
                    <a:pt x="0" y="4"/>
                  </a:cubicBezTo>
                  <a:cubicBezTo>
                    <a:pt x="0" y="5"/>
                    <a:pt x="1" y="6"/>
                    <a:pt x="2" y="7"/>
                  </a:cubicBezTo>
                  <a:cubicBezTo>
                    <a:pt x="3" y="7"/>
                    <a:pt x="4" y="7"/>
                    <a:pt x="5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760"/>
            </a:p>
          </p:txBody>
        </p:sp>
        <p:sp>
          <p:nvSpPr>
            <p:cNvPr id="569" name="Freeform 568"/>
            <p:cNvSpPr>
              <a:spLocks/>
            </p:cNvSpPr>
            <p:nvPr/>
          </p:nvSpPr>
          <p:spPr bwMode="auto">
            <a:xfrm>
              <a:off x="8543925" y="925513"/>
              <a:ext cx="222250" cy="90488"/>
            </a:xfrm>
            <a:custGeom>
              <a:avLst/>
              <a:gdLst>
                <a:gd name="T0" fmla="*/ 6 w 112"/>
                <a:gd name="T1" fmla="*/ 32 h 45"/>
                <a:gd name="T2" fmla="*/ 12 w 112"/>
                <a:gd name="T3" fmla="*/ 35 h 45"/>
                <a:gd name="T4" fmla="*/ 17 w 112"/>
                <a:gd name="T5" fmla="*/ 40 h 45"/>
                <a:gd name="T6" fmla="*/ 24 w 112"/>
                <a:gd name="T7" fmla="*/ 44 h 45"/>
                <a:gd name="T8" fmla="*/ 32 w 112"/>
                <a:gd name="T9" fmla="*/ 39 h 45"/>
                <a:gd name="T10" fmla="*/ 34 w 112"/>
                <a:gd name="T11" fmla="*/ 33 h 45"/>
                <a:gd name="T12" fmla="*/ 52 w 112"/>
                <a:gd name="T13" fmla="*/ 36 h 45"/>
                <a:gd name="T14" fmla="*/ 59 w 112"/>
                <a:gd name="T15" fmla="*/ 32 h 45"/>
                <a:gd name="T16" fmla="*/ 65 w 112"/>
                <a:gd name="T17" fmla="*/ 32 h 45"/>
                <a:gd name="T18" fmla="*/ 70 w 112"/>
                <a:gd name="T19" fmla="*/ 36 h 45"/>
                <a:gd name="T20" fmla="*/ 78 w 112"/>
                <a:gd name="T21" fmla="*/ 29 h 45"/>
                <a:gd name="T22" fmla="*/ 84 w 112"/>
                <a:gd name="T23" fmla="*/ 29 h 45"/>
                <a:gd name="T24" fmla="*/ 90 w 112"/>
                <a:gd name="T25" fmla="*/ 32 h 45"/>
                <a:gd name="T26" fmla="*/ 105 w 112"/>
                <a:gd name="T27" fmla="*/ 32 h 45"/>
                <a:gd name="T28" fmla="*/ 106 w 112"/>
                <a:gd name="T29" fmla="*/ 21 h 45"/>
                <a:gd name="T30" fmla="*/ 112 w 112"/>
                <a:gd name="T31" fmla="*/ 15 h 45"/>
                <a:gd name="T32" fmla="*/ 109 w 112"/>
                <a:gd name="T33" fmla="*/ 12 h 45"/>
                <a:gd name="T34" fmla="*/ 104 w 112"/>
                <a:gd name="T35" fmla="*/ 9 h 45"/>
                <a:gd name="T36" fmla="*/ 92 w 112"/>
                <a:gd name="T37" fmla="*/ 9 h 45"/>
                <a:gd name="T38" fmla="*/ 87 w 112"/>
                <a:gd name="T39" fmla="*/ 8 h 45"/>
                <a:gd name="T40" fmla="*/ 83 w 112"/>
                <a:gd name="T41" fmla="*/ 12 h 45"/>
                <a:gd name="T42" fmla="*/ 79 w 112"/>
                <a:gd name="T43" fmla="*/ 18 h 45"/>
                <a:gd name="T44" fmla="*/ 73 w 112"/>
                <a:gd name="T45" fmla="*/ 24 h 45"/>
                <a:gd name="T46" fmla="*/ 70 w 112"/>
                <a:gd name="T47" fmla="*/ 16 h 45"/>
                <a:gd name="T48" fmla="*/ 75 w 112"/>
                <a:gd name="T49" fmla="*/ 7 h 45"/>
                <a:gd name="T50" fmla="*/ 68 w 112"/>
                <a:gd name="T51" fmla="*/ 4 h 45"/>
                <a:gd name="T52" fmla="*/ 59 w 112"/>
                <a:gd name="T53" fmla="*/ 4 h 45"/>
                <a:gd name="T54" fmla="*/ 56 w 112"/>
                <a:gd name="T55" fmla="*/ 12 h 45"/>
                <a:gd name="T56" fmla="*/ 45 w 112"/>
                <a:gd name="T57" fmla="*/ 12 h 45"/>
                <a:gd name="T58" fmla="*/ 39 w 112"/>
                <a:gd name="T59" fmla="*/ 9 h 45"/>
                <a:gd name="T60" fmla="*/ 34 w 112"/>
                <a:gd name="T61" fmla="*/ 4 h 45"/>
                <a:gd name="T62" fmla="*/ 30 w 112"/>
                <a:gd name="T63" fmla="*/ 1 h 45"/>
                <a:gd name="T64" fmla="*/ 23 w 112"/>
                <a:gd name="T65" fmla="*/ 2 h 45"/>
                <a:gd name="T66" fmla="*/ 9 w 112"/>
                <a:gd name="T67" fmla="*/ 9 h 45"/>
                <a:gd name="T68" fmla="*/ 5 w 112"/>
                <a:gd name="T69" fmla="*/ 18 h 45"/>
                <a:gd name="T70" fmla="*/ 3 w 112"/>
                <a:gd name="T71" fmla="*/ 24 h 45"/>
                <a:gd name="T72" fmla="*/ 0 w 112"/>
                <a:gd name="T73" fmla="*/ 25 h 45"/>
                <a:gd name="T74" fmla="*/ 3 w 112"/>
                <a:gd name="T75" fmla="*/ 3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2" h="45">
                  <a:moveTo>
                    <a:pt x="3" y="31"/>
                  </a:moveTo>
                  <a:cubicBezTo>
                    <a:pt x="4" y="31"/>
                    <a:pt x="5" y="31"/>
                    <a:pt x="6" y="32"/>
                  </a:cubicBezTo>
                  <a:cubicBezTo>
                    <a:pt x="7" y="32"/>
                    <a:pt x="8" y="33"/>
                    <a:pt x="9" y="34"/>
                  </a:cubicBezTo>
                  <a:cubicBezTo>
                    <a:pt x="10" y="34"/>
                    <a:pt x="11" y="34"/>
                    <a:pt x="12" y="35"/>
                  </a:cubicBezTo>
                  <a:cubicBezTo>
                    <a:pt x="14" y="35"/>
                    <a:pt x="15" y="36"/>
                    <a:pt x="16" y="37"/>
                  </a:cubicBezTo>
                  <a:cubicBezTo>
                    <a:pt x="16" y="38"/>
                    <a:pt x="17" y="39"/>
                    <a:pt x="17" y="40"/>
                  </a:cubicBezTo>
                  <a:cubicBezTo>
                    <a:pt x="18" y="42"/>
                    <a:pt x="18" y="42"/>
                    <a:pt x="19" y="43"/>
                  </a:cubicBezTo>
                  <a:cubicBezTo>
                    <a:pt x="20" y="45"/>
                    <a:pt x="22" y="44"/>
                    <a:pt x="24" y="44"/>
                  </a:cubicBezTo>
                  <a:cubicBezTo>
                    <a:pt x="27" y="44"/>
                    <a:pt x="28" y="44"/>
                    <a:pt x="31" y="43"/>
                  </a:cubicBezTo>
                  <a:cubicBezTo>
                    <a:pt x="32" y="42"/>
                    <a:pt x="32" y="40"/>
                    <a:pt x="32" y="39"/>
                  </a:cubicBezTo>
                  <a:cubicBezTo>
                    <a:pt x="32" y="38"/>
                    <a:pt x="32" y="37"/>
                    <a:pt x="32" y="36"/>
                  </a:cubicBezTo>
                  <a:cubicBezTo>
                    <a:pt x="32" y="35"/>
                    <a:pt x="34" y="34"/>
                    <a:pt x="34" y="33"/>
                  </a:cubicBezTo>
                  <a:cubicBezTo>
                    <a:pt x="37" y="35"/>
                    <a:pt x="39" y="37"/>
                    <a:pt x="43" y="37"/>
                  </a:cubicBezTo>
                  <a:cubicBezTo>
                    <a:pt x="47" y="37"/>
                    <a:pt x="48" y="36"/>
                    <a:pt x="52" y="36"/>
                  </a:cubicBezTo>
                  <a:cubicBezTo>
                    <a:pt x="55" y="36"/>
                    <a:pt x="56" y="36"/>
                    <a:pt x="59" y="35"/>
                  </a:cubicBezTo>
                  <a:cubicBezTo>
                    <a:pt x="59" y="35"/>
                    <a:pt x="58" y="33"/>
                    <a:pt x="59" y="32"/>
                  </a:cubicBezTo>
                  <a:cubicBezTo>
                    <a:pt x="60" y="32"/>
                    <a:pt x="61" y="32"/>
                    <a:pt x="62" y="32"/>
                  </a:cubicBezTo>
                  <a:cubicBezTo>
                    <a:pt x="63" y="32"/>
                    <a:pt x="64" y="32"/>
                    <a:pt x="65" y="32"/>
                  </a:cubicBezTo>
                  <a:cubicBezTo>
                    <a:pt x="66" y="33"/>
                    <a:pt x="66" y="35"/>
                    <a:pt x="67" y="35"/>
                  </a:cubicBezTo>
                  <a:cubicBezTo>
                    <a:pt x="68" y="35"/>
                    <a:pt x="69" y="36"/>
                    <a:pt x="70" y="36"/>
                  </a:cubicBezTo>
                  <a:cubicBezTo>
                    <a:pt x="73" y="36"/>
                    <a:pt x="74" y="34"/>
                    <a:pt x="76" y="32"/>
                  </a:cubicBezTo>
                  <a:cubicBezTo>
                    <a:pt x="77" y="32"/>
                    <a:pt x="77" y="30"/>
                    <a:pt x="78" y="29"/>
                  </a:cubicBezTo>
                  <a:cubicBezTo>
                    <a:pt x="80" y="28"/>
                    <a:pt x="81" y="29"/>
                    <a:pt x="83" y="29"/>
                  </a:cubicBezTo>
                  <a:cubicBezTo>
                    <a:pt x="84" y="29"/>
                    <a:pt x="84" y="29"/>
                    <a:pt x="84" y="29"/>
                  </a:cubicBezTo>
                  <a:cubicBezTo>
                    <a:pt x="86" y="29"/>
                    <a:pt x="86" y="30"/>
                    <a:pt x="87" y="31"/>
                  </a:cubicBezTo>
                  <a:cubicBezTo>
                    <a:pt x="88" y="31"/>
                    <a:pt x="89" y="31"/>
                    <a:pt x="90" y="32"/>
                  </a:cubicBezTo>
                  <a:cubicBezTo>
                    <a:pt x="91" y="32"/>
                    <a:pt x="92" y="32"/>
                    <a:pt x="93" y="32"/>
                  </a:cubicBezTo>
                  <a:cubicBezTo>
                    <a:pt x="105" y="32"/>
                    <a:pt x="105" y="32"/>
                    <a:pt x="105" y="32"/>
                  </a:cubicBezTo>
                  <a:cubicBezTo>
                    <a:pt x="105" y="29"/>
                    <a:pt x="104" y="27"/>
                    <a:pt x="105" y="24"/>
                  </a:cubicBezTo>
                  <a:cubicBezTo>
                    <a:pt x="105" y="23"/>
                    <a:pt x="106" y="22"/>
                    <a:pt x="106" y="21"/>
                  </a:cubicBezTo>
                  <a:cubicBezTo>
                    <a:pt x="107" y="20"/>
                    <a:pt x="109" y="20"/>
                    <a:pt x="109" y="18"/>
                  </a:cubicBezTo>
                  <a:cubicBezTo>
                    <a:pt x="110" y="17"/>
                    <a:pt x="111" y="17"/>
                    <a:pt x="112" y="15"/>
                  </a:cubicBezTo>
                  <a:cubicBezTo>
                    <a:pt x="112" y="14"/>
                    <a:pt x="111" y="13"/>
                    <a:pt x="112" y="12"/>
                  </a:cubicBezTo>
                  <a:cubicBezTo>
                    <a:pt x="110" y="12"/>
                    <a:pt x="109" y="12"/>
                    <a:pt x="109" y="12"/>
                  </a:cubicBezTo>
                  <a:cubicBezTo>
                    <a:pt x="108" y="12"/>
                    <a:pt x="107" y="12"/>
                    <a:pt x="106" y="12"/>
                  </a:cubicBezTo>
                  <a:cubicBezTo>
                    <a:pt x="105" y="11"/>
                    <a:pt x="105" y="9"/>
                    <a:pt x="104" y="9"/>
                  </a:cubicBezTo>
                  <a:cubicBezTo>
                    <a:pt x="103" y="8"/>
                    <a:pt x="102" y="9"/>
                    <a:pt x="101" y="9"/>
                  </a:cubicBezTo>
                  <a:cubicBezTo>
                    <a:pt x="98" y="8"/>
                    <a:pt x="96" y="9"/>
                    <a:pt x="92" y="9"/>
                  </a:cubicBezTo>
                  <a:cubicBezTo>
                    <a:pt x="91" y="9"/>
                    <a:pt x="90" y="8"/>
                    <a:pt x="88" y="8"/>
                  </a:cubicBezTo>
                  <a:cubicBezTo>
                    <a:pt x="87" y="8"/>
                    <a:pt x="87" y="8"/>
                    <a:pt x="87" y="8"/>
                  </a:cubicBezTo>
                  <a:cubicBezTo>
                    <a:pt x="85" y="8"/>
                    <a:pt x="84" y="9"/>
                    <a:pt x="84" y="10"/>
                  </a:cubicBezTo>
                  <a:cubicBezTo>
                    <a:pt x="83" y="10"/>
                    <a:pt x="83" y="12"/>
                    <a:pt x="83" y="12"/>
                  </a:cubicBezTo>
                  <a:cubicBezTo>
                    <a:pt x="82" y="14"/>
                    <a:pt x="80" y="14"/>
                    <a:pt x="80" y="15"/>
                  </a:cubicBezTo>
                  <a:cubicBezTo>
                    <a:pt x="80" y="16"/>
                    <a:pt x="79" y="17"/>
                    <a:pt x="79" y="18"/>
                  </a:cubicBezTo>
                  <a:cubicBezTo>
                    <a:pt x="79" y="21"/>
                    <a:pt x="79" y="22"/>
                    <a:pt x="79" y="25"/>
                  </a:cubicBezTo>
                  <a:cubicBezTo>
                    <a:pt x="77" y="24"/>
                    <a:pt x="75" y="24"/>
                    <a:pt x="73" y="24"/>
                  </a:cubicBezTo>
                  <a:cubicBezTo>
                    <a:pt x="72" y="24"/>
                    <a:pt x="71" y="25"/>
                    <a:pt x="70" y="25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15"/>
                    <a:pt x="72" y="14"/>
                    <a:pt x="73" y="13"/>
                  </a:cubicBezTo>
                  <a:cubicBezTo>
                    <a:pt x="74" y="11"/>
                    <a:pt x="75" y="10"/>
                    <a:pt x="75" y="7"/>
                  </a:cubicBezTo>
                  <a:cubicBezTo>
                    <a:pt x="75" y="6"/>
                    <a:pt x="74" y="5"/>
                    <a:pt x="74" y="4"/>
                  </a:cubicBezTo>
                  <a:cubicBezTo>
                    <a:pt x="72" y="4"/>
                    <a:pt x="70" y="5"/>
                    <a:pt x="68" y="4"/>
                  </a:cubicBezTo>
                  <a:cubicBezTo>
                    <a:pt x="67" y="4"/>
                    <a:pt x="66" y="4"/>
                    <a:pt x="65" y="4"/>
                  </a:cubicBezTo>
                  <a:cubicBezTo>
                    <a:pt x="63" y="3"/>
                    <a:pt x="61" y="4"/>
                    <a:pt x="59" y="4"/>
                  </a:cubicBezTo>
                  <a:cubicBezTo>
                    <a:pt x="58" y="4"/>
                    <a:pt x="57" y="4"/>
                    <a:pt x="56" y="4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54" y="12"/>
                    <a:pt x="53" y="12"/>
                    <a:pt x="50" y="12"/>
                  </a:cubicBezTo>
                  <a:cubicBezTo>
                    <a:pt x="48" y="12"/>
                    <a:pt x="47" y="12"/>
                    <a:pt x="45" y="12"/>
                  </a:cubicBezTo>
                  <a:cubicBezTo>
                    <a:pt x="44" y="12"/>
                    <a:pt x="43" y="12"/>
                    <a:pt x="42" y="12"/>
                  </a:cubicBezTo>
                  <a:cubicBezTo>
                    <a:pt x="40" y="12"/>
                    <a:pt x="40" y="10"/>
                    <a:pt x="39" y="9"/>
                  </a:cubicBezTo>
                  <a:cubicBezTo>
                    <a:pt x="38" y="8"/>
                    <a:pt x="38" y="7"/>
                    <a:pt x="37" y="6"/>
                  </a:cubicBezTo>
                  <a:cubicBezTo>
                    <a:pt x="36" y="5"/>
                    <a:pt x="35" y="5"/>
                    <a:pt x="34" y="4"/>
                  </a:cubicBezTo>
                  <a:cubicBezTo>
                    <a:pt x="34" y="4"/>
                    <a:pt x="35" y="2"/>
                    <a:pt x="34" y="1"/>
                  </a:cubicBezTo>
                  <a:cubicBezTo>
                    <a:pt x="33" y="0"/>
                    <a:pt x="32" y="1"/>
                    <a:pt x="30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4" y="1"/>
                    <a:pt x="24" y="2"/>
                    <a:pt x="23" y="2"/>
                  </a:cubicBezTo>
                  <a:cubicBezTo>
                    <a:pt x="17" y="2"/>
                    <a:pt x="13" y="2"/>
                    <a:pt x="8" y="2"/>
                  </a:cubicBezTo>
                  <a:cubicBezTo>
                    <a:pt x="8" y="5"/>
                    <a:pt x="9" y="6"/>
                    <a:pt x="9" y="9"/>
                  </a:cubicBezTo>
                  <a:cubicBezTo>
                    <a:pt x="8" y="11"/>
                    <a:pt x="6" y="12"/>
                    <a:pt x="6" y="15"/>
                  </a:cubicBezTo>
                  <a:cubicBezTo>
                    <a:pt x="5" y="16"/>
                    <a:pt x="5" y="17"/>
                    <a:pt x="5" y="18"/>
                  </a:cubicBezTo>
                  <a:cubicBezTo>
                    <a:pt x="4" y="19"/>
                    <a:pt x="3" y="20"/>
                    <a:pt x="3" y="21"/>
                  </a:cubicBezTo>
                  <a:cubicBezTo>
                    <a:pt x="2" y="22"/>
                    <a:pt x="3" y="23"/>
                    <a:pt x="3" y="24"/>
                  </a:cubicBezTo>
                  <a:cubicBezTo>
                    <a:pt x="2" y="25"/>
                    <a:pt x="2" y="26"/>
                    <a:pt x="2" y="27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6"/>
                    <a:pt x="1" y="27"/>
                    <a:pt x="2" y="28"/>
                  </a:cubicBezTo>
                  <a:cubicBezTo>
                    <a:pt x="3" y="29"/>
                    <a:pt x="2" y="30"/>
                    <a:pt x="3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760"/>
            </a:p>
          </p:txBody>
        </p:sp>
        <p:sp>
          <p:nvSpPr>
            <p:cNvPr id="570" name="Freeform 569"/>
            <p:cNvSpPr>
              <a:spLocks/>
            </p:cNvSpPr>
            <p:nvPr/>
          </p:nvSpPr>
          <p:spPr bwMode="auto">
            <a:xfrm>
              <a:off x="8491538" y="944563"/>
              <a:ext cx="20638" cy="25400"/>
            </a:xfrm>
            <a:custGeom>
              <a:avLst/>
              <a:gdLst>
                <a:gd name="T0" fmla="*/ 1 w 10"/>
                <a:gd name="T1" fmla="*/ 9 h 13"/>
                <a:gd name="T2" fmla="*/ 4 w 10"/>
                <a:gd name="T3" fmla="*/ 11 h 13"/>
                <a:gd name="T4" fmla="*/ 7 w 10"/>
                <a:gd name="T5" fmla="*/ 13 h 13"/>
                <a:gd name="T6" fmla="*/ 10 w 10"/>
                <a:gd name="T7" fmla="*/ 10 h 13"/>
                <a:gd name="T8" fmla="*/ 9 w 10"/>
                <a:gd name="T9" fmla="*/ 7 h 13"/>
                <a:gd name="T10" fmla="*/ 10 w 10"/>
                <a:gd name="T11" fmla="*/ 1 h 13"/>
                <a:gd name="T12" fmla="*/ 7 w 10"/>
                <a:gd name="T13" fmla="*/ 1 h 13"/>
                <a:gd name="T14" fmla="*/ 4 w 10"/>
                <a:gd name="T15" fmla="*/ 0 h 13"/>
                <a:gd name="T16" fmla="*/ 1 w 10"/>
                <a:gd name="T17" fmla="*/ 3 h 13"/>
                <a:gd name="T18" fmla="*/ 1 w 10"/>
                <a:gd name="T19" fmla="*/ 6 h 13"/>
                <a:gd name="T20" fmla="*/ 1 w 10"/>
                <a:gd name="T21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" h="13">
                  <a:moveTo>
                    <a:pt x="1" y="9"/>
                  </a:moveTo>
                  <a:cubicBezTo>
                    <a:pt x="1" y="10"/>
                    <a:pt x="2" y="10"/>
                    <a:pt x="4" y="11"/>
                  </a:cubicBezTo>
                  <a:cubicBezTo>
                    <a:pt x="5" y="12"/>
                    <a:pt x="5" y="13"/>
                    <a:pt x="7" y="13"/>
                  </a:cubicBezTo>
                  <a:cubicBezTo>
                    <a:pt x="8" y="13"/>
                    <a:pt x="9" y="11"/>
                    <a:pt x="10" y="10"/>
                  </a:cubicBezTo>
                  <a:cubicBezTo>
                    <a:pt x="10" y="9"/>
                    <a:pt x="9" y="8"/>
                    <a:pt x="9" y="7"/>
                  </a:cubicBezTo>
                  <a:cubicBezTo>
                    <a:pt x="9" y="5"/>
                    <a:pt x="10" y="3"/>
                    <a:pt x="10" y="1"/>
                  </a:cubicBezTo>
                  <a:cubicBezTo>
                    <a:pt x="9" y="1"/>
                    <a:pt x="8" y="1"/>
                    <a:pt x="7" y="1"/>
                  </a:cubicBezTo>
                  <a:cubicBezTo>
                    <a:pt x="5" y="1"/>
                    <a:pt x="5" y="0"/>
                    <a:pt x="4" y="0"/>
                  </a:cubicBezTo>
                  <a:cubicBezTo>
                    <a:pt x="2" y="0"/>
                    <a:pt x="1" y="1"/>
                    <a:pt x="1" y="3"/>
                  </a:cubicBezTo>
                  <a:cubicBezTo>
                    <a:pt x="0" y="4"/>
                    <a:pt x="1" y="5"/>
                    <a:pt x="1" y="6"/>
                  </a:cubicBezTo>
                  <a:cubicBezTo>
                    <a:pt x="1" y="7"/>
                    <a:pt x="0" y="8"/>
                    <a:pt x="1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760"/>
            </a:p>
          </p:txBody>
        </p:sp>
        <p:sp>
          <p:nvSpPr>
            <p:cNvPr id="571" name="Freeform 570"/>
            <p:cNvSpPr>
              <a:spLocks/>
            </p:cNvSpPr>
            <p:nvPr/>
          </p:nvSpPr>
          <p:spPr bwMode="auto">
            <a:xfrm>
              <a:off x="8494713" y="1027113"/>
              <a:ext cx="38100" cy="34925"/>
            </a:xfrm>
            <a:custGeom>
              <a:avLst/>
              <a:gdLst>
                <a:gd name="T0" fmla="*/ 6 w 19"/>
                <a:gd name="T1" fmla="*/ 3 h 17"/>
                <a:gd name="T2" fmla="*/ 4 w 19"/>
                <a:gd name="T3" fmla="*/ 0 h 17"/>
                <a:gd name="T4" fmla="*/ 0 w 19"/>
                <a:gd name="T5" fmla="*/ 0 h 17"/>
                <a:gd name="T6" fmla="*/ 1 w 19"/>
                <a:gd name="T7" fmla="*/ 3 h 17"/>
                <a:gd name="T8" fmla="*/ 5 w 19"/>
                <a:gd name="T9" fmla="*/ 9 h 17"/>
                <a:gd name="T10" fmla="*/ 6 w 19"/>
                <a:gd name="T11" fmla="*/ 12 h 17"/>
                <a:gd name="T12" fmla="*/ 6 w 19"/>
                <a:gd name="T13" fmla="*/ 17 h 17"/>
                <a:gd name="T14" fmla="*/ 19 w 19"/>
                <a:gd name="T15" fmla="*/ 17 h 17"/>
                <a:gd name="T16" fmla="*/ 18 w 19"/>
                <a:gd name="T17" fmla="*/ 14 h 17"/>
                <a:gd name="T18" fmla="*/ 14 w 19"/>
                <a:gd name="T19" fmla="*/ 13 h 17"/>
                <a:gd name="T20" fmla="*/ 11 w 19"/>
                <a:gd name="T21" fmla="*/ 12 h 17"/>
                <a:gd name="T22" fmla="*/ 7 w 19"/>
                <a:gd name="T23" fmla="*/ 6 h 17"/>
                <a:gd name="T24" fmla="*/ 6 w 19"/>
                <a:gd name="T25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" h="17">
                  <a:moveTo>
                    <a:pt x="6" y="3"/>
                  </a:moveTo>
                  <a:cubicBezTo>
                    <a:pt x="5" y="1"/>
                    <a:pt x="5" y="1"/>
                    <a:pt x="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2"/>
                    <a:pt x="1" y="3"/>
                  </a:cubicBezTo>
                  <a:cubicBezTo>
                    <a:pt x="2" y="5"/>
                    <a:pt x="4" y="6"/>
                    <a:pt x="5" y="9"/>
                  </a:cubicBezTo>
                  <a:cubicBezTo>
                    <a:pt x="5" y="10"/>
                    <a:pt x="6" y="10"/>
                    <a:pt x="6" y="12"/>
                  </a:cubicBezTo>
                  <a:cubicBezTo>
                    <a:pt x="6" y="14"/>
                    <a:pt x="6" y="15"/>
                    <a:pt x="6" y="1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9" y="16"/>
                    <a:pt x="19" y="14"/>
                    <a:pt x="18" y="14"/>
                  </a:cubicBezTo>
                  <a:cubicBezTo>
                    <a:pt x="16" y="13"/>
                    <a:pt x="15" y="14"/>
                    <a:pt x="14" y="13"/>
                  </a:cubicBezTo>
                  <a:cubicBezTo>
                    <a:pt x="13" y="12"/>
                    <a:pt x="12" y="12"/>
                    <a:pt x="11" y="12"/>
                  </a:cubicBezTo>
                  <a:cubicBezTo>
                    <a:pt x="9" y="10"/>
                    <a:pt x="9" y="8"/>
                    <a:pt x="7" y="6"/>
                  </a:cubicBezTo>
                  <a:lnTo>
                    <a:pt x="6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760"/>
            </a:p>
          </p:txBody>
        </p:sp>
        <p:sp>
          <p:nvSpPr>
            <p:cNvPr id="572" name="Freeform 571"/>
            <p:cNvSpPr>
              <a:spLocks/>
            </p:cNvSpPr>
            <p:nvPr/>
          </p:nvSpPr>
          <p:spPr bwMode="auto">
            <a:xfrm>
              <a:off x="7667625" y="793750"/>
              <a:ext cx="49213" cy="26988"/>
            </a:xfrm>
            <a:custGeom>
              <a:avLst/>
              <a:gdLst>
                <a:gd name="T0" fmla="*/ 3 w 25"/>
                <a:gd name="T1" fmla="*/ 6 h 13"/>
                <a:gd name="T2" fmla="*/ 6 w 25"/>
                <a:gd name="T3" fmla="*/ 6 h 13"/>
                <a:gd name="T4" fmla="*/ 9 w 25"/>
                <a:gd name="T5" fmla="*/ 9 h 13"/>
                <a:gd name="T6" fmla="*/ 11 w 25"/>
                <a:gd name="T7" fmla="*/ 12 h 13"/>
                <a:gd name="T8" fmla="*/ 18 w 25"/>
                <a:gd name="T9" fmla="*/ 12 h 13"/>
                <a:gd name="T10" fmla="*/ 22 w 25"/>
                <a:gd name="T11" fmla="*/ 12 h 13"/>
                <a:gd name="T12" fmla="*/ 25 w 25"/>
                <a:gd name="T13" fmla="*/ 12 h 13"/>
                <a:gd name="T14" fmla="*/ 25 w 25"/>
                <a:gd name="T15" fmla="*/ 9 h 13"/>
                <a:gd name="T16" fmla="*/ 22 w 25"/>
                <a:gd name="T17" fmla="*/ 6 h 13"/>
                <a:gd name="T18" fmla="*/ 22 w 25"/>
                <a:gd name="T19" fmla="*/ 3 h 13"/>
                <a:gd name="T20" fmla="*/ 19 w 25"/>
                <a:gd name="T21" fmla="*/ 3 h 13"/>
                <a:gd name="T22" fmla="*/ 15 w 25"/>
                <a:gd name="T23" fmla="*/ 2 h 13"/>
                <a:gd name="T24" fmla="*/ 12 w 25"/>
                <a:gd name="T25" fmla="*/ 2 h 13"/>
                <a:gd name="T26" fmla="*/ 9 w 25"/>
                <a:gd name="T27" fmla="*/ 0 h 13"/>
                <a:gd name="T28" fmla="*/ 5 w 25"/>
                <a:gd name="T29" fmla="*/ 0 h 13"/>
                <a:gd name="T30" fmla="*/ 3 w 25"/>
                <a:gd name="T31" fmla="*/ 0 h 13"/>
                <a:gd name="T32" fmla="*/ 0 w 25"/>
                <a:gd name="T33" fmla="*/ 3 h 13"/>
                <a:gd name="T34" fmla="*/ 0 w 25"/>
                <a:gd name="T35" fmla="*/ 6 h 13"/>
                <a:gd name="T36" fmla="*/ 3 w 25"/>
                <a:gd name="T37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" h="13">
                  <a:moveTo>
                    <a:pt x="3" y="6"/>
                  </a:moveTo>
                  <a:cubicBezTo>
                    <a:pt x="4" y="7"/>
                    <a:pt x="5" y="6"/>
                    <a:pt x="6" y="6"/>
                  </a:cubicBezTo>
                  <a:cubicBezTo>
                    <a:pt x="7" y="7"/>
                    <a:pt x="8" y="8"/>
                    <a:pt x="9" y="9"/>
                  </a:cubicBezTo>
                  <a:cubicBezTo>
                    <a:pt x="10" y="9"/>
                    <a:pt x="10" y="11"/>
                    <a:pt x="11" y="12"/>
                  </a:cubicBezTo>
                  <a:cubicBezTo>
                    <a:pt x="14" y="13"/>
                    <a:pt x="16" y="12"/>
                    <a:pt x="18" y="1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3" y="12"/>
                    <a:pt x="23" y="12"/>
                    <a:pt x="25" y="12"/>
                  </a:cubicBezTo>
                  <a:cubicBezTo>
                    <a:pt x="24" y="11"/>
                    <a:pt x="25" y="9"/>
                    <a:pt x="25" y="9"/>
                  </a:cubicBezTo>
                  <a:cubicBezTo>
                    <a:pt x="24" y="7"/>
                    <a:pt x="22" y="7"/>
                    <a:pt x="22" y="6"/>
                  </a:cubicBezTo>
                  <a:cubicBezTo>
                    <a:pt x="21" y="5"/>
                    <a:pt x="22" y="4"/>
                    <a:pt x="22" y="3"/>
                  </a:cubicBezTo>
                  <a:cubicBezTo>
                    <a:pt x="21" y="3"/>
                    <a:pt x="20" y="3"/>
                    <a:pt x="19" y="3"/>
                  </a:cubicBezTo>
                  <a:cubicBezTo>
                    <a:pt x="17" y="2"/>
                    <a:pt x="16" y="2"/>
                    <a:pt x="15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1" y="2"/>
                    <a:pt x="10" y="0"/>
                    <a:pt x="9" y="0"/>
                  </a:cubicBezTo>
                  <a:cubicBezTo>
                    <a:pt x="8" y="0"/>
                    <a:pt x="7" y="0"/>
                    <a:pt x="5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1"/>
                    <a:pt x="1" y="2"/>
                    <a:pt x="0" y="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6"/>
                    <a:pt x="2" y="6"/>
                    <a:pt x="3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760"/>
            </a:p>
          </p:txBody>
        </p:sp>
        <p:sp>
          <p:nvSpPr>
            <p:cNvPr id="573" name="Freeform 572"/>
            <p:cNvSpPr>
              <a:spLocks/>
            </p:cNvSpPr>
            <p:nvPr/>
          </p:nvSpPr>
          <p:spPr bwMode="auto">
            <a:xfrm>
              <a:off x="7373938" y="862013"/>
              <a:ext cx="31750" cy="20638"/>
            </a:xfrm>
            <a:custGeom>
              <a:avLst/>
              <a:gdLst>
                <a:gd name="T0" fmla="*/ 15 w 16"/>
                <a:gd name="T1" fmla="*/ 1 h 10"/>
                <a:gd name="T2" fmla="*/ 10 w 16"/>
                <a:gd name="T3" fmla="*/ 0 h 10"/>
                <a:gd name="T4" fmla="*/ 9 w 16"/>
                <a:gd name="T5" fmla="*/ 0 h 10"/>
                <a:gd name="T6" fmla="*/ 7 w 16"/>
                <a:gd name="T7" fmla="*/ 3 h 10"/>
                <a:gd name="T8" fmla="*/ 0 w 16"/>
                <a:gd name="T9" fmla="*/ 5 h 10"/>
                <a:gd name="T10" fmla="*/ 0 w 16"/>
                <a:gd name="T11" fmla="*/ 9 h 10"/>
                <a:gd name="T12" fmla="*/ 3 w 16"/>
                <a:gd name="T13" fmla="*/ 8 h 10"/>
                <a:gd name="T14" fmla="*/ 9 w 16"/>
                <a:gd name="T15" fmla="*/ 8 h 10"/>
                <a:gd name="T16" fmla="*/ 12 w 16"/>
                <a:gd name="T17" fmla="*/ 10 h 10"/>
                <a:gd name="T18" fmla="*/ 15 w 16"/>
                <a:gd name="T19" fmla="*/ 10 h 10"/>
                <a:gd name="T20" fmla="*/ 16 w 16"/>
                <a:gd name="T21" fmla="*/ 9 h 10"/>
                <a:gd name="T22" fmla="*/ 15 w 16"/>
                <a:gd name="T23" fmla="*/ 4 h 10"/>
                <a:gd name="T24" fmla="*/ 15 w 16"/>
                <a:gd name="T25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10">
                  <a:moveTo>
                    <a:pt x="15" y="1"/>
                  </a:moveTo>
                  <a:cubicBezTo>
                    <a:pt x="14" y="0"/>
                    <a:pt x="12" y="0"/>
                    <a:pt x="1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7" y="0"/>
                    <a:pt x="8" y="2"/>
                    <a:pt x="7" y="3"/>
                  </a:cubicBezTo>
                  <a:cubicBezTo>
                    <a:pt x="5" y="4"/>
                    <a:pt x="3" y="5"/>
                    <a:pt x="0" y="5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" y="9"/>
                    <a:pt x="2" y="8"/>
                    <a:pt x="3" y="8"/>
                  </a:cubicBezTo>
                  <a:cubicBezTo>
                    <a:pt x="5" y="8"/>
                    <a:pt x="7" y="8"/>
                    <a:pt x="9" y="8"/>
                  </a:cubicBezTo>
                  <a:cubicBezTo>
                    <a:pt x="10" y="9"/>
                    <a:pt x="11" y="10"/>
                    <a:pt x="12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0"/>
                    <a:pt x="15" y="9"/>
                    <a:pt x="16" y="9"/>
                  </a:cubicBezTo>
                  <a:cubicBezTo>
                    <a:pt x="15" y="7"/>
                    <a:pt x="16" y="6"/>
                    <a:pt x="15" y="4"/>
                  </a:cubicBezTo>
                  <a:cubicBezTo>
                    <a:pt x="14" y="3"/>
                    <a:pt x="16" y="2"/>
                    <a:pt x="1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760"/>
            </a:p>
          </p:txBody>
        </p:sp>
        <p:sp>
          <p:nvSpPr>
            <p:cNvPr id="574" name="Freeform 573"/>
            <p:cNvSpPr>
              <a:spLocks/>
            </p:cNvSpPr>
            <p:nvPr/>
          </p:nvSpPr>
          <p:spPr bwMode="auto">
            <a:xfrm>
              <a:off x="7489825" y="723900"/>
              <a:ext cx="165100" cy="104775"/>
            </a:xfrm>
            <a:custGeom>
              <a:avLst/>
              <a:gdLst>
                <a:gd name="T0" fmla="*/ 2 w 83"/>
                <a:gd name="T1" fmla="*/ 36 h 52"/>
                <a:gd name="T2" fmla="*/ 0 w 83"/>
                <a:gd name="T3" fmla="*/ 39 h 52"/>
                <a:gd name="T4" fmla="*/ 0 w 83"/>
                <a:gd name="T5" fmla="*/ 43 h 52"/>
                <a:gd name="T6" fmla="*/ 0 w 83"/>
                <a:gd name="T7" fmla="*/ 47 h 52"/>
                <a:gd name="T8" fmla="*/ 6 w 83"/>
                <a:gd name="T9" fmla="*/ 52 h 52"/>
                <a:gd name="T10" fmla="*/ 14 w 83"/>
                <a:gd name="T11" fmla="*/ 47 h 52"/>
                <a:gd name="T12" fmla="*/ 16 w 83"/>
                <a:gd name="T13" fmla="*/ 44 h 52"/>
                <a:gd name="T14" fmla="*/ 19 w 83"/>
                <a:gd name="T15" fmla="*/ 41 h 52"/>
                <a:gd name="T16" fmla="*/ 22 w 83"/>
                <a:gd name="T17" fmla="*/ 41 h 52"/>
                <a:gd name="T18" fmla="*/ 26 w 83"/>
                <a:gd name="T19" fmla="*/ 40 h 52"/>
                <a:gd name="T20" fmla="*/ 29 w 83"/>
                <a:gd name="T21" fmla="*/ 41 h 52"/>
                <a:gd name="T22" fmla="*/ 45 w 83"/>
                <a:gd name="T23" fmla="*/ 41 h 52"/>
                <a:gd name="T24" fmla="*/ 48 w 83"/>
                <a:gd name="T25" fmla="*/ 39 h 52"/>
                <a:gd name="T26" fmla="*/ 51 w 83"/>
                <a:gd name="T27" fmla="*/ 38 h 52"/>
                <a:gd name="T28" fmla="*/ 54 w 83"/>
                <a:gd name="T29" fmla="*/ 38 h 52"/>
                <a:gd name="T30" fmla="*/ 60 w 83"/>
                <a:gd name="T31" fmla="*/ 38 h 52"/>
                <a:gd name="T32" fmla="*/ 63 w 83"/>
                <a:gd name="T33" fmla="*/ 38 h 52"/>
                <a:gd name="T34" fmla="*/ 67 w 83"/>
                <a:gd name="T35" fmla="*/ 35 h 52"/>
                <a:gd name="T36" fmla="*/ 75 w 83"/>
                <a:gd name="T37" fmla="*/ 36 h 52"/>
                <a:gd name="T38" fmla="*/ 80 w 83"/>
                <a:gd name="T39" fmla="*/ 35 h 52"/>
                <a:gd name="T40" fmla="*/ 82 w 83"/>
                <a:gd name="T41" fmla="*/ 32 h 52"/>
                <a:gd name="T42" fmla="*/ 83 w 83"/>
                <a:gd name="T43" fmla="*/ 29 h 52"/>
                <a:gd name="T44" fmla="*/ 82 w 83"/>
                <a:gd name="T45" fmla="*/ 26 h 52"/>
                <a:gd name="T46" fmla="*/ 82 w 83"/>
                <a:gd name="T47" fmla="*/ 22 h 52"/>
                <a:gd name="T48" fmla="*/ 69 w 83"/>
                <a:gd name="T49" fmla="*/ 22 h 52"/>
                <a:gd name="T50" fmla="*/ 69 w 83"/>
                <a:gd name="T51" fmla="*/ 16 h 52"/>
                <a:gd name="T52" fmla="*/ 69 w 83"/>
                <a:gd name="T53" fmla="*/ 13 h 52"/>
                <a:gd name="T54" fmla="*/ 66 w 83"/>
                <a:gd name="T55" fmla="*/ 11 h 52"/>
                <a:gd name="T56" fmla="*/ 64 w 83"/>
                <a:gd name="T57" fmla="*/ 10 h 52"/>
                <a:gd name="T58" fmla="*/ 54 w 83"/>
                <a:gd name="T59" fmla="*/ 9 h 52"/>
                <a:gd name="T60" fmla="*/ 51 w 83"/>
                <a:gd name="T61" fmla="*/ 9 h 52"/>
                <a:gd name="T62" fmla="*/ 50 w 83"/>
                <a:gd name="T63" fmla="*/ 12 h 52"/>
                <a:gd name="T64" fmla="*/ 47 w 83"/>
                <a:gd name="T65" fmla="*/ 15 h 52"/>
                <a:gd name="T66" fmla="*/ 45 w 83"/>
                <a:gd name="T67" fmla="*/ 15 h 52"/>
                <a:gd name="T68" fmla="*/ 42 w 83"/>
                <a:gd name="T69" fmla="*/ 13 h 52"/>
                <a:gd name="T70" fmla="*/ 45 w 83"/>
                <a:gd name="T71" fmla="*/ 10 h 52"/>
                <a:gd name="T72" fmla="*/ 48 w 83"/>
                <a:gd name="T73" fmla="*/ 7 h 52"/>
                <a:gd name="T74" fmla="*/ 48 w 83"/>
                <a:gd name="T75" fmla="*/ 5 h 52"/>
                <a:gd name="T76" fmla="*/ 45 w 83"/>
                <a:gd name="T77" fmla="*/ 4 h 52"/>
                <a:gd name="T78" fmla="*/ 42 w 83"/>
                <a:gd name="T79" fmla="*/ 3 h 52"/>
                <a:gd name="T80" fmla="*/ 39 w 83"/>
                <a:gd name="T81" fmla="*/ 0 h 52"/>
                <a:gd name="T82" fmla="*/ 38 w 83"/>
                <a:gd name="T83" fmla="*/ 0 h 52"/>
                <a:gd name="T84" fmla="*/ 35 w 83"/>
                <a:gd name="T85" fmla="*/ 2 h 52"/>
                <a:gd name="T86" fmla="*/ 31 w 83"/>
                <a:gd name="T87" fmla="*/ 3 h 52"/>
                <a:gd name="T88" fmla="*/ 28 w 83"/>
                <a:gd name="T89" fmla="*/ 4 h 52"/>
                <a:gd name="T90" fmla="*/ 26 w 83"/>
                <a:gd name="T91" fmla="*/ 7 h 52"/>
                <a:gd name="T92" fmla="*/ 23 w 83"/>
                <a:gd name="T93" fmla="*/ 9 h 52"/>
                <a:gd name="T94" fmla="*/ 22 w 83"/>
                <a:gd name="T95" fmla="*/ 12 h 52"/>
                <a:gd name="T96" fmla="*/ 21 w 83"/>
                <a:gd name="T97" fmla="*/ 15 h 52"/>
                <a:gd name="T98" fmla="*/ 19 w 83"/>
                <a:gd name="T99" fmla="*/ 18 h 52"/>
                <a:gd name="T100" fmla="*/ 16 w 83"/>
                <a:gd name="T101" fmla="*/ 18 h 52"/>
                <a:gd name="T102" fmla="*/ 14 w 83"/>
                <a:gd name="T103" fmla="*/ 20 h 52"/>
                <a:gd name="T104" fmla="*/ 14 w 83"/>
                <a:gd name="T105" fmla="*/ 23 h 52"/>
                <a:gd name="T106" fmla="*/ 14 w 83"/>
                <a:gd name="T107" fmla="*/ 29 h 52"/>
                <a:gd name="T108" fmla="*/ 12 w 83"/>
                <a:gd name="T109" fmla="*/ 32 h 52"/>
                <a:gd name="T110" fmla="*/ 9 w 83"/>
                <a:gd name="T111" fmla="*/ 33 h 52"/>
                <a:gd name="T112" fmla="*/ 5 w 83"/>
                <a:gd name="T113" fmla="*/ 35 h 52"/>
                <a:gd name="T114" fmla="*/ 2 w 83"/>
                <a:gd name="T115" fmla="*/ 3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3" h="52">
                  <a:moveTo>
                    <a:pt x="2" y="36"/>
                  </a:moveTo>
                  <a:cubicBezTo>
                    <a:pt x="2" y="37"/>
                    <a:pt x="1" y="38"/>
                    <a:pt x="0" y="39"/>
                  </a:cubicBezTo>
                  <a:cubicBezTo>
                    <a:pt x="0" y="40"/>
                    <a:pt x="0" y="41"/>
                    <a:pt x="0" y="43"/>
                  </a:cubicBezTo>
                  <a:cubicBezTo>
                    <a:pt x="0" y="44"/>
                    <a:pt x="0" y="45"/>
                    <a:pt x="0" y="47"/>
                  </a:cubicBezTo>
                  <a:cubicBezTo>
                    <a:pt x="2" y="47"/>
                    <a:pt x="4" y="52"/>
                    <a:pt x="6" y="52"/>
                  </a:cubicBezTo>
                  <a:cubicBezTo>
                    <a:pt x="9" y="52"/>
                    <a:pt x="11" y="49"/>
                    <a:pt x="14" y="47"/>
                  </a:cubicBezTo>
                  <a:cubicBezTo>
                    <a:pt x="15" y="46"/>
                    <a:pt x="15" y="45"/>
                    <a:pt x="16" y="44"/>
                  </a:cubicBezTo>
                  <a:cubicBezTo>
                    <a:pt x="18" y="43"/>
                    <a:pt x="18" y="42"/>
                    <a:pt x="19" y="41"/>
                  </a:cubicBezTo>
                  <a:cubicBezTo>
                    <a:pt x="20" y="41"/>
                    <a:pt x="21" y="41"/>
                    <a:pt x="22" y="41"/>
                  </a:cubicBezTo>
                  <a:cubicBezTo>
                    <a:pt x="24" y="40"/>
                    <a:pt x="25" y="40"/>
                    <a:pt x="26" y="40"/>
                  </a:cubicBezTo>
                  <a:cubicBezTo>
                    <a:pt x="27" y="40"/>
                    <a:pt x="28" y="41"/>
                    <a:pt x="29" y="41"/>
                  </a:cubicBezTo>
                  <a:cubicBezTo>
                    <a:pt x="45" y="41"/>
                    <a:pt x="45" y="41"/>
                    <a:pt x="45" y="41"/>
                  </a:cubicBezTo>
                  <a:cubicBezTo>
                    <a:pt x="46" y="41"/>
                    <a:pt x="47" y="40"/>
                    <a:pt x="48" y="39"/>
                  </a:cubicBezTo>
                  <a:cubicBezTo>
                    <a:pt x="49" y="39"/>
                    <a:pt x="50" y="38"/>
                    <a:pt x="51" y="38"/>
                  </a:cubicBezTo>
                  <a:cubicBezTo>
                    <a:pt x="52" y="37"/>
                    <a:pt x="53" y="38"/>
                    <a:pt x="54" y="38"/>
                  </a:cubicBezTo>
                  <a:cubicBezTo>
                    <a:pt x="56" y="37"/>
                    <a:pt x="58" y="38"/>
                    <a:pt x="60" y="38"/>
                  </a:cubicBezTo>
                  <a:cubicBezTo>
                    <a:pt x="61" y="38"/>
                    <a:pt x="62" y="38"/>
                    <a:pt x="63" y="38"/>
                  </a:cubicBezTo>
                  <a:cubicBezTo>
                    <a:pt x="65" y="37"/>
                    <a:pt x="65" y="36"/>
                    <a:pt x="67" y="35"/>
                  </a:cubicBezTo>
                  <a:cubicBezTo>
                    <a:pt x="70" y="35"/>
                    <a:pt x="72" y="36"/>
                    <a:pt x="75" y="36"/>
                  </a:cubicBezTo>
                  <a:cubicBezTo>
                    <a:pt x="77" y="36"/>
                    <a:pt x="79" y="36"/>
                    <a:pt x="80" y="35"/>
                  </a:cubicBezTo>
                  <a:cubicBezTo>
                    <a:pt x="81" y="34"/>
                    <a:pt x="82" y="33"/>
                    <a:pt x="82" y="32"/>
                  </a:cubicBezTo>
                  <a:cubicBezTo>
                    <a:pt x="82" y="31"/>
                    <a:pt x="83" y="30"/>
                    <a:pt x="83" y="29"/>
                  </a:cubicBezTo>
                  <a:cubicBezTo>
                    <a:pt x="83" y="28"/>
                    <a:pt x="82" y="27"/>
                    <a:pt x="82" y="26"/>
                  </a:cubicBezTo>
                  <a:cubicBezTo>
                    <a:pt x="82" y="22"/>
                    <a:pt x="82" y="22"/>
                    <a:pt x="82" y="22"/>
                  </a:cubicBezTo>
                  <a:cubicBezTo>
                    <a:pt x="69" y="22"/>
                    <a:pt x="69" y="22"/>
                    <a:pt x="69" y="22"/>
                  </a:cubicBezTo>
                  <a:cubicBezTo>
                    <a:pt x="69" y="20"/>
                    <a:pt x="70" y="18"/>
                    <a:pt x="69" y="16"/>
                  </a:cubicBezTo>
                  <a:cubicBezTo>
                    <a:pt x="69" y="15"/>
                    <a:pt x="70" y="13"/>
                    <a:pt x="69" y="13"/>
                  </a:cubicBezTo>
                  <a:cubicBezTo>
                    <a:pt x="69" y="12"/>
                    <a:pt x="68" y="12"/>
                    <a:pt x="66" y="11"/>
                  </a:cubicBezTo>
                  <a:cubicBezTo>
                    <a:pt x="66" y="11"/>
                    <a:pt x="64" y="11"/>
                    <a:pt x="64" y="10"/>
                  </a:cubicBezTo>
                  <a:cubicBezTo>
                    <a:pt x="60" y="10"/>
                    <a:pt x="58" y="9"/>
                    <a:pt x="54" y="9"/>
                  </a:cubicBezTo>
                  <a:cubicBezTo>
                    <a:pt x="53" y="9"/>
                    <a:pt x="52" y="9"/>
                    <a:pt x="51" y="9"/>
                  </a:cubicBezTo>
                  <a:cubicBezTo>
                    <a:pt x="50" y="9"/>
                    <a:pt x="51" y="11"/>
                    <a:pt x="50" y="12"/>
                  </a:cubicBezTo>
                  <a:cubicBezTo>
                    <a:pt x="48" y="13"/>
                    <a:pt x="48" y="15"/>
                    <a:pt x="47" y="15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44" y="15"/>
                    <a:pt x="43" y="13"/>
                    <a:pt x="42" y="13"/>
                  </a:cubicBezTo>
                  <a:cubicBezTo>
                    <a:pt x="43" y="12"/>
                    <a:pt x="44" y="11"/>
                    <a:pt x="45" y="10"/>
                  </a:cubicBezTo>
                  <a:cubicBezTo>
                    <a:pt x="46" y="9"/>
                    <a:pt x="47" y="9"/>
                    <a:pt x="48" y="7"/>
                  </a:cubicBezTo>
                  <a:cubicBezTo>
                    <a:pt x="48" y="7"/>
                    <a:pt x="48" y="5"/>
                    <a:pt x="48" y="5"/>
                  </a:cubicBezTo>
                  <a:cubicBezTo>
                    <a:pt x="47" y="4"/>
                    <a:pt x="46" y="4"/>
                    <a:pt x="45" y="4"/>
                  </a:cubicBezTo>
                  <a:cubicBezTo>
                    <a:pt x="44" y="3"/>
                    <a:pt x="43" y="3"/>
                    <a:pt x="42" y="3"/>
                  </a:cubicBezTo>
                  <a:cubicBezTo>
                    <a:pt x="41" y="3"/>
                    <a:pt x="41" y="0"/>
                    <a:pt x="39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6" y="0"/>
                    <a:pt x="36" y="2"/>
                    <a:pt x="35" y="2"/>
                  </a:cubicBezTo>
                  <a:cubicBezTo>
                    <a:pt x="34" y="3"/>
                    <a:pt x="32" y="3"/>
                    <a:pt x="31" y="3"/>
                  </a:cubicBezTo>
                  <a:cubicBezTo>
                    <a:pt x="30" y="3"/>
                    <a:pt x="29" y="3"/>
                    <a:pt x="28" y="4"/>
                  </a:cubicBezTo>
                  <a:cubicBezTo>
                    <a:pt x="27" y="4"/>
                    <a:pt x="27" y="6"/>
                    <a:pt x="26" y="7"/>
                  </a:cubicBezTo>
                  <a:cubicBezTo>
                    <a:pt x="25" y="7"/>
                    <a:pt x="24" y="8"/>
                    <a:pt x="23" y="9"/>
                  </a:cubicBezTo>
                  <a:cubicBezTo>
                    <a:pt x="23" y="10"/>
                    <a:pt x="22" y="11"/>
                    <a:pt x="22" y="12"/>
                  </a:cubicBezTo>
                  <a:cubicBezTo>
                    <a:pt x="21" y="13"/>
                    <a:pt x="21" y="14"/>
                    <a:pt x="21" y="15"/>
                  </a:cubicBezTo>
                  <a:cubicBezTo>
                    <a:pt x="20" y="16"/>
                    <a:pt x="20" y="17"/>
                    <a:pt x="19" y="18"/>
                  </a:cubicBezTo>
                  <a:cubicBezTo>
                    <a:pt x="19" y="18"/>
                    <a:pt x="17" y="17"/>
                    <a:pt x="16" y="18"/>
                  </a:cubicBezTo>
                  <a:cubicBezTo>
                    <a:pt x="15" y="19"/>
                    <a:pt x="14" y="19"/>
                    <a:pt x="14" y="20"/>
                  </a:cubicBezTo>
                  <a:cubicBezTo>
                    <a:pt x="13" y="21"/>
                    <a:pt x="14" y="22"/>
                    <a:pt x="14" y="23"/>
                  </a:cubicBezTo>
                  <a:cubicBezTo>
                    <a:pt x="13" y="25"/>
                    <a:pt x="14" y="27"/>
                    <a:pt x="14" y="29"/>
                  </a:cubicBezTo>
                  <a:cubicBezTo>
                    <a:pt x="13" y="30"/>
                    <a:pt x="13" y="31"/>
                    <a:pt x="12" y="32"/>
                  </a:cubicBezTo>
                  <a:cubicBezTo>
                    <a:pt x="11" y="33"/>
                    <a:pt x="10" y="33"/>
                    <a:pt x="9" y="33"/>
                  </a:cubicBezTo>
                  <a:cubicBezTo>
                    <a:pt x="8" y="34"/>
                    <a:pt x="7" y="34"/>
                    <a:pt x="5" y="35"/>
                  </a:cubicBezTo>
                  <a:cubicBezTo>
                    <a:pt x="5" y="35"/>
                    <a:pt x="3" y="35"/>
                    <a:pt x="2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760"/>
            </a:p>
          </p:txBody>
        </p:sp>
        <p:sp>
          <p:nvSpPr>
            <p:cNvPr id="575" name="Freeform 574"/>
            <p:cNvSpPr>
              <a:spLocks/>
            </p:cNvSpPr>
            <p:nvPr/>
          </p:nvSpPr>
          <p:spPr bwMode="auto">
            <a:xfrm>
              <a:off x="7324725" y="681038"/>
              <a:ext cx="174625" cy="87313"/>
            </a:xfrm>
            <a:custGeom>
              <a:avLst/>
              <a:gdLst>
                <a:gd name="T0" fmla="*/ 55 w 88"/>
                <a:gd name="T1" fmla="*/ 10 h 44"/>
                <a:gd name="T2" fmla="*/ 56 w 88"/>
                <a:gd name="T3" fmla="*/ 7 h 44"/>
                <a:gd name="T4" fmla="*/ 59 w 88"/>
                <a:gd name="T5" fmla="*/ 4 h 44"/>
                <a:gd name="T6" fmla="*/ 58 w 88"/>
                <a:gd name="T7" fmla="*/ 1 h 44"/>
                <a:gd name="T8" fmla="*/ 49 w 88"/>
                <a:gd name="T9" fmla="*/ 1 h 44"/>
                <a:gd name="T10" fmla="*/ 42 w 88"/>
                <a:gd name="T11" fmla="*/ 1 h 44"/>
                <a:gd name="T12" fmla="*/ 39 w 88"/>
                <a:gd name="T13" fmla="*/ 2 h 44"/>
                <a:gd name="T14" fmla="*/ 36 w 88"/>
                <a:gd name="T15" fmla="*/ 4 h 44"/>
                <a:gd name="T16" fmla="*/ 34 w 88"/>
                <a:gd name="T17" fmla="*/ 7 h 44"/>
                <a:gd name="T18" fmla="*/ 31 w 88"/>
                <a:gd name="T19" fmla="*/ 7 h 44"/>
                <a:gd name="T20" fmla="*/ 22 w 88"/>
                <a:gd name="T21" fmla="*/ 7 h 44"/>
                <a:gd name="T22" fmla="*/ 19 w 88"/>
                <a:gd name="T23" fmla="*/ 8 h 44"/>
                <a:gd name="T24" fmla="*/ 16 w 88"/>
                <a:gd name="T25" fmla="*/ 8 h 44"/>
                <a:gd name="T26" fmla="*/ 13 w 88"/>
                <a:gd name="T27" fmla="*/ 10 h 44"/>
                <a:gd name="T28" fmla="*/ 11 w 88"/>
                <a:gd name="T29" fmla="*/ 13 h 44"/>
                <a:gd name="T30" fmla="*/ 8 w 88"/>
                <a:gd name="T31" fmla="*/ 13 h 44"/>
                <a:gd name="T32" fmla="*/ 5 w 88"/>
                <a:gd name="T33" fmla="*/ 14 h 44"/>
                <a:gd name="T34" fmla="*/ 2 w 88"/>
                <a:gd name="T35" fmla="*/ 17 h 44"/>
                <a:gd name="T36" fmla="*/ 0 w 88"/>
                <a:gd name="T37" fmla="*/ 20 h 44"/>
                <a:gd name="T38" fmla="*/ 0 w 88"/>
                <a:gd name="T39" fmla="*/ 22 h 44"/>
                <a:gd name="T40" fmla="*/ 6 w 88"/>
                <a:gd name="T41" fmla="*/ 24 h 44"/>
                <a:gd name="T42" fmla="*/ 9 w 88"/>
                <a:gd name="T43" fmla="*/ 26 h 44"/>
                <a:gd name="T44" fmla="*/ 9 w 88"/>
                <a:gd name="T45" fmla="*/ 29 h 44"/>
                <a:gd name="T46" fmla="*/ 9 w 88"/>
                <a:gd name="T47" fmla="*/ 32 h 44"/>
                <a:gd name="T48" fmla="*/ 10 w 88"/>
                <a:gd name="T49" fmla="*/ 36 h 44"/>
                <a:gd name="T50" fmla="*/ 36 w 88"/>
                <a:gd name="T51" fmla="*/ 36 h 44"/>
                <a:gd name="T52" fmla="*/ 39 w 88"/>
                <a:gd name="T53" fmla="*/ 37 h 44"/>
                <a:gd name="T54" fmla="*/ 42 w 88"/>
                <a:gd name="T55" fmla="*/ 37 h 44"/>
                <a:gd name="T56" fmla="*/ 44 w 88"/>
                <a:gd name="T57" fmla="*/ 40 h 44"/>
                <a:gd name="T58" fmla="*/ 46 w 88"/>
                <a:gd name="T59" fmla="*/ 43 h 44"/>
                <a:gd name="T60" fmla="*/ 66 w 88"/>
                <a:gd name="T61" fmla="*/ 43 h 44"/>
                <a:gd name="T62" fmla="*/ 69 w 88"/>
                <a:gd name="T63" fmla="*/ 43 h 44"/>
                <a:gd name="T64" fmla="*/ 73 w 88"/>
                <a:gd name="T65" fmla="*/ 43 h 44"/>
                <a:gd name="T66" fmla="*/ 78 w 88"/>
                <a:gd name="T67" fmla="*/ 43 h 44"/>
                <a:gd name="T68" fmla="*/ 81 w 88"/>
                <a:gd name="T69" fmla="*/ 43 h 44"/>
                <a:gd name="T70" fmla="*/ 87 w 88"/>
                <a:gd name="T71" fmla="*/ 41 h 44"/>
                <a:gd name="T72" fmla="*/ 88 w 88"/>
                <a:gd name="T73" fmla="*/ 38 h 44"/>
                <a:gd name="T74" fmla="*/ 88 w 88"/>
                <a:gd name="T75" fmla="*/ 32 h 44"/>
                <a:gd name="T76" fmla="*/ 84 w 88"/>
                <a:gd name="T77" fmla="*/ 32 h 44"/>
                <a:gd name="T78" fmla="*/ 81 w 88"/>
                <a:gd name="T79" fmla="*/ 30 h 44"/>
                <a:gd name="T80" fmla="*/ 82 w 88"/>
                <a:gd name="T81" fmla="*/ 24 h 44"/>
                <a:gd name="T82" fmla="*/ 83 w 88"/>
                <a:gd name="T83" fmla="*/ 21 h 44"/>
                <a:gd name="T84" fmla="*/ 85 w 88"/>
                <a:gd name="T85" fmla="*/ 18 h 44"/>
                <a:gd name="T86" fmla="*/ 88 w 88"/>
                <a:gd name="T87" fmla="*/ 15 h 44"/>
                <a:gd name="T88" fmla="*/ 86 w 88"/>
                <a:gd name="T89" fmla="*/ 10 h 44"/>
                <a:gd name="T90" fmla="*/ 85 w 88"/>
                <a:gd name="T91" fmla="*/ 7 h 44"/>
                <a:gd name="T92" fmla="*/ 83 w 88"/>
                <a:gd name="T93" fmla="*/ 4 h 44"/>
                <a:gd name="T94" fmla="*/ 75 w 88"/>
                <a:gd name="T95" fmla="*/ 3 h 44"/>
                <a:gd name="T96" fmla="*/ 71 w 88"/>
                <a:gd name="T97" fmla="*/ 3 h 44"/>
                <a:gd name="T98" fmla="*/ 68 w 88"/>
                <a:gd name="T99" fmla="*/ 4 h 44"/>
                <a:gd name="T100" fmla="*/ 66 w 88"/>
                <a:gd name="T101" fmla="*/ 7 h 44"/>
                <a:gd name="T102" fmla="*/ 63 w 88"/>
                <a:gd name="T103" fmla="*/ 10 h 44"/>
                <a:gd name="T104" fmla="*/ 60 w 88"/>
                <a:gd name="T105" fmla="*/ 10 h 44"/>
                <a:gd name="T106" fmla="*/ 55 w 88"/>
                <a:gd name="T107" fmla="*/ 1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8" h="44">
                  <a:moveTo>
                    <a:pt x="55" y="10"/>
                  </a:moveTo>
                  <a:cubicBezTo>
                    <a:pt x="55" y="9"/>
                    <a:pt x="55" y="8"/>
                    <a:pt x="56" y="7"/>
                  </a:cubicBezTo>
                  <a:cubicBezTo>
                    <a:pt x="57" y="6"/>
                    <a:pt x="58" y="5"/>
                    <a:pt x="59" y="4"/>
                  </a:cubicBezTo>
                  <a:cubicBezTo>
                    <a:pt x="58" y="1"/>
                    <a:pt x="58" y="1"/>
                    <a:pt x="58" y="1"/>
                  </a:cubicBezTo>
                  <a:cubicBezTo>
                    <a:pt x="55" y="1"/>
                    <a:pt x="53" y="1"/>
                    <a:pt x="49" y="1"/>
                  </a:cubicBezTo>
                  <a:cubicBezTo>
                    <a:pt x="46" y="1"/>
                    <a:pt x="44" y="0"/>
                    <a:pt x="42" y="1"/>
                  </a:cubicBezTo>
                  <a:cubicBezTo>
                    <a:pt x="41" y="1"/>
                    <a:pt x="40" y="2"/>
                    <a:pt x="39" y="2"/>
                  </a:cubicBezTo>
                  <a:cubicBezTo>
                    <a:pt x="38" y="3"/>
                    <a:pt x="37" y="3"/>
                    <a:pt x="36" y="4"/>
                  </a:cubicBezTo>
                  <a:cubicBezTo>
                    <a:pt x="35" y="4"/>
                    <a:pt x="35" y="6"/>
                    <a:pt x="34" y="7"/>
                  </a:cubicBezTo>
                  <a:cubicBezTo>
                    <a:pt x="33" y="7"/>
                    <a:pt x="32" y="7"/>
                    <a:pt x="31" y="7"/>
                  </a:cubicBezTo>
                  <a:cubicBezTo>
                    <a:pt x="28" y="8"/>
                    <a:pt x="26" y="7"/>
                    <a:pt x="22" y="7"/>
                  </a:cubicBezTo>
                  <a:cubicBezTo>
                    <a:pt x="21" y="7"/>
                    <a:pt x="20" y="8"/>
                    <a:pt x="19" y="8"/>
                  </a:cubicBezTo>
                  <a:cubicBezTo>
                    <a:pt x="18" y="8"/>
                    <a:pt x="17" y="8"/>
                    <a:pt x="16" y="8"/>
                  </a:cubicBezTo>
                  <a:cubicBezTo>
                    <a:pt x="15" y="9"/>
                    <a:pt x="14" y="10"/>
                    <a:pt x="13" y="10"/>
                  </a:cubicBezTo>
                  <a:cubicBezTo>
                    <a:pt x="12" y="11"/>
                    <a:pt x="12" y="13"/>
                    <a:pt x="11" y="13"/>
                  </a:cubicBezTo>
                  <a:cubicBezTo>
                    <a:pt x="10" y="14"/>
                    <a:pt x="9" y="13"/>
                    <a:pt x="8" y="13"/>
                  </a:cubicBezTo>
                  <a:cubicBezTo>
                    <a:pt x="7" y="14"/>
                    <a:pt x="6" y="14"/>
                    <a:pt x="5" y="14"/>
                  </a:cubicBezTo>
                  <a:cubicBezTo>
                    <a:pt x="4" y="15"/>
                    <a:pt x="3" y="16"/>
                    <a:pt x="2" y="17"/>
                  </a:cubicBezTo>
                  <a:cubicBezTo>
                    <a:pt x="2" y="18"/>
                    <a:pt x="1" y="19"/>
                    <a:pt x="0" y="20"/>
                  </a:cubicBezTo>
                  <a:cubicBezTo>
                    <a:pt x="0" y="21"/>
                    <a:pt x="0" y="21"/>
                    <a:pt x="0" y="22"/>
                  </a:cubicBezTo>
                  <a:cubicBezTo>
                    <a:pt x="2" y="23"/>
                    <a:pt x="4" y="23"/>
                    <a:pt x="6" y="24"/>
                  </a:cubicBezTo>
                  <a:cubicBezTo>
                    <a:pt x="7" y="25"/>
                    <a:pt x="8" y="25"/>
                    <a:pt x="9" y="26"/>
                  </a:cubicBezTo>
                  <a:cubicBezTo>
                    <a:pt x="9" y="27"/>
                    <a:pt x="9" y="28"/>
                    <a:pt x="9" y="29"/>
                  </a:cubicBezTo>
                  <a:cubicBezTo>
                    <a:pt x="9" y="30"/>
                    <a:pt x="9" y="31"/>
                    <a:pt x="9" y="32"/>
                  </a:cubicBezTo>
                  <a:cubicBezTo>
                    <a:pt x="9" y="33"/>
                    <a:pt x="9" y="34"/>
                    <a:pt x="10" y="36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37" y="36"/>
                    <a:pt x="38" y="37"/>
                    <a:pt x="39" y="37"/>
                  </a:cubicBezTo>
                  <a:cubicBezTo>
                    <a:pt x="40" y="37"/>
                    <a:pt x="41" y="37"/>
                    <a:pt x="42" y="37"/>
                  </a:cubicBezTo>
                  <a:cubicBezTo>
                    <a:pt x="43" y="37"/>
                    <a:pt x="43" y="39"/>
                    <a:pt x="44" y="40"/>
                  </a:cubicBezTo>
                  <a:cubicBezTo>
                    <a:pt x="45" y="41"/>
                    <a:pt x="46" y="42"/>
                    <a:pt x="46" y="43"/>
                  </a:cubicBezTo>
                  <a:cubicBezTo>
                    <a:pt x="54" y="43"/>
                    <a:pt x="58" y="43"/>
                    <a:pt x="66" y="43"/>
                  </a:cubicBezTo>
                  <a:cubicBezTo>
                    <a:pt x="67" y="43"/>
                    <a:pt x="67" y="43"/>
                    <a:pt x="69" y="43"/>
                  </a:cubicBezTo>
                  <a:cubicBezTo>
                    <a:pt x="73" y="43"/>
                    <a:pt x="73" y="43"/>
                    <a:pt x="73" y="43"/>
                  </a:cubicBezTo>
                  <a:cubicBezTo>
                    <a:pt x="75" y="43"/>
                    <a:pt x="76" y="44"/>
                    <a:pt x="78" y="43"/>
                  </a:cubicBezTo>
                  <a:cubicBezTo>
                    <a:pt x="79" y="43"/>
                    <a:pt x="80" y="43"/>
                    <a:pt x="81" y="43"/>
                  </a:cubicBezTo>
                  <a:cubicBezTo>
                    <a:pt x="83" y="42"/>
                    <a:pt x="85" y="42"/>
                    <a:pt x="87" y="41"/>
                  </a:cubicBezTo>
                  <a:cubicBezTo>
                    <a:pt x="88" y="40"/>
                    <a:pt x="88" y="39"/>
                    <a:pt x="88" y="38"/>
                  </a:cubicBezTo>
                  <a:cubicBezTo>
                    <a:pt x="88" y="32"/>
                    <a:pt x="88" y="32"/>
                    <a:pt x="88" y="32"/>
                  </a:cubicBezTo>
                  <a:cubicBezTo>
                    <a:pt x="87" y="32"/>
                    <a:pt x="86" y="32"/>
                    <a:pt x="84" y="32"/>
                  </a:cubicBezTo>
                  <a:cubicBezTo>
                    <a:pt x="83" y="32"/>
                    <a:pt x="82" y="31"/>
                    <a:pt x="81" y="30"/>
                  </a:cubicBezTo>
                  <a:cubicBezTo>
                    <a:pt x="81" y="28"/>
                    <a:pt x="81" y="26"/>
                    <a:pt x="82" y="24"/>
                  </a:cubicBezTo>
                  <a:cubicBezTo>
                    <a:pt x="82" y="23"/>
                    <a:pt x="83" y="23"/>
                    <a:pt x="83" y="21"/>
                  </a:cubicBezTo>
                  <a:cubicBezTo>
                    <a:pt x="84" y="20"/>
                    <a:pt x="85" y="20"/>
                    <a:pt x="85" y="18"/>
                  </a:cubicBezTo>
                  <a:cubicBezTo>
                    <a:pt x="86" y="17"/>
                    <a:pt x="88" y="17"/>
                    <a:pt x="88" y="15"/>
                  </a:cubicBezTo>
                  <a:cubicBezTo>
                    <a:pt x="88" y="13"/>
                    <a:pt x="87" y="11"/>
                    <a:pt x="86" y="10"/>
                  </a:cubicBezTo>
                  <a:cubicBezTo>
                    <a:pt x="86" y="9"/>
                    <a:pt x="85" y="8"/>
                    <a:pt x="85" y="7"/>
                  </a:cubicBezTo>
                  <a:cubicBezTo>
                    <a:pt x="84" y="6"/>
                    <a:pt x="84" y="4"/>
                    <a:pt x="83" y="4"/>
                  </a:cubicBezTo>
                  <a:cubicBezTo>
                    <a:pt x="80" y="2"/>
                    <a:pt x="78" y="3"/>
                    <a:pt x="75" y="3"/>
                  </a:cubicBezTo>
                  <a:cubicBezTo>
                    <a:pt x="74" y="3"/>
                    <a:pt x="72" y="2"/>
                    <a:pt x="71" y="3"/>
                  </a:cubicBezTo>
                  <a:cubicBezTo>
                    <a:pt x="70" y="3"/>
                    <a:pt x="69" y="4"/>
                    <a:pt x="68" y="4"/>
                  </a:cubicBezTo>
                  <a:cubicBezTo>
                    <a:pt x="67" y="5"/>
                    <a:pt x="67" y="7"/>
                    <a:pt x="66" y="7"/>
                  </a:cubicBezTo>
                  <a:cubicBezTo>
                    <a:pt x="65" y="8"/>
                    <a:pt x="65" y="9"/>
                    <a:pt x="63" y="10"/>
                  </a:cubicBezTo>
                  <a:cubicBezTo>
                    <a:pt x="62" y="10"/>
                    <a:pt x="62" y="10"/>
                    <a:pt x="60" y="10"/>
                  </a:cubicBezTo>
                  <a:cubicBezTo>
                    <a:pt x="58" y="10"/>
                    <a:pt x="57" y="10"/>
                    <a:pt x="5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760"/>
            </a:p>
          </p:txBody>
        </p:sp>
        <p:sp>
          <p:nvSpPr>
            <p:cNvPr id="576" name="Freeform 575"/>
            <p:cNvSpPr>
              <a:spLocks/>
            </p:cNvSpPr>
            <p:nvPr/>
          </p:nvSpPr>
          <p:spPr bwMode="auto">
            <a:xfrm>
              <a:off x="7272338" y="611188"/>
              <a:ext cx="169863" cy="80963"/>
            </a:xfrm>
            <a:custGeom>
              <a:avLst/>
              <a:gdLst>
                <a:gd name="T0" fmla="*/ 2 w 85"/>
                <a:gd name="T1" fmla="*/ 31 h 41"/>
                <a:gd name="T2" fmla="*/ 6 w 85"/>
                <a:gd name="T3" fmla="*/ 32 h 41"/>
                <a:gd name="T4" fmla="*/ 12 w 85"/>
                <a:gd name="T5" fmla="*/ 31 h 41"/>
                <a:gd name="T6" fmla="*/ 14 w 85"/>
                <a:gd name="T7" fmla="*/ 31 h 41"/>
                <a:gd name="T8" fmla="*/ 17 w 85"/>
                <a:gd name="T9" fmla="*/ 34 h 41"/>
                <a:gd name="T10" fmla="*/ 19 w 85"/>
                <a:gd name="T11" fmla="*/ 37 h 41"/>
                <a:gd name="T12" fmla="*/ 22 w 85"/>
                <a:gd name="T13" fmla="*/ 37 h 41"/>
                <a:gd name="T14" fmla="*/ 24 w 85"/>
                <a:gd name="T15" fmla="*/ 39 h 41"/>
                <a:gd name="T16" fmla="*/ 27 w 85"/>
                <a:gd name="T17" fmla="*/ 40 h 41"/>
                <a:gd name="T18" fmla="*/ 31 w 85"/>
                <a:gd name="T19" fmla="*/ 40 h 41"/>
                <a:gd name="T20" fmla="*/ 36 w 85"/>
                <a:gd name="T21" fmla="*/ 40 h 41"/>
                <a:gd name="T22" fmla="*/ 39 w 85"/>
                <a:gd name="T23" fmla="*/ 38 h 41"/>
                <a:gd name="T24" fmla="*/ 42 w 85"/>
                <a:gd name="T25" fmla="*/ 35 h 41"/>
                <a:gd name="T26" fmla="*/ 45 w 85"/>
                <a:gd name="T27" fmla="*/ 35 h 41"/>
                <a:gd name="T28" fmla="*/ 50 w 85"/>
                <a:gd name="T29" fmla="*/ 35 h 41"/>
                <a:gd name="T30" fmla="*/ 53 w 85"/>
                <a:gd name="T31" fmla="*/ 34 h 41"/>
                <a:gd name="T32" fmla="*/ 56 w 85"/>
                <a:gd name="T33" fmla="*/ 31 h 41"/>
                <a:gd name="T34" fmla="*/ 61 w 85"/>
                <a:gd name="T35" fmla="*/ 31 h 41"/>
                <a:gd name="T36" fmla="*/ 73 w 85"/>
                <a:gd name="T37" fmla="*/ 31 h 41"/>
                <a:gd name="T38" fmla="*/ 74 w 85"/>
                <a:gd name="T39" fmla="*/ 27 h 41"/>
                <a:gd name="T40" fmla="*/ 75 w 85"/>
                <a:gd name="T41" fmla="*/ 21 h 41"/>
                <a:gd name="T42" fmla="*/ 77 w 85"/>
                <a:gd name="T43" fmla="*/ 18 h 41"/>
                <a:gd name="T44" fmla="*/ 80 w 85"/>
                <a:gd name="T45" fmla="*/ 18 h 41"/>
                <a:gd name="T46" fmla="*/ 82 w 85"/>
                <a:gd name="T47" fmla="*/ 15 h 41"/>
                <a:gd name="T48" fmla="*/ 85 w 85"/>
                <a:gd name="T49" fmla="*/ 14 h 41"/>
                <a:gd name="T50" fmla="*/ 82 w 85"/>
                <a:gd name="T51" fmla="*/ 12 h 41"/>
                <a:gd name="T52" fmla="*/ 82 w 85"/>
                <a:gd name="T53" fmla="*/ 11 h 41"/>
                <a:gd name="T54" fmla="*/ 63 w 85"/>
                <a:gd name="T55" fmla="*/ 11 h 41"/>
                <a:gd name="T56" fmla="*/ 61 w 85"/>
                <a:gd name="T57" fmla="*/ 4 h 41"/>
                <a:gd name="T58" fmla="*/ 60 w 85"/>
                <a:gd name="T59" fmla="*/ 1 h 41"/>
                <a:gd name="T60" fmla="*/ 57 w 85"/>
                <a:gd name="T61" fmla="*/ 1 h 41"/>
                <a:gd name="T62" fmla="*/ 54 w 85"/>
                <a:gd name="T63" fmla="*/ 0 h 41"/>
                <a:gd name="T64" fmla="*/ 48 w 85"/>
                <a:gd name="T65" fmla="*/ 2 h 41"/>
                <a:gd name="T66" fmla="*/ 45 w 85"/>
                <a:gd name="T67" fmla="*/ 3 h 41"/>
                <a:gd name="T68" fmla="*/ 43 w 85"/>
                <a:gd name="T69" fmla="*/ 6 h 41"/>
                <a:gd name="T70" fmla="*/ 36 w 85"/>
                <a:gd name="T71" fmla="*/ 6 h 41"/>
                <a:gd name="T72" fmla="*/ 33 w 85"/>
                <a:gd name="T73" fmla="*/ 8 h 41"/>
                <a:gd name="T74" fmla="*/ 28 w 85"/>
                <a:gd name="T75" fmla="*/ 10 h 41"/>
                <a:gd name="T76" fmla="*/ 21 w 85"/>
                <a:gd name="T77" fmla="*/ 10 h 41"/>
                <a:gd name="T78" fmla="*/ 18 w 85"/>
                <a:gd name="T79" fmla="*/ 11 h 41"/>
                <a:gd name="T80" fmla="*/ 18 w 85"/>
                <a:gd name="T81" fmla="*/ 17 h 41"/>
                <a:gd name="T82" fmla="*/ 17 w 85"/>
                <a:gd name="T83" fmla="*/ 20 h 41"/>
                <a:gd name="T84" fmla="*/ 14 w 85"/>
                <a:gd name="T85" fmla="*/ 23 h 41"/>
                <a:gd name="T86" fmla="*/ 8 w 85"/>
                <a:gd name="T87" fmla="*/ 23 h 41"/>
                <a:gd name="T88" fmla="*/ 5 w 85"/>
                <a:gd name="T89" fmla="*/ 24 h 41"/>
                <a:gd name="T90" fmla="*/ 1 w 85"/>
                <a:gd name="T91" fmla="*/ 25 h 41"/>
                <a:gd name="T92" fmla="*/ 0 w 85"/>
                <a:gd name="T93" fmla="*/ 28 h 41"/>
                <a:gd name="T94" fmla="*/ 2 w 85"/>
                <a:gd name="T95" fmla="*/ 3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5" h="41">
                  <a:moveTo>
                    <a:pt x="2" y="31"/>
                  </a:moveTo>
                  <a:cubicBezTo>
                    <a:pt x="3" y="32"/>
                    <a:pt x="4" y="32"/>
                    <a:pt x="6" y="32"/>
                  </a:cubicBezTo>
                  <a:cubicBezTo>
                    <a:pt x="8" y="32"/>
                    <a:pt x="10" y="31"/>
                    <a:pt x="12" y="31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5" y="31"/>
                    <a:pt x="15" y="33"/>
                    <a:pt x="17" y="34"/>
                  </a:cubicBezTo>
                  <a:cubicBezTo>
                    <a:pt x="17" y="34"/>
                    <a:pt x="17" y="36"/>
                    <a:pt x="19" y="37"/>
                  </a:cubicBezTo>
                  <a:cubicBezTo>
                    <a:pt x="20" y="37"/>
                    <a:pt x="21" y="37"/>
                    <a:pt x="22" y="37"/>
                  </a:cubicBezTo>
                  <a:cubicBezTo>
                    <a:pt x="23" y="37"/>
                    <a:pt x="23" y="38"/>
                    <a:pt x="24" y="39"/>
                  </a:cubicBezTo>
                  <a:cubicBezTo>
                    <a:pt x="25" y="39"/>
                    <a:pt x="26" y="40"/>
                    <a:pt x="27" y="40"/>
                  </a:cubicBezTo>
                  <a:cubicBezTo>
                    <a:pt x="28" y="41"/>
                    <a:pt x="30" y="40"/>
                    <a:pt x="31" y="40"/>
                  </a:cubicBezTo>
                  <a:cubicBezTo>
                    <a:pt x="33" y="40"/>
                    <a:pt x="34" y="40"/>
                    <a:pt x="36" y="40"/>
                  </a:cubicBezTo>
                  <a:cubicBezTo>
                    <a:pt x="37" y="40"/>
                    <a:pt x="37" y="39"/>
                    <a:pt x="39" y="38"/>
                  </a:cubicBezTo>
                  <a:cubicBezTo>
                    <a:pt x="40" y="37"/>
                    <a:pt x="40" y="35"/>
                    <a:pt x="42" y="35"/>
                  </a:cubicBezTo>
                  <a:cubicBezTo>
                    <a:pt x="42" y="35"/>
                    <a:pt x="44" y="35"/>
                    <a:pt x="45" y="35"/>
                  </a:cubicBezTo>
                  <a:cubicBezTo>
                    <a:pt x="47" y="35"/>
                    <a:pt x="48" y="35"/>
                    <a:pt x="50" y="35"/>
                  </a:cubicBezTo>
                  <a:cubicBezTo>
                    <a:pt x="51" y="35"/>
                    <a:pt x="52" y="35"/>
                    <a:pt x="53" y="34"/>
                  </a:cubicBezTo>
                  <a:cubicBezTo>
                    <a:pt x="55" y="34"/>
                    <a:pt x="54" y="32"/>
                    <a:pt x="56" y="31"/>
                  </a:cubicBezTo>
                  <a:cubicBezTo>
                    <a:pt x="58" y="31"/>
                    <a:pt x="59" y="31"/>
                    <a:pt x="61" y="31"/>
                  </a:cubicBezTo>
                  <a:cubicBezTo>
                    <a:pt x="66" y="31"/>
                    <a:pt x="69" y="31"/>
                    <a:pt x="73" y="31"/>
                  </a:cubicBezTo>
                  <a:cubicBezTo>
                    <a:pt x="73" y="29"/>
                    <a:pt x="74" y="28"/>
                    <a:pt x="74" y="27"/>
                  </a:cubicBezTo>
                  <a:cubicBezTo>
                    <a:pt x="74" y="25"/>
                    <a:pt x="74" y="23"/>
                    <a:pt x="75" y="21"/>
                  </a:cubicBezTo>
                  <a:cubicBezTo>
                    <a:pt x="75" y="20"/>
                    <a:pt x="76" y="19"/>
                    <a:pt x="77" y="18"/>
                  </a:cubicBezTo>
                  <a:cubicBezTo>
                    <a:pt x="78" y="18"/>
                    <a:pt x="79" y="19"/>
                    <a:pt x="80" y="18"/>
                  </a:cubicBezTo>
                  <a:cubicBezTo>
                    <a:pt x="81" y="17"/>
                    <a:pt x="81" y="16"/>
                    <a:pt x="82" y="15"/>
                  </a:cubicBezTo>
                  <a:cubicBezTo>
                    <a:pt x="83" y="15"/>
                    <a:pt x="84" y="14"/>
                    <a:pt x="85" y="14"/>
                  </a:cubicBezTo>
                  <a:cubicBezTo>
                    <a:pt x="84" y="13"/>
                    <a:pt x="83" y="13"/>
                    <a:pt x="82" y="12"/>
                  </a:cubicBezTo>
                  <a:cubicBezTo>
                    <a:pt x="82" y="12"/>
                    <a:pt x="82" y="12"/>
                    <a:pt x="82" y="11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3" y="9"/>
                    <a:pt x="63" y="6"/>
                    <a:pt x="61" y="4"/>
                  </a:cubicBezTo>
                  <a:cubicBezTo>
                    <a:pt x="61" y="3"/>
                    <a:pt x="61" y="2"/>
                    <a:pt x="60" y="1"/>
                  </a:cubicBezTo>
                  <a:cubicBezTo>
                    <a:pt x="59" y="1"/>
                    <a:pt x="58" y="1"/>
                    <a:pt x="57" y="1"/>
                  </a:cubicBezTo>
                  <a:cubicBezTo>
                    <a:pt x="56" y="1"/>
                    <a:pt x="55" y="0"/>
                    <a:pt x="54" y="0"/>
                  </a:cubicBezTo>
                  <a:cubicBezTo>
                    <a:pt x="52" y="0"/>
                    <a:pt x="50" y="1"/>
                    <a:pt x="48" y="2"/>
                  </a:cubicBezTo>
                  <a:cubicBezTo>
                    <a:pt x="47" y="2"/>
                    <a:pt x="46" y="2"/>
                    <a:pt x="45" y="3"/>
                  </a:cubicBezTo>
                  <a:cubicBezTo>
                    <a:pt x="44" y="3"/>
                    <a:pt x="44" y="5"/>
                    <a:pt x="43" y="6"/>
                  </a:cubicBezTo>
                  <a:cubicBezTo>
                    <a:pt x="41" y="7"/>
                    <a:pt x="39" y="6"/>
                    <a:pt x="36" y="6"/>
                  </a:cubicBezTo>
                  <a:cubicBezTo>
                    <a:pt x="35" y="7"/>
                    <a:pt x="35" y="7"/>
                    <a:pt x="33" y="8"/>
                  </a:cubicBezTo>
                  <a:cubicBezTo>
                    <a:pt x="31" y="9"/>
                    <a:pt x="30" y="10"/>
                    <a:pt x="28" y="10"/>
                  </a:cubicBezTo>
                  <a:cubicBezTo>
                    <a:pt x="25" y="10"/>
                    <a:pt x="24" y="10"/>
                    <a:pt x="21" y="10"/>
                  </a:cubicBezTo>
                  <a:cubicBezTo>
                    <a:pt x="20" y="10"/>
                    <a:pt x="19" y="11"/>
                    <a:pt x="18" y="11"/>
                  </a:cubicBezTo>
                  <a:cubicBezTo>
                    <a:pt x="18" y="13"/>
                    <a:pt x="18" y="14"/>
                    <a:pt x="18" y="17"/>
                  </a:cubicBezTo>
                  <a:cubicBezTo>
                    <a:pt x="18" y="18"/>
                    <a:pt x="17" y="18"/>
                    <a:pt x="17" y="20"/>
                  </a:cubicBezTo>
                  <a:cubicBezTo>
                    <a:pt x="16" y="21"/>
                    <a:pt x="15" y="22"/>
                    <a:pt x="14" y="23"/>
                  </a:cubicBezTo>
                  <a:cubicBezTo>
                    <a:pt x="12" y="23"/>
                    <a:pt x="10" y="22"/>
                    <a:pt x="8" y="23"/>
                  </a:cubicBezTo>
                  <a:cubicBezTo>
                    <a:pt x="7" y="23"/>
                    <a:pt x="6" y="24"/>
                    <a:pt x="5" y="24"/>
                  </a:cubicBezTo>
                  <a:cubicBezTo>
                    <a:pt x="3" y="25"/>
                    <a:pt x="2" y="24"/>
                    <a:pt x="1" y="25"/>
                  </a:cubicBezTo>
                  <a:cubicBezTo>
                    <a:pt x="0" y="25"/>
                    <a:pt x="1" y="27"/>
                    <a:pt x="0" y="28"/>
                  </a:cubicBezTo>
                  <a:cubicBezTo>
                    <a:pt x="1" y="29"/>
                    <a:pt x="1" y="30"/>
                    <a:pt x="2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760"/>
            </a:p>
          </p:txBody>
        </p:sp>
        <p:sp>
          <p:nvSpPr>
            <p:cNvPr id="577" name="Freeform 576"/>
            <p:cNvSpPr>
              <a:spLocks/>
            </p:cNvSpPr>
            <p:nvPr/>
          </p:nvSpPr>
          <p:spPr bwMode="auto">
            <a:xfrm>
              <a:off x="7254875" y="690563"/>
              <a:ext cx="63500" cy="33338"/>
            </a:xfrm>
            <a:custGeom>
              <a:avLst/>
              <a:gdLst>
                <a:gd name="T0" fmla="*/ 0 w 32"/>
                <a:gd name="T1" fmla="*/ 2 h 17"/>
                <a:gd name="T2" fmla="*/ 0 w 32"/>
                <a:gd name="T3" fmla="*/ 11 h 17"/>
                <a:gd name="T4" fmla="*/ 12 w 32"/>
                <a:gd name="T5" fmla="*/ 11 h 17"/>
                <a:gd name="T6" fmla="*/ 15 w 32"/>
                <a:gd name="T7" fmla="*/ 11 h 17"/>
                <a:gd name="T8" fmla="*/ 18 w 32"/>
                <a:gd name="T9" fmla="*/ 13 h 17"/>
                <a:gd name="T10" fmla="*/ 20 w 32"/>
                <a:gd name="T11" fmla="*/ 17 h 17"/>
                <a:gd name="T12" fmla="*/ 23 w 32"/>
                <a:gd name="T13" fmla="*/ 17 h 17"/>
                <a:gd name="T14" fmla="*/ 26 w 32"/>
                <a:gd name="T15" fmla="*/ 17 h 17"/>
                <a:gd name="T16" fmla="*/ 28 w 32"/>
                <a:gd name="T17" fmla="*/ 15 h 17"/>
                <a:gd name="T18" fmla="*/ 31 w 32"/>
                <a:gd name="T19" fmla="*/ 13 h 17"/>
                <a:gd name="T20" fmla="*/ 31 w 32"/>
                <a:gd name="T21" fmla="*/ 11 h 17"/>
                <a:gd name="T22" fmla="*/ 31 w 32"/>
                <a:gd name="T23" fmla="*/ 8 h 17"/>
                <a:gd name="T24" fmla="*/ 30 w 32"/>
                <a:gd name="T25" fmla="*/ 5 h 17"/>
                <a:gd name="T26" fmla="*/ 27 w 32"/>
                <a:gd name="T27" fmla="*/ 5 h 17"/>
                <a:gd name="T28" fmla="*/ 24 w 32"/>
                <a:gd name="T29" fmla="*/ 5 h 17"/>
                <a:gd name="T30" fmla="*/ 21 w 32"/>
                <a:gd name="T31" fmla="*/ 3 h 17"/>
                <a:gd name="T32" fmla="*/ 17 w 32"/>
                <a:gd name="T33" fmla="*/ 2 h 17"/>
                <a:gd name="T34" fmla="*/ 14 w 32"/>
                <a:gd name="T35" fmla="*/ 1 h 17"/>
                <a:gd name="T36" fmla="*/ 11 w 32"/>
                <a:gd name="T37" fmla="*/ 1 h 17"/>
                <a:gd name="T38" fmla="*/ 8 w 32"/>
                <a:gd name="T39" fmla="*/ 0 h 17"/>
                <a:gd name="T40" fmla="*/ 6 w 32"/>
                <a:gd name="T41" fmla="*/ 2 h 17"/>
                <a:gd name="T42" fmla="*/ 3 w 32"/>
                <a:gd name="T43" fmla="*/ 2 h 17"/>
                <a:gd name="T44" fmla="*/ 0 w 32"/>
                <a:gd name="T45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" h="17">
                  <a:moveTo>
                    <a:pt x="0" y="2"/>
                  </a:moveTo>
                  <a:cubicBezTo>
                    <a:pt x="0" y="5"/>
                    <a:pt x="1" y="7"/>
                    <a:pt x="0" y="11"/>
                  </a:cubicBezTo>
                  <a:cubicBezTo>
                    <a:pt x="5" y="11"/>
                    <a:pt x="7" y="11"/>
                    <a:pt x="12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7" y="11"/>
                    <a:pt x="17" y="13"/>
                    <a:pt x="18" y="13"/>
                  </a:cubicBezTo>
                  <a:cubicBezTo>
                    <a:pt x="19" y="14"/>
                    <a:pt x="18" y="17"/>
                    <a:pt x="20" y="17"/>
                  </a:cubicBezTo>
                  <a:cubicBezTo>
                    <a:pt x="21" y="17"/>
                    <a:pt x="21" y="17"/>
                    <a:pt x="23" y="17"/>
                  </a:cubicBezTo>
                  <a:cubicBezTo>
                    <a:pt x="24" y="17"/>
                    <a:pt x="25" y="17"/>
                    <a:pt x="26" y="17"/>
                  </a:cubicBezTo>
                  <a:cubicBezTo>
                    <a:pt x="27" y="17"/>
                    <a:pt x="27" y="16"/>
                    <a:pt x="28" y="15"/>
                  </a:cubicBezTo>
                  <a:cubicBezTo>
                    <a:pt x="29" y="14"/>
                    <a:pt x="31" y="14"/>
                    <a:pt x="31" y="13"/>
                  </a:cubicBezTo>
                  <a:cubicBezTo>
                    <a:pt x="32" y="13"/>
                    <a:pt x="31" y="12"/>
                    <a:pt x="31" y="11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1" y="6"/>
                    <a:pt x="30" y="6"/>
                    <a:pt x="30" y="5"/>
                  </a:cubicBezTo>
                  <a:cubicBezTo>
                    <a:pt x="29" y="5"/>
                    <a:pt x="28" y="5"/>
                    <a:pt x="27" y="5"/>
                  </a:cubicBezTo>
                  <a:cubicBezTo>
                    <a:pt x="26" y="5"/>
                    <a:pt x="25" y="5"/>
                    <a:pt x="24" y="5"/>
                  </a:cubicBezTo>
                  <a:cubicBezTo>
                    <a:pt x="23" y="4"/>
                    <a:pt x="22" y="4"/>
                    <a:pt x="21" y="3"/>
                  </a:cubicBezTo>
                  <a:cubicBezTo>
                    <a:pt x="20" y="3"/>
                    <a:pt x="19" y="3"/>
                    <a:pt x="17" y="2"/>
                  </a:cubicBezTo>
                  <a:cubicBezTo>
                    <a:pt x="16" y="2"/>
                    <a:pt x="15" y="1"/>
                    <a:pt x="14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0" y="1"/>
                    <a:pt x="9" y="0"/>
                    <a:pt x="8" y="0"/>
                  </a:cubicBezTo>
                  <a:cubicBezTo>
                    <a:pt x="7" y="0"/>
                    <a:pt x="7" y="2"/>
                    <a:pt x="6" y="2"/>
                  </a:cubicBezTo>
                  <a:cubicBezTo>
                    <a:pt x="3" y="2"/>
                    <a:pt x="3" y="2"/>
                    <a:pt x="3" y="2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760"/>
            </a:p>
          </p:txBody>
        </p:sp>
        <p:sp>
          <p:nvSpPr>
            <p:cNvPr id="578" name="Freeform 577"/>
            <p:cNvSpPr>
              <a:spLocks/>
            </p:cNvSpPr>
            <p:nvPr/>
          </p:nvSpPr>
          <p:spPr bwMode="auto">
            <a:xfrm>
              <a:off x="7223125" y="606425"/>
              <a:ext cx="38100" cy="26988"/>
            </a:xfrm>
            <a:custGeom>
              <a:avLst/>
              <a:gdLst>
                <a:gd name="T0" fmla="*/ 6 w 19"/>
                <a:gd name="T1" fmla="*/ 11 h 13"/>
                <a:gd name="T2" fmla="*/ 9 w 19"/>
                <a:gd name="T3" fmla="*/ 13 h 13"/>
                <a:gd name="T4" fmla="*/ 11 w 19"/>
                <a:gd name="T5" fmla="*/ 13 h 13"/>
                <a:gd name="T6" fmla="*/ 15 w 19"/>
                <a:gd name="T7" fmla="*/ 12 h 13"/>
                <a:gd name="T8" fmla="*/ 18 w 19"/>
                <a:gd name="T9" fmla="*/ 11 h 13"/>
                <a:gd name="T10" fmla="*/ 19 w 19"/>
                <a:gd name="T11" fmla="*/ 8 h 13"/>
                <a:gd name="T12" fmla="*/ 17 w 19"/>
                <a:gd name="T13" fmla="*/ 5 h 13"/>
                <a:gd name="T14" fmla="*/ 17 w 19"/>
                <a:gd name="T15" fmla="*/ 2 h 13"/>
                <a:gd name="T16" fmla="*/ 13 w 19"/>
                <a:gd name="T17" fmla="*/ 0 h 13"/>
                <a:gd name="T18" fmla="*/ 8 w 19"/>
                <a:gd name="T19" fmla="*/ 2 h 13"/>
                <a:gd name="T20" fmla="*/ 5 w 19"/>
                <a:gd name="T21" fmla="*/ 0 h 13"/>
                <a:gd name="T22" fmla="*/ 2 w 19"/>
                <a:gd name="T23" fmla="*/ 0 h 13"/>
                <a:gd name="T24" fmla="*/ 0 w 19"/>
                <a:gd name="T25" fmla="*/ 2 h 13"/>
                <a:gd name="T26" fmla="*/ 0 w 19"/>
                <a:gd name="T27" fmla="*/ 8 h 13"/>
                <a:gd name="T28" fmla="*/ 3 w 19"/>
                <a:gd name="T29" fmla="*/ 9 h 13"/>
                <a:gd name="T30" fmla="*/ 6 w 19"/>
                <a:gd name="T31" fmla="*/ 1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13">
                  <a:moveTo>
                    <a:pt x="6" y="11"/>
                  </a:moveTo>
                  <a:cubicBezTo>
                    <a:pt x="7" y="12"/>
                    <a:pt x="8" y="13"/>
                    <a:pt x="9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2" y="13"/>
                    <a:pt x="14" y="13"/>
                    <a:pt x="15" y="12"/>
                  </a:cubicBezTo>
                  <a:cubicBezTo>
                    <a:pt x="16" y="11"/>
                    <a:pt x="18" y="12"/>
                    <a:pt x="18" y="11"/>
                  </a:cubicBezTo>
                  <a:cubicBezTo>
                    <a:pt x="18" y="10"/>
                    <a:pt x="19" y="9"/>
                    <a:pt x="19" y="8"/>
                  </a:cubicBezTo>
                  <a:cubicBezTo>
                    <a:pt x="19" y="6"/>
                    <a:pt x="17" y="6"/>
                    <a:pt x="17" y="5"/>
                  </a:cubicBezTo>
                  <a:cubicBezTo>
                    <a:pt x="17" y="4"/>
                    <a:pt x="18" y="3"/>
                    <a:pt x="17" y="2"/>
                  </a:cubicBezTo>
                  <a:cubicBezTo>
                    <a:pt x="16" y="0"/>
                    <a:pt x="15" y="0"/>
                    <a:pt x="13" y="0"/>
                  </a:cubicBezTo>
                  <a:cubicBezTo>
                    <a:pt x="11" y="0"/>
                    <a:pt x="10" y="2"/>
                    <a:pt x="8" y="2"/>
                  </a:cubicBezTo>
                  <a:cubicBezTo>
                    <a:pt x="7" y="2"/>
                    <a:pt x="6" y="1"/>
                    <a:pt x="5" y="0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9"/>
                    <a:pt x="2" y="9"/>
                    <a:pt x="3" y="9"/>
                  </a:cubicBezTo>
                  <a:cubicBezTo>
                    <a:pt x="5" y="10"/>
                    <a:pt x="5" y="11"/>
                    <a:pt x="6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760"/>
            </a:p>
          </p:txBody>
        </p:sp>
        <p:sp>
          <p:nvSpPr>
            <p:cNvPr id="579" name="Freeform 578"/>
            <p:cNvSpPr>
              <a:spLocks/>
            </p:cNvSpPr>
            <p:nvPr/>
          </p:nvSpPr>
          <p:spPr bwMode="auto">
            <a:xfrm>
              <a:off x="6053138" y="1277938"/>
              <a:ext cx="52388" cy="42863"/>
            </a:xfrm>
            <a:custGeom>
              <a:avLst/>
              <a:gdLst>
                <a:gd name="T0" fmla="*/ 10 w 27"/>
                <a:gd name="T1" fmla="*/ 21 h 21"/>
                <a:gd name="T2" fmla="*/ 14 w 27"/>
                <a:gd name="T3" fmla="*/ 20 h 21"/>
                <a:gd name="T4" fmla="*/ 16 w 27"/>
                <a:gd name="T5" fmla="*/ 16 h 21"/>
                <a:gd name="T6" fmla="*/ 17 w 27"/>
                <a:gd name="T7" fmla="*/ 16 h 21"/>
                <a:gd name="T8" fmla="*/ 22 w 27"/>
                <a:gd name="T9" fmla="*/ 14 h 21"/>
                <a:gd name="T10" fmla="*/ 25 w 27"/>
                <a:gd name="T11" fmla="*/ 14 h 21"/>
                <a:gd name="T12" fmla="*/ 27 w 27"/>
                <a:gd name="T13" fmla="*/ 11 h 21"/>
                <a:gd name="T14" fmla="*/ 27 w 27"/>
                <a:gd name="T15" fmla="*/ 8 h 21"/>
                <a:gd name="T16" fmla="*/ 24 w 27"/>
                <a:gd name="T17" fmla="*/ 7 h 21"/>
                <a:gd name="T18" fmla="*/ 21 w 27"/>
                <a:gd name="T19" fmla="*/ 6 h 21"/>
                <a:gd name="T20" fmla="*/ 19 w 27"/>
                <a:gd name="T21" fmla="*/ 3 h 21"/>
                <a:gd name="T22" fmla="*/ 19 w 27"/>
                <a:gd name="T23" fmla="*/ 0 h 21"/>
                <a:gd name="T24" fmla="*/ 1 w 27"/>
                <a:gd name="T25" fmla="*/ 0 h 21"/>
                <a:gd name="T26" fmla="*/ 0 w 27"/>
                <a:gd name="T27" fmla="*/ 4 h 21"/>
                <a:gd name="T28" fmla="*/ 2 w 27"/>
                <a:gd name="T29" fmla="*/ 7 h 21"/>
                <a:gd name="T30" fmla="*/ 2 w 27"/>
                <a:gd name="T31" fmla="*/ 21 h 21"/>
                <a:gd name="T32" fmla="*/ 10 w 27"/>
                <a:gd name="T3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" h="21">
                  <a:moveTo>
                    <a:pt x="10" y="21"/>
                  </a:moveTo>
                  <a:cubicBezTo>
                    <a:pt x="12" y="21"/>
                    <a:pt x="13" y="21"/>
                    <a:pt x="14" y="20"/>
                  </a:cubicBezTo>
                  <a:cubicBezTo>
                    <a:pt x="15" y="19"/>
                    <a:pt x="14" y="16"/>
                    <a:pt x="16" y="16"/>
                  </a:cubicBezTo>
                  <a:cubicBezTo>
                    <a:pt x="16" y="16"/>
                    <a:pt x="17" y="16"/>
                    <a:pt x="17" y="16"/>
                  </a:cubicBezTo>
                  <a:cubicBezTo>
                    <a:pt x="19" y="15"/>
                    <a:pt x="20" y="15"/>
                    <a:pt x="22" y="14"/>
                  </a:cubicBezTo>
                  <a:cubicBezTo>
                    <a:pt x="23" y="14"/>
                    <a:pt x="24" y="14"/>
                    <a:pt x="25" y="14"/>
                  </a:cubicBezTo>
                  <a:cubicBezTo>
                    <a:pt x="25" y="12"/>
                    <a:pt x="26" y="12"/>
                    <a:pt x="27" y="11"/>
                  </a:cubicBezTo>
                  <a:cubicBezTo>
                    <a:pt x="27" y="10"/>
                    <a:pt x="27" y="9"/>
                    <a:pt x="27" y="8"/>
                  </a:cubicBezTo>
                  <a:cubicBezTo>
                    <a:pt x="26" y="8"/>
                    <a:pt x="25" y="7"/>
                    <a:pt x="24" y="7"/>
                  </a:cubicBezTo>
                  <a:cubicBezTo>
                    <a:pt x="23" y="7"/>
                    <a:pt x="22" y="7"/>
                    <a:pt x="21" y="6"/>
                  </a:cubicBezTo>
                  <a:cubicBezTo>
                    <a:pt x="20" y="5"/>
                    <a:pt x="20" y="4"/>
                    <a:pt x="19" y="3"/>
                  </a:cubicBezTo>
                  <a:cubicBezTo>
                    <a:pt x="19" y="2"/>
                    <a:pt x="20" y="1"/>
                    <a:pt x="19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2"/>
                    <a:pt x="0" y="3"/>
                    <a:pt x="0" y="4"/>
                  </a:cubicBezTo>
                  <a:cubicBezTo>
                    <a:pt x="0" y="5"/>
                    <a:pt x="2" y="6"/>
                    <a:pt x="2" y="7"/>
                  </a:cubicBezTo>
                  <a:cubicBezTo>
                    <a:pt x="2" y="21"/>
                    <a:pt x="2" y="21"/>
                    <a:pt x="2" y="21"/>
                  </a:cubicBezTo>
                  <a:lnTo>
                    <a:pt x="10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760"/>
            </a:p>
          </p:txBody>
        </p:sp>
        <p:sp>
          <p:nvSpPr>
            <p:cNvPr id="580" name="Freeform 579"/>
            <p:cNvSpPr>
              <a:spLocks/>
            </p:cNvSpPr>
            <p:nvPr/>
          </p:nvSpPr>
          <p:spPr bwMode="auto">
            <a:xfrm>
              <a:off x="6138863" y="876300"/>
              <a:ext cx="496888" cy="352425"/>
            </a:xfrm>
            <a:custGeom>
              <a:avLst/>
              <a:gdLst>
                <a:gd name="T0" fmla="*/ 8 w 250"/>
                <a:gd name="T1" fmla="*/ 154 h 177"/>
                <a:gd name="T2" fmla="*/ 15 w 250"/>
                <a:gd name="T3" fmla="*/ 151 h 177"/>
                <a:gd name="T4" fmla="*/ 21 w 250"/>
                <a:gd name="T5" fmla="*/ 154 h 177"/>
                <a:gd name="T6" fmla="*/ 26 w 250"/>
                <a:gd name="T7" fmla="*/ 155 h 177"/>
                <a:gd name="T8" fmla="*/ 29 w 250"/>
                <a:gd name="T9" fmla="*/ 168 h 177"/>
                <a:gd name="T10" fmla="*/ 47 w 250"/>
                <a:gd name="T11" fmla="*/ 173 h 177"/>
                <a:gd name="T12" fmla="*/ 68 w 250"/>
                <a:gd name="T13" fmla="*/ 177 h 177"/>
                <a:gd name="T14" fmla="*/ 80 w 250"/>
                <a:gd name="T15" fmla="*/ 176 h 177"/>
                <a:gd name="T16" fmla="*/ 82 w 250"/>
                <a:gd name="T17" fmla="*/ 167 h 177"/>
                <a:gd name="T18" fmla="*/ 76 w 250"/>
                <a:gd name="T19" fmla="*/ 160 h 177"/>
                <a:gd name="T20" fmla="*/ 70 w 250"/>
                <a:gd name="T21" fmla="*/ 152 h 177"/>
                <a:gd name="T22" fmla="*/ 63 w 250"/>
                <a:gd name="T23" fmla="*/ 143 h 177"/>
                <a:gd name="T24" fmla="*/ 60 w 250"/>
                <a:gd name="T25" fmla="*/ 136 h 177"/>
                <a:gd name="T26" fmla="*/ 61 w 250"/>
                <a:gd name="T27" fmla="*/ 128 h 177"/>
                <a:gd name="T28" fmla="*/ 65 w 250"/>
                <a:gd name="T29" fmla="*/ 115 h 177"/>
                <a:gd name="T30" fmla="*/ 74 w 250"/>
                <a:gd name="T31" fmla="*/ 105 h 177"/>
                <a:gd name="T32" fmla="*/ 79 w 250"/>
                <a:gd name="T33" fmla="*/ 101 h 177"/>
                <a:gd name="T34" fmla="*/ 88 w 250"/>
                <a:gd name="T35" fmla="*/ 91 h 177"/>
                <a:gd name="T36" fmla="*/ 96 w 250"/>
                <a:gd name="T37" fmla="*/ 83 h 177"/>
                <a:gd name="T38" fmla="*/ 102 w 250"/>
                <a:gd name="T39" fmla="*/ 75 h 177"/>
                <a:gd name="T40" fmla="*/ 110 w 250"/>
                <a:gd name="T41" fmla="*/ 69 h 177"/>
                <a:gd name="T42" fmla="*/ 120 w 250"/>
                <a:gd name="T43" fmla="*/ 66 h 177"/>
                <a:gd name="T44" fmla="*/ 127 w 250"/>
                <a:gd name="T45" fmla="*/ 60 h 177"/>
                <a:gd name="T46" fmla="*/ 135 w 250"/>
                <a:gd name="T47" fmla="*/ 57 h 177"/>
                <a:gd name="T48" fmla="*/ 143 w 250"/>
                <a:gd name="T49" fmla="*/ 50 h 177"/>
                <a:gd name="T50" fmla="*/ 160 w 250"/>
                <a:gd name="T51" fmla="*/ 43 h 177"/>
                <a:gd name="T52" fmla="*/ 169 w 250"/>
                <a:gd name="T53" fmla="*/ 37 h 177"/>
                <a:gd name="T54" fmla="*/ 195 w 250"/>
                <a:gd name="T55" fmla="*/ 34 h 177"/>
                <a:gd name="T56" fmla="*/ 210 w 250"/>
                <a:gd name="T57" fmla="*/ 30 h 177"/>
                <a:gd name="T58" fmla="*/ 233 w 250"/>
                <a:gd name="T59" fmla="*/ 24 h 177"/>
                <a:gd name="T60" fmla="*/ 243 w 250"/>
                <a:gd name="T61" fmla="*/ 15 h 177"/>
                <a:gd name="T62" fmla="*/ 248 w 250"/>
                <a:gd name="T63" fmla="*/ 7 h 177"/>
                <a:gd name="T64" fmla="*/ 239 w 250"/>
                <a:gd name="T65" fmla="*/ 1 h 177"/>
                <a:gd name="T66" fmla="*/ 230 w 250"/>
                <a:gd name="T67" fmla="*/ 0 h 177"/>
                <a:gd name="T68" fmla="*/ 215 w 250"/>
                <a:gd name="T69" fmla="*/ 4 h 177"/>
                <a:gd name="T70" fmla="*/ 210 w 250"/>
                <a:gd name="T71" fmla="*/ 12 h 177"/>
                <a:gd name="T72" fmla="*/ 198 w 250"/>
                <a:gd name="T73" fmla="*/ 13 h 177"/>
                <a:gd name="T74" fmla="*/ 189 w 250"/>
                <a:gd name="T75" fmla="*/ 17 h 177"/>
                <a:gd name="T76" fmla="*/ 176 w 250"/>
                <a:gd name="T77" fmla="*/ 19 h 177"/>
                <a:gd name="T78" fmla="*/ 167 w 250"/>
                <a:gd name="T79" fmla="*/ 22 h 177"/>
                <a:gd name="T80" fmla="*/ 147 w 250"/>
                <a:gd name="T81" fmla="*/ 21 h 177"/>
                <a:gd name="T82" fmla="*/ 135 w 250"/>
                <a:gd name="T83" fmla="*/ 23 h 177"/>
                <a:gd name="T84" fmla="*/ 124 w 250"/>
                <a:gd name="T85" fmla="*/ 35 h 177"/>
                <a:gd name="T86" fmla="*/ 98 w 250"/>
                <a:gd name="T87" fmla="*/ 40 h 177"/>
                <a:gd name="T88" fmla="*/ 88 w 250"/>
                <a:gd name="T89" fmla="*/ 44 h 177"/>
                <a:gd name="T90" fmla="*/ 82 w 250"/>
                <a:gd name="T91" fmla="*/ 50 h 177"/>
                <a:gd name="T92" fmla="*/ 69 w 250"/>
                <a:gd name="T93" fmla="*/ 56 h 177"/>
                <a:gd name="T94" fmla="*/ 65 w 250"/>
                <a:gd name="T95" fmla="*/ 66 h 177"/>
                <a:gd name="T96" fmla="*/ 62 w 250"/>
                <a:gd name="T97" fmla="*/ 74 h 177"/>
                <a:gd name="T98" fmla="*/ 49 w 250"/>
                <a:gd name="T99" fmla="*/ 81 h 177"/>
                <a:gd name="T100" fmla="*/ 35 w 250"/>
                <a:gd name="T101" fmla="*/ 91 h 177"/>
                <a:gd name="T102" fmla="*/ 44 w 250"/>
                <a:gd name="T103" fmla="*/ 92 h 177"/>
                <a:gd name="T104" fmla="*/ 46 w 250"/>
                <a:gd name="T105" fmla="*/ 99 h 177"/>
                <a:gd name="T106" fmla="*/ 35 w 250"/>
                <a:gd name="T107" fmla="*/ 102 h 177"/>
                <a:gd name="T108" fmla="*/ 24 w 250"/>
                <a:gd name="T109" fmla="*/ 113 h 177"/>
                <a:gd name="T110" fmla="*/ 19 w 250"/>
                <a:gd name="T111" fmla="*/ 121 h 177"/>
                <a:gd name="T112" fmla="*/ 15 w 250"/>
                <a:gd name="T113" fmla="*/ 129 h 177"/>
                <a:gd name="T114" fmla="*/ 6 w 250"/>
                <a:gd name="T115" fmla="*/ 132 h 177"/>
                <a:gd name="T116" fmla="*/ 1 w 250"/>
                <a:gd name="T117" fmla="*/ 139 h 177"/>
                <a:gd name="T118" fmla="*/ 1 w 250"/>
                <a:gd name="T119" fmla="*/ 151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50" h="177">
                  <a:moveTo>
                    <a:pt x="1" y="151"/>
                  </a:moveTo>
                  <a:cubicBezTo>
                    <a:pt x="1" y="152"/>
                    <a:pt x="0" y="153"/>
                    <a:pt x="0" y="154"/>
                  </a:cubicBezTo>
                  <a:cubicBezTo>
                    <a:pt x="8" y="154"/>
                    <a:pt x="8" y="154"/>
                    <a:pt x="8" y="154"/>
                  </a:cubicBezTo>
                  <a:cubicBezTo>
                    <a:pt x="9" y="154"/>
                    <a:pt x="8" y="152"/>
                    <a:pt x="9" y="152"/>
                  </a:cubicBezTo>
                  <a:cubicBezTo>
                    <a:pt x="10" y="151"/>
                    <a:pt x="11" y="151"/>
                    <a:pt x="12" y="150"/>
                  </a:cubicBezTo>
                  <a:cubicBezTo>
                    <a:pt x="13" y="151"/>
                    <a:pt x="14" y="150"/>
                    <a:pt x="15" y="151"/>
                  </a:cubicBezTo>
                  <a:cubicBezTo>
                    <a:pt x="15" y="152"/>
                    <a:pt x="15" y="153"/>
                    <a:pt x="15" y="154"/>
                  </a:cubicBezTo>
                  <a:cubicBezTo>
                    <a:pt x="16" y="155"/>
                    <a:pt x="17" y="156"/>
                    <a:pt x="18" y="157"/>
                  </a:cubicBezTo>
                  <a:cubicBezTo>
                    <a:pt x="19" y="156"/>
                    <a:pt x="20" y="155"/>
                    <a:pt x="21" y="154"/>
                  </a:cubicBezTo>
                  <a:cubicBezTo>
                    <a:pt x="21" y="153"/>
                    <a:pt x="20" y="152"/>
                    <a:pt x="21" y="151"/>
                  </a:cubicBezTo>
                  <a:cubicBezTo>
                    <a:pt x="22" y="151"/>
                    <a:pt x="23" y="152"/>
                    <a:pt x="24" y="152"/>
                  </a:cubicBezTo>
                  <a:cubicBezTo>
                    <a:pt x="25" y="153"/>
                    <a:pt x="25" y="154"/>
                    <a:pt x="26" y="155"/>
                  </a:cubicBezTo>
                  <a:cubicBezTo>
                    <a:pt x="29" y="157"/>
                    <a:pt x="31" y="157"/>
                    <a:pt x="33" y="159"/>
                  </a:cubicBezTo>
                  <a:cubicBezTo>
                    <a:pt x="34" y="160"/>
                    <a:pt x="34" y="161"/>
                    <a:pt x="35" y="162"/>
                  </a:cubicBezTo>
                  <a:cubicBezTo>
                    <a:pt x="29" y="168"/>
                    <a:pt x="29" y="168"/>
                    <a:pt x="29" y="168"/>
                  </a:cubicBezTo>
                  <a:cubicBezTo>
                    <a:pt x="29" y="170"/>
                    <a:pt x="29" y="170"/>
                    <a:pt x="29" y="170"/>
                  </a:cubicBezTo>
                  <a:cubicBezTo>
                    <a:pt x="30" y="171"/>
                    <a:pt x="31" y="172"/>
                    <a:pt x="31" y="173"/>
                  </a:cubicBezTo>
                  <a:cubicBezTo>
                    <a:pt x="47" y="173"/>
                    <a:pt x="47" y="173"/>
                    <a:pt x="47" y="173"/>
                  </a:cubicBezTo>
                  <a:cubicBezTo>
                    <a:pt x="51" y="173"/>
                    <a:pt x="53" y="175"/>
                    <a:pt x="57" y="175"/>
                  </a:cubicBezTo>
                  <a:cubicBezTo>
                    <a:pt x="59" y="175"/>
                    <a:pt x="60" y="175"/>
                    <a:pt x="61" y="175"/>
                  </a:cubicBezTo>
                  <a:cubicBezTo>
                    <a:pt x="63" y="175"/>
                    <a:pt x="65" y="176"/>
                    <a:pt x="68" y="177"/>
                  </a:cubicBezTo>
                  <a:cubicBezTo>
                    <a:pt x="70" y="177"/>
                    <a:pt x="71" y="177"/>
                    <a:pt x="73" y="177"/>
                  </a:cubicBezTo>
                  <a:cubicBezTo>
                    <a:pt x="77" y="177"/>
                    <a:pt x="77" y="177"/>
                    <a:pt x="77" y="177"/>
                  </a:cubicBezTo>
                  <a:cubicBezTo>
                    <a:pt x="78" y="177"/>
                    <a:pt x="79" y="176"/>
                    <a:pt x="80" y="176"/>
                  </a:cubicBezTo>
                  <a:cubicBezTo>
                    <a:pt x="81" y="176"/>
                    <a:pt x="81" y="176"/>
                    <a:pt x="82" y="176"/>
                  </a:cubicBezTo>
                  <a:cubicBezTo>
                    <a:pt x="82" y="170"/>
                    <a:pt x="82" y="170"/>
                    <a:pt x="82" y="170"/>
                  </a:cubicBezTo>
                  <a:cubicBezTo>
                    <a:pt x="82" y="169"/>
                    <a:pt x="82" y="168"/>
                    <a:pt x="82" y="167"/>
                  </a:cubicBezTo>
                  <a:cubicBezTo>
                    <a:pt x="81" y="166"/>
                    <a:pt x="79" y="167"/>
                    <a:pt x="79" y="166"/>
                  </a:cubicBezTo>
                  <a:cubicBezTo>
                    <a:pt x="78" y="164"/>
                    <a:pt x="79" y="162"/>
                    <a:pt x="79" y="160"/>
                  </a:cubicBezTo>
                  <a:cubicBezTo>
                    <a:pt x="78" y="159"/>
                    <a:pt x="77" y="160"/>
                    <a:pt x="76" y="160"/>
                  </a:cubicBezTo>
                  <a:cubicBezTo>
                    <a:pt x="75" y="159"/>
                    <a:pt x="74" y="158"/>
                    <a:pt x="73" y="157"/>
                  </a:cubicBezTo>
                  <a:cubicBezTo>
                    <a:pt x="72" y="157"/>
                    <a:pt x="73" y="155"/>
                    <a:pt x="73" y="154"/>
                  </a:cubicBezTo>
                  <a:cubicBezTo>
                    <a:pt x="72" y="153"/>
                    <a:pt x="71" y="153"/>
                    <a:pt x="70" y="152"/>
                  </a:cubicBezTo>
                  <a:cubicBezTo>
                    <a:pt x="69" y="151"/>
                    <a:pt x="68" y="150"/>
                    <a:pt x="67" y="149"/>
                  </a:cubicBezTo>
                  <a:cubicBezTo>
                    <a:pt x="66" y="148"/>
                    <a:pt x="64" y="147"/>
                    <a:pt x="63" y="146"/>
                  </a:cubicBezTo>
                  <a:cubicBezTo>
                    <a:pt x="63" y="145"/>
                    <a:pt x="63" y="143"/>
                    <a:pt x="63" y="143"/>
                  </a:cubicBezTo>
                  <a:cubicBezTo>
                    <a:pt x="62" y="142"/>
                    <a:pt x="60" y="143"/>
                    <a:pt x="60" y="142"/>
                  </a:cubicBezTo>
                  <a:cubicBezTo>
                    <a:pt x="59" y="141"/>
                    <a:pt x="60" y="140"/>
                    <a:pt x="60" y="139"/>
                  </a:cubicBezTo>
                  <a:cubicBezTo>
                    <a:pt x="59" y="138"/>
                    <a:pt x="60" y="137"/>
                    <a:pt x="60" y="136"/>
                  </a:cubicBezTo>
                  <a:cubicBezTo>
                    <a:pt x="59" y="134"/>
                    <a:pt x="58" y="133"/>
                    <a:pt x="58" y="132"/>
                  </a:cubicBezTo>
                  <a:cubicBezTo>
                    <a:pt x="58" y="130"/>
                    <a:pt x="58" y="130"/>
                    <a:pt x="58" y="130"/>
                  </a:cubicBezTo>
                  <a:cubicBezTo>
                    <a:pt x="58" y="129"/>
                    <a:pt x="61" y="129"/>
                    <a:pt x="61" y="128"/>
                  </a:cubicBezTo>
                  <a:cubicBezTo>
                    <a:pt x="61" y="127"/>
                    <a:pt x="62" y="126"/>
                    <a:pt x="62" y="125"/>
                  </a:cubicBezTo>
                  <a:cubicBezTo>
                    <a:pt x="63" y="122"/>
                    <a:pt x="61" y="120"/>
                    <a:pt x="62" y="116"/>
                  </a:cubicBezTo>
                  <a:cubicBezTo>
                    <a:pt x="62" y="115"/>
                    <a:pt x="64" y="116"/>
                    <a:pt x="65" y="115"/>
                  </a:cubicBezTo>
                  <a:cubicBezTo>
                    <a:pt x="67" y="113"/>
                    <a:pt x="68" y="111"/>
                    <a:pt x="70" y="109"/>
                  </a:cubicBezTo>
                  <a:cubicBezTo>
                    <a:pt x="70" y="108"/>
                    <a:pt x="70" y="106"/>
                    <a:pt x="71" y="106"/>
                  </a:cubicBezTo>
                  <a:cubicBezTo>
                    <a:pt x="71" y="105"/>
                    <a:pt x="73" y="106"/>
                    <a:pt x="74" y="105"/>
                  </a:cubicBezTo>
                  <a:cubicBezTo>
                    <a:pt x="74" y="105"/>
                    <a:pt x="76" y="105"/>
                    <a:pt x="77" y="104"/>
                  </a:cubicBezTo>
                  <a:cubicBezTo>
                    <a:pt x="77" y="104"/>
                    <a:pt x="76" y="102"/>
                    <a:pt x="77" y="101"/>
                  </a:cubicBezTo>
                  <a:cubicBezTo>
                    <a:pt x="77" y="101"/>
                    <a:pt x="79" y="101"/>
                    <a:pt x="79" y="101"/>
                  </a:cubicBezTo>
                  <a:cubicBezTo>
                    <a:pt x="81" y="99"/>
                    <a:pt x="83" y="98"/>
                    <a:pt x="85" y="96"/>
                  </a:cubicBezTo>
                  <a:cubicBezTo>
                    <a:pt x="85" y="95"/>
                    <a:pt x="84" y="94"/>
                    <a:pt x="85" y="93"/>
                  </a:cubicBezTo>
                  <a:cubicBezTo>
                    <a:pt x="85" y="92"/>
                    <a:pt x="87" y="92"/>
                    <a:pt x="88" y="91"/>
                  </a:cubicBezTo>
                  <a:cubicBezTo>
                    <a:pt x="88" y="90"/>
                    <a:pt x="88" y="89"/>
                    <a:pt x="89" y="88"/>
                  </a:cubicBezTo>
                  <a:cubicBezTo>
                    <a:pt x="90" y="88"/>
                    <a:pt x="91" y="89"/>
                    <a:pt x="92" y="88"/>
                  </a:cubicBezTo>
                  <a:cubicBezTo>
                    <a:pt x="94" y="87"/>
                    <a:pt x="95" y="85"/>
                    <a:pt x="96" y="83"/>
                  </a:cubicBezTo>
                  <a:cubicBezTo>
                    <a:pt x="97" y="82"/>
                    <a:pt x="97" y="81"/>
                    <a:pt x="97" y="80"/>
                  </a:cubicBezTo>
                  <a:cubicBezTo>
                    <a:pt x="98" y="79"/>
                    <a:pt x="98" y="78"/>
                    <a:pt x="99" y="77"/>
                  </a:cubicBezTo>
                  <a:cubicBezTo>
                    <a:pt x="99" y="76"/>
                    <a:pt x="101" y="76"/>
                    <a:pt x="102" y="75"/>
                  </a:cubicBezTo>
                  <a:cubicBezTo>
                    <a:pt x="102" y="74"/>
                    <a:pt x="103" y="73"/>
                    <a:pt x="104" y="72"/>
                  </a:cubicBezTo>
                  <a:cubicBezTo>
                    <a:pt x="104" y="71"/>
                    <a:pt x="104" y="70"/>
                    <a:pt x="104" y="69"/>
                  </a:cubicBezTo>
                  <a:cubicBezTo>
                    <a:pt x="106" y="69"/>
                    <a:pt x="108" y="69"/>
                    <a:pt x="110" y="69"/>
                  </a:cubicBezTo>
                  <a:cubicBezTo>
                    <a:pt x="112" y="69"/>
                    <a:pt x="113" y="69"/>
                    <a:pt x="114" y="69"/>
                  </a:cubicBezTo>
                  <a:cubicBezTo>
                    <a:pt x="115" y="69"/>
                    <a:pt x="115" y="67"/>
                    <a:pt x="116" y="66"/>
                  </a:cubicBezTo>
                  <a:cubicBezTo>
                    <a:pt x="118" y="66"/>
                    <a:pt x="119" y="67"/>
                    <a:pt x="120" y="66"/>
                  </a:cubicBezTo>
                  <a:cubicBezTo>
                    <a:pt x="121" y="66"/>
                    <a:pt x="123" y="65"/>
                    <a:pt x="124" y="64"/>
                  </a:cubicBezTo>
                  <a:cubicBezTo>
                    <a:pt x="124" y="63"/>
                    <a:pt x="123" y="62"/>
                    <a:pt x="124" y="61"/>
                  </a:cubicBezTo>
                  <a:cubicBezTo>
                    <a:pt x="124" y="60"/>
                    <a:pt x="126" y="60"/>
                    <a:pt x="127" y="60"/>
                  </a:cubicBezTo>
                  <a:cubicBezTo>
                    <a:pt x="127" y="60"/>
                    <a:pt x="129" y="60"/>
                    <a:pt x="130" y="60"/>
                  </a:cubicBezTo>
                  <a:cubicBezTo>
                    <a:pt x="130" y="60"/>
                    <a:pt x="132" y="60"/>
                    <a:pt x="132" y="60"/>
                  </a:cubicBezTo>
                  <a:cubicBezTo>
                    <a:pt x="134" y="59"/>
                    <a:pt x="134" y="58"/>
                    <a:pt x="135" y="57"/>
                  </a:cubicBezTo>
                  <a:cubicBezTo>
                    <a:pt x="136" y="57"/>
                    <a:pt x="136" y="55"/>
                    <a:pt x="137" y="54"/>
                  </a:cubicBezTo>
                  <a:cubicBezTo>
                    <a:pt x="138" y="53"/>
                    <a:pt x="139" y="54"/>
                    <a:pt x="140" y="53"/>
                  </a:cubicBezTo>
                  <a:cubicBezTo>
                    <a:pt x="141" y="52"/>
                    <a:pt x="143" y="52"/>
                    <a:pt x="143" y="50"/>
                  </a:cubicBezTo>
                  <a:cubicBezTo>
                    <a:pt x="143" y="48"/>
                    <a:pt x="142" y="47"/>
                    <a:pt x="142" y="45"/>
                  </a:cubicBezTo>
                  <a:cubicBezTo>
                    <a:pt x="144" y="45"/>
                    <a:pt x="146" y="44"/>
                    <a:pt x="148" y="44"/>
                  </a:cubicBezTo>
                  <a:cubicBezTo>
                    <a:pt x="152" y="44"/>
                    <a:pt x="155" y="45"/>
                    <a:pt x="160" y="43"/>
                  </a:cubicBezTo>
                  <a:cubicBezTo>
                    <a:pt x="161" y="43"/>
                    <a:pt x="161" y="41"/>
                    <a:pt x="162" y="40"/>
                  </a:cubicBezTo>
                  <a:cubicBezTo>
                    <a:pt x="163" y="39"/>
                    <a:pt x="164" y="38"/>
                    <a:pt x="166" y="37"/>
                  </a:cubicBezTo>
                  <a:cubicBezTo>
                    <a:pt x="166" y="37"/>
                    <a:pt x="168" y="38"/>
                    <a:pt x="169" y="37"/>
                  </a:cubicBezTo>
                  <a:cubicBezTo>
                    <a:pt x="171" y="37"/>
                    <a:pt x="172" y="35"/>
                    <a:pt x="175" y="35"/>
                  </a:cubicBezTo>
                  <a:cubicBezTo>
                    <a:pt x="192" y="35"/>
                    <a:pt x="192" y="35"/>
                    <a:pt x="192" y="35"/>
                  </a:cubicBezTo>
                  <a:cubicBezTo>
                    <a:pt x="193" y="35"/>
                    <a:pt x="194" y="34"/>
                    <a:pt x="195" y="34"/>
                  </a:cubicBezTo>
                  <a:cubicBezTo>
                    <a:pt x="196" y="33"/>
                    <a:pt x="196" y="31"/>
                    <a:pt x="198" y="31"/>
                  </a:cubicBezTo>
                  <a:cubicBezTo>
                    <a:pt x="200" y="30"/>
                    <a:pt x="202" y="30"/>
                    <a:pt x="204" y="30"/>
                  </a:cubicBezTo>
                  <a:cubicBezTo>
                    <a:pt x="206" y="30"/>
                    <a:pt x="208" y="30"/>
                    <a:pt x="210" y="30"/>
                  </a:cubicBezTo>
                  <a:cubicBezTo>
                    <a:pt x="212" y="30"/>
                    <a:pt x="213" y="26"/>
                    <a:pt x="216" y="26"/>
                  </a:cubicBezTo>
                  <a:cubicBezTo>
                    <a:pt x="230" y="26"/>
                    <a:pt x="230" y="26"/>
                    <a:pt x="230" y="26"/>
                  </a:cubicBezTo>
                  <a:cubicBezTo>
                    <a:pt x="231" y="26"/>
                    <a:pt x="232" y="25"/>
                    <a:pt x="233" y="24"/>
                  </a:cubicBezTo>
                  <a:cubicBezTo>
                    <a:pt x="236" y="23"/>
                    <a:pt x="237" y="21"/>
                    <a:pt x="238" y="18"/>
                  </a:cubicBezTo>
                  <a:cubicBezTo>
                    <a:pt x="239" y="17"/>
                    <a:pt x="239" y="16"/>
                    <a:pt x="240" y="15"/>
                  </a:cubicBezTo>
                  <a:cubicBezTo>
                    <a:pt x="241" y="15"/>
                    <a:pt x="242" y="15"/>
                    <a:pt x="243" y="15"/>
                  </a:cubicBezTo>
                  <a:cubicBezTo>
                    <a:pt x="245" y="14"/>
                    <a:pt x="247" y="15"/>
                    <a:pt x="249" y="15"/>
                  </a:cubicBezTo>
                  <a:cubicBezTo>
                    <a:pt x="249" y="13"/>
                    <a:pt x="250" y="12"/>
                    <a:pt x="250" y="10"/>
                  </a:cubicBezTo>
                  <a:cubicBezTo>
                    <a:pt x="250" y="9"/>
                    <a:pt x="248" y="9"/>
                    <a:pt x="248" y="7"/>
                  </a:cubicBezTo>
                  <a:cubicBezTo>
                    <a:pt x="248" y="6"/>
                    <a:pt x="247" y="5"/>
                    <a:pt x="247" y="4"/>
                  </a:cubicBezTo>
                  <a:cubicBezTo>
                    <a:pt x="246" y="4"/>
                    <a:pt x="247" y="2"/>
                    <a:pt x="246" y="1"/>
                  </a:cubicBezTo>
                  <a:cubicBezTo>
                    <a:pt x="244" y="0"/>
                    <a:pt x="242" y="2"/>
                    <a:pt x="239" y="1"/>
                  </a:cubicBezTo>
                  <a:cubicBezTo>
                    <a:pt x="238" y="1"/>
                    <a:pt x="237" y="0"/>
                    <a:pt x="235" y="0"/>
                  </a:cubicBezTo>
                  <a:cubicBezTo>
                    <a:pt x="233" y="0"/>
                    <a:pt x="233" y="0"/>
                    <a:pt x="233" y="0"/>
                  </a:cubicBezTo>
                  <a:cubicBezTo>
                    <a:pt x="230" y="0"/>
                    <a:pt x="230" y="0"/>
                    <a:pt x="230" y="0"/>
                  </a:cubicBezTo>
                  <a:cubicBezTo>
                    <a:pt x="228" y="0"/>
                    <a:pt x="228" y="1"/>
                    <a:pt x="227" y="1"/>
                  </a:cubicBezTo>
                  <a:cubicBezTo>
                    <a:pt x="224" y="1"/>
                    <a:pt x="223" y="0"/>
                    <a:pt x="221" y="1"/>
                  </a:cubicBezTo>
                  <a:cubicBezTo>
                    <a:pt x="218" y="1"/>
                    <a:pt x="216" y="2"/>
                    <a:pt x="215" y="4"/>
                  </a:cubicBezTo>
                  <a:cubicBezTo>
                    <a:pt x="214" y="4"/>
                    <a:pt x="215" y="6"/>
                    <a:pt x="214" y="7"/>
                  </a:cubicBezTo>
                  <a:cubicBezTo>
                    <a:pt x="214" y="7"/>
                    <a:pt x="213" y="9"/>
                    <a:pt x="213" y="9"/>
                  </a:cubicBezTo>
                  <a:cubicBezTo>
                    <a:pt x="212" y="10"/>
                    <a:pt x="211" y="11"/>
                    <a:pt x="210" y="12"/>
                  </a:cubicBezTo>
                  <a:cubicBezTo>
                    <a:pt x="208" y="13"/>
                    <a:pt x="206" y="12"/>
                    <a:pt x="204" y="12"/>
                  </a:cubicBezTo>
                  <a:cubicBezTo>
                    <a:pt x="203" y="12"/>
                    <a:pt x="202" y="12"/>
                    <a:pt x="201" y="12"/>
                  </a:cubicBezTo>
                  <a:cubicBezTo>
                    <a:pt x="200" y="12"/>
                    <a:pt x="199" y="13"/>
                    <a:pt x="198" y="13"/>
                  </a:cubicBezTo>
                  <a:cubicBezTo>
                    <a:pt x="197" y="14"/>
                    <a:pt x="196" y="15"/>
                    <a:pt x="195" y="15"/>
                  </a:cubicBezTo>
                  <a:cubicBezTo>
                    <a:pt x="194" y="16"/>
                    <a:pt x="193" y="17"/>
                    <a:pt x="192" y="17"/>
                  </a:cubicBezTo>
                  <a:cubicBezTo>
                    <a:pt x="191" y="17"/>
                    <a:pt x="190" y="17"/>
                    <a:pt x="189" y="17"/>
                  </a:cubicBezTo>
                  <a:cubicBezTo>
                    <a:pt x="187" y="17"/>
                    <a:pt x="185" y="17"/>
                    <a:pt x="183" y="17"/>
                  </a:cubicBezTo>
                  <a:cubicBezTo>
                    <a:pt x="182" y="17"/>
                    <a:pt x="180" y="17"/>
                    <a:pt x="179" y="18"/>
                  </a:cubicBezTo>
                  <a:cubicBezTo>
                    <a:pt x="178" y="18"/>
                    <a:pt x="177" y="19"/>
                    <a:pt x="176" y="19"/>
                  </a:cubicBezTo>
                  <a:cubicBezTo>
                    <a:pt x="175" y="19"/>
                    <a:pt x="174" y="19"/>
                    <a:pt x="173" y="20"/>
                  </a:cubicBezTo>
                  <a:cubicBezTo>
                    <a:pt x="172" y="20"/>
                    <a:pt x="171" y="22"/>
                    <a:pt x="170" y="22"/>
                  </a:cubicBezTo>
                  <a:cubicBezTo>
                    <a:pt x="169" y="22"/>
                    <a:pt x="168" y="22"/>
                    <a:pt x="167" y="22"/>
                  </a:cubicBezTo>
                  <a:cubicBezTo>
                    <a:pt x="163" y="23"/>
                    <a:pt x="161" y="22"/>
                    <a:pt x="157" y="22"/>
                  </a:cubicBezTo>
                  <a:cubicBezTo>
                    <a:pt x="155" y="22"/>
                    <a:pt x="153" y="21"/>
                    <a:pt x="151" y="21"/>
                  </a:cubicBezTo>
                  <a:cubicBezTo>
                    <a:pt x="147" y="21"/>
                    <a:pt x="147" y="21"/>
                    <a:pt x="147" y="21"/>
                  </a:cubicBezTo>
                  <a:cubicBezTo>
                    <a:pt x="146" y="21"/>
                    <a:pt x="145" y="22"/>
                    <a:pt x="144" y="22"/>
                  </a:cubicBezTo>
                  <a:cubicBezTo>
                    <a:pt x="142" y="22"/>
                    <a:pt x="140" y="22"/>
                    <a:pt x="138" y="22"/>
                  </a:cubicBezTo>
                  <a:cubicBezTo>
                    <a:pt x="136" y="22"/>
                    <a:pt x="136" y="23"/>
                    <a:pt x="135" y="23"/>
                  </a:cubicBezTo>
                  <a:cubicBezTo>
                    <a:pt x="132" y="24"/>
                    <a:pt x="130" y="24"/>
                    <a:pt x="129" y="26"/>
                  </a:cubicBezTo>
                  <a:cubicBezTo>
                    <a:pt x="128" y="26"/>
                    <a:pt x="128" y="28"/>
                    <a:pt x="127" y="29"/>
                  </a:cubicBezTo>
                  <a:cubicBezTo>
                    <a:pt x="126" y="31"/>
                    <a:pt x="125" y="32"/>
                    <a:pt x="124" y="35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2" y="35"/>
                    <a:pt x="101" y="36"/>
                    <a:pt x="100" y="37"/>
                  </a:cubicBezTo>
                  <a:cubicBezTo>
                    <a:pt x="99" y="38"/>
                    <a:pt x="99" y="39"/>
                    <a:pt x="98" y="40"/>
                  </a:cubicBezTo>
                  <a:cubicBezTo>
                    <a:pt x="97" y="41"/>
                    <a:pt x="97" y="42"/>
                    <a:pt x="96" y="43"/>
                  </a:cubicBezTo>
                  <a:cubicBezTo>
                    <a:pt x="95" y="43"/>
                    <a:pt x="94" y="43"/>
                    <a:pt x="93" y="43"/>
                  </a:cubicBezTo>
                  <a:cubicBezTo>
                    <a:pt x="91" y="44"/>
                    <a:pt x="90" y="44"/>
                    <a:pt x="88" y="44"/>
                  </a:cubicBezTo>
                  <a:cubicBezTo>
                    <a:pt x="87" y="44"/>
                    <a:pt x="86" y="44"/>
                    <a:pt x="85" y="45"/>
                  </a:cubicBezTo>
                  <a:cubicBezTo>
                    <a:pt x="84" y="46"/>
                    <a:pt x="83" y="46"/>
                    <a:pt x="82" y="47"/>
                  </a:cubicBezTo>
                  <a:cubicBezTo>
                    <a:pt x="82" y="48"/>
                    <a:pt x="82" y="49"/>
                    <a:pt x="82" y="50"/>
                  </a:cubicBezTo>
                  <a:cubicBezTo>
                    <a:pt x="82" y="52"/>
                    <a:pt x="82" y="54"/>
                    <a:pt x="82" y="57"/>
                  </a:cubicBezTo>
                  <a:cubicBezTo>
                    <a:pt x="81" y="56"/>
                    <a:pt x="80" y="56"/>
                    <a:pt x="78" y="56"/>
                  </a:cubicBezTo>
                  <a:cubicBezTo>
                    <a:pt x="74" y="56"/>
                    <a:pt x="73" y="56"/>
                    <a:pt x="69" y="56"/>
                  </a:cubicBezTo>
                  <a:cubicBezTo>
                    <a:pt x="68" y="56"/>
                    <a:pt x="67" y="56"/>
                    <a:pt x="66" y="57"/>
                  </a:cubicBezTo>
                  <a:cubicBezTo>
                    <a:pt x="67" y="58"/>
                    <a:pt x="68" y="59"/>
                    <a:pt x="68" y="60"/>
                  </a:cubicBezTo>
                  <a:cubicBezTo>
                    <a:pt x="68" y="63"/>
                    <a:pt x="66" y="64"/>
                    <a:pt x="65" y="66"/>
                  </a:cubicBezTo>
                  <a:cubicBezTo>
                    <a:pt x="64" y="67"/>
                    <a:pt x="62" y="67"/>
                    <a:pt x="62" y="68"/>
                  </a:cubicBezTo>
                  <a:cubicBezTo>
                    <a:pt x="61" y="69"/>
                    <a:pt x="62" y="70"/>
                    <a:pt x="62" y="71"/>
                  </a:cubicBezTo>
                  <a:cubicBezTo>
                    <a:pt x="62" y="74"/>
                    <a:pt x="62" y="74"/>
                    <a:pt x="62" y="74"/>
                  </a:cubicBezTo>
                  <a:cubicBezTo>
                    <a:pt x="62" y="80"/>
                    <a:pt x="62" y="80"/>
                    <a:pt x="62" y="80"/>
                  </a:cubicBezTo>
                  <a:cubicBezTo>
                    <a:pt x="60" y="80"/>
                    <a:pt x="59" y="81"/>
                    <a:pt x="57" y="81"/>
                  </a:cubicBezTo>
                  <a:cubicBezTo>
                    <a:pt x="54" y="81"/>
                    <a:pt x="52" y="80"/>
                    <a:pt x="49" y="81"/>
                  </a:cubicBezTo>
                  <a:cubicBezTo>
                    <a:pt x="46" y="81"/>
                    <a:pt x="44" y="82"/>
                    <a:pt x="42" y="83"/>
                  </a:cubicBezTo>
                  <a:cubicBezTo>
                    <a:pt x="40" y="84"/>
                    <a:pt x="40" y="84"/>
                    <a:pt x="38" y="85"/>
                  </a:cubicBezTo>
                  <a:cubicBezTo>
                    <a:pt x="36" y="87"/>
                    <a:pt x="35" y="89"/>
                    <a:pt x="35" y="91"/>
                  </a:cubicBezTo>
                  <a:cubicBezTo>
                    <a:pt x="35" y="93"/>
                    <a:pt x="36" y="94"/>
                    <a:pt x="36" y="95"/>
                  </a:cubicBezTo>
                  <a:cubicBezTo>
                    <a:pt x="37" y="95"/>
                    <a:pt x="38" y="94"/>
                    <a:pt x="39" y="94"/>
                  </a:cubicBezTo>
                  <a:cubicBezTo>
                    <a:pt x="41" y="94"/>
                    <a:pt x="42" y="92"/>
                    <a:pt x="44" y="92"/>
                  </a:cubicBezTo>
                  <a:cubicBezTo>
                    <a:pt x="45" y="92"/>
                    <a:pt x="46" y="92"/>
                    <a:pt x="48" y="93"/>
                  </a:cubicBezTo>
                  <a:cubicBezTo>
                    <a:pt x="47" y="94"/>
                    <a:pt x="46" y="95"/>
                    <a:pt x="46" y="97"/>
                  </a:cubicBezTo>
                  <a:cubicBezTo>
                    <a:pt x="46" y="99"/>
                    <a:pt x="46" y="99"/>
                    <a:pt x="46" y="99"/>
                  </a:cubicBezTo>
                  <a:cubicBezTo>
                    <a:pt x="46" y="100"/>
                    <a:pt x="48" y="100"/>
                    <a:pt x="49" y="101"/>
                  </a:cubicBezTo>
                  <a:cubicBezTo>
                    <a:pt x="46" y="101"/>
                    <a:pt x="43" y="103"/>
                    <a:pt x="40" y="103"/>
                  </a:cubicBezTo>
                  <a:cubicBezTo>
                    <a:pt x="38" y="103"/>
                    <a:pt x="37" y="102"/>
                    <a:pt x="35" y="102"/>
                  </a:cubicBezTo>
                  <a:cubicBezTo>
                    <a:pt x="33" y="102"/>
                    <a:pt x="32" y="103"/>
                    <a:pt x="31" y="103"/>
                  </a:cubicBezTo>
                  <a:cubicBezTo>
                    <a:pt x="31" y="113"/>
                    <a:pt x="31" y="113"/>
                    <a:pt x="31" y="113"/>
                  </a:cubicBezTo>
                  <a:cubicBezTo>
                    <a:pt x="28" y="113"/>
                    <a:pt x="26" y="112"/>
                    <a:pt x="24" y="113"/>
                  </a:cubicBezTo>
                  <a:cubicBezTo>
                    <a:pt x="21" y="113"/>
                    <a:pt x="20" y="114"/>
                    <a:pt x="18" y="115"/>
                  </a:cubicBezTo>
                  <a:cubicBezTo>
                    <a:pt x="18" y="116"/>
                    <a:pt x="18" y="117"/>
                    <a:pt x="18" y="118"/>
                  </a:cubicBezTo>
                  <a:cubicBezTo>
                    <a:pt x="18" y="119"/>
                    <a:pt x="19" y="119"/>
                    <a:pt x="19" y="121"/>
                  </a:cubicBezTo>
                  <a:cubicBezTo>
                    <a:pt x="19" y="122"/>
                    <a:pt x="19" y="123"/>
                    <a:pt x="18" y="124"/>
                  </a:cubicBezTo>
                  <a:cubicBezTo>
                    <a:pt x="18" y="125"/>
                    <a:pt x="16" y="124"/>
                    <a:pt x="15" y="126"/>
                  </a:cubicBezTo>
                  <a:cubicBezTo>
                    <a:pt x="15" y="127"/>
                    <a:pt x="16" y="128"/>
                    <a:pt x="15" y="129"/>
                  </a:cubicBezTo>
                  <a:cubicBezTo>
                    <a:pt x="15" y="130"/>
                    <a:pt x="15" y="131"/>
                    <a:pt x="15" y="132"/>
                  </a:cubicBezTo>
                  <a:cubicBezTo>
                    <a:pt x="13" y="132"/>
                    <a:pt x="11" y="131"/>
                    <a:pt x="9" y="132"/>
                  </a:cubicBezTo>
                  <a:cubicBezTo>
                    <a:pt x="8" y="132"/>
                    <a:pt x="7" y="131"/>
                    <a:pt x="6" y="132"/>
                  </a:cubicBezTo>
                  <a:cubicBezTo>
                    <a:pt x="5" y="132"/>
                    <a:pt x="4" y="133"/>
                    <a:pt x="4" y="135"/>
                  </a:cubicBezTo>
                  <a:cubicBezTo>
                    <a:pt x="3" y="135"/>
                    <a:pt x="4" y="137"/>
                    <a:pt x="4" y="138"/>
                  </a:cubicBezTo>
                  <a:cubicBezTo>
                    <a:pt x="3" y="139"/>
                    <a:pt x="1" y="138"/>
                    <a:pt x="1" y="139"/>
                  </a:cubicBezTo>
                  <a:cubicBezTo>
                    <a:pt x="0" y="141"/>
                    <a:pt x="0" y="143"/>
                    <a:pt x="0" y="145"/>
                  </a:cubicBezTo>
                  <a:cubicBezTo>
                    <a:pt x="0" y="146"/>
                    <a:pt x="0" y="147"/>
                    <a:pt x="0" y="148"/>
                  </a:cubicBezTo>
                  <a:cubicBezTo>
                    <a:pt x="0" y="149"/>
                    <a:pt x="1" y="150"/>
                    <a:pt x="1" y="1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760"/>
            </a:p>
          </p:txBody>
        </p:sp>
        <p:sp>
          <p:nvSpPr>
            <p:cNvPr id="581" name="Freeform 580"/>
            <p:cNvSpPr>
              <a:spLocks/>
            </p:cNvSpPr>
            <p:nvPr/>
          </p:nvSpPr>
          <p:spPr bwMode="auto">
            <a:xfrm>
              <a:off x="6651625" y="1066800"/>
              <a:ext cx="52388" cy="28575"/>
            </a:xfrm>
            <a:custGeom>
              <a:avLst/>
              <a:gdLst>
                <a:gd name="T0" fmla="*/ 8 w 26"/>
                <a:gd name="T1" fmla="*/ 13 h 14"/>
                <a:gd name="T2" fmla="*/ 11 w 26"/>
                <a:gd name="T3" fmla="*/ 13 h 14"/>
                <a:gd name="T4" fmla="*/ 14 w 26"/>
                <a:gd name="T5" fmla="*/ 11 h 14"/>
                <a:gd name="T6" fmla="*/ 20 w 26"/>
                <a:gd name="T7" fmla="*/ 11 h 14"/>
                <a:gd name="T8" fmla="*/ 23 w 26"/>
                <a:gd name="T9" fmla="*/ 11 h 14"/>
                <a:gd name="T10" fmla="*/ 26 w 26"/>
                <a:gd name="T11" fmla="*/ 9 h 14"/>
                <a:gd name="T12" fmla="*/ 26 w 26"/>
                <a:gd name="T13" fmla="*/ 6 h 14"/>
                <a:gd name="T14" fmla="*/ 24 w 26"/>
                <a:gd name="T15" fmla="*/ 3 h 14"/>
                <a:gd name="T16" fmla="*/ 21 w 26"/>
                <a:gd name="T17" fmla="*/ 2 h 14"/>
                <a:gd name="T18" fmla="*/ 18 w 26"/>
                <a:gd name="T19" fmla="*/ 1 h 14"/>
                <a:gd name="T20" fmla="*/ 15 w 26"/>
                <a:gd name="T21" fmla="*/ 0 h 14"/>
                <a:gd name="T22" fmla="*/ 9 w 26"/>
                <a:gd name="T23" fmla="*/ 3 h 14"/>
                <a:gd name="T24" fmla="*/ 6 w 26"/>
                <a:gd name="T25" fmla="*/ 6 h 14"/>
                <a:gd name="T26" fmla="*/ 0 w 26"/>
                <a:gd name="T27" fmla="*/ 11 h 14"/>
                <a:gd name="T28" fmla="*/ 4 w 26"/>
                <a:gd name="T29" fmla="*/ 14 h 14"/>
                <a:gd name="T30" fmla="*/ 8 w 26"/>
                <a:gd name="T31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" h="14">
                  <a:moveTo>
                    <a:pt x="8" y="13"/>
                  </a:moveTo>
                  <a:cubicBezTo>
                    <a:pt x="9" y="13"/>
                    <a:pt x="10" y="13"/>
                    <a:pt x="11" y="13"/>
                  </a:cubicBezTo>
                  <a:cubicBezTo>
                    <a:pt x="12" y="13"/>
                    <a:pt x="13" y="12"/>
                    <a:pt x="14" y="11"/>
                  </a:cubicBezTo>
                  <a:cubicBezTo>
                    <a:pt x="16" y="11"/>
                    <a:pt x="18" y="12"/>
                    <a:pt x="20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4" y="11"/>
                    <a:pt x="25" y="10"/>
                    <a:pt x="26" y="9"/>
                  </a:cubicBezTo>
                  <a:cubicBezTo>
                    <a:pt x="26" y="8"/>
                    <a:pt x="26" y="7"/>
                    <a:pt x="26" y="6"/>
                  </a:cubicBezTo>
                  <a:cubicBezTo>
                    <a:pt x="25" y="5"/>
                    <a:pt x="25" y="4"/>
                    <a:pt x="24" y="3"/>
                  </a:cubicBezTo>
                  <a:cubicBezTo>
                    <a:pt x="23" y="3"/>
                    <a:pt x="22" y="2"/>
                    <a:pt x="21" y="2"/>
                  </a:cubicBezTo>
                  <a:cubicBezTo>
                    <a:pt x="20" y="1"/>
                    <a:pt x="19" y="1"/>
                    <a:pt x="18" y="1"/>
                  </a:cubicBezTo>
                  <a:cubicBezTo>
                    <a:pt x="17" y="1"/>
                    <a:pt x="16" y="0"/>
                    <a:pt x="15" y="0"/>
                  </a:cubicBezTo>
                  <a:cubicBezTo>
                    <a:pt x="12" y="0"/>
                    <a:pt x="11" y="2"/>
                    <a:pt x="9" y="3"/>
                  </a:cubicBezTo>
                  <a:cubicBezTo>
                    <a:pt x="8" y="4"/>
                    <a:pt x="7" y="5"/>
                    <a:pt x="6" y="6"/>
                  </a:cubicBezTo>
                  <a:cubicBezTo>
                    <a:pt x="4" y="8"/>
                    <a:pt x="2" y="9"/>
                    <a:pt x="0" y="11"/>
                  </a:cubicBezTo>
                  <a:cubicBezTo>
                    <a:pt x="2" y="12"/>
                    <a:pt x="2" y="14"/>
                    <a:pt x="4" y="14"/>
                  </a:cubicBezTo>
                  <a:cubicBezTo>
                    <a:pt x="6" y="14"/>
                    <a:pt x="7" y="13"/>
                    <a:pt x="8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760"/>
            </a:p>
          </p:txBody>
        </p:sp>
        <p:sp>
          <p:nvSpPr>
            <p:cNvPr id="582" name="Freeform 581"/>
            <p:cNvSpPr>
              <a:spLocks/>
            </p:cNvSpPr>
            <p:nvPr/>
          </p:nvSpPr>
          <p:spPr bwMode="auto">
            <a:xfrm>
              <a:off x="6450013" y="614363"/>
              <a:ext cx="92075" cy="41275"/>
            </a:xfrm>
            <a:custGeom>
              <a:avLst/>
              <a:gdLst>
                <a:gd name="T0" fmla="*/ 7 w 46"/>
                <a:gd name="T1" fmla="*/ 15 h 20"/>
                <a:gd name="T2" fmla="*/ 10 w 46"/>
                <a:gd name="T3" fmla="*/ 18 h 20"/>
                <a:gd name="T4" fmla="*/ 17 w 46"/>
                <a:gd name="T5" fmla="*/ 20 h 20"/>
                <a:gd name="T6" fmla="*/ 22 w 46"/>
                <a:gd name="T7" fmla="*/ 19 h 20"/>
                <a:gd name="T8" fmla="*/ 25 w 46"/>
                <a:gd name="T9" fmla="*/ 18 h 20"/>
                <a:gd name="T10" fmla="*/ 28 w 46"/>
                <a:gd name="T11" fmla="*/ 16 h 20"/>
                <a:gd name="T12" fmla="*/ 29 w 46"/>
                <a:gd name="T13" fmla="*/ 13 h 20"/>
                <a:gd name="T14" fmla="*/ 31 w 46"/>
                <a:gd name="T15" fmla="*/ 10 h 20"/>
                <a:gd name="T16" fmla="*/ 34 w 46"/>
                <a:gd name="T17" fmla="*/ 9 h 20"/>
                <a:gd name="T18" fmla="*/ 37 w 46"/>
                <a:gd name="T19" fmla="*/ 8 h 20"/>
                <a:gd name="T20" fmla="*/ 40 w 46"/>
                <a:gd name="T21" fmla="*/ 7 h 20"/>
                <a:gd name="T22" fmla="*/ 46 w 46"/>
                <a:gd name="T23" fmla="*/ 5 h 20"/>
                <a:gd name="T24" fmla="*/ 45 w 46"/>
                <a:gd name="T25" fmla="*/ 2 h 20"/>
                <a:gd name="T26" fmla="*/ 42 w 46"/>
                <a:gd name="T27" fmla="*/ 1 h 20"/>
                <a:gd name="T28" fmla="*/ 39 w 46"/>
                <a:gd name="T29" fmla="*/ 1 h 20"/>
                <a:gd name="T30" fmla="*/ 37 w 46"/>
                <a:gd name="T31" fmla="*/ 0 h 20"/>
                <a:gd name="T32" fmla="*/ 32 w 46"/>
                <a:gd name="T33" fmla="*/ 0 h 20"/>
                <a:gd name="T34" fmla="*/ 28 w 46"/>
                <a:gd name="T35" fmla="*/ 0 h 20"/>
                <a:gd name="T36" fmla="*/ 25 w 46"/>
                <a:gd name="T37" fmla="*/ 1 h 20"/>
                <a:gd name="T38" fmla="*/ 24 w 46"/>
                <a:gd name="T39" fmla="*/ 4 h 20"/>
                <a:gd name="T40" fmla="*/ 21 w 46"/>
                <a:gd name="T41" fmla="*/ 4 h 20"/>
                <a:gd name="T42" fmla="*/ 12 w 46"/>
                <a:gd name="T43" fmla="*/ 4 h 20"/>
                <a:gd name="T44" fmla="*/ 9 w 46"/>
                <a:gd name="T45" fmla="*/ 4 h 20"/>
                <a:gd name="T46" fmla="*/ 6 w 46"/>
                <a:gd name="T47" fmla="*/ 7 h 20"/>
                <a:gd name="T48" fmla="*/ 3 w 46"/>
                <a:gd name="T49" fmla="*/ 9 h 20"/>
                <a:gd name="T50" fmla="*/ 0 w 46"/>
                <a:gd name="T51" fmla="*/ 7 h 20"/>
                <a:gd name="T52" fmla="*/ 1 w 46"/>
                <a:gd name="T53" fmla="*/ 10 h 20"/>
                <a:gd name="T54" fmla="*/ 7 w 46"/>
                <a:gd name="T55" fmla="*/ 1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6" h="20">
                  <a:moveTo>
                    <a:pt x="7" y="15"/>
                  </a:moveTo>
                  <a:cubicBezTo>
                    <a:pt x="8" y="16"/>
                    <a:pt x="9" y="17"/>
                    <a:pt x="10" y="18"/>
                  </a:cubicBezTo>
                  <a:cubicBezTo>
                    <a:pt x="12" y="19"/>
                    <a:pt x="14" y="20"/>
                    <a:pt x="17" y="20"/>
                  </a:cubicBezTo>
                  <a:cubicBezTo>
                    <a:pt x="19" y="20"/>
                    <a:pt x="20" y="19"/>
                    <a:pt x="22" y="19"/>
                  </a:cubicBezTo>
                  <a:cubicBezTo>
                    <a:pt x="23" y="19"/>
                    <a:pt x="24" y="18"/>
                    <a:pt x="25" y="18"/>
                  </a:cubicBezTo>
                  <a:cubicBezTo>
                    <a:pt x="26" y="17"/>
                    <a:pt x="27" y="17"/>
                    <a:pt x="28" y="16"/>
                  </a:cubicBezTo>
                  <a:cubicBezTo>
                    <a:pt x="29" y="15"/>
                    <a:pt x="28" y="14"/>
                    <a:pt x="29" y="13"/>
                  </a:cubicBezTo>
                  <a:cubicBezTo>
                    <a:pt x="30" y="12"/>
                    <a:pt x="30" y="11"/>
                    <a:pt x="31" y="10"/>
                  </a:cubicBezTo>
                  <a:cubicBezTo>
                    <a:pt x="32" y="10"/>
                    <a:pt x="33" y="10"/>
                    <a:pt x="34" y="9"/>
                  </a:cubicBezTo>
                  <a:cubicBezTo>
                    <a:pt x="35" y="9"/>
                    <a:pt x="36" y="8"/>
                    <a:pt x="37" y="8"/>
                  </a:cubicBezTo>
                  <a:cubicBezTo>
                    <a:pt x="38" y="8"/>
                    <a:pt x="39" y="7"/>
                    <a:pt x="40" y="7"/>
                  </a:cubicBezTo>
                  <a:cubicBezTo>
                    <a:pt x="42" y="6"/>
                    <a:pt x="44" y="5"/>
                    <a:pt x="46" y="5"/>
                  </a:cubicBezTo>
                  <a:cubicBezTo>
                    <a:pt x="45" y="2"/>
                    <a:pt x="45" y="2"/>
                    <a:pt x="45" y="2"/>
                  </a:cubicBezTo>
                  <a:cubicBezTo>
                    <a:pt x="44" y="2"/>
                    <a:pt x="44" y="1"/>
                    <a:pt x="42" y="1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39" y="1"/>
                    <a:pt x="38" y="0"/>
                    <a:pt x="37" y="0"/>
                  </a:cubicBezTo>
                  <a:cubicBezTo>
                    <a:pt x="35" y="0"/>
                    <a:pt x="34" y="0"/>
                    <a:pt x="32" y="0"/>
                  </a:cubicBezTo>
                  <a:cubicBezTo>
                    <a:pt x="30" y="0"/>
                    <a:pt x="29" y="0"/>
                    <a:pt x="28" y="0"/>
                  </a:cubicBezTo>
                  <a:cubicBezTo>
                    <a:pt x="27" y="0"/>
                    <a:pt x="26" y="0"/>
                    <a:pt x="25" y="1"/>
                  </a:cubicBezTo>
                  <a:cubicBezTo>
                    <a:pt x="24" y="1"/>
                    <a:pt x="25" y="3"/>
                    <a:pt x="24" y="4"/>
                  </a:cubicBezTo>
                  <a:cubicBezTo>
                    <a:pt x="23" y="4"/>
                    <a:pt x="22" y="4"/>
                    <a:pt x="21" y="4"/>
                  </a:cubicBezTo>
                  <a:cubicBezTo>
                    <a:pt x="18" y="4"/>
                    <a:pt x="16" y="3"/>
                    <a:pt x="12" y="4"/>
                  </a:cubicBezTo>
                  <a:cubicBezTo>
                    <a:pt x="11" y="4"/>
                    <a:pt x="10" y="4"/>
                    <a:pt x="9" y="4"/>
                  </a:cubicBezTo>
                  <a:cubicBezTo>
                    <a:pt x="8" y="5"/>
                    <a:pt x="8" y="6"/>
                    <a:pt x="6" y="7"/>
                  </a:cubicBezTo>
                  <a:cubicBezTo>
                    <a:pt x="5" y="7"/>
                    <a:pt x="5" y="9"/>
                    <a:pt x="3" y="9"/>
                  </a:cubicBezTo>
                  <a:cubicBezTo>
                    <a:pt x="2" y="9"/>
                    <a:pt x="1" y="8"/>
                    <a:pt x="0" y="7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3" y="12"/>
                    <a:pt x="5" y="14"/>
                    <a:pt x="7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760"/>
            </a:p>
          </p:txBody>
        </p:sp>
        <p:sp>
          <p:nvSpPr>
            <p:cNvPr id="583" name="Freeform 582"/>
            <p:cNvSpPr>
              <a:spLocks/>
            </p:cNvSpPr>
            <p:nvPr/>
          </p:nvSpPr>
          <p:spPr bwMode="auto">
            <a:xfrm>
              <a:off x="6357938" y="617538"/>
              <a:ext cx="82550" cy="47625"/>
            </a:xfrm>
            <a:custGeom>
              <a:avLst/>
              <a:gdLst>
                <a:gd name="T0" fmla="*/ 6 w 42"/>
                <a:gd name="T1" fmla="*/ 23 h 24"/>
                <a:gd name="T2" fmla="*/ 11 w 42"/>
                <a:gd name="T3" fmla="*/ 24 h 24"/>
                <a:gd name="T4" fmla="*/ 12 w 42"/>
                <a:gd name="T5" fmla="*/ 24 h 24"/>
                <a:gd name="T6" fmla="*/ 15 w 42"/>
                <a:gd name="T7" fmla="*/ 22 h 24"/>
                <a:gd name="T8" fmla="*/ 20 w 42"/>
                <a:gd name="T9" fmla="*/ 22 h 24"/>
                <a:gd name="T10" fmla="*/ 24 w 42"/>
                <a:gd name="T11" fmla="*/ 22 h 24"/>
                <a:gd name="T12" fmla="*/ 28 w 42"/>
                <a:gd name="T13" fmla="*/ 22 h 24"/>
                <a:gd name="T14" fmla="*/ 39 w 42"/>
                <a:gd name="T15" fmla="*/ 22 h 24"/>
                <a:gd name="T16" fmla="*/ 42 w 42"/>
                <a:gd name="T17" fmla="*/ 21 h 24"/>
                <a:gd name="T18" fmla="*/ 39 w 42"/>
                <a:gd name="T19" fmla="*/ 18 h 24"/>
                <a:gd name="T20" fmla="*/ 36 w 42"/>
                <a:gd name="T21" fmla="*/ 15 h 24"/>
                <a:gd name="T22" fmla="*/ 36 w 42"/>
                <a:gd name="T23" fmla="*/ 12 h 24"/>
                <a:gd name="T24" fmla="*/ 33 w 42"/>
                <a:gd name="T25" fmla="*/ 6 h 24"/>
                <a:gd name="T26" fmla="*/ 33 w 42"/>
                <a:gd name="T27" fmla="*/ 0 h 24"/>
                <a:gd name="T28" fmla="*/ 28 w 42"/>
                <a:gd name="T29" fmla="*/ 0 h 24"/>
                <a:gd name="T30" fmla="*/ 25 w 42"/>
                <a:gd name="T31" fmla="*/ 0 h 24"/>
                <a:gd name="T32" fmla="*/ 23 w 42"/>
                <a:gd name="T33" fmla="*/ 3 h 24"/>
                <a:gd name="T34" fmla="*/ 20 w 42"/>
                <a:gd name="T35" fmla="*/ 6 h 24"/>
                <a:gd name="T36" fmla="*/ 17 w 42"/>
                <a:gd name="T37" fmla="*/ 7 h 24"/>
                <a:gd name="T38" fmla="*/ 14 w 42"/>
                <a:gd name="T39" fmla="*/ 8 h 24"/>
                <a:gd name="T40" fmla="*/ 11 w 42"/>
                <a:gd name="T41" fmla="*/ 6 h 24"/>
                <a:gd name="T42" fmla="*/ 11 w 42"/>
                <a:gd name="T43" fmla="*/ 9 h 24"/>
                <a:gd name="T44" fmla="*/ 11 w 42"/>
                <a:gd name="T45" fmla="*/ 12 h 24"/>
                <a:gd name="T46" fmla="*/ 8 w 42"/>
                <a:gd name="T47" fmla="*/ 13 h 24"/>
                <a:gd name="T48" fmla="*/ 2 w 42"/>
                <a:gd name="T49" fmla="*/ 17 h 24"/>
                <a:gd name="T50" fmla="*/ 0 w 42"/>
                <a:gd name="T51" fmla="*/ 20 h 24"/>
                <a:gd name="T52" fmla="*/ 3 w 42"/>
                <a:gd name="T53" fmla="*/ 21 h 24"/>
                <a:gd name="T54" fmla="*/ 6 w 42"/>
                <a:gd name="T55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2" h="24">
                  <a:moveTo>
                    <a:pt x="6" y="23"/>
                  </a:moveTo>
                  <a:cubicBezTo>
                    <a:pt x="8" y="24"/>
                    <a:pt x="9" y="24"/>
                    <a:pt x="11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4" y="24"/>
                    <a:pt x="14" y="22"/>
                    <a:pt x="15" y="22"/>
                  </a:cubicBezTo>
                  <a:cubicBezTo>
                    <a:pt x="17" y="21"/>
                    <a:pt x="18" y="22"/>
                    <a:pt x="20" y="22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5" y="22"/>
                    <a:pt x="26" y="22"/>
                    <a:pt x="28" y="22"/>
                  </a:cubicBezTo>
                  <a:cubicBezTo>
                    <a:pt x="32" y="23"/>
                    <a:pt x="34" y="23"/>
                    <a:pt x="39" y="22"/>
                  </a:cubicBezTo>
                  <a:cubicBezTo>
                    <a:pt x="40" y="22"/>
                    <a:pt x="40" y="22"/>
                    <a:pt x="42" y="21"/>
                  </a:cubicBezTo>
                  <a:cubicBezTo>
                    <a:pt x="41" y="20"/>
                    <a:pt x="39" y="19"/>
                    <a:pt x="39" y="18"/>
                  </a:cubicBezTo>
                  <a:cubicBezTo>
                    <a:pt x="38" y="17"/>
                    <a:pt x="37" y="16"/>
                    <a:pt x="36" y="15"/>
                  </a:cubicBezTo>
                  <a:cubicBezTo>
                    <a:pt x="36" y="14"/>
                    <a:pt x="37" y="13"/>
                    <a:pt x="36" y="12"/>
                  </a:cubicBezTo>
                  <a:cubicBezTo>
                    <a:pt x="35" y="10"/>
                    <a:pt x="33" y="9"/>
                    <a:pt x="33" y="6"/>
                  </a:cubicBezTo>
                  <a:cubicBezTo>
                    <a:pt x="32" y="4"/>
                    <a:pt x="33" y="3"/>
                    <a:pt x="33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7" y="0"/>
                    <a:pt x="26" y="0"/>
                    <a:pt x="25" y="0"/>
                  </a:cubicBezTo>
                  <a:cubicBezTo>
                    <a:pt x="24" y="1"/>
                    <a:pt x="24" y="3"/>
                    <a:pt x="23" y="3"/>
                  </a:cubicBezTo>
                  <a:cubicBezTo>
                    <a:pt x="22" y="4"/>
                    <a:pt x="22" y="6"/>
                    <a:pt x="20" y="6"/>
                  </a:cubicBezTo>
                  <a:cubicBezTo>
                    <a:pt x="19" y="7"/>
                    <a:pt x="18" y="7"/>
                    <a:pt x="17" y="7"/>
                  </a:cubicBezTo>
                  <a:cubicBezTo>
                    <a:pt x="16" y="8"/>
                    <a:pt x="15" y="8"/>
                    <a:pt x="14" y="8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7"/>
                    <a:pt x="11" y="8"/>
                    <a:pt x="11" y="9"/>
                  </a:cubicBezTo>
                  <a:cubicBezTo>
                    <a:pt x="11" y="10"/>
                    <a:pt x="11" y="11"/>
                    <a:pt x="11" y="12"/>
                  </a:cubicBezTo>
                  <a:cubicBezTo>
                    <a:pt x="10" y="13"/>
                    <a:pt x="9" y="12"/>
                    <a:pt x="8" y="13"/>
                  </a:cubicBezTo>
                  <a:cubicBezTo>
                    <a:pt x="6" y="14"/>
                    <a:pt x="4" y="15"/>
                    <a:pt x="2" y="17"/>
                  </a:cubicBezTo>
                  <a:cubicBezTo>
                    <a:pt x="1" y="17"/>
                    <a:pt x="1" y="19"/>
                    <a:pt x="0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4" y="22"/>
                    <a:pt x="5" y="23"/>
                    <a:pt x="6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760"/>
            </a:p>
          </p:txBody>
        </p:sp>
        <p:sp>
          <p:nvSpPr>
            <p:cNvPr id="584" name="Freeform 583"/>
            <p:cNvSpPr>
              <a:spLocks/>
            </p:cNvSpPr>
            <p:nvPr/>
          </p:nvSpPr>
          <p:spPr bwMode="auto">
            <a:xfrm>
              <a:off x="6343650" y="681038"/>
              <a:ext cx="34925" cy="17463"/>
            </a:xfrm>
            <a:custGeom>
              <a:avLst/>
              <a:gdLst>
                <a:gd name="T0" fmla="*/ 1 w 18"/>
                <a:gd name="T1" fmla="*/ 3 h 9"/>
                <a:gd name="T2" fmla="*/ 1 w 18"/>
                <a:gd name="T3" fmla="*/ 6 h 9"/>
                <a:gd name="T4" fmla="*/ 2 w 18"/>
                <a:gd name="T5" fmla="*/ 9 h 9"/>
                <a:gd name="T6" fmla="*/ 6 w 18"/>
                <a:gd name="T7" fmla="*/ 9 h 9"/>
                <a:gd name="T8" fmla="*/ 9 w 18"/>
                <a:gd name="T9" fmla="*/ 9 h 9"/>
                <a:gd name="T10" fmla="*/ 12 w 18"/>
                <a:gd name="T11" fmla="*/ 7 h 9"/>
                <a:gd name="T12" fmla="*/ 18 w 18"/>
                <a:gd name="T13" fmla="*/ 6 h 9"/>
                <a:gd name="T14" fmla="*/ 18 w 18"/>
                <a:gd name="T15" fmla="*/ 3 h 9"/>
                <a:gd name="T16" fmla="*/ 15 w 18"/>
                <a:gd name="T17" fmla="*/ 0 h 9"/>
                <a:gd name="T18" fmla="*/ 13 w 18"/>
                <a:gd name="T19" fmla="*/ 1 h 9"/>
                <a:gd name="T20" fmla="*/ 9 w 18"/>
                <a:gd name="T21" fmla="*/ 2 h 9"/>
                <a:gd name="T22" fmla="*/ 6 w 18"/>
                <a:gd name="T23" fmla="*/ 2 h 9"/>
                <a:gd name="T24" fmla="*/ 4 w 18"/>
                <a:gd name="T25" fmla="*/ 3 h 9"/>
                <a:gd name="T26" fmla="*/ 1 w 18"/>
                <a:gd name="T27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" h="9">
                  <a:moveTo>
                    <a:pt x="1" y="3"/>
                  </a:moveTo>
                  <a:cubicBezTo>
                    <a:pt x="1" y="4"/>
                    <a:pt x="0" y="5"/>
                    <a:pt x="1" y="6"/>
                  </a:cubicBezTo>
                  <a:cubicBezTo>
                    <a:pt x="1" y="7"/>
                    <a:pt x="1" y="8"/>
                    <a:pt x="2" y="9"/>
                  </a:cubicBezTo>
                  <a:cubicBezTo>
                    <a:pt x="3" y="9"/>
                    <a:pt x="4" y="9"/>
                    <a:pt x="6" y="9"/>
                  </a:cubicBezTo>
                  <a:cubicBezTo>
                    <a:pt x="7" y="9"/>
                    <a:pt x="8" y="9"/>
                    <a:pt x="9" y="9"/>
                  </a:cubicBezTo>
                  <a:cubicBezTo>
                    <a:pt x="10" y="9"/>
                    <a:pt x="11" y="8"/>
                    <a:pt x="12" y="7"/>
                  </a:cubicBezTo>
                  <a:cubicBezTo>
                    <a:pt x="14" y="7"/>
                    <a:pt x="16" y="6"/>
                    <a:pt x="18" y="6"/>
                  </a:cubicBezTo>
                  <a:cubicBezTo>
                    <a:pt x="18" y="5"/>
                    <a:pt x="18" y="4"/>
                    <a:pt x="18" y="3"/>
                  </a:cubicBezTo>
                  <a:cubicBezTo>
                    <a:pt x="17" y="2"/>
                    <a:pt x="16" y="1"/>
                    <a:pt x="15" y="0"/>
                  </a:cubicBezTo>
                  <a:cubicBezTo>
                    <a:pt x="15" y="0"/>
                    <a:pt x="13" y="1"/>
                    <a:pt x="13" y="1"/>
                  </a:cubicBezTo>
                  <a:cubicBezTo>
                    <a:pt x="11" y="1"/>
                    <a:pt x="10" y="2"/>
                    <a:pt x="9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2"/>
                    <a:pt x="5" y="3"/>
                    <a:pt x="4" y="3"/>
                  </a:cubicBezTo>
                  <a:lnTo>
                    <a:pt x="1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760"/>
            </a:p>
          </p:txBody>
        </p:sp>
        <p:sp>
          <p:nvSpPr>
            <p:cNvPr id="585" name="Freeform 584"/>
            <p:cNvSpPr>
              <a:spLocks/>
            </p:cNvSpPr>
            <p:nvPr/>
          </p:nvSpPr>
          <p:spPr bwMode="auto">
            <a:xfrm>
              <a:off x="6265863" y="660400"/>
              <a:ext cx="85725" cy="34925"/>
            </a:xfrm>
            <a:custGeom>
              <a:avLst/>
              <a:gdLst>
                <a:gd name="T0" fmla="*/ 43 w 43"/>
                <a:gd name="T1" fmla="*/ 3 h 17"/>
                <a:gd name="T2" fmla="*/ 42 w 43"/>
                <a:gd name="T3" fmla="*/ 0 h 17"/>
                <a:gd name="T4" fmla="*/ 20 w 43"/>
                <a:gd name="T5" fmla="*/ 0 h 17"/>
                <a:gd name="T6" fmla="*/ 14 w 43"/>
                <a:gd name="T7" fmla="*/ 3 h 17"/>
                <a:gd name="T8" fmla="*/ 10 w 43"/>
                <a:gd name="T9" fmla="*/ 4 h 17"/>
                <a:gd name="T10" fmla="*/ 7 w 43"/>
                <a:gd name="T11" fmla="*/ 6 h 17"/>
                <a:gd name="T12" fmla="*/ 0 w 43"/>
                <a:gd name="T13" fmla="*/ 9 h 17"/>
                <a:gd name="T14" fmla="*/ 0 w 43"/>
                <a:gd name="T15" fmla="*/ 15 h 17"/>
                <a:gd name="T16" fmla="*/ 13 w 43"/>
                <a:gd name="T17" fmla="*/ 15 h 17"/>
                <a:gd name="T18" fmla="*/ 16 w 43"/>
                <a:gd name="T19" fmla="*/ 12 h 17"/>
                <a:gd name="T20" fmla="*/ 16 w 43"/>
                <a:gd name="T21" fmla="*/ 9 h 17"/>
                <a:gd name="T22" fmla="*/ 18 w 43"/>
                <a:gd name="T23" fmla="*/ 8 h 17"/>
                <a:gd name="T24" fmla="*/ 20 w 43"/>
                <a:gd name="T25" fmla="*/ 15 h 17"/>
                <a:gd name="T26" fmla="*/ 24 w 43"/>
                <a:gd name="T27" fmla="*/ 17 h 17"/>
                <a:gd name="T28" fmla="*/ 27 w 43"/>
                <a:gd name="T29" fmla="*/ 15 h 17"/>
                <a:gd name="T30" fmla="*/ 30 w 43"/>
                <a:gd name="T31" fmla="*/ 15 h 17"/>
                <a:gd name="T32" fmla="*/ 30 w 43"/>
                <a:gd name="T33" fmla="*/ 6 h 17"/>
                <a:gd name="T34" fmla="*/ 43 w 43"/>
                <a:gd name="T35" fmla="*/ 6 h 17"/>
                <a:gd name="T36" fmla="*/ 43 w 43"/>
                <a:gd name="T37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3" h="17">
                  <a:moveTo>
                    <a:pt x="43" y="3"/>
                  </a:moveTo>
                  <a:cubicBezTo>
                    <a:pt x="43" y="2"/>
                    <a:pt x="42" y="2"/>
                    <a:pt x="42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7" y="0"/>
                    <a:pt x="16" y="2"/>
                    <a:pt x="14" y="3"/>
                  </a:cubicBezTo>
                  <a:cubicBezTo>
                    <a:pt x="13" y="3"/>
                    <a:pt x="12" y="4"/>
                    <a:pt x="10" y="4"/>
                  </a:cubicBezTo>
                  <a:cubicBezTo>
                    <a:pt x="9" y="5"/>
                    <a:pt x="9" y="6"/>
                    <a:pt x="7" y="6"/>
                  </a:cubicBezTo>
                  <a:cubicBezTo>
                    <a:pt x="5" y="8"/>
                    <a:pt x="3" y="8"/>
                    <a:pt x="0" y="9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4" y="14"/>
                    <a:pt x="15" y="14"/>
                    <a:pt x="16" y="12"/>
                  </a:cubicBezTo>
                  <a:cubicBezTo>
                    <a:pt x="17" y="11"/>
                    <a:pt x="16" y="10"/>
                    <a:pt x="16" y="9"/>
                  </a:cubicBezTo>
                  <a:cubicBezTo>
                    <a:pt x="17" y="9"/>
                    <a:pt x="18" y="9"/>
                    <a:pt x="18" y="8"/>
                  </a:cubicBezTo>
                  <a:cubicBezTo>
                    <a:pt x="18" y="11"/>
                    <a:pt x="18" y="13"/>
                    <a:pt x="20" y="15"/>
                  </a:cubicBezTo>
                  <a:cubicBezTo>
                    <a:pt x="21" y="16"/>
                    <a:pt x="22" y="17"/>
                    <a:pt x="24" y="17"/>
                  </a:cubicBezTo>
                  <a:cubicBezTo>
                    <a:pt x="25" y="17"/>
                    <a:pt x="25" y="15"/>
                    <a:pt x="27" y="15"/>
                  </a:cubicBezTo>
                  <a:cubicBezTo>
                    <a:pt x="28" y="15"/>
                    <a:pt x="29" y="15"/>
                    <a:pt x="30" y="15"/>
                  </a:cubicBezTo>
                  <a:cubicBezTo>
                    <a:pt x="30" y="12"/>
                    <a:pt x="30" y="10"/>
                    <a:pt x="30" y="6"/>
                  </a:cubicBezTo>
                  <a:cubicBezTo>
                    <a:pt x="43" y="6"/>
                    <a:pt x="43" y="6"/>
                    <a:pt x="43" y="6"/>
                  </a:cubicBezTo>
                  <a:lnTo>
                    <a:pt x="43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760"/>
            </a:p>
          </p:txBody>
        </p:sp>
        <p:sp>
          <p:nvSpPr>
            <p:cNvPr id="586" name="Freeform 585"/>
            <p:cNvSpPr>
              <a:spLocks/>
            </p:cNvSpPr>
            <p:nvPr/>
          </p:nvSpPr>
          <p:spPr bwMode="auto">
            <a:xfrm>
              <a:off x="6175375" y="590550"/>
              <a:ext cx="176213" cy="85725"/>
            </a:xfrm>
            <a:custGeom>
              <a:avLst/>
              <a:gdLst>
                <a:gd name="T0" fmla="*/ 6 w 88"/>
                <a:gd name="T1" fmla="*/ 38 h 43"/>
                <a:gd name="T2" fmla="*/ 13 w 88"/>
                <a:gd name="T3" fmla="*/ 35 h 43"/>
                <a:gd name="T4" fmla="*/ 19 w 88"/>
                <a:gd name="T5" fmla="*/ 33 h 43"/>
                <a:gd name="T6" fmla="*/ 28 w 88"/>
                <a:gd name="T7" fmla="*/ 30 h 43"/>
                <a:gd name="T8" fmla="*/ 37 w 88"/>
                <a:gd name="T9" fmla="*/ 30 h 43"/>
                <a:gd name="T10" fmla="*/ 41 w 88"/>
                <a:gd name="T11" fmla="*/ 26 h 43"/>
                <a:gd name="T12" fmla="*/ 50 w 88"/>
                <a:gd name="T13" fmla="*/ 29 h 43"/>
                <a:gd name="T14" fmla="*/ 60 w 88"/>
                <a:gd name="T15" fmla="*/ 30 h 43"/>
                <a:gd name="T16" fmla="*/ 58 w 88"/>
                <a:gd name="T17" fmla="*/ 21 h 43"/>
                <a:gd name="T18" fmla="*/ 68 w 88"/>
                <a:gd name="T19" fmla="*/ 19 h 43"/>
                <a:gd name="T20" fmla="*/ 72 w 88"/>
                <a:gd name="T21" fmla="*/ 22 h 43"/>
                <a:gd name="T22" fmla="*/ 88 w 88"/>
                <a:gd name="T23" fmla="*/ 24 h 43"/>
                <a:gd name="T24" fmla="*/ 88 w 88"/>
                <a:gd name="T25" fmla="*/ 18 h 43"/>
                <a:gd name="T26" fmla="*/ 81 w 88"/>
                <a:gd name="T27" fmla="*/ 14 h 43"/>
                <a:gd name="T28" fmla="*/ 72 w 88"/>
                <a:gd name="T29" fmla="*/ 15 h 43"/>
                <a:gd name="T30" fmla="*/ 72 w 88"/>
                <a:gd name="T31" fmla="*/ 10 h 43"/>
                <a:gd name="T32" fmla="*/ 79 w 88"/>
                <a:gd name="T33" fmla="*/ 3 h 43"/>
                <a:gd name="T34" fmla="*/ 75 w 88"/>
                <a:gd name="T35" fmla="*/ 0 h 43"/>
                <a:gd name="T36" fmla="*/ 69 w 88"/>
                <a:gd name="T37" fmla="*/ 2 h 43"/>
                <a:gd name="T38" fmla="*/ 63 w 88"/>
                <a:gd name="T39" fmla="*/ 2 h 43"/>
                <a:gd name="T40" fmla="*/ 56 w 88"/>
                <a:gd name="T41" fmla="*/ 5 h 43"/>
                <a:gd name="T42" fmla="*/ 57 w 88"/>
                <a:gd name="T43" fmla="*/ 11 h 43"/>
                <a:gd name="T44" fmla="*/ 49 w 88"/>
                <a:gd name="T45" fmla="*/ 15 h 43"/>
                <a:gd name="T46" fmla="*/ 43 w 88"/>
                <a:gd name="T47" fmla="*/ 14 h 43"/>
                <a:gd name="T48" fmla="*/ 36 w 88"/>
                <a:gd name="T49" fmla="*/ 14 h 43"/>
                <a:gd name="T50" fmla="*/ 35 w 88"/>
                <a:gd name="T51" fmla="*/ 20 h 43"/>
                <a:gd name="T52" fmla="*/ 33 w 88"/>
                <a:gd name="T53" fmla="*/ 24 h 43"/>
                <a:gd name="T54" fmla="*/ 21 w 88"/>
                <a:gd name="T55" fmla="*/ 30 h 43"/>
                <a:gd name="T56" fmla="*/ 15 w 88"/>
                <a:gd name="T57" fmla="*/ 32 h 43"/>
                <a:gd name="T58" fmla="*/ 9 w 88"/>
                <a:gd name="T59" fmla="*/ 33 h 43"/>
                <a:gd name="T60" fmla="*/ 3 w 88"/>
                <a:gd name="T61" fmla="*/ 38 h 43"/>
                <a:gd name="T62" fmla="*/ 3 w 88"/>
                <a:gd name="T6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8" h="43">
                  <a:moveTo>
                    <a:pt x="6" y="41"/>
                  </a:moveTo>
                  <a:cubicBezTo>
                    <a:pt x="6" y="40"/>
                    <a:pt x="5" y="39"/>
                    <a:pt x="6" y="38"/>
                  </a:cubicBezTo>
                  <a:cubicBezTo>
                    <a:pt x="7" y="37"/>
                    <a:pt x="7" y="36"/>
                    <a:pt x="7" y="35"/>
                  </a:cubicBezTo>
                  <a:cubicBezTo>
                    <a:pt x="9" y="34"/>
                    <a:pt x="11" y="36"/>
                    <a:pt x="13" y="35"/>
                  </a:cubicBezTo>
                  <a:cubicBezTo>
                    <a:pt x="14" y="35"/>
                    <a:pt x="15" y="35"/>
                    <a:pt x="16" y="35"/>
                  </a:cubicBezTo>
                  <a:cubicBezTo>
                    <a:pt x="18" y="34"/>
                    <a:pt x="18" y="33"/>
                    <a:pt x="19" y="33"/>
                  </a:cubicBezTo>
                  <a:cubicBezTo>
                    <a:pt x="21" y="32"/>
                    <a:pt x="23" y="33"/>
                    <a:pt x="25" y="33"/>
                  </a:cubicBezTo>
                  <a:cubicBezTo>
                    <a:pt x="26" y="32"/>
                    <a:pt x="27" y="31"/>
                    <a:pt x="28" y="30"/>
                  </a:cubicBezTo>
                  <a:cubicBezTo>
                    <a:pt x="29" y="30"/>
                    <a:pt x="30" y="30"/>
                    <a:pt x="31" y="30"/>
                  </a:cubicBezTo>
                  <a:cubicBezTo>
                    <a:pt x="33" y="30"/>
                    <a:pt x="35" y="30"/>
                    <a:pt x="37" y="30"/>
                  </a:cubicBezTo>
                  <a:cubicBezTo>
                    <a:pt x="38" y="29"/>
                    <a:pt x="39" y="29"/>
                    <a:pt x="40" y="29"/>
                  </a:cubicBezTo>
                  <a:cubicBezTo>
                    <a:pt x="41" y="28"/>
                    <a:pt x="40" y="26"/>
                    <a:pt x="41" y="26"/>
                  </a:cubicBezTo>
                  <a:cubicBezTo>
                    <a:pt x="44" y="26"/>
                    <a:pt x="45" y="28"/>
                    <a:pt x="47" y="28"/>
                  </a:cubicBezTo>
                  <a:cubicBezTo>
                    <a:pt x="48" y="28"/>
                    <a:pt x="49" y="29"/>
                    <a:pt x="50" y="29"/>
                  </a:cubicBezTo>
                  <a:cubicBezTo>
                    <a:pt x="51" y="29"/>
                    <a:pt x="53" y="30"/>
                    <a:pt x="54" y="30"/>
                  </a:cubicBezTo>
                  <a:cubicBezTo>
                    <a:pt x="60" y="30"/>
                    <a:pt x="60" y="30"/>
                    <a:pt x="60" y="30"/>
                  </a:cubicBezTo>
                  <a:cubicBezTo>
                    <a:pt x="60" y="28"/>
                    <a:pt x="60" y="28"/>
                    <a:pt x="60" y="27"/>
                  </a:cubicBezTo>
                  <a:cubicBezTo>
                    <a:pt x="59" y="24"/>
                    <a:pt x="58" y="23"/>
                    <a:pt x="58" y="21"/>
                  </a:cubicBezTo>
                  <a:cubicBezTo>
                    <a:pt x="58" y="18"/>
                    <a:pt x="61" y="17"/>
                    <a:pt x="63" y="17"/>
                  </a:cubicBezTo>
                  <a:cubicBezTo>
                    <a:pt x="65" y="17"/>
                    <a:pt x="66" y="18"/>
                    <a:pt x="68" y="19"/>
                  </a:cubicBezTo>
                  <a:cubicBezTo>
                    <a:pt x="69" y="19"/>
                    <a:pt x="70" y="19"/>
                    <a:pt x="71" y="19"/>
                  </a:cubicBezTo>
                  <a:cubicBezTo>
                    <a:pt x="72" y="20"/>
                    <a:pt x="71" y="21"/>
                    <a:pt x="72" y="22"/>
                  </a:cubicBezTo>
                  <a:cubicBezTo>
                    <a:pt x="74" y="24"/>
                    <a:pt x="77" y="25"/>
                    <a:pt x="80" y="25"/>
                  </a:cubicBezTo>
                  <a:cubicBezTo>
                    <a:pt x="83" y="25"/>
                    <a:pt x="85" y="25"/>
                    <a:pt x="88" y="24"/>
                  </a:cubicBezTo>
                  <a:cubicBezTo>
                    <a:pt x="88" y="23"/>
                    <a:pt x="88" y="22"/>
                    <a:pt x="88" y="21"/>
                  </a:cubicBezTo>
                  <a:cubicBezTo>
                    <a:pt x="88" y="20"/>
                    <a:pt x="88" y="19"/>
                    <a:pt x="88" y="18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5" y="14"/>
                    <a:pt x="84" y="14"/>
                    <a:pt x="81" y="14"/>
                  </a:cubicBezTo>
                  <a:cubicBezTo>
                    <a:pt x="80" y="14"/>
                    <a:pt x="79" y="15"/>
                    <a:pt x="78" y="15"/>
                  </a:cubicBezTo>
                  <a:cubicBezTo>
                    <a:pt x="76" y="15"/>
                    <a:pt x="74" y="15"/>
                    <a:pt x="72" y="15"/>
                  </a:cubicBezTo>
                  <a:cubicBezTo>
                    <a:pt x="71" y="15"/>
                    <a:pt x="70" y="14"/>
                    <a:pt x="69" y="14"/>
                  </a:cubicBezTo>
                  <a:cubicBezTo>
                    <a:pt x="70" y="12"/>
                    <a:pt x="71" y="11"/>
                    <a:pt x="72" y="10"/>
                  </a:cubicBezTo>
                  <a:cubicBezTo>
                    <a:pt x="73" y="8"/>
                    <a:pt x="75" y="8"/>
                    <a:pt x="76" y="7"/>
                  </a:cubicBezTo>
                  <a:cubicBezTo>
                    <a:pt x="77" y="5"/>
                    <a:pt x="78" y="5"/>
                    <a:pt x="79" y="3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7" y="0"/>
                    <a:pt x="76" y="0"/>
                    <a:pt x="75" y="0"/>
                  </a:cubicBezTo>
                  <a:cubicBezTo>
                    <a:pt x="74" y="0"/>
                    <a:pt x="73" y="1"/>
                    <a:pt x="72" y="1"/>
                  </a:cubicBezTo>
                  <a:cubicBezTo>
                    <a:pt x="71" y="1"/>
                    <a:pt x="69" y="2"/>
                    <a:pt x="69" y="2"/>
                  </a:cubicBezTo>
                  <a:cubicBezTo>
                    <a:pt x="66" y="2"/>
                    <a:pt x="66" y="2"/>
                    <a:pt x="66" y="2"/>
                  </a:cubicBezTo>
                  <a:cubicBezTo>
                    <a:pt x="65" y="2"/>
                    <a:pt x="64" y="2"/>
                    <a:pt x="63" y="2"/>
                  </a:cubicBezTo>
                  <a:cubicBezTo>
                    <a:pt x="61" y="3"/>
                    <a:pt x="60" y="3"/>
                    <a:pt x="59" y="3"/>
                  </a:cubicBezTo>
                  <a:cubicBezTo>
                    <a:pt x="58" y="4"/>
                    <a:pt x="56" y="4"/>
                    <a:pt x="56" y="5"/>
                  </a:cubicBezTo>
                  <a:cubicBezTo>
                    <a:pt x="56" y="6"/>
                    <a:pt x="56" y="7"/>
                    <a:pt x="56" y="8"/>
                  </a:cubicBezTo>
                  <a:cubicBezTo>
                    <a:pt x="56" y="9"/>
                    <a:pt x="57" y="10"/>
                    <a:pt x="57" y="11"/>
                  </a:cubicBezTo>
                  <a:cubicBezTo>
                    <a:pt x="57" y="13"/>
                    <a:pt x="56" y="13"/>
                    <a:pt x="56" y="15"/>
                  </a:cubicBezTo>
                  <a:cubicBezTo>
                    <a:pt x="53" y="15"/>
                    <a:pt x="52" y="15"/>
                    <a:pt x="49" y="15"/>
                  </a:cubicBezTo>
                  <a:cubicBezTo>
                    <a:pt x="48" y="15"/>
                    <a:pt x="48" y="14"/>
                    <a:pt x="46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39" y="14"/>
                    <a:pt x="37" y="14"/>
                    <a:pt x="36" y="14"/>
                  </a:cubicBezTo>
                  <a:cubicBezTo>
                    <a:pt x="35" y="15"/>
                    <a:pt x="34" y="16"/>
                    <a:pt x="34" y="17"/>
                  </a:cubicBezTo>
                  <a:cubicBezTo>
                    <a:pt x="34" y="18"/>
                    <a:pt x="35" y="19"/>
                    <a:pt x="35" y="20"/>
                  </a:cubicBezTo>
                  <a:cubicBezTo>
                    <a:pt x="34" y="21"/>
                    <a:pt x="32" y="20"/>
                    <a:pt x="32" y="21"/>
                  </a:cubicBezTo>
                  <a:cubicBezTo>
                    <a:pt x="32" y="23"/>
                    <a:pt x="33" y="23"/>
                    <a:pt x="33" y="24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29" y="30"/>
                    <a:pt x="26" y="30"/>
                    <a:pt x="21" y="30"/>
                  </a:cubicBezTo>
                  <a:cubicBezTo>
                    <a:pt x="20" y="30"/>
                    <a:pt x="19" y="31"/>
                    <a:pt x="18" y="31"/>
                  </a:cubicBezTo>
                  <a:cubicBezTo>
                    <a:pt x="17" y="31"/>
                    <a:pt x="16" y="32"/>
                    <a:pt x="15" y="32"/>
                  </a:cubicBezTo>
                  <a:cubicBezTo>
                    <a:pt x="14" y="32"/>
                    <a:pt x="13" y="33"/>
                    <a:pt x="12" y="33"/>
                  </a:cubicBezTo>
                  <a:cubicBezTo>
                    <a:pt x="11" y="33"/>
                    <a:pt x="10" y="33"/>
                    <a:pt x="9" y="33"/>
                  </a:cubicBezTo>
                  <a:cubicBezTo>
                    <a:pt x="8" y="33"/>
                    <a:pt x="7" y="34"/>
                    <a:pt x="6" y="35"/>
                  </a:cubicBezTo>
                  <a:cubicBezTo>
                    <a:pt x="5" y="35"/>
                    <a:pt x="4" y="37"/>
                    <a:pt x="3" y="38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3" y="43"/>
                    <a:pt x="3" y="43"/>
                    <a:pt x="3" y="43"/>
                  </a:cubicBezTo>
                  <a:cubicBezTo>
                    <a:pt x="4" y="42"/>
                    <a:pt x="6" y="42"/>
                    <a:pt x="6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760"/>
            </a:p>
          </p:txBody>
        </p:sp>
        <p:sp>
          <p:nvSpPr>
            <p:cNvPr id="587" name="Freeform 586"/>
            <p:cNvSpPr>
              <a:spLocks/>
            </p:cNvSpPr>
            <p:nvPr/>
          </p:nvSpPr>
          <p:spPr bwMode="auto">
            <a:xfrm>
              <a:off x="5969000" y="619125"/>
              <a:ext cx="166688" cy="80963"/>
            </a:xfrm>
            <a:custGeom>
              <a:avLst/>
              <a:gdLst>
                <a:gd name="T0" fmla="*/ 1 w 84"/>
                <a:gd name="T1" fmla="*/ 19 h 41"/>
                <a:gd name="T2" fmla="*/ 8 w 84"/>
                <a:gd name="T3" fmla="*/ 24 h 41"/>
                <a:gd name="T4" fmla="*/ 14 w 84"/>
                <a:gd name="T5" fmla="*/ 21 h 41"/>
                <a:gd name="T6" fmla="*/ 17 w 84"/>
                <a:gd name="T7" fmla="*/ 21 h 41"/>
                <a:gd name="T8" fmla="*/ 20 w 84"/>
                <a:gd name="T9" fmla="*/ 19 h 41"/>
                <a:gd name="T10" fmla="*/ 23 w 84"/>
                <a:gd name="T11" fmla="*/ 18 h 41"/>
                <a:gd name="T12" fmla="*/ 29 w 84"/>
                <a:gd name="T13" fmla="*/ 17 h 41"/>
                <a:gd name="T14" fmla="*/ 35 w 84"/>
                <a:gd name="T15" fmla="*/ 18 h 41"/>
                <a:gd name="T16" fmla="*/ 38 w 84"/>
                <a:gd name="T17" fmla="*/ 19 h 41"/>
                <a:gd name="T18" fmla="*/ 41 w 84"/>
                <a:gd name="T19" fmla="*/ 18 h 41"/>
                <a:gd name="T20" fmla="*/ 42 w 84"/>
                <a:gd name="T21" fmla="*/ 22 h 41"/>
                <a:gd name="T22" fmla="*/ 39 w 84"/>
                <a:gd name="T23" fmla="*/ 25 h 41"/>
                <a:gd name="T24" fmla="*/ 32 w 84"/>
                <a:gd name="T25" fmla="*/ 25 h 41"/>
                <a:gd name="T26" fmla="*/ 32 w 84"/>
                <a:gd name="T27" fmla="*/ 31 h 41"/>
                <a:gd name="T28" fmla="*/ 33 w 84"/>
                <a:gd name="T29" fmla="*/ 34 h 41"/>
                <a:gd name="T30" fmla="*/ 37 w 84"/>
                <a:gd name="T31" fmla="*/ 37 h 41"/>
                <a:gd name="T32" fmla="*/ 40 w 84"/>
                <a:gd name="T33" fmla="*/ 38 h 41"/>
                <a:gd name="T34" fmla="*/ 49 w 84"/>
                <a:gd name="T35" fmla="*/ 41 h 41"/>
                <a:gd name="T36" fmla="*/ 54 w 84"/>
                <a:gd name="T37" fmla="*/ 40 h 41"/>
                <a:gd name="T38" fmla="*/ 57 w 84"/>
                <a:gd name="T39" fmla="*/ 38 h 41"/>
                <a:gd name="T40" fmla="*/ 59 w 84"/>
                <a:gd name="T41" fmla="*/ 33 h 41"/>
                <a:gd name="T42" fmla="*/ 58 w 84"/>
                <a:gd name="T43" fmla="*/ 27 h 41"/>
                <a:gd name="T44" fmla="*/ 58 w 84"/>
                <a:gd name="T45" fmla="*/ 24 h 41"/>
                <a:gd name="T46" fmla="*/ 67 w 84"/>
                <a:gd name="T47" fmla="*/ 24 h 41"/>
                <a:gd name="T48" fmla="*/ 70 w 84"/>
                <a:gd name="T49" fmla="*/ 24 h 41"/>
                <a:gd name="T50" fmla="*/ 72 w 84"/>
                <a:gd name="T51" fmla="*/ 24 h 41"/>
                <a:gd name="T52" fmla="*/ 77 w 84"/>
                <a:gd name="T53" fmla="*/ 24 h 41"/>
                <a:gd name="T54" fmla="*/ 80 w 84"/>
                <a:gd name="T55" fmla="*/ 21 h 41"/>
                <a:gd name="T56" fmla="*/ 83 w 84"/>
                <a:gd name="T57" fmla="*/ 20 h 41"/>
                <a:gd name="T58" fmla="*/ 84 w 84"/>
                <a:gd name="T59" fmla="*/ 17 h 41"/>
                <a:gd name="T60" fmla="*/ 84 w 84"/>
                <a:gd name="T61" fmla="*/ 11 h 41"/>
                <a:gd name="T62" fmla="*/ 76 w 84"/>
                <a:gd name="T63" fmla="*/ 10 h 41"/>
                <a:gd name="T64" fmla="*/ 76 w 84"/>
                <a:gd name="T65" fmla="*/ 2 h 41"/>
                <a:gd name="T66" fmla="*/ 73 w 84"/>
                <a:gd name="T67" fmla="*/ 0 h 41"/>
                <a:gd name="T68" fmla="*/ 70 w 84"/>
                <a:gd name="T69" fmla="*/ 1 h 41"/>
                <a:gd name="T70" fmla="*/ 64 w 84"/>
                <a:gd name="T71" fmla="*/ 2 h 41"/>
                <a:gd name="T72" fmla="*/ 64 w 84"/>
                <a:gd name="T73" fmla="*/ 5 h 41"/>
                <a:gd name="T74" fmla="*/ 61 w 84"/>
                <a:gd name="T75" fmla="*/ 7 h 41"/>
                <a:gd name="T76" fmla="*/ 58 w 84"/>
                <a:gd name="T77" fmla="*/ 10 h 41"/>
                <a:gd name="T78" fmla="*/ 48 w 84"/>
                <a:gd name="T79" fmla="*/ 9 h 41"/>
                <a:gd name="T80" fmla="*/ 42 w 84"/>
                <a:gd name="T81" fmla="*/ 9 h 41"/>
                <a:gd name="T82" fmla="*/ 39 w 84"/>
                <a:gd name="T83" fmla="*/ 10 h 41"/>
                <a:gd name="T84" fmla="*/ 36 w 84"/>
                <a:gd name="T85" fmla="*/ 12 h 41"/>
                <a:gd name="T86" fmla="*/ 35 w 84"/>
                <a:gd name="T87" fmla="*/ 12 h 41"/>
                <a:gd name="T88" fmla="*/ 31 w 84"/>
                <a:gd name="T89" fmla="*/ 11 h 41"/>
                <a:gd name="T90" fmla="*/ 28 w 84"/>
                <a:gd name="T91" fmla="*/ 10 h 41"/>
                <a:gd name="T92" fmla="*/ 24 w 84"/>
                <a:gd name="T93" fmla="*/ 9 h 41"/>
                <a:gd name="T94" fmla="*/ 22 w 84"/>
                <a:gd name="T95" fmla="*/ 13 h 41"/>
                <a:gd name="T96" fmla="*/ 21 w 84"/>
                <a:gd name="T97" fmla="*/ 16 h 41"/>
                <a:gd name="T98" fmla="*/ 18 w 84"/>
                <a:gd name="T99" fmla="*/ 17 h 41"/>
                <a:gd name="T100" fmla="*/ 15 w 84"/>
                <a:gd name="T101" fmla="*/ 15 h 41"/>
                <a:gd name="T102" fmla="*/ 12 w 84"/>
                <a:gd name="T103" fmla="*/ 14 h 41"/>
                <a:gd name="T104" fmla="*/ 6 w 84"/>
                <a:gd name="T105" fmla="*/ 13 h 41"/>
                <a:gd name="T106" fmla="*/ 0 w 84"/>
                <a:gd name="T107" fmla="*/ 13 h 41"/>
                <a:gd name="T108" fmla="*/ 1 w 84"/>
                <a:gd name="T109" fmla="*/ 1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4" h="41">
                  <a:moveTo>
                    <a:pt x="1" y="19"/>
                  </a:moveTo>
                  <a:cubicBezTo>
                    <a:pt x="2" y="22"/>
                    <a:pt x="5" y="24"/>
                    <a:pt x="8" y="24"/>
                  </a:cubicBezTo>
                  <a:cubicBezTo>
                    <a:pt x="10" y="24"/>
                    <a:pt x="11" y="22"/>
                    <a:pt x="14" y="21"/>
                  </a:cubicBezTo>
                  <a:cubicBezTo>
                    <a:pt x="15" y="21"/>
                    <a:pt x="16" y="21"/>
                    <a:pt x="17" y="21"/>
                  </a:cubicBezTo>
                  <a:cubicBezTo>
                    <a:pt x="18" y="20"/>
                    <a:pt x="19" y="20"/>
                    <a:pt x="20" y="19"/>
                  </a:cubicBezTo>
                  <a:cubicBezTo>
                    <a:pt x="21" y="19"/>
                    <a:pt x="22" y="18"/>
                    <a:pt x="23" y="18"/>
                  </a:cubicBezTo>
                  <a:cubicBezTo>
                    <a:pt x="25" y="17"/>
                    <a:pt x="27" y="17"/>
                    <a:pt x="29" y="17"/>
                  </a:cubicBezTo>
                  <a:cubicBezTo>
                    <a:pt x="31" y="17"/>
                    <a:pt x="33" y="18"/>
                    <a:pt x="35" y="18"/>
                  </a:cubicBezTo>
                  <a:cubicBezTo>
                    <a:pt x="36" y="18"/>
                    <a:pt x="37" y="19"/>
                    <a:pt x="38" y="19"/>
                  </a:cubicBezTo>
                  <a:cubicBezTo>
                    <a:pt x="39" y="19"/>
                    <a:pt x="40" y="18"/>
                    <a:pt x="41" y="18"/>
                  </a:cubicBezTo>
                  <a:cubicBezTo>
                    <a:pt x="42" y="22"/>
                    <a:pt x="42" y="22"/>
                    <a:pt x="42" y="22"/>
                  </a:cubicBezTo>
                  <a:cubicBezTo>
                    <a:pt x="40" y="23"/>
                    <a:pt x="40" y="25"/>
                    <a:pt x="39" y="25"/>
                  </a:cubicBezTo>
                  <a:cubicBezTo>
                    <a:pt x="36" y="26"/>
                    <a:pt x="35" y="25"/>
                    <a:pt x="32" y="25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2" y="33"/>
                    <a:pt x="33" y="33"/>
                    <a:pt x="33" y="34"/>
                  </a:cubicBezTo>
                  <a:cubicBezTo>
                    <a:pt x="35" y="35"/>
                    <a:pt x="36" y="36"/>
                    <a:pt x="37" y="37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43" y="40"/>
                    <a:pt x="45" y="41"/>
                    <a:pt x="49" y="41"/>
                  </a:cubicBezTo>
                  <a:cubicBezTo>
                    <a:pt x="51" y="41"/>
                    <a:pt x="52" y="41"/>
                    <a:pt x="54" y="40"/>
                  </a:cubicBezTo>
                  <a:cubicBezTo>
                    <a:pt x="55" y="39"/>
                    <a:pt x="56" y="39"/>
                    <a:pt x="57" y="38"/>
                  </a:cubicBezTo>
                  <a:cubicBezTo>
                    <a:pt x="58" y="36"/>
                    <a:pt x="59" y="35"/>
                    <a:pt x="59" y="33"/>
                  </a:cubicBezTo>
                  <a:cubicBezTo>
                    <a:pt x="59" y="31"/>
                    <a:pt x="59" y="30"/>
                    <a:pt x="58" y="27"/>
                  </a:cubicBezTo>
                  <a:cubicBezTo>
                    <a:pt x="58" y="24"/>
                    <a:pt x="58" y="24"/>
                    <a:pt x="58" y="24"/>
                  </a:cubicBezTo>
                  <a:cubicBezTo>
                    <a:pt x="62" y="24"/>
                    <a:pt x="64" y="24"/>
                    <a:pt x="67" y="24"/>
                  </a:cubicBezTo>
                  <a:cubicBezTo>
                    <a:pt x="68" y="24"/>
                    <a:pt x="69" y="24"/>
                    <a:pt x="70" y="24"/>
                  </a:cubicBezTo>
                  <a:cubicBezTo>
                    <a:pt x="72" y="24"/>
                    <a:pt x="72" y="24"/>
                    <a:pt x="72" y="24"/>
                  </a:cubicBezTo>
                  <a:cubicBezTo>
                    <a:pt x="74" y="24"/>
                    <a:pt x="75" y="24"/>
                    <a:pt x="77" y="24"/>
                  </a:cubicBezTo>
                  <a:cubicBezTo>
                    <a:pt x="78" y="23"/>
                    <a:pt x="79" y="22"/>
                    <a:pt x="80" y="21"/>
                  </a:cubicBezTo>
                  <a:cubicBezTo>
                    <a:pt x="81" y="21"/>
                    <a:pt x="82" y="21"/>
                    <a:pt x="83" y="20"/>
                  </a:cubicBezTo>
                  <a:cubicBezTo>
                    <a:pt x="84" y="19"/>
                    <a:pt x="84" y="18"/>
                    <a:pt x="84" y="17"/>
                  </a:cubicBezTo>
                  <a:cubicBezTo>
                    <a:pt x="84" y="11"/>
                    <a:pt x="84" y="11"/>
                    <a:pt x="84" y="11"/>
                  </a:cubicBezTo>
                  <a:cubicBezTo>
                    <a:pt x="81" y="10"/>
                    <a:pt x="79" y="10"/>
                    <a:pt x="76" y="10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75" y="1"/>
                    <a:pt x="74" y="0"/>
                    <a:pt x="73" y="0"/>
                  </a:cubicBezTo>
                  <a:cubicBezTo>
                    <a:pt x="72" y="0"/>
                    <a:pt x="71" y="1"/>
                    <a:pt x="70" y="1"/>
                  </a:cubicBezTo>
                  <a:cubicBezTo>
                    <a:pt x="68" y="1"/>
                    <a:pt x="66" y="0"/>
                    <a:pt x="64" y="2"/>
                  </a:cubicBezTo>
                  <a:cubicBezTo>
                    <a:pt x="64" y="2"/>
                    <a:pt x="65" y="4"/>
                    <a:pt x="64" y="5"/>
                  </a:cubicBezTo>
                  <a:cubicBezTo>
                    <a:pt x="64" y="6"/>
                    <a:pt x="62" y="6"/>
                    <a:pt x="61" y="7"/>
                  </a:cubicBezTo>
                  <a:cubicBezTo>
                    <a:pt x="61" y="8"/>
                    <a:pt x="60" y="9"/>
                    <a:pt x="58" y="10"/>
                  </a:cubicBezTo>
                  <a:cubicBezTo>
                    <a:pt x="55" y="11"/>
                    <a:pt x="52" y="9"/>
                    <a:pt x="48" y="9"/>
                  </a:cubicBezTo>
                  <a:cubicBezTo>
                    <a:pt x="46" y="9"/>
                    <a:pt x="44" y="9"/>
                    <a:pt x="42" y="9"/>
                  </a:cubicBezTo>
                  <a:cubicBezTo>
                    <a:pt x="41" y="9"/>
                    <a:pt x="40" y="10"/>
                    <a:pt x="39" y="10"/>
                  </a:cubicBezTo>
                  <a:cubicBezTo>
                    <a:pt x="38" y="11"/>
                    <a:pt x="38" y="12"/>
                    <a:pt x="36" y="12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3" y="12"/>
                    <a:pt x="32" y="12"/>
                    <a:pt x="31" y="11"/>
                  </a:cubicBezTo>
                  <a:cubicBezTo>
                    <a:pt x="30" y="11"/>
                    <a:pt x="28" y="11"/>
                    <a:pt x="28" y="10"/>
                  </a:cubicBezTo>
                  <a:cubicBezTo>
                    <a:pt x="26" y="10"/>
                    <a:pt x="25" y="9"/>
                    <a:pt x="24" y="9"/>
                  </a:cubicBezTo>
                  <a:cubicBezTo>
                    <a:pt x="23" y="10"/>
                    <a:pt x="22" y="11"/>
                    <a:pt x="22" y="13"/>
                  </a:cubicBezTo>
                  <a:cubicBezTo>
                    <a:pt x="21" y="14"/>
                    <a:pt x="22" y="15"/>
                    <a:pt x="21" y="16"/>
                  </a:cubicBezTo>
                  <a:cubicBezTo>
                    <a:pt x="20" y="16"/>
                    <a:pt x="19" y="17"/>
                    <a:pt x="18" y="17"/>
                  </a:cubicBezTo>
                  <a:cubicBezTo>
                    <a:pt x="17" y="17"/>
                    <a:pt x="16" y="15"/>
                    <a:pt x="15" y="15"/>
                  </a:cubicBezTo>
                  <a:cubicBezTo>
                    <a:pt x="14" y="15"/>
                    <a:pt x="13" y="14"/>
                    <a:pt x="12" y="14"/>
                  </a:cubicBezTo>
                  <a:cubicBezTo>
                    <a:pt x="10" y="14"/>
                    <a:pt x="8" y="13"/>
                    <a:pt x="6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" y="15"/>
                    <a:pt x="0" y="17"/>
                    <a:pt x="1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760"/>
            </a:p>
          </p:txBody>
        </p:sp>
        <p:sp>
          <p:nvSpPr>
            <p:cNvPr id="588" name="Freeform 587"/>
            <p:cNvSpPr>
              <a:spLocks/>
            </p:cNvSpPr>
            <p:nvPr/>
          </p:nvSpPr>
          <p:spPr bwMode="auto">
            <a:xfrm>
              <a:off x="5224463" y="657225"/>
              <a:ext cx="236538" cy="84138"/>
            </a:xfrm>
            <a:custGeom>
              <a:avLst/>
              <a:gdLst>
                <a:gd name="T0" fmla="*/ 7 w 119"/>
                <a:gd name="T1" fmla="*/ 18 h 42"/>
                <a:gd name="T2" fmla="*/ 13 w 119"/>
                <a:gd name="T3" fmla="*/ 19 h 42"/>
                <a:gd name="T4" fmla="*/ 22 w 119"/>
                <a:gd name="T5" fmla="*/ 19 h 42"/>
                <a:gd name="T6" fmla="*/ 31 w 119"/>
                <a:gd name="T7" fmla="*/ 19 h 42"/>
                <a:gd name="T8" fmla="*/ 37 w 119"/>
                <a:gd name="T9" fmla="*/ 22 h 42"/>
                <a:gd name="T10" fmla="*/ 15 w 119"/>
                <a:gd name="T11" fmla="*/ 25 h 42"/>
                <a:gd name="T12" fmla="*/ 21 w 119"/>
                <a:gd name="T13" fmla="*/ 33 h 42"/>
                <a:gd name="T14" fmla="*/ 43 w 119"/>
                <a:gd name="T15" fmla="*/ 36 h 42"/>
                <a:gd name="T16" fmla="*/ 52 w 119"/>
                <a:gd name="T17" fmla="*/ 36 h 42"/>
                <a:gd name="T18" fmla="*/ 58 w 119"/>
                <a:gd name="T19" fmla="*/ 41 h 42"/>
                <a:gd name="T20" fmla="*/ 65 w 119"/>
                <a:gd name="T21" fmla="*/ 41 h 42"/>
                <a:gd name="T22" fmla="*/ 76 w 119"/>
                <a:gd name="T23" fmla="*/ 39 h 42"/>
                <a:gd name="T24" fmla="*/ 82 w 119"/>
                <a:gd name="T25" fmla="*/ 34 h 42"/>
                <a:gd name="T26" fmla="*/ 99 w 119"/>
                <a:gd name="T27" fmla="*/ 35 h 42"/>
                <a:gd name="T28" fmla="*/ 102 w 119"/>
                <a:gd name="T29" fmla="*/ 28 h 42"/>
                <a:gd name="T30" fmla="*/ 109 w 119"/>
                <a:gd name="T31" fmla="*/ 23 h 42"/>
                <a:gd name="T32" fmla="*/ 116 w 119"/>
                <a:gd name="T33" fmla="*/ 20 h 42"/>
                <a:gd name="T34" fmla="*/ 114 w 119"/>
                <a:gd name="T35" fmla="*/ 14 h 42"/>
                <a:gd name="T36" fmla="*/ 104 w 119"/>
                <a:gd name="T37" fmla="*/ 13 h 42"/>
                <a:gd name="T38" fmla="*/ 92 w 119"/>
                <a:gd name="T39" fmla="*/ 15 h 42"/>
                <a:gd name="T40" fmla="*/ 91 w 119"/>
                <a:gd name="T41" fmla="*/ 8 h 42"/>
                <a:gd name="T42" fmla="*/ 85 w 119"/>
                <a:gd name="T43" fmla="*/ 2 h 42"/>
                <a:gd name="T44" fmla="*/ 80 w 119"/>
                <a:gd name="T45" fmla="*/ 6 h 42"/>
                <a:gd name="T46" fmla="*/ 70 w 119"/>
                <a:gd name="T47" fmla="*/ 13 h 42"/>
                <a:gd name="T48" fmla="*/ 64 w 119"/>
                <a:gd name="T49" fmla="*/ 11 h 42"/>
                <a:gd name="T50" fmla="*/ 70 w 119"/>
                <a:gd name="T51" fmla="*/ 3 h 42"/>
                <a:gd name="T52" fmla="*/ 67 w 119"/>
                <a:gd name="T53" fmla="*/ 1 h 42"/>
                <a:gd name="T54" fmla="*/ 62 w 119"/>
                <a:gd name="T55" fmla="*/ 4 h 42"/>
                <a:gd name="T56" fmla="*/ 51 w 119"/>
                <a:gd name="T57" fmla="*/ 2 h 42"/>
                <a:gd name="T58" fmla="*/ 49 w 119"/>
                <a:gd name="T59" fmla="*/ 16 h 42"/>
                <a:gd name="T60" fmla="*/ 44 w 119"/>
                <a:gd name="T61" fmla="*/ 18 h 42"/>
                <a:gd name="T62" fmla="*/ 39 w 119"/>
                <a:gd name="T63" fmla="*/ 7 h 42"/>
                <a:gd name="T64" fmla="*/ 33 w 119"/>
                <a:gd name="T65" fmla="*/ 5 h 42"/>
                <a:gd name="T66" fmla="*/ 6 w 119"/>
                <a:gd name="T67" fmla="*/ 5 h 42"/>
                <a:gd name="T68" fmla="*/ 0 w 119"/>
                <a:gd name="T69" fmla="*/ 10 h 42"/>
                <a:gd name="T70" fmla="*/ 4 w 119"/>
                <a:gd name="T71" fmla="*/ 1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9" h="42">
                  <a:moveTo>
                    <a:pt x="4" y="16"/>
                  </a:moveTo>
                  <a:cubicBezTo>
                    <a:pt x="5" y="17"/>
                    <a:pt x="6" y="18"/>
                    <a:pt x="7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1" y="18"/>
                    <a:pt x="12" y="18"/>
                    <a:pt x="13" y="19"/>
                  </a:cubicBezTo>
                  <a:cubicBezTo>
                    <a:pt x="15" y="19"/>
                    <a:pt x="16" y="20"/>
                    <a:pt x="17" y="20"/>
                  </a:cubicBezTo>
                  <a:cubicBezTo>
                    <a:pt x="19" y="20"/>
                    <a:pt x="20" y="20"/>
                    <a:pt x="22" y="19"/>
                  </a:cubicBezTo>
                  <a:cubicBezTo>
                    <a:pt x="23" y="19"/>
                    <a:pt x="24" y="18"/>
                    <a:pt x="26" y="18"/>
                  </a:cubicBezTo>
                  <a:cubicBezTo>
                    <a:pt x="28" y="18"/>
                    <a:pt x="29" y="18"/>
                    <a:pt x="31" y="19"/>
                  </a:cubicBezTo>
                  <a:cubicBezTo>
                    <a:pt x="32" y="19"/>
                    <a:pt x="33" y="19"/>
                    <a:pt x="34" y="19"/>
                  </a:cubicBezTo>
                  <a:cubicBezTo>
                    <a:pt x="35" y="20"/>
                    <a:pt x="35" y="21"/>
                    <a:pt x="37" y="22"/>
                  </a:cubicBezTo>
                  <a:cubicBezTo>
                    <a:pt x="37" y="22"/>
                    <a:pt x="37" y="24"/>
                    <a:pt x="37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7" y="32"/>
                    <a:pt x="19" y="33"/>
                    <a:pt x="21" y="33"/>
                  </a:cubicBezTo>
                  <a:cubicBezTo>
                    <a:pt x="23" y="34"/>
                    <a:pt x="25" y="36"/>
                    <a:pt x="27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4" y="36"/>
                    <a:pt x="45" y="36"/>
                    <a:pt x="46" y="36"/>
                  </a:cubicBezTo>
                  <a:cubicBezTo>
                    <a:pt x="48" y="36"/>
                    <a:pt x="50" y="36"/>
                    <a:pt x="52" y="36"/>
                  </a:cubicBezTo>
                  <a:cubicBezTo>
                    <a:pt x="53" y="37"/>
                    <a:pt x="53" y="39"/>
                    <a:pt x="54" y="39"/>
                  </a:cubicBezTo>
                  <a:cubicBezTo>
                    <a:pt x="55" y="40"/>
                    <a:pt x="57" y="41"/>
                    <a:pt x="58" y="41"/>
                  </a:cubicBezTo>
                  <a:cubicBezTo>
                    <a:pt x="59" y="41"/>
                    <a:pt x="60" y="41"/>
                    <a:pt x="61" y="41"/>
                  </a:cubicBezTo>
                  <a:cubicBezTo>
                    <a:pt x="62" y="42"/>
                    <a:pt x="64" y="41"/>
                    <a:pt x="65" y="41"/>
                  </a:cubicBezTo>
                  <a:cubicBezTo>
                    <a:pt x="68" y="41"/>
                    <a:pt x="70" y="42"/>
                    <a:pt x="73" y="41"/>
                  </a:cubicBezTo>
                  <a:cubicBezTo>
                    <a:pt x="74" y="40"/>
                    <a:pt x="74" y="40"/>
                    <a:pt x="76" y="39"/>
                  </a:cubicBezTo>
                  <a:cubicBezTo>
                    <a:pt x="77" y="39"/>
                    <a:pt x="77" y="38"/>
                    <a:pt x="78" y="37"/>
                  </a:cubicBezTo>
                  <a:cubicBezTo>
                    <a:pt x="80" y="36"/>
                    <a:pt x="80" y="34"/>
                    <a:pt x="82" y="34"/>
                  </a:cubicBezTo>
                  <a:cubicBezTo>
                    <a:pt x="86" y="34"/>
                    <a:pt x="88" y="37"/>
                    <a:pt x="92" y="37"/>
                  </a:cubicBezTo>
                  <a:cubicBezTo>
                    <a:pt x="95" y="37"/>
                    <a:pt x="97" y="36"/>
                    <a:pt x="99" y="35"/>
                  </a:cubicBezTo>
                  <a:cubicBezTo>
                    <a:pt x="100" y="34"/>
                    <a:pt x="102" y="34"/>
                    <a:pt x="102" y="33"/>
                  </a:cubicBezTo>
                  <a:cubicBezTo>
                    <a:pt x="103" y="32"/>
                    <a:pt x="101" y="30"/>
                    <a:pt x="102" y="28"/>
                  </a:cubicBezTo>
                  <a:cubicBezTo>
                    <a:pt x="103" y="25"/>
                    <a:pt x="104" y="24"/>
                    <a:pt x="106" y="23"/>
                  </a:cubicBezTo>
                  <a:cubicBezTo>
                    <a:pt x="107" y="23"/>
                    <a:pt x="108" y="23"/>
                    <a:pt x="109" y="23"/>
                  </a:cubicBezTo>
                  <a:cubicBezTo>
                    <a:pt x="111" y="23"/>
                    <a:pt x="112" y="23"/>
                    <a:pt x="113" y="22"/>
                  </a:cubicBezTo>
                  <a:cubicBezTo>
                    <a:pt x="114" y="22"/>
                    <a:pt x="115" y="21"/>
                    <a:pt x="116" y="20"/>
                  </a:cubicBezTo>
                  <a:cubicBezTo>
                    <a:pt x="119" y="19"/>
                    <a:pt x="119" y="19"/>
                    <a:pt x="119" y="19"/>
                  </a:cubicBezTo>
                  <a:cubicBezTo>
                    <a:pt x="117" y="17"/>
                    <a:pt x="116" y="15"/>
                    <a:pt x="114" y="14"/>
                  </a:cubicBezTo>
                  <a:cubicBezTo>
                    <a:pt x="112" y="13"/>
                    <a:pt x="110" y="13"/>
                    <a:pt x="108" y="13"/>
                  </a:cubicBezTo>
                  <a:cubicBezTo>
                    <a:pt x="106" y="13"/>
                    <a:pt x="105" y="13"/>
                    <a:pt x="104" y="13"/>
                  </a:cubicBezTo>
                  <a:cubicBezTo>
                    <a:pt x="102" y="13"/>
                    <a:pt x="101" y="15"/>
                    <a:pt x="98" y="15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92" y="14"/>
                    <a:pt x="93" y="13"/>
                    <a:pt x="92" y="11"/>
                  </a:cubicBezTo>
                  <a:cubicBezTo>
                    <a:pt x="92" y="10"/>
                    <a:pt x="92" y="9"/>
                    <a:pt x="91" y="8"/>
                  </a:cubicBezTo>
                  <a:cubicBezTo>
                    <a:pt x="90" y="7"/>
                    <a:pt x="89" y="7"/>
                    <a:pt x="87" y="5"/>
                  </a:cubicBezTo>
                  <a:cubicBezTo>
                    <a:pt x="86" y="4"/>
                    <a:pt x="86" y="4"/>
                    <a:pt x="85" y="2"/>
                  </a:cubicBezTo>
                  <a:cubicBezTo>
                    <a:pt x="84" y="3"/>
                    <a:pt x="83" y="3"/>
                    <a:pt x="82" y="3"/>
                  </a:cubicBezTo>
                  <a:cubicBezTo>
                    <a:pt x="81" y="4"/>
                    <a:pt x="81" y="5"/>
                    <a:pt x="80" y="6"/>
                  </a:cubicBezTo>
                  <a:cubicBezTo>
                    <a:pt x="79" y="7"/>
                    <a:pt x="78" y="8"/>
                    <a:pt x="77" y="9"/>
                  </a:cubicBezTo>
                  <a:cubicBezTo>
                    <a:pt x="75" y="11"/>
                    <a:pt x="73" y="13"/>
                    <a:pt x="70" y="13"/>
                  </a:cubicBezTo>
                  <a:cubicBezTo>
                    <a:pt x="69" y="13"/>
                    <a:pt x="69" y="14"/>
                    <a:pt x="67" y="14"/>
                  </a:cubicBezTo>
                  <a:cubicBezTo>
                    <a:pt x="66" y="14"/>
                    <a:pt x="66" y="12"/>
                    <a:pt x="64" y="11"/>
                  </a:cubicBezTo>
                  <a:cubicBezTo>
                    <a:pt x="70" y="5"/>
                    <a:pt x="70" y="5"/>
                    <a:pt x="70" y="5"/>
                  </a:cubicBezTo>
                  <a:cubicBezTo>
                    <a:pt x="70" y="3"/>
                    <a:pt x="70" y="3"/>
                    <a:pt x="70" y="3"/>
                  </a:cubicBezTo>
                  <a:cubicBezTo>
                    <a:pt x="70" y="2"/>
                    <a:pt x="70" y="1"/>
                    <a:pt x="70" y="0"/>
                  </a:cubicBezTo>
                  <a:cubicBezTo>
                    <a:pt x="69" y="1"/>
                    <a:pt x="68" y="0"/>
                    <a:pt x="67" y="1"/>
                  </a:cubicBezTo>
                  <a:cubicBezTo>
                    <a:pt x="65" y="2"/>
                    <a:pt x="65" y="4"/>
                    <a:pt x="64" y="4"/>
                  </a:cubicBezTo>
                  <a:cubicBezTo>
                    <a:pt x="62" y="4"/>
                    <a:pt x="62" y="4"/>
                    <a:pt x="62" y="4"/>
                  </a:cubicBezTo>
                  <a:cubicBezTo>
                    <a:pt x="61" y="4"/>
                    <a:pt x="60" y="2"/>
                    <a:pt x="59" y="2"/>
                  </a:cubicBezTo>
                  <a:cubicBezTo>
                    <a:pt x="51" y="2"/>
                    <a:pt x="51" y="2"/>
                    <a:pt x="51" y="2"/>
                  </a:cubicBezTo>
                  <a:cubicBezTo>
                    <a:pt x="50" y="5"/>
                    <a:pt x="50" y="7"/>
                    <a:pt x="50" y="10"/>
                  </a:cubicBezTo>
                  <a:cubicBezTo>
                    <a:pt x="50" y="12"/>
                    <a:pt x="50" y="14"/>
                    <a:pt x="49" y="16"/>
                  </a:cubicBezTo>
                  <a:cubicBezTo>
                    <a:pt x="49" y="17"/>
                    <a:pt x="47" y="18"/>
                    <a:pt x="47" y="19"/>
                  </a:cubicBezTo>
                  <a:cubicBezTo>
                    <a:pt x="44" y="18"/>
                    <a:pt x="44" y="18"/>
                    <a:pt x="44" y="18"/>
                  </a:cubicBezTo>
                  <a:cubicBezTo>
                    <a:pt x="44" y="14"/>
                    <a:pt x="44" y="12"/>
                    <a:pt x="42" y="9"/>
                  </a:cubicBezTo>
                  <a:cubicBezTo>
                    <a:pt x="42" y="8"/>
                    <a:pt x="41" y="8"/>
                    <a:pt x="39" y="7"/>
                  </a:cubicBezTo>
                  <a:cubicBezTo>
                    <a:pt x="39" y="6"/>
                    <a:pt x="38" y="6"/>
                    <a:pt x="37" y="5"/>
                  </a:cubicBezTo>
                  <a:cubicBezTo>
                    <a:pt x="35" y="5"/>
                    <a:pt x="35" y="5"/>
                    <a:pt x="33" y="5"/>
                  </a:cubicBezTo>
                  <a:cubicBezTo>
                    <a:pt x="24" y="5"/>
                    <a:pt x="19" y="4"/>
                    <a:pt x="9" y="4"/>
                  </a:cubicBezTo>
                  <a:cubicBezTo>
                    <a:pt x="8" y="4"/>
                    <a:pt x="8" y="4"/>
                    <a:pt x="6" y="5"/>
                  </a:cubicBezTo>
                  <a:cubicBezTo>
                    <a:pt x="5" y="5"/>
                    <a:pt x="4" y="5"/>
                    <a:pt x="3" y="5"/>
                  </a:cubicBezTo>
                  <a:cubicBezTo>
                    <a:pt x="2" y="6"/>
                    <a:pt x="0" y="8"/>
                    <a:pt x="0" y="10"/>
                  </a:cubicBezTo>
                  <a:cubicBezTo>
                    <a:pt x="0" y="12"/>
                    <a:pt x="0" y="13"/>
                    <a:pt x="0" y="15"/>
                  </a:cubicBezTo>
                  <a:cubicBezTo>
                    <a:pt x="1" y="16"/>
                    <a:pt x="3" y="16"/>
                    <a:pt x="4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760"/>
            </a:p>
          </p:txBody>
        </p:sp>
        <p:sp>
          <p:nvSpPr>
            <p:cNvPr id="589" name="Freeform 588"/>
            <p:cNvSpPr>
              <a:spLocks/>
            </p:cNvSpPr>
            <p:nvPr/>
          </p:nvSpPr>
          <p:spPr bwMode="auto">
            <a:xfrm>
              <a:off x="5227638" y="7286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760"/>
            </a:p>
          </p:txBody>
        </p:sp>
        <p:sp>
          <p:nvSpPr>
            <p:cNvPr id="590" name="Freeform 589"/>
            <p:cNvSpPr>
              <a:spLocks/>
            </p:cNvSpPr>
            <p:nvPr/>
          </p:nvSpPr>
          <p:spPr bwMode="auto">
            <a:xfrm>
              <a:off x="5227638" y="728663"/>
              <a:ext cx="0" cy="1588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760"/>
            </a:p>
          </p:txBody>
        </p:sp>
        <p:sp>
          <p:nvSpPr>
            <p:cNvPr id="591" name="Freeform 590"/>
            <p:cNvSpPr>
              <a:spLocks/>
            </p:cNvSpPr>
            <p:nvPr/>
          </p:nvSpPr>
          <p:spPr bwMode="auto">
            <a:xfrm>
              <a:off x="4997450" y="695325"/>
              <a:ext cx="404813" cy="207963"/>
            </a:xfrm>
            <a:custGeom>
              <a:avLst/>
              <a:gdLst>
                <a:gd name="T0" fmla="*/ 9 w 203"/>
                <a:gd name="T1" fmla="*/ 38 h 105"/>
                <a:gd name="T2" fmla="*/ 3 w 203"/>
                <a:gd name="T3" fmla="*/ 40 h 105"/>
                <a:gd name="T4" fmla="*/ 10 w 203"/>
                <a:gd name="T5" fmla="*/ 52 h 105"/>
                <a:gd name="T6" fmla="*/ 20 w 203"/>
                <a:gd name="T7" fmla="*/ 45 h 105"/>
                <a:gd name="T8" fmla="*/ 34 w 203"/>
                <a:gd name="T9" fmla="*/ 55 h 105"/>
                <a:gd name="T10" fmla="*/ 48 w 203"/>
                <a:gd name="T11" fmla="*/ 52 h 105"/>
                <a:gd name="T12" fmla="*/ 56 w 203"/>
                <a:gd name="T13" fmla="*/ 45 h 105"/>
                <a:gd name="T14" fmla="*/ 64 w 203"/>
                <a:gd name="T15" fmla="*/ 39 h 105"/>
                <a:gd name="T16" fmla="*/ 82 w 203"/>
                <a:gd name="T17" fmla="*/ 43 h 105"/>
                <a:gd name="T18" fmla="*/ 85 w 203"/>
                <a:gd name="T19" fmla="*/ 56 h 105"/>
                <a:gd name="T20" fmla="*/ 66 w 203"/>
                <a:gd name="T21" fmla="*/ 54 h 105"/>
                <a:gd name="T22" fmla="*/ 42 w 203"/>
                <a:gd name="T23" fmla="*/ 60 h 105"/>
                <a:gd name="T24" fmla="*/ 53 w 203"/>
                <a:gd name="T25" fmla="*/ 68 h 105"/>
                <a:gd name="T26" fmla="*/ 74 w 203"/>
                <a:gd name="T27" fmla="*/ 64 h 105"/>
                <a:gd name="T28" fmla="*/ 84 w 203"/>
                <a:gd name="T29" fmla="*/ 66 h 105"/>
                <a:gd name="T30" fmla="*/ 74 w 203"/>
                <a:gd name="T31" fmla="*/ 73 h 105"/>
                <a:gd name="T32" fmla="*/ 52 w 203"/>
                <a:gd name="T33" fmla="*/ 74 h 105"/>
                <a:gd name="T34" fmla="*/ 46 w 203"/>
                <a:gd name="T35" fmla="*/ 82 h 105"/>
                <a:gd name="T36" fmla="*/ 63 w 203"/>
                <a:gd name="T37" fmla="*/ 88 h 105"/>
                <a:gd name="T38" fmla="*/ 75 w 203"/>
                <a:gd name="T39" fmla="*/ 99 h 105"/>
                <a:gd name="T40" fmla="*/ 85 w 203"/>
                <a:gd name="T41" fmla="*/ 98 h 105"/>
                <a:gd name="T42" fmla="*/ 95 w 203"/>
                <a:gd name="T43" fmla="*/ 84 h 105"/>
                <a:gd name="T44" fmla="*/ 107 w 203"/>
                <a:gd name="T45" fmla="*/ 76 h 105"/>
                <a:gd name="T46" fmla="*/ 117 w 203"/>
                <a:gd name="T47" fmla="*/ 55 h 105"/>
                <a:gd name="T48" fmla="*/ 117 w 203"/>
                <a:gd name="T49" fmla="*/ 43 h 105"/>
                <a:gd name="T50" fmla="*/ 137 w 203"/>
                <a:gd name="T51" fmla="*/ 56 h 105"/>
                <a:gd name="T52" fmla="*/ 149 w 203"/>
                <a:gd name="T53" fmla="*/ 62 h 105"/>
                <a:gd name="T54" fmla="*/ 142 w 203"/>
                <a:gd name="T55" fmla="*/ 80 h 105"/>
                <a:gd name="T56" fmla="*/ 166 w 203"/>
                <a:gd name="T57" fmla="*/ 74 h 105"/>
                <a:gd name="T58" fmla="*/ 177 w 203"/>
                <a:gd name="T59" fmla="*/ 81 h 105"/>
                <a:gd name="T60" fmla="*/ 202 w 203"/>
                <a:gd name="T61" fmla="*/ 74 h 105"/>
                <a:gd name="T62" fmla="*/ 185 w 203"/>
                <a:gd name="T63" fmla="*/ 66 h 105"/>
                <a:gd name="T64" fmla="*/ 164 w 203"/>
                <a:gd name="T65" fmla="*/ 45 h 105"/>
                <a:gd name="T66" fmla="*/ 156 w 203"/>
                <a:gd name="T67" fmla="*/ 36 h 105"/>
                <a:gd name="T68" fmla="*/ 140 w 203"/>
                <a:gd name="T69" fmla="*/ 27 h 105"/>
                <a:gd name="T70" fmla="*/ 127 w 203"/>
                <a:gd name="T71" fmla="*/ 29 h 105"/>
                <a:gd name="T72" fmla="*/ 116 w 203"/>
                <a:gd name="T73" fmla="*/ 18 h 105"/>
                <a:gd name="T74" fmla="*/ 105 w 203"/>
                <a:gd name="T75" fmla="*/ 14 h 105"/>
                <a:gd name="T76" fmla="*/ 81 w 203"/>
                <a:gd name="T77" fmla="*/ 0 h 105"/>
                <a:gd name="T78" fmla="*/ 77 w 203"/>
                <a:gd name="T79" fmla="*/ 15 h 105"/>
                <a:gd name="T80" fmla="*/ 68 w 203"/>
                <a:gd name="T81" fmla="*/ 25 h 105"/>
                <a:gd name="T82" fmla="*/ 65 w 203"/>
                <a:gd name="T83" fmla="*/ 10 h 105"/>
                <a:gd name="T84" fmla="*/ 51 w 203"/>
                <a:gd name="T85" fmla="*/ 10 h 105"/>
                <a:gd name="T86" fmla="*/ 36 w 203"/>
                <a:gd name="T87" fmla="*/ 9 h 105"/>
                <a:gd name="T88" fmla="*/ 42 w 203"/>
                <a:gd name="T89" fmla="*/ 1 h 105"/>
                <a:gd name="T90" fmla="*/ 32 w 203"/>
                <a:gd name="T91" fmla="*/ 8 h 105"/>
                <a:gd name="T92" fmla="*/ 0 w 203"/>
                <a:gd name="T93" fmla="*/ 11 h 105"/>
                <a:gd name="T94" fmla="*/ 15 w 203"/>
                <a:gd name="T95" fmla="*/ 22 h 105"/>
                <a:gd name="T96" fmla="*/ 14 w 203"/>
                <a:gd name="T97" fmla="*/ 31 h 105"/>
                <a:gd name="T98" fmla="*/ 17 w 203"/>
                <a:gd name="T99" fmla="*/ 48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03" h="105">
                  <a:moveTo>
                    <a:pt x="14" y="46"/>
                  </a:moveTo>
                  <a:cubicBezTo>
                    <a:pt x="13" y="45"/>
                    <a:pt x="12" y="45"/>
                    <a:pt x="11" y="45"/>
                  </a:cubicBezTo>
                  <a:cubicBezTo>
                    <a:pt x="11" y="44"/>
                    <a:pt x="11" y="43"/>
                    <a:pt x="11" y="42"/>
                  </a:cubicBezTo>
                  <a:cubicBezTo>
                    <a:pt x="10" y="40"/>
                    <a:pt x="10" y="39"/>
                    <a:pt x="9" y="38"/>
                  </a:cubicBezTo>
                  <a:cubicBezTo>
                    <a:pt x="8" y="37"/>
                    <a:pt x="8" y="36"/>
                    <a:pt x="6" y="36"/>
                  </a:cubicBezTo>
                  <a:cubicBezTo>
                    <a:pt x="5" y="35"/>
                    <a:pt x="4" y="35"/>
                    <a:pt x="3" y="34"/>
                  </a:cubicBezTo>
                  <a:cubicBezTo>
                    <a:pt x="2" y="34"/>
                    <a:pt x="2" y="34"/>
                    <a:pt x="0" y="34"/>
                  </a:cubicBezTo>
                  <a:cubicBezTo>
                    <a:pt x="2" y="36"/>
                    <a:pt x="3" y="38"/>
                    <a:pt x="3" y="40"/>
                  </a:cubicBezTo>
                  <a:cubicBezTo>
                    <a:pt x="4" y="41"/>
                    <a:pt x="3" y="42"/>
                    <a:pt x="3" y="43"/>
                  </a:cubicBezTo>
                  <a:cubicBezTo>
                    <a:pt x="4" y="44"/>
                    <a:pt x="4" y="45"/>
                    <a:pt x="4" y="46"/>
                  </a:cubicBezTo>
                  <a:cubicBezTo>
                    <a:pt x="5" y="48"/>
                    <a:pt x="6" y="48"/>
                    <a:pt x="7" y="49"/>
                  </a:cubicBezTo>
                  <a:cubicBezTo>
                    <a:pt x="8" y="50"/>
                    <a:pt x="8" y="51"/>
                    <a:pt x="10" y="52"/>
                  </a:cubicBezTo>
                  <a:cubicBezTo>
                    <a:pt x="12" y="53"/>
                    <a:pt x="14" y="54"/>
                    <a:pt x="17" y="54"/>
                  </a:cubicBezTo>
                  <a:cubicBezTo>
                    <a:pt x="18" y="54"/>
                    <a:pt x="19" y="53"/>
                    <a:pt x="20" y="53"/>
                  </a:cubicBezTo>
                  <a:cubicBezTo>
                    <a:pt x="20" y="51"/>
                    <a:pt x="20" y="50"/>
                    <a:pt x="20" y="48"/>
                  </a:cubicBezTo>
                  <a:cubicBezTo>
                    <a:pt x="20" y="46"/>
                    <a:pt x="20" y="46"/>
                    <a:pt x="20" y="45"/>
                  </a:cubicBezTo>
                  <a:cubicBezTo>
                    <a:pt x="22" y="45"/>
                    <a:pt x="24" y="44"/>
                    <a:pt x="26" y="45"/>
                  </a:cubicBezTo>
                  <a:cubicBezTo>
                    <a:pt x="28" y="47"/>
                    <a:pt x="27" y="49"/>
                    <a:pt x="28" y="51"/>
                  </a:cubicBezTo>
                  <a:cubicBezTo>
                    <a:pt x="29" y="52"/>
                    <a:pt x="30" y="53"/>
                    <a:pt x="31" y="53"/>
                  </a:cubicBezTo>
                  <a:cubicBezTo>
                    <a:pt x="32" y="54"/>
                    <a:pt x="33" y="55"/>
                    <a:pt x="34" y="55"/>
                  </a:cubicBezTo>
                  <a:cubicBezTo>
                    <a:pt x="36" y="55"/>
                    <a:pt x="38" y="55"/>
                    <a:pt x="40" y="55"/>
                  </a:cubicBezTo>
                  <a:cubicBezTo>
                    <a:pt x="43" y="55"/>
                    <a:pt x="43" y="55"/>
                    <a:pt x="43" y="55"/>
                  </a:cubicBezTo>
                  <a:cubicBezTo>
                    <a:pt x="44" y="55"/>
                    <a:pt x="45" y="55"/>
                    <a:pt x="46" y="55"/>
                  </a:cubicBezTo>
                  <a:cubicBezTo>
                    <a:pt x="47" y="54"/>
                    <a:pt x="48" y="53"/>
                    <a:pt x="48" y="52"/>
                  </a:cubicBezTo>
                  <a:cubicBezTo>
                    <a:pt x="49" y="51"/>
                    <a:pt x="48" y="50"/>
                    <a:pt x="48" y="49"/>
                  </a:cubicBezTo>
                  <a:cubicBezTo>
                    <a:pt x="49" y="48"/>
                    <a:pt x="49" y="47"/>
                    <a:pt x="50" y="46"/>
                  </a:cubicBezTo>
                  <a:cubicBezTo>
                    <a:pt x="51" y="45"/>
                    <a:pt x="52" y="46"/>
                    <a:pt x="53" y="46"/>
                  </a:cubicBezTo>
                  <a:cubicBezTo>
                    <a:pt x="54" y="46"/>
                    <a:pt x="55" y="45"/>
                    <a:pt x="56" y="45"/>
                  </a:cubicBezTo>
                  <a:cubicBezTo>
                    <a:pt x="56" y="43"/>
                    <a:pt x="56" y="43"/>
                    <a:pt x="56" y="42"/>
                  </a:cubicBezTo>
                  <a:cubicBezTo>
                    <a:pt x="56" y="37"/>
                    <a:pt x="56" y="37"/>
                    <a:pt x="56" y="37"/>
                  </a:cubicBezTo>
                  <a:cubicBezTo>
                    <a:pt x="62" y="36"/>
                    <a:pt x="62" y="36"/>
                    <a:pt x="62" y="36"/>
                  </a:cubicBezTo>
                  <a:cubicBezTo>
                    <a:pt x="62" y="38"/>
                    <a:pt x="64" y="37"/>
                    <a:pt x="64" y="39"/>
                  </a:cubicBezTo>
                  <a:cubicBezTo>
                    <a:pt x="65" y="40"/>
                    <a:pt x="64" y="41"/>
                    <a:pt x="64" y="42"/>
                  </a:cubicBezTo>
                  <a:cubicBezTo>
                    <a:pt x="65" y="44"/>
                    <a:pt x="65" y="45"/>
                    <a:pt x="65" y="48"/>
                  </a:cubicBezTo>
                  <a:cubicBezTo>
                    <a:pt x="76" y="48"/>
                    <a:pt x="76" y="48"/>
                    <a:pt x="76" y="48"/>
                  </a:cubicBezTo>
                  <a:cubicBezTo>
                    <a:pt x="82" y="43"/>
                    <a:pt x="82" y="43"/>
                    <a:pt x="82" y="43"/>
                  </a:cubicBezTo>
                  <a:cubicBezTo>
                    <a:pt x="85" y="45"/>
                    <a:pt x="85" y="45"/>
                    <a:pt x="85" y="45"/>
                  </a:cubicBezTo>
                  <a:cubicBezTo>
                    <a:pt x="85" y="48"/>
                    <a:pt x="85" y="49"/>
                    <a:pt x="85" y="52"/>
                  </a:cubicBezTo>
                  <a:cubicBezTo>
                    <a:pt x="85" y="52"/>
                    <a:pt x="86" y="52"/>
                    <a:pt x="87" y="53"/>
                  </a:cubicBezTo>
                  <a:cubicBezTo>
                    <a:pt x="86" y="54"/>
                    <a:pt x="86" y="55"/>
                    <a:pt x="85" y="56"/>
                  </a:cubicBezTo>
                  <a:cubicBezTo>
                    <a:pt x="83" y="56"/>
                    <a:pt x="81" y="55"/>
                    <a:pt x="78" y="55"/>
                  </a:cubicBezTo>
                  <a:cubicBezTo>
                    <a:pt x="75" y="55"/>
                    <a:pt x="75" y="55"/>
                    <a:pt x="75" y="55"/>
                  </a:cubicBezTo>
                  <a:cubicBezTo>
                    <a:pt x="74" y="55"/>
                    <a:pt x="73" y="54"/>
                    <a:pt x="72" y="54"/>
                  </a:cubicBezTo>
                  <a:cubicBezTo>
                    <a:pt x="70" y="54"/>
                    <a:pt x="68" y="54"/>
                    <a:pt x="66" y="54"/>
                  </a:cubicBezTo>
                  <a:cubicBezTo>
                    <a:pt x="65" y="54"/>
                    <a:pt x="64" y="55"/>
                    <a:pt x="63" y="56"/>
                  </a:cubicBezTo>
                  <a:cubicBezTo>
                    <a:pt x="62" y="56"/>
                    <a:pt x="61" y="57"/>
                    <a:pt x="60" y="57"/>
                  </a:cubicBezTo>
                  <a:cubicBezTo>
                    <a:pt x="57" y="58"/>
                    <a:pt x="54" y="57"/>
                    <a:pt x="50" y="57"/>
                  </a:cubicBezTo>
                  <a:cubicBezTo>
                    <a:pt x="47" y="57"/>
                    <a:pt x="45" y="58"/>
                    <a:pt x="42" y="60"/>
                  </a:cubicBezTo>
                  <a:cubicBezTo>
                    <a:pt x="41" y="61"/>
                    <a:pt x="41" y="62"/>
                    <a:pt x="41" y="63"/>
                  </a:cubicBezTo>
                  <a:cubicBezTo>
                    <a:pt x="41" y="70"/>
                    <a:pt x="41" y="70"/>
                    <a:pt x="41" y="70"/>
                  </a:cubicBezTo>
                  <a:cubicBezTo>
                    <a:pt x="44" y="69"/>
                    <a:pt x="46" y="68"/>
                    <a:pt x="50" y="68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4" y="68"/>
                    <a:pt x="54" y="69"/>
                    <a:pt x="56" y="69"/>
                  </a:cubicBezTo>
                  <a:cubicBezTo>
                    <a:pt x="58" y="69"/>
                    <a:pt x="59" y="70"/>
                    <a:pt x="61" y="70"/>
                  </a:cubicBezTo>
                  <a:cubicBezTo>
                    <a:pt x="64" y="70"/>
                    <a:pt x="66" y="69"/>
                    <a:pt x="68" y="68"/>
                  </a:cubicBezTo>
                  <a:cubicBezTo>
                    <a:pt x="70" y="67"/>
                    <a:pt x="72" y="66"/>
                    <a:pt x="74" y="64"/>
                  </a:cubicBezTo>
                  <a:cubicBezTo>
                    <a:pt x="75" y="64"/>
                    <a:pt x="77" y="62"/>
                    <a:pt x="78" y="62"/>
                  </a:cubicBezTo>
                  <a:cubicBezTo>
                    <a:pt x="80" y="62"/>
                    <a:pt x="80" y="62"/>
                    <a:pt x="80" y="62"/>
                  </a:cubicBezTo>
                  <a:cubicBezTo>
                    <a:pt x="81" y="62"/>
                    <a:pt x="82" y="63"/>
                    <a:pt x="83" y="63"/>
                  </a:cubicBezTo>
                  <a:cubicBezTo>
                    <a:pt x="84" y="64"/>
                    <a:pt x="84" y="65"/>
                    <a:pt x="84" y="66"/>
                  </a:cubicBezTo>
                  <a:cubicBezTo>
                    <a:pt x="83" y="67"/>
                    <a:pt x="83" y="68"/>
                    <a:pt x="82" y="69"/>
                  </a:cubicBezTo>
                  <a:cubicBezTo>
                    <a:pt x="81" y="69"/>
                    <a:pt x="80" y="68"/>
                    <a:pt x="79" y="69"/>
                  </a:cubicBezTo>
                  <a:cubicBezTo>
                    <a:pt x="78" y="69"/>
                    <a:pt x="77" y="69"/>
                    <a:pt x="76" y="70"/>
                  </a:cubicBezTo>
                  <a:cubicBezTo>
                    <a:pt x="75" y="70"/>
                    <a:pt x="75" y="72"/>
                    <a:pt x="74" y="73"/>
                  </a:cubicBezTo>
                  <a:cubicBezTo>
                    <a:pt x="73" y="74"/>
                    <a:pt x="71" y="75"/>
                    <a:pt x="70" y="75"/>
                  </a:cubicBezTo>
                  <a:cubicBezTo>
                    <a:pt x="68" y="75"/>
                    <a:pt x="67" y="74"/>
                    <a:pt x="65" y="74"/>
                  </a:cubicBezTo>
                  <a:cubicBezTo>
                    <a:pt x="61" y="74"/>
                    <a:pt x="59" y="74"/>
                    <a:pt x="55" y="74"/>
                  </a:cubicBezTo>
                  <a:cubicBezTo>
                    <a:pt x="54" y="74"/>
                    <a:pt x="53" y="74"/>
                    <a:pt x="52" y="74"/>
                  </a:cubicBezTo>
                  <a:cubicBezTo>
                    <a:pt x="51" y="74"/>
                    <a:pt x="50" y="75"/>
                    <a:pt x="49" y="75"/>
                  </a:cubicBezTo>
                  <a:cubicBezTo>
                    <a:pt x="48" y="76"/>
                    <a:pt x="47" y="75"/>
                    <a:pt x="46" y="76"/>
                  </a:cubicBezTo>
                  <a:cubicBezTo>
                    <a:pt x="45" y="77"/>
                    <a:pt x="45" y="78"/>
                    <a:pt x="45" y="79"/>
                  </a:cubicBezTo>
                  <a:cubicBezTo>
                    <a:pt x="45" y="80"/>
                    <a:pt x="46" y="81"/>
                    <a:pt x="46" y="82"/>
                  </a:cubicBezTo>
                  <a:cubicBezTo>
                    <a:pt x="47" y="84"/>
                    <a:pt x="49" y="86"/>
                    <a:pt x="51" y="87"/>
                  </a:cubicBezTo>
                  <a:cubicBezTo>
                    <a:pt x="52" y="88"/>
                    <a:pt x="53" y="87"/>
                    <a:pt x="54" y="87"/>
                  </a:cubicBezTo>
                  <a:cubicBezTo>
                    <a:pt x="56" y="87"/>
                    <a:pt x="58" y="87"/>
                    <a:pt x="60" y="87"/>
                  </a:cubicBezTo>
                  <a:cubicBezTo>
                    <a:pt x="61" y="87"/>
                    <a:pt x="62" y="88"/>
                    <a:pt x="63" y="88"/>
                  </a:cubicBezTo>
                  <a:cubicBezTo>
                    <a:pt x="65" y="89"/>
                    <a:pt x="67" y="89"/>
                    <a:pt x="69" y="91"/>
                  </a:cubicBezTo>
                  <a:cubicBezTo>
                    <a:pt x="70" y="92"/>
                    <a:pt x="71" y="92"/>
                    <a:pt x="72" y="93"/>
                  </a:cubicBezTo>
                  <a:cubicBezTo>
                    <a:pt x="72" y="94"/>
                    <a:pt x="73" y="95"/>
                    <a:pt x="73" y="96"/>
                  </a:cubicBezTo>
                  <a:cubicBezTo>
                    <a:pt x="74" y="97"/>
                    <a:pt x="75" y="98"/>
                    <a:pt x="75" y="99"/>
                  </a:cubicBezTo>
                  <a:cubicBezTo>
                    <a:pt x="77" y="101"/>
                    <a:pt x="78" y="103"/>
                    <a:pt x="80" y="105"/>
                  </a:cubicBezTo>
                  <a:cubicBezTo>
                    <a:pt x="83" y="104"/>
                    <a:pt x="83" y="104"/>
                    <a:pt x="83" y="104"/>
                  </a:cubicBezTo>
                  <a:cubicBezTo>
                    <a:pt x="83" y="103"/>
                    <a:pt x="82" y="102"/>
                    <a:pt x="83" y="101"/>
                  </a:cubicBezTo>
                  <a:cubicBezTo>
                    <a:pt x="84" y="100"/>
                    <a:pt x="84" y="99"/>
                    <a:pt x="85" y="98"/>
                  </a:cubicBezTo>
                  <a:cubicBezTo>
                    <a:pt x="86" y="98"/>
                    <a:pt x="87" y="97"/>
                    <a:pt x="88" y="97"/>
                  </a:cubicBezTo>
                  <a:cubicBezTo>
                    <a:pt x="90" y="96"/>
                    <a:pt x="93" y="95"/>
                    <a:pt x="94" y="93"/>
                  </a:cubicBezTo>
                  <a:cubicBezTo>
                    <a:pt x="94" y="92"/>
                    <a:pt x="94" y="91"/>
                    <a:pt x="95" y="90"/>
                  </a:cubicBezTo>
                  <a:cubicBezTo>
                    <a:pt x="95" y="88"/>
                    <a:pt x="94" y="86"/>
                    <a:pt x="95" y="84"/>
                  </a:cubicBezTo>
                  <a:cubicBezTo>
                    <a:pt x="95" y="82"/>
                    <a:pt x="96" y="82"/>
                    <a:pt x="96" y="81"/>
                  </a:cubicBezTo>
                  <a:cubicBezTo>
                    <a:pt x="97" y="79"/>
                    <a:pt x="98" y="78"/>
                    <a:pt x="99" y="78"/>
                  </a:cubicBezTo>
                  <a:cubicBezTo>
                    <a:pt x="100" y="77"/>
                    <a:pt x="101" y="76"/>
                    <a:pt x="102" y="76"/>
                  </a:cubicBezTo>
                  <a:cubicBezTo>
                    <a:pt x="104" y="76"/>
                    <a:pt x="105" y="76"/>
                    <a:pt x="107" y="76"/>
                  </a:cubicBezTo>
                  <a:cubicBezTo>
                    <a:pt x="107" y="62"/>
                    <a:pt x="107" y="62"/>
                    <a:pt x="107" y="62"/>
                  </a:cubicBezTo>
                  <a:cubicBezTo>
                    <a:pt x="110" y="62"/>
                    <a:pt x="111" y="62"/>
                    <a:pt x="113" y="62"/>
                  </a:cubicBezTo>
                  <a:cubicBezTo>
                    <a:pt x="115" y="61"/>
                    <a:pt x="117" y="59"/>
                    <a:pt x="119" y="58"/>
                  </a:cubicBezTo>
                  <a:cubicBezTo>
                    <a:pt x="118" y="57"/>
                    <a:pt x="117" y="56"/>
                    <a:pt x="117" y="55"/>
                  </a:cubicBezTo>
                  <a:cubicBezTo>
                    <a:pt x="117" y="54"/>
                    <a:pt x="117" y="53"/>
                    <a:pt x="117" y="52"/>
                  </a:cubicBezTo>
                  <a:cubicBezTo>
                    <a:pt x="117" y="51"/>
                    <a:pt x="117" y="50"/>
                    <a:pt x="117" y="49"/>
                  </a:cubicBezTo>
                  <a:cubicBezTo>
                    <a:pt x="117" y="48"/>
                    <a:pt x="117" y="47"/>
                    <a:pt x="117" y="46"/>
                  </a:cubicBezTo>
                  <a:cubicBezTo>
                    <a:pt x="117" y="45"/>
                    <a:pt x="117" y="44"/>
                    <a:pt x="117" y="43"/>
                  </a:cubicBezTo>
                  <a:cubicBezTo>
                    <a:pt x="138" y="43"/>
                    <a:pt x="138" y="43"/>
                    <a:pt x="138" y="43"/>
                  </a:cubicBezTo>
                  <a:cubicBezTo>
                    <a:pt x="138" y="44"/>
                    <a:pt x="138" y="45"/>
                    <a:pt x="138" y="47"/>
                  </a:cubicBezTo>
                  <a:cubicBezTo>
                    <a:pt x="137" y="49"/>
                    <a:pt x="136" y="50"/>
                    <a:pt x="136" y="53"/>
                  </a:cubicBezTo>
                  <a:cubicBezTo>
                    <a:pt x="136" y="54"/>
                    <a:pt x="137" y="54"/>
                    <a:pt x="137" y="56"/>
                  </a:cubicBezTo>
                  <a:cubicBezTo>
                    <a:pt x="139" y="56"/>
                    <a:pt x="140" y="55"/>
                    <a:pt x="142" y="56"/>
                  </a:cubicBezTo>
                  <a:cubicBezTo>
                    <a:pt x="144" y="56"/>
                    <a:pt x="145" y="56"/>
                    <a:pt x="146" y="57"/>
                  </a:cubicBezTo>
                  <a:cubicBezTo>
                    <a:pt x="147" y="58"/>
                    <a:pt x="149" y="58"/>
                    <a:pt x="149" y="59"/>
                  </a:cubicBezTo>
                  <a:cubicBezTo>
                    <a:pt x="149" y="60"/>
                    <a:pt x="149" y="61"/>
                    <a:pt x="149" y="62"/>
                  </a:cubicBezTo>
                  <a:cubicBezTo>
                    <a:pt x="149" y="64"/>
                    <a:pt x="149" y="66"/>
                    <a:pt x="148" y="68"/>
                  </a:cubicBezTo>
                  <a:cubicBezTo>
                    <a:pt x="148" y="69"/>
                    <a:pt x="146" y="69"/>
                    <a:pt x="145" y="70"/>
                  </a:cubicBezTo>
                  <a:cubicBezTo>
                    <a:pt x="143" y="72"/>
                    <a:pt x="141" y="73"/>
                    <a:pt x="141" y="76"/>
                  </a:cubicBezTo>
                  <a:cubicBezTo>
                    <a:pt x="141" y="78"/>
                    <a:pt x="142" y="79"/>
                    <a:pt x="142" y="80"/>
                  </a:cubicBezTo>
                  <a:cubicBezTo>
                    <a:pt x="148" y="80"/>
                    <a:pt x="148" y="80"/>
                    <a:pt x="148" y="80"/>
                  </a:cubicBezTo>
                  <a:cubicBezTo>
                    <a:pt x="152" y="80"/>
                    <a:pt x="154" y="77"/>
                    <a:pt x="157" y="75"/>
                  </a:cubicBezTo>
                  <a:cubicBezTo>
                    <a:pt x="159" y="74"/>
                    <a:pt x="160" y="72"/>
                    <a:pt x="163" y="72"/>
                  </a:cubicBezTo>
                  <a:cubicBezTo>
                    <a:pt x="165" y="72"/>
                    <a:pt x="165" y="73"/>
                    <a:pt x="166" y="74"/>
                  </a:cubicBezTo>
                  <a:cubicBezTo>
                    <a:pt x="166" y="75"/>
                    <a:pt x="166" y="76"/>
                    <a:pt x="166" y="77"/>
                  </a:cubicBezTo>
                  <a:cubicBezTo>
                    <a:pt x="166" y="79"/>
                    <a:pt x="166" y="81"/>
                    <a:pt x="166" y="83"/>
                  </a:cubicBezTo>
                  <a:cubicBezTo>
                    <a:pt x="174" y="83"/>
                    <a:pt x="174" y="83"/>
                    <a:pt x="174" y="83"/>
                  </a:cubicBezTo>
                  <a:cubicBezTo>
                    <a:pt x="175" y="82"/>
                    <a:pt x="176" y="82"/>
                    <a:pt x="177" y="81"/>
                  </a:cubicBezTo>
                  <a:cubicBezTo>
                    <a:pt x="177" y="80"/>
                    <a:pt x="177" y="79"/>
                    <a:pt x="178" y="78"/>
                  </a:cubicBezTo>
                  <a:cubicBezTo>
                    <a:pt x="178" y="77"/>
                    <a:pt x="179" y="77"/>
                    <a:pt x="179" y="75"/>
                  </a:cubicBezTo>
                  <a:cubicBezTo>
                    <a:pt x="196" y="75"/>
                    <a:pt x="196" y="75"/>
                    <a:pt x="196" y="75"/>
                  </a:cubicBezTo>
                  <a:cubicBezTo>
                    <a:pt x="202" y="74"/>
                    <a:pt x="202" y="74"/>
                    <a:pt x="202" y="74"/>
                  </a:cubicBezTo>
                  <a:cubicBezTo>
                    <a:pt x="203" y="71"/>
                    <a:pt x="203" y="71"/>
                    <a:pt x="203" y="71"/>
                  </a:cubicBezTo>
                  <a:cubicBezTo>
                    <a:pt x="201" y="68"/>
                    <a:pt x="199" y="66"/>
                    <a:pt x="195" y="65"/>
                  </a:cubicBezTo>
                  <a:cubicBezTo>
                    <a:pt x="194" y="65"/>
                    <a:pt x="193" y="66"/>
                    <a:pt x="192" y="66"/>
                  </a:cubicBezTo>
                  <a:cubicBezTo>
                    <a:pt x="189" y="66"/>
                    <a:pt x="188" y="66"/>
                    <a:pt x="185" y="66"/>
                  </a:cubicBezTo>
                  <a:cubicBezTo>
                    <a:pt x="185" y="63"/>
                    <a:pt x="184" y="61"/>
                    <a:pt x="184" y="59"/>
                  </a:cubicBezTo>
                  <a:cubicBezTo>
                    <a:pt x="184" y="57"/>
                    <a:pt x="185" y="57"/>
                    <a:pt x="185" y="56"/>
                  </a:cubicBezTo>
                  <a:cubicBezTo>
                    <a:pt x="166" y="56"/>
                    <a:pt x="166" y="56"/>
                    <a:pt x="166" y="56"/>
                  </a:cubicBezTo>
                  <a:cubicBezTo>
                    <a:pt x="166" y="51"/>
                    <a:pt x="167" y="48"/>
                    <a:pt x="164" y="45"/>
                  </a:cubicBezTo>
                  <a:cubicBezTo>
                    <a:pt x="163" y="44"/>
                    <a:pt x="162" y="44"/>
                    <a:pt x="161" y="44"/>
                  </a:cubicBezTo>
                  <a:cubicBezTo>
                    <a:pt x="160" y="43"/>
                    <a:pt x="159" y="43"/>
                    <a:pt x="158" y="42"/>
                  </a:cubicBezTo>
                  <a:cubicBezTo>
                    <a:pt x="157" y="42"/>
                    <a:pt x="157" y="40"/>
                    <a:pt x="156" y="39"/>
                  </a:cubicBezTo>
                  <a:cubicBezTo>
                    <a:pt x="156" y="39"/>
                    <a:pt x="156" y="37"/>
                    <a:pt x="156" y="36"/>
                  </a:cubicBezTo>
                  <a:cubicBezTo>
                    <a:pt x="154" y="35"/>
                    <a:pt x="151" y="35"/>
                    <a:pt x="149" y="35"/>
                  </a:cubicBezTo>
                  <a:cubicBezTo>
                    <a:pt x="148" y="35"/>
                    <a:pt x="147" y="35"/>
                    <a:pt x="146" y="35"/>
                  </a:cubicBezTo>
                  <a:cubicBezTo>
                    <a:pt x="145" y="34"/>
                    <a:pt x="144" y="34"/>
                    <a:pt x="143" y="33"/>
                  </a:cubicBezTo>
                  <a:cubicBezTo>
                    <a:pt x="142" y="31"/>
                    <a:pt x="142" y="28"/>
                    <a:pt x="140" y="27"/>
                  </a:cubicBezTo>
                  <a:cubicBezTo>
                    <a:pt x="139" y="26"/>
                    <a:pt x="138" y="26"/>
                    <a:pt x="137" y="26"/>
                  </a:cubicBezTo>
                  <a:cubicBezTo>
                    <a:pt x="136" y="26"/>
                    <a:pt x="135" y="25"/>
                    <a:pt x="134" y="25"/>
                  </a:cubicBezTo>
                  <a:cubicBezTo>
                    <a:pt x="133" y="25"/>
                    <a:pt x="132" y="26"/>
                    <a:pt x="131" y="26"/>
                  </a:cubicBezTo>
                  <a:cubicBezTo>
                    <a:pt x="129" y="27"/>
                    <a:pt x="129" y="29"/>
                    <a:pt x="127" y="29"/>
                  </a:cubicBezTo>
                  <a:cubicBezTo>
                    <a:pt x="124" y="29"/>
                    <a:pt x="123" y="28"/>
                    <a:pt x="121" y="28"/>
                  </a:cubicBezTo>
                  <a:cubicBezTo>
                    <a:pt x="120" y="27"/>
                    <a:pt x="119" y="28"/>
                    <a:pt x="118" y="28"/>
                  </a:cubicBezTo>
                  <a:cubicBezTo>
                    <a:pt x="117" y="27"/>
                    <a:pt x="117" y="26"/>
                    <a:pt x="116" y="25"/>
                  </a:cubicBezTo>
                  <a:cubicBezTo>
                    <a:pt x="116" y="18"/>
                    <a:pt x="116" y="18"/>
                    <a:pt x="116" y="18"/>
                  </a:cubicBezTo>
                  <a:cubicBezTo>
                    <a:pt x="114" y="18"/>
                    <a:pt x="113" y="18"/>
                    <a:pt x="112" y="18"/>
                  </a:cubicBezTo>
                  <a:cubicBezTo>
                    <a:pt x="110" y="18"/>
                    <a:pt x="109" y="18"/>
                    <a:pt x="107" y="18"/>
                  </a:cubicBezTo>
                  <a:cubicBezTo>
                    <a:pt x="106" y="18"/>
                    <a:pt x="105" y="17"/>
                    <a:pt x="104" y="17"/>
                  </a:cubicBezTo>
                  <a:cubicBezTo>
                    <a:pt x="105" y="16"/>
                    <a:pt x="105" y="15"/>
                    <a:pt x="105" y="14"/>
                  </a:cubicBezTo>
                  <a:cubicBezTo>
                    <a:pt x="106" y="11"/>
                    <a:pt x="108" y="11"/>
                    <a:pt x="109" y="8"/>
                  </a:cubicBezTo>
                  <a:cubicBezTo>
                    <a:pt x="110" y="7"/>
                    <a:pt x="109" y="6"/>
                    <a:pt x="109" y="5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3" y="1"/>
                    <a:pt x="82" y="0"/>
                    <a:pt x="81" y="0"/>
                  </a:cubicBezTo>
                  <a:cubicBezTo>
                    <a:pt x="79" y="1"/>
                    <a:pt x="78" y="2"/>
                    <a:pt x="78" y="3"/>
                  </a:cubicBezTo>
                  <a:cubicBezTo>
                    <a:pt x="77" y="5"/>
                    <a:pt x="76" y="7"/>
                    <a:pt x="76" y="9"/>
                  </a:cubicBezTo>
                  <a:cubicBezTo>
                    <a:pt x="76" y="12"/>
                    <a:pt x="76" y="12"/>
                    <a:pt x="76" y="12"/>
                  </a:cubicBezTo>
                  <a:cubicBezTo>
                    <a:pt x="76" y="13"/>
                    <a:pt x="77" y="14"/>
                    <a:pt x="77" y="15"/>
                  </a:cubicBezTo>
                  <a:cubicBezTo>
                    <a:pt x="77" y="17"/>
                    <a:pt x="79" y="18"/>
                    <a:pt x="79" y="20"/>
                  </a:cubicBezTo>
                  <a:cubicBezTo>
                    <a:pt x="79" y="22"/>
                    <a:pt x="78" y="23"/>
                    <a:pt x="77" y="25"/>
                  </a:cubicBezTo>
                  <a:cubicBezTo>
                    <a:pt x="76" y="26"/>
                    <a:pt x="74" y="27"/>
                    <a:pt x="73" y="27"/>
                  </a:cubicBezTo>
                  <a:cubicBezTo>
                    <a:pt x="71" y="27"/>
                    <a:pt x="69" y="27"/>
                    <a:pt x="68" y="25"/>
                  </a:cubicBezTo>
                  <a:cubicBezTo>
                    <a:pt x="67" y="24"/>
                    <a:pt x="66" y="21"/>
                    <a:pt x="66" y="19"/>
                  </a:cubicBezTo>
                  <a:cubicBezTo>
                    <a:pt x="66" y="16"/>
                    <a:pt x="66" y="16"/>
                    <a:pt x="66" y="16"/>
                  </a:cubicBezTo>
                  <a:cubicBezTo>
                    <a:pt x="66" y="15"/>
                    <a:pt x="65" y="14"/>
                    <a:pt x="65" y="13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65" y="8"/>
                    <a:pt x="65" y="7"/>
                    <a:pt x="64" y="5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6" y="5"/>
                    <a:pt x="54" y="6"/>
                    <a:pt x="53" y="7"/>
                  </a:cubicBezTo>
                  <a:cubicBezTo>
                    <a:pt x="52" y="8"/>
                    <a:pt x="52" y="9"/>
                    <a:pt x="51" y="10"/>
                  </a:cubicBezTo>
                  <a:cubicBezTo>
                    <a:pt x="50" y="11"/>
                    <a:pt x="49" y="11"/>
                    <a:pt x="48" y="12"/>
                  </a:cubicBezTo>
                  <a:cubicBezTo>
                    <a:pt x="47" y="13"/>
                    <a:pt x="47" y="14"/>
                    <a:pt x="45" y="14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6" y="9"/>
                    <a:pt x="36" y="7"/>
                    <a:pt x="37" y="6"/>
                  </a:cubicBezTo>
                  <a:cubicBezTo>
                    <a:pt x="38" y="6"/>
                    <a:pt x="39" y="7"/>
                    <a:pt x="40" y="6"/>
                  </a:cubicBezTo>
                  <a:cubicBezTo>
                    <a:pt x="41" y="6"/>
                    <a:pt x="42" y="5"/>
                    <a:pt x="43" y="4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1" y="1"/>
                    <a:pt x="40" y="1"/>
                    <a:pt x="39" y="1"/>
                  </a:cubicBezTo>
                  <a:cubicBezTo>
                    <a:pt x="38" y="2"/>
                    <a:pt x="38" y="3"/>
                    <a:pt x="36" y="3"/>
                  </a:cubicBezTo>
                  <a:cubicBezTo>
                    <a:pt x="36" y="4"/>
                    <a:pt x="34" y="4"/>
                    <a:pt x="34" y="5"/>
                  </a:cubicBezTo>
                  <a:cubicBezTo>
                    <a:pt x="33" y="5"/>
                    <a:pt x="33" y="7"/>
                    <a:pt x="32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2" y="8"/>
                    <a:pt x="11" y="8"/>
                    <a:pt x="10" y="9"/>
                  </a:cubicBezTo>
                  <a:cubicBezTo>
                    <a:pt x="7" y="9"/>
                    <a:pt x="6" y="9"/>
                    <a:pt x="3" y="9"/>
                  </a:cubicBezTo>
                  <a:cubicBezTo>
                    <a:pt x="2" y="9"/>
                    <a:pt x="2" y="10"/>
                    <a:pt x="0" y="11"/>
                  </a:cubicBezTo>
                  <a:cubicBezTo>
                    <a:pt x="1" y="13"/>
                    <a:pt x="0" y="15"/>
                    <a:pt x="1" y="17"/>
                  </a:cubicBezTo>
                  <a:cubicBezTo>
                    <a:pt x="2" y="18"/>
                    <a:pt x="3" y="19"/>
                    <a:pt x="4" y="20"/>
                  </a:cubicBezTo>
                  <a:cubicBezTo>
                    <a:pt x="5" y="20"/>
                    <a:pt x="5" y="22"/>
                    <a:pt x="6" y="22"/>
                  </a:cubicBezTo>
                  <a:cubicBezTo>
                    <a:pt x="10" y="23"/>
                    <a:pt x="12" y="22"/>
                    <a:pt x="15" y="22"/>
                  </a:cubicBezTo>
                  <a:cubicBezTo>
                    <a:pt x="16" y="22"/>
                    <a:pt x="17" y="23"/>
                    <a:pt x="18" y="23"/>
                  </a:cubicBezTo>
                  <a:cubicBezTo>
                    <a:pt x="18" y="24"/>
                    <a:pt x="18" y="25"/>
                    <a:pt x="18" y="26"/>
                  </a:cubicBezTo>
                  <a:cubicBezTo>
                    <a:pt x="18" y="27"/>
                    <a:pt x="18" y="28"/>
                    <a:pt x="17" y="29"/>
                  </a:cubicBezTo>
                  <a:cubicBezTo>
                    <a:pt x="17" y="30"/>
                    <a:pt x="14" y="30"/>
                    <a:pt x="14" y="31"/>
                  </a:cubicBezTo>
                  <a:cubicBezTo>
                    <a:pt x="14" y="33"/>
                    <a:pt x="15" y="34"/>
                    <a:pt x="15" y="36"/>
                  </a:cubicBezTo>
                  <a:cubicBezTo>
                    <a:pt x="16" y="37"/>
                    <a:pt x="18" y="37"/>
                    <a:pt x="18" y="38"/>
                  </a:cubicBezTo>
                  <a:cubicBezTo>
                    <a:pt x="19" y="39"/>
                    <a:pt x="19" y="41"/>
                    <a:pt x="19" y="42"/>
                  </a:cubicBezTo>
                  <a:cubicBezTo>
                    <a:pt x="19" y="44"/>
                    <a:pt x="18" y="46"/>
                    <a:pt x="17" y="48"/>
                  </a:cubicBezTo>
                  <a:cubicBezTo>
                    <a:pt x="16" y="47"/>
                    <a:pt x="15" y="47"/>
                    <a:pt x="14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760"/>
            </a:p>
          </p:txBody>
        </p:sp>
        <p:sp>
          <p:nvSpPr>
            <p:cNvPr id="592" name="Freeform 591"/>
            <p:cNvSpPr>
              <a:spLocks noEditPoints="1"/>
            </p:cNvSpPr>
            <p:nvPr/>
          </p:nvSpPr>
          <p:spPr bwMode="auto">
            <a:xfrm>
              <a:off x="4435475" y="839788"/>
              <a:ext cx="5591175" cy="2770188"/>
            </a:xfrm>
            <a:custGeom>
              <a:avLst/>
              <a:gdLst>
                <a:gd name="T0" fmla="*/ 2654 w 2808"/>
                <a:gd name="T1" fmla="*/ 225 h 1390"/>
                <a:gd name="T2" fmla="*/ 2474 w 2808"/>
                <a:gd name="T3" fmla="*/ 220 h 1390"/>
                <a:gd name="T4" fmla="*/ 2259 w 2808"/>
                <a:gd name="T5" fmla="*/ 179 h 1390"/>
                <a:gd name="T6" fmla="*/ 2088 w 2808"/>
                <a:gd name="T7" fmla="*/ 170 h 1390"/>
                <a:gd name="T8" fmla="*/ 1927 w 2808"/>
                <a:gd name="T9" fmla="*/ 125 h 1390"/>
                <a:gd name="T10" fmla="*/ 1706 w 2808"/>
                <a:gd name="T11" fmla="*/ 106 h 1390"/>
                <a:gd name="T12" fmla="*/ 1712 w 2808"/>
                <a:gd name="T13" fmla="*/ 83 h 1390"/>
                <a:gd name="T14" fmla="*/ 1553 w 2808"/>
                <a:gd name="T15" fmla="*/ 25 h 1390"/>
                <a:gd name="T16" fmla="*/ 1356 w 2808"/>
                <a:gd name="T17" fmla="*/ 107 h 1390"/>
                <a:gd name="T18" fmla="*/ 1233 w 2808"/>
                <a:gd name="T19" fmla="*/ 157 h 1390"/>
                <a:gd name="T20" fmla="*/ 1175 w 2808"/>
                <a:gd name="T21" fmla="*/ 195 h 1390"/>
                <a:gd name="T22" fmla="*/ 1182 w 2808"/>
                <a:gd name="T23" fmla="*/ 265 h 1390"/>
                <a:gd name="T24" fmla="*/ 1155 w 2808"/>
                <a:gd name="T25" fmla="*/ 156 h 1390"/>
                <a:gd name="T26" fmla="*/ 1060 w 2808"/>
                <a:gd name="T27" fmla="*/ 231 h 1390"/>
                <a:gd name="T28" fmla="*/ 951 w 2808"/>
                <a:gd name="T29" fmla="*/ 242 h 1390"/>
                <a:gd name="T30" fmla="*/ 789 w 2808"/>
                <a:gd name="T31" fmla="*/ 256 h 1390"/>
                <a:gd name="T32" fmla="*/ 703 w 2808"/>
                <a:gd name="T33" fmla="*/ 337 h 1390"/>
                <a:gd name="T34" fmla="*/ 630 w 2808"/>
                <a:gd name="T35" fmla="*/ 295 h 1390"/>
                <a:gd name="T36" fmla="*/ 595 w 2808"/>
                <a:gd name="T37" fmla="*/ 219 h 1390"/>
                <a:gd name="T38" fmla="*/ 440 w 2808"/>
                <a:gd name="T39" fmla="*/ 192 h 1390"/>
                <a:gd name="T40" fmla="*/ 343 w 2808"/>
                <a:gd name="T41" fmla="*/ 242 h 1390"/>
                <a:gd name="T42" fmla="*/ 286 w 2808"/>
                <a:gd name="T43" fmla="*/ 327 h 1390"/>
                <a:gd name="T44" fmla="*/ 217 w 2808"/>
                <a:gd name="T45" fmla="*/ 453 h 1390"/>
                <a:gd name="T46" fmla="*/ 348 w 2808"/>
                <a:gd name="T47" fmla="*/ 516 h 1390"/>
                <a:gd name="T48" fmla="*/ 420 w 2808"/>
                <a:gd name="T49" fmla="*/ 354 h 1390"/>
                <a:gd name="T50" fmla="*/ 466 w 2808"/>
                <a:gd name="T51" fmla="*/ 438 h 1390"/>
                <a:gd name="T52" fmla="*/ 435 w 2808"/>
                <a:gd name="T53" fmla="*/ 473 h 1390"/>
                <a:gd name="T54" fmla="*/ 387 w 2808"/>
                <a:gd name="T55" fmla="*/ 540 h 1390"/>
                <a:gd name="T56" fmla="*/ 281 w 2808"/>
                <a:gd name="T57" fmla="*/ 490 h 1390"/>
                <a:gd name="T58" fmla="*/ 154 w 2808"/>
                <a:gd name="T59" fmla="*/ 634 h 1390"/>
                <a:gd name="T60" fmla="*/ 71 w 2808"/>
                <a:gd name="T61" fmla="*/ 752 h 1390"/>
                <a:gd name="T62" fmla="*/ 99 w 2808"/>
                <a:gd name="T63" fmla="*/ 852 h 1390"/>
                <a:gd name="T64" fmla="*/ 284 w 2808"/>
                <a:gd name="T65" fmla="*/ 763 h 1390"/>
                <a:gd name="T66" fmla="*/ 378 w 2808"/>
                <a:gd name="T67" fmla="*/ 805 h 1390"/>
                <a:gd name="T68" fmla="*/ 357 w 2808"/>
                <a:gd name="T69" fmla="*/ 747 h 1390"/>
                <a:gd name="T70" fmla="*/ 477 w 2808"/>
                <a:gd name="T71" fmla="*/ 839 h 1390"/>
                <a:gd name="T72" fmla="*/ 516 w 2808"/>
                <a:gd name="T73" fmla="*/ 852 h 1390"/>
                <a:gd name="T74" fmla="*/ 612 w 2808"/>
                <a:gd name="T75" fmla="*/ 867 h 1390"/>
                <a:gd name="T76" fmla="*/ 594 w 2808"/>
                <a:gd name="T77" fmla="*/ 950 h 1390"/>
                <a:gd name="T78" fmla="*/ 678 w 2808"/>
                <a:gd name="T79" fmla="*/ 1076 h 1390"/>
                <a:gd name="T80" fmla="*/ 885 w 2808"/>
                <a:gd name="T81" fmla="*/ 1165 h 1390"/>
                <a:gd name="T82" fmla="*/ 913 w 2808"/>
                <a:gd name="T83" fmla="*/ 1031 h 1390"/>
                <a:gd name="T84" fmla="*/ 846 w 2808"/>
                <a:gd name="T85" fmla="*/ 980 h 1390"/>
                <a:gd name="T86" fmla="*/ 1107 w 2808"/>
                <a:gd name="T87" fmla="*/ 1088 h 1390"/>
                <a:gd name="T88" fmla="*/ 1238 w 2808"/>
                <a:gd name="T89" fmla="*/ 1269 h 1390"/>
                <a:gd name="T90" fmla="*/ 1411 w 2808"/>
                <a:gd name="T91" fmla="*/ 1086 h 1390"/>
                <a:gd name="T92" fmla="*/ 1527 w 2808"/>
                <a:gd name="T93" fmla="*/ 1239 h 1390"/>
                <a:gd name="T94" fmla="*/ 1565 w 2808"/>
                <a:gd name="T95" fmla="*/ 1310 h 1390"/>
                <a:gd name="T96" fmla="*/ 1637 w 2808"/>
                <a:gd name="T97" fmla="*/ 1257 h 1390"/>
                <a:gd name="T98" fmla="*/ 1661 w 2808"/>
                <a:gd name="T99" fmla="*/ 1139 h 1390"/>
                <a:gd name="T100" fmla="*/ 1837 w 2808"/>
                <a:gd name="T101" fmla="*/ 991 h 1390"/>
                <a:gd name="T102" fmla="*/ 1807 w 2808"/>
                <a:gd name="T103" fmla="*/ 821 h 1390"/>
                <a:gd name="T104" fmla="*/ 1909 w 2808"/>
                <a:gd name="T105" fmla="*/ 903 h 1390"/>
                <a:gd name="T106" fmla="*/ 2043 w 2808"/>
                <a:gd name="T107" fmla="*/ 738 h 1390"/>
                <a:gd name="T108" fmla="*/ 2126 w 2808"/>
                <a:gd name="T109" fmla="*/ 697 h 1390"/>
                <a:gd name="T110" fmla="*/ 2137 w 2808"/>
                <a:gd name="T111" fmla="*/ 553 h 1390"/>
                <a:gd name="T112" fmla="*/ 2085 w 2808"/>
                <a:gd name="T113" fmla="*/ 504 h 1390"/>
                <a:gd name="T114" fmla="*/ 2317 w 2808"/>
                <a:gd name="T115" fmla="*/ 457 h 1390"/>
                <a:gd name="T116" fmla="*/ 2441 w 2808"/>
                <a:gd name="T117" fmla="*/ 393 h 1390"/>
                <a:gd name="T118" fmla="*/ 2364 w 2808"/>
                <a:gd name="T119" fmla="*/ 584 h 1390"/>
                <a:gd name="T120" fmla="*/ 2459 w 2808"/>
                <a:gd name="T121" fmla="*/ 437 h 1390"/>
                <a:gd name="T122" fmla="*/ 2637 w 2808"/>
                <a:gd name="T123" fmla="*/ 348 h 1390"/>
                <a:gd name="T124" fmla="*/ 497 w 2808"/>
                <a:gd name="T125" fmla="*/ 188 h 1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08" h="1390">
                  <a:moveTo>
                    <a:pt x="2783" y="317"/>
                  </a:moveTo>
                  <a:cubicBezTo>
                    <a:pt x="2786" y="317"/>
                    <a:pt x="2786" y="317"/>
                    <a:pt x="2786" y="317"/>
                  </a:cubicBezTo>
                  <a:cubicBezTo>
                    <a:pt x="2787" y="317"/>
                    <a:pt x="2788" y="317"/>
                    <a:pt x="2789" y="317"/>
                  </a:cubicBezTo>
                  <a:cubicBezTo>
                    <a:pt x="2790" y="316"/>
                    <a:pt x="2791" y="316"/>
                    <a:pt x="2792" y="315"/>
                  </a:cubicBezTo>
                  <a:cubicBezTo>
                    <a:pt x="2793" y="315"/>
                    <a:pt x="2793" y="313"/>
                    <a:pt x="2794" y="312"/>
                  </a:cubicBezTo>
                  <a:cubicBezTo>
                    <a:pt x="2795" y="311"/>
                    <a:pt x="2796" y="311"/>
                    <a:pt x="2797" y="310"/>
                  </a:cubicBezTo>
                  <a:cubicBezTo>
                    <a:pt x="2798" y="309"/>
                    <a:pt x="2798" y="308"/>
                    <a:pt x="2799" y="307"/>
                  </a:cubicBezTo>
                  <a:cubicBezTo>
                    <a:pt x="2799" y="307"/>
                    <a:pt x="2801" y="308"/>
                    <a:pt x="2802" y="307"/>
                  </a:cubicBezTo>
                  <a:cubicBezTo>
                    <a:pt x="2803" y="307"/>
                    <a:pt x="2803" y="306"/>
                    <a:pt x="2805" y="305"/>
                  </a:cubicBezTo>
                  <a:cubicBezTo>
                    <a:pt x="2805" y="304"/>
                    <a:pt x="2807" y="304"/>
                    <a:pt x="2807" y="303"/>
                  </a:cubicBezTo>
                  <a:cubicBezTo>
                    <a:pt x="2808" y="303"/>
                    <a:pt x="2808" y="302"/>
                    <a:pt x="2808" y="301"/>
                  </a:cubicBezTo>
                  <a:cubicBezTo>
                    <a:pt x="2808" y="298"/>
                    <a:pt x="2806" y="297"/>
                    <a:pt x="2804" y="296"/>
                  </a:cubicBezTo>
                  <a:cubicBezTo>
                    <a:pt x="2803" y="296"/>
                    <a:pt x="2802" y="295"/>
                    <a:pt x="2801" y="295"/>
                  </a:cubicBezTo>
                  <a:cubicBezTo>
                    <a:pt x="2799" y="294"/>
                    <a:pt x="2797" y="295"/>
                    <a:pt x="2795" y="294"/>
                  </a:cubicBezTo>
                  <a:cubicBezTo>
                    <a:pt x="2794" y="293"/>
                    <a:pt x="2795" y="292"/>
                    <a:pt x="2794" y="291"/>
                  </a:cubicBezTo>
                  <a:cubicBezTo>
                    <a:pt x="2793" y="290"/>
                    <a:pt x="2793" y="289"/>
                    <a:pt x="2792" y="288"/>
                  </a:cubicBezTo>
                  <a:cubicBezTo>
                    <a:pt x="2791" y="287"/>
                    <a:pt x="2790" y="287"/>
                    <a:pt x="2789" y="286"/>
                  </a:cubicBezTo>
                  <a:cubicBezTo>
                    <a:pt x="2787" y="284"/>
                    <a:pt x="2785" y="284"/>
                    <a:pt x="2782" y="284"/>
                  </a:cubicBezTo>
                  <a:cubicBezTo>
                    <a:pt x="2780" y="284"/>
                    <a:pt x="2780" y="284"/>
                    <a:pt x="2780" y="284"/>
                  </a:cubicBezTo>
                  <a:cubicBezTo>
                    <a:pt x="2777" y="285"/>
                    <a:pt x="2777" y="286"/>
                    <a:pt x="2775" y="286"/>
                  </a:cubicBezTo>
                  <a:cubicBezTo>
                    <a:pt x="2771" y="286"/>
                    <a:pt x="2770" y="285"/>
                    <a:pt x="2766" y="284"/>
                  </a:cubicBezTo>
                  <a:cubicBezTo>
                    <a:pt x="2763" y="284"/>
                    <a:pt x="2763" y="284"/>
                    <a:pt x="2763" y="284"/>
                  </a:cubicBezTo>
                  <a:cubicBezTo>
                    <a:pt x="2762" y="284"/>
                    <a:pt x="2761" y="285"/>
                    <a:pt x="2760" y="284"/>
                  </a:cubicBezTo>
                  <a:cubicBezTo>
                    <a:pt x="2758" y="284"/>
                    <a:pt x="2758" y="283"/>
                    <a:pt x="2757" y="282"/>
                  </a:cubicBezTo>
                  <a:cubicBezTo>
                    <a:pt x="2755" y="281"/>
                    <a:pt x="2755" y="279"/>
                    <a:pt x="2754" y="279"/>
                  </a:cubicBezTo>
                  <a:cubicBezTo>
                    <a:pt x="2753" y="279"/>
                    <a:pt x="2752" y="279"/>
                    <a:pt x="2750" y="279"/>
                  </a:cubicBezTo>
                  <a:cubicBezTo>
                    <a:pt x="2749" y="279"/>
                    <a:pt x="2748" y="279"/>
                    <a:pt x="2747" y="279"/>
                  </a:cubicBezTo>
                  <a:cubicBezTo>
                    <a:pt x="2746" y="279"/>
                    <a:pt x="2745" y="281"/>
                    <a:pt x="2744" y="281"/>
                  </a:cubicBezTo>
                  <a:cubicBezTo>
                    <a:pt x="2745" y="282"/>
                    <a:pt x="2745" y="284"/>
                    <a:pt x="2746" y="284"/>
                  </a:cubicBezTo>
                  <a:cubicBezTo>
                    <a:pt x="2747" y="285"/>
                    <a:pt x="2749" y="284"/>
                    <a:pt x="2749" y="284"/>
                  </a:cubicBezTo>
                  <a:cubicBezTo>
                    <a:pt x="2750" y="285"/>
                    <a:pt x="2751" y="285"/>
                    <a:pt x="2752" y="286"/>
                  </a:cubicBezTo>
                  <a:cubicBezTo>
                    <a:pt x="2753" y="287"/>
                    <a:pt x="2752" y="289"/>
                    <a:pt x="2752" y="290"/>
                  </a:cubicBezTo>
                  <a:cubicBezTo>
                    <a:pt x="2752" y="292"/>
                    <a:pt x="2752" y="292"/>
                    <a:pt x="2752" y="292"/>
                  </a:cubicBezTo>
                  <a:cubicBezTo>
                    <a:pt x="2752" y="293"/>
                    <a:pt x="2753" y="294"/>
                    <a:pt x="2752" y="295"/>
                  </a:cubicBezTo>
                  <a:cubicBezTo>
                    <a:pt x="2752" y="296"/>
                    <a:pt x="2750" y="297"/>
                    <a:pt x="2747" y="297"/>
                  </a:cubicBezTo>
                  <a:cubicBezTo>
                    <a:pt x="2744" y="297"/>
                    <a:pt x="2742" y="294"/>
                    <a:pt x="2740" y="292"/>
                  </a:cubicBezTo>
                  <a:cubicBezTo>
                    <a:pt x="2740" y="291"/>
                    <a:pt x="2740" y="290"/>
                    <a:pt x="2740" y="289"/>
                  </a:cubicBezTo>
                  <a:cubicBezTo>
                    <a:pt x="2740" y="271"/>
                    <a:pt x="2740" y="271"/>
                    <a:pt x="2740" y="271"/>
                  </a:cubicBezTo>
                  <a:cubicBezTo>
                    <a:pt x="2740" y="270"/>
                    <a:pt x="2738" y="269"/>
                    <a:pt x="2738" y="268"/>
                  </a:cubicBezTo>
                  <a:cubicBezTo>
                    <a:pt x="2736" y="267"/>
                    <a:pt x="2735" y="267"/>
                    <a:pt x="2734" y="267"/>
                  </a:cubicBezTo>
                  <a:cubicBezTo>
                    <a:pt x="2733" y="266"/>
                    <a:pt x="2732" y="265"/>
                    <a:pt x="2731" y="265"/>
                  </a:cubicBezTo>
                  <a:cubicBezTo>
                    <a:pt x="2728" y="265"/>
                    <a:pt x="2728" y="265"/>
                    <a:pt x="2728" y="265"/>
                  </a:cubicBezTo>
                  <a:cubicBezTo>
                    <a:pt x="2727" y="265"/>
                    <a:pt x="2726" y="264"/>
                    <a:pt x="2725" y="264"/>
                  </a:cubicBezTo>
                  <a:cubicBezTo>
                    <a:pt x="2722" y="264"/>
                    <a:pt x="2721" y="264"/>
                    <a:pt x="2718" y="264"/>
                  </a:cubicBezTo>
                  <a:cubicBezTo>
                    <a:pt x="2717" y="263"/>
                    <a:pt x="2717" y="261"/>
                    <a:pt x="2715" y="261"/>
                  </a:cubicBezTo>
                  <a:cubicBezTo>
                    <a:pt x="2715" y="260"/>
                    <a:pt x="2713" y="260"/>
                    <a:pt x="2713" y="260"/>
                  </a:cubicBezTo>
                  <a:cubicBezTo>
                    <a:pt x="2711" y="260"/>
                    <a:pt x="2710" y="259"/>
                    <a:pt x="2709" y="259"/>
                  </a:cubicBezTo>
                  <a:cubicBezTo>
                    <a:pt x="2707" y="258"/>
                    <a:pt x="2706" y="257"/>
                    <a:pt x="2704" y="256"/>
                  </a:cubicBezTo>
                  <a:cubicBezTo>
                    <a:pt x="2702" y="256"/>
                    <a:pt x="2701" y="255"/>
                    <a:pt x="2700" y="253"/>
                  </a:cubicBezTo>
                  <a:cubicBezTo>
                    <a:pt x="2699" y="253"/>
                    <a:pt x="2698" y="252"/>
                    <a:pt x="2697" y="250"/>
                  </a:cubicBezTo>
                  <a:cubicBezTo>
                    <a:pt x="2697" y="250"/>
                    <a:pt x="2697" y="248"/>
                    <a:pt x="2696" y="248"/>
                  </a:cubicBezTo>
                  <a:cubicBezTo>
                    <a:pt x="2696" y="247"/>
                    <a:pt x="2694" y="247"/>
                    <a:pt x="2693" y="247"/>
                  </a:cubicBezTo>
                  <a:cubicBezTo>
                    <a:pt x="2692" y="246"/>
                    <a:pt x="2691" y="246"/>
                    <a:pt x="2690" y="246"/>
                  </a:cubicBezTo>
                  <a:cubicBezTo>
                    <a:pt x="2687" y="246"/>
                    <a:pt x="2686" y="246"/>
                    <a:pt x="2683" y="245"/>
                  </a:cubicBezTo>
                  <a:cubicBezTo>
                    <a:pt x="2682" y="245"/>
                    <a:pt x="2681" y="245"/>
                    <a:pt x="2680" y="245"/>
                  </a:cubicBezTo>
                  <a:cubicBezTo>
                    <a:pt x="2678" y="244"/>
                    <a:pt x="2676" y="245"/>
                    <a:pt x="2674" y="245"/>
                  </a:cubicBezTo>
                  <a:cubicBezTo>
                    <a:pt x="2674" y="241"/>
                    <a:pt x="2674" y="239"/>
                    <a:pt x="2672" y="236"/>
                  </a:cubicBezTo>
                  <a:cubicBezTo>
                    <a:pt x="2669" y="233"/>
                    <a:pt x="2667" y="233"/>
                    <a:pt x="2663" y="231"/>
                  </a:cubicBezTo>
                  <a:cubicBezTo>
                    <a:pt x="2662" y="230"/>
                    <a:pt x="2661" y="228"/>
                    <a:pt x="2660" y="227"/>
                  </a:cubicBezTo>
                  <a:cubicBezTo>
                    <a:pt x="2658" y="226"/>
                    <a:pt x="2656" y="226"/>
                    <a:pt x="2654" y="225"/>
                  </a:cubicBezTo>
                  <a:cubicBezTo>
                    <a:pt x="2651" y="225"/>
                    <a:pt x="2650" y="226"/>
                    <a:pt x="2647" y="225"/>
                  </a:cubicBezTo>
                  <a:cubicBezTo>
                    <a:pt x="2646" y="225"/>
                    <a:pt x="2645" y="224"/>
                    <a:pt x="2644" y="224"/>
                  </a:cubicBezTo>
                  <a:cubicBezTo>
                    <a:pt x="2643" y="224"/>
                    <a:pt x="2642" y="223"/>
                    <a:pt x="2640" y="223"/>
                  </a:cubicBezTo>
                  <a:cubicBezTo>
                    <a:pt x="2639" y="222"/>
                    <a:pt x="2639" y="220"/>
                    <a:pt x="2637" y="220"/>
                  </a:cubicBezTo>
                  <a:cubicBezTo>
                    <a:pt x="2637" y="219"/>
                    <a:pt x="2635" y="220"/>
                    <a:pt x="2635" y="220"/>
                  </a:cubicBezTo>
                  <a:cubicBezTo>
                    <a:pt x="2633" y="219"/>
                    <a:pt x="2633" y="218"/>
                    <a:pt x="2632" y="218"/>
                  </a:cubicBezTo>
                  <a:cubicBezTo>
                    <a:pt x="2629" y="218"/>
                    <a:pt x="2629" y="218"/>
                    <a:pt x="2629" y="218"/>
                  </a:cubicBezTo>
                  <a:cubicBezTo>
                    <a:pt x="2626" y="218"/>
                    <a:pt x="2626" y="218"/>
                    <a:pt x="2626" y="218"/>
                  </a:cubicBezTo>
                  <a:cubicBezTo>
                    <a:pt x="2624" y="218"/>
                    <a:pt x="2624" y="217"/>
                    <a:pt x="2623" y="217"/>
                  </a:cubicBezTo>
                  <a:cubicBezTo>
                    <a:pt x="2621" y="216"/>
                    <a:pt x="2620" y="216"/>
                    <a:pt x="2619" y="215"/>
                  </a:cubicBezTo>
                  <a:cubicBezTo>
                    <a:pt x="2616" y="214"/>
                    <a:pt x="2614" y="214"/>
                    <a:pt x="2612" y="212"/>
                  </a:cubicBezTo>
                  <a:cubicBezTo>
                    <a:pt x="2611" y="212"/>
                    <a:pt x="2610" y="211"/>
                    <a:pt x="2609" y="210"/>
                  </a:cubicBezTo>
                  <a:cubicBezTo>
                    <a:pt x="2605" y="210"/>
                    <a:pt x="2603" y="210"/>
                    <a:pt x="2599" y="210"/>
                  </a:cubicBezTo>
                  <a:cubicBezTo>
                    <a:pt x="2595" y="210"/>
                    <a:pt x="2595" y="210"/>
                    <a:pt x="2595" y="210"/>
                  </a:cubicBezTo>
                  <a:cubicBezTo>
                    <a:pt x="2594" y="210"/>
                    <a:pt x="2594" y="211"/>
                    <a:pt x="2593" y="212"/>
                  </a:cubicBezTo>
                  <a:cubicBezTo>
                    <a:pt x="2591" y="212"/>
                    <a:pt x="2591" y="214"/>
                    <a:pt x="2589" y="214"/>
                  </a:cubicBezTo>
                  <a:cubicBezTo>
                    <a:pt x="2587" y="215"/>
                    <a:pt x="2586" y="215"/>
                    <a:pt x="2584" y="215"/>
                  </a:cubicBezTo>
                  <a:cubicBezTo>
                    <a:pt x="2581" y="215"/>
                    <a:pt x="2579" y="214"/>
                    <a:pt x="2576" y="214"/>
                  </a:cubicBezTo>
                  <a:cubicBezTo>
                    <a:pt x="2573" y="214"/>
                    <a:pt x="2573" y="214"/>
                    <a:pt x="2573" y="214"/>
                  </a:cubicBezTo>
                  <a:cubicBezTo>
                    <a:pt x="2572" y="214"/>
                    <a:pt x="2571" y="213"/>
                    <a:pt x="2570" y="213"/>
                  </a:cubicBezTo>
                  <a:cubicBezTo>
                    <a:pt x="2568" y="213"/>
                    <a:pt x="2568" y="210"/>
                    <a:pt x="2567" y="210"/>
                  </a:cubicBezTo>
                  <a:cubicBezTo>
                    <a:pt x="2566" y="210"/>
                    <a:pt x="2565" y="210"/>
                    <a:pt x="2564" y="210"/>
                  </a:cubicBezTo>
                  <a:cubicBezTo>
                    <a:pt x="2561" y="209"/>
                    <a:pt x="2559" y="209"/>
                    <a:pt x="2557" y="208"/>
                  </a:cubicBezTo>
                  <a:cubicBezTo>
                    <a:pt x="2555" y="207"/>
                    <a:pt x="2554" y="205"/>
                    <a:pt x="2551" y="204"/>
                  </a:cubicBezTo>
                  <a:cubicBezTo>
                    <a:pt x="2550" y="204"/>
                    <a:pt x="2549" y="204"/>
                    <a:pt x="2548" y="203"/>
                  </a:cubicBezTo>
                  <a:cubicBezTo>
                    <a:pt x="2547" y="203"/>
                    <a:pt x="2546" y="203"/>
                    <a:pt x="2544" y="203"/>
                  </a:cubicBezTo>
                  <a:cubicBezTo>
                    <a:pt x="2542" y="203"/>
                    <a:pt x="2541" y="203"/>
                    <a:pt x="2540" y="203"/>
                  </a:cubicBezTo>
                  <a:cubicBezTo>
                    <a:pt x="2538" y="204"/>
                    <a:pt x="2538" y="204"/>
                    <a:pt x="2537" y="205"/>
                  </a:cubicBezTo>
                  <a:cubicBezTo>
                    <a:pt x="2536" y="206"/>
                    <a:pt x="2534" y="206"/>
                    <a:pt x="2534" y="207"/>
                  </a:cubicBezTo>
                  <a:cubicBezTo>
                    <a:pt x="2534" y="208"/>
                    <a:pt x="2535" y="209"/>
                    <a:pt x="2534" y="210"/>
                  </a:cubicBezTo>
                  <a:cubicBezTo>
                    <a:pt x="2534" y="211"/>
                    <a:pt x="2533" y="212"/>
                    <a:pt x="2532" y="213"/>
                  </a:cubicBezTo>
                  <a:cubicBezTo>
                    <a:pt x="2532" y="214"/>
                    <a:pt x="2531" y="215"/>
                    <a:pt x="2531" y="216"/>
                  </a:cubicBezTo>
                  <a:cubicBezTo>
                    <a:pt x="2530" y="217"/>
                    <a:pt x="2529" y="218"/>
                    <a:pt x="2528" y="219"/>
                  </a:cubicBezTo>
                  <a:cubicBezTo>
                    <a:pt x="2529" y="219"/>
                    <a:pt x="2530" y="219"/>
                    <a:pt x="2531" y="220"/>
                  </a:cubicBezTo>
                  <a:cubicBezTo>
                    <a:pt x="2532" y="220"/>
                    <a:pt x="2533" y="221"/>
                    <a:pt x="2534" y="222"/>
                  </a:cubicBezTo>
                  <a:cubicBezTo>
                    <a:pt x="2535" y="222"/>
                    <a:pt x="2536" y="222"/>
                    <a:pt x="2537" y="223"/>
                  </a:cubicBezTo>
                  <a:cubicBezTo>
                    <a:pt x="2538" y="225"/>
                    <a:pt x="2538" y="227"/>
                    <a:pt x="2538" y="229"/>
                  </a:cubicBezTo>
                  <a:cubicBezTo>
                    <a:pt x="2538" y="230"/>
                    <a:pt x="2538" y="231"/>
                    <a:pt x="2538" y="232"/>
                  </a:cubicBezTo>
                  <a:cubicBezTo>
                    <a:pt x="2538" y="234"/>
                    <a:pt x="2536" y="234"/>
                    <a:pt x="2535" y="235"/>
                  </a:cubicBezTo>
                  <a:cubicBezTo>
                    <a:pt x="2534" y="236"/>
                    <a:pt x="2535" y="237"/>
                    <a:pt x="2534" y="238"/>
                  </a:cubicBezTo>
                  <a:cubicBezTo>
                    <a:pt x="2533" y="239"/>
                    <a:pt x="2532" y="239"/>
                    <a:pt x="2531" y="239"/>
                  </a:cubicBezTo>
                  <a:cubicBezTo>
                    <a:pt x="2518" y="239"/>
                    <a:pt x="2518" y="239"/>
                    <a:pt x="2518" y="239"/>
                  </a:cubicBezTo>
                  <a:cubicBezTo>
                    <a:pt x="2518" y="229"/>
                    <a:pt x="2518" y="229"/>
                    <a:pt x="2518" y="229"/>
                  </a:cubicBezTo>
                  <a:cubicBezTo>
                    <a:pt x="2503" y="229"/>
                    <a:pt x="2503" y="229"/>
                    <a:pt x="2503" y="229"/>
                  </a:cubicBezTo>
                  <a:cubicBezTo>
                    <a:pt x="2503" y="219"/>
                    <a:pt x="2503" y="219"/>
                    <a:pt x="2503" y="219"/>
                  </a:cubicBezTo>
                  <a:cubicBezTo>
                    <a:pt x="2506" y="219"/>
                    <a:pt x="2506" y="219"/>
                    <a:pt x="2506" y="219"/>
                  </a:cubicBezTo>
                  <a:cubicBezTo>
                    <a:pt x="2509" y="219"/>
                    <a:pt x="2511" y="219"/>
                    <a:pt x="2515" y="218"/>
                  </a:cubicBezTo>
                  <a:cubicBezTo>
                    <a:pt x="2517" y="217"/>
                    <a:pt x="2518" y="216"/>
                    <a:pt x="2520" y="214"/>
                  </a:cubicBezTo>
                  <a:cubicBezTo>
                    <a:pt x="2520" y="212"/>
                    <a:pt x="2520" y="212"/>
                    <a:pt x="2520" y="212"/>
                  </a:cubicBezTo>
                  <a:cubicBezTo>
                    <a:pt x="2519" y="211"/>
                    <a:pt x="2518" y="211"/>
                    <a:pt x="2517" y="211"/>
                  </a:cubicBezTo>
                  <a:cubicBezTo>
                    <a:pt x="2516" y="211"/>
                    <a:pt x="2515" y="210"/>
                    <a:pt x="2514" y="210"/>
                  </a:cubicBezTo>
                  <a:cubicBezTo>
                    <a:pt x="2494" y="210"/>
                    <a:pt x="2494" y="210"/>
                    <a:pt x="2494" y="210"/>
                  </a:cubicBezTo>
                  <a:cubicBezTo>
                    <a:pt x="2494" y="212"/>
                    <a:pt x="2494" y="214"/>
                    <a:pt x="2494" y="216"/>
                  </a:cubicBezTo>
                  <a:cubicBezTo>
                    <a:pt x="2494" y="217"/>
                    <a:pt x="2494" y="218"/>
                    <a:pt x="2494" y="219"/>
                  </a:cubicBezTo>
                  <a:cubicBezTo>
                    <a:pt x="2494" y="220"/>
                    <a:pt x="2493" y="221"/>
                    <a:pt x="2492" y="222"/>
                  </a:cubicBezTo>
                  <a:cubicBezTo>
                    <a:pt x="2492" y="223"/>
                    <a:pt x="2490" y="222"/>
                    <a:pt x="2490" y="223"/>
                  </a:cubicBezTo>
                  <a:cubicBezTo>
                    <a:pt x="2488" y="223"/>
                    <a:pt x="2486" y="224"/>
                    <a:pt x="2484" y="224"/>
                  </a:cubicBezTo>
                  <a:cubicBezTo>
                    <a:pt x="2483" y="224"/>
                    <a:pt x="2483" y="224"/>
                    <a:pt x="2483" y="224"/>
                  </a:cubicBezTo>
                  <a:cubicBezTo>
                    <a:pt x="2482" y="224"/>
                    <a:pt x="2481" y="222"/>
                    <a:pt x="2480" y="222"/>
                  </a:cubicBezTo>
                  <a:cubicBezTo>
                    <a:pt x="2478" y="221"/>
                    <a:pt x="2476" y="220"/>
                    <a:pt x="2474" y="220"/>
                  </a:cubicBezTo>
                  <a:cubicBezTo>
                    <a:pt x="2468" y="219"/>
                    <a:pt x="2464" y="220"/>
                    <a:pt x="2458" y="220"/>
                  </a:cubicBezTo>
                  <a:cubicBezTo>
                    <a:pt x="2445" y="220"/>
                    <a:pt x="2445" y="220"/>
                    <a:pt x="2445" y="220"/>
                  </a:cubicBezTo>
                  <a:cubicBezTo>
                    <a:pt x="2443" y="220"/>
                    <a:pt x="2442" y="219"/>
                    <a:pt x="2441" y="220"/>
                  </a:cubicBezTo>
                  <a:cubicBezTo>
                    <a:pt x="2438" y="220"/>
                    <a:pt x="2437" y="223"/>
                    <a:pt x="2434" y="223"/>
                  </a:cubicBezTo>
                  <a:cubicBezTo>
                    <a:pt x="2432" y="223"/>
                    <a:pt x="2431" y="223"/>
                    <a:pt x="2429" y="223"/>
                  </a:cubicBezTo>
                  <a:cubicBezTo>
                    <a:pt x="2428" y="223"/>
                    <a:pt x="2426" y="223"/>
                    <a:pt x="2425" y="223"/>
                  </a:cubicBezTo>
                  <a:cubicBezTo>
                    <a:pt x="2423" y="223"/>
                    <a:pt x="2422" y="223"/>
                    <a:pt x="2421" y="222"/>
                  </a:cubicBezTo>
                  <a:cubicBezTo>
                    <a:pt x="2420" y="221"/>
                    <a:pt x="2420" y="219"/>
                    <a:pt x="2418" y="218"/>
                  </a:cubicBezTo>
                  <a:cubicBezTo>
                    <a:pt x="2417" y="218"/>
                    <a:pt x="2416" y="217"/>
                    <a:pt x="2415" y="217"/>
                  </a:cubicBezTo>
                  <a:cubicBezTo>
                    <a:pt x="2409" y="217"/>
                    <a:pt x="2409" y="217"/>
                    <a:pt x="2409" y="217"/>
                  </a:cubicBezTo>
                  <a:cubicBezTo>
                    <a:pt x="2409" y="219"/>
                    <a:pt x="2409" y="220"/>
                    <a:pt x="2409" y="222"/>
                  </a:cubicBezTo>
                  <a:cubicBezTo>
                    <a:pt x="2409" y="223"/>
                    <a:pt x="2409" y="224"/>
                    <a:pt x="2409" y="225"/>
                  </a:cubicBezTo>
                  <a:cubicBezTo>
                    <a:pt x="2409" y="234"/>
                    <a:pt x="2409" y="234"/>
                    <a:pt x="2409" y="234"/>
                  </a:cubicBezTo>
                  <a:cubicBezTo>
                    <a:pt x="2405" y="235"/>
                    <a:pt x="2405" y="235"/>
                    <a:pt x="2405" y="235"/>
                  </a:cubicBezTo>
                  <a:cubicBezTo>
                    <a:pt x="2402" y="234"/>
                    <a:pt x="2402" y="234"/>
                    <a:pt x="2402" y="234"/>
                  </a:cubicBezTo>
                  <a:cubicBezTo>
                    <a:pt x="2402" y="228"/>
                    <a:pt x="2402" y="228"/>
                    <a:pt x="2402" y="228"/>
                  </a:cubicBezTo>
                  <a:cubicBezTo>
                    <a:pt x="2402" y="225"/>
                    <a:pt x="2402" y="223"/>
                    <a:pt x="2401" y="222"/>
                  </a:cubicBezTo>
                  <a:cubicBezTo>
                    <a:pt x="2400" y="221"/>
                    <a:pt x="2399" y="220"/>
                    <a:pt x="2398" y="220"/>
                  </a:cubicBezTo>
                  <a:cubicBezTo>
                    <a:pt x="2397" y="219"/>
                    <a:pt x="2396" y="219"/>
                    <a:pt x="2395" y="219"/>
                  </a:cubicBezTo>
                  <a:cubicBezTo>
                    <a:pt x="2394" y="218"/>
                    <a:pt x="2393" y="218"/>
                    <a:pt x="2392" y="217"/>
                  </a:cubicBezTo>
                  <a:cubicBezTo>
                    <a:pt x="2391" y="217"/>
                    <a:pt x="2390" y="216"/>
                    <a:pt x="2389" y="216"/>
                  </a:cubicBezTo>
                  <a:cubicBezTo>
                    <a:pt x="2388" y="215"/>
                    <a:pt x="2387" y="214"/>
                    <a:pt x="2386" y="213"/>
                  </a:cubicBezTo>
                  <a:cubicBezTo>
                    <a:pt x="2385" y="211"/>
                    <a:pt x="2384" y="210"/>
                    <a:pt x="2384" y="208"/>
                  </a:cubicBezTo>
                  <a:cubicBezTo>
                    <a:pt x="2384" y="205"/>
                    <a:pt x="2386" y="203"/>
                    <a:pt x="2386" y="200"/>
                  </a:cubicBezTo>
                  <a:cubicBezTo>
                    <a:pt x="2386" y="200"/>
                    <a:pt x="2387" y="199"/>
                    <a:pt x="2387" y="198"/>
                  </a:cubicBezTo>
                  <a:cubicBezTo>
                    <a:pt x="2387" y="196"/>
                    <a:pt x="2386" y="196"/>
                    <a:pt x="2386" y="195"/>
                  </a:cubicBezTo>
                  <a:cubicBezTo>
                    <a:pt x="2385" y="193"/>
                    <a:pt x="2384" y="193"/>
                    <a:pt x="2384" y="192"/>
                  </a:cubicBezTo>
                  <a:cubicBezTo>
                    <a:pt x="2383" y="191"/>
                    <a:pt x="2383" y="189"/>
                    <a:pt x="2382" y="189"/>
                  </a:cubicBezTo>
                  <a:cubicBezTo>
                    <a:pt x="2381" y="188"/>
                    <a:pt x="2380" y="189"/>
                    <a:pt x="2379" y="188"/>
                  </a:cubicBezTo>
                  <a:cubicBezTo>
                    <a:pt x="2378" y="187"/>
                    <a:pt x="2377" y="187"/>
                    <a:pt x="2376" y="186"/>
                  </a:cubicBezTo>
                  <a:cubicBezTo>
                    <a:pt x="2375" y="185"/>
                    <a:pt x="2376" y="183"/>
                    <a:pt x="2375" y="183"/>
                  </a:cubicBezTo>
                  <a:cubicBezTo>
                    <a:pt x="2375" y="182"/>
                    <a:pt x="2373" y="182"/>
                    <a:pt x="2372" y="182"/>
                  </a:cubicBezTo>
                  <a:cubicBezTo>
                    <a:pt x="2372" y="182"/>
                    <a:pt x="2370" y="182"/>
                    <a:pt x="2370" y="182"/>
                  </a:cubicBezTo>
                  <a:cubicBezTo>
                    <a:pt x="2368" y="182"/>
                    <a:pt x="2368" y="181"/>
                    <a:pt x="2367" y="181"/>
                  </a:cubicBezTo>
                  <a:cubicBezTo>
                    <a:pt x="2365" y="180"/>
                    <a:pt x="2364" y="180"/>
                    <a:pt x="2363" y="180"/>
                  </a:cubicBezTo>
                  <a:cubicBezTo>
                    <a:pt x="2362" y="180"/>
                    <a:pt x="2361" y="179"/>
                    <a:pt x="2360" y="179"/>
                  </a:cubicBezTo>
                  <a:cubicBezTo>
                    <a:pt x="2358" y="179"/>
                    <a:pt x="2356" y="179"/>
                    <a:pt x="2354" y="179"/>
                  </a:cubicBezTo>
                  <a:cubicBezTo>
                    <a:pt x="2352" y="179"/>
                    <a:pt x="2350" y="178"/>
                    <a:pt x="2347" y="178"/>
                  </a:cubicBezTo>
                  <a:cubicBezTo>
                    <a:pt x="2346" y="178"/>
                    <a:pt x="2345" y="178"/>
                    <a:pt x="2345" y="178"/>
                  </a:cubicBezTo>
                  <a:cubicBezTo>
                    <a:pt x="2343" y="179"/>
                    <a:pt x="2343" y="179"/>
                    <a:pt x="2342" y="180"/>
                  </a:cubicBezTo>
                  <a:cubicBezTo>
                    <a:pt x="2340" y="180"/>
                    <a:pt x="2340" y="181"/>
                    <a:pt x="2339" y="181"/>
                  </a:cubicBezTo>
                  <a:cubicBezTo>
                    <a:pt x="2338" y="182"/>
                    <a:pt x="2338" y="184"/>
                    <a:pt x="2336" y="184"/>
                  </a:cubicBezTo>
                  <a:cubicBezTo>
                    <a:pt x="2335" y="185"/>
                    <a:pt x="2334" y="185"/>
                    <a:pt x="2333" y="185"/>
                  </a:cubicBezTo>
                  <a:cubicBezTo>
                    <a:pt x="2332" y="185"/>
                    <a:pt x="2331" y="186"/>
                    <a:pt x="2330" y="186"/>
                  </a:cubicBezTo>
                  <a:cubicBezTo>
                    <a:pt x="2323" y="186"/>
                    <a:pt x="2323" y="186"/>
                    <a:pt x="2323" y="186"/>
                  </a:cubicBezTo>
                  <a:cubicBezTo>
                    <a:pt x="2322" y="186"/>
                    <a:pt x="2321" y="186"/>
                    <a:pt x="2320" y="186"/>
                  </a:cubicBezTo>
                  <a:cubicBezTo>
                    <a:pt x="2316" y="187"/>
                    <a:pt x="2314" y="186"/>
                    <a:pt x="2310" y="186"/>
                  </a:cubicBezTo>
                  <a:cubicBezTo>
                    <a:pt x="2307" y="186"/>
                    <a:pt x="2305" y="186"/>
                    <a:pt x="2303" y="187"/>
                  </a:cubicBezTo>
                  <a:cubicBezTo>
                    <a:pt x="2301" y="188"/>
                    <a:pt x="2301" y="189"/>
                    <a:pt x="2300" y="189"/>
                  </a:cubicBezTo>
                  <a:cubicBezTo>
                    <a:pt x="2297" y="189"/>
                    <a:pt x="2297" y="189"/>
                    <a:pt x="2297" y="189"/>
                  </a:cubicBezTo>
                  <a:cubicBezTo>
                    <a:pt x="2296" y="189"/>
                    <a:pt x="2295" y="190"/>
                    <a:pt x="2294" y="189"/>
                  </a:cubicBezTo>
                  <a:cubicBezTo>
                    <a:pt x="2293" y="189"/>
                    <a:pt x="2292" y="188"/>
                    <a:pt x="2291" y="188"/>
                  </a:cubicBezTo>
                  <a:cubicBezTo>
                    <a:pt x="2290" y="188"/>
                    <a:pt x="2289" y="188"/>
                    <a:pt x="2288" y="187"/>
                  </a:cubicBezTo>
                  <a:cubicBezTo>
                    <a:pt x="2286" y="186"/>
                    <a:pt x="2286" y="185"/>
                    <a:pt x="2285" y="184"/>
                  </a:cubicBezTo>
                  <a:cubicBezTo>
                    <a:pt x="2284" y="183"/>
                    <a:pt x="2283" y="182"/>
                    <a:pt x="2281" y="182"/>
                  </a:cubicBezTo>
                  <a:cubicBezTo>
                    <a:pt x="2280" y="182"/>
                    <a:pt x="2279" y="181"/>
                    <a:pt x="2278" y="181"/>
                  </a:cubicBezTo>
                  <a:cubicBezTo>
                    <a:pt x="2272" y="181"/>
                    <a:pt x="2272" y="181"/>
                    <a:pt x="2272" y="181"/>
                  </a:cubicBezTo>
                  <a:cubicBezTo>
                    <a:pt x="2270" y="181"/>
                    <a:pt x="2269" y="181"/>
                    <a:pt x="2268" y="181"/>
                  </a:cubicBezTo>
                  <a:cubicBezTo>
                    <a:pt x="2266" y="180"/>
                    <a:pt x="2265" y="180"/>
                    <a:pt x="2264" y="180"/>
                  </a:cubicBezTo>
                  <a:cubicBezTo>
                    <a:pt x="2262" y="180"/>
                    <a:pt x="2261" y="179"/>
                    <a:pt x="2259" y="179"/>
                  </a:cubicBezTo>
                  <a:cubicBezTo>
                    <a:pt x="2258" y="179"/>
                    <a:pt x="2257" y="178"/>
                    <a:pt x="2255" y="177"/>
                  </a:cubicBezTo>
                  <a:cubicBezTo>
                    <a:pt x="2258" y="174"/>
                    <a:pt x="2258" y="174"/>
                    <a:pt x="2258" y="174"/>
                  </a:cubicBezTo>
                  <a:cubicBezTo>
                    <a:pt x="2256" y="173"/>
                    <a:pt x="2255" y="172"/>
                    <a:pt x="2253" y="171"/>
                  </a:cubicBezTo>
                  <a:cubicBezTo>
                    <a:pt x="2251" y="170"/>
                    <a:pt x="2251" y="170"/>
                    <a:pt x="2250" y="169"/>
                  </a:cubicBezTo>
                  <a:cubicBezTo>
                    <a:pt x="2249" y="168"/>
                    <a:pt x="2249" y="166"/>
                    <a:pt x="2248" y="166"/>
                  </a:cubicBezTo>
                  <a:cubicBezTo>
                    <a:pt x="2246" y="165"/>
                    <a:pt x="2244" y="165"/>
                    <a:pt x="2242" y="165"/>
                  </a:cubicBezTo>
                  <a:cubicBezTo>
                    <a:pt x="2236" y="165"/>
                    <a:pt x="2236" y="165"/>
                    <a:pt x="2236" y="165"/>
                  </a:cubicBezTo>
                  <a:cubicBezTo>
                    <a:pt x="2235" y="162"/>
                    <a:pt x="2235" y="162"/>
                    <a:pt x="2235" y="162"/>
                  </a:cubicBezTo>
                  <a:cubicBezTo>
                    <a:pt x="2236" y="161"/>
                    <a:pt x="2236" y="160"/>
                    <a:pt x="2237" y="159"/>
                  </a:cubicBezTo>
                  <a:cubicBezTo>
                    <a:pt x="2239" y="158"/>
                    <a:pt x="2241" y="157"/>
                    <a:pt x="2243" y="156"/>
                  </a:cubicBezTo>
                  <a:cubicBezTo>
                    <a:pt x="2242" y="153"/>
                    <a:pt x="2242" y="153"/>
                    <a:pt x="2242" y="153"/>
                  </a:cubicBezTo>
                  <a:cubicBezTo>
                    <a:pt x="2240" y="153"/>
                    <a:pt x="2239" y="154"/>
                    <a:pt x="2239" y="153"/>
                  </a:cubicBezTo>
                  <a:cubicBezTo>
                    <a:pt x="2237" y="153"/>
                    <a:pt x="2236" y="151"/>
                    <a:pt x="2235" y="151"/>
                  </a:cubicBezTo>
                  <a:cubicBezTo>
                    <a:pt x="2198" y="151"/>
                    <a:pt x="2198" y="151"/>
                    <a:pt x="2198" y="151"/>
                  </a:cubicBezTo>
                  <a:cubicBezTo>
                    <a:pt x="2198" y="154"/>
                    <a:pt x="2198" y="155"/>
                    <a:pt x="2197" y="157"/>
                  </a:cubicBezTo>
                  <a:cubicBezTo>
                    <a:pt x="2197" y="158"/>
                    <a:pt x="2196" y="159"/>
                    <a:pt x="2195" y="160"/>
                  </a:cubicBezTo>
                  <a:cubicBezTo>
                    <a:pt x="2194" y="162"/>
                    <a:pt x="2192" y="164"/>
                    <a:pt x="2190" y="165"/>
                  </a:cubicBezTo>
                  <a:cubicBezTo>
                    <a:pt x="2189" y="165"/>
                    <a:pt x="2188" y="165"/>
                    <a:pt x="2187" y="165"/>
                  </a:cubicBezTo>
                  <a:cubicBezTo>
                    <a:pt x="2184" y="165"/>
                    <a:pt x="2184" y="165"/>
                    <a:pt x="2184" y="165"/>
                  </a:cubicBezTo>
                  <a:cubicBezTo>
                    <a:pt x="2183" y="165"/>
                    <a:pt x="2182" y="163"/>
                    <a:pt x="2181" y="163"/>
                  </a:cubicBezTo>
                  <a:cubicBezTo>
                    <a:pt x="2182" y="162"/>
                    <a:pt x="2182" y="161"/>
                    <a:pt x="2183" y="160"/>
                  </a:cubicBezTo>
                  <a:cubicBezTo>
                    <a:pt x="2183" y="159"/>
                    <a:pt x="2184" y="158"/>
                    <a:pt x="2184" y="156"/>
                  </a:cubicBezTo>
                  <a:cubicBezTo>
                    <a:pt x="2184" y="155"/>
                    <a:pt x="2184" y="154"/>
                    <a:pt x="2184" y="153"/>
                  </a:cubicBezTo>
                  <a:cubicBezTo>
                    <a:pt x="2185" y="152"/>
                    <a:pt x="2186" y="151"/>
                    <a:pt x="2186" y="150"/>
                  </a:cubicBezTo>
                  <a:cubicBezTo>
                    <a:pt x="2187" y="150"/>
                    <a:pt x="2189" y="150"/>
                    <a:pt x="2189" y="150"/>
                  </a:cubicBezTo>
                  <a:cubicBezTo>
                    <a:pt x="2190" y="149"/>
                    <a:pt x="2189" y="148"/>
                    <a:pt x="2189" y="147"/>
                  </a:cubicBezTo>
                  <a:cubicBezTo>
                    <a:pt x="2187" y="147"/>
                    <a:pt x="2186" y="147"/>
                    <a:pt x="2183" y="147"/>
                  </a:cubicBezTo>
                  <a:cubicBezTo>
                    <a:pt x="2182" y="147"/>
                    <a:pt x="2181" y="146"/>
                    <a:pt x="2180" y="145"/>
                  </a:cubicBezTo>
                  <a:cubicBezTo>
                    <a:pt x="2178" y="145"/>
                    <a:pt x="2178" y="143"/>
                    <a:pt x="2177" y="143"/>
                  </a:cubicBezTo>
                  <a:cubicBezTo>
                    <a:pt x="2175" y="143"/>
                    <a:pt x="2174" y="143"/>
                    <a:pt x="2173" y="143"/>
                  </a:cubicBezTo>
                  <a:cubicBezTo>
                    <a:pt x="2171" y="142"/>
                    <a:pt x="2170" y="140"/>
                    <a:pt x="2167" y="140"/>
                  </a:cubicBezTo>
                  <a:cubicBezTo>
                    <a:pt x="2166" y="140"/>
                    <a:pt x="2165" y="140"/>
                    <a:pt x="2164" y="140"/>
                  </a:cubicBezTo>
                  <a:cubicBezTo>
                    <a:pt x="2163" y="140"/>
                    <a:pt x="2162" y="141"/>
                    <a:pt x="2161" y="141"/>
                  </a:cubicBezTo>
                  <a:cubicBezTo>
                    <a:pt x="2158" y="141"/>
                    <a:pt x="2157" y="141"/>
                    <a:pt x="2154" y="141"/>
                  </a:cubicBezTo>
                  <a:cubicBezTo>
                    <a:pt x="2152" y="141"/>
                    <a:pt x="2150" y="141"/>
                    <a:pt x="2148" y="140"/>
                  </a:cubicBezTo>
                  <a:cubicBezTo>
                    <a:pt x="2146" y="140"/>
                    <a:pt x="2145" y="138"/>
                    <a:pt x="2144" y="138"/>
                  </a:cubicBezTo>
                  <a:cubicBezTo>
                    <a:pt x="2142" y="138"/>
                    <a:pt x="2141" y="138"/>
                    <a:pt x="2140" y="138"/>
                  </a:cubicBezTo>
                  <a:cubicBezTo>
                    <a:pt x="2138" y="137"/>
                    <a:pt x="2136" y="136"/>
                    <a:pt x="2134" y="136"/>
                  </a:cubicBezTo>
                  <a:cubicBezTo>
                    <a:pt x="2131" y="135"/>
                    <a:pt x="2128" y="136"/>
                    <a:pt x="2124" y="136"/>
                  </a:cubicBezTo>
                  <a:cubicBezTo>
                    <a:pt x="2122" y="135"/>
                    <a:pt x="2121" y="134"/>
                    <a:pt x="2119" y="134"/>
                  </a:cubicBezTo>
                  <a:cubicBezTo>
                    <a:pt x="2118" y="134"/>
                    <a:pt x="2117" y="133"/>
                    <a:pt x="2116" y="133"/>
                  </a:cubicBezTo>
                  <a:cubicBezTo>
                    <a:pt x="2114" y="133"/>
                    <a:pt x="2113" y="135"/>
                    <a:pt x="2113" y="136"/>
                  </a:cubicBezTo>
                  <a:cubicBezTo>
                    <a:pt x="2112" y="136"/>
                    <a:pt x="2113" y="138"/>
                    <a:pt x="2113" y="139"/>
                  </a:cubicBezTo>
                  <a:cubicBezTo>
                    <a:pt x="2112" y="141"/>
                    <a:pt x="2112" y="143"/>
                    <a:pt x="2112" y="145"/>
                  </a:cubicBezTo>
                  <a:cubicBezTo>
                    <a:pt x="2096" y="145"/>
                    <a:pt x="2096" y="145"/>
                    <a:pt x="2096" y="145"/>
                  </a:cubicBezTo>
                  <a:cubicBezTo>
                    <a:pt x="2093" y="145"/>
                    <a:pt x="2092" y="146"/>
                    <a:pt x="2089" y="147"/>
                  </a:cubicBezTo>
                  <a:cubicBezTo>
                    <a:pt x="2089" y="148"/>
                    <a:pt x="2089" y="149"/>
                    <a:pt x="2089" y="150"/>
                  </a:cubicBezTo>
                  <a:cubicBezTo>
                    <a:pt x="2089" y="151"/>
                    <a:pt x="2090" y="152"/>
                    <a:pt x="2091" y="153"/>
                  </a:cubicBezTo>
                  <a:cubicBezTo>
                    <a:pt x="2091" y="154"/>
                    <a:pt x="2092" y="156"/>
                    <a:pt x="2093" y="156"/>
                  </a:cubicBezTo>
                  <a:cubicBezTo>
                    <a:pt x="2094" y="157"/>
                    <a:pt x="2095" y="157"/>
                    <a:pt x="2096" y="158"/>
                  </a:cubicBezTo>
                  <a:cubicBezTo>
                    <a:pt x="2097" y="158"/>
                    <a:pt x="2098" y="158"/>
                    <a:pt x="2099" y="158"/>
                  </a:cubicBezTo>
                  <a:cubicBezTo>
                    <a:pt x="2100" y="159"/>
                    <a:pt x="2099" y="161"/>
                    <a:pt x="2100" y="161"/>
                  </a:cubicBezTo>
                  <a:cubicBezTo>
                    <a:pt x="2101" y="163"/>
                    <a:pt x="2103" y="163"/>
                    <a:pt x="2103" y="164"/>
                  </a:cubicBezTo>
                  <a:cubicBezTo>
                    <a:pt x="2104" y="165"/>
                    <a:pt x="2104" y="166"/>
                    <a:pt x="2104" y="167"/>
                  </a:cubicBezTo>
                  <a:cubicBezTo>
                    <a:pt x="2104" y="168"/>
                    <a:pt x="2105" y="168"/>
                    <a:pt x="2105" y="170"/>
                  </a:cubicBezTo>
                  <a:cubicBezTo>
                    <a:pt x="2105" y="171"/>
                    <a:pt x="2104" y="171"/>
                    <a:pt x="2104" y="172"/>
                  </a:cubicBezTo>
                  <a:cubicBezTo>
                    <a:pt x="2101" y="172"/>
                    <a:pt x="2101" y="172"/>
                    <a:pt x="2101" y="172"/>
                  </a:cubicBezTo>
                  <a:cubicBezTo>
                    <a:pt x="2099" y="172"/>
                    <a:pt x="2097" y="171"/>
                    <a:pt x="2095" y="171"/>
                  </a:cubicBezTo>
                  <a:cubicBezTo>
                    <a:pt x="2094" y="171"/>
                    <a:pt x="2093" y="170"/>
                    <a:pt x="2092" y="170"/>
                  </a:cubicBezTo>
                  <a:cubicBezTo>
                    <a:pt x="2091" y="170"/>
                    <a:pt x="2090" y="170"/>
                    <a:pt x="2088" y="170"/>
                  </a:cubicBezTo>
                  <a:cubicBezTo>
                    <a:pt x="2087" y="170"/>
                    <a:pt x="2086" y="170"/>
                    <a:pt x="2086" y="170"/>
                  </a:cubicBezTo>
                  <a:cubicBezTo>
                    <a:pt x="2084" y="169"/>
                    <a:pt x="2084" y="168"/>
                    <a:pt x="2083" y="167"/>
                  </a:cubicBezTo>
                  <a:cubicBezTo>
                    <a:pt x="2081" y="167"/>
                    <a:pt x="2081" y="167"/>
                    <a:pt x="2079" y="167"/>
                  </a:cubicBezTo>
                  <a:cubicBezTo>
                    <a:pt x="2078" y="167"/>
                    <a:pt x="2078" y="167"/>
                    <a:pt x="2077" y="167"/>
                  </a:cubicBezTo>
                  <a:cubicBezTo>
                    <a:pt x="2074" y="167"/>
                    <a:pt x="2072" y="167"/>
                    <a:pt x="2069" y="167"/>
                  </a:cubicBezTo>
                  <a:cubicBezTo>
                    <a:pt x="2069" y="171"/>
                    <a:pt x="2069" y="171"/>
                    <a:pt x="2069" y="171"/>
                  </a:cubicBezTo>
                  <a:cubicBezTo>
                    <a:pt x="2072" y="172"/>
                    <a:pt x="2072" y="172"/>
                    <a:pt x="2072" y="172"/>
                  </a:cubicBezTo>
                  <a:cubicBezTo>
                    <a:pt x="2073" y="173"/>
                    <a:pt x="2074" y="173"/>
                    <a:pt x="2075" y="174"/>
                  </a:cubicBezTo>
                  <a:cubicBezTo>
                    <a:pt x="2077" y="175"/>
                    <a:pt x="2078" y="176"/>
                    <a:pt x="2078" y="178"/>
                  </a:cubicBezTo>
                  <a:cubicBezTo>
                    <a:pt x="2078" y="180"/>
                    <a:pt x="2077" y="181"/>
                    <a:pt x="2077" y="183"/>
                  </a:cubicBezTo>
                  <a:cubicBezTo>
                    <a:pt x="2074" y="182"/>
                    <a:pt x="2072" y="181"/>
                    <a:pt x="2070" y="180"/>
                  </a:cubicBezTo>
                  <a:cubicBezTo>
                    <a:pt x="2069" y="179"/>
                    <a:pt x="2068" y="179"/>
                    <a:pt x="2067" y="178"/>
                  </a:cubicBezTo>
                  <a:cubicBezTo>
                    <a:pt x="2066" y="177"/>
                    <a:pt x="2065" y="176"/>
                    <a:pt x="2064" y="175"/>
                  </a:cubicBezTo>
                  <a:cubicBezTo>
                    <a:pt x="2063" y="174"/>
                    <a:pt x="2062" y="174"/>
                    <a:pt x="2061" y="173"/>
                  </a:cubicBezTo>
                  <a:cubicBezTo>
                    <a:pt x="2060" y="172"/>
                    <a:pt x="2060" y="171"/>
                    <a:pt x="2059" y="170"/>
                  </a:cubicBezTo>
                  <a:cubicBezTo>
                    <a:pt x="2059" y="170"/>
                    <a:pt x="2060" y="168"/>
                    <a:pt x="2059" y="167"/>
                  </a:cubicBezTo>
                  <a:cubicBezTo>
                    <a:pt x="2058" y="167"/>
                    <a:pt x="2057" y="167"/>
                    <a:pt x="2056" y="167"/>
                  </a:cubicBezTo>
                  <a:cubicBezTo>
                    <a:pt x="2054" y="166"/>
                    <a:pt x="2052" y="167"/>
                    <a:pt x="2050" y="167"/>
                  </a:cubicBezTo>
                  <a:cubicBezTo>
                    <a:pt x="2049" y="167"/>
                    <a:pt x="2048" y="166"/>
                    <a:pt x="2046" y="167"/>
                  </a:cubicBezTo>
                  <a:cubicBezTo>
                    <a:pt x="2046" y="167"/>
                    <a:pt x="2044" y="166"/>
                    <a:pt x="2044" y="167"/>
                  </a:cubicBezTo>
                  <a:cubicBezTo>
                    <a:pt x="2043" y="167"/>
                    <a:pt x="2044" y="169"/>
                    <a:pt x="2044" y="170"/>
                  </a:cubicBezTo>
                  <a:cubicBezTo>
                    <a:pt x="2043" y="171"/>
                    <a:pt x="2042" y="171"/>
                    <a:pt x="2041" y="172"/>
                  </a:cubicBezTo>
                  <a:cubicBezTo>
                    <a:pt x="2038" y="174"/>
                    <a:pt x="2035" y="175"/>
                    <a:pt x="2031" y="175"/>
                  </a:cubicBezTo>
                  <a:cubicBezTo>
                    <a:pt x="2028" y="175"/>
                    <a:pt x="2026" y="173"/>
                    <a:pt x="2024" y="171"/>
                  </a:cubicBezTo>
                  <a:cubicBezTo>
                    <a:pt x="2021" y="171"/>
                    <a:pt x="2019" y="171"/>
                    <a:pt x="2016" y="170"/>
                  </a:cubicBezTo>
                  <a:cubicBezTo>
                    <a:pt x="2015" y="170"/>
                    <a:pt x="2014" y="170"/>
                    <a:pt x="2013" y="170"/>
                  </a:cubicBezTo>
                  <a:cubicBezTo>
                    <a:pt x="2012" y="170"/>
                    <a:pt x="2012" y="168"/>
                    <a:pt x="2011" y="167"/>
                  </a:cubicBezTo>
                  <a:cubicBezTo>
                    <a:pt x="2010" y="167"/>
                    <a:pt x="2009" y="167"/>
                    <a:pt x="2008" y="167"/>
                  </a:cubicBezTo>
                  <a:cubicBezTo>
                    <a:pt x="2007" y="167"/>
                    <a:pt x="2006" y="167"/>
                    <a:pt x="2005" y="167"/>
                  </a:cubicBezTo>
                  <a:cubicBezTo>
                    <a:pt x="2004" y="168"/>
                    <a:pt x="2005" y="170"/>
                    <a:pt x="2003" y="170"/>
                  </a:cubicBezTo>
                  <a:cubicBezTo>
                    <a:pt x="2000" y="170"/>
                    <a:pt x="1998" y="167"/>
                    <a:pt x="1995" y="167"/>
                  </a:cubicBezTo>
                  <a:cubicBezTo>
                    <a:pt x="1993" y="167"/>
                    <a:pt x="1991" y="168"/>
                    <a:pt x="1991" y="170"/>
                  </a:cubicBezTo>
                  <a:cubicBezTo>
                    <a:pt x="1990" y="172"/>
                    <a:pt x="1991" y="174"/>
                    <a:pt x="1991" y="176"/>
                  </a:cubicBezTo>
                  <a:cubicBezTo>
                    <a:pt x="1991" y="180"/>
                    <a:pt x="1991" y="182"/>
                    <a:pt x="1991" y="185"/>
                  </a:cubicBezTo>
                  <a:cubicBezTo>
                    <a:pt x="1991" y="187"/>
                    <a:pt x="1991" y="189"/>
                    <a:pt x="1991" y="191"/>
                  </a:cubicBezTo>
                  <a:cubicBezTo>
                    <a:pt x="1975" y="191"/>
                    <a:pt x="1975" y="191"/>
                    <a:pt x="1975" y="191"/>
                  </a:cubicBezTo>
                  <a:cubicBezTo>
                    <a:pt x="1975" y="187"/>
                    <a:pt x="1976" y="185"/>
                    <a:pt x="1974" y="182"/>
                  </a:cubicBezTo>
                  <a:cubicBezTo>
                    <a:pt x="1973" y="181"/>
                    <a:pt x="1972" y="181"/>
                    <a:pt x="1971" y="180"/>
                  </a:cubicBezTo>
                  <a:cubicBezTo>
                    <a:pt x="1969" y="179"/>
                    <a:pt x="1968" y="178"/>
                    <a:pt x="1967" y="177"/>
                  </a:cubicBezTo>
                  <a:cubicBezTo>
                    <a:pt x="1966" y="177"/>
                    <a:pt x="1965" y="177"/>
                    <a:pt x="1964" y="176"/>
                  </a:cubicBezTo>
                  <a:cubicBezTo>
                    <a:pt x="1963" y="176"/>
                    <a:pt x="1962" y="174"/>
                    <a:pt x="1961" y="174"/>
                  </a:cubicBezTo>
                  <a:cubicBezTo>
                    <a:pt x="1960" y="173"/>
                    <a:pt x="1959" y="173"/>
                    <a:pt x="1957" y="172"/>
                  </a:cubicBezTo>
                  <a:cubicBezTo>
                    <a:pt x="1956" y="171"/>
                    <a:pt x="1956" y="170"/>
                    <a:pt x="1954" y="169"/>
                  </a:cubicBezTo>
                  <a:cubicBezTo>
                    <a:pt x="1952" y="167"/>
                    <a:pt x="1949" y="165"/>
                    <a:pt x="1949" y="162"/>
                  </a:cubicBezTo>
                  <a:cubicBezTo>
                    <a:pt x="1949" y="161"/>
                    <a:pt x="1949" y="161"/>
                    <a:pt x="1949" y="161"/>
                  </a:cubicBezTo>
                  <a:cubicBezTo>
                    <a:pt x="1949" y="160"/>
                    <a:pt x="1950" y="159"/>
                    <a:pt x="1950" y="158"/>
                  </a:cubicBezTo>
                  <a:cubicBezTo>
                    <a:pt x="1950" y="157"/>
                    <a:pt x="1953" y="158"/>
                    <a:pt x="1953" y="156"/>
                  </a:cubicBezTo>
                  <a:cubicBezTo>
                    <a:pt x="1953" y="155"/>
                    <a:pt x="1952" y="154"/>
                    <a:pt x="1952" y="153"/>
                  </a:cubicBezTo>
                  <a:cubicBezTo>
                    <a:pt x="1951" y="150"/>
                    <a:pt x="1952" y="149"/>
                    <a:pt x="1952" y="147"/>
                  </a:cubicBezTo>
                  <a:cubicBezTo>
                    <a:pt x="1952" y="144"/>
                    <a:pt x="1952" y="143"/>
                    <a:pt x="1952" y="140"/>
                  </a:cubicBezTo>
                  <a:cubicBezTo>
                    <a:pt x="1951" y="138"/>
                    <a:pt x="1951" y="136"/>
                    <a:pt x="1951" y="133"/>
                  </a:cubicBezTo>
                  <a:cubicBezTo>
                    <a:pt x="1951" y="131"/>
                    <a:pt x="1951" y="130"/>
                    <a:pt x="1951" y="128"/>
                  </a:cubicBezTo>
                  <a:cubicBezTo>
                    <a:pt x="1950" y="126"/>
                    <a:pt x="1950" y="126"/>
                    <a:pt x="1949" y="125"/>
                  </a:cubicBezTo>
                  <a:cubicBezTo>
                    <a:pt x="1949" y="123"/>
                    <a:pt x="1947" y="123"/>
                    <a:pt x="1946" y="122"/>
                  </a:cubicBezTo>
                  <a:cubicBezTo>
                    <a:pt x="1945" y="121"/>
                    <a:pt x="1944" y="120"/>
                    <a:pt x="1943" y="119"/>
                  </a:cubicBezTo>
                  <a:cubicBezTo>
                    <a:pt x="1942" y="119"/>
                    <a:pt x="1940" y="118"/>
                    <a:pt x="1939" y="118"/>
                  </a:cubicBezTo>
                  <a:cubicBezTo>
                    <a:pt x="1937" y="118"/>
                    <a:pt x="1936" y="117"/>
                    <a:pt x="1934" y="117"/>
                  </a:cubicBezTo>
                  <a:cubicBezTo>
                    <a:pt x="1932" y="117"/>
                    <a:pt x="1930" y="117"/>
                    <a:pt x="1929" y="119"/>
                  </a:cubicBezTo>
                  <a:cubicBezTo>
                    <a:pt x="1928" y="120"/>
                    <a:pt x="1928" y="121"/>
                    <a:pt x="1927" y="122"/>
                  </a:cubicBezTo>
                  <a:cubicBezTo>
                    <a:pt x="1927" y="122"/>
                    <a:pt x="1927" y="124"/>
                    <a:pt x="1927" y="125"/>
                  </a:cubicBezTo>
                  <a:cubicBezTo>
                    <a:pt x="1926" y="126"/>
                    <a:pt x="1924" y="125"/>
                    <a:pt x="1922" y="125"/>
                  </a:cubicBezTo>
                  <a:cubicBezTo>
                    <a:pt x="1918" y="125"/>
                    <a:pt x="1915" y="125"/>
                    <a:pt x="1913" y="122"/>
                  </a:cubicBezTo>
                  <a:cubicBezTo>
                    <a:pt x="1913" y="121"/>
                    <a:pt x="1913" y="120"/>
                    <a:pt x="1913" y="119"/>
                  </a:cubicBezTo>
                  <a:cubicBezTo>
                    <a:pt x="1912" y="117"/>
                    <a:pt x="1911" y="117"/>
                    <a:pt x="1910" y="116"/>
                  </a:cubicBezTo>
                  <a:cubicBezTo>
                    <a:pt x="1909" y="115"/>
                    <a:pt x="1909" y="113"/>
                    <a:pt x="1907" y="113"/>
                  </a:cubicBezTo>
                  <a:cubicBezTo>
                    <a:pt x="1906" y="113"/>
                    <a:pt x="1905" y="113"/>
                    <a:pt x="1904" y="113"/>
                  </a:cubicBezTo>
                  <a:cubicBezTo>
                    <a:pt x="1902" y="112"/>
                    <a:pt x="1900" y="113"/>
                    <a:pt x="1897" y="112"/>
                  </a:cubicBezTo>
                  <a:cubicBezTo>
                    <a:pt x="1896" y="112"/>
                    <a:pt x="1896" y="110"/>
                    <a:pt x="1895" y="109"/>
                  </a:cubicBezTo>
                  <a:cubicBezTo>
                    <a:pt x="1892" y="107"/>
                    <a:pt x="1891" y="106"/>
                    <a:pt x="1888" y="106"/>
                  </a:cubicBezTo>
                  <a:cubicBezTo>
                    <a:pt x="1885" y="106"/>
                    <a:pt x="1884" y="107"/>
                    <a:pt x="1882" y="108"/>
                  </a:cubicBezTo>
                  <a:cubicBezTo>
                    <a:pt x="1881" y="108"/>
                    <a:pt x="1880" y="109"/>
                    <a:pt x="1879" y="109"/>
                  </a:cubicBezTo>
                  <a:cubicBezTo>
                    <a:pt x="1877" y="110"/>
                    <a:pt x="1876" y="111"/>
                    <a:pt x="1875" y="111"/>
                  </a:cubicBezTo>
                  <a:cubicBezTo>
                    <a:pt x="1874" y="112"/>
                    <a:pt x="1872" y="112"/>
                    <a:pt x="1871" y="113"/>
                  </a:cubicBezTo>
                  <a:cubicBezTo>
                    <a:pt x="1870" y="114"/>
                    <a:pt x="1869" y="115"/>
                    <a:pt x="1868" y="116"/>
                  </a:cubicBezTo>
                  <a:cubicBezTo>
                    <a:pt x="1871" y="122"/>
                    <a:pt x="1871" y="122"/>
                    <a:pt x="1871" y="122"/>
                  </a:cubicBezTo>
                  <a:cubicBezTo>
                    <a:pt x="1871" y="123"/>
                    <a:pt x="1872" y="124"/>
                    <a:pt x="1873" y="125"/>
                  </a:cubicBezTo>
                  <a:cubicBezTo>
                    <a:pt x="1874" y="126"/>
                    <a:pt x="1875" y="126"/>
                    <a:pt x="1875" y="128"/>
                  </a:cubicBezTo>
                  <a:cubicBezTo>
                    <a:pt x="1875" y="129"/>
                    <a:pt x="1876" y="130"/>
                    <a:pt x="1876" y="131"/>
                  </a:cubicBezTo>
                  <a:cubicBezTo>
                    <a:pt x="1876" y="133"/>
                    <a:pt x="1875" y="134"/>
                    <a:pt x="1875" y="135"/>
                  </a:cubicBezTo>
                  <a:cubicBezTo>
                    <a:pt x="1856" y="135"/>
                    <a:pt x="1856" y="135"/>
                    <a:pt x="1856" y="135"/>
                  </a:cubicBezTo>
                  <a:cubicBezTo>
                    <a:pt x="1854" y="135"/>
                    <a:pt x="1854" y="136"/>
                    <a:pt x="1852" y="136"/>
                  </a:cubicBezTo>
                  <a:cubicBezTo>
                    <a:pt x="1849" y="138"/>
                    <a:pt x="1847" y="139"/>
                    <a:pt x="1844" y="139"/>
                  </a:cubicBezTo>
                  <a:cubicBezTo>
                    <a:pt x="1840" y="139"/>
                    <a:pt x="1838" y="138"/>
                    <a:pt x="1835" y="136"/>
                  </a:cubicBezTo>
                  <a:cubicBezTo>
                    <a:pt x="1834" y="136"/>
                    <a:pt x="1832" y="135"/>
                    <a:pt x="1831" y="134"/>
                  </a:cubicBezTo>
                  <a:cubicBezTo>
                    <a:pt x="1828" y="133"/>
                    <a:pt x="1827" y="134"/>
                    <a:pt x="1824" y="133"/>
                  </a:cubicBezTo>
                  <a:cubicBezTo>
                    <a:pt x="1823" y="132"/>
                    <a:pt x="1823" y="131"/>
                    <a:pt x="1821" y="130"/>
                  </a:cubicBezTo>
                  <a:cubicBezTo>
                    <a:pt x="1820" y="129"/>
                    <a:pt x="1819" y="128"/>
                    <a:pt x="1817" y="128"/>
                  </a:cubicBezTo>
                  <a:cubicBezTo>
                    <a:pt x="1816" y="128"/>
                    <a:pt x="1815" y="129"/>
                    <a:pt x="1814" y="130"/>
                  </a:cubicBezTo>
                  <a:cubicBezTo>
                    <a:pt x="1812" y="130"/>
                    <a:pt x="1813" y="133"/>
                    <a:pt x="1811" y="133"/>
                  </a:cubicBezTo>
                  <a:cubicBezTo>
                    <a:pt x="1809" y="133"/>
                    <a:pt x="1807" y="132"/>
                    <a:pt x="1807" y="131"/>
                  </a:cubicBezTo>
                  <a:cubicBezTo>
                    <a:pt x="1805" y="129"/>
                    <a:pt x="1806" y="127"/>
                    <a:pt x="1806" y="125"/>
                  </a:cubicBezTo>
                  <a:cubicBezTo>
                    <a:pt x="1806" y="119"/>
                    <a:pt x="1806" y="119"/>
                    <a:pt x="1806" y="119"/>
                  </a:cubicBezTo>
                  <a:cubicBezTo>
                    <a:pt x="1805" y="118"/>
                    <a:pt x="1803" y="116"/>
                    <a:pt x="1802" y="116"/>
                  </a:cubicBezTo>
                  <a:cubicBezTo>
                    <a:pt x="1801" y="115"/>
                    <a:pt x="1800" y="114"/>
                    <a:pt x="1799" y="114"/>
                  </a:cubicBezTo>
                  <a:cubicBezTo>
                    <a:pt x="1798" y="113"/>
                    <a:pt x="1797" y="114"/>
                    <a:pt x="1796" y="114"/>
                  </a:cubicBezTo>
                  <a:cubicBezTo>
                    <a:pt x="1795" y="114"/>
                    <a:pt x="1794" y="113"/>
                    <a:pt x="1793" y="113"/>
                  </a:cubicBezTo>
                  <a:cubicBezTo>
                    <a:pt x="1792" y="113"/>
                    <a:pt x="1791" y="114"/>
                    <a:pt x="1790" y="114"/>
                  </a:cubicBezTo>
                  <a:cubicBezTo>
                    <a:pt x="1789" y="115"/>
                    <a:pt x="1790" y="117"/>
                    <a:pt x="1789" y="117"/>
                  </a:cubicBezTo>
                  <a:cubicBezTo>
                    <a:pt x="1786" y="117"/>
                    <a:pt x="1785" y="117"/>
                    <a:pt x="1783" y="117"/>
                  </a:cubicBezTo>
                  <a:cubicBezTo>
                    <a:pt x="1780" y="117"/>
                    <a:pt x="1780" y="117"/>
                    <a:pt x="1780" y="117"/>
                  </a:cubicBezTo>
                  <a:cubicBezTo>
                    <a:pt x="1779" y="116"/>
                    <a:pt x="1778" y="115"/>
                    <a:pt x="1777" y="115"/>
                  </a:cubicBezTo>
                  <a:cubicBezTo>
                    <a:pt x="1762" y="115"/>
                    <a:pt x="1762" y="115"/>
                    <a:pt x="1762" y="115"/>
                  </a:cubicBezTo>
                  <a:cubicBezTo>
                    <a:pt x="1757" y="117"/>
                    <a:pt x="1757" y="117"/>
                    <a:pt x="1757" y="117"/>
                  </a:cubicBezTo>
                  <a:cubicBezTo>
                    <a:pt x="1753" y="117"/>
                    <a:pt x="1752" y="115"/>
                    <a:pt x="1748" y="115"/>
                  </a:cubicBezTo>
                  <a:cubicBezTo>
                    <a:pt x="1747" y="115"/>
                    <a:pt x="1746" y="115"/>
                    <a:pt x="1745" y="115"/>
                  </a:cubicBezTo>
                  <a:cubicBezTo>
                    <a:pt x="1745" y="115"/>
                    <a:pt x="1746" y="117"/>
                    <a:pt x="1745" y="118"/>
                  </a:cubicBezTo>
                  <a:cubicBezTo>
                    <a:pt x="1743" y="119"/>
                    <a:pt x="1742" y="118"/>
                    <a:pt x="1740" y="118"/>
                  </a:cubicBezTo>
                  <a:cubicBezTo>
                    <a:pt x="1735" y="118"/>
                    <a:pt x="1735" y="118"/>
                    <a:pt x="1735" y="118"/>
                  </a:cubicBezTo>
                  <a:cubicBezTo>
                    <a:pt x="1734" y="118"/>
                    <a:pt x="1733" y="117"/>
                    <a:pt x="1732" y="117"/>
                  </a:cubicBezTo>
                  <a:cubicBezTo>
                    <a:pt x="1731" y="117"/>
                    <a:pt x="1730" y="118"/>
                    <a:pt x="1729" y="118"/>
                  </a:cubicBezTo>
                  <a:cubicBezTo>
                    <a:pt x="1729" y="115"/>
                    <a:pt x="1729" y="114"/>
                    <a:pt x="1729" y="112"/>
                  </a:cubicBezTo>
                  <a:cubicBezTo>
                    <a:pt x="1729" y="111"/>
                    <a:pt x="1729" y="110"/>
                    <a:pt x="1729" y="109"/>
                  </a:cubicBezTo>
                  <a:cubicBezTo>
                    <a:pt x="1729" y="108"/>
                    <a:pt x="1729" y="107"/>
                    <a:pt x="1729" y="106"/>
                  </a:cubicBezTo>
                  <a:cubicBezTo>
                    <a:pt x="1724" y="106"/>
                    <a:pt x="1724" y="106"/>
                    <a:pt x="1724" y="106"/>
                  </a:cubicBezTo>
                  <a:cubicBezTo>
                    <a:pt x="1723" y="106"/>
                    <a:pt x="1722" y="106"/>
                    <a:pt x="1721" y="106"/>
                  </a:cubicBezTo>
                  <a:cubicBezTo>
                    <a:pt x="1720" y="107"/>
                    <a:pt x="1720" y="108"/>
                    <a:pt x="1720" y="109"/>
                  </a:cubicBezTo>
                  <a:cubicBezTo>
                    <a:pt x="1718" y="111"/>
                    <a:pt x="1715" y="113"/>
                    <a:pt x="1712" y="113"/>
                  </a:cubicBezTo>
                  <a:cubicBezTo>
                    <a:pt x="1711" y="113"/>
                    <a:pt x="1709" y="113"/>
                    <a:pt x="1708" y="112"/>
                  </a:cubicBezTo>
                  <a:cubicBezTo>
                    <a:pt x="1706" y="112"/>
                    <a:pt x="1706" y="110"/>
                    <a:pt x="1705" y="109"/>
                  </a:cubicBezTo>
                  <a:cubicBezTo>
                    <a:pt x="1706" y="106"/>
                    <a:pt x="1706" y="106"/>
                    <a:pt x="1706" y="106"/>
                  </a:cubicBezTo>
                  <a:cubicBezTo>
                    <a:pt x="1708" y="106"/>
                    <a:pt x="1709" y="106"/>
                    <a:pt x="1712" y="106"/>
                  </a:cubicBezTo>
                  <a:cubicBezTo>
                    <a:pt x="1713" y="106"/>
                    <a:pt x="1714" y="107"/>
                    <a:pt x="1715" y="106"/>
                  </a:cubicBezTo>
                  <a:cubicBezTo>
                    <a:pt x="1716" y="106"/>
                    <a:pt x="1716" y="105"/>
                    <a:pt x="1718" y="104"/>
                  </a:cubicBezTo>
                  <a:cubicBezTo>
                    <a:pt x="1718" y="103"/>
                    <a:pt x="1718" y="102"/>
                    <a:pt x="1719" y="101"/>
                  </a:cubicBezTo>
                  <a:cubicBezTo>
                    <a:pt x="1720" y="101"/>
                    <a:pt x="1721" y="101"/>
                    <a:pt x="1722" y="100"/>
                  </a:cubicBezTo>
                  <a:cubicBezTo>
                    <a:pt x="1723" y="100"/>
                    <a:pt x="1724" y="99"/>
                    <a:pt x="1725" y="99"/>
                  </a:cubicBezTo>
                  <a:cubicBezTo>
                    <a:pt x="1726" y="98"/>
                    <a:pt x="1727" y="96"/>
                    <a:pt x="1727" y="94"/>
                  </a:cubicBezTo>
                  <a:cubicBezTo>
                    <a:pt x="1727" y="93"/>
                    <a:pt x="1727" y="93"/>
                    <a:pt x="1727" y="93"/>
                  </a:cubicBezTo>
                  <a:cubicBezTo>
                    <a:pt x="1727" y="92"/>
                    <a:pt x="1727" y="91"/>
                    <a:pt x="1726" y="90"/>
                  </a:cubicBezTo>
                  <a:cubicBezTo>
                    <a:pt x="1724" y="89"/>
                    <a:pt x="1723" y="90"/>
                    <a:pt x="1721" y="90"/>
                  </a:cubicBezTo>
                  <a:cubicBezTo>
                    <a:pt x="1718" y="90"/>
                    <a:pt x="1716" y="90"/>
                    <a:pt x="1714" y="91"/>
                  </a:cubicBezTo>
                  <a:cubicBezTo>
                    <a:pt x="1713" y="91"/>
                    <a:pt x="1712" y="92"/>
                    <a:pt x="1711" y="93"/>
                  </a:cubicBezTo>
                  <a:cubicBezTo>
                    <a:pt x="1710" y="94"/>
                    <a:pt x="1709" y="94"/>
                    <a:pt x="1708" y="94"/>
                  </a:cubicBezTo>
                  <a:cubicBezTo>
                    <a:pt x="1707" y="95"/>
                    <a:pt x="1707" y="97"/>
                    <a:pt x="1706" y="98"/>
                  </a:cubicBezTo>
                  <a:cubicBezTo>
                    <a:pt x="1706" y="99"/>
                    <a:pt x="1705" y="100"/>
                    <a:pt x="1704" y="101"/>
                  </a:cubicBezTo>
                  <a:cubicBezTo>
                    <a:pt x="1703" y="102"/>
                    <a:pt x="1702" y="102"/>
                    <a:pt x="1701" y="103"/>
                  </a:cubicBezTo>
                  <a:cubicBezTo>
                    <a:pt x="1700" y="104"/>
                    <a:pt x="1699" y="106"/>
                    <a:pt x="1697" y="106"/>
                  </a:cubicBezTo>
                  <a:cubicBezTo>
                    <a:pt x="1679" y="106"/>
                    <a:pt x="1679" y="106"/>
                    <a:pt x="1679" y="106"/>
                  </a:cubicBezTo>
                  <a:cubicBezTo>
                    <a:pt x="1676" y="108"/>
                    <a:pt x="1676" y="108"/>
                    <a:pt x="1676" y="108"/>
                  </a:cubicBezTo>
                  <a:cubicBezTo>
                    <a:pt x="1676" y="109"/>
                    <a:pt x="1677" y="110"/>
                    <a:pt x="1677" y="111"/>
                  </a:cubicBezTo>
                  <a:cubicBezTo>
                    <a:pt x="1678" y="112"/>
                    <a:pt x="1679" y="113"/>
                    <a:pt x="1679" y="115"/>
                  </a:cubicBezTo>
                  <a:cubicBezTo>
                    <a:pt x="1679" y="117"/>
                    <a:pt x="1679" y="117"/>
                    <a:pt x="1679" y="117"/>
                  </a:cubicBezTo>
                  <a:cubicBezTo>
                    <a:pt x="1679" y="118"/>
                    <a:pt x="1677" y="117"/>
                    <a:pt x="1676" y="118"/>
                  </a:cubicBezTo>
                  <a:cubicBezTo>
                    <a:pt x="1675" y="119"/>
                    <a:pt x="1675" y="120"/>
                    <a:pt x="1674" y="121"/>
                  </a:cubicBezTo>
                  <a:cubicBezTo>
                    <a:pt x="1673" y="122"/>
                    <a:pt x="1671" y="122"/>
                    <a:pt x="1669" y="122"/>
                  </a:cubicBezTo>
                  <a:cubicBezTo>
                    <a:pt x="1667" y="122"/>
                    <a:pt x="1667" y="122"/>
                    <a:pt x="1667" y="122"/>
                  </a:cubicBezTo>
                  <a:cubicBezTo>
                    <a:pt x="1666" y="122"/>
                    <a:pt x="1666" y="121"/>
                    <a:pt x="1665" y="121"/>
                  </a:cubicBezTo>
                  <a:cubicBezTo>
                    <a:pt x="1662" y="121"/>
                    <a:pt x="1661" y="121"/>
                    <a:pt x="1659" y="121"/>
                  </a:cubicBezTo>
                  <a:cubicBezTo>
                    <a:pt x="1657" y="121"/>
                    <a:pt x="1656" y="122"/>
                    <a:pt x="1655" y="122"/>
                  </a:cubicBezTo>
                  <a:cubicBezTo>
                    <a:pt x="1654" y="123"/>
                    <a:pt x="1653" y="124"/>
                    <a:pt x="1652" y="125"/>
                  </a:cubicBezTo>
                  <a:cubicBezTo>
                    <a:pt x="1650" y="125"/>
                    <a:pt x="1648" y="125"/>
                    <a:pt x="1646" y="125"/>
                  </a:cubicBezTo>
                  <a:cubicBezTo>
                    <a:pt x="1640" y="125"/>
                    <a:pt x="1640" y="125"/>
                    <a:pt x="1640" y="125"/>
                  </a:cubicBezTo>
                  <a:cubicBezTo>
                    <a:pt x="1637" y="125"/>
                    <a:pt x="1636" y="126"/>
                    <a:pt x="1633" y="126"/>
                  </a:cubicBezTo>
                  <a:cubicBezTo>
                    <a:pt x="1631" y="126"/>
                    <a:pt x="1631" y="126"/>
                    <a:pt x="1631" y="126"/>
                  </a:cubicBezTo>
                  <a:cubicBezTo>
                    <a:pt x="1631" y="126"/>
                    <a:pt x="1630" y="125"/>
                    <a:pt x="1630" y="125"/>
                  </a:cubicBezTo>
                  <a:cubicBezTo>
                    <a:pt x="1632" y="125"/>
                    <a:pt x="1633" y="126"/>
                    <a:pt x="1634" y="125"/>
                  </a:cubicBezTo>
                  <a:cubicBezTo>
                    <a:pt x="1635" y="124"/>
                    <a:pt x="1636" y="123"/>
                    <a:pt x="1637" y="122"/>
                  </a:cubicBezTo>
                  <a:cubicBezTo>
                    <a:pt x="1637" y="121"/>
                    <a:pt x="1639" y="120"/>
                    <a:pt x="1640" y="119"/>
                  </a:cubicBezTo>
                  <a:cubicBezTo>
                    <a:pt x="1640" y="119"/>
                    <a:pt x="1641" y="117"/>
                    <a:pt x="1642" y="117"/>
                  </a:cubicBezTo>
                  <a:cubicBezTo>
                    <a:pt x="1643" y="116"/>
                    <a:pt x="1644" y="115"/>
                    <a:pt x="1645" y="115"/>
                  </a:cubicBezTo>
                  <a:cubicBezTo>
                    <a:pt x="1647" y="115"/>
                    <a:pt x="1649" y="115"/>
                    <a:pt x="1651" y="115"/>
                  </a:cubicBezTo>
                  <a:cubicBezTo>
                    <a:pt x="1651" y="115"/>
                    <a:pt x="1653" y="115"/>
                    <a:pt x="1653" y="115"/>
                  </a:cubicBezTo>
                  <a:cubicBezTo>
                    <a:pt x="1655" y="115"/>
                    <a:pt x="1654" y="113"/>
                    <a:pt x="1655" y="112"/>
                  </a:cubicBezTo>
                  <a:cubicBezTo>
                    <a:pt x="1656" y="111"/>
                    <a:pt x="1657" y="111"/>
                    <a:pt x="1658" y="110"/>
                  </a:cubicBezTo>
                  <a:cubicBezTo>
                    <a:pt x="1660" y="108"/>
                    <a:pt x="1662" y="108"/>
                    <a:pt x="1664" y="106"/>
                  </a:cubicBezTo>
                  <a:cubicBezTo>
                    <a:pt x="1665" y="103"/>
                    <a:pt x="1666" y="101"/>
                    <a:pt x="1667" y="100"/>
                  </a:cubicBezTo>
                  <a:cubicBezTo>
                    <a:pt x="1669" y="98"/>
                    <a:pt x="1671" y="98"/>
                    <a:pt x="1673" y="98"/>
                  </a:cubicBezTo>
                  <a:cubicBezTo>
                    <a:pt x="1676" y="98"/>
                    <a:pt x="1676" y="98"/>
                    <a:pt x="1676" y="98"/>
                  </a:cubicBezTo>
                  <a:cubicBezTo>
                    <a:pt x="1677" y="98"/>
                    <a:pt x="1678" y="97"/>
                    <a:pt x="1679" y="97"/>
                  </a:cubicBezTo>
                  <a:cubicBezTo>
                    <a:pt x="1680" y="97"/>
                    <a:pt x="1681" y="98"/>
                    <a:pt x="1682" y="97"/>
                  </a:cubicBezTo>
                  <a:cubicBezTo>
                    <a:pt x="1683" y="97"/>
                    <a:pt x="1684" y="97"/>
                    <a:pt x="1685" y="96"/>
                  </a:cubicBezTo>
                  <a:cubicBezTo>
                    <a:pt x="1686" y="95"/>
                    <a:pt x="1685" y="94"/>
                    <a:pt x="1686" y="93"/>
                  </a:cubicBezTo>
                  <a:cubicBezTo>
                    <a:pt x="1687" y="92"/>
                    <a:pt x="1687" y="91"/>
                    <a:pt x="1688" y="90"/>
                  </a:cubicBezTo>
                  <a:cubicBezTo>
                    <a:pt x="1690" y="89"/>
                    <a:pt x="1692" y="89"/>
                    <a:pt x="1694" y="89"/>
                  </a:cubicBezTo>
                  <a:cubicBezTo>
                    <a:pt x="1697" y="89"/>
                    <a:pt x="1697" y="89"/>
                    <a:pt x="1697" y="89"/>
                  </a:cubicBezTo>
                  <a:cubicBezTo>
                    <a:pt x="1698" y="89"/>
                    <a:pt x="1699" y="88"/>
                    <a:pt x="1700" y="88"/>
                  </a:cubicBezTo>
                  <a:cubicBezTo>
                    <a:pt x="1701" y="88"/>
                    <a:pt x="1702" y="88"/>
                    <a:pt x="1704" y="88"/>
                  </a:cubicBezTo>
                  <a:cubicBezTo>
                    <a:pt x="1704" y="88"/>
                    <a:pt x="1706" y="87"/>
                    <a:pt x="1706" y="87"/>
                  </a:cubicBezTo>
                  <a:cubicBezTo>
                    <a:pt x="1708" y="87"/>
                    <a:pt x="1708" y="86"/>
                    <a:pt x="1709" y="85"/>
                  </a:cubicBezTo>
                  <a:cubicBezTo>
                    <a:pt x="1711" y="84"/>
                    <a:pt x="1712" y="84"/>
                    <a:pt x="1712" y="83"/>
                  </a:cubicBezTo>
                  <a:cubicBezTo>
                    <a:pt x="1713" y="82"/>
                    <a:pt x="1712" y="81"/>
                    <a:pt x="1712" y="80"/>
                  </a:cubicBezTo>
                  <a:cubicBezTo>
                    <a:pt x="1713" y="78"/>
                    <a:pt x="1713" y="76"/>
                    <a:pt x="1714" y="74"/>
                  </a:cubicBezTo>
                  <a:cubicBezTo>
                    <a:pt x="1729" y="74"/>
                    <a:pt x="1729" y="74"/>
                    <a:pt x="1729" y="74"/>
                  </a:cubicBezTo>
                  <a:cubicBezTo>
                    <a:pt x="1729" y="72"/>
                    <a:pt x="1729" y="71"/>
                    <a:pt x="1729" y="69"/>
                  </a:cubicBezTo>
                  <a:cubicBezTo>
                    <a:pt x="1729" y="68"/>
                    <a:pt x="1729" y="67"/>
                    <a:pt x="1729" y="66"/>
                  </a:cubicBezTo>
                  <a:cubicBezTo>
                    <a:pt x="1730" y="65"/>
                    <a:pt x="1730" y="64"/>
                    <a:pt x="1731" y="64"/>
                  </a:cubicBezTo>
                  <a:cubicBezTo>
                    <a:pt x="1731" y="63"/>
                    <a:pt x="1733" y="64"/>
                    <a:pt x="1734" y="64"/>
                  </a:cubicBezTo>
                  <a:cubicBezTo>
                    <a:pt x="1734" y="63"/>
                    <a:pt x="1735" y="62"/>
                    <a:pt x="1735" y="61"/>
                  </a:cubicBezTo>
                  <a:cubicBezTo>
                    <a:pt x="1735" y="60"/>
                    <a:pt x="1735" y="59"/>
                    <a:pt x="1734" y="58"/>
                  </a:cubicBezTo>
                  <a:cubicBezTo>
                    <a:pt x="1734" y="57"/>
                    <a:pt x="1734" y="56"/>
                    <a:pt x="1734" y="55"/>
                  </a:cubicBezTo>
                  <a:cubicBezTo>
                    <a:pt x="1733" y="54"/>
                    <a:pt x="1731" y="55"/>
                    <a:pt x="1731" y="54"/>
                  </a:cubicBezTo>
                  <a:cubicBezTo>
                    <a:pt x="1730" y="53"/>
                    <a:pt x="1731" y="52"/>
                    <a:pt x="1731" y="51"/>
                  </a:cubicBezTo>
                  <a:cubicBezTo>
                    <a:pt x="1730" y="50"/>
                    <a:pt x="1730" y="49"/>
                    <a:pt x="1729" y="48"/>
                  </a:cubicBezTo>
                  <a:cubicBezTo>
                    <a:pt x="1729" y="47"/>
                    <a:pt x="1727" y="49"/>
                    <a:pt x="1726" y="48"/>
                  </a:cubicBezTo>
                  <a:cubicBezTo>
                    <a:pt x="1726" y="47"/>
                    <a:pt x="1727" y="46"/>
                    <a:pt x="1726" y="45"/>
                  </a:cubicBezTo>
                  <a:cubicBezTo>
                    <a:pt x="1726" y="44"/>
                    <a:pt x="1726" y="43"/>
                    <a:pt x="1725" y="41"/>
                  </a:cubicBezTo>
                  <a:cubicBezTo>
                    <a:pt x="1724" y="40"/>
                    <a:pt x="1723" y="39"/>
                    <a:pt x="1721" y="39"/>
                  </a:cubicBezTo>
                  <a:cubicBezTo>
                    <a:pt x="1720" y="38"/>
                    <a:pt x="1720" y="37"/>
                    <a:pt x="1718" y="36"/>
                  </a:cubicBezTo>
                  <a:cubicBezTo>
                    <a:pt x="1717" y="36"/>
                    <a:pt x="1716" y="37"/>
                    <a:pt x="1715" y="36"/>
                  </a:cubicBezTo>
                  <a:cubicBezTo>
                    <a:pt x="1714" y="36"/>
                    <a:pt x="1713" y="36"/>
                    <a:pt x="1712" y="36"/>
                  </a:cubicBezTo>
                  <a:cubicBezTo>
                    <a:pt x="1711" y="32"/>
                    <a:pt x="1711" y="30"/>
                    <a:pt x="1711" y="27"/>
                  </a:cubicBezTo>
                  <a:cubicBezTo>
                    <a:pt x="1690" y="27"/>
                    <a:pt x="1690" y="27"/>
                    <a:pt x="1690" y="27"/>
                  </a:cubicBezTo>
                  <a:cubicBezTo>
                    <a:pt x="1687" y="27"/>
                    <a:pt x="1686" y="26"/>
                    <a:pt x="1684" y="25"/>
                  </a:cubicBezTo>
                  <a:cubicBezTo>
                    <a:pt x="1681" y="25"/>
                    <a:pt x="1680" y="25"/>
                    <a:pt x="1677" y="25"/>
                  </a:cubicBezTo>
                  <a:cubicBezTo>
                    <a:pt x="1676" y="25"/>
                    <a:pt x="1675" y="24"/>
                    <a:pt x="1674" y="25"/>
                  </a:cubicBezTo>
                  <a:cubicBezTo>
                    <a:pt x="1673" y="25"/>
                    <a:pt x="1672" y="25"/>
                    <a:pt x="1671" y="26"/>
                  </a:cubicBezTo>
                  <a:cubicBezTo>
                    <a:pt x="1670" y="27"/>
                    <a:pt x="1670" y="28"/>
                    <a:pt x="1669" y="29"/>
                  </a:cubicBezTo>
                  <a:cubicBezTo>
                    <a:pt x="1668" y="30"/>
                    <a:pt x="1667" y="29"/>
                    <a:pt x="1666" y="30"/>
                  </a:cubicBezTo>
                  <a:cubicBezTo>
                    <a:pt x="1664" y="28"/>
                    <a:pt x="1663" y="26"/>
                    <a:pt x="1661" y="25"/>
                  </a:cubicBezTo>
                  <a:cubicBezTo>
                    <a:pt x="1660" y="24"/>
                    <a:pt x="1659" y="24"/>
                    <a:pt x="1658" y="24"/>
                  </a:cubicBezTo>
                  <a:cubicBezTo>
                    <a:pt x="1656" y="23"/>
                    <a:pt x="1655" y="23"/>
                    <a:pt x="1653" y="23"/>
                  </a:cubicBezTo>
                  <a:cubicBezTo>
                    <a:pt x="1652" y="23"/>
                    <a:pt x="1651" y="24"/>
                    <a:pt x="1649" y="24"/>
                  </a:cubicBezTo>
                  <a:cubicBezTo>
                    <a:pt x="1649" y="33"/>
                    <a:pt x="1649" y="33"/>
                    <a:pt x="1649" y="33"/>
                  </a:cubicBezTo>
                  <a:cubicBezTo>
                    <a:pt x="1640" y="33"/>
                    <a:pt x="1640" y="33"/>
                    <a:pt x="1640" y="33"/>
                  </a:cubicBezTo>
                  <a:cubicBezTo>
                    <a:pt x="1637" y="30"/>
                    <a:pt x="1637" y="30"/>
                    <a:pt x="1637" y="30"/>
                  </a:cubicBezTo>
                  <a:cubicBezTo>
                    <a:pt x="1638" y="30"/>
                    <a:pt x="1638" y="28"/>
                    <a:pt x="1639" y="27"/>
                  </a:cubicBezTo>
                  <a:cubicBezTo>
                    <a:pt x="1640" y="27"/>
                    <a:pt x="1641" y="27"/>
                    <a:pt x="1642" y="27"/>
                  </a:cubicBezTo>
                  <a:cubicBezTo>
                    <a:pt x="1643" y="25"/>
                    <a:pt x="1645" y="23"/>
                    <a:pt x="1645" y="21"/>
                  </a:cubicBezTo>
                  <a:cubicBezTo>
                    <a:pt x="1645" y="20"/>
                    <a:pt x="1644" y="19"/>
                    <a:pt x="1644" y="18"/>
                  </a:cubicBezTo>
                  <a:cubicBezTo>
                    <a:pt x="1628" y="18"/>
                    <a:pt x="1628" y="18"/>
                    <a:pt x="1628" y="18"/>
                  </a:cubicBezTo>
                  <a:cubicBezTo>
                    <a:pt x="1626" y="18"/>
                    <a:pt x="1624" y="17"/>
                    <a:pt x="1622" y="16"/>
                  </a:cubicBezTo>
                  <a:cubicBezTo>
                    <a:pt x="1619" y="16"/>
                    <a:pt x="1617" y="16"/>
                    <a:pt x="1614" y="16"/>
                  </a:cubicBezTo>
                  <a:cubicBezTo>
                    <a:pt x="1613" y="16"/>
                    <a:pt x="1613" y="16"/>
                    <a:pt x="1612" y="16"/>
                  </a:cubicBezTo>
                  <a:cubicBezTo>
                    <a:pt x="1612" y="15"/>
                    <a:pt x="1612" y="14"/>
                    <a:pt x="1613" y="13"/>
                  </a:cubicBezTo>
                  <a:cubicBezTo>
                    <a:pt x="1614" y="11"/>
                    <a:pt x="1616" y="9"/>
                    <a:pt x="1618" y="8"/>
                  </a:cubicBezTo>
                  <a:cubicBezTo>
                    <a:pt x="1619" y="7"/>
                    <a:pt x="1620" y="8"/>
                    <a:pt x="1621" y="8"/>
                  </a:cubicBezTo>
                  <a:cubicBezTo>
                    <a:pt x="1622" y="7"/>
                    <a:pt x="1623" y="6"/>
                    <a:pt x="1624" y="5"/>
                  </a:cubicBezTo>
                  <a:cubicBezTo>
                    <a:pt x="1624" y="0"/>
                    <a:pt x="1624" y="0"/>
                    <a:pt x="1624" y="0"/>
                  </a:cubicBezTo>
                  <a:cubicBezTo>
                    <a:pt x="1590" y="0"/>
                    <a:pt x="1590" y="0"/>
                    <a:pt x="1590" y="0"/>
                  </a:cubicBezTo>
                  <a:cubicBezTo>
                    <a:pt x="1589" y="0"/>
                    <a:pt x="1588" y="1"/>
                    <a:pt x="1587" y="1"/>
                  </a:cubicBezTo>
                  <a:cubicBezTo>
                    <a:pt x="1585" y="2"/>
                    <a:pt x="1584" y="3"/>
                    <a:pt x="1581" y="3"/>
                  </a:cubicBezTo>
                  <a:cubicBezTo>
                    <a:pt x="1580" y="3"/>
                    <a:pt x="1579" y="3"/>
                    <a:pt x="1578" y="3"/>
                  </a:cubicBezTo>
                  <a:cubicBezTo>
                    <a:pt x="1575" y="4"/>
                    <a:pt x="1573" y="5"/>
                    <a:pt x="1570" y="6"/>
                  </a:cubicBezTo>
                  <a:cubicBezTo>
                    <a:pt x="1569" y="7"/>
                    <a:pt x="1568" y="7"/>
                    <a:pt x="1567" y="7"/>
                  </a:cubicBezTo>
                  <a:cubicBezTo>
                    <a:pt x="1565" y="7"/>
                    <a:pt x="1565" y="8"/>
                    <a:pt x="1564" y="9"/>
                  </a:cubicBezTo>
                  <a:cubicBezTo>
                    <a:pt x="1562" y="10"/>
                    <a:pt x="1562" y="11"/>
                    <a:pt x="1562" y="13"/>
                  </a:cubicBezTo>
                  <a:cubicBezTo>
                    <a:pt x="1562" y="14"/>
                    <a:pt x="1562" y="15"/>
                    <a:pt x="1562" y="16"/>
                  </a:cubicBezTo>
                  <a:cubicBezTo>
                    <a:pt x="1561" y="17"/>
                    <a:pt x="1562" y="18"/>
                    <a:pt x="1562" y="19"/>
                  </a:cubicBezTo>
                  <a:cubicBezTo>
                    <a:pt x="1561" y="20"/>
                    <a:pt x="1560" y="21"/>
                    <a:pt x="1559" y="22"/>
                  </a:cubicBezTo>
                  <a:cubicBezTo>
                    <a:pt x="1558" y="23"/>
                    <a:pt x="1556" y="23"/>
                    <a:pt x="1553" y="25"/>
                  </a:cubicBezTo>
                  <a:cubicBezTo>
                    <a:pt x="1554" y="25"/>
                    <a:pt x="1554" y="27"/>
                    <a:pt x="1555" y="27"/>
                  </a:cubicBezTo>
                  <a:cubicBezTo>
                    <a:pt x="1556" y="28"/>
                    <a:pt x="1557" y="28"/>
                    <a:pt x="1558" y="29"/>
                  </a:cubicBezTo>
                  <a:cubicBezTo>
                    <a:pt x="1557" y="32"/>
                    <a:pt x="1557" y="32"/>
                    <a:pt x="1557" y="32"/>
                  </a:cubicBezTo>
                  <a:cubicBezTo>
                    <a:pt x="1528" y="32"/>
                    <a:pt x="1528" y="32"/>
                    <a:pt x="1528" y="32"/>
                  </a:cubicBezTo>
                  <a:cubicBezTo>
                    <a:pt x="1527" y="35"/>
                    <a:pt x="1528" y="37"/>
                    <a:pt x="1526" y="39"/>
                  </a:cubicBezTo>
                  <a:cubicBezTo>
                    <a:pt x="1524" y="40"/>
                    <a:pt x="1521" y="38"/>
                    <a:pt x="1520" y="40"/>
                  </a:cubicBezTo>
                  <a:cubicBezTo>
                    <a:pt x="1519" y="41"/>
                    <a:pt x="1520" y="42"/>
                    <a:pt x="1520" y="43"/>
                  </a:cubicBezTo>
                  <a:cubicBezTo>
                    <a:pt x="1519" y="44"/>
                    <a:pt x="1518" y="45"/>
                    <a:pt x="1517" y="46"/>
                  </a:cubicBezTo>
                  <a:cubicBezTo>
                    <a:pt x="1516" y="47"/>
                    <a:pt x="1515" y="47"/>
                    <a:pt x="1514" y="47"/>
                  </a:cubicBezTo>
                  <a:cubicBezTo>
                    <a:pt x="1512" y="49"/>
                    <a:pt x="1509" y="48"/>
                    <a:pt x="1506" y="48"/>
                  </a:cubicBezTo>
                  <a:cubicBezTo>
                    <a:pt x="1504" y="48"/>
                    <a:pt x="1503" y="48"/>
                    <a:pt x="1501" y="48"/>
                  </a:cubicBezTo>
                  <a:cubicBezTo>
                    <a:pt x="1500" y="48"/>
                    <a:pt x="1499" y="47"/>
                    <a:pt x="1498" y="47"/>
                  </a:cubicBezTo>
                  <a:cubicBezTo>
                    <a:pt x="1497" y="46"/>
                    <a:pt x="1496" y="45"/>
                    <a:pt x="1495" y="44"/>
                  </a:cubicBezTo>
                  <a:cubicBezTo>
                    <a:pt x="1494" y="44"/>
                    <a:pt x="1494" y="42"/>
                    <a:pt x="1493" y="41"/>
                  </a:cubicBezTo>
                  <a:cubicBezTo>
                    <a:pt x="1492" y="41"/>
                    <a:pt x="1491" y="41"/>
                    <a:pt x="1490" y="41"/>
                  </a:cubicBezTo>
                  <a:cubicBezTo>
                    <a:pt x="1489" y="41"/>
                    <a:pt x="1488" y="41"/>
                    <a:pt x="1487" y="41"/>
                  </a:cubicBezTo>
                  <a:cubicBezTo>
                    <a:pt x="1484" y="41"/>
                    <a:pt x="1483" y="41"/>
                    <a:pt x="1480" y="41"/>
                  </a:cubicBezTo>
                  <a:cubicBezTo>
                    <a:pt x="1477" y="41"/>
                    <a:pt x="1477" y="41"/>
                    <a:pt x="1477" y="41"/>
                  </a:cubicBezTo>
                  <a:cubicBezTo>
                    <a:pt x="1474" y="41"/>
                    <a:pt x="1473" y="39"/>
                    <a:pt x="1470" y="39"/>
                  </a:cubicBezTo>
                  <a:cubicBezTo>
                    <a:pt x="1469" y="39"/>
                    <a:pt x="1468" y="39"/>
                    <a:pt x="1467" y="39"/>
                  </a:cubicBezTo>
                  <a:cubicBezTo>
                    <a:pt x="1465" y="39"/>
                    <a:pt x="1464" y="39"/>
                    <a:pt x="1463" y="40"/>
                  </a:cubicBezTo>
                  <a:cubicBezTo>
                    <a:pt x="1462" y="41"/>
                    <a:pt x="1461" y="42"/>
                    <a:pt x="1461" y="43"/>
                  </a:cubicBezTo>
                  <a:cubicBezTo>
                    <a:pt x="1460" y="44"/>
                    <a:pt x="1462" y="45"/>
                    <a:pt x="1461" y="47"/>
                  </a:cubicBezTo>
                  <a:cubicBezTo>
                    <a:pt x="1461" y="48"/>
                    <a:pt x="1461" y="49"/>
                    <a:pt x="1461" y="50"/>
                  </a:cubicBezTo>
                  <a:cubicBezTo>
                    <a:pt x="1460" y="51"/>
                    <a:pt x="1459" y="50"/>
                    <a:pt x="1458" y="51"/>
                  </a:cubicBezTo>
                  <a:cubicBezTo>
                    <a:pt x="1456" y="52"/>
                    <a:pt x="1456" y="53"/>
                    <a:pt x="1454" y="53"/>
                  </a:cubicBezTo>
                  <a:cubicBezTo>
                    <a:pt x="1438" y="53"/>
                    <a:pt x="1438" y="53"/>
                    <a:pt x="1438" y="53"/>
                  </a:cubicBezTo>
                  <a:cubicBezTo>
                    <a:pt x="1435" y="53"/>
                    <a:pt x="1433" y="54"/>
                    <a:pt x="1430" y="55"/>
                  </a:cubicBezTo>
                  <a:cubicBezTo>
                    <a:pt x="1429" y="56"/>
                    <a:pt x="1428" y="56"/>
                    <a:pt x="1427" y="57"/>
                  </a:cubicBezTo>
                  <a:cubicBezTo>
                    <a:pt x="1425" y="58"/>
                    <a:pt x="1423" y="59"/>
                    <a:pt x="1421" y="60"/>
                  </a:cubicBezTo>
                  <a:cubicBezTo>
                    <a:pt x="1420" y="60"/>
                    <a:pt x="1419" y="60"/>
                    <a:pt x="1418" y="61"/>
                  </a:cubicBezTo>
                  <a:cubicBezTo>
                    <a:pt x="1416" y="61"/>
                    <a:pt x="1416" y="64"/>
                    <a:pt x="1414" y="64"/>
                  </a:cubicBezTo>
                  <a:cubicBezTo>
                    <a:pt x="1413" y="64"/>
                    <a:pt x="1412" y="63"/>
                    <a:pt x="1411" y="63"/>
                  </a:cubicBezTo>
                  <a:cubicBezTo>
                    <a:pt x="1410" y="63"/>
                    <a:pt x="1411" y="60"/>
                    <a:pt x="1410" y="60"/>
                  </a:cubicBezTo>
                  <a:cubicBezTo>
                    <a:pt x="1409" y="60"/>
                    <a:pt x="1408" y="60"/>
                    <a:pt x="1407" y="60"/>
                  </a:cubicBezTo>
                  <a:cubicBezTo>
                    <a:pt x="1404" y="60"/>
                    <a:pt x="1403" y="60"/>
                    <a:pt x="1400" y="61"/>
                  </a:cubicBezTo>
                  <a:cubicBezTo>
                    <a:pt x="1399" y="61"/>
                    <a:pt x="1399" y="62"/>
                    <a:pt x="1397" y="63"/>
                  </a:cubicBezTo>
                  <a:cubicBezTo>
                    <a:pt x="1395" y="64"/>
                    <a:pt x="1394" y="65"/>
                    <a:pt x="1392" y="66"/>
                  </a:cubicBezTo>
                  <a:cubicBezTo>
                    <a:pt x="1390" y="66"/>
                    <a:pt x="1390" y="68"/>
                    <a:pt x="1389" y="69"/>
                  </a:cubicBezTo>
                  <a:cubicBezTo>
                    <a:pt x="1388" y="69"/>
                    <a:pt x="1387" y="69"/>
                    <a:pt x="1386" y="69"/>
                  </a:cubicBezTo>
                  <a:cubicBezTo>
                    <a:pt x="1384" y="70"/>
                    <a:pt x="1383" y="69"/>
                    <a:pt x="1382" y="69"/>
                  </a:cubicBezTo>
                  <a:cubicBezTo>
                    <a:pt x="1379" y="69"/>
                    <a:pt x="1377" y="69"/>
                    <a:pt x="1375" y="70"/>
                  </a:cubicBezTo>
                  <a:cubicBezTo>
                    <a:pt x="1372" y="71"/>
                    <a:pt x="1371" y="72"/>
                    <a:pt x="1369" y="73"/>
                  </a:cubicBezTo>
                  <a:cubicBezTo>
                    <a:pt x="1368" y="74"/>
                    <a:pt x="1367" y="75"/>
                    <a:pt x="1366" y="76"/>
                  </a:cubicBezTo>
                  <a:cubicBezTo>
                    <a:pt x="1366" y="77"/>
                    <a:pt x="1366" y="79"/>
                    <a:pt x="1366" y="80"/>
                  </a:cubicBezTo>
                  <a:cubicBezTo>
                    <a:pt x="1365" y="81"/>
                    <a:pt x="1365" y="82"/>
                    <a:pt x="1364" y="83"/>
                  </a:cubicBezTo>
                  <a:cubicBezTo>
                    <a:pt x="1364" y="83"/>
                    <a:pt x="1362" y="83"/>
                    <a:pt x="1361" y="83"/>
                  </a:cubicBezTo>
                  <a:cubicBezTo>
                    <a:pt x="1360" y="83"/>
                    <a:pt x="1359" y="83"/>
                    <a:pt x="1358" y="83"/>
                  </a:cubicBezTo>
                  <a:cubicBezTo>
                    <a:pt x="1357" y="83"/>
                    <a:pt x="1356" y="83"/>
                    <a:pt x="1355" y="83"/>
                  </a:cubicBezTo>
                  <a:cubicBezTo>
                    <a:pt x="1354" y="84"/>
                    <a:pt x="1353" y="84"/>
                    <a:pt x="1352" y="84"/>
                  </a:cubicBezTo>
                  <a:cubicBezTo>
                    <a:pt x="1351" y="84"/>
                    <a:pt x="1350" y="85"/>
                    <a:pt x="1349" y="85"/>
                  </a:cubicBezTo>
                  <a:cubicBezTo>
                    <a:pt x="1347" y="85"/>
                    <a:pt x="1346" y="86"/>
                    <a:pt x="1346" y="88"/>
                  </a:cubicBezTo>
                  <a:cubicBezTo>
                    <a:pt x="1346" y="90"/>
                    <a:pt x="1347" y="92"/>
                    <a:pt x="1349" y="94"/>
                  </a:cubicBezTo>
                  <a:cubicBezTo>
                    <a:pt x="1349" y="95"/>
                    <a:pt x="1351" y="95"/>
                    <a:pt x="1352" y="95"/>
                  </a:cubicBezTo>
                  <a:cubicBezTo>
                    <a:pt x="1354" y="96"/>
                    <a:pt x="1356" y="96"/>
                    <a:pt x="1358" y="97"/>
                  </a:cubicBezTo>
                  <a:cubicBezTo>
                    <a:pt x="1359" y="98"/>
                    <a:pt x="1361" y="98"/>
                    <a:pt x="1361" y="99"/>
                  </a:cubicBezTo>
                  <a:cubicBezTo>
                    <a:pt x="1362" y="100"/>
                    <a:pt x="1361" y="101"/>
                    <a:pt x="1361" y="102"/>
                  </a:cubicBezTo>
                  <a:cubicBezTo>
                    <a:pt x="1361" y="105"/>
                    <a:pt x="1361" y="105"/>
                    <a:pt x="1361" y="105"/>
                  </a:cubicBezTo>
                  <a:cubicBezTo>
                    <a:pt x="1361" y="106"/>
                    <a:pt x="1360" y="106"/>
                    <a:pt x="1359" y="108"/>
                  </a:cubicBezTo>
                  <a:cubicBezTo>
                    <a:pt x="1358" y="108"/>
                    <a:pt x="1357" y="107"/>
                    <a:pt x="1356" y="107"/>
                  </a:cubicBezTo>
                  <a:cubicBezTo>
                    <a:pt x="1353" y="106"/>
                    <a:pt x="1350" y="106"/>
                    <a:pt x="1347" y="106"/>
                  </a:cubicBezTo>
                  <a:cubicBezTo>
                    <a:pt x="1344" y="106"/>
                    <a:pt x="1343" y="106"/>
                    <a:pt x="1341" y="106"/>
                  </a:cubicBezTo>
                  <a:cubicBezTo>
                    <a:pt x="1340" y="106"/>
                    <a:pt x="1339" y="106"/>
                    <a:pt x="1338" y="107"/>
                  </a:cubicBezTo>
                  <a:cubicBezTo>
                    <a:pt x="1337" y="108"/>
                    <a:pt x="1337" y="109"/>
                    <a:pt x="1336" y="110"/>
                  </a:cubicBezTo>
                  <a:cubicBezTo>
                    <a:pt x="1334" y="111"/>
                    <a:pt x="1334" y="112"/>
                    <a:pt x="1333" y="112"/>
                  </a:cubicBezTo>
                  <a:cubicBezTo>
                    <a:pt x="1332" y="112"/>
                    <a:pt x="1331" y="112"/>
                    <a:pt x="1330" y="112"/>
                  </a:cubicBezTo>
                  <a:cubicBezTo>
                    <a:pt x="1329" y="112"/>
                    <a:pt x="1328" y="112"/>
                    <a:pt x="1327" y="112"/>
                  </a:cubicBezTo>
                  <a:cubicBezTo>
                    <a:pt x="1325" y="112"/>
                    <a:pt x="1325" y="109"/>
                    <a:pt x="1323" y="109"/>
                  </a:cubicBezTo>
                  <a:cubicBezTo>
                    <a:pt x="1320" y="109"/>
                    <a:pt x="1318" y="110"/>
                    <a:pt x="1315" y="110"/>
                  </a:cubicBezTo>
                  <a:cubicBezTo>
                    <a:pt x="1313" y="110"/>
                    <a:pt x="1311" y="110"/>
                    <a:pt x="1309" y="110"/>
                  </a:cubicBezTo>
                  <a:cubicBezTo>
                    <a:pt x="1308" y="110"/>
                    <a:pt x="1307" y="110"/>
                    <a:pt x="1306" y="111"/>
                  </a:cubicBezTo>
                  <a:cubicBezTo>
                    <a:pt x="1305" y="111"/>
                    <a:pt x="1304" y="112"/>
                    <a:pt x="1303" y="112"/>
                  </a:cubicBezTo>
                  <a:cubicBezTo>
                    <a:pt x="1289" y="112"/>
                    <a:pt x="1289" y="112"/>
                    <a:pt x="1289" y="112"/>
                  </a:cubicBezTo>
                  <a:cubicBezTo>
                    <a:pt x="1288" y="112"/>
                    <a:pt x="1287" y="111"/>
                    <a:pt x="1286" y="111"/>
                  </a:cubicBezTo>
                  <a:cubicBezTo>
                    <a:pt x="1285" y="112"/>
                    <a:pt x="1284" y="112"/>
                    <a:pt x="1283" y="112"/>
                  </a:cubicBezTo>
                  <a:cubicBezTo>
                    <a:pt x="1283" y="113"/>
                    <a:pt x="1283" y="114"/>
                    <a:pt x="1283" y="115"/>
                  </a:cubicBezTo>
                  <a:cubicBezTo>
                    <a:pt x="1282" y="116"/>
                    <a:pt x="1281" y="117"/>
                    <a:pt x="1280" y="118"/>
                  </a:cubicBezTo>
                  <a:cubicBezTo>
                    <a:pt x="1265" y="118"/>
                    <a:pt x="1265" y="118"/>
                    <a:pt x="1265" y="118"/>
                  </a:cubicBezTo>
                  <a:cubicBezTo>
                    <a:pt x="1263" y="118"/>
                    <a:pt x="1262" y="121"/>
                    <a:pt x="1260" y="122"/>
                  </a:cubicBezTo>
                  <a:cubicBezTo>
                    <a:pt x="1260" y="123"/>
                    <a:pt x="1261" y="124"/>
                    <a:pt x="1261" y="125"/>
                  </a:cubicBezTo>
                  <a:cubicBezTo>
                    <a:pt x="1262" y="127"/>
                    <a:pt x="1263" y="127"/>
                    <a:pt x="1264" y="128"/>
                  </a:cubicBezTo>
                  <a:cubicBezTo>
                    <a:pt x="1265" y="129"/>
                    <a:pt x="1266" y="130"/>
                    <a:pt x="1267" y="131"/>
                  </a:cubicBezTo>
                  <a:cubicBezTo>
                    <a:pt x="1268" y="132"/>
                    <a:pt x="1270" y="132"/>
                    <a:pt x="1270" y="133"/>
                  </a:cubicBezTo>
                  <a:cubicBezTo>
                    <a:pt x="1270" y="135"/>
                    <a:pt x="1270" y="137"/>
                    <a:pt x="1270" y="139"/>
                  </a:cubicBezTo>
                  <a:cubicBezTo>
                    <a:pt x="1270" y="140"/>
                    <a:pt x="1270" y="141"/>
                    <a:pt x="1270" y="142"/>
                  </a:cubicBezTo>
                  <a:cubicBezTo>
                    <a:pt x="1270" y="143"/>
                    <a:pt x="1271" y="144"/>
                    <a:pt x="1272" y="145"/>
                  </a:cubicBezTo>
                  <a:cubicBezTo>
                    <a:pt x="1272" y="146"/>
                    <a:pt x="1272" y="148"/>
                    <a:pt x="1272" y="148"/>
                  </a:cubicBezTo>
                  <a:cubicBezTo>
                    <a:pt x="1274" y="150"/>
                    <a:pt x="1277" y="149"/>
                    <a:pt x="1280" y="149"/>
                  </a:cubicBezTo>
                  <a:cubicBezTo>
                    <a:pt x="1284" y="149"/>
                    <a:pt x="1284" y="149"/>
                    <a:pt x="1284" y="149"/>
                  </a:cubicBezTo>
                  <a:cubicBezTo>
                    <a:pt x="1286" y="149"/>
                    <a:pt x="1286" y="148"/>
                    <a:pt x="1288" y="148"/>
                  </a:cubicBezTo>
                  <a:cubicBezTo>
                    <a:pt x="1289" y="148"/>
                    <a:pt x="1290" y="149"/>
                    <a:pt x="1291" y="150"/>
                  </a:cubicBezTo>
                  <a:cubicBezTo>
                    <a:pt x="1292" y="150"/>
                    <a:pt x="1292" y="152"/>
                    <a:pt x="1293" y="153"/>
                  </a:cubicBezTo>
                  <a:cubicBezTo>
                    <a:pt x="1294" y="154"/>
                    <a:pt x="1295" y="154"/>
                    <a:pt x="1296" y="156"/>
                  </a:cubicBezTo>
                  <a:cubicBezTo>
                    <a:pt x="1296" y="156"/>
                    <a:pt x="1296" y="157"/>
                    <a:pt x="1296" y="158"/>
                  </a:cubicBezTo>
                  <a:cubicBezTo>
                    <a:pt x="1296" y="161"/>
                    <a:pt x="1296" y="161"/>
                    <a:pt x="1296" y="161"/>
                  </a:cubicBezTo>
                  <a:cubicBezTo>
                    <a:pt x="1295" y="164"/>
                    <a:pt x="1292" y="166"/>
                    <a:pt x="1289" y="166"/>
                  </a:cubicBezTo>
                  <a:cubicBezTo>
                    <a:pt x="1287" y="166"/>
                    <a:pt x="1286" y="165"/>
                    <a:pt x="1285" y="164"/>
                  </a:cubicBezTo>
                  <a:cubicBezTo>
                    <a:pt x="1284" y="164"/>
                    <a:pt x="1283" y="163"/>
                    <a:pt x="1282" y="163"/>
                  </a:cubicBezTo>
                  <a:cubicBezTo>
                    <a:pt x="1281" y="162"/>
                    <a:pt x="1281" y="161"/>
                    <a:pt x="1280" y="160"/>
                  </a:cubicBezTo>
                  <a:cubicBezTo>
                    <a:pt x="1279" y="160"/>
                    <a:pt x="1278" y="160"/>
                    <a:pt x="1277" y="160"/>
                  </a:cubicBezTo>
                  <a:cubicBezTo>
                    <a:pt x="1276" y="160"/>
                    <a:pt x="1275" y="159"/>
                    <a:pt x="1274" y="158"/>
                  </a:cubicBezTo>
                  <a:cubicBezTo>
                    <a:pt x="1273" y="158"/>
                    <a:pt x="1272" y="158"/>
                    <a:pt x="1271" y="158"/>
                  </a:cubicBezTo>
                  <a:cubicBezTo>
                    <a:pt x="1270" y="157"/>
                    <a:pt x="1269" y="158"/>
                    <a:pt x="1268" y="157"/>
                  </a:cubicBezTo>
                  <a:cubicBezTo>
                    <a:pt x="1267" y="156"/>
                    <a:pt x="1268" y="155"/>
                    <a:pt x="1267" y="154"/>
                  </a:cubicBezTo>
                  <a:cubicBezTo>
                    <a:pt x="1267" y="153"/>
                    <a:pt x="1267" y="152"/>
                    <a:pt x="1266" y="151"/>
                  </a:cubicBezTo>
                  <a:cubicBezTo>
                    <a:pt x="1266" y="150"/>
                    <a:pt x="1264" y="150"/>
                    <a:pt x="1263" y="150"/>
                  </a:cubicBezTo>
                  <a:cubicBezTo>
                    <a:pt x="1246" y="150"/>
                    <a:pt x="1246" y="150"/>
                    <a:pt x="1246" y="150"/>
                  </a:cubicBezTo>
                  <a:cubicBezTo>
                    <a:pt x="1243" y="150"/>
                    <a:pt x="1242" y="148"/>
                    <a:pt x="1240" y="147"/>
                  </a:cubicBezTo>
                  <a:cubicBezTo>
                    <a:pt x="1239" y="146"/>
                    <a:pt x="1240" y="144"/>
                    <a:pt x="1239" y="144"/>
                  </a:cubicBezTo>
                  <a:cubicBezTo>
                    <a:pt x="1237" y="142"/>
                    <a:pt x="1235" y="142"/>
                    <a:pt x="1233" y="142"/>
                  </a:cubicBezTo>
                  <a:cubicBezTo>
                    <a:pt x="1232" y="142"/>
                    <a:pt x="1231" y="142"/>
                    <a:pt x="1230" y="142"/>
                  </a:cubicBezTo>
                  <a:cubicBezTo>
                    <a:pt x="1229" y="143"/>
                    <a:pt x="1229" y="144"/>
                    <a:pt x="1227" y="145"/>
                  </a:cubicBezTo>
                  <a:cubicBezTo>
                    <a:pt x="1226" y="145"/>
                    <a:pt x="1225" y="145"/>
                    <a:pt x="1224" y="145"/>
                  </a:cubicBezTo>
                  <a:cubicBezTo>
                    <a:pt x="1221" y="146"/>
                    <a:pt x="1219" y="147"/>
                    <a:pt x="1216" y="147"/>
                  </a:cubicBezTo>
                  <a:cubicBezTo>
                    <a:pt x="1216" y="150"/>
                    <a:pt x="1216" y="150"/>
                    <a:pt x="1216" y="150"/>
                  </a:cubicBezTo>
                  <a:cubicBezTo>
                    <a:pt x="1217" y="151"/>
                    <a:pt x="1218" y="151"/>
                    <a:pt x="1219" y="151"/>
                  </a:cubicBezTo>
                  <a:cubicBezTo>
                    <a:pt x="1221" y="151"/>
                    <a:pt x="1223" y="151"/>
                    <a:pt x="1225" y="151"/>
                  </a:cubicBezTo>
                  <a:cubicBezTo>
                    <a:pt x="1226" y="151"/>
                    <a:pt x="1227" y="151"/>
                    <a:pt x="1228" y="151"/>
                  </a:cubicBezTo>
                  <a:cubicBezTo>
                    <a:pt x="1229" y="151"/>
                    <a:pt x="1230" y="153"/>
                    <a:pt x="1230" y="154"/>
                  </a:cubicBezTo>
                  <a:cubicBezTo>
                    <a:pt x="1231" y="155"/>
                    <a:pt x="1233" y="156"/>
                    <a:pt x="1233" y="157"/>
                  </a:cubicBezTo>
                  <a:cubicBezTo>
                    <a:pt x="1233" y="158"/>
                    <a:pt x="1231" y="159"/>
                    <a:pt x="1231" y="160"/>
                  </a:cubicBezTo>
                  <a:cubicBezTo>
                    <a:pt x="1228" y="160"/>
                    <a:pt x="1227" y="160"/>
                    <a:pt x="1224" y="159"/>
                  </a:cubicBezTo>
                  <a:cubicBezTo>
                    <a:pt x="1224" y="159"/>
                    <a:pt x="1222" y="159"/>
                    <a:pt x="1221" y="158"/>
                  </a:cubicBezTo>
                  <a:cubicBezTo>
                    <a:pt x="1220" y="158"/>
                    <a:pt x="1221" y="156"/>
                    <a:pt x="1219" y="156"/>
                  </a:cubicBezTo>
                  <a:cubicBezTo>
                    <a:pt x="1218" y="155"/>
                    <a:pt x="1216" y="156"/>
                    <a:pt x="1214" y="156"/>
                  </a:cubicBezTo>
                  <a:cubicBezTo>
                    <a:pt x="1213" y="156"/>
                    <a:pt x="1213" y="156"/>
                    <a:pt x="1213" y="156"/>
                  </a:cubicBezTo>
                  <a:cubicBezTo>
                    <a:pt x="1212" y="156"/>
                    <a:pt x="1210" y="155"/>
                    <a:pt x="1210" y="156"/>
                  </a:cubicBezTo>
                  <a:cubicBezTo>
                    <a:pt x="1209" y="156"/>
                    <a:pt x="1209" y="158"/>
                    <a:pt x="1208" y="158"/>
                  </a:cubicBezTo>
                  <a:cubicBezTo>
                    <a:pt x="1208" y="159"/>
                    <a:pt x="1208" y="161"/>
                    <a:pt x="1208" y="161"/>
                  </a:cubicBezTo>
                  <a:cubicBezTo>
                    <a:pt x="1207" y="163"/>
                    <a:pt x="1205" y="163"/>
                    <a:pt x="1205" y="164"/>
                  </a:cubicBezTo>
                  <a:cubicBezTo>
                    <a:pt x="1205" y="168"/>
                    <a:pt x="1208" y="170"/>
                    <a:pt x="1212" y="171"/>
                  </a:cubicBezTo>
                  <a:cubicBezTo>
                    <a:pt x="1214" y="171"/>
                    <a:pt x="1216" y="171"/>
                    <a:pt x="1218" y="171"/>
                  </a:cubicBezTo>
                  <a:cubicBezTo>
                    <a:pt x="1219" y="171"/>
                    <a:pt x="1220" y="172"/>
                    <a:pt x="1221" y="172"/>
                  </a:cubicBezTo>
                  <a:cubicBezTo>
                    <a:pt x="1224" y="172"/>
                    <a:pt x="1227" y="174"/>
                    <a:pt x="1230" y="175"/>
                  </a:cubicBezTo>
                  <a:cubicBezTo>
                    <a:pt x="1231" y="176"/>
                    <a:pt x="1231" y="178"/>
                    <a:pt x="1232" y="178"/>
                  </a:cubicBezTo>
                  <a:cubicBezTo>
                    <a:pt x="1233" y="179"/>
                    <a:pt x="1234" y="179"/>
                    <a:pt x="1235" y="179"/>
                  </a:cubicBezTo>
                  <a:cubicBezTo>
                    <a:pt x="1236" y="180"/>
                    <a:pt x="1237" y="180"/>
                    <a:pt x="1238" y="181"/>
                  </a:cubicBezTo>
                  <a:cubicBezTo>
                    <a:pt x="1238" y="182"/>
                    <a:pt x="1239" y="182"/>
                    <a:pt x="1239" y="184"/>
                  </a:cubicBezTo>
                  <a:cubicBezTo>
                    <a:pt x="1239" y="185"/>
                    <a:pt x="1238" y="185"/>
                    <a:pt x="1238" y="186"/>
                  </a:cubicBezTo>
                  <a:cubicBezTo>
                    <a:pt x="1237" y="185"/>
                    <a:pt x="1236" y="183"/>
                    <a:pt x="1235" y="182"/>
                  </a:cubicBezTo>
                  <a:cubicBezTo>
                    <a:pt x="1233" y="181"/>
                    <a:pt x="1231" y="182"/>
                    <a:pt x="1229" y="181"/>
                  </a:cubicBezTo>
                  <a:cubicBezTo>
                    <a:pt x="1228" y="181"/>
                    <a:pt x="1227" y="179"/>
                    <a:pt x="1226" y="179"/>
                  </a:cubicBezTo>
                  <a:cubicBezTo>
                    <a:pt x="1225" y="179"/>
                    <a:pt x="1224" y="179"/>
                    <a:pt x="1223" y="179"/>
                  </a:cubicBezTo>
                  <a:cubicBezTo>
                    <a:pt x="1222" y="179"/>
                    <a:pt x="1221" y="179"/>
                    <a:pt x="1220" y="179"/>
                  </a:cubicBezTo>
                  <a:cubicBezTo>
                    <a:pt x="1219" y="179"/>
                    <a:pt x="1218" y="177"/>
                    <a:pt x="1217" y="177"/>
                  </a:cubicBezTo>
                  <a:cubicBezTo>
                    <a:pt x="1216" y="177"/>
                    <a:pt x="1215" y="176"/>
                    <a:pt x="1214" y="176"/>
                  </a:cubicBezTo>
                  <a:cubicBezTo>
                    <a:pt x="1211" y="176"/>
                    <a:pt x="1209" y="177"/>
                    <a:pt x="1205" y="176"/>
                  </a:cubicBezTo>
                  <a:cubicBezTo>
                    <a:pt x="1203" y="176"/>
                    <a:pt x="1201" y="175"/>
                    <a:pt x="1199" y="174"/>
                  </a:cubicBezTo>
                  <a:cubicBezTo>
                    <a:pt x="1198" y="173"/>
                    <a:pt x="1197" y="172"/>
                    <a:pt x="1196" y="171"/>
                  </a:cubicBezTo>
                  <a:cubicBezTo>
                    <a:pt x="1196" y="170"/>
                    <a:pt x="1194" y="170"/>
                    <a:pt x="1194" y="168"/>
                  </a:cubicBezTo>
                  <a:cubicBezTo>
                    <a:pt x="1194" y="167"/>
                    <a:pt x="1195" y="166"/>
                    <a:pt x="1195" y="165"/>
                  </a:cubicBezTo>
                  <a:cubicBezTo>
                    <a:pt x="1195" y="159"/>
                    <a:pt x="1195" y="159"/>
                    <a:pt x="1195" y="159"/>
                  </a:cubicBezTo>
                  <a:cubicBezTo>
                    <a:pt x="1195" y="157"/>
                    <a:pt x="1195" y="155"/>
                    <a:pt x="1195" y="153"/>
                  </a:cubicBezTo>
                  <a:cubicBezTo>
                    <a:pt x="1195" y="152"/>
                    <a:pt x="1197" y="152"/>
                    <a:pt x="1197" y="150"/>
                  </a:cubicBezTo>
                  <a:cubicBezTo>
                    <a:pt x="1197" y="149"/>
                    <a:pt x="1197" y="149"/>
                    <a:pt x="1197" y="147"/>
                  </a:cubicBezTo>
                  <a:cubicBezTo>
                    <a:pt x="1197" y="146"/>
                    <a:pt x="1197" y="145"/>
                    <a:pt x="1197" y="145"/>
                  </a:cubicBezTo>
                  <a:cubicBezTo>
                    <a:pt x="1197" y="144"/>
                    <a:pt x="1197" y="142"/>
                    <a:pt x="1196" y="142"/>
                  </a:cubicBezTo>
                  <a:cubicBezTo>
                    <a:pt x="1196" y="140"/>
                    <a:pt x="1194" y="141"/>
                    <a:pt x="1194" y="140"/>
                  </a:cubicBezTo>
                  <a:cubicBezTo>
                    <a:pt x="1193" y="139"/>
                    <a:pt x="1194" y="138"/>
                    <a:pt x="1194" y="137"/>
                  </a:cubicBezTo>
                  <a:cubicBezTo>
                    <a:pt x="1193" y="135"/>
                    <a:pt x="1192" y="133"/>
                    <a:pt x="1191" y="131"/>
                  </a:cubicBezTo>
                  <a:cubicBezTo>
                    <a:pt x="1189" y="132"/>
                    <a:pt x="1189" y="133"/>
                    <a:pt x="1188" y="133"/>
                  </a:cubicBezTo>
                  <a:cubicBezTo>
                    <a:pt x="1187" y="133"/>
                    <a:pt x="1186" y="133"/>
                    <a:pt x="1185" y="133"/>
                  </a:cubicBezTo>
                  <a:cubicBezTo>
                    <a:pt x="1185" y="134"/>
                    <a:pt x="1184" y="135"/>
                    <a:pt x="1185" y="137"/>
                  </a:cubicBezTo>
                  <a:cubicBezTo>
                    <a:pt x="1185" y="138"/>
                    <a:pt x="1185" y="139"/>
                    <a:pt x="1185" y="140"/>
                  </a:cubicBezTo>
                  <a:cubicBezTo>
                    <a:pt x="1186" y="144"/>
                    <a:pt x="1186" y="145"/>
                    <a:pt x="1185" y="149"/>
                  </a:cubicBezTo>
                  <a:cubicBezTo>
                    <a:pt x="1185" y="150"/>
                    <a:pt x="1185" y="151"/>
                    <a:pt x="1185" y="152"/>
                  </a:cubicBezTo>
                  <a:cubicBezTo>
                    <a:pt x="1185" y="155"/>
                    <a:pt x="1185" y="155"/>
                    <a:pt x="1185" y="155"/>
                  </a:cubicBezTo>
                  <a:cubicBezTo>
                    <a:pt x="1182" y="155"/>
                    <a:pt x="1181" y="155"/>
                    <a:pt x="1179" y="155"/>
                  </a:cubicBezTo>
                  <a:cubicBezTo>
                    <a:pt x="1177" y="155"/>
                    <a:pt x="1177" y="156"/>
                    <a:pt x="1175" y="156"/>
                  </a:cubicBezTo>
                  <a:cubicBezTo>
                    <a:pt x="1174" y="156"/>
                    <a:pt x="1173" y="155"/>
                    <a:pt x="1172" y="155"/>
                  </a:cubicBezTo>
                  <a:cubicBezTo>
                    <a:pt x="1172" y="157"/>
                    <a:pt x="1173" y="158"/>
                    <a:pt x="1172" y="160"/>
                  </a:cubicBezTo>
                  <a:cubicBezTo>
                    <a:pt x="1172" y="161"/>
                    <a:pt x="1172" y="163"/>
                    <a:pt x="1171" y="163"/>
                  </a:cubicBezTo>
                  <a:cubicBezTo>
                    <a:pt x="1171" y="163"/>
                    <a:pt x="1170" y="164"/>
                    <a:pt x="1168" y="164"/>
                  </a:cubicBezTo>
                  <a:cubicBezTo>
                    <a:pt x="1168" y="165"/>
                    <a:pt x="1166" y="165"/>
                    <a:pt x="1166" y="165"/>
                  </a:cubicBezTo>
                  <a:cubicBezTo>
                    <a:pt x="1163" y="166"/>
                    <a:pt x="1162" y="169"/>
                    <a:pt x="1162" y="172"/>
                  </a:cubicBezTo>
                  <a:cubicBezTo>
                    <a:pt x="1162" y="173"/>
                    <a:pt x="1162" y="173"/>
                    <a:pt x="1162" y="173"/>
                  </a:cubicBezTo>
                  <a:cubicBezTo>
                    <a:pt x="1163" y="177"/>
                    <a:pt x="1166" y="179"/>
                    <a:pt x="1168" y="181"/>
                  </a:cubicBezTo>
                  <a:cubicBezTo>
                    <a:pt x="1171" y="183"/>
                    <a:pt x="1173" y="184"/>
                    <a:pt x="1174" y="186"/>
                  </a:cubicBezTo>
                  <a:cubicBezTo>
                    <a:pt x="1174" y="187"/>
                    <a:pt x="1173" y="189"/>
                    <a:pt x="1174" y="189"/>
                  </a:cubicBezTo>
                  <a:cubicBezTo>
                    <a:pt x="1174" y="191"/>
                    <a:pt x="1175" y="193"/>
                    <a:pt x="1175" y="195"/>
                  </a:cubicBezTo>
                  <a:cubicBezTo>
                    <a:pt x="1175" y="196"/>
                    <a:pt x="1174" y="197"/>
                    <a:pt x="1174" y="198"/>
                  </a:cubicBezTo>
                  <a:cubicBezTo>
                    <a:pt x="1174" y="199"/>
                    <a:pt x="1173" y="200"/>
                    <a:pt x="1173" y="201"/>
                  </a:cubicBezTo>
                  <a:cubicBezTo>
                    <a:pt x="1172" y="203"/>
                    <a:pt x="1169" y="203"/>
                    <a:pt x="1169" y="206"/>
                  </a:cubicBezTo>
                  <a:cubicBezTo>
                    <a:pt x="1169" y="207"/>
                    <a:pt x="1169" y="207"/>
                    <a:pt x="1169" y="207"/>
                  </a:cubicBezTo>
                  <a:cubicBezTo>
                    <a:pt x="1169" y="208"/>
                    <a:pt x="1171" y="209"/>
                    <a:pt x="1171" y="210"/>
                  </a:cubicBezTo>
                  <a:cubicBezTo>
                    <a:pt x="1171" y="211"/>
                    <a:pt x="1171" y="212"/>
                    <a:pt x="1171" y="214"/>
                  </a:cubicBezTo>
                  <a:cubicBezTo>
                    <a:pt x="1171" y="215"/>
                    <a:pt x="1172" y="216"/>
                    <a:pt x="1172" y="217"/>
                  </a:cubicBezTo>
                  <a:cubicBezTo>
                    <a:pt x="1172" y="218"/>
                    <a:pt x="1171" y="218"/>
                    <a:pt x="1171" y="220"/>
                  </a:cubicBezTo>
                  <a:cubicBezTo>
                    <a:pt x="1171" y="221"/>
                    <a:pt x="1171" y="222"/>
                    <a:pt x="1171" y="223"/>
                  </a:cubicBezTo>
                  <a:cubicBezTo>
                    <a:pt x="1172" y="225"/>
                    <a:pt x="1173" y="226"/>
                    <a:pt x="1174" y="228"/>
                  </a:cubicBezTo>
                  <a:cubicBezTo>
                    <a:pt x="1175" y="229"/>
                    <a:pt x="1176" y="230"/>
                    <a:pt x="1177" y="230"/>
                  </a:cubicBezTo>
                  <a:cubicBezTo>
                    <a:pt x="1192" y="230"/>
                    <a:pt x="1192" y="230"/>
                    <a:pt x="1192" y="230"/>
                  </a:cubicBezTo>
                  <a:cubicBezTo>
                    <a:pt x="1193" y="229"/>
                    <a:pt x="1193" y="228"/>
                    <a:pt x="1194" y="227"/>
                  </a:cubicBezTo>
                  <a:cubicBezTo>
                    <a:pt x="1195" y="226"/>
                    <a:pt x="1196" y="225"/>
                    <a:pt x="1197" y="225"/>
                  </a:cubicBezTo>
                  <a:cubicBezTo>
                    <a:pt x="1198" y="224"/>
                    <a:pt x="1198" y="222"/>
                    <a:pt x="1200" y="222"/>
                  </a:cubicBezTo>
                  <a:cubicBezTo>
                    <a:pt x="1202" y="222"/>
                    <a:pt x="1202" y="222"/>
                    <a:pt x="1202" y="222"/>
                  </a:cubicBezTo>
                  <a:cubicBezTo>
                    <a:pt x="1203" y="222"/>
                    <a:pt x="1204" y="222"/>
                    <a:pt x="1205" y="223"/>
                  </a:cubicBezTo>
                  <a:cubicBezTo>
                    <a:pt x="1206" y="223"/>
                    <a:pt x="1206" y="225"/>
                    <a:pt x="1207" y="225"/>
                  </a:cubicBezTo>
                  <a:cubicBezTo>
                    <a:pt x="1209" y="227"/>
                    <a:pt x="1210" y="228"/>
                    <a:pt x="1213" y="229"/>
                  </a:cubicBezTo>
                  <a:cubicBezTo>
                    <a:pt x="1214" y="230"/>
                    <a:pt x="1215" y="229"/>
                    <a:pt x="1216" y="230"/>
                  </a:cubicBezTo>
                  <a:cubicBezTo>
                    <a:pt x="1217" y="230"/>
                    <a:pt x="1218" y="231"/>
                    <a:pt x="1219" y="232"/>
                  </a:cubicBezTo>
                  <a:cubicBezTo>
                    <a:pt x="1220" y="234"/>
                    <a:pt x="1220" y="236"/>
                    <a:pt x="1221" y="238"/>
                  </a:cubicBezTo>
                  <a:cubicBezTo>
                    <a:pt x="1223" y="240"/>
                    <a:pt x="1225" y="241"/>
                    <a:pt x="1227" y="243"/>
                  </a:cubicBezTo>
                  <a:cubicBezTo>
                    <a:pt x="1228" y="244"/>
                    <a:pt x="1229" y="244"/>
                    <a:pt x="1230" y="245"/>
                  </a:cubicBezTo>
                  <a:cubicBezTo>
                    <a:pt x="1230" y="246"/>
                    <a:pt x="1232" y="247"/>
                    <a:pt x="1232" y="248"/>
                  </a:cubicBezTo>
                  <a:cubicBezTo>
                    <a:pt x="1232" y="251"/>
                    <a:pt x="1231" y="252"/>
                    <a:pt x="1230" y="254"/>
                  </a:cubicBezTo>
                  <a:cubicBezTo>
                    <a:pt x="1229" y="255"/>
                    <a:pt x="1228" y="256"/>
                    <a:pt x="1227" y="257"/>
                  </a:cubicBezTo>
                  <a:cubicBezTo>
                    <a:pt x="1227" y="258"/>
                    <a:pt x="1224" y="258"/>
                    <a:pt x="1224" y="259"/>
                  </a:cubicBezTo>
                  <a:cubicBezTo>
                    <a:pt x="1224" y="261"/>
                    <a:pt x="1226" y="261"/>
                    <a:pt x="1226" y="262"/>
                  </a:cubicBezTo>
                  <a:cubicBezTo>
                    <a:pt x="1227" y="262"/>
                    <a:pt x="1228" y="262"/>
                    <a:pt x="1229" y="262"/>
                  </a:cubicBezTo>
                  <a:cubicBezTo>
                    <a:pt x="1232" y="264"/>
                    <a:pt x="1232" y="264"/>
                    <a:pt x="1232" y="264"/>
                  </a:cubicBezTo>
                  <a:cubicBezTo>
                    <a:pt x="1233" y="264"/>
                    <a:pt x="1233" y="266"/>
                    <a:pt x="1234" y="267"/>
                  </a:cubicBezTo>
                  <a:cubicBezTo>
                    <a:pt x="1237" y="268"/>
                    <a:pt x="1239" y="267"/>
                    <a:pt x="1243" y="267"/>
                  </a:cubicBezTo>
                  <a:cubicBezTo>
                    <a:pt x="1244" y="267"/>
                    <a:pt x="1245" y="268"/>
                    <a:pt x="1246" y="268"/>
                  </a:cubicBezTo>
                  <a:cubicBezTo>
                    <a:pt x="1244" y="271"/>
                    <a:pt x="1244" y="271"/>
                    <a:pt x="1244" y="271"/>
                  </a:cubicBezTo>
                  <a:cubicBezTo>
                    <a:pt x="1242" y="271"/>
                    <a:pt x="1242" y="272"/>
                    <a:pt x="1241" y="273"/>
                  </a:cubicBezTo>
                  <a:cubicBezTo>
                    <a:pt x="1239" y="273"/>
                    <a:pt x="1237" y="273"/>
                    <a:pt x="1235" y="273"/>
                  </a:cubicBezTo>
                  <a:cubicBezTo>
                    <a:pt x="1232" y="273"/>
                    <a:pt x="1232" y="273"/>
                    <a:pt x="1232" y="273"/>
                  </a:cubicBezTo>
                  <a:cubicBezTo>
                    <a:pt x="1231" y="273"/>
                    <a:pt x="1230" y="272"/>
                    <a:pt x="1229" y="271"/>
                  </a:cubicBezTo>
                  <a:cubicBezTo>
                    <a:pt x="1228" y="271"/>
                    <a:pt x="1227" y="269"/>
                    <a:pt x="1226" y="269"/>
                  </a:cubicBezTo>
                  <a:cubicBezTo>
                    <a:pt x="1225" y="268"/>
                    <a:pt x="1224" y="269"/>
                    <a:pt x="1223" y="268"/>
                  </a:cubicBezTo>
                  <a:cubicBezTo>
                    <a:pt x="1221" y="267"/>
                    <a:pt x="1221" y="264"/>
                    <a:pt x="1221" y="261"/>
                  </a:cubicBezTo>
                  <a:cubicBezTo>
                    <a:pt x="1221" y="256"/>
                    <a:pt x="1221" y="256"/>
                    <a:pt x="1221" y="256"/>
                  </a:cubicBezTo>
                  <a:cubicBezTo>
                    <a:pt x="1221" y="255"/>
                    <a:pt x="1222" y="255"/>
                    <a:pt x="1222" y="253"/>
                  </a:cubicBezTo>
                  <a:cubicBezTo>
                    <a:pt x="1222" y="250"/>
                    <a:pt x="1220" y="250"/>
                    <a:pt x="1218" y="248"/>
                  </a:cubicBezTo>
                  <a:cubicBezTo>
                    <a:pt x="1217" y="247"/>
                    <a:pt x="1215" y="247"/>
                    <a:pt x="1215" y="246"/>
                  </a:cubicBezTo>
                  <a:cubicBezTo>
                    <a:pt x="1214" y="245"/>
                    <a:pt x="1215" y="244"/>
                    <a:pt x="1215" y="243"/>
                  </a:cubicBezTo>
                  <a:cubicBezTo>
                    <a:pt x="1214" y="242"/>
                    <a:pt x="1214" y="241"/>
                    <a:pt x="1213" y="240"/>
                  </a:cubicBezTo>
                  <a:cubicBezTo>
                    <a:pt x="1212" y="240"/>
                    <a:pt x="1211" y="240"/>
                    <a:pt x="1210" y="239"/>
                  </a:cubicBezTo>
                  <a:cubicBezTo>
                    <a:pt x="1208" y="239"/>
                    <a:pt x="1207" y="239"/>
                    <a:pt x="1206" y="239"/>
                  </a:cubicBezTo>
                  <a:cubicBezTo>
                    <a:pt x="1204" y="238"/>
                    <a:pt x="1202" y="238"/>
                    <a:pt x="1200" y="238"/>
                  </a:cubicBezTo>
                  <a:cubicBezTo>
                    <a:pt x="1197" y="238"/>
                    <a:pt x="1195" y="238"/>
                    <a:pt x="1191" y="239"/>
                  </a:cubicBezTo>
                  <a:cubicBezTo>
                    <a:pt x="1190" y="239"/>
                    <a:pt x="1189" y="239"/>
                    <a:pt x="1188" y="239"/>
                  </a:cubicBezTo>
                  <a:cubicBezTo>
                    <a:pt x="1187" y="239"/>
                    <a:pt x="1187" y="240"/>
                    <a:pt x="1185" y="240"/>
                  </a:cubicBezTo>
                  <a:cubicBezTo>
                    <a:pt x="1184" y="241"/>
                    <a:pt x="1183" y="241"/>
                    <a:pt x="1182" y="242"/>
                  </a:cubicBezTo>
                  <a:cubicBezTo>
                    <a:pt x="1181" y="242"/>
                    <a:pt x="1180" y="243"/>
                    <a:pt x="1180" y="245"/>
                  </a:cubicBezTo>
                  <a:cubicBezTo>
                    <a:pt x="1180" y="246"/>
                    <a:pt x="1180" y="246"/>
                    <a:pt x="1180" y="248"/>
                  </a:cubicBezTo>
                  <a:cubicBezTo>
                    <a:pt x="1180" y="249"/>
                    <a:pt x="1181" y="250"/>
                    <a:pt x="1181" y="250"/>
                  </a:cubicBezTo>
                  <a:cubicBezTo>
                    <a:pt x="1182" y="253"/>
                    <a:pt x="1183" y="255"/>
                    <a:pt x="1183" y="258"/>
                  </a:cubicBezTo>
                  <a:cubicBezTo>
                    <a:pt x="1183" y="261"/>
                    <a:pt x="1183" y="262"/>
                    <a:pt x="1182" y="265"/>
                  </a:cubicBezTo>
                  <a:cubicBezTo>
                    <a:pt x="1182" y="266"/>
                    <a:pt x="1181" y="267"/>
                    <a:pt x="1181" y="268"/>
                  </a:cubicBezTo>
                  <a:cubicBezTo>
                    <a:pt x="1180" y="270"/>
                    <a:pt x="1179" y="270"/>
                    <a:pt x="1178" y="271"/>
                  </a:cubicBezTo>
                  <a:cubicBezTo>
                    <a:pt x="1177" y="272"/>
                    <a:pt x="1176" y="273"/>
                    <a:pt x="1175" y="273"/>
                  </a:cubicBezTo>
                  <a:cubicBezTo>
                    <a:pt x="1174" y="274"/>
                    <a:pt x="1173" y="275"/>
                    <a:pt x="1171" y="276"/>
                  </a:cubicBezTo>
                  <a:cubicBezTo>
                    <a:pt x="1171" y="277"/>
                    <a:pt x="1169" y="277"/>
                    <a:pt x="1168" y="278"/>
                  </a:cubicBezTo>
                  <a:cubicBezTo>
                    <a:pt x="1168" y="281"/>
                    <a:pt x="1168" y="283"/>
                    <a:pt x="1168" y="286"/>
                  </a:cubicBezTo>
                  <a:cubicBezTo>
                    <a:pt x="1166" y="286"/>
                    <a:pt x="1165" y="285"/>
                    <a:pt x="1163" y="286"/>
                  </a:cubicBezTo>
                  <a:cubicBezTo>
                    <a:pt x="1159" y="287"/>
                    <a:pt x="1157" y="289"/>
                    <a:pt x="1154" y="291"/>
                  </a:cubicBezTo>
                  <a:cubicBezTo>
                    <a:pt x="1152" y="292"/>
                    <a:pt x="1149" y="293"/>
                    <a:pt x="1148" y="295"/>
                  </a:cubicBezTo>
                  <a:cubicBezTo>
                    <a:pt x="1147" y="295"/>
                    <a:pt x="1148" y="297"/>
                    <a:pt x="1148" y="298"/>
                  </a:cubicBezTo>
                  <a:cubicBezTo>
                    <a:pt x="1147" y="299"/>
                    <a:pt x="1147" y="300"/>
                    <a:pt x="1146" y="301"/>
                  </a:cubicBezTo>
                  <a:cubicBezTo>
                    <a:pt x="1145" y="301"/>
                    <a:pt x="1144" y="301"/>
                    <a:pt x="1143" y="301"/>
                  </a:cubicBezTo>
                  <a:cubicBezTo>
                    <a:pt x="1141" y="301"/>
                    <a:pt x="1139" y="300"/>
                    <a:pt x="1137" y="300"/>
                  </a:cubicBezTo>
                  <a:cubicBezTo>
                    <a:pt x="1136" y="300"/>
                    <a:pt x="1135" y="299"/>
                    <a:pt x="1134" y="298"/>
                  </a:cubicBezTo>
                  <a:cubicBezTo>
                    <a:pt x="1133" y="298"/>
                    <a:pt x="1132" y="298"/>
                    <a:pt x="1131" y="298"/>
                  </a:cubicBezTo>
                  <a:cubicBezTo>
                    <a:pt x="1130" y="297"/>
                    <a:pt x="1129" y="295"/>
                    <a:pt x="1128" y="295"/>
                  </a:cubicBezTo>
                  <a:cubicBezTo>
                    <a:pt x="1110" y="295"/>
                    <a:pt x="1110" y="295"/>
                    <a:pt x="1110" y="295"/>
                  </a:cubicBezTo>
                  <a:cubicBezTo>
                    <a:pt x="1107" y="294"/>
                    <a:pt x="1107" y="294"/>
                    <a:pt x="1107" y="294"/>
                  </a:cubicBezTo>
                  <a:cubicBezTo>
                    <a:pt x="1108" y="293"/>
                    <a:pt x="1109" y="292"/>
                    <a:pt x="1110" y="291"/>
                  </a:cubicBezTo>
                  <a:cubicBezTo>
                    <a:pt x="1110" y="290"/>
                    <a:pt x="1111" y="289"/>
                    <a:pt x="1112" y="288"/>
                  </a:cubicBezTo>
                  <a:cubicBezTo>
                    <a:pt x="1113" y="287"/>
                    <a:pt x="1115" y="288"/>
                    <a:pt x="1116" y="288"/>
                  </a:cubicBezTo>
                  <a:cubicBezTo>
                    <a:pt x="1118" y="288"/>
                    <a:pt x="1119" y="288"/>
                    <a:pt x="1121" y="288"/>
                  </a:cubicBezTo>
                  <a:cubicBezTo>
                    <a:pt x="1122" y="288"/>
                    <a:pt x="1122" y="289"/>
                    <a:pt x="1124" y="289"/>
                  </a:cubicBezTo>
                  <a:cubicBezTo>
                    <a:pt x="1126" y="290"/>
                    <a:pt x="1127" y="289"/>
                    <a:pt x="1129" y="289"/>
                  </a:cubicBezTo>
                  <a:cubicBezTo>
                    <a:pt x="1132" y="289"/>
                    <a:pt x="1133" y="290"/>
                    <a:pt x="1135" y="289"/>
                  </a:cubicBezTo>
                  <a:cubicBezTo>
                    <a:pt x="1137" y="289"/>
                    <a:pt x="1137" y="288"/>
                    <a:pt x="1138" y="287"/>
                  </a:cubicBezTo>
                  <a:cubicBezTo>
                    <a:pt x="1140" y="287"/>
                    <a:pt x="1140" y="286"/>
                    <a:pt x="1141" y="285"/>
                  </a:cubicBezTo>
                  <a:cubicBezTo>
                    <a:pt x="1142" y="284"/>
                    <a:pt x="1143" y="284"/>
                    <a:pt x="1144" y="283"/>
                  </a:cubicBezTo>
                  <a:cubicBezTo>
                    <a:pt x="1146" y="281"/>
                    <a:pt x="1146" y="279"/>
                    <a:pt x="1147" y="277"/>
                  </a:cubicBezTo>
                  <a:cubicBezTo>
                    <a:pt x="1148" y="276"/>
                    <a:pt x="1149" y="276"/>
                    <a:pt x="1150" y="275"/>
                  </a:cubicBezTo>
                  <a:cubicBezTo>
                    <a:pt x="1152" y="274"/>
                    <a:pt x="1154" y="273"/>
                    <a:pt x="1155" y="270"/>
                  </a:cubicBezTo>
                  <a:cubicBezTo>
                    <a:pt x="1156" y="270"/>
                    <a:pt x="1155" y="268"/>
                    <a:pt x="1156" y="267"/>
                  </a:cubicBezTo>
                  <a:cubicBezTo>
                    <a:pt x="1157" y="266"/>
                    <a:pt x="1158" y="267"/>
                    <a:pt x="1159" y="266"/>
                  </a:cubicBezTo>
                  <a:cubicBezTo>
                    <a:pt x="1160" y="265"/>
                    <a:pt x="1161" y="265"/>
                    <a:pt x="1162" y="264"/>
                  </a:cubicBezTo>
                  <a:cubicBezTo>
                    <a:pt x="1162" y="264"/>
                    <a:pt x="1162" y="262"/>
                    <a:pt x="1162" y="262"/>
                  </a:cubicBezTo>
                  <a:cubicBezTo>
                    <a:pt x="1162" y="261"/>
                    <a:pt x="1162" y="260"/>
                    <a:pt x="1163" y="259"/>
                  </a:cubicBezTo>
                  <a:cubicBezTo>
                    <a:pt x="1163" y="256"/>
                    <a:pt x="1164" y="255"/>
                    <a:pt x="1165" y="253"/>
                  </a:cubicBezTo>
                  <a:cubicBezTo>
                    <a:pt x="1165" y="252"/>
                    <a:pt x="1165" y="251"/>
                    <a:pt x="1166" y="250"/>
                  </a:cubicBezTo>
                  <a:cubicBezTo>
                    <a:pt x="1166" y="249"/>
                    <a:pt x="1166" y="248"/>
                    <a:pt x="1166" y="247"/>
                  </a:cubicBezTo>
                  <a:cubicBezTo>
                    <a:pt x="1166" y="246"/>
                    <a:pt x="1168" y="245"/>
                    <a:pt x="1168" y="244"/>
                  </a:cubicBezTo>
                  <a:cubicBezTo>
                    <a:pt x="1168" y="243"/>
                    <a:pt x="1167" y="242"/>
                    <a:pt x="1167" y="240"/>
                  </a:cubicBezTo>
                  <a:cubicBezTo>
                    <a:pt x="1165" y="241"/>
                    <a:pt x="1163" y="241"/>
                    <a:pt x="1161" y="241"/>
                  </a:cubicBezTo>
                  <a:cubicBezTo>
                    <a:pt x="1160" y="241"/>
                    <a:pt x="1159" y="240"/>
                    <a:pt x="1157" y="240"/>
                  </a:cubicBezTo>
                  <a:cubicBezTo>
                    <a:pt x="1157" y="240"/>
                    <a:pt x="1155" y="239"/>
                    <a:pt x="1154" y="239"/>
                  </a:cubicBezTo>
                  <a:cubicBezTo>
                    <a:pt x="1153" y="238"/>
                    <a:pt x="1152" y="237"/>
                    <a:pt x="1152" y="236"/>
                  </a:cubicBezTo>
                  <a:cubicBezTo>
                    <a:pt x="1151" y="234"/>
                    <a:pt x="1151" y="233"/>
                    <a:pt x="1151" y="231"/>
                  </a:cubicBezTo>
                  <a:cubicBezTo>
                    <a:pt x="1151" y="228"/>
                    <a:pt x="1152" y="227"/>
                    <a:pt x="1152" y="224"/>
                  </a:cubicBezTo>
                  <a:cubicBezTo>
                    <a:pt x="1153" y="220"/>
                    <a:pt x="1152" y="219"/>
                    <a:pt x="1152" y="215"/>
                  </a:cubicBezTo>
                  <a:cubicBezTo>
                    <a:pt x="1152" y="212"/>
                    <a:pt x="1152" y="212"/>
                    <a:pt x="1152" y="212"/>
                  </a:cubicBezTo>
                  <a:cubicBezTo>
                    <a:pt x="1152" y="210"/>
                    <a:pt x="1153" y="208"/>
                    <a:pt x="1154" y="206"/>
                  </a:cubicBezTo>
                  <a:cubicBezTo>
                    <a:pt x="1155" y="203"/>
                    <a:pt x="1155" y="201"/>
                    <a:pt x="1155" y="198"/>
                  </a:cubicBezTo>
                  <a:cubicBezTo>
                    <a:pt x="1155" y="196"/>
                    <a:pt x="1155" y="195"/>
                    <a:pt x="1155" y="195"/>
                  </a:cubicBezTo>
                  <a:cubicBezTo>
                    <a:pt x="1155" y="192"/>
                    <a:pt x="1153" y="191"/>
                    <a:pt x="1152" y="189"/>
                  </a:cubicBezTo>
                  <a:cubicBezTo>
                    <a:pt x="1152" y="188"/>
                    <a:pt x="1152" y="187"/>
                    <a:pt x="1152" y="186"/>
                  </a:cubicBezTo>
                  <a:cubicBezTo>
                    <a:pt x="1151" y="184"/>
                    <a:pt x="1150" y="182"/>
                    <a:pt x="1149" y="180"/>
                  </a:cubicBezTo>
                  <a:cubicBezTo>
                    <a:pt x="1149" y="179"/>
                    <a:pt x="1148" y="178"/>
                    <a:pt x="1147" y="177"/>
                  </a:cubicBezTo>
                  <a:cubicBezTo>
                    <a:pt x="1147" y="176"/>
                    <a:pt x="1146" y="175"/>
                    <a:pt x="1146" y="174"/>
                  </a:cubicBezTo>
                  <a:cubicBezTo>
                    <a:pt x="1146" y="156"/>
                    <a:pt x="1146" y="156"/>
                    <a:pt x="1146" y="156"/>
                  </a:cubicBezTo>
                  <a:cubicBezTo>
                    <a:pt x="1148" y="156"/>
                    <a:pt x="1149" y="156"/>
                    <a:pt x="1152" y="156"/>
                  </a:cubicBezTo>
                  <a:cubicBezTo>
                    <a:pt x="1153" y="156"/>
                    <a:pt x="1153" y="156"/>
                    <a:pt x="1155" y="156"/>
                  </a:cubicBezTo>
                  <a:cubicBezTo>
                    <a:pt x="1155" y="156"/>
                    <a:pt x="1155" y="156"/>
                    <a:pt x="1155" y="156"/>
                  </a:cubicBezTo>
                  <a:cubicBezTo>
                    <a:pt x="1155" y="138"/>
                    <a:pt x="1155" y="138"/>
                    <a:pt x="1155" y="138"/>
                  </a:cubicBezTo>
                  <a:cubicBezTo>
                    <a:pt x="1152" y="138"/>
                    <a:pt x="1151" y="138"/>
                    <a:pt x="1148" y="137"/>
                  </a:cubicBezTo>
                  <a:cubicBezTo>
                    <a:pt x="1146" y="137"/>
                    <a:pt x="1146" y="135"/>
                    <a:pt x="1145" y="134"/>
                  </a:cubicBezTo>
                  <a:cubicBezTo>
                    <a:pt x="1144" y="134"/>
                    <a:pt x="1143" y="134"/>
                    <a:pt x="1142" y="133"/>
                  </a:cubicBezTo>
                  <a:cubicBezTo>
                    <a:pt x="1140" y="133"/>
                    <a:pt x="1138" y="133"/>
                    <a:pt x="1136" y="133"/>
                  </a:cubicBezTo>
                  <a:cubicBezTo>
                    <a:pt x="1130" y="133"/>
                    <a:pt x="1130" y="133"/>
                    <a:pt x="1130" y="133"/>
                  </a:cubicBezTo>
                  <a:cubicBezTo>
                    <a:pt x="1129" y="133"/>
                    <a:pt x="1127" y="133"/>
                    <a:pt x="1126" y="133"/>
                  </a:cubicBezTo>
                  <a:cubicBezTo>
                    <a:pt x="1123" y="133"/>
                    <a:pt x="1121" y="133"/>
                    <a:pt x="1118" y="134"/>
                  </a:cubicBezTo>
                  <a:cubicBezTo>
                    <a:pt x="1117" y="135"/>
                    <a:pt x="1117" y="136"/>
                    <a:pt x="1115" y="136"/>
                  </a:cubicBezTo>
                  <a:cubicBezTo>
                    <a:pt x="1114" y="137"/>
                    <a:pt x="1114" y="138"/>
                    <a:pt x="1113" y="138"/>
                  </a:cubicBezTo>
                  <a:cubicBezTo>
                    <a:pt x="1112" y="138"/>
                    <a:pt x="1111" y="138"/>
                    <a:pt x="1110" y="138"/>
                  </a:cubicBezTo>
                  <a:cubicBezTo>
                    <a:pt x="1107" y="138"/>
                    <a:pt x="1106" y="138"/>
                    <a:pt x="1104" y="138"/>
                  </a:cubicBezTo>
                  <a:cubicBezTo>
                    <a:pt x="1103" y="138"/>
                    <a:pt x="1102" y="138"/>
                    <a:pt x="1101" y="139"/>
                  </a:cubicBezTo>
                  <a:cubicBezTo>
                    <a:pt x="1101" y="142"/>
                    <a:pt x="1101" y="144"/>
                    <a:pt x="1101" y="147"/>
                  </a:cubicBezTo>
                  <a:cubicBezTo>
                    <a:pt x="1101" y="149"/>
                    <a:pt x="1101" y="150"/>
                    <a:pt x="1101" y="151"/>
                  </a:cubicBezTo>
                  <a:cubicBezTo>
                    <a:pt x="1100" y="154"/>
                    <a:pt x="1098" y="155"/>
                    <a:pt x="1097" y="157"/>
                  </a:cubicBezTo>
                  <a:cubicBezTo>
                    <a:pt x="1096" y="158"/>
                    <a:pt x="1096" y="159"/>
                    <a:pt x="1095" y="160"/>
                  </a:cubicBezTo>
                  <a:cubicBezTo>
                    <a:pt x="1093" y="162"/>
                    <a:pt x="1091" y="163"/>
                    <a:pt x="1090" y="166"/>
                  </a:cubicBezTo>
                  <a:cubicBezTo>
                    <a:pt x="1089" y="168"/>
                    <a:pt x="1089" y="170"/>
                    <a:pt x="1088" y="172"/>
                  </a:cubicBezTo>
                  <a:cubicBezTo>
                    <a:pt x="1088" y="173"/>
                    <a:pt x="1088" y="175"/>
                    <a:pt x="1087" y="175"/>
                  </a:cubicBezTo>
                  <a:cubicBezTo>
                    <a:pt x="1086" y="176"/>
                    <a:pt x="1085" y="176"/>
                    <a:pt x="1084" y="176"/>
                  </a:cubicBezTo>
                  <a:cubicBezTo>
                    <a:pt x="1082" y="177"/>
                    <a:pt x="1080" y="176"/>
                    <a:pt x="1078" y="176"/>
                  </a:cubicBezTo>
                  <a:cubicBezTo>
                    <a:pt x="1075" y="176"/>
                    <a:pt x="1075" y="176"/>
                    <a:pt x="1075" y="176"/>
                  </a:cubicBezTo>
                  <a:cubicBezTo>
                    <a:pt x="1074" y="176"/>
                    <a:pt x="1073" y="177"/>
                    <a:pt x="1072" y="178"/>
                  </a:cubicBezTo>
                  <a:cubicBezTo>
                    <a:pt x="1071" y="179"/>
                    <a:pt x="1071" y="180"/>
                    <a:pt x="1071" y="182"/>
                  </a:cubicBezTo>
                  <a:cubicBezTo>
                    <a:pt x="1071" y="184"/>
                    <a:pt x="1071" y="184"/>
                    <a:pt x="1071" y="184"/>
                  </a:cubicBezTo>
                  <a:cubicBezTo>
                    <a:pt x="1071" y="185"/>
                    <a:pt x="1071" y="186"/>
                    <a:pt x="1071" y="187"/>
                  </a:cubicBezTo>
                  <a:cubicBezTo>
                    <a:pt x="1072" y="188"/>
                    <a:pt x="1074" y="187"/>
                    <a:pt x="1074" y="187"/>
                  </a:cubicBezTo>
                  <a:cubicBezTo>
                    <a:pt x="1076" y="189"/>
                    <a:pt x="1078" y="190"/>
                    <a:pt x="1079" y="192"/>
                  </a:cubicBezTo>
                  <a:cubicBezTo>
                    <a:pt x="1080" y="194"/>
                    <a:pt x="1080" y="196"/>
                    <a:pt x="1080" y="198"/>
                  </a:cubicBezTo>
                  <a:cubicBezTo>
                    <a:pt x="1080" y="200"/>
                    <a:pt x="1080" y="203"/>
                    <a:pt x="1079" y="204"/>
                  </a:cubicBezTo>
                  <a:cubicBezTo>
                    <a:pt x="1078" y="205"/>
                    <a:pt x="1076" y="204"/>
                    <a:pt x="1076" y="205"/>
                  </a:cubicBezTo>
                  <a:cubicBezTo>
                    <a:pt x="1075" y="206"/>
                    <a:pt x="1074" y="206"/>
                    <a:pt x="1073" y="206"/>
                  </a:cubicBezTo>
                  <a:cubicBezTo>
                    <a:pt x="1072" y="207"/>
                    <a:pt x="1072" y="209"/>
                    <a:pt x="1072" y="211"/>
                  </a:cubicBezTo>
                  <a:cubicBezTo>
                    <a:pt x="1072" y="213"/>
                    <a:pt x="1073" y="214"/>
                    <a:pt x="1073" y="217"/>
                  </a:cubicBezTo>
                  <a:cubicBezTo>
                    <a:pt x="1075" y="217"/>
                    <a:pt x="1076" y="216"/>
                    <a:pt x="1079" y="217"/>
                  </a:cubicBezTo>
                  <a:cubicBezTo>
                    <a:pt x="1080" y="217"/>
                    <a:pt x="1081" y="216"/>
                    <a:pt x="1082" y="217"/>
                  </a:cubicBezTo>
                  <a:cubicBezTo>
                    <a:pt x="1083" y="217"/>
                    <a:pt x="1084" y="218"/>
                    <a:pt x="1085" y="219"/>
                  </a:cubicBezTo>
                  <a:cubicBezTo>
                    <a:pt x="1086" y="220"/>
                    <a:pt x="1086" y="220"/>
                    <a:pt x="1087" y="222"/>
                  </a:cubicBezTo>
                  <a:cubicBezTo>
                    <a:pt x="1087" y="223"/>
                    <a:pt x="1086" y="224"/>
                    <a:pt x="1087" y="225"/>
                  </a:cubicBezTo>
                  <a:cubicBezTo>
                    <a:pt x="1087" y="226"/>
                    <a:pt x="1088" y="227"/>
                    <a:pt x="1088" y="228"/>
                  </a:cubicBezTo>
                  <a:cubicBezTo>
                    <a:pt x="1089" y="229"/>
                    <a:pt x="1090" y="228"/>
                    <a:pt x="1091" y="229"/>
                  </a:cubicBezTo>
                  <a:cubicBezTo>
                    <a:pt x="1092" y="230"/>
                    <a:pt x="1092" y="231"/>
                    <a:pt x="1093" y="232"/>
                  </a:cubicBezTo>
                  <a:cubicBezTo>
                    <a:pt x="1094" y="232"/>
                    <a:pt x="1096" y="232"/>
                    <a:pt x="1096" y="233"/>
                  </a:cubicBezTo>
                  <a:cubicBezTo>
                    <a:pt x="1099" y="234"/>
                    <a:pt x="1100" y="236"/>
                    <a:pt x="1102" y="238"/>
                  </a:cubicBezTo>
                  <a:cubicBezTo>
                    <a:pt x="1102" y="239"/>
                    <a:pt x="1104" y="238"/>
                    <a:pt x="1104" y="239"/>
                  </a:cubicBezTo>
                  <a:cubicBezTo>
                    <a:pt x="1105" y="240"/>
                    <a:pt x="1104" y="241"/>
                    <a:pt x="1104" y="242"/>
                  </a:cubicBezTo>
                  <a:cubicBezTo>
                    <a:pt x="1104" y="244"/>
                    <a:pt x="1105" y="244"/>
                    <a:pt x="1104" y="245"/>
                  </a:cubicBezTo>
                  <a:cubicBezTo>
                    <a:pt x="1104" y="247"/>
                    <a:pt x="1102" y="247"/>
                    <a:pt x="1102" y="248"/>
                  </a:cubicBezTo>
                  <a:cubicBezTo>
                    <a:pt x="1101" y="249"/>
                    <a:pt x="1102" y="251"/>
                    <a:pt x="1101" y="251"/>
                  </a:cubicBezTo>
                  <a:cubicBezTo>
                    <a:pt x="1100" y="252"/>
                    <a:pt x="1099" y="251"/>
                    <a:pt x="1098" y="251"/>
                  </a:cubicBezTo>
                  <a:cubicBezTo>
                    <a:pt x="1095" y="251"/>
                    <a:pt x="1095" y="251"/>
                    <a:pt x="1095" y="251"/>
                  </a:cubicBezTo>
                  <a:cubicBezTo>
                    <a:pt x="1093" y="251"/>
                    <a:pt x="1091" y="252"/>
                    <a:pt x="1089" y="251"/>
                  </a:cubicBezTo>
                  <a:cubicBezTo>
                    <a:pt x="1087" y="251"/>
                    <a:pt x="1085" y="249"/>
                    <a:pt x="1083" y="248"/>
                  </a:cubicBezTo>
                  <a:cubicBezTo>
                    <a:pt x="1080" y="246"/>
                    <a:pt x="1079" y="242"/>
                    <a:pt x="1079" y="238"/>
                  </a:cubicBezTo>
                  <a:cubicBezTo>
                    <a:pt x="1077" y="238"/>
                    <a:pt x="1076" y="237"/>
                    <a:pt x="1074" y="237"/>
                  </a:cubicBezTo>
                  <a:cubicBezTo>
                    <a:pt x="1070" y="237"/>
                    <a:pt x="1067" y="238"/>
                    <a:pt x="1065" y="236"/>
                  </a:cubicBezTo>
                  <a:cubicBezTo>
                    <a:pt x="1064" y="235"/>
                    <a:pt x="1064" y="234"/>
                    <a:pt x="1063" y="233"/>
                  </a:cubicBezTo>
                  <a:cubicBezTo>
                    <a:pt x="1061" y="232"/>
                    <a:pt x="1061" y="231"/>
                    <a:pt x="1060" y="231"/>
                  </a:cubicBezTo>
                  <a:cubicBezTo>
                    <a:pt x="1058" y="230"/>
                    <a:pt x="1056" y="231"/>
                    <a:pt x="1054" y="231"/>
                  </a:cubicBezTo>
                  <a:cubicBezTo>
                    <a:pt x="1053" y="231"/>
                    <a:pt x="1052" y="230"/>
                    <a:pt x="1051" y="230"/>
                  </a:cubicBezTo>
                  <a:cubicBezTo>
                    <a:pt x="1049" y="230"/>
                    <a:pt x="1047" y="230"/>
                    <a:pt x="1045" y="229"/>
                  </a:cubicBezTo>
                  <a:cubicBezTo>
                    <a:pt x="1043" y="229"/>
                    <a:pt x="1043" y="228"/>
                    <a:pt x="1042" y="226"/>
                  </a:cubicBezTo>
                  <a:cubicBezTo>
                    <a:pt x="1041" y="225"/>
                    <a:pt x="1042" y="223"/>
                    <a:pt x="1040" y="223"/>
                  </a:cubicBezTo>
                  <a:cubicBezTo>
                    <a:pt x="1040" y="222"/>
                    <a:pt x="1038" y="222"/>
                    <a:pt x="1038" y="222"/>
                  </a:cubicBezTo>
                  <a:cubicBezTo>
                    <a:pt x="1037" y="221"/>
                    <a:pt x="1035" y="221"/>
                    <a:pt x="1035" y="221"/>
                  </a:cubicBezTo>
                  <a:cubicBezTo>
                    <a:pt x="1033" y="221"/>
                    <a:pt x="1032" y="219"/>
                    <a:pt x="1031" y="219"/>
                  </a:cubicBezTo>
                  <a:cubicBezTo>
                    <a:pt x="1030" y="218"/>
                    <a:pt x="1029" y="217"/>
                    <a:pt x="1028" y="217"/>
                  </a:cubicBezTo>
                  <a:cubicBezTo>
                    <a:pt x="1013" y="217"/>
                    <a:pt x="1013" y="217"/>
                    <a:pt x="1013" y="217"/>
                  </a:cubicBezTo>
                  <a:cubicBezTo>
                    <a:pt x="1012" y="217"/>
                    <a:pt x="1011" y="217"/>
                    <a:pt x="1010" y="216"/>
                  </a:cubicBezTo>
                  <a:cubicBezTo>
                    <a:pt x="1009" y="215"/>
                    <a:pt x="1010" y="214"/>
                    <a:pt x="1009" y="213"/>
                  </a:cubicBezTo>
                  <a:cubicBezTo>
                    <a:pt x="1008" y="212"/>
                    <a:pt x="1007" y="212"/>
                    <a:pt x="1006" y="212"/>
                  </a:cubicBezTo>
                  <a:cubicBezTo>
                    <a:pt x="991" y="212"/>
                    <a:pt x="991" y="212"/>
                    <a:pt x="991" y="212"/>
                  </a:cubicBezTo>
                  <a:cubicBezTo>
                    <a:pt x="988" y="212"/>
                    <a:pt x="987" y="209"/>
                    <a:pt x="985" y="208"/>
                  </a:cubicBezTo>
                  <a:cubicBezTo>
                    <a:pt x="982" y="207"/>
                    <a:pt x="981" y="205"/>
                    <a:pt x="979" y="204"/>
                  </a:cubicBezTo>
                  <a:cubicBezTo>
                    <a:pt x="978" y="204"/>
                    <a:pt x="976" y="204"/>
                    <a:pt x="976" y="203"/>
                  </a:cubicBezTo>
                  <a:cubicBezTo>
                    <a:pt x="975" y="203"/>
                    <a:pt x="975" y="201"/>
                    <a:pt x="974" y="200"/>
                  </a:cubicBezTo>
                  <a:cubicBezTo>
                    <a:pt x="973" y="200"/>
                    <a:pt x="972" y="200"/>
                    <a:pt x="971" y="200"/>
                  </a:cubicBezTo>
                  <a:cubicBezTo>
                    <a:pt x="970" y="199"/>
                    <a:pt x="969" y="198"/>
                    <a:pt x="968" y="198"/>
                  </a:cubicBezTo>
                  <a:cubicBezTo>
                    <a:pt x="968" y="197"/>
                    <a:pt x="968" y="195"/>
                    <a:pt x="968" y="195"/>
                  </a:cubicBezTo>
                  <a:cubicBezTo>
                    <a:pt x="967" y="194"/>
                    <a:pt x="966" y="195"/>
                    <a:pt x="965" y="195"/>
                  </a:cubicBezTo>
                  <a:cubicBezTo>
                    <a:pt x="963" y="194"/>
                    <a:pt x="962" y="194"/>
                    <a:pt x="960" y="194"/>
                  </a:cubicBezTo>
                  <a:cubicBezTo>
                    <a:pt x="959" y="194"/>
                    <a:pt x="959" y="194"/>
                    <a:pt x="959" y="194"/>
                  </a:cubicBezTo>
                  <a:cubicBezTo>
                    <a:pt x="957" y="194"/>
                    <a:pt x="957" y="195"/>
                    <a:pt x="956" y="195"/>
                  </a:cubicBezTo>
                  <a:cubicBezTo>
                    <a:pt x="955" y="196"/>
                    <a:pt x="953" y="197"/>
                    <a:pt x="953" y="198"/>
                  </a:cubicBezTo>
                  <a:cubicBezTo>
                    <a:pt x="953" y="200"/>
                    <a:pt x="953" y="201"/>
                    <a:pt x="954" y="203"/>
                  </a:cubicBezTo>
                  <a:cubicBezTo>
                    <a:pt x="954" y="204"/>
                    <a:pt x="956" y="204"/>
                    <a:pt x="957" y="206"/>
                  </a:cubicBezTo>
                  <a:cubicBezTo>
                    <a:pt x="957" y="207"/>
                    <a:pt x="959" y="207"/>
                    <a:pt x="959" y="208"/>
                  </a:cubicBezTo>
                  <a:cubicBezTo>
                    <a:pt x="960" y="209"/>
                    <a:pt x="959" y="210"/>
                    <a:pt x="959" y="211"/>
                  </a:cubicBezTo>
                  <a:cubicBezTo>
                    <a:pt x="960" y="212"/>
                    <a:pt x="959" y="213"/>
                    <a:pt x="959" y="214"/>
                  </a:cubicBezTo>
                  <a:cubicBezTo>
                    <a:pt x="962" y="214"/>
                    <a:pt x="963" y="214"/>
                    <a:pt x="965" y="214"/>
                  </a:cubicBezTo>
                  <a:cubicBezTo>
                    <a:pt x="966" y="214"/>
                    <a:pt x="967" y="215"/>
                    <a:pt x="968" y="215"/>
                  </a:cubicBezTo>
                  <a:cubicBezTo>
                    <a:pt x="969" y="215"/>
                    <a:pt x="970" y="215"/>
                    <a:pt x="971" y="215"/>
                  </a:cubicBezTo>
                  <a:cubicBezTo>
                    <a:pt x="972" y="216"/>
                    <a:pt x="973" y="216"/>
                    <a:pt x="974" y="217"/>
                  </a:cubicBezTo>
                  <a:cubicBezTo>
                    <a:pt x="975" y="217"/>
                    <a:pt x="975" y="219"/>
                    <a:pt x="975" y="220"/>
                  </a:cubicBezTo>
                  <a:cubicBezTo>
                    <a:pt x="976" y="221"/>
                    <a:pt x="976" y="222"/>
                    <a:pt x="976" y="223"/>
                  </a:cubicBezTo>
                  <a:cubicBezTo>
                    <a:pt x="979" y="224"/>
                    <a:pt x="982" y="224"/>
                    <a:pt x="984" y="225"/>
                  </a:cubicBezTo>
                  <a:cubicBezTo>
                    <a:pt x="985" y="226"/>
                    <a:pt x="986" y="226"/>
                    <a:pt x="987" y="227"/>
                  </a:cubicBezTo>
                  <a:cubicBezTo>
                    <a:pt x="987" y="228"/>
                    <a:pt x="989" y="228"/>
                    <a:pt x="989" y="230"/>
                  </a:cubicBezTo>
                  <a:cubicBezTo>
                    <a:pt x="989" y="231"/>
                    <a:pt x="988" y="232"/>
                    <a:pt x="988" y="233"/>
                  </a:cubicBezTo>
                  <a:cubicBezTo>
                    <a:pt x="988" y="234"/>
                    <a:pt x="988" y="235"/>
                    <a:pt x="987" y="236"/>
                  </a:cubicBezTo>
                  <a:cubicBezTo>
                    <a:pt x="986" y="238"/>
                    <a:pt x="985" y="240"/>
                    <a:pt x="982" y="241"/>
                  </a:cubicBezTo>
                  <a:cubicBezTo>
                    <a:pt x="981" y="241"/>
                    <a:pt x="980" y="241"/>
                    <a:pt x="979" y="241"/>
                  </a:cubicBezTo>
                  <a:cubicBezTo>
                    <a:pt x="976" y="241"/>
                    <a:pt x="976" y="241"/>
                    <a:pt x="976" y="241"/>
                  </a:cubicBezTo>
                  <a:cubicBezTo>
                    <a:pt x="976" y="241"/>
                    <a:pt x="974" y="241"/>
                    <a:pt x="973" y="241"/>
                  </a:cubicBezTo>
                  <a:cubicBezTo>
                    <a:pt x="973" y="241"/>
                    <a:pt x="973" y="243"/>
                    <a:pt x="972" y="244"/>
                  </a:cubicBezTo>
                  <a:cubicBezTo>
                    <a:pt x="971" y="245"/>
                    <a:pt x="972" y="246"/>
                    <a:pt x="971" y="247"/>
                  </a:cubicBezTo>
                  <a:cubicBezTo>
                    <a:pt x="971" y="248"/>
                    <a:pt x="970" y="249"/>
                    <a:pt x="970" y="250"/>
                  </a:cubicBezTo>
                  <a:cubicBezTo>
                    <a:pt x="969" y="251"/>
                    <a:pt x="968" y="250"/>
                    <a:pt x="967" y="251"/>
                  </a:cubicBezTo>
                  <a:cubicBezTo>
                    <a:pt x="964" y="250"/>
                    <a:pt x="964" y="250"/>
                    <a:pt x="964" y="250"/>
                  </a:cubicBezTo>
                  <a:cubicBezTo>
                    <a:pt x="964" y="248"/>
                    <a:pt x="964" y="247"/>
                    <a:pt x="964" y="245"/>
                  </a:cubicBezTo>
                  <a:cubicBezTo>
                    <a:pt x="964" y="244"/>
                    <a:pt x="965" y="243"/>
                    <a:pt x="965" y="242"/>
                  </a:cubicBezTo>
                  <a:cubicBezTo>
                    <a:pt x="965" y="239"/>
                    <a:pt x="965" y="238"/>
                    <a:pt x="965" y="236"/>
                  </a:cubicBezTo>
                  <a:cubicBezTo>
                    <a:pt x="965" y="234"/>
                    <a:pt x="964" y="234"/>
                    <a:pt x="964" y="233"/>
                  </a:cubicBezTo>
                  <a:cubicBezTo>
                    <a:pt x="959" y="233"/>
                    <a:pt x="959" y="233"/>
                    <a:pt x="959" y="233"/>
                  </a:cubicBezTo>
                  <a:cubicBezTo>
                    <a:pt x="959" y="233"/>
                    <a:pt x="957" y="233"/>
                    <a:pt x="957" y="234"/>
                  </a:cubicBezTo>
                  <a:cubicBezTo>
                    <a:pt x="955" y="234"/>
                    <a:pt x="954" y="235"/>
                    <a:pt x="954" y="236"/>
                  </a:cubicBezTo>
                  <a:cubicBezTo>
                    <a:pt x="953" y="237"/>
                    <a:pt x="953" y="238"/>
                    <a:pt x="952" y="239"/>
                  </a:cubicBezTo>
                  <a:cubicBezTo>
                    <a:pt x="951" y="240"/>
                    <a:pt x="952" y="241"/>
                    <a:pt x="951" y="242"/>
                  </a:cubicBezTo>
                  <a:cubicBezTo>
                    <a:pt x="949" y="243"/>
                    <a:pt x="947" y="242"/>
                    <a:pt x="945" y="242"/>
                  </a:cubicBezTo>
                  <a:cubicBezTo>
                    <a:pt x="942" y="242"/>
                    <a:pt x="942" y="242"/>
                    <a:pt x="942" y="242"/>
                  </a:cubicBezTo>
                  <a:cubicBezTo>
                    <a:pt x="940" y="241"/>
                    <a:pt x="938" y="241"/>
                    <a:pt x="936" y="241"/>
                  </a:cubicBezTo>
                  <a:cubicBezTo>
                    <a:pt x="934" y="241"/>
                    <a:pt x="934" y="240"/>
                    <a:pt x="932" y="241"/>
                  </a:cubicBezTo>
                  <a:cubicBezTo>
                    <a:pt x="931" y="241"/>
                    <a:pt x="932" y="243"/>
                    <a:pt x="931" y="244"/>
                  </a:cubicBezTo>
                  <a:cubicBezTo>
                    <a:pt x="930" y="245"/>
                    <a:pt x="930" y="246"/>
                    <a:pt x="929" y="247"/>
                  </a:cubicBezTo>
                  <a:cubicBezTo>
                    <a:pt x="927" y="247"/>
                    <a:pt x="926" y="247"/>
                    <a:pt x="925" y="247"/>
                  </a:cubicBezTo>
                  <a:cubicBezTo>
                    <a:pt x="922" y="247"/>
                    <a:pt x="922" y="247"/>
                    <a:pt x="922" y="247"/>
                  </a:cubicBezTo>
                  <a:cubicBezTo>
                    <a:pt x="921" y="247"/>
                    <a:pt x="920" y="246"/>
                    <a:pt x="919" y="246"/>
                  </a:cubicBezTo>
                  <a:cubicBezTo>
                    <a:pt x="916" y="246"/>
                    <a:pt x="916" y="246"/>
                    <a:pt x="916" y="246"/>
                  </a:cubicBezTo>
                  <a:cubicBezTo>
                    <a:pt x="909" y="246"/>
                    <a:pt x="909" y="246"/>
                    <a:pt x="909" y="246"/>
                  </a:cubicBezTo>
                  <a:cubicBezTo>
                    <a:pt x="908" y="246"/>
                    <a:pt x="908" y="247"/>
                    <a:pt x="906" y="247"/>
                  </a:cubicBezTo>
                  <a:cubicBezTo>
                    <a:pt x="906" y="254"/>
                    <a:pt x="906" y="254"/>
                    <a:pt x="906" y="254"/>
                  </a:cubicBezTo>
                  <a:cubicBezTo>
                    <a:pt x="898" y="254"/>
                    <a:pt x="898" y="254"/>
                    <a:pt x="898" y="254"/>
                  </a:cubicBezTo>
                  <a:cubicBezTo>
                    <a:pt x="897" y="253"/>
                    <a:pt x="896" y="253"/>
                    <a:pt x="895" y="252"/>
                  </a:cubicBezTo>
                  <a:cubicBezTo>
                    <a:pt x="894" y="251"/>
                    <a:pt x="894" y="250"/>
                    <a:pt x="893" y="249"/>
                  </a:cubicBezTo>
                  <a:cubicBezTo>
                    <a:pt x="892" y="248"/>
                    <a:pt x="891" y="249"/>
                    <a:pt x="890" y="248"/>
                  </a:cubicBezTo>
                  <a:cubicBezTo>
                    <a:pt x="891" y="247"/>
                    <a:pt x="892" y="246"/>
                    <a:pt x="892" y="245"/>
                  </a:cubicBezTo>
                  <a:cubicBezTo>
                    <a:pt x="892" y="244"/>
                    <a:pt x="892" y="243"/>
                    <a:pt x="892" y="242"/>
                  </a:cubicBezTo>
                  <a:cubicBezTo>
                    <a:pt x="892" y="240"/>
                    <a:pt x="894" y="239"/>
                    <a:pt x="895" y="236"/>
                  </a:cubicBezTo>
                  <a:cubicBezTo>
                    <a:pt x="894" y="234"/>
                    <a:pt x="894" y="234"/>
                    <a:pt x="894" y="234"/>
                  </a:cubicBezTo>
                  <a:cubicBezTo>
                    <a:pt x="893" y="234"/>
                    <a:pt x="892" y="234"/>
                    <a:pt x="891" y="234"/>
                  </a:cubicBezTo>
                  <a:cubicBezTo>
                    <a:pt x="890" y="235"/>
                    <a:pt x="891" y="237"/>
                    <a:pt x="890" y="237"/>
                  </a:cubicBezTo>
                  <a:cubicBezTo>
                    <a:pt x="889" y="238"/>
                    <a:pt x="888" y="238"/>
                    <a:pt x="887" y="238"/>
                  </a:cubicBezTo>
                  <a:cubicBezTo>
                    <a:pt x="886" y="238"/>
                    <a:pt x="885" y="239"/>
                    <a:pt x="884" y="239"/>
                  </a:cubicBezTo>
                  <a:cubicBezTo>
                    <a:pt x="881" y="239"/>
                    <a:pt x="879" y="238"/>
                    <a:pt x="877" y="239"/>
                  </a:cubicBezTo>
                  <a:cubicBezTo>
                    <a:pt x="876" y="240"/>
                    <a:pt x="876" y="242"/>
                    <a:pt x="875" y="242"/>
                  </a:cubicBezTo>
                  <a:cubicBezTo>
                    <a:pt x="873" y="244"/>
                    <a:pt x="871" y="244"/>
                    <a:pt x="869" y="245"/>
                  </a:cubicBezTo>
                  <a:cubicBezTo>
                    <a:pt x="865" y="245"/>
                    <a:pt x="865" y="245"/>
                    <a:pt x="865" y="245"/>
                  </a:cubicBezTo>
                  <a:cubicBezTo>
                    <a:pt x="861" y="245"/>
                    <a:pt x="859" y="245"/>
                    <a:pt x="856" y="246"/>
                  </a:cubicBezTo>
                  <a:cubicBezTo>
                    <a:pt x="855" y="246"/>
                    <a:pt x="854" y="247"/>
                    <a:pt x="853" y="248"/>
                  </a:cubicBezTo>
                  <a:cubicBezTo>
                    <a:pt x="852" y="248"/>
                    <a:pt x="853" y="250"/>
                    <a:pt x="852" y="250"/>
                  </a:cubicBezTo>
                  <a:cubicBezTo>
                    <a:pt x="851" y="251"/>
                    <a:pt x="850" y="252"/>
                    <a:pt x="849" y="252"/>
                  </a:cubicBezTo>
                  <a:cubicBezTo>
                    <a:pt x="848" y="252"/>
                    <a:pt x="847" y="252"/>
                    <a:pt x="846" y="252"/>
                  </a:cubicBezTo>
                  <a:cubicBezTo>
                    <a:pt x="843" y="252"/>
                    <a:pt x="843" y="252"/>
                    <a:pt x="843" y="252"/>
                  </a:cubicBezTo>
                  <a:cubicBezTo>
                    <a:pt x="842" y="252"/>
                    <a:pt x="841" y="253"/>
                    <a:pt x="840" y="253"/>
                  </a:cubicBezTo>
                  <a:cubicBezTo>
                    <a:pt x="838" y="253"/>
                    <a:pt x="836" y="253"/>
                    <a:pt x="834" y="254"/>
                  </a:cubicBezTo>
                  <a:cubicBezTo>
                    <a:pt x="832" y="255"/>
                    <a:pt x="832" y="255"/>
                    <a:pt x="831" y="256"/>
                  </a:cubicBezTo>
                  <a:cubicBezTo>
                    <a:pt x="828" y="258"/>
                    <a:pt x="827" y="260"/>
                    <a:pt x="825" y="262"/>
                  </a:cubicBezTo>
                  <a:cubicBezTo>
                    <a:pt x="824" y="262"/>
                    <a:pt x="823" y="264"/>
                    <a:pt x="821" y="264"/>
                  </a:cubicBezTo>
                  <a:cubicBezTo>
                    <a:pt x="817" y="264"/>
                    <a:pt x="814" y="263"/>
                    <a:pt x="809" y="264"/>
                  </a:cubicBezTo>
                  <a:cubicBezTo>
                    <a:pt x="808" y="265"/>
                    <a:pt x="808" y="266"/>
                    <a:pt x="806" y="267"/>
                  </a:cubicBezTo>
                  <a:cubicBezTo>
                    <a:pt x="807" y="269"/>
                    <a:pt x="807" y="269"/>
                    <a:pt x="808" y="270"/>
                  </a:cubicBezTo>
                  <a:cubicBezTo>
                    <a:pt x="809" y="272"/>
                    <a:pt x="811" y="272"/>
                    <a:pt x="811" y="274"/>
                  </a:cubicBezTo>
                  <a:cubicBezTo>
                    <a:pt x="811" y="276"/>
                    <a:pt x="811" y="277"/>
                    <a:pt x="809" y="278"/>
                  </a:cubicBezTo>
                  <a:cubicBezTo>
                    <a:pt x="808" y="280"/>
                    <a:pt x="806" y="280"/>
                    <a:pt x="803" y="281"/>
                  </a:cubicBezTo>
                  <a:cubicBezTo>
                    <a:pt x="802" y="282"/>
                    <a:pt x="802" y="283"/>
                    <a:pt x="801" y="284"/>
                  </a:cubicBezTo>
                  <a:cubicBezTo>
                    <a:pt x="800" y="284"/>
                    <a:pt x="798" y="284"/>
                    <a:pt x="798" y="284"/>
                  </a:cubicBezTo>
                  <a:cubicBezTo>
                    <a:pt x="797" y="285"/>
                    <a:pt x="796" y="284"/>
                    <a:pt x="795" y="284"/>
                  </a:cubicBezTo>
                  <a:cubicBezTo>
                    <a:pt x="793" y="284"/>
                    <a:pt x="792" y="284"/>
                    <a:pt x="791" y="284"/>
                  </a:cubicBezTo>
                  <a:cubicBezTo>
                    <a:pt x="789" y="285"/>
                    <a:pt x="788" y="287"/>
                    <a:pt x="787" y="287"/>
                  </a:cubicBezTo>
                  <a:cubicBezTo>
                    <a:pt x="785" y="287"/>
                    <a:pt x="785" y="287"/>
                    <a:pt x="785" y="287"/>
                  </a:cubicBezTo>
                  <a:cubicBezTo>
                    <a:pt x="784" y="287"/>
                    <a:pt x="784" y="284"/>
                    <a:pt x="783" y="284"/>
                  </a:cubicBezTo>
                  <a:cubicBezTo>
                    <a:pt x="782" y="283"/>
                    <a:pt x="780" y="283"/>
                    <a:pt x="779" y="282"/>
                  </a:cubicBezTo>
                  <a:cubicBezTo>
                    <a:pt x="778" y="281"/>
                    <a:pt x="777" y="280"/>
                    <a:pt x="776" y="279"/>
                  </a:cubicBezTo>
                  <a:cubicBezTo>
                    <a:pt x="776" y="278"/>
                    <a:pt x="776" y="277"/>
                    <a:pt x="776" y="276"/>
                  </a:cubicBezTo>
                  <a:cubicBezTo>
                    <a:pt x="775" y="275"/>
                    <a:pt x="773" y="274"/>
                    <a:pt x="773" y="272"/>
                  </a:cubicBezTo>
                  <a:cubicBezTo>
                    <a:pt x="773" y="269"/>
                    <a:pt x="773" y="268"/>
                    <a:pt x="773" y="265"/>
                  </a:cubicBezTo>
                  <a:cubicBezTo>
                    <a:pt x="789" y="265"/>
                    <a:pt x="789" y="265"/>
                    <a:pt x="789" y="265"/>
                  </a:cubicBezTo>
                  <a:cubicBezTo>
                    <a:pt x="789" y="256"/>
                    <a:pt x="789" y="256"/>
                    <a:pt x="789" y="256"/>
                  </a:cubicBezTo>
                  <a:cubicBezTo>
                    <a:pt x="788" y="255"/>
                    <a:pt x="788" y="254"/>
                    <a:pt x="787" y="253"/>
                  </a:cubicBezTo>
                  <a:cubicBezTo>
                    <a:pt x="786" y="252"/>
                    <a:pt x="784" y="253"/>
                    <a:pt x="784" y="252"/>
                  </a:cubicBezTo>
                  <a:cubicBezTo>
                    <a:pt x="783" y="251"/>
                    <a:pt x="783" y="250"/>
                    <a:pt x="782" y="249"/>
                  </a:cubicBezTo>
                  <a:cubicBezTo>
                    <a:pt x="781" y="248"/>
                    <a:pt x="781" y="247"/>
                    <a:pt x="780" y="246"/>
                  </a:cubicBezTo>
                  <a:cubicBezTo>
                    <a:pt x="779" y="245"/>
                    <a:pt x="779" y="243"/>
                    <a:pt x="777" y="243"/>
                  </a:cubicBezTo>
                  <a:cubicBezTo>
                    <a:pt x="775" y="243"/>
                    <a:pt x="773" y="245"/>
                    <a:pt x="771" y="245"/>
                  </a:cubicBezTo>
                  <a:cubicBezTo>
                    <a:pt x="770" y="245"/>
                    <a:pt x="770" y="245"/>
                    <a:pt x="770" y="245"/>
                  </a:cubicBezTo>
                  <a:cubicBezTo>
                    <a:pt x="768" y="244"/>
                    <a:pt x="768" y="242"/>
                    <a:pt x="767" y="242"/>
                  </a:cubicBezTo>
                  <a:cubicBezTo>
                    <a:pt x="766" y="241"/>
                    <a:pt x="765" y="241"/>
                    <a:pt x="764" y="241"/>
                  </a:cubicBezTo>
                  <a:cubicBezTo>
                    <a:pt x="761" y="240"/>
                    <a:pt x="760" y="241"/>
                    <a:pt x="757" y="241"/>
                  </a:cubicBezTo>
                  <a:cubicBezTo>
                    <a:pt x="751" y="241"/>
                    <a:pt x="751" y="241"/>
                    <a:pt x="751" y="241"/>
                  </a:cubicBezTo>
                  <a:cubicBezTo>
                    <a:pt x="750" y="241"/>
                    <a:pt x="749" y="242"/>
                    <a:pt x="748" y="242"/>
                  </a:cubicBezTo>
                  <a:cubicBezTo>
                    <a:pt x="747" y="242"/>
                    <a:pt x="747" y="241"/>
                    <a:pt x="746" y="241"/>
                  </a:cubicBezTo>
                  <a:cubicBezTo>
                    <a:pt x="746" y="248"/>
                    <a:pt x="746" y="248"/>
                    <a:pt x="746" y="248"/>
                  </a:cubicBezTo>
                  <a:cubicBezTo>
                    <a:pt x="748" y="248"/>
                    <a:pt x="750" y="248"/>
                    <a:pt x="752" y="248"/>
                  </a:cubicBezTo>
                  <a:cubicBezTo>
                    <a:pt x="753" y="248"/>
                    <a:pt x="754" y="250"/>
                    <a:pt x="755" y="250"/>
                  </a:cubicBezTo>
                  <a:cubicBezTo>
                    <a:pt x="755" y="267"/>
                    <a:pt x="755" y="267"/>
                    <a:pt x="755" y="267"/>
                  </a:cubicBezTo>
                  <a:cubicBezTo>
                    <a:pt x="755" y="269"/>
                    <a:pt x="753" y="269"/>
                    <a:pt x="753" y="270"/>
                  </a:cubicBezTo>
                  <a:cubicBezTo>
                    <a:pt x="752" y="271"/>
                    <a:pt x="750" y="271"/>
                    <a:pt x="750" y="273"/>
                  </a:cubicBezTo>
                  <a:cubicBezTo>
                    <a:pt x="750" y="274"/>
                    <a:pt x="750" y="274"/>
                    <a:pt x="750" y="275"/>
                  </a:cubicBezTo>
                  <a:cubicBezTo>
                    <a:pt x="750" y="277"/>
                    <a:pt x="750" y="278"/>
                    <a:pt x="750" y="278"/>
                  </a:cubicBezTo>
                  <a:cubicBezTo>
                    <a:pt x="751" y="279"/>
                    <a:pt x="753" y="279"/>
                    <a:pt x="753" y="279"/>
                  </a:cubicBezTo>
                  <a:cubicBezTo>
                    <a:pt x="754" y="280"/>
                    <a:pt x="755" y="280"/>
                    <a:pt x="756" y="281"/>
                  </a:cubicBezTo>
                  <a:cubicBezTo>
                    <a:pt x="757" y="281"/>
                    <a:pt x="758" y="283"/>
                    <a:pt x="759" y="284"/>
                  </a:cubicBezTo>
                  <a:cubicBezTo>
                    <a:pt x="760" y="285"/>
                    <a:pt x="762" y="285"/>
                    <a:pt x="762" y="287"/>
                  </a:cubicBezTo>
                  <a:cubicBezTo>
                    <a:pt x="762" y="289"/>
                    <a:pt x="762" y="289"/>
                    <a:pt x="762" y="289"/>
                  </a:cubicBezTo>
                  <a:cubicBezTo>
                    <a:pt x="761" y="290"/>
                    <a:pt x="759" y="289"/>
                    <a:pt x="759" y="291"/>
                  </a:cubicBezTo>
                  <a:cubicBezTo>
                    <a:pt x="759" y="292"/>
                    <a:pt x="759" y="292"/>
                    <a:pt x="759" y="293"/>
                  </a:cubicBezTo>
                  <a:cubicBezTo>
                    <a:pt x="759" y="297"/>
                    <a:pt x="759" y="298"/>
                    <a:pt x="759" y="302"/>
                  </a:cubicBezTo>
                  <a:cubicBezTo>
                    <a:pt x="759" y="303"/>
                    <a:pt x="759" y="303"/>
                    <a:pt x="759" y="303"/>
                  </a:cubicBezTo>
                  <a:cubicBezTo>
                    <a:pt x="757" y="303"/>
                    <a:pt x="755" y="303"/>
                    <a:pt x="753" y="303"/>
                  </a:cubicBezTo>
                  <a:cubicBezTo>
                    <a:pt x="752" y="303"/>
                    <a:pt x="750" y="303"/>
                    <a:pt x="750" y="303"/>
                  </a:cubicBezTo>
                  <a:cubicBezTo>
                    <a:pt x="749" y="302"/>
                    <a:pt x="748" y="302"/>
                    <a:pt x="747" y="301"/>
                  </a:cubicBezTo>
                  <a:cubicBezTo>
                    <a:pt x="746" y="300"/>
                    <a:pt x="747" y="298"/>
                    <a:pt x="747" y="298"/>
                  </a:cubicBezTo>
                  <a:cubicBezTo>
                    <a:pt x="746" y="296"/>
                    <a:pt x="746" y="295"/>
                    <a:pt x="745" y="295"/>
                  </a:cubicBezTo>
                  <a:cubicBezTo>
                    <a:pt x="743" y="294"/>
                    <a:pt x="743" y="295"/>
                    <a:pt x="741" y="295"/>
                  </a:cubicBezTo>
                  <a:cubicBezTo>
                    <a:pt x="740" y="295"/>
                    <a:pt x="739" y="294"/>
                    <a:pt x="738" y="295"/>
                  </a:cubicBezTo>
                  <a:cubicBezTo>
                    <a:pt x="737" y="295"/>
                    <a:pt x="736" y="297"/>
                    <a:pt x="735" y="297"/>
                  </a:cubicBezTo>
                  <a:cubicBezTo>
                    <a:pt x="734" y="297"/>
                    <a:pt x="733" y="297"/>
                    <a:pt x="732" y="297"/>
                  </a:cubicBezTo>
                  <a:cubicBezTo>
                    <a:pt x="729" y="297"/>
                    <a:pt x="728" y="297"/>
                    <a:pt x="725" y="297"/>
                  </a:cubicBezTo>
                  <a:cubicBezTo>
                    <a:pt x="724" y="297"/>
                    <a:pt x="724" y="298"/>
                    <a:pt x="723" y="298"/>
                  </a:cubicBezTo>
                  <a:cubicBezTo>
                    <a:pt x="723" y="299"/>
                    <a:pt x="723" y="300"/>
                    <a:pt x="723" y="301"/>
                  </a:cubicBezTo>
                  <a:cubicBezTo>
                    <a:pt x="722" y="301"/>
                    <a:pt x="722" y="303"/>
                    <a:pt x="722" y="303"/>
                  </a:cubicBezTo>
                  <a:cubicBezTo>
                    <a:pt x="721" y="304"/>
                    <a:pt x="720" y="304"/>
                    <a:pt x="719" y="305"/>
                  </a:cubicBezTo>
                  <a:cubicBezTo>
                    <a:pt x="718" y="305"/>
                    <a:pt x="717" y="305"/>
                    <a:pt x="716" y="306"/>
                  </a:cubicBezTo>
                  <a:cubicBezTo>
                    <a:pt x="714" y="306"/>
                    <a:pt x="712" y="307"/>
                    <a:pt x="710" y="307"/>
                  </a:cubicBezTo>
                  <a:cubicBezTo>
                    <a:pt x="709" y="307"/>
                    <a:pt x="708" y="307"/>
                    <a:pt x="706" y="308"/>
                  </a:cubicBezTo>
                  <a:cubicBezTo>
                    <a:pt x="705" y="308"/>
                    <a:pt x="704" y="309"/>
                    <a:pt x="703" y="310"/>
                  </a:cubicBezTo>
                  <a:cubicBezTo>
                    <a:pt x="703" y="311"/>
                    <a:pt x="703" y="312"/>
                    <a:pt x="702" y="313"/>
                  </a:cubicBezTo>
                  <a:cubicBezTo>
                    <a:pt x="701" y="314"/>
                    <a:pt x="700" y="315"/>
                    <a:pt x="699" y="315"/>
                  </a:cubicBezTo>
                  <a:cubicBezTo>
                    <a:pt x="698" y="316"/>
                    <a:pt x="696" y="316"/>
                    <a:pt x="694" y="316"/>
                  </a:cubicBezTo>
                  <a:cubicBezTo>
                    <a:pt x="695" y="316"/>
                    <a:pt x="695" y="316"/>
                    <a:pt x="695" y="316"/>
                  </a:cubicBezTo>
                  <a:cubicBezTo>
                    <a:pt x="695" y="318"/>
                    <a:pt x="694" y="320"/>
                    <a:pt x="695" y="322"/>
                  </a:cubicBezTo>
                  <a:cubicBezTo>
                    <a:pt x="695" y="323"/>
                    <a:pt x="695" y="324"/>
                    <a:pt x="696" y="325"/>
                  </a:cubicBezTo>
                  <a:cubicBezTo>
                    <a:pt x="697" y="326"/>
                    <a:pt x="696" y="327"/>
                    <a:pt x="697" y="328"/>
                  </a:cubicBezTo>
                  <a:cubicBezTo>
                    <a:pt x="698" y="328"/>
                    <a:pt x="699" y="328"/>
                    <a:pt x="700" y="328"/>
                  </a:cubicBezTo>
                  <a:cubicBezTo>
                    <a:pt x="701" y="329"/>
                    <a:pt x="702" y="329"/>
                    <a:pt x="703" y="330"/>
                  </a:cubicBezTo>
                  <a:cubicBezTo>
                    <a:pt x="704" y="331"/>
                    <a:pt x="704" y="333"/>
                    <a:pt x="704" y="334"/>
                  </a:cubicBezTo>
                  <a:cubicBezTo>
                    <a:pt x="704" y="336"/>
                    <a:pt x="704" y="337"/>
                    <a:pt x="703" y="339"/>
                  </a:cubicBezTo>
                  <a:cubicBezTo>
                    <a:pt x="703" y="339"/>
                    <a:pt x="704" y="337"/>
                    <a:pt x="703" y="337"/>
                  </a:cubicBezTo>
                  <a:cubicBezTo>
                    <a:pt x="701" y="337"/>
                    <a:pt x="700" y="337"/>
                    <a:pt x="698" y="337"/>
                  </a:cubicBezTo>
                  <a:cubicBezTo>
                    <a:pt x="695" y="337"/>
                    <a:pt x="694" y="338"/>
                    <a:pt x="692" y="337"/>
                  </a:cubicBezTo>
                  <a:cubicBezTo>
                    <a:pt x="689" y="337"/>
                    <a:pt x="688" y="336"/>
                    <a:pt x="686" y="336"/>
                  </a:cubicBezTo>
                  <a:cubicBezTo>
                    <a:pt x="683" y="336"/>
                    <a:pt x="683" y="336"/>
                    <a:pt x="683" y="336"/>
                  </a:cubicBezTo>
                  <a:cubicBezTo>
                    <a:pt x="682" y="336"/>
                    <a:pt x="681" y="335"/>
                    <a:pt x="680" y="335"/>
                  </a:cubicBezTo>
                  <a:cubicBezTo>
                    <a:pt x="677" y="335"/>
                    <a:pt x="676" y="335"/>
                    <a:pt x="673" y="334"/>
                  </a:cubicBezTo>
                  <a:cubicBezTo>
                    <a:pt x="672" y="334"/>
                    <a:pt x="672" y="333"/>
                    <a:pt x="670" y="332"/>
                  </a:cubicBezTo>
                  <a:cubicBezTo>
                    <a:pt x="669" y="332"/>
                    <a:pt x="668" y="332"/>
                    <a:pt x="667" y="331"/>
                  </a:cubicBezTo>
                  <a:cubicBezTo>
                    <a:pt x="666" y="331"/>
                    <a:pt x="665" y="332"/>
                    <a:pt x="664" y="331"/>
                  </a:cubicBezTo>
                  <a:cubicBezTo>
                    <a:pt x="663" y="331"/>
                    <a:pt x="663" y="330"/>
                    <a:pt x="661" y="329"/>
                  </a:cubicBezTo>
                  <a:cubicBezTo>
                    <a:pt x="660" y="328"/>
                    <a:pt x="660" y="327"/>
                    <a:pt x="659" y="326"/>
                  </a:cubicBezTo>
                  <a:cubicBezTo>
                    <a:pt x="658" y="323"/>
                    <a:pt x="658" y="323"/>
                    <a:pt x="658" y="323"/>
                  </a:cubicBezTo>
                  <a:cubicBezTo>
                    <a:pt x="657" y="323"/>
                    <a:pt x="656" y="324"/>
                    <a:pt x="655" y="324"/>
                  </a:cubicBezTo>
                  <a:cubicBezTo>
                    <a:pt x="654" y="325"/>
                    <a:pt x="654" y="326"/>
                    <a:pt x="653" y="327"/>
                  </a:cubicBezTo>
                  <a:cubicBezTo>
                    <a:pt x="652" y="327"/>
                    <a:pt x="651" y="326"/>
                    <a:pt x="650" y="327"/>
                  </a:cubicBezTo>
                  <a:cubicBezTo>
                    <a:pt x="648" y="328"/>
                    <a:pt x="647" y="329"/>
                    <a:pt x="647" y="331"/>
                  </a:cubicBezTo>
                  <a:cubicBezTo>
                    <a:pt x="647" y="333"/>
                    <a:pt x="647" y="334"/>
                    <a:pt x="648" y="335"/>
                  </a:cubicBezTo>
                  <a:cubicBezTo>
                    <a:pt x="649" y="336"/>
                    <a:pt x="650" y="336"/>
                    <a:pt x="651" y="337"/>
                  </a:cubicBezTo>
                  <a:cubicBezTo>
                    <a:pt x="652" y="338"/>
                    <a:pt x="654" y="337"/>
                    <a:pt x="654" y="338"/>
                  </a:cubicBezTo>
                  <a:cubicBezTo>
                    <a:pt x="655" y="339"/>
                    <a:pt x="654" y="340"/>
                    <a:pt x="654" y="341"/>
                  </a:cubicBezTo>
                  <a:cubicBezTo>
                    <a:pt x="654" y="342"/>
                    <a:pt x="655" y="343"/>
                    <a:pt x="656" y="344"/>
                  </a:cubicBezTo>
                  <a:cubicBezTo>
                    <a:pt x="658" y="344"/>
                    <a:pt x="658" y="344"/>
                    <a:pt x="658" y="344"/>
                  </a:cubicBezTo>
                  <a:cubicBezTo>
                    <a:pt x="661" y="344"/>
                    <a:pt x="663" y="343"/>
                    <a:pt x="665" y="343"/>
                  </a:cubicBezTo>
                  <a:cubicBezTo>
                    <a:pt x="667" y="344"/>
                    <a:pt x="669" y="345"/>
                    <a:pt x="671" y="347"/>
                  </a:cubicBezTo>
                  <a:cubicBezTo>
                    <a:pt x="672" y="348"/>
                    <a:pt x="673" y="349"/>
                    <a:pt x="673" y="351"/>
                  </a:cubicBezTo>
                  <a:cubicBezTo>
                    <a:pt x="673" y="352"/>
                    <a:pt x="671" y="352"/>
                    <a:pt x="671" y="354"/>
                  </a:cubicBezTo>
                  <a:cubicBezTo>
                    <a:pt x="656" y="354"/>
                    <a:pt x="656" y="354"/>
                    <a:pt x="656" y="354"/>
                  </a:cubicBezTo>
                  <a:cubicBezTo>
                    <a:pt x="656" y="354"/>
                    <a:pt x="656" y="356"/>
                    <a:pt x="655" y="356"/>
                  </a:cubicBezTo>
                  <a:cubicBezTo>
                    <a:pt x="654" y="357"/>
                    <a:pt x="653" y="357"/>
                    <a:pt x="652" y="357"/>
                  </a:cubicBezTo>
                  <a:cubicBezTo>
                    <a:pt x="651" y="357"/>
                    <a:pt x="650" y="357"/>
                    <a:pt x="649" y="356"/>
                  </a:cubicBezTo>
                  <a:cubicBezTo>
                    <a:pt x="648" y="356"/>
                    <a:pt x="649" y="354"/>
                    <a:pt x="648" y="354"/>
                  </a:cubicBezTo>
                  <a:cubicBezTo>
                    <a:pt x="647" y="352"/>
                    <a:pt x="646" y="352"/>
                    <a:pt x="645" y="351"/>
                  </a:cubicBezTo>
                  <a:cubicBezTo>
                    <a:pt x="642" y="349"/>
                    <a:pt x="640" y="348"/>
                    <a:pt x="636" y="348"/>
                  </a:cubicBezTo>
                  <a:cubicBezTo>
                    <a:pt x="635" y="347"/>
                    <a:pt x="634" y="348"/>
                    <a:pt x="633" y="348"/>
                  </a:cubicBezTo>
                  <a:cubicBezTo>
                    <a:pt x="631" y="347"/>
                    <a:pt x="630" y="345"/>
                    <a:pt x="628" y="343"/>
                  </a:cubicBezTo>
                  <a:cubicBezTo>
                    <a:pt x="628" y="342"/>
                    <a:pt x="627" y="341"/>
                    <a:pt x="627" y="340"/>
                  </a:cubicBezTo>
                  <a:cubicBezTo>
                    <a:pt x="627" y="339"/>
                    <a:pt x="627" y="338"/>
                    <a:pt x="627" y="337"/>
                  </a:cubicBezTo>
                  <a:cubicBezTo>
                    <a:pt x="627" y="334"/>
                    <a:pt x="627" y="332"/>
                    <a:pt x="627" y="328"/>
                  </a:cubicBezTo>
                  <a:cubicBezTo>
                    <a:pt x="617" y="328"/>
                    <a:pt x="617" y="328"/>
                    <a:pt x="617" y="328"/>
                  </a:cubicBezTo>
                  <a:cubicBezTo>
                    <a:pt x="617" y="319"/>
                    <a:pt x="617" y="319"/>
                    <a:pt x="617" y="319"/>
                  </a:cubicBezTo>
                  <a:cubicBezTo>
                    <a:pt x="617" y="314"/>
                    <a:pt x="619" y="311"/>
                    <a:pt x="619" y="306"/>
                  </a:cubicBezTo>
                  <a:cubicBezTo>
                    <a:pt x="618" y="304"/>
                    <a:pt x="618" y="302"/>
                    <a:pt x="617" y="301"/>
                  </a:cubicBezTo>
                  <a:cubicBezTo>
                    <a:pt x="614" y="298"/>
                    <a:pt x="611" y="300"/>
                    <a:pt x="608" y="299"/>
                  </a:cubicBezTo>
                  <a:cubicBezTo>
                    <a:pt x="607" y="299"/>
                    <a:pt x="607" y="297"/>
                    <a:pt x="606" y="296"/>
                  </a:cubicBezTo>
                  <a:cubicBezTo>
                    <a:pt x="605" y="295"/>
                    <a:pt x="604" y="295"/>
                    <a:pt x="603" y="293"/>
                  </a:cubicBezTo>
                  <a:cubicBezTo>
                    <a:pt x="602" y="291"/>
                    <a:pt x="603" y="289"/>
                    <a:pt x="601" y="287"/>
                  </a:cubicBezTo>
                  <a:cubicBezTo>
                    <a:pt x="599" y="286"/>
                    <a:pt x="597" y="287"/>
                    <a:pt x="594" y="287"/>
                  </a:cubicBezTo>
                  <a:cubicBezTo>
                    <a:pt x="593" y="286"/>
                    <a:pt x="593" y="284"/>
                    <a:pt x="592" y="284"/>
                  </a:cubicBezTo>
                  <a:cubicBezTo>
                    <a:pt x="589" y="283"/>
                    <a:pt x="588" y="282"/>
                    <a:pt x="586" y="281"/>
                  </a:cubicBezTo>
                  <a:cubicBezTo>
                    <a:pt x="586" y="278"/>
                    <a:pt x="586" y="278"/>
                    <a:pt x="586" y="278"/>
                  </a:cubicBezTo>
                  <a:cubicBezTo>
                    <a:pt x="587" y="278"/>
                    <a:pt x="588" y="278"/>
                    <a:pt x="589" y="278"/>
                  </a:cubicBezTo>
                  <a:cubicBezTo>
                    <a:pt x="590" y="279"/>
                    <a:pt x="591" y="279"/>
                    <a:pt x="592" y="279"/>
                  </a:cubicBezTo>
                  <a:cubicBezTo>
                    <a:pt x="593" y="280"/>
                    <a:pt x="593" y="282"/>
                    <a:pt x="594" y="282"/>
                  </a:cubicBezTo>
                  <a:cubicBezTo>
                    <a:pt x="596" y="283"/>
                    <a:pt x="598" y="283"/>
                    <a:pt x="600" y="284"/>
                  </a:cubicBezTo>
                  <a:cubicBezTo>
                    <a:pt x="602" y="285"/>
                    <a:pt x="603" y="287"/>
                    <a:pt x="605" y="288"/>
                  </a:cubicBezTo>
                  <a:cubicBezTo>
                    <a:pt x="607" y="288"/>
                    <a:pt x="607" y="289"/>
                    <a:pt x="608" y="289"/>
                  </a:cubicBezTo>
                  <a:cubicBezTo>
                    <a:pt x="612" y="290"/>
                    <a:pt x="615" y="289"/>
                    <a:pt x="619" y="289"/>
                  </a:cubicBezTo>
                  <a:cubicBezTo>
                    <a:pt x="620" y="289"/>
                    <a:pt x="621" y="289"/>
                    <a:pt x="622" y="289"/>
                  </a:cubicBezTo>
                  <a:cubicBezTo>
                    <a:pt x="623" y="290"/>
                    <a:pt x="623" y="292"/>
                    <a:pt x="624" y="292"/>
                  </a:cubicBezTo>
                  <a:cubicBezTo>
                    <a:pt x="626" y="294"/>
                    <a:pt x="627" y="295"/>
                    <a:pt x="630" y="295"/>
                  </a:cubicBezTo>
                  <a:cubicBezTo>
                    <a:pt x="650" y="295"/>
                    <a:pt x="650" y="295"/>
                    <a:pt x="650" y="295"/>
                  </a:cubicBezTo>
                  <a:cubicBezTo>
                    <a:pt x="651" y="295"/>
                    <a:pt x="652" y="296"/>
                    <a:pt x="653" y="296"/>
                  </a:cubicBezTo>
                  <a:cubicBezTo>
                    <a:pt x="654" y="296"/>
                    <a:pt x="655" y="296"/>
                    <a:pt x="656" y="297"/>
                  </a:cubicBezTo>
                  <a:cubicBezTo>
                    <a:pt x="657" y="297"/>
                    <a:pt x="657" y="299"/>
                    <a:pt x="658" y="300"/>
                  </a:cubicBezTo>
                  <a:cubicBezTo>
                    <a:pt x="659" y="300"/>
                    <a:pt x="660" y="300"/>
                    <a:pt x="661" y="301"/>
                  </a:cubicBezTo>
                  <a:cubicBezTo>
                    <a:pt x="662" y="301"/>
                    <a:pt x="663" y="301"/>
                    <a:pt x="664" y="301"/>
                  </a:cubicBezTo>
                  <a:cubicBezTo>
                    <a:pt x="665" y="301"/>
                    <a:pt x="665" y="301"/>
                    <a:pt x="667" y="301"/>
                  </a:cubicBezTo>
                  <a:cubicBezTo>
                    <a:pt x="669" y="301"/>
                    <a:pt x="670" y="301"/>
                    <a:pt x="672" y="301"/>
                  </a:cubicBezTo>
                  <a:cubicBezTo>
                    <a:pt x="675" y="301"/>
                    <a:pt x="675" y="301"/>
                    <a:pt x="675" y="301"/>
                  </a:cubicBezTo>
                  <a:cubicBezTo>
                    <a:pt x="678" y="301"/>
                    <a:pt x="678" y="301"/>
                    <a:pt x="678" y="301"/>
                  </a:cubicBezTo>
                  <a:cubicBezTo>
                    <a:pt x="679" y="301"/>
                    <a:pt x="680" y="300"/>
                    <a:pt x="681" y="300"/>
                  </a:cubicBezTo>
                  <a:cubicBezTo>
                    <a:pt x="682" y="300"/>
                    <a:pt x="683" y="300"/>
                    <a:pt x="684" y="300"/>
                  </a:cubicBezTo>
                  <a:cubicBezTo>
                    <a:pt x="685" y="300"/>
                    <a:pt x="686" y="299"/>
                    <a:pt x="687" y="299"/>
                  </a:cubicBezTo>
                  <a:cubicBezTo>
                    <a:pt x="690" y="298"/>
                    <a:pt x="691" y="297"/>
                    <a:pt x="693" y="296"/>
                  </a:cubicBezTo>
                  <a:cubicBezTo>
                    <a:pt x="694" y="296"/>
                    <a:pt x="695" y="296"/>
                    <a:pt x="696" y="296"/>
                  </a:cubicBezTo>
                  <a:cubicBezTo>
                    <a:pt x="698" y="296"/>
                    <a:pt x="700" y="296"/>
                    <a:pt x="702" y="295"/>
                  </a:cubicBezTo>
                  <a:cubicBezTo>
                    <a:pt x="703" y="295"/>
                    <a:pt x="704" y="294"/>
                    <a:pt x="705" y="293"/>
                  </a:cubicBezTo>
                  <a:cubicBezTo>
                    <a:pt x="706" y="293"/>
                    <a:pt x="707" y="292"/>
                    <a:pt x="708" y="291"/>
                  </a:cubicBezTo>
                  <a:cubicBezTo>
                    <a:pt x="709" y="290"/>
                    <a:pt x="710" y="290"/>
                    <a:pt x="711" y="289"/>
                  </a:cubicBezTo>
                  <a:cubicBezTo>
                    <a:pt x="711" y="288"/>
                    <a:pt x="712" y="287"/>
                    <a:pt x="712" y="286"/>
                  </a:cubicBezTo>
                  <a:cubicBezTo>
                    <a:pt x="713" y="284"/>
                    <a:pt x="713" y="282"/>
                    <a:pt x="713" y="280"/>
                  </a:cubicBezTo>
                  <a:cubicBezTo>
                    <a:pt x="713" y="276"/>
                    <a:pt x="713" y="275"/>
                    <a:pt x="712" y="271"/>
                  </a:cubicBezTo>
                  <a:cubicBezTo>
                    <a:pt x="712" y="270"/>
                    <a:pt x="712" y="269"/>
                    <a:pt x="712" y="268"/>
                  </a:cubicBezTo>
                  <a:cubicBezTo>
                    <a:pt x="712" y="266"/>
                    <a:pt x="711" y="264"/>
                    <a:pt x="709" y="262"/>
                  </a:cubicBezTo>
                  <a:cubicBezTo>
                    <a:pt x="709" y="261"/>
                    <a:pt x="707" y="261"/>
                    <a:pt x="706" y="260"/>
                  </a:cubicBezTo>
                  <a:cubicBezTo>
                    <a:pt x="705" y="259"/>
                    <a:pt x="705" y="258"/>
                    <a:pt x="703" y="257"/>
                  </a:cubicBezTo>
                  <a:cubicBezTo>
                    <a:pt x="702" y="257"/>
                    <a:pt x="701" y="257"/>
                    <a:pt x="700" y="256"/>
                  </a:cubicBezTo>
                  <a:cubicBezTo>
                    <a:pt x="699" y="256"/>
                    <a:pt x="698" y="256"/>
                    <a:pt x="697" y="256"/>
                  </a:cubicBezTo>
                  <a:cubicBezTo>
                    <a:pt x="695" y="255"/>
                    <a:pt x="693" y="256"/>
                    <a:pt x="691" y="256"/>
                  </a:cubicBezTo>
                  <a:cubicBezTo>
                    <a:pt x="689" y="256"/>
                    <a:pt x="687" y="256"/>
                    <a:pt x="685" y="256"/>
                  </a:cubicBezTo>
                  <a:cubicBezTo>
                    <a:pt x="683" y="255"/>
                    <a:pt x="681" y="253"/>
                    <a:pt x="679" y="252"/>
                  </a:cubicBezTo>
                  <a:cubicBezTo>
                    <a:pt x="678" y="251"/>
                    <a:pt x="677" y="251"/>
                    <a:pt x="676" y="250"/>
                  </a:cubicBezTo>
                  <a:cubicBezTo>
                    <a:pt x="675" y="250"/>
                    <a:pt x="676" y="248"/>
                    <a:pt x="675" y="248"/>
                  </a:cubicBezTo>
                  <a:cubicBezTo>
                    <a:pt x="674" y="247"/>
                    <a:pt x="673" y="247"/>
                    <a:pt x="672" y="246"/>
                  </a:cubicBezTo>
                  <a:cubicBezTo>
                    <a:pt x="671" y="245"/>
                    <a:pt x="671" y="244"/>
                    <a:pt x="670" y="243"/>
                  </a:cubicBezTo>
                  <a:cubicBezTo>
                    <a:pt x="669" y="243"/>
                    <a:pt x="667" y="244"/>
                    <a:pt x="667" y="243"/>
                  </a:cubicBezTo>
                  <a:cubicBezTo>
                    <a:pt x="664" y="242"/>
                    <a:pt x="664" y="242"/>
                    <a:pt x="664" y="242"/>
                  </a:cubicBezTo>
                  <a:cubicBezTo>
                    <a:pt x="663" y="241"/>
                    <a:pt x="663" y="239"/>
                    <a:pt x="661" y="239"/>
                  </a:cubicBezTo>
                  <a:cubicBezTo>
                    <a:pt x="660" y="238"/>
                    <a:pt x="659" y="238"/>
                    <a:pt x="658" y="238"/>
                  </a:cubicBezTo>
                  <a:cubicBezTo>
                    <a:pt x="656" y="236"/>
                    <a:pt x="656" y="236"/>
                    <a:pt x="656" y="236"/>
                  </a:cubicBezTo>
                  <a:cubicBezTo>
                    <a:pt x="654" y="236"/>
                    <a:pt x="654" y="235"/>
                    <a:pt x="653" y="234"/>
                  </a:cubicBezTo>
                  <a:cubicBezTo>
                    <a:pt x="652" y="234"/>
                    <a:pt x="651" y="234"/>
                    <a:pt x="650" y="234"/>
                  </a:cubicBezTo>
                  <a:cubicBezTo>
                    <a:pt x="647" y="233"/>
                    <a:pt x="645" y="233"/>
                    <a:pt x="643" y="233"/>
                  </a:cubicBezTo>
                  <a:cubicBezTo>
                    <a:pt x="640" y="233"/>
                    <a:pt x="638" y="233"/>
                    <a:pt x="636" y="234"/>
                  </a:cubicBezTo>
                  <a:cubicBezTo>
                    <a:pt x="634" y="234"/>
                    <a:pt x="633" y="234"/>
                    <a:pt x="631" y="234"/>
                  </a:cubicBezTo>
                  <a:cubicBezTo>
                    <a:pt x="630" y="234"/>
                    <a:pt x="630" y="234"/>
                    <a:pt x="630" y="234"/>
                  </a:cubicBezTo>
                  <a:cubicBezTo>
                    <a:pt x="628" y="234"/>
                    <a:pt x="628" y="233"/>
                    <a:pt x="627" y="232"/>
                  </a:cubicBezTo>
                  <a:cubicBezTo>
                    <a:pt x="626" y="232"/>
                    <a:pt x="624" y="231"/>
                    <a:pt x="623" y="231"/>
                  </a:cubicBezTo>
                  <a:cubicBezTo>
                    <a:pt x="621" y="229"/>
                    <a:pt x="620" y="228"/>
                    <a:pt x="618" y="225"/>
                  </a:cubicBezTo>
                  <a:cubicBezTo>
                    <a:pt x="609" y="225"/>
                    <a:pt x="609" y="225"/>
                    <a:pt x="609" y="225"/>
                  </a:cubicBezTo>
                  <a:cubicBezTo>
                    <a:pt x="609" y="227"/>
                    <a:pt x="610" y="229"/>
                    <a:pt x="609" y="230"/>
                  </a:cubicBezTo>
                  <a:cubicBezTo>
                    <a:pt x="609" y="231"/>
                    <a:pt x="609" y="233"/>
                    <a:pt x="608" y="233"/>
                  </a:cubicBezTo>
                  <a:cubicBezTo>
                    <a:pt x="607" y="233"/>
                    <a:pt x="606" y="233"/>
                    <a:pt x="605" y="233"/>
                  </a:cubicBezTo>
                  <a:cubicBezTo>
                    <a:pt x="602" y="233"/>
                    <a:pt x="602" y="233"/>
                    <a:pt x="602" y="233"/>
                  </a:cubicBezTo>
                  <a:cubicBezTo>
                    <a:pt x="600" y="233"/>
                    <a:pt x="599" y="231"/>
                    <a:pt x="598" y="231"/>
                  </a:cubicBezTo>
                  <a:cubicBezTo>
                    <a:pt x="599" y="230"/>
                    <a:pt x="599" y="229"/>
                    <a:pt x="600" y="228"/>
                  </a:cubicBezTo>
                  <a:cubicBezTo>
                    <a:pt x="600" y="226"/>
                    <a:pt x="601" y="225"/>
                    <a:pt x="601" y="223"/>
                  </a:cubicBezTo>
                  <a:cubicBezTo>
                    <a:pt x="601" y="223"/>
                    <a:pt x="601" y="222"/>
                    <a:pt x="601" y="222"/>
                  </a:cubicBezTo>
                  <a:cubicBezTo>
                    <a:pt x="601" y="221"/>
                    <a:pt x="599" y="221"/>
                    <a:pt x="598" y="220"/>
                  </a:cubicBezTo>
                  <a:cubicBezTo>
                    <a:pt x="597" y="220"/>
                    <a:pt x="596" y="220"/>
                    <a:pt x="595" y="219"/>
                  </a:cubicBezTo>
                  <a:cubicBezTo>
                    <a:pt x="595" y="218"/>
                    <a:pt x="595" y="217"/>
                    <a:pt x="595" y="216"/>
                  </a:cubicBezTo>
                  <a:cubicBezTo>
                    <a:pt x="595" y="215"/>
                    <a:pt x="595" y="214"/>
                    <a:pt x="594" y="212"/>
                  </a:cubicBezTo>
                  <a:cubicBezTo>
                    <a:pt x="586" y="212"/>
                    <a:pt x="586" y="212"/>
                    <a:pt x="586" y="212"/>
                  </a:cubicBezTo>
                  <a:cubicBezTo>
                    <a:pt x="585" y="212"/>
                    <a:pt x="584" y="213"/>
                    <a:pt x="583" y="214"/>
                  </a:cubicBezTo>
                  <a:cubicBezTo>
                    <a:pt x="581" y="215"/>
                    <a:pt x="581" y="217"/>
                    <a:pt x="580" y="217"/>
                  </a:cubicBezTo>
                  <a:cubicBezTo>
                    <a:pt x="578" y="217"/>
                    <a:pt x="577" y="216"/>
                    <a:pt x="575" y="215"/>
                  </a:cubicBezTo>
                  <a:cubicBezTo>
                    <a:pt x="574" y="215"/>
                    <a:pt x="573" y="214"/>
                    <a:pt x="572" y="214"/>
                  </a:cubicBezTo>
                  <a:cubicBezTo>
                    <a:pt x="572" y="213"/>
                    <a:pt x="572" y="212"/>
                    <a:pt x="572" y="211"/>
                  </a:cubicBezTo>
                  <a:cubicBezTo>
                    <a:pt x="569" y="211"/>
                    <a:pt x="567" y="212"/>
                    <a:pt x="565" y="212"/>
                  </a:cubicBezTo>
                  <a:cubicBezTo>
                    <a:pt x="562" y="211"/>
                    <a:pt x="561" y="210"/>
                    <a:pt x="558" y="210"/>
                  </a:cubicBezTo>
                  <a:cubicBezTo>
                    <a:pt x="557" y="210"/>
                    <a:pt x="556" y="209"/>
                    <a:pt x="555" y="209"/>
                  </a:cubicBezTo>
                  <a:cubicBezTo>
                    <a:pt x="555" y="206"/>
                    <a:pt x="555" y="206"/>
                    <a:pt x="555" y="206"/>
                  </a:cubicBezTo>
                  <a:cubicBezTo>
                    <a:pt x="557" y="206"/>
                    <a:pt x="557" y="206"/>
                    <a:pt x="558" y="206"/>
                  </a:cubicBezTo>
                  <a:cubicBezTo>
                    <a:pt x="560" y="206"/>
                    <a:pt x="560" y="206"/>
                    <a:pt x="561" y="206"/>
                  </a:cubicBezTo>
                  <a:cubicBezTo>
                    <a:pt x="563" y="206"/>
                    <a:pt x="564" y="206"/>
                    <a:pt x="565" y="206"/>
                  </a:cubicBezTo>
                  <a:cubicBezTo>
                    <a:pt x="566" y="200"/>
                    <a:pt x="566" y="200"/>
                    <a:pt x="566" y="200"/>
                  </a:cubicBezTo>
                  <a:cubicBezTo>
                    <a:pt x="565" y="199"/>
                    <a:pt x="564" y="198"/>
                    <a:pt x="564" y="197"/>
                  </a:cubicBezTo>
                  <a:cubicBezTo>
                    <a:pt x="563" y="196"/>
                    <a:pt x="563" y="194"/>
                    <a:pt x="561" y="194"/>
                  </a:cubicBezTo>
                  <a:cubicBezTo>
                    <a:pt x="560" y="194"/>
                    <a:pt x="559" y="194"/>
                    <a:pt x="558" y="194"/>
                  </a:cubicBezTo>
                  <a:cubicBezTo>
                    <a:pt x="556" y="193"/>
                    <a:pt x="554" y="194"/>
                    <a:pt x="552" y="194"/>
                  </a:cubicBezTo>
                  <a:cubicBezTo>
                    <a:pt x="550" y="194"/>
                    <a:pt x="548" y="194"/>
                    <a:pt x="546" y="193"/>
                  </a:cubicBezTo>
                  <a:cubicBezTo>
                    <a:pt x="545" y="193"/>
                    <a:pt x="545" y="191"/>
                    <a:pt x="544" y="190"/>
                  </a:cubicBezTo>
                  <a:cubicBezTo>
                    <a:pt x="543" y="189"/>
                    <a:pt x="543" y="188"/>
                    <a:pt x="541" y="187"/>
                  </a:cubicBezTo>
                  <a:cubicBezTo>
                    <a:pt x="541" y="187"/>
                    <a:pt x="539" y="187"/>
                    <a:pt x="539" y="186"/>
                  </a:cubicBezTo>
                  <a:cubicBezTo>
                    <a:pt x="536" y="187"/>
                    <a:pt x="536" y="187"/>
                    <a:pt x="536" y="187"/>
                  </a:cubicBezTo>
                  <a:cubicBezTo>
                    <a:pt x="536" y="196"/>
                    <a:pt x="536" y="196"/>
                    <a:pt x="536" y="196"/>
                  </a:cubicBezTo>
                  <a:cubicBezTo>
                    <a:pt x="532" y="196"/>
                    <a:pt x="531" y="197"/>
                    <a:pt x="527" y="197"/>
                  </a:cubicBezTo>
                  <a:cubicBezTo>
                    <a:pt x="527" y="191"/>
                    <a:pt x="527" y="191"/>
                    <a:pt x="527" y="191"/>
                  </a:cubicBezTo>
                  <a:cubicBezTo>
                    <a:pt x="527" y="189"/>
                    <a:pt x="528" y="189"/>
                    <a:pt x="529" y="188"/>
                  </a:cubicBezTo>
                  <a:cubicBezTo>
                    <a:pt x="530" y="187"/>
                    <a:pt x="531" y="186"/>
                    <a:pt x="532" y="185"/>
                  </a:cubicBezTo>
                  <a:cubicBezTo>
                    <a:pt x="532" y="184"/>
                    <a:pt x="532" y="183"/>
                    <a:pt x="532" y="182"/>
                  </a:cubicBezTo>
                  <a:cubicBezTo>
                    <a:pt x="512" y="182"/>
                    <a:pt x="512" y="182"/>
                    <a:pt x="512" y="182"/>
                  </a:cubicBezTo>
                  <a:cubicBezTo>
                    <a:pt x="512" y="186"/>
                    <a:pt x="513" y="188"/>
                    <a:pt x="512" y="192"/>
                  </a:cubicBezTo>
                  <a:cubicBezTo>
                    <a:pt x="512" y="193"/>
                    <a:pt x="511" y="193"/>
                    <a:pt x="511" y="195"/>
                  </a:cubicBezTo>
                  <a:cubicBezTo>
                    <a:pt x="511" y="198"/>
                    <a:pt x="511" y="198"/>
                    <a:pt x="511" y="198"/>
                  </a:cubicBezTo>
                  <a:cubicBezTo>
                    <a:pt x="511" y="199"/>
                    <a:pt x="511" y="199"/>
                    <a:pt x="512" y="200"/>
                  </a:cubicBezTo>
                  <a:cubicBezTo>
                    <a:pt x="508" y="200"/>
                    <a:pt x="508" y="200"/>
                    <a:pt x="508" y="200"/>
                  </a:cubicBezTo>
                  <a:cubicBezTo>
                    <a:pt x="508" y="199"/>
                    <a:pt x="508" y="198"/>
                    <a:pt x="508" y="197"/>
                  </a:cubicBezTo>
                  <a:cubicBezTo>
                    <a:pt x="509" y="195"/>
                    <a:pt x="509" y="194"/>
                    <a:pt x="509" y="192"/>
                  </a:cubicBezTo>
                  <a:cubicBezTo>
                    <a:pt x="509" y="191"/>
                    <a:pt x="508" y="189"/>
                    <a:pt x="507" y="188"/>
                  </a:cubicBezTo>
                  <a:cubicBezTo>
                    <a:pt x="506" y="187"/>
                    <a:pt x="505" y="186"/>
                    <a:pt x="504" y="186"/>
                  </a:cubicBezTo>
                  <a:cubicBezTo>
                    <a:pt x="498" y="186"/>
                    <a:pt x="498" y="186"/>
                    <a:pt x="498" y="186"/>
                  </a:cubicBezTo>
                  <a:cubicBezTo>
                    <a:pt x="498" y="179"/>
                    <a:pt x="498" y="179"/>
                    <a:pt x="498" y="179"/>
                  </a:cubicBezTo>
                  <a:cubicBezTo>
                    <a:pt x="494" y="178"/>
                    <a:pt x="494" y="178"/>
                    <a:pt x="494" y="178"/>
                  </a:cubicBezTo>
                  <a:cubicBezTo>
                    <a:pt x="492" y="180"/>
                    <a:pt x="491" y="182"/>
                    <a:pt x="488" y="183"/>
                  </a:cubicBezTo>
                  <a:cubicBezTo>
                    <a:pt x="487" y="183"/>
                    <a:pt x="486" y="184"/>
                    <a:pt x="485" y="184"/>
                  </a:cubicBezTo>
                  <a:cubicBezTo>
                    <a:pt x="484" y="184"/>
                    <a:pt x="483" y="184"/>
                    <a:pt x="482" y="184"/>
                  </a:cubicBezTo>
                  <a:cubicBezTo>
                    <a:pt x="481" y="184"/>
                    <a:pt x="480" y="183"/>
                    <a:pt x="479" y="184"/>
                  </a:cubicBezTo>
                  <a:cubicBezTo>
                    <a:pt x="478" y="184"/>
                    <a:pt x="477" y="185"/>
                    <a:pt x="477" y="186"/>
                  </a:cubicBezTo>
                  <a:cubicBezTo>
                    <a:pt x="477" y="189"/>
                    <a:pt x="475" y="191"/>
                    <a:pt x="474" y="192"/>
                  </a:cubicBezTo>
                  <a:cubicBezTo>
                    <a:pt x="473" y="194"/>
                    <a:pt x="471" y="195"/>
                    <a:pt x="469" y="195"/>
                  </a:cubicBezTo>
                  <a:cubicBezTo>
                    <a:pt x="468" y="195"/>
                    <a:pt x="468" y="195"/>
                    <a:pt x="468" y="195"/>
                  </a:cubicBezTo>
                  <a:cubicBezTo>
                    <a:pt x="466" y="194"/>
                    <a:pt x="465" y="194"/>
                    <a:pt x="464" y="194"/>
                  </a:cubicBezTo>
                  <a:cubicBezTo>
                    <a:pt x="463" y="193"/>
                    <a:pt x="463" y="192"/>
                    <a:pt x="462" y="191"/>
                  </a:cubicBezTo>
                  <a:cubicBezTo>
                    <a:pt x="463" y="190"/>
                    <a:pt x="463" y="189"/>
                    <a:pt x="463" y="188"/>
                  </a:cubicBezTo>
                  <a:cubicBezTo>
                    <a:pt x="464" y="187"/>
                    <a:pt x="465" y="187"/>
                    <a:pt x="466" y="186"/>
                  </a:cubicBezTo>
                  <a:cubicBezTo>
                    <a:pt x="456" y="186"/>
                    <a:pt x="456" y="186"/>
                    <a:pt x="456" y="186"/>
                  </a:cubicBezTo>
                  <a:cubicBezTo>
                    <a:pt x="453" y="186"/>
                    <a:pt x="451" y="187"/>
                    <a:pt x="447" y="188"/>
                  </a:cubicBezTo>
                  <a:cubicBezTo>
                    <a:pt x="446" y="188"/>
                    <a:pt x="445" y="189"/>
                    <a:pt x="444" y="189"/>
                  </a:cubicBezTo>
                  <a:cubicBezTo>
                    <a:pt x="442" y="190"/>
                    <a:pt x="440" y="190"/>
                    <a:pt x="440" y="192"/>
                  </a:cubicBezTo>
                  <a:cubicBezTo>
                    <a:pt x="440" y="193"/>
                    <a:pt x="439" y="193"/>
                    <a:pt x="439" y="195"/>
                  </a:cubicBezTo>
                  <a:cubicBezTo>
                    <a:pt x="439" y="196"/>
                    <a:pt x="440" y="196"/>
                    <a:pt x="441" y="198"/>
                  </a:cubicBezTo>
                  <a:cubicBezTo>
                    <a:pt x="441" y="199"/>
                    <a:pt x="442" y="200"/>
                    <a:pt x="444" y="200"/>
                  </a:cubicBezTo>
                  <a:cubicBezTo>
                    <a:pt x="446" y="201"/>
                    <a:pt x="447" y="201"/>
                    <a:pt x="449" y="201"/>
                  </a:cubicBezTo>
                  <a:cubicBezTo>
                    <a:pt x="451" y="201"/>
                    <a:pt x="453" y="202"/>
                    <a:pt x="455" y="202"/>
                  </a:cubicBezTo>
                  <a:cubicBezTo>
                    <a:pt x="455" y="209"/>
                    <a:pt x="455" y="209"/>
                    <a:pt x="455" y="209"/>
                  </a:cubicBezTo>
                  <a:cubicBezTo>
                    <a:pt x="449" y="209"/>
                    <a:pt x="449" y="209"/>
                    <a:pt x="449" y="209"/>
                  </a:cubicBezTo>
                  <a:cubicBezTo>
                    <a:pt x="447" y="209"/>
                    <a:pt x="447" y="207"/>
                    <a:pt x="446" y="206"/>
                  </a:cubicBezTo>
                  <a:cubicBezTo>
                    <a:pt x="443" y="206"/>
                    <a:pt x="442" y="206"/>
                    <a:pt x="439" y="206"/>
                  </a:cubicBezTo>
                  <a:cubicBezTo>
                    <a:pt x="437" y="206"/>
                    <a:pt x="435" y="206"/>
                    <a:pt x="433" y="206"/>
                  </a:cubicBezTo>
                  <a:cubicBezTo>
                    <a:pt x="432" y="205"/>
                    <a:pt x="431" y="205"/>
                    <a:pt x="430" y="205"/>
                  </a:cubicBezTo>
                  <a:cubicBezTo>
                    <a:pt x="424" y="205"/>
                    <a:pt x="424" y="205"/>
                    <a:pt x="424" y="205"/>
                  </a:cubicBezTo>
                  <a:cubicBezTo>
                    <a:pt x="424" y="208"/>
                    <a:pt x="425" y="210"/>
                    <a:pt x="424" y="213"/>
                  </a:cubicBezTo>
                  <a:cubicBezTo>
                    <a:pt x="424" y="214"/>
                    <a:pt x="425" y="215"/>
                    <a:pt x="424" y="216"/>
                  </a:cubicBezTo>
                  <a:cubicBezTo>
                    <a:pt x="424" y="217"/>
                    <a:pt x="424" y="218"/>
                    <a:pt x="423" y="219"/>
                  </a:cubicBezTo>
                  <a:cubicBezTo>
                    <a:pt x="422" y="220"/>
                    <a:pt x="421" y="220"/>
                    <a:pt x="420" y="220"/>
                  </a:cubicBezTo>
                  <a:cubicBezTo>
                    <a:pt x="420" y="218"/>
                    <a:pt x="421" y="216"/>
                    <a:pt x="420" y="214"/>
                  </a:cubicBezTo>
                  <a:cubicBezTo>
                    <a:pt x="420" y="214"/>
                    <a:pt x="420" y="212"/>
                    <a:pt x="419" y="212"/>
                  </a:cubicBezTo>
                  <a:cubicBezTo>
                    <a:pt x="419" y="211"/>
                    <a:pt x="417" y="211"/>
                    <a:pt x="416" y="210"/>
                  </a:cubicBezTo>
                  <a:cubicBezTo>
                    <a:pt x="415" y="210"/>
                    <a:pt x="414" y="210"/>
                    <a:pt x="413" y="210"/>
                  </a:cubicBezTo>
                  <a:cubicBezTo>
                    <a:pt x="412" y="209"/>
                    <a:pt x="412" y="208"/>
                    <a:pt x="410" y="208"/>
                  </a:cubicBezTo>
                  <a:cubicBezTo>
                    <a:pt x="409" y="207"/>
                    <a:pt x="409" y="206"/>
                    <a:pt x="408" y="205"/>
                  </a:cubicBezTo>
                  <a:cubicBezTo>
                    <a:pt x="408" y="204"/>
                    <a:pt x="406" y="205"/>
                    <a:pt x="405" y="205"/>
                  </a:cubicBezTo>
                  <a:cubicBezTo>
                    <a:pt x="403" y="204"/>
                    <a:pt x="402" y="200"/>
                    <a:pt x="399" y="200"/>
                  </a:cubicBezTo>
                  <a:cubicBezTo>
                    <a:pt x="397" y="200"/>
                    <a:pt x="396" y="201"/>
                    <a:pt x="394" y="201"/>
                  </a:cubicBezTo>
                  <a:cubicBezTo>
                    <a:pt x="394" y="207"/>
                    <a:pt x="394" y="207"/>
                    <a:pt x="394" y="207"/>
                  </a:cubicBezTo>
                  <a:cubicBezTo>
                    <a:pt x="394" y="208"/>
                    <a:pt x="396" y="209"/>
                    <a:pt x="396" y="210"/>
                  </a:cubicBezTo>
                  <a:cubicBezTo>
                    <a:pt x="396" y="212"/>
                    <a:pt x="396" y="212"/>
                    <a:pt x="396" y="214"/>
                  </a:cubicBezTo>
                  <a:cubicBezTo>
                    <a:pt x="396" y="216"/>
                    <a:pt x="394" y="217"/>
                    <a:pt x="394" y="220"/>
                  </a:cubicBezTo>
                  <a:cubicBezTo>
                    <a:pt x="394" y="221"/>
                    <a:pt x="395" y="222"/>
                    <a:pt x="395" y="223"/>
                  </a:cubicBezTo>
                  <a:cubicBezTo>
                    <a:pt x="395" y="224"/>
                    <a:pt x="393" y="224"/>
                    <a:pt x="392" y="225"/>
                  </a:cubicBezTo>
                  <a:cubicBezTo>
                    <a:pt x="391" y="226"/>
                    <a:pt x="389" y="227"/>
                    <a:pt x="388" y="227"/>
                  </a:cubicBezTo>
                  <a:cubicBezTo>
                    <a:pt x="386" y="227"/>
                    <a:pt x="384" y="227"/>
                    <a:pt x="383" y="226"/>
                  </a:cubicBezTo>
                  <a:cubicBezTo>
                    <a:pt x="383" y="225"/>
                    <a:pt x="383" y="224"/>
                    <a:pt x="383" y="223"/>
                  </a:cubicBezTo>
                  <a:cubicBezTo>
                    <a:pt x="383" y="222"/>
                    <a:pt x="382" y="221"/>
                    <a:pt x="382" y="220"/>
                  </a:cubicBezTo>
                  <a:cubicBezTo>
                    <a:pt x="382" y="219"/>
                    <a:pt x="382" y="218"/>
                    <a:pt x="382" y="217"/>
                  </a:cubicBezTo>
                  <a:cubicBezTo>
                    <a:pt x="381" y="218"/>
                    <a:pt x="380" y="218"/>
                    <a:pt x="379" y="219"/>
                  </a:cubicBezTo>
                  <a:cubicBezTo>
                    <a:pt x="378" y="220"/>
                    <a:pt x="379" y="222"/>
                    <a:pt x="378" y="223"/>
                  </a:cubicBezTo>
                  <a:cubicBezTo>
                    <a:pt x="377" y="223"/>
                    <a:pt x="376" y="222"/>
                    <a:pt x="375" y="223"/>
                  </a:cubicBezTo>
                  <a:cubicBezTo>
                    <a:pt x="373" y="223"/>
                    <a:pt x="371" y="223"/>
                    <a:pt x="369" y="223"/>
                  </a:cubicBezTo>
                  <a:cubicBezTo>
                    <a:pt x="369" y="228"/>
                    <a:pt x="369" y="228"/>
                    <a:pt x="369" y="228"/>
                  </a:cubicBezTo>
                  <a:cubicBezTo>
                    <a:pt x="369" y="229"/>
                    <a:pt x="369" y="231"/>
                    <a:pt x="370" y="231"/>
                  </a:cubicBezTo>
                  <a:cubicBezTo>
                    <a:pt x="371" y="232"/>
                    <a:pt x="372" y="231"/>
                    <a:pt x="373" y="231"/>
                  </a:cubicBezTo>
                  <a:cubicBezTo>
                    <a:pt x="374" y="232"/>
                    <a:pt x="375" y="232"/>
                    <a:pt x="376" y="233"/>
                  </a:cubicBezTo>
                  <a:cubicBezTo>
                    <a:pt x="376" y="234"/>
                    <a:pt x="376" y="235"/>
                    <a:pt x="376" y="236"/>
                  </a:cubicBezTo>
                  <a:cubicBezTo>
                    <a:pt x="376" y="239"/>
                    <a:pt x="376" y="239"/>
                    <a:pt x="376" y="239"/>
                  </a:cubicBezTo>
                  <a:cubicBezTo>
                    <a:pt x="376" y="240"/>
                    <a:pt x="375" y="241"/>
                    <a:pt x="374" y="242"/>
                  </a:cubicBezTo>
                  <a:cubicBezTo>
                    <a:pt x="373" y="241"/>
                    <a:pt x="372" y="241"/>
                    <a:pt x="371" y="241"/>
                  </a:cubicBezTo>
                  <a:cubicBezTo>
                    <a:pt x="370" y="240"/>
                    <a:pt x="370" y="238"/>
                    <a:pt x="369" y="238"/>
                  </a:cubicBezTo>
                  <a:cubicBezTo>
                    <a:pt x="366" y="237"/>
                    <a:pt x="364" y="238"/>
                    <a:pt x="362" y="238"/>
                  </a:cubicBezTo>
                  <a:cubicBezTo>
                    <a:pt x="360" y="238"/>
                    <a:pt x="359" y="237"/>
                    <a:pt x="358" y="236"/>
                  </a:cubicBezTo>
                  <a:cubicBezTo>
                    <a:pt x="359" y="233"/>
                    <a:pt x="360" y="231"/>
                    <a:pt x="360" y="228"/>
                  </a:cubicBezTo>
                  <a:cubicBezTo>
                    <a:pt x="360" y="226"/>
                    <a:pt x="359" y="226"/>
                    <a:pt x="358" y="225"/>
                  </a:cubicBezTo>
                  <a:cubicBezTo>
                    <a:pt x="357" y="225"/>
                    <a:pt x="355" y="226"/>
                    <a:pt x="354" y="226"/>
                  </a:cubicBezTo>
                  <a:cubicBezTo>
                    <a:pt x="354" y="235"/>
                    <a:pt x="354" y="235"/>
                    <a:pt x="354" y="235"/>
                  </a:cubicBezTo>
                  <a:cubicBezTo>
                    <a:pt x="352" y="235"/>
                    <a:pt x="352" y="236"/>
                    <a:pt x="351" y="236"/>
                  </a:cubicBezTo>
                  <a:cubicBezTo>
                    <a:pt x="349" y="236"/>
                    <a:pt x="348" y="235"/>
                    <a:pt x="346" y="235"/>
                  </a:cubicBezTo>
                  <a:cubicBezTo>
                    <a:pt x="343" y="235"/>
                    <a:pt x="342" y="237"/>
                    <a:pt x="339" y="238"/>
                  </a:cubicBezTo>
                  <a:cubicBezTo>
                    <a:pt x="340" y="239"/>
                    <a:pt x="339" y="240"/>
                    <a:pt x="340" y="241"/>
                  </a:cubicBezTo>
                  <a:cubicBezTo>
                    <a:pt x="340" y="242"/>
                    <a:pt x="343" y="241"/>
                    <a:pt x="343" y="242"/>
                  </a:cubicBezTo>
                  <a:cubicBezTo>
                    <a:pt x="343" y="244"/>
                    <a:pt x="341" y="244"/>
                    <a:pt x="341" y="245"/>
                  </a:cubicBezTo>
                  <a:cubicBezTo>
                    <a:pt x="338" y="245"/>
                    <a:pt x="337" y="245"/>
                    <a:pt x="334" y="245"/>
                  </a:cubicBezTo>
                  <a:cubicBezTo>
                    <a:pt x="333" y="245"/>
                    <a:pt x="332" y="246"/>
                    <a:pt x="331" y="246"/>
                  </a:cubicBezTo>
                  <a:cubicBezTo>
                    <a:pt x="330" y="246"/>
                    <a:pt x="329" y="246"/>
                    <a:pt x="328" y="246"/>
                  </a:cubicBezTo>
                  <a:cubicBezTo>
                    <a:pt x="327" y="247"/>
                    <a:pt x="326" y="247"/>
                    <a:pt x="325" y="248"/>
                  </a:cubicBezTo>
                  <a:cubicBezTo>
                    <a:pt x="324" y="249"/>
                    <a:pt x="325" y="251"/>
                    <a:pt x="324" y="251"/>
                  </a:cubicBezTo>
                  <a:cubicBezTo>
                    <a:pt x="324" y="252"/>
                    <a:pt x="322" y="251"/>
                    <a:pt x="321" y="252"/>
                  </a:cubicBezTo>
                  <a:cubicBezTo>
                    <a:pt x="320" y="253"/>
                    <a:pt x="319" y="254"/>
                    <a:pt x="318" y="255"/>
                  </a:cubicBezTo>
                  <a:cubicBezTo>
                    <a:pt x="318" y="256"/>
                    <a:pt x="318" y="257"/>
                    <a:pt x="318" y="258"/>
                  </a:cubicBezTo>
                  <a:cubicBezTo>
                    <a:pt x="317" y="258"/>
                    <a:pt x="316" y="257"/>
                    <a:pt x="315" y="258"/>
                  </a:cubicBezTo>
                  <a:cubicBezTo>
                    <a:pt x="313" y="259"/>
                    <a:pt x="313" y="260"/>
                    <a:pt x="312" y="262"/>
                  </a:cubicBezTo>
                  <a:cubicBezTo>
                    <a:pt x="318" y="262"/>
                    <a:pt x="318" y="262"/>
                    <a:pt x="318" y="262"/>
                  </a:cubicBezTo>
                  <a:cubicBezTo>
                    <a:pt x="319" y="262"/>
                    <a:pt x="320" y="261"/>
                    <a:pt x="321" y="260"/>
                  </a:cubicBezTo>
                  <a:cubicBezTo>
                    <a:pt x="322" y="259"/>
                    <a:pt x="322" y="258"/>
                    <a:pt x="323" y="257"/>
                  </a:cubicBezTo>
                  <a:cubicBezTo>
                    <a:pt x="324" y="257"/>
                    <a:pt x="325" y="256"/>
                    <a:pt x="326" y="256"/>
                  </a:cubicBezTo>
                  <a:cubicBezTo>
                    <a:pt x="327" y="255"/>
                    <a:pt x="328" y="256"/>
                    <a:pt x="329" y="256"/>
                  </a:cubicBezTo>
                  <a:cubicBezTo>
                    <a:pt x="330" y="256"/>
                    <a:pt x="331" y="255"/>
                    <a:pt x="332" y="255"/>
                  </a:cubicBezTo>
                  <a:cubicBezTo>
                    <a:pt x="333" y="255"/>
                    <a:pt x="334" y="256"/>
                    <a:pt x="335" y="256"/>
                  </a:cubicBezTo>
                  <a:cubicBezTo>
                    <a:pt x="336" y="255"/>
                    <a:pt x="336" y="254"/>
                    <a:pt x="338" y="253"/>
                  </a:cubicBezTo>
                  <a:cubicBezTo>
                    <a:pt x="339" y="253"/>
                    <a:pt x="338" y="251"/>
                    <a:pt x="339" y="250"/>
                  </a:cubicBezTo>
                  <a:cubicBezTo>
                    <a:pt x="340" y="250"/>
                    <a:pt x="341" y="251"/>
                    <a:pt x="342" y="250"/>
                  </a:cubicBezTo>
                  <a:cubicBezTo>
                    <a:pt x="343" y="250"/>
                    <a:pt x="344" y="251"/>
                    <a:pt x="345" y="250"/>
                  </a:cubicBezTo>
                  <a:cubicBezTo>
                    <a:pt x="346" y="250"/>
                    <a:pt x="347" y="249"/>
                    <a:pt x="348" y="248"/>
                  </a:cubicBezTo>
                  <a:cubicBezTo>
                    <a:pt x="350" y="247"/>
                    <a:pt x="353" y="248"/>
                    <a:pt x="356" y="248"/>
                  </a:cubicBezTo>
                  <a:cubicBezTo>
                    <a:pt x="359" y="248"/>
                    <a:pt x="361" y="248"/>
                    <a:pt x="363" y="248"/>
                  </a:cubicBezTo>
                  <a:cubicBezTo>
                    <a:pt x="365" y="249"/>
                    <a:pt x="365" y="250"/>
                    <a:pt x="366" y="250"/>
                  </a:cubicBezTo>
                  <a:cubicBezTo>
                    <a:pt x="365" y="253"/>
                    <a:pt x="365" y="253"/>
                    <a:pt x="365" y="253"/>
                  </a:cubicBezTo>
                  <a:cubicBezTo>
                    <a:pt x="363" y="253"/>
                    <a:pt x="361" y="253"/>
                    <a:pt x="359" y="253"/>
                  </a:cubicBezTo>
                  <a:cubicBezTo>
                    <a:pt x="358" y="253"/>
                    <a:pt x="357" y="253"/>
                    <a:pt x="356" y="253"/>
                  </a:cubicBezTo>
                  <a:cubicBezTo>
                    <a:pt x="355" y="254"/>
                    <a:pt x="356" y="256"/>
                    <a:pt x="355" y="256"/>
                  </a:cubicBezTo>
                  <a:cubicBezTo>
                    <a:pt x="354" y="257"/>
                    <a:pt x="353" y="257"/>
                    <a:pt x="352" y="257"/>
                  </a:cubicBezTo>
                  <a:cubicBezTo>
                    <a:pt x="351" y="257"/>
                    <a:pt x="350" y="256"/>
                    <a:pt x="349" y="256"/>
                  </a:cubicBezTo>
                  <a:cubicBezTo>
                    <a:pt x="348" y="257"/>
                    <a:pt x="347" y="258"/>
                    <a:pt x="346" y="259"/>
                  </a:cubicBezTo>
                  <a:cubicBezTo>
                    <a:pt x="346" y="259"/>
                    <a:pt x="346" y="261"/>
                    <a:pt x="346" y="262"/>
                  </a:cubicBezTo>
                  <a:cubicBezTo>
                    <a:pt x="345" y="262"/>
                    <a:pt x="345" y="264"/>
                    <a:pt x="344" y="264"/>
                  </a:cubicBezTo>
                  <a:cubicBezTo>
                    <a:pt x="344" y="265"/>
                    <a:pt x="342" y="265"/>
                    <a:pt x="341" y="266"/>
                  </a:cubicBezTo>
                  <a:cubicBezTo>
                    <a:pt x="341" y="267"/>
                    <a:pt x="340" y="268"/>
                    <a:pt x="340" y="269"/>
                  </a:cubicBezTo>
                  <a:cubicBezTo>
                    <a:pt x="340" y="270"/>
                    <a:pt x="341" y="271"/>
                    <a:pt x="341" y="272"/>
                  </a:cubicBezTo>
                  <a:cubicBezTo>
                    <a:pt x="340" y="274"/>
                    <a:pt x="340" y="275"/>
                    <a:pt x="340" y="278"/>
                  </a:cubicBezTo>
                  <a:cubicBezTo>
                    <a:pt x="337" y="278"/>
                    <a:pt x="334" y="277"/>
                    <a:pt x="332" y="279"/>
                  </a:cubicBezTo>
                  <a:cubicBezTo>
                    <a:pt x="330" y="281"/>
                    <a:pt x="330" y="283"/>
                    <a:pt x="329" y="285"/>
                  </a:cubicBezTo>
                  <a:cubicBezTo>
                    <a:pt x="328" y="286"/>
                    <a:pt x="327" y="286"/>
                    <a:pt x="326" y="287"/>
                  </a:cubicBezTo>
                  <a:cubicBezTo>
                    <a:pt x="325" y="287"/>
                    <a:pt x="324" y="288"/>
                    <a:pt x="323" y="289"/>
                  </a:cubicBezTo>
                  <a:cubicBezTo>
                    <a:pt x="322" y="289"/>
                    <a:pt x="322" y="291"/>
                    <a:pt x="321" y="292"/>
                  </a:cubicBezTo>
                  <a:cubicBezTo>
                    <a:pt x="320" y="292"/>
                    <a:pt x="319" y="292"/>
                    <a:pt x="318" y="293"/>
                  </a:cubicBezTo>
                  <a:cubicBezTo>
                    <a:pt x="318" y="294"/>
                    <a:pt x="316" y="294"/>
                    <a:pt x="316" y="295"/>
                  </a:cubicBezTo>
                  <a:cubicBezTo>
                    <a:pt x="315" y="296"/>
                    <a:pt x="316" y="297"/>
                    <a:pt x="316" y="298"/>
                  </a:cubicBezTo>
                  <a:cubicBezTo>
                    <a:pt x="315" y="299"/>
                    <a:pt x="316" y="300"/>
                    <a:pt x="316" y="301"/>
                  </a:cubicBezTo>
                  <a:cubicBezTo>
                    <a:pt x="315" y="303"/>
                    <a:pt x="314" y="303"/>
                    <a:pt x="313" y="304"/>
                  </a:cubicBezTo>
                  <a:cubicBezTo>
                    <a:pt x="311" y="305"/>
                    <a:pt x="310" y="306"/>
                    <a:pt x="310" y="307"/>
                  </a:cubicBezTo>
                  <a:cubicBezTo>
                    <a:pt x="309" y="309"/>
                    <a:pt x="310" y="311"/>
                    <a:pt x="310" y="313"/>
                  </a:cubicBezTo>
                  <a:cubicBezTo>
                    <a:pt x="309" y="314"/>
                    <a:pt x="308" y="315"/>
                    <a:pt x="308" y="316"/>
                  </a:cubicBezTo>
                  <a:cubicBezTo>
                    <a:pt x="308" y="317"/>
                    <a:pt x="308" y="318"/>
                    <a:pt x="308" y="319"/>
                  </a:cubicBezTo>
                  <a:cubicBezTo>
                    <a:pt x="307" y="316"/>
                    <a:pt x="307" y="316"/>
                    <a:pt x="307" y="316"/>
                  </a:cubicBezTo>
                  <a:cubicBezTo>
                    <a:pt x="306" y="317"/>
                    <a:pt x="306" y="318"/>
                    <a:pt x="304" y="318"/>
                  </a:cubicBezTo>
                  <a:cubicBezTo>
                    <a:pt x="302" y="319"/>
                    <a:pt x="300" y="319"/>
                    <a:pt x="299" y="320"/>
                  </a:cubicBezTo>
                  <a:cubicBezTo>
                    <a:pt x="298" y="321"/>
                    <a:pt x="298" y="323"/>
                    <a:pt x="296" y="323"/>
                  </a:cubicBezTo>
                  <a:cubicBezTo>
                    <a:pt x="295" y="324"/>
                    <a:pt x="295" y="325"/>
                    <a:pt x="293" y="326"/>
                  </a:cubicBezTo>
                  <a:cubicBezTo>
                    <a:pt x="293" y="326"/>
                    <a:pt x="291" y="325"/>
                    <a:pt x="290" y="326"/>
                  </a:cubicBezTo>
                  <a:cubicBezTo>
                    <a:pt x="290" y="326"/>
                    <a:pt x="287" y="327"/>
                    <a:pt x="286" y="327"/>
                  </a:cubicBezTo>
                  <a:cubicBezTo>
                    <a:pt x="285" y="327"/>
                    <a:pt x="284" y="329"/>
                    <a:pt x="283" y="329"/>
                  </a:cubicBezTo>
                  <a:cubicBezTo>
                    <a:pt x="284" y="333"/>
                    <a:pt x="284" y="333"/>
                    <a:pt x="284" y="333"/>
                  </a:cubicBezTo>
                  <a:cubicBezTo>
                    <a:pt x="285" y="333"/>
                    <a:pt x="286" y="334"/>
                    <a:pt x="287" y="334"/>
                  </a:cubicBezTo>
                  <a:cubicBezTo>
                    <a:pt x="288" y="334"/>
                    <a:pt x="289" y="333"/>
                    <a:pt x="290" y="333"/>
                  </a:cubicBezTo>
                  <a:cubicBezTo>
                    <a:pt x="296" y="333"/>
                    <a:pt x="296" y="333"/>
                    <a:pt x="296" y="333"/>
                  </a:cubicBezTo>
                  <a:cubicBezTo>
                    <a:pt x="295" y="334"/>
                    <a:pt x="295" y="335"/>
                    <a:pt x="295" y="337"/>
                  </a:cubicBezTo>
                  <a:cubicBezTo>
                    <a:pt x="295" y="338"/>
                    <a:pt x="295" y="339"/>
                    <a:pt x="295" y="340"/>
                  </a:cubicBezTo>
                  <a:cubicBezTo>
                    <a:pt x="294" y="340"/>
                    <a:pt x="293" y="340"/>
                    <a:pt x="292" y="341"/>
                  </a:cubicBezTo>
                  <a:cubicBezTo>
                    <a:pt x="291" y="342"/>
                    <a:pt x="290" y="342"/>
                    <a:pt x="289" y="342"/>
                  </a:cubicBezTo>
                  <a:cubicBezTo>
                    <a:pt x="288" y="343"/>
                    <a:pt x="287" y="344"/>
                    <a:pt x="286" y="345"/>
                  </a:cubicBezTo>
                  <a:cubicBezTo>
                    <a:pt x="285" y="345"/>
                    <a:pt x="283" y="345"/>
                    <a:pt x="282" y="345"/>
                  </a:cubicBezTo>
                  <a:cubicBezTo>
                    <a:pt x="280" y="346"/>
                    <a:pt x="280" y="348"/>
                    <a:pt x="279" y="348"/>
                  </a:cubicBezTo>
                  <a:cubicBezTo>
                    <a:pt x="278" y="349"/>
                    <a:pt x="277" y="350"/>
                    <a:pt x="276" y="351"/>
                  </a:cubicBezTo>
                  <a:cubicBezTo>
                    <a:pt x="275" y="351"/>
                    <a:pt x="274" y="351"/>
                    <a:pt x="273" y="351"/>
                  </a:cubicBezTo>
                  <a:cubicBezTo>
                    <a:pt x="272" y="352"/>
                    <a:pt x="271" y="352"/>
                    <a:pt x="270" y="354"/>
                  </a:cubicBezTo>
                  <a:cubicBezTo>
                    <a:pt x="269" y="354"/>
                    <a:pt x="269" y="355"/>
                    <a:pt x="268" y="356"/>
                  </a:cubicBezTo>
                  <a:cubicBezTo>
                    <a:pt x="268" y="357"/>
                    <a:pt x="268" y="358"/>
                    <a:pt x="268" y="359"/>
                  </a:cubicBezTo>
                  <a:cubicBezTo>
                    <a:pt x="267" y="361"/>
                    <a:pt x="265" y="362"/>
                    <a:pt x="263" y="362"/>
                  </a:cubicBezTo>
                  <a:cubicBezTo>
                    <a:pt x="260" y="362"/>
                    <a:pt x="259" y="359"/>
                    <a:pt x="256" y="359"/>
                  </a:cubicBezTo>
                  <a:cubicBezTo>
                    <a:pt x="250" y="359"/>
                    <a:pt x="250" y="359"/>
                    <a:pt x="250" y="359"/>
                  </a:cubicBezTo>
                  <a:cubicBezTo>
                    <a:pt x="249" y="365"/>
                    <a:pt x="249" y="365"/>
                    <a:pt x="249" y="365"/>
                  </a:cubicBezTo>
                  <a:cubicBezTo>
                    <a:pt x="250" y="367"/>
                    <a:pt x="251" y="368"/>
                    <a:pt x="252" y="370"/>
                  </a:cubicBezTo>
                  <a:cubicBezTo>
                    <a:pt x="248" y="371"/>
                    <a:pt x="246" y="372"/>
                    <a:pt x="243" y="373"/>
                  </a:cubicBezTo>
                  <a:cubicBezTo>
                    <a:pt x="242" y="373"/>
                    <a:pt x="241" y="372"/>
                    <a:pt x="240" y="373"/>
                  </a:cubicBezTo>
                  <a:cubicBezTo>
                    <a:pt x="237" y="373"/>
                    <a:pt x="236" y="374"/>
                    <a:pt x="234" y="376"/>
                  </a:cubicBezTo>
                  <a:cubicBezTo>
                    <a:pt x="233" y="376"/>
                    <a:pt x="232" y="377"/>
                    <a:pt x="231" y="378"/>
                  </a:cubicBezTo>
                  <a:cubicBezTo>
                    <a:pt x="230" y="378"/>
                    <a:pt x="229" y="380"/>
                    <a:pt x="228" y="380"/>
                  </a:cubicBezTo>
                  <a:cubicBezTo>
                    <a:pt x="227" y="380"/>
                    <a:pt x="226" y="380"/>
                    <a:pt x="225" y="380"/>
                  </a:cubicBezTo>
                  <a:cubicBezTo>
                    <a:pt x="224" y="381"/>
                    <a:pt x="223" y="381"/>
                    <a:pt x="222" y="381"/>
                  </a:cubicBezTo>
                  <a:cubicBezTo>
                    <a:pt x="222" y="382"/>
                    <a:pt x="222" y="384"/>
                    <a:pt x="222" y="384"/>
                  </a:cubicBezTo>
                  <a:cubicBezTo>
                    <a:pt x="222" y="385"/>
                    <a:pt x="222" y="386"/>
                    <a:pt x="222" y="387"/>
                  </a:cubicBezTo>
                  <a:cubicBezTo>
                    <a:pt x="222" y="389"/>
                    <a:pt x="220" y="390"/>
                    <a:pt x="219" y="390"/>
                  </a:cubicBezTo>
                  <a:cubicBezTo>
                    <a:pt x="218" y="391"/>
                    <a:pt x="217" y="392"/>
                    <a:pt x="216" y="393"/>
                  </a:cubicBezTo>
                  <a:cubicBezTo>
                    <a:pt x="215" y="393"/>
                    <a:pt x="214" y="392"/>
                    <a:pt x="213" y="393"/>
                  </a:cubicBezTo>
                  <a:cubicBezTo>
                    <a:pt x="212" y="393"/>
                    <a:pt x="211" y="393"/>
                    <a:pt x="210" y="393"/>
                  </a:cubicBezTo>
                  <a:cubicBezTo>
                    <a:pt x="209" y="393"/>
                    <a:pt x="208" y="394"/>
                    <a:pt x="207" y="395"/>
                  </a:cubicBezTo>
                  <a:cubicBezTo>
                    <a:pt x="206" y="396"/>
                    <a:pt x="204" y="395"/>
                    <a:pt x="204" y="397"/>
                  </a:cubicBezTo>
                  <a:cubicBezTo>
                    <a:pt x="204" y="398"/>
                    <a:pt x="205" y="399"/>
                    <a:pt x="205" y="400"/>
                  </a:cubicBezTo>
                  <a:cubicBezTo>
                    <a:pt x="205" y="401"/>
                    <a:pt x="207" y="402"/>
                    <a:pt x="207" y="403"/>
                  </a:cubicBezTo>
                  <a:cubicBezTo>
                    <a:pt x="207" y="404"/>
                    <a:pt x="206" y="405"/>
                    <a:pt x="205" y="406"/>
                  </a:cubicBezTo>
                  <a:cubicBezTo>
                    <a:pt x="205" y="407"/>
                    <a:pt x="203" y="406"/>
                    <a:pt x="202" y="407"/>
                  </a:cubicBezTo>
                  <a:cubicBezTo>
                    <a:pt x="202" y="407"/>
                    <a:pt x="201" y="408"/>
                    <a:pt x="201" y="409"/>
                  </a:cubicBezTo>
                  <a:cubicBezTo>
                    <a:pt x="201" y="411"/>
                    <a:pt x="201" y="411"/>
                    <a:pt x="201" y="412"/>
                  </a:cubicBezTo>
                  <a:cubicBezTo>
                    <a:pt x="202" y="414"/>
                    <a:pt x="204" y="415"/>
                    <a:pt x="204" y="417"/>
                  </a:cubicBezTo>
                  <a:cubicBezTo>
                    <a:pt x="204" y="419"/>
                    <a:pt x="204" y="420"/>
                    <a:pt x="203" y="422"/>
                  </a:cubicBezTo>
                  <a:cubicBezTo>
                    <a:pt x="202" y="423"/>
                    <a:pt x="201" y="421"/>
                    <a:pt x="200" y="422"/>
                  </a:cubicBezTo>
                  <a:cubicBezTo>
                    <a:pt x="199" y="423"/>
                    <a:pt x="199" y="424"/>
                    <a:pt x="199" y="425"/>
                  </a:cubicBezTo>
                  <a:cubicBezTo>
                    <a:pt x="199" y="431"/>
                    <a:pt x="199" y="431"/>
                    <a:pt x="199" y="431"/>
                  </a:cubicBezTo>
                  <a:cubicBezTo>
                    <a:pt x="206" y="431"/>
                    <a:pt x="206" y="431"/>
                    <a:pt x="206" y="431"/>
                  </a:cubicBezTo>
                  <a:cubicBezTo>
                    <a:pt x="208" y="431"/>
                    <a:pt x="208" y="430"/>
                    <a:pt x="210" y="430"/>
                  </a:cubicBezTo>
                  <a:cubicBezTo>
                    <a:pt x="211" y="430"/>
                    <a:pt x="211" y="431"/>
                    <a:pt x="213" y="432"/>
                  </a:cubicBezTo>
                  <a:cubicBezTo>
                    <a:pt x="214" y="432"/>
                    <a:pt x="213" y="434"/>
                    <a:pt x="214" y="434"/>
                  </a:cubicBezTo>
                  <a:cubicBezTo>
                    <a:pt x="213" y="435"/>
                    <a:pt x="213" y="436"/>
                    <a:pt x="212" y="437"/>
                  </a:cubicBezTo>
                  <a:cubicBezTo>
                    <a:pt x="211" y="438"/>
                    <a:pt x="209" y="438"/>
                    <a:pt x="209" y="439"/>
                  </a:cubicBezTo>
                  <a:cubicBezTo>
                    <a:pt x="208" y="440"/>
                    <a:pt x="209" y="441"/>
                    <a:pt x="209" y="442"/>
                  </a:cubicBezTo>
                  <a:cubicBezTo>
                    <a:pt x="208" y="443"/>
                    <a:pt x="209" y="444"/>
                    <a:pt x="209" y="445"/>
                  </a:cubicBezTo>
                  <a:cubicBezTo>
                    <a:pt x="208" y="446"/>
                    <a:pt x="206" y="445"/>
                    <a:pt x="205" y="446"/>
                  </a:cubicBezTo>
                  <a:cubicBezTo>
                    <a:pt x="205" y="447"/>
                    <a:pt x="204" y="448"/>
                    <a:pt x="204" y="449"/>
                  </a:cubicBezTo>
                  <a:cubicBezTo>
                    <a:pt x="204" y="451"/>
                    <a:pt x="205" y="451"/>
                    <a:pt x="205" y="453"/>
                  </a:cubicBezTo>
                  <a:cubicBezTo>
                    <a:pt x="210" y="453"/>
                    <a:pt x="212" y="453"/>
                    <a:pt x="217" y="453"/>
                  </a:cubicBezTo>
                  <a:cubicBezTo>
                    <a:pt x="217" y="456"/>
                    <a:pt x="217" y="458"/>
                    <a:pt x="216" y="460"/>
                  </a:cubicBezTo>
                  <a:cubicBezTo>
                    <a:pt x="216" y="462"/>
                    <a:pt x="214" y="461"/>
                    <a:pt x="213" y="462"/>
                  </a:cubicBezTo>
                  <a:cubicBezTo>
                    <a:pt x="213" y="464"/>
                    <a:pt x="212" y="464"/>
                    <a:pt x="212" y="465"/>
                  </a:cubicBezTo>
                  <a:cubicBezTo>
                    <a:pt x="212" y="467"/>
                    <a:pt x="213" y="467"/>
                    <a:pt x="213" y="468"/>
                  </a:cubicBezTo>
                  <a:cubicBezTo>
                    <a:pt x="213" y="469"/>
                    <a:pt x="213" y="470"/>
                    <a:pt x="213" y="471"/>
                  </a:cubicBezTo>
                  <a:cubicBezTo>
                    <a:pt x="215" y="471"/>
                    <a:pt x="217" y="470"/>
                    <a:pt x="219" y="471"/>
                  </a:cubicBezTo>
                  <a:cubicBezTo>
                    <a:pt x="220" y="471"/>
                    <a:pt x="222" y="470"/>
                    <a:pt x="223" y="471"/>
                  </a:cubicBezTo>
                  <a:cubicBezTo>
                    <a:pt x="224" y="471"/>
                    <a:pt x="224" y="473"/>
                    <a:pt x="225" y="473"/>
                  </a:cubicBezTo>
                  <a:cubicBezTo>
                    <a:pt x="226" y="474"/>
                    <a:pt x="227" y="475"/>
                    <a:pt x="228" y="476"/>
                  </a:cubicBezTo>
                  <a:cubicBezTo>
                    <a:pt x="234" y="475"/>
                    <a:pt x="234" y="475"/>
                    <a:pt x="234" y="475"/>
                  </a:cubicBezTo>
                  <a:cubicBezTo>
                    <a:pt x="235" y="475"/>
                    <a:pt x="236" y="475"/>
                    <a:pt x="237" y="476"/>
                  </a:cubicBezTo>
                  <a:cubicBezTo>
                    <a:pt x="238" y="476"/>
                    <a:pt x="239" y="477"/>
                    <a:pt x="241" y="477"/>
                  </a:cubicBezTo>
                  <a:cubicBezTo>
                    <a:pt x="244" y="477"/>
                    <a:pt x="246" y="476"/>
                    <a:pt x="249" y="475"/>
                  </a:cubicBezTo>
                  <a:cubicBezTo>
                    <a:pt x="250" y="474"/>
                    <a:pt x="249" y="473"/>
                    <a:pt x="251" y="472"/>
                  </a:cubicBezTo>
                  <a:cubicBezTo>
                    <a:pt x="252" y="472"/>
                    <a:pt x="253" y="472"/>
                    <a:pt x="254" y="472"/>
                  </a:cubicBezTo>
                  <a:cubicBezTo>
                    <a:pt x="255" y="472"/>
                    <a:pt x="256" y="472"/>
                    <a:pt x="257" y="471"/>
                  </a:cubicBezTo>
                  <a:cubicBezTo>
                    <a:pt x="258" y="471"/>
                    <a:pt x="258" y="470"/>
                    <a:pt x="260" y="469"/>
                  </a:cubicBezTo>
                  <a:cubicBezTo>
                    <a:pt x="261" y="469"/>
                    <a:pt x="260" y="467"/>
                    <a:pt x="261" y="466"/>
                  </a:cubicBezTo>
                  <a:cubicBezTo>
                    <a:pt x="262" y="465"/>
                    <a:pt x="263" y="464"/>
                    <a:pt x="264" y="463"/>
                  </a:cubicBezTo>
                  <a:cubicBezTo>
                    <a:pt x="266" y="461"/>
                    <a:pt x="266" y="459"/>
                    <a:pt x="268" y="457"/>
                  </a:cubicBezTo>
                  <a:cubicBezTo>
                    <a:pt x="269" y="456"/>
                    <a:pt x="269" y="455"/>
                    <a:pt x="271" y="454"/>
                  </a:cubicBezTo>
                  <a:cubicBezTo>
                    <a:pt x="272" y="454"/>
                    <a:pt x="273" y="454"/>
                    <a:pt x="274" y="454"/>
                  </a:cubicBezTo>
                  <a:cubicBezTo>
                    <a:pt x="275" y="453"/>
                    <a:pt x="275" y="454"/>
                    <a:pt x="277" y="454"/>
                  </a:cubicBezTo>
                  <a:cubicBezTo>
                    <a:pt x="278" y="454"/>
                    <a:pt x="278" y="453"/>
                    <a:pt x="279" y="453"/>
                  </a:cubicBezTo>
                  <a:cubicBezTo>
                    <a:pt x="279" y="447"/>
                    <a:pt x="279" y="447"/>
                    <a:pt x="279" y="447"/>
                  </a:cubicBezTo>
                  <a:cubicBezTo>
                    <a:pt x="281" y="447"/>
                    <a:pt x="282" y="447"/>
                    <a:pt x="282" y="447"/>
                  </a:cubicBezTo>
                  <a:cubicBezTo>
                    <a:pt x="284" y="448"/>
                    <a:pt x="285" y="448"/>
                    <a:pt x="285" y="448"/>
                  </a:cubicBezTo>
                  <a:cubicBezTo>
                    <a:pt x="286" y="449"/>
                    <a:pt x="286" y="450"/>
                    <a:pt x="287" y="451"/>
                  </a:cubicBezTo>
                  <a:cubicBezTo>
                    <a:pt x="287" y="452"/>
                    <a:pt x="286" y="453"/>
                    <a:pt x="287" y="454"/>
                  </a:cubicBezTo>
                  <a:cubicBezTo>
                    <a:pt x="287" y="456"/>
                    <a:pt x="289" y="455"/>
                    <a:pt x="290" y="457"/>
                  </a:cubicBezTo>
                  <a:cubicBezTo>
                    <a:pt x="290" y="459"/>
                    <a:pt x="289" y="461"/>
                    <a:pt x="290" y="463"/>
                  </a:cubicBezTo>
                  <a:cubicBezTo>
                    <a:pt x="290" y="464"/>
                    <a:pt x="290" y="465"/>
                    <a:pt x="290" y="466"/>
                  </a:cubicBezTo>
                  <a:cubicBezTo>
                    <a:pt x="291" y="467"/>
                    <a:pt x="293" y="467"/>
                    <a:pt x="293" y="468"/>
                  </a:cubicBezTo>
                  <a:cubicBezTo>
                    <a:pt x="295" y="470"/>
                    <a:pt x="296" y="471"/>
                    <a:pt x="296" y="473"/>
                  </a:cubicBezTo>
                  <a:cubicBezTo>
                    <a:pt x="296" y="474"/>
                    <a:pt x="296" y="474"/>
                    <a:pt x="296" y="474"/>
                  </a:cubicBezTo>
                  <a:cubicBezTo>
                    <a:pt x="296" y="476"/>
                    <a:pt x="293" y="475"/>
                    <a:pt x="293" y="477"/>
                  </a:cubicBezTo>
                  <a:cubicBezTo>
                    <a:pt x="293" y="478"/>
                    <a:pt x="294" y="479"/>
                    <a:pt x="294" y="480"/>
                  </a:cubicBezTo>
                  <a:cubicBezTo>
                    <a:pt x="295" y="483"/>
                    <a:pt x="296" y="485"/>
                    <a:pt x="298" y="486"/>
                  </a:cubicBezTo>
                  <a:cubicBezTo>
                    <a:pt x="299" y="487"/>
                    <a:pt x="300" y="486"/>
                    <a:pt x="301" y="487"/>
                  </a:cubicBezTo>
                  <a:cubicBezTo>
                    <a:pt x="302" y="487"/>
                    <a:pt x="302" y="489"/>
                    <a:pt x="303" y="490"/>
                  </a:cubicBezTo>
                  <a:cubicBezTo>
                    <a:pt x="304" y="491"/>
                    <a:pt x="305" y="491"/>
                    <a:pt x="305" y="493"/>
                  </a:cubicBezTo>
                  <a:cubicBezTo>
                    <a:pt x="305" y="496"/>
                    <a:pt x="305" y="496"/>
                    <a:pt x="305" y="496"/>
                  </a:cubicBezTo>
                  <a:cubicBezTo>
                    <a:pt x="305" y="498"/>
                    <a:pt x="305" y="498"/>
                    <a:pt x="305" y="498"/>
                  </a:cubicBezTo>
                  <a:cubicBezTo>
                    <a:pt x="306" y="501"/>
                    <a:pt x="306" y="502"/>
                    <a:pt x="307" y="504"/>
                  </a:cubicBezTo>
                  <a:cubicBezTo>
                    <a:pt x="308" y="505"/>
                    <a:pt x="309" y="506"/>
                    <a:pt x="310" y="507"/>
                  </a:cubicBezTo>
                  <a:cubicBezTo>
                    <a:pt x="311" y="508"/>
                    <a:pt x="312" y="508"/>
                    <a:pt x="313" y="510"/>
                  </a:cubicBezTo>
                  <a:cubicBezTo>
                    <a:pt x="314" y="510"/>
                    <a:pt x="316" y="510"/>
                    <a:pt x="316" y="512"/>
                  </a:cubicBezTo>
                  <a:cubicBezTo>
                    <a:pt x="316" y="513"/>
                    <a:pt x="317" y="514"/>
                    <a:pt x="317" y="515"/>
                  </a:cubicBezTo>
                  <a:cubicBezTo>
                    <a:pt x="317" y="516"/>
                    <a:pt x="316" y="517"/>
                    <a:pt x="316" y="518"/>
                  </a:cubicBezTo>
                  <a:cubicBezTo>
                    <a:pt x="316" y="519"/>
                    <a:pt x="314" y="520"/>
                    <a:pt x="314" y="522"/>
                  </a:cubicBezTo>
                  <a:cubicBezTo>
                    <a:pt x="314" y="524"/>
                    <a:pt x="314" y="524"/>
                    <a:pt x="314" y="524"/>
                  </a:cubicBezTo>
                  <a:cubicBezTo>
                    <a:pt x="314" y="525"/>
                    <a:pt x="315" y="525"/>
                    <a:pt x="316" y="526"/>
                  </a:cubicBezTo>
                  <a:cubicBezTo>
                    <a:pt x="316" y="527"/>
                    <a:pt x="315" y="528"/>
                    <a:pt x="316" y="529"/>
                  </a:cubicBezTo>
                  <a:cubicBezTo>
                    <a:pt x="336" y="529"/>
                    <a:pt x="336" y="529"/>
                    <a:pt x="336" y="529"/>
                  </a:cubicBezTo>
                  <a:cubicBezTo>
                    <a:pt x="336" y="528"/>
                    <a:pt x="337" y="526"/>
                    <a:pt x="337" y="525"/>
                  </a:cubicBezTo>
                  <a:cubicBezTo>
                    <a:pt x="337" y="524"/>
                    <a:pt x="337" y="523"/>
                    <a:pt x="337" y="522"/>
                  </a:cubicBezTo>
                  <a:cubicBezTo>
                    <a:pt x="337" y="521"/>
                    <a:pt x="339" y="520"/>
                    <a:pt x="339" y="519"/>
                  </a:cubicBezTo>
                  <a:cubicBezTo>
                    <a:pt x="340" y="518"/>
                    <a:pt x="341" y="517"/>
                    <a:pt x="342" y="516"/>
                  </a:cubicBezTo>
                  <a:cubicBezTo>
                    <a:pt x="343" y="516"/>
                    <a:pt x="344" y="516"/>
                    <a:pt x="345" y="516"/>
                  </a:cubicBezTo>
                  <a:cubicBezTo>
                    <a:pt x="348" y="516"/>
                    <a:pt x="348" y="516"/>
                    <a:pt x="348" y="516"/>
                  </a:cubicBezTo>
                  <a:cubicBezTo>
                    <a:pt x="349" y="516"/>
                    <a:pt x="350" y="517"/>
                    <a:pt x="351" y="517"/>
                  </a:cubicBezTo>
                  <a:cubicBezTo>
                    <a:pt x="352" y="517"/>
                    <a:pt x="352" y="518"/>
                    <a:pt x="354" y="518"/>
                  </a:cubicBezTo>
                  <a:cubicBezTo>
                    <a:pt x="355" y="518"/>
                    <a:pt x="356" y="517"/>
                    <a:pt x="357" y="517"/>
                  </a:cubicBezTo>
                  <a:cubicBezTo>
                    <a:pt x="358" y="516"/>
                    <a:pt x="358" y="515"/>
                    <a:pt x="359" y="514"/>
                  </a:cubicBezTo>
                  <a:cubicBezTo>
                    <a:pt x="361" y="513"/>
                    <a:pt x="363" y="513"/>
                    <a:pt x="366" y="513"/>
                  </a:cubicBezTo>
                  <a:cubicBezTo>
                    <a:pt x="366" y="504"/>
                    <a:pt x="366" y="504"/>
                    <a:pt x="366" y="504"/>
                  </a:cubicBezTo>
                  <a:cubicBezTo>
                    <a:pt x="377" y="504"/>
                    <a:pt x="377" y="504"/>
                    <a:pt x="377" y="504"/>
                  </a:cubicBezTo>
                  <a:cubicBezTo>
                    <a:pt x="377" y="503"/>
                    <a:pt x="378" y="503"/>
                    <a:pt x="378" y="501"/>
                  </a:cubicBezTo>
                  <a:cubicBezTo>
                    <a:pt x="378" y="500"/>
                    <a:pt x="378" y="499"/>
                    <a:pt x="377" y="497"/>
                  </a:cubicBezTo>
                  <a:cubicBezTo>
                    <a:pt x="372" y="497"/>
                    <a:pt x="372" y="497"/>
                    <a:pt x="372" y="497"/>
                  </a:cubicBezTo>
                  <a:cubicBezTo>
                    <a:pt x="370" y="497"/>
                    <a:pt x="370" y="498"/>
                    <a:pt x="369" y="498"/>
                  </a:cubicBezTo>
                  <a:cubicBezTo>
                    <a:pt x="368" y="498"/>
                    <a:pt x="366" y="498"/>
                    <a:pt x="366" y="498"/>
                  </a:cubicBezTo>
                  <a:cubicBezTo>
                    <a:pt x="365" y="497"/>
                    <a:pt x="366" y="496"/>
                    <a:pt x="366" y="495"/>
                  </a:cubicBezTo>
                  <a:cubicBezTo>
                    <a:pt x="365" y="494"/>
                    <a:pt x="363" y="495"/>
                    <a:pt x="363" y="494"/>
                  </a:cubicBezTo>
                  <a:cubicBezTo>
                    <a:pt x="364" y="492"/>
                    <a:pt x="365" y="490"/>
                    <a:pt x="366" y="488"/>
                  </a:cubicBezTo>
                  <a:cubicBezTo>
                    <a:pt x="367" y="487"/>
                    <a:pt x="368" y="487"/>
                    <a:pt x="369" y="485"/>
                  </a:cubicBezTo>
                  <a:cubicBezTo>
                    <a:pt x="369" y="483"/>
                    <a:pt x="369" y="482"/>
                    <a:pt x="369" y="479"/>
                  </a:cubicBezTo>
                  <a:cubicBezTo>
                    <a:pt x="369" y="477"/>
                    <a:pt x="370" y="476"/>
                    <a:pt x="370" y="473"/>
                  </a:cubicBezTo>
                  <a:cubicBezTo>
                    <a:pt x="370" y="472"/>
                    <a:pt x="370" y="471"/>
                    <a:pt x="370" y="471"/>
                  </a:cubicBezTo>
                  <a:cubicBezTo>
                    <a:pt x="370" y="469"/>
                    <a:pt x="371" y="469"/>
                    <a:pt x="371" y="468"/>
                  </a:cubicBezTo>
                  <a:cubicBezTo>
                    <a:pt x="372" y="466"/>
                    <a:pt x="373" y="467"/>
                    <a:pt x="374" y="466"/>
                  </a:cubicBezTo>
                  <a:cubicBezTo>
                    <a:pt x="376" y="465"/>
                    <a:pt x="376" y="464"/>
                    <a:pt x="377" y="463"/>
                  </a:cubicBezTo>
                  <a:cubicBezTo>
                    <a:pt x="378" y="463"/>
                    <a:pt x="379" y="463"/>
                    <a:pt x="380" y="462"/>
                  </a:cubicBezTo>
                  <a:cubicBezTo>
                    <a:pt x="382" y="462"/>
                    <a:pt x="382" y="461"/>
                    <a:pt x="383" y="460"/>
                  </a:cubicBezTo>
                  <a:cubicBezTo>
                    <a:pt x="384" y="460"/>
                    <a:pt x="385" y="460"/>
                    <a:pt x="386" y="459"/>
                  </a:cubicBezTo>
                  <a:cubicBezTo>
                    <a:pt x="387" y="459"/>
                    <a:pt x="388" y="460"/>
                    <a:pt x="389" y="459"/>
                  </a:cubicBezTo>
                  <a:cubicBezTo>
                    <a:pt x="390" y="459"/>
                    <a:pt x="390" y="458"/>
                    <a:pt x="391" y="457"/>
                  </a:cubicBezTo>
                  <a:cubicBezTo>
                    <a:pt x="391" y="456"/>
                    <a:pt x="390" y="455"/>
                    <a:pt x="391" y="454"/>
                  </a:cubicBezTo>
                  <a:cubicBezTo>
                    <a:pt x="391" y="452"/>
                    <a:pt x="392" y="452"/>
                    <a:pt x="393" y="451"/>
                  </a:cubicBezTo>
                  <a:cubicBezTo>
                    <a:pt x="394" y="450"/>
                    <a:pt x="395" y="449"/>
                    <a:pt x="396" y="448"/>
                  </a:cubicBezTo>
                  <a:cubicBezTo>
                    <a:pt x="396" y="448"/>
                    <a:pt x="399" y="448"/>
                    <a:pt x="399" y="446"/>
                  </a:cubicBezTo>
                  <a:cubicBezTo>
                    <a:pt x="399" y="445"/>
                    <a:pt x="399" y="445"/>
                    <a:pt x="399" y="443"/>
                  </a:cubicBezTo>
                  <a:cubicBezTo>
                    <a:pt x="399" y="440"/>
                    <a:pt x="399" y="440"/>
                    <a:pt x="399" y="440"/>
                  </a:cubicBezTo>
                  <a:cubicBezTo>
                    <a:pt x="399" y="439"/>
                    <a:pt x="398" y="438"/>
                    <a:pt x="398" y="437"/>
                  </a:cubicBezTo>
                  <a:cubicBezTo>
                    <a:pt x="396" y="437"/>
                    <a:pt x="394" y="437"/>
                    <a:pt x="392" y="437"/>
                  </a:cubicBezTo>
                  <a:cubicBezTo>
                    <a:pt x="390" y="436"/>
                    <a:pt x="388" y="436"/>
                    <a:pt x="386" y="436"/>
                  </a:cubicBezTo>
                  <a:cubicBezTo>
                    <a:pt x="385" y="436"/>
                    <a:pt x="384" y="436"/>
                    <a:pt x="383" y="436"/>
                  </a:cubicBezTo>
                  <a:cubicBezTo>
                    <a:pt x="383" y="433"/>
                    <a:pt x="384" y="431"/>
                    <a:pt x="383" y="427"/>
                  </a:cubicBezTo>
                  <a:cubicBezTo>
                    <a:pt x="383" y="426"/>
                    <a:pt x="382" y="425"/>
                    <a:pt x="380" y="424"/>
                  </a:cubicBezTo>
                  <a:cubicBezTo>
                    <a:pt x="379" y="424"/>
                    <a:pt x="378" y="425"/>
                    <a:pt x="377" y="424"/>
                  </a:cubicBezTo>
                  <a:cubicBezTo>
                    <a:pt x="376" y="423"/>
                    <a:pt x="376" y="423"/>
                    <a:pt x="374" y="422"/>
                  </a:cubicBezTo>
                  <a:cubicBezTo>
                    <a:pt x="374" y="421"/>
                    <a:pt x="375" y="420"/>
                    <a:pt x="375" y="419"/>
                  </a:cubicBezTo>
                  <a:cubicBezTo>
                    <a:pt x="375" y="395"/>
                    <a:pt x="375" y="395"/>
                    <a:pt x="375" y="395"/>
                  </a:cubicBezTo>
                  <a:cubicBezTo>
                    <a:pt x="376" y="395"/>
                    <a:pt x="377" y="394"/>
                    <a:pt x="378" y="393"/>
                  </a:cubicBezTo>
                  <a:cubicBezTo>
                    <a:pt x="379" y="392"/>
                    <a:pt x="379" y="391"/>
                    <a:pt x="380" y="390"/>
                  </a:cubicBezTo>
                  <a:cubicBezTo>
                    <a:pt x="380" y="389"/>
                    <a:pt x="382" y="389"/>
                    <a:pt x="383" y="387"/>
                  </a:cubicBezTo>
                  <a:cubicBezTo>
                    <a:pt x="383" y="386"/>
                    <a:pt x="384" y="386"/>
                    <a:pt x="384" y="384"/>
                  </a:cubicBezTo>
                  <a:cubicBezTo>
                    <a:pt x="385" y="382"/>
                    <a:pt x="385" y="380"/>
                    <a:pt x="385" y="379"/>
                  </a:cubicBezTo>
                  <a:cubicBezTo>
                    <a:pt x="386" y="377"/>
                    <a:pt x="386" y="376"/>
                    <a:pt x="387" y="376"/>
                  </a:cubicBezTo>
                  <a:cubicBezTo>
                    <a:pt x="388" y="375"/>
                    <a:pt x="389" y="374"/>
                    <a:pt x="390" y="374"/>
                  </a:cubicBezTo>
                  <a:cubicBezTo>
                    <a:pt x="391" y="374"/>
                    <a:pt x="392" y="374"/>
                    <a:pt x="393" y="374"/>
                  </a:cubicBezTo>
                  <a:cubicBezTo>
                    <a:pt x="395" y="374"/>
                    <a:pt x="397" y="373"/>
                    <a:pt x="399" y="371"/>
                  </a:cubicBezTo>
                  <a:cubicBezTo>
                    <a:pt x="400" y="370"/>
                    <a:pt x="400" y="369"/>
                    <a:pt x="401" y="368"/>
                  </a:cubicBezTo>
                  <a:cubicBezTo>
                    <a:pt x="402" y="367"/>
                    <a:pt x="403" y="367"/>
                    <a:pt x="404" y="366"/>
                  </a:cubicBezTo>
                  <a:cubicBezTo>
                    <a:pt x="405" y="365"/>
                    <a:pt x="404" y="364"/>
                    <a:pt x="405" y="363"/>
                  </a:cubicBezTo>
                  <a:cubicBezTo>
                    <a:pt x="407" y="362"/>
                    <a:pt x="409" y="363"/>
                    <a:pt x="411" y="362"/>
                  </a:cubicBezTo>
                  <a:cubicBezTo>
                    <a:pt x="412" y="362"/>
                    <a:pt x="414" y="363"/>
                    <a:pt x="415" y="362"/>
                  </a:cubicBezTo>
                  <a:cubicBezTo>
                    <a:pt x="416" y="362"/>
                    <a:pt x="416" y="360"/>
                    <a:pt x="417" y="359"/>
                  </a:cubicBezTo>
                  <a:cubicBezTo>
                    <a:pt x="418" y="359"/>
                    <a:pt x="419" y="358"/>
                    <a:pt x="420" y="357"/>
                  </a:cubicBezTo>
                  <a:cubicBezTo>
                    <a:pt x="421" y="356"/>
                    <a:pt x="420" y="355"/>
                    <a:pt x="420" y="354"/>
                  </a:cubicBezTo>
                  <a:cubicBezTo>
                    <a:pt x="421" y="353"/>
                    <a:pt x="421" y="352"/>
                    <a:pt x="422" y="351"/>
                  </a:cubicBezTo>
                  <a:cubicBezTo>
                    <a:pt x="423" y="351"/>
                    <a:pt x="424" y="351"/>
                    <a:pt x="425" y="351"/>
                  </a:cubicBezTo>
                  <a:cubicBezTo>
                    <a:pt x="426" y="350"/>
                    <a:pt x="427" y="350"/>
                    <a:pt x="428" y="350"/>
                  </a:cubicBezTo>
                  <a:cubicBezTo>
                    <a:pt x="429" y="350"/>
                    <a:pt x="430" y="350"/>
                    <a:pt x="431" y="350"/>
                  </a:cubicBezTo>
                  <a:cubicBezTo>
                    <a:pt x="432" y="350"/>
                    <a:pt x="433" y="349"/>
                    <a:pt x="434" y="349"/>
                  </a:cubicBezTo>
                  <a:cubicBezTo>
                    <a:pt x="435" y="348"/>
                    <a:pt x="436" y="347"/>
                    <a:pt x="436" y="345"/>
                  </a:cubicBezTo>
                  <a:cubicBezTo>
                    <a:pt x="436" y="343"/>
                    <a:pt x="435" y="342"/>
                    <a:pt x="434" y="340"/>
                  </a:cubicBezTo>
                  <a:cubicBezTo>
                    <a:pt x="433" y="339"/>
                    <a:pt x="432" y="339"/>
                    <a:pt x="431" y="338"/>
                  </a:cubicBezTo>
                  <a:cubicBezTo>
                    <a:pt x="431" y="337"/>
                    <a:pt x="431" y="336"/>
                    <a:pt x="431" y="335"/>
                  </a:cubicBezTo>
                  <a:cubicBezTo>
                    <a:pt x="431" y="332"/>
                    <a:pt x="431" y="329"/>
                    <a:pt x="433" y="326"/>
                  </a:cubicBezTo>
                  <a:cubicBezTo>
                    <a:pt x="434" y="325"/>
                    <a:pt x="434" y="324"/>
                    <a:pt x="435" y="323"/>
                  </a:cubicBezTo>
                  <a:cubicBezTo>
                    <a:pt x="436" y="323"/>
                    <a:pt x="438" y="324"/>
                    <a:pt x="438" y="323"/>
                  </a:cubicBezTo>
                  <a:cubicBezTo>
                    <a:pt x="440" y="323"/>
                    <a:pt x="440" y="322"/>
                    <a:pt x="441" y="321"/>
                  </a:cubicBezTo>
                  <a:cubicBezTo>
                    <a:pt x="443" y="320"/>
                    <a:pt x="443" y="319"/>
                    <a:pt x="444" y="317"/>
                  </a:cubicBezTo>
                  <a:cubicBezTo>
                    <a:pt x="445" y="315"/>
                    <a:pt x="445" y="314"/>
                    <a:pt x="446" y="312"/>
                  </a:cubicBezTo>
                  <a:cubicBezTo>
                    <a:pt x="446" y="311"/>
                    <a:pt x="446" y="309"/>
                    <a:pt x="447" y="309"/>
                  </a:cubicBezTo>
                  <a:cubicBezTo>
                    <a:pt x="448" y="307"/>
                    <a:pt x="450" y="308"/>
                    <a:pt x="452" y="308"/>
                  </a:cubicBezTo>
                  <a:cubicBezTo>
                    <a:pt x="455" y="308"/>
                    <a:pt x="456" y="308"/>
                    <a:pt x="458" y="309"/>
                  </a:cubicBezTo>
                  <a:cubicBezTo>
                    <a:pt x="459" y="309"/>
                    <a:pt x="460" y="308"/>
                    <a:pt x="461" y="309"/>
                  </a:cubicBezTo>
                  <a:cubicBezTo>
                    <a:pt x="463" y="309"/>
                    <a:pt x="463" y="311"/>
                    <a:pt x="463" y="312"/>
                  </a:cubicBezTo>
                  <a:cubicBezTo>
                    <a:pt x="465" y="313"/>
                    <a:pt x="466" y="315"/>
                    <a:pt x="468" y="317"/>
                  </a:cubicBezTo>
                  <a:cubicBezTo>
                    <a:pt x="469" y="317"/>
                    <a:pt x="470" y="317"/>
                    <a:pt x="471" y="317"/>
                  </a:cubicBezTo>
                  <a:cubicBezTo>
                    <a:pt x="472" y="316"/>
                    <a:pt x="472" y="314"/>
                    <a:pt x="473" y="314"/>
                  </a:cubicBezTo>
                  <a:cubicBezTo>
                    <a:pt x="474" y="314"/>
                    <a:pt x="475" y="313"/>
                    <a:pt x="476" y="313"/>
                  </a:cubicBezTo>
                  <a:cubicBezTo>
                    <a:pt x="477" y="313"/>
                    <a:pt x="478" y="315"/>
                    <a:pt x="479" y="315"/>
                  </a:cubicBezTo>
                  <a:cubicBezTo>
                    <a:pt x="480" y="316"/>
                    <a:pt x="481" y="316"/>
                    <a:pt x="482" y="317"/>
                  </a:cubicBezTo>
                  <a:cubicBezTo>
                    <a:pt x="482" y="318"/>
                    <a:pt x="483" y="319"/>
                    <a:pt x="483" y="320"/>
                  </a:cubicBezTo>
                  <a:cubicBezTo>
                    <a:pt x="484" y="321"/>
                    <a:pt x="485" y="322"/>
                    <a:pt x="485" y="324"/>
                  </a:cubicBezTo>
                  <a:cubicBezTo>
                    <a:pt x="485" y="333"/>
                    <a:pt x="485" y="333"/>
                    <a:pt x="485" y="333"/>
                  </a:cubicBezTo>
                  <a:cubicBezTo>
                    <a:pt x="476" y="333"/>
                    <a:pt x="476" y="333"/>
                    <a:pt x="476" y="333"/>
                  </a:cubicBezTo>
                  <a:cubicBezTo>
                    <a:pt x="476" y="336"/>
                    <a:pt x="476" y="338"/>
                    <a:pt x="476" y="342"/>
                  </a:cubicBezTo>
                  <a:cubicBezTo>
                    <a:pt x="476" y="343"/>
                    <a:pt x="476" y="344"/>
                    <a:pt x="476" y="345"/>
                  </a:cubicBezTo>
                  <a:cubicBezTo>
                    <a:pt x="476" y="347"/>
                    <a:pt x="474" y="349"/>
                    <a:pt x="473" y="351"/>
                  </a:cubicBezTo>
                  <a:cubicBezTo>
                    <a:pt x="472" y="352"/>
                    <a:pt x="471" y="352"/>
                    <a:pt x="470" y="353"/>
                  </a:cubicBezTo>
                  <a:cubicBezTo>
                    <a:pt x="469" y="354"/>
                    <a:pt x="467" y="355"/>
                    <a:pt x="466" y="355"/>
                  </a:cubicBezTo>
                  <a:cubicBezTo>
                    <a:pt x="463" y="355"/>
                    <a:pt x="461" y="354"/>
                    <a:pt x="458" y="354"/>
                  </a:cubicBezTo>
                  <a:cubicBezTo>
                    <a:pt x="456" y="354"/>
                    <a:pt x="456" y="355"/>
                    <a:pt x="455" y="355"/>
                  </a:cubicBezTo>
                  <a:cubicBezTo>
                    <a:pt x="454" y="355"/>
                    <a:pt x="453" y="356"/>
                    <a:pt x="452" y="356"/>
                  </a:cubicBezTo>
                  <a:cubicBezTo>
                    <a:pt x="451" y="357"/>
                    <a:pt x="451" y="358"/>
                    <a:pt x="450" y="359"/>
                  </a:cubicBezTo>
                  <a:cubicBezTo>
                    <a:pt x="449" y="360"/>
                    <a:pt x="449" y="361"/>
                    <a:pt x="448" y="362"/>
                  </a:cubicBezTo>
                  <a:cubicBezTo>
                    <a:pt x="447" y="363"/>
                    <a:pt x="448" y="364"/>
                    <a:pt x="447" y="365"/>
                  </a:cubicBezTo>
                  <a:cubicBezTo>
                    <a:pt x="447" y="366"/>
                    <a:pt x="445" y="366"/>
                    <a:pt x="444" y="367"/>
                  </a:cubicBezTo>
                  <a:cubicBezTo>
                    <a:pt x="443" y="368"/>
                    <a:pt x="442" y="369"/>
                    <a:pt x="441" y="370"/>
                  </a:cubicBezTo>
                  <a:cubicBezTo>
                    <a:pt x="441" y="371"/>
                    <a:pt x="441" y="372"/>
                    <a:pt x="440" y="373"/>
                  </a:cubicBezTo>
                  <a:cubicBezTo>
                    <a:pt x="439" y="374"/>
                    <a:pt x="438" y="374"/>
                    <a:pt x="437" y="374"/>
                  </a:cubicBezTo>
                  <a:cubicBezTo>
                    <a:pt x="435" y="376"/>
                    <a:pt x="432" y="377"/>
                    <a:pt x="432" y="379"/>
                  </a:cubicBezTo>
                  <a:cubicBezTo>
                    <a:pt x="432" y="383"/>
                    <a:pt x="434" y="386"/>
                    <a:pt x="434" y="390"/>
                  </a:cubicBezTo>
                  <a:cubicBezTo>
                    <a:pt x="434" y="391"/>
                    <a:pt x="433" y="392"/>
                    <a:pt x="433" y="394"/>
                  </a:cubicBezTo>
                  <a:cubicBezTo>
                    <a:pt x="432" y="396"/>
                    <a:pt x="430" y="396"/>
                    <a:pt x="430" y="398"/>
                  </a:cubicBezTo>
                  <a:cubicBezTo>
                    <a:pt x="430" y="402"/>
                    <a:pt x="431" y="405"/>
                    <a:pt x="431" y="409"/>
                  </a:cubicBezTo>
                  <a:cubicBezTo>
                    <a:pt x="431" y="412"/>
                    <a:pt x="431" y="412"/>
                    <a:pt x="431" y="412"/>
                  </a:cubicBezTo>
                  <a:cubicBezTo>
                    <a:pt x="431" y="413"/>
                    <a:pt x="432" y="413"/>
                    <a:pt x="432" y="415"/>
                  </a:cubicBezTo>
                  <a:cubicBezTo>
                    <a:pt x="432" y="417"/>
                    <a:pt x="432" y="419"/>
                    <a:pt x="432" y="421"/>
                  </a:cubicBezTo>
                  <a:cubicBezTo>
                    <a:pt x="435" y="422"/>
                    <a:pt x="436" y="422"/>
                    <a:pt x="439" y="422"/>
                  </a:cubicBezTo>
                  <a:cubicBezTo>
                    <a:pt x="441" y="422"/>
                    <a:pt x="443" y="423"/>
                    <a:pt x="445" y="424"/>
                  </a:cubicBezTo>
                  <a:cubicBezTo>
                    <a:pt x="446" y="425"/>
                    <a:pt x="446" y="426"/>
                    <a:pt x="447" y="427"/>
                  </a:cubicBezTo>
                  <a:cubicBezTo>
                    <a:pt x="448" y="428"/>
                    <a:pt x="448" y="430"/>
                    <a:pt x="449" y="430"/>
                  </a:cubicBezTo>
                  <a:cubicBezTo>
                    <a:pt x="451" y="431"/>
                    <a:pt x="453" y="431"/>
                    <a:pt x="455" y="432"/>
                  </a:cubicBezTo>
                  <a:cubicBezTo>
                    <a:pt x="457" y="433"/>
                    <a:pt x="457" y="434"/>
                    <a:pt x="458" y="434"/>
                  </a:cubicBezTo>
                  <a:cubicBezTo>
                    <a:pt x="461" y="436"/>
                    <a:pt x="463" y="438"/>
                    <a:pt x="466" y="438"/>
                  </a:cubicBezTo>
                  <a:cubicBezTo>
                    <a:pt x="467" y="438"/>
                    <a:pt x="467" y="438"/>
                    <a:pt x="467" y="438"/>
                  </a:cubicBezTo>
                  <a:cubicBezTo>
                    <a:pt x="468" y="438"/>
                    <a:pt x="469" y="437"/>
                    <a:pt x="470" y="437"/>
                  </a:cubicBezTo>
                  <a:cubicBezTo>
                    <a:pt x="474" y="435"/>
                    <a:pt x="476" y="432"/>
                    <a:pt x="480" y="432"/>
                  </a:cubicBezTo>
                  <a:cubicBezTo>
                    <a:pt x="483" y="432"/>
                    <a:pt x="485" y="434"/>
                    <a:pt x="488" y="434"/>
                  </a:cubicBezTo>
                  <a:cubicBezTo>
                    <a:pt x="489" y="434"/>
                    <a:pt x="491" y="433"/>
                    <a:pt x="492" y="433"/>
                  </a:cubicBezTo>
                  <a:cubicBezTo>
                    <a:pt x="493" y="433"/>
                    <a:pt x="494" y="433"/>
                    <a:pt x="495" y="433"/>
                  </a:cubicBezTo>
                  <a:cubicBezTo>
                    <a:pt x="496" y="433"/>
                    <a:pt x="497" y="432"/>
                    <a:pt x="498" y="432"/>
                  </a:cubicBezTo>
                  <a:cubicBezTo>
                    <a:pt x="499" y="431"/>
                    <a:pt x="498" y="429"/>
                    <a:pt x="499" y="429"/>
                  </a:cubicBezTo>
                  <a:cubicBezTo>
                    <a:pt x="500" y="428"/>
                    <a:pt x="501" y="428"/>
                    <a:pt x="502" y="427"/>
                  </a:cubicBezTo>
                  <a:cubicBezTo>
                    <a:pt x="525" y="427"/>
                    <a:pt x="525" y="427"/>
                    <a:pt x="525" y="427"/>
                  </a:cubicBezTo>
                  <a:cubicBezTo>
                    <a:pt x="527" y="427"/>
                    <a:pt x="527" y="425"/>
                    <a:pt x="528" y="425"/>
                  </a:cubicBezTo>
                  <a:cubicBezTo>
                    <a:pt x="530" y="424"/>
                    <a:pt x="531" y="424"/>
                    <a:pt x="533" y="424"/>
                  </a:cubicBezTo>
                  <a:cubicBezTo>
                    <a:pt x="533" y="424"/>
                    <a:pt x="534" y="424"/>
                    <a:pt x="534" y="424"/>
                  </a:cubicBezTo>
                  <a:cubicBezTo>
                    <a:pt x="535" y="425"/>
                    <a:pt x="536" y="426"/>
                    <a:pt x="536" y="427"/>
                  </a:cubicBezTo>
                  <a:cubicBezTo>
                    <a:pt x="537" y="428"/>
                    <a:pt x="536" y="429"/>
                    <a:pt x="537" y="430"/>
                  </a:cubicBezTo>
                  <a:cubicBezTo>
                    <a:pt x="538" y="431"/>
                    <a:pt x="539" y="431"/>
                    <a:pt x="540" y="432"/>
                  </a:cubicBezTo>
                  <a:cubicBezTo>
                    <a:pt x="555" y="432"/>
                    <a:pt x="555" y="432"/>
                    <a:pt x="555" y="432"/>
                  </a:cubicBezTo>
                  <a:cubicBezTo>
                    <a:pt x="556" y="434"/>
                    <a:pt x="556" y="434"/>
                    <a:pt x="556" y="434"/>
                  </a:cubicBezTo>
                  <a:cubicBezTo>
                    <a:pt x="555" y="436"/>
                    <a:pt x="555" y="437"/>
                    <a:pt x="553" y="437"/>
                  </a:cubicBezTo>
                  <a:cubicBezTo>
                    <a:pt x="551" y="438"/>
                    <a:pt x="550" y="437"/>
                    <a:pt x="547" y="437"/>
                  </a:cubicBezTo>
                  <a:cubicBezTo>
                    <a:pt x="544" y="437"/>
                    <a:pt x="543" y="437"/>
                    <a:pt x="540" y="437"/>
                  </a:cubicBezTo>
                  <a:cubicBezTo>
                    <a:pt x="539" y="437"/>
                    <a:pt x="538" y="438"/>
                    <a:pt x="537" y="438"/>
                  </a:cubicBezTo>
                  <a:cubicBezTo>
                    <a:pt x="536" y="439"/>
                    <a:pt x="535" y="440"/>
                    <a:pt x="534" y="440"/>
                  </a:cubicBezTo>
                  <a:cubicBezTo>
                    <a:pt x="533" y="441"/>
                    <a:pt x="532" y="442"/>
                    <a:pt x="531" y="443"/>
                  </a:cubicBezTo>
                  <a:cubicBezTo>
                    <a:pt x="530" y="443"/>
                    <a:pt x="529" y="444"/>
                    <a:pt x="528" y="445"/>
                  </a:cubicBezTo>
                  <a:cubicBezTo>
                    <a:pt x="527" y="446"/>
                    <a:pt x="527" y="447"/>
                    <a:pt x="526" y="448"/>
                  </a:cubicBezTo>
                  <a:cubicBezTo>
                    <a:pt x="525" y="449"/>
                    <a:pt x="525" y="450"/>
                    <a:pt x="525" y="451"/>
                  </a:cubicBezTo>
                  <a:cubicBezTo>
                    <a:pt x="524" y="452"/>
                    <a:pt x="523" y="453"/>
                    <a:pt x="522" y="454"/>
                  </a:cubicBezTo>
                  <a:cubicBezTo>
                    <a:pt x="521" y="454"/>
                    <a:pt x="520" y="454"/>
                    <a:pt x="519" y="454"/>
                  </a:cubicBezTo>
                  <a:cubicBezTo>
                    <a:pt x="517" y="454"/>
                    <a:pt x="516" y="454"/>
                    <a:pt x="514" y="453"/>
                  </a:cubicBezTo>
                  <a:cubicBezTo>
                    <a:pt x="512" y="452"/>
                    <a:pt x="512" y="451"/>
                    <a:pt x="511" y="450"/>
                  </a:cubicBezTo>
                  <a:cubicBezTo>
                    <a:pt x="509" y="449"/>
                    <a:pt x="508" y="447"/>
                    <a:pt x="506" y="447"/>
                  </a:cubicBezTo>
                  <a:cubicBezTo>
                    <a:pt x="503" y="447"/>
                    <a:pt x="502" y="449"/>
                    <a:pt x="499" y="449"/>
                  </a:cubicBezTo>
                  <a:cubicBezTo>
                    <a:pt x="497" y="449"/>
                    <a:pt x="495" y="449"/>
                    <a:pt x="493" y="449"/>
                  </a:cubicBezTo>
                  <a:cubicBezTo>
                    <a:pt x="491" y="449"/>
                    <a:pt x="489" y="448"/>
                    <a:pt x="487" y="448"/>
                  </a:cubicBezTo>
                  <a:cubicBezTo>
                    <a:pt x="486" y="448"/>
                    <a:pt x="485" y="449"/>
                    <a:pt x="484" y="449"/>
                  </a:cubicBezTo>
                  <a:cubicBezTo>
                    <a:pt x="483" y="450"/>
                    <a:pt x="482" y="450"/>
                    <a:pt x="481" y="451"/>
                  </a:cubicBezTo>
                  <a:cubicBezTo>
                    <a:pt x="480" y="451"/>
                    <a:pt x="480" y="453"/>
                    <a:pt x="478" y="453"/>
                  </a:cubicBezTo>
                  <a:cubicBezTo>
                    <a:pt x="477" y="453"/>
                    <a:pt x="476" y="452"/>
                    <a:pt x="475" y="452"/>
                  </a:cubicBezTo>
                  <a:cubicBezTo>
                    <a:pt x="474" y="452"/>
                    <a:pt x="474" y="451"/>
                    <a:pt x="472" y="451"/>
                  </a:cubicBezTo>
                  <a:cubicBezTo>
                    <a:pt x="471" y="451"/>
                    <a:pt x="470" y="452"/>
                    <a:pt x="469" y="452"/>
                  </a:cubicBezTo>
                  <a:cubicBezTo>
                    <a:pt x="468" y="453"/>
                    <a:pt x="467" y="453"/>
                    <a:pt x="466" y="454"/>
                  </a:cubicBezTo>
                  <a:cubicBezTo>
                    <a:pt x="466" y="454"/>
                    <a:pt x="467" y="456"/>
                    <a:pt x="466" y="457"/>
                  </a:cubicBezTo>
                  <a:cubicBezTo>
                    <a:pt x="466" y="458"/>
                    <a:pt x="464" y="458"/>
                    <a:pt x="463" y="459"/>
                  </a:cubicBezTo>
                  <a:cubicBezTo>
                    <a:pt x="463" y="460"/>
                    <a:pt x="464" y="462"/>
                    <a:pt x="463" y="462"/>
                  </a:cubicBezTo>
                  <a:cubicBezTo>
                    <a:pt x="462" y="462"/>
                    <a:pt x="461" y="462"/>
                    <a:pt x="460" y="462"/>
                  </a:cubicBezTo>
                  <a:cubicBezTo>
                    <a:pt x="459" y="462"/>
                    <a:pt x="458" y="462"/>
                    <a:pt x="457" y="462"/>
                  </a:cubicBezTo>
                  <a:cubicBezTo>
                    <a:pt x="456" y="461"/>
                    <a:pt x="455" y="460"/>
                    <a:pt x="454" y="459"/>
                  </a:cubicBezTo>
                  <a:cubicBezTo>
                    <a:pt x="453" y="459"/>
                    <a:pt x="455" y="457"/>
                    <a:pt x="454" y="457"/>
                  </a:cubicBezTo>
                  <a:cubicBezTo>
                    <a:pt x="453" y="456"/>
                    <a:pt x="452" y="457"/>
                    <a:pt x="451" y="457"/>
                  </a:cubicBezTo>
                  <a:cubicBezTo>
                    <a:pt x="450" y="457"/>
                    <a:pt x="449" y="456"/>
                    <a:pt x="448" y="457"/>
                  </a:cubicBezTo>
                  <a:cubicBezTo>
                    <a:pt x="447" y="457"/>
                    <a:pt x="446" y="457"/>
                    <a:pt x="445" y="458"/>
                  </a:cubicBezTo>
                  <a:cubicBezTo>
                    <a:pt x="444" y="459"/>
                    <a:pt x="445" y="460"/>
                    <a:pt x="444" y="461"/>
                  </a:cubicBezTo>
                  <a:cubicBezTo>
                    <a:pt x="446" y="462"/>
                    <a:pt x="446" y="463"/>
                    <a:pt x="447" y="463"/>
                  </a:cubicBezTo>
                  <a:cubicBezTo>
                    <a:pt x="448" y="463"/>
                    <a:pt x="449" y="463"/>
                    <a:pt x="450" y="463"/>
                  </a:cubicBezTo>
                  <a:cubicBezTo>
                    <a:pt x="451" y="464"/>
                    <a:pt x="452" y="465"/>
                    <a:pt x="453" y="465"/>
                  </a:cubicBezTo>
                  <a:cubicBezTo>
                    <a:pt x="451" y="465"/>
                    <a:pt x="449" y="465"/>
                    <a:pt x="447" y="465"/>
                  </a:cubicBezTo>
                  <a:cubicBezTo>
                    <a:pt x="444" y="466"/>
                    <a:pt x="441" y="467"/>
                    <a:pt x="438" y="468"/>
                  </a:cubicBezTo>
                  <a:cubicBezTo>
                    <a:pt x="437" y="469"/>
                    <a:pt x="436" y="469"/>
                    <a:pt x="435" y="470"/>
                  </a:cubicBezTo>
                  <a:cubicBezTo>
                    <a:pt x="435" y="471"/>
                    <a:pt x="435" y="472"/>
                    <a:pt x="435" y="473"/>
                  </a:cubicBezTo>
                  <a:cubicBezTo>
                    <a:pt x="437" y="475"/>
                    <a:pt x="438" y="476"/>
                    <a:pt x="441" y="477"/>
                  </a:cubicBezTo>
                  <a:cubicBezTo>
                    <a:pt x="442" y="477"/>
                    <a:pt x="443" y="477"/>
                    <a:pt x="444" y="477"/>
                  </a:cubicBezTo>
                  <a:cubicBezTo>
                    <a:pt x="445" y="477"/>
                    <a:pt x="445" y="478"/>
                    <a:pt x="447" y="478"/>
                  </a:cubicBezTo>
                  <a:cubicBezTo>
                    <a:pt x="448" y="478"/>
                    <a:pt x="449" y="478"/>
                    <a:pt x="451" y="478"/>
                  </a:cubicBezTo>
                  <a:cubicBezTo>
                    <a:pt x="453" y="478"/>
                    <a:pt x="454" y="478"/>
                    <a:pt x="455" y="478"/>
                  </a:cubicBezTo>
                  <a:cubicBezTo>
                    <a:pt x="458" y="477"/>
                    <a:pt x="458" y="474"/>
                    <a:pt x="460" y="472"/>
                  </a:cubicBezTo>
                  <a:cubicBezTo>
                    <a:pt x="461" y="471"/>
                    <a:pt x="462" y="469"/>
                    <a:pt x="463" y="469"/>
                  </a:cubicBezTo>
                  <a:cubicBezTo>
                    <a:pt x="465" y="469"/>
                    <a:pt x="466" y="470"/>
                    <a:pt x="468" y="471"/>
                  </a:cubicBezTo>
                  <a:cubicBezTo>
                    <a:pt x="469" y="471"/>
                    <a:pt x="470" y="471"/>
                    <a:pt x="471" y="472"/>
                  </a:cubicBezTo>
                  <a:cubicBezTo>
                    <a:pt x="472" y="473"/>
                    <a:pt x="473" y="473"/>
                    <a:pt x="474" y="474"/>
                  </a:cubicBezTo>
                  <a:cubicBezTo>
                    <a:pt x="474" y="475"/>
                    <a:pt x="474" y="476"/>
                    <a:pt x="474" y="477"/>
                  </a:cubicBezTo>
                  <a:cubicBezTo>
                    <a:pt x="475" y="478"/>
                    <a:pt x="474" y="479"/>
                    <a:pt x="474" y="480"/>
                  </a:cubicBezTo>
                  <a:cubicBezTo>
                    <a:pt x="475" y="481"/>
                    <a:pt x="477" y="481"/>
                    <a:pt x="477" y="482"/>
                  </a:cubicBezTo>
                  <a:cubicBezTo>
                    <a:pt x="478" y="482"/>
                    <a:pt x="479" y="483"/>
                    <a:pt x="480" y="483"/>
                  </a:cubicBezTo>
                  <a:cubicBezTo>
                    <a:pt x="482" y="484"/>
                    <a:pt x="482" y="485"/>
                    <a:pt x="483" y="485"/>
                  </a:cubicBezTo>
                  <a:cubicBezTo>
                    <a:pt x="483" y="486"/>
                    <a:pt x="483" y="487"/>
                    <a:pt x="482" y="488"/>
                  </a:cubicBezTo>
                  <a:cubicBezTo>
                    <a:pt x="479" y="491"/>
                    <a:pt x="477" y="490"/>
                    <a:pt x="474" y="492"/>
                  </a:cubicBezTo>
                  <a:cubicBezTo>
                    <a:pt x="473" y="492"/>
                    <a:pt x="471" y="492"/>
                    <a:pt x="471" y="493"/>
                  </a:cubicBezTo>
                  <a:cubicBezTo>
                    <a:pt x="471" y="494"/>
                    <a:pt x="471" y="495"/>
                    <a:pt x="471" y="496"/>
                  </a:cubicBezTo>
                  <a:cubicBezTo>
                    <a:pt x="470" y="498"/>
                    <a:pt x="470" y="499"/>
                    <a:pt x="470" y="501"/>
                  </a:cubicBezTo>
                  <a:cubicBezTo>
                    <a:pt x="464" y="501"/>
                    <a:pt x="464" y="501"/>
                    <a:pt x="464" y="501"/>
                  </a:cubicBezTo>
                  <a:cubicBezTo>
                    <a:pt x="463" y="501"/>
                    <a:pt x="462" y="501"/>
                    <a:pt x="460" y="501"/>
                  </a:cubicBezTo>
                  <a:cubicBezTo>
                    <a:pt x="460" y="500"/>
                    <a:pt x="458" y="501"/>
                    <a:pt x="458" y="500"/>
                  </a:cubicBezTo>
                  <a:cubicBezTo>
                    <a:pt x="457" y="499"/>
                    <a:pt x="457" y="498"/>
                    <a:pt x="456" y="497"/>
                  </a:cubicBezTo>
                  <a:cubicBezTo>
                    <a:pt x="456" y="496"/>
                    <a:pt x="457" y="495"/>
                    <a:pt x="456" y="494"/>
                  </a:cubicBezTo>
                  <a:cubicBezTo>
                    <a:pt x="456" y="493"/>
                    <a:pt x="455" y="492"/>
                    <a:pt x="454" y="491"/>
                  </a:cubicBezTo>
                  <a:cubicBezTo>
                    <a:pt x="453" y="490"/>
                    <a:pt x="451" y="492"/>
                    <a:pt x="451" y="491"/>
                  </a:cubicBezTo>
                  <a:cubicBezTo>
                    <a:pt x="451" y="490"/>
                    <a:pt x="451" y="489"/>
                    <a:pt x="451" y="488"/>
                  </a:cubicBezTo>
                  <a:cubicBezTo>
                    <a:pt x="451" y="487"/>
                    <a:pt x="451" y="486"/>
                    <a:pt x="451" y="485"/>
                  </a:cubicBezTo>
                  <a:cubicBezTo>
                    <a:pt x="445" y="485"/>
                    <a:pt x="445" y="485"/>
                    <a:pt x="445" y="485"/>
                  </a:cubicBezTo>
                  <a:cubicBezTo>
                    <a:pt x="443" y="487"/>
                    <a:pt x="443" y="489"/>
                    <a:pt x="441" y="491"/>
                  </a:cubicBezTo>
                  <a:cubicBezTo>
                    <a:pt x="440" y="492"/>
                    <a:pt x="439" y="493"/>
                    <a:pt x="438" y="493"/>
                  </a:cubicBezTo>
                  <a:cubicBezTo>
                    <a:pt x="437" y="494"/>
                    <a:pt x="435" y="494"/>
                    <a:pt x="435" y="495"/>
                  </a:cubicBezTo>
                  <a:cubicBezTo>
                    <a:pt x="434" y="496"/>
                    <a:pt x="435" y="497"/>
                    <a:pt x="435" y="498"/>
                  </a:cubicBezTo>
                  <a:cubicBezTo>
                    <a:pt x="435" y="499"/>
                    <a:pt x="435" y="500"/>
                    <a:pt x="435" y="501"/>
                  </a:cubicBezTo>
                  <a:cubicBezTo>
                    <a:pt x="435" y="502"/>
                    <a:pt x="434" y="503"/>
                    <a:pt x="433" y="504"/>
                  </a:cubicBezTo>
                  <a:cubicBezTo>
                    <a:pt x="433" y="505"/>
                    <a:pt x="432" y="505"/>
                    <a:pt x="431" y="507"/>
                  </a:cubicBezTo>
                  <a:cubicBezTo>
                    <a:pt x="431" y="508"/>
                    <a:pt x="431" y="509"/>
                    <a:pt x="431" y="510"/>
                  </a:cubicBezTo>
                  <a:cubicBezTo>
                    <a:pt x="431" y="511"/>
                    <a:pt x="429" y="512"/>
                    <a:pt x="429" y="514"/>
                  </a:cubicBezTo>
                  <a:cubicBezTo>
                    <a:pt x="429" y="516"/>
                    <a:pt x="429" y="517"/>
                    <a:pt x="430" y="518"/>
                  </a:cubicBezTo>
                  <a:cubicBezTo>
                    <a:pt x="430" y="519"/>
                    <a:pt x="430" y="520"/>
                    <a:pt x="430" y="521"/>
                  </a:cubicBezTo>
                  <a:cubicBezTo>
                    <a:pt x="431" y="522"/>
                    <a:pt x="432" y="523"/>
                    <a:pt x="432" y="524"/>
                  </a:cubicBezTo>
                  <a:cubicBezTo>
                    <a:pt x="432" y="526"/>
                    <a:pt x="430" y="526"/>
                    <a:pt x="430" y="527"/>
                  </a:cubicBezTo>
                  <a:cubicBezTo>
                    <a:pt x="429" y="529"/>
                    <a:pt x="427" y="529"/>
                    <a:pt x="427" y="530"/>
                  </a:cubicBezTo>
                  <a:cubicBezTo>
                    <a:pt x="426" y="531"/>
                    <a:pt x="426" y="532"/>
                    <a:pt x="426" y="534"/>
                  </a:cubicBezTo>
                  <a:cubicBezTo>
                    <a:pt x="430" y="537"/>
                    <a:pt x="430" y="537"/>
                    <a:pt x="430" y="537"/>
                  </a:cubicBezTo>
                  <a:cubicBezTo>
                    <a:pt x="428" y="540"/>
                    <a:pt x="428" y="540"/>
                    <a:pt x="428" y="540"/>
                  </a:cubicBezTo>
                  <a:cubicBezTo>
                    <a:pt x="427" y="540"/>
                    <a:pt x="426" y="540"/>
                    <a:pt x="425" y="540"/>
                  </a:cubicBezTo>
                  <a:cubicBezTo>
                    <a:pt x="422" y="539"/>
                    <a:pt x="421" y="537"/>
                    <a:pt x="418" y="537"/>
                  </a:cubicBezTo>
                  <a:cubicBezTo>
                    <a:pt x="416" y="537"/>
                    <a:pt x="414" y="537"/>
                    <a:pt x="412" y="537"/>
                  </a:cubicBezTo>
                  <a:cubicBezTo>
                    <a:pt x="410" y="537"/>
                    <a:pt x="408" y="537"/>
                    <a:pt x="406" y="537"/>
                  </a:cubicBezTo>
                  <a:cubicBezTo>
                    <a:pt x="405" y="537"/>
                    <a:pt x="403" y="537"/>
                    <a:pt x="402" y="538"/>
                  </a:cubicBezTo>
                  <a:cubicBezTo>
                    <a:pt x="402" y="539"/>
                    <a:pt x="400" y="540"/>
                    <a:pt x="400" y="541"/>
                  </a:cubicBezTo>
                  <a:cubicBezTo>
                    <a:pt x="400" y="542"/>
                    <a:pt x="401" y="543"/>
                    <a:pt x="402" y="544"/>
                  </a:cubicBezTo>
                  <a:cubicBezTo>
                    <a:pt x="403" y="547"/>
                    <a:pt x="405" y="547"/>
                    <a:pt x="407" y="549"/>
                  </a:cubicBezTo>
                  <a:cubicBezTo>
                    <a:pt x="406" y="552"/>
                    <a:pt x="406" y="552"/>
                    <a:pt x="406" y="552"/>
                  </a:cubicBezTo>
                  <a:cubicBezTo>
                    <a:pt x="403" y="553"/>
                    <a:pt x="403" y="553"/>
                    <a:pt x="403" y="553"/>
                  </a:cubicBezTo>
                  <a:cubicBezTo>
                    <a:pt x="399" y="551"/>
                    <a:pt x="397" y="549"/>
                    <a:pt x="393" y="546"/>
                  </a:cubicBezTo>
                  <a:cubicBezTo>
                    <a:pt x="392" y="546"/>
                    <a:pt x="391" y="545"/>
                    <a:pt x="390" y="544"/>
                  </a:cubicBezTo>
                  <a:cubicBezTo>
                    <a:pt x="389" y="543"/>
                    <a:pt x="389" y="541"/>
                    <a:pt x="387" y="540"/>
                  </a:cubicBezTo>
                  <a:cubicBezTo>
                    <a:pt x="386" y="540"/>
                    <a:pt x="385" y="540"/>
                    <a:pt x="384" y="540"/>
                  </a:cubicBezTo>
                  <a:cubicBezTo>
                    <a:pt x="383" y="540"/>
                    <a:pt x="382" y="541"/>
                    <a:pt x="381" y="541"/>
                  </a:cubicBezTo>
                  <a:cubicBezTo>
                    <a:pt x="378" y="542"/>
                    <a:pt x="377" y="543"/>
                    <a:pt x="374" y="545"/>
                  </a:cubicBezTo>
                  <a:cubicBezTo>
                    <a:pt x="373" y="545"/>
                    <a:pt x="373" y="547"/>
                    <a:pt x="371" y="547"/>
                  </a:cubicBezTo>
                  <a:cubicBezTo>
                    <a:pt x="371" y="547"/>
                    <a:pt x="369" y="547"/>
                    <a:pt x="369" y="548"/>
                  </a:cubicBezTo>
                  <a:cubicBezTo>
                    <a:pt x="367" y="548"/>
                    <a:pt x="366" y="549"/>
                    <a:pt x="366" y="549"/>
                  </a:cubicBezTo>
                  <a:cubicBezTo>
                    <a:pt x="364" y="550"/>
                    <a:pt x="364" y="551"/>
                    <a:pt x="363" y="552"/>
                  </a:cubicBezTo>
                  <a:cubicBezTo>
                    <a:pt x="362" y="553"/>
                    <a:pt x="362" y="554"/>
                    <a:pt x="360" y="554"/>
                  </a:cubicBezTo>
                  <a:cubicBezTo>
                    <a:pt x="357" y="556"/>
                    <a:pt x="355" y="555"/>
                    <a:pt x="352" y="555"/>
                  </a:cubicBezTo>
                  <a:cubicBezTo>
                    <a:pt x="349" y="555"/>
                    <a:pt x="348" y="555"/>
                    <a:pt x="346" y="556"/>
                  </a:cubicBezTo>
                  <a:cubicBezTo>
                    <a:pt x="344" y="556"/>
                    <a:pt x="344" y="558"/>
                    <a:pt x="342" y="558"/>
                  </a:cubicBezTo>
                  <a:cubicBezTo>
                    <a:pt x="340" y="559"/>
                    <a:pt x="339" y="559"/>
                    <a:pt x="337" y="559"/>
                  </a:cubicBezTo>
                  <a:cubicBezTo>
                    <a:pt x="334" y="559"/>
                    <a:pt x="331" y="559"/>
                    <a:pt x="329" y="557"/>
                  </a:cubicBezTo>
                  <a:cubicBezTo>
                    <a:pt x="326" y="554"/>
                    <a:pt x="327" y="550"/>
                    <a:pt x="327" y="546"/>
                  </a:cubicBezTo>
                  <a:cubicBezTo>
                    <a:pt x="321" y="546"/>
                    <a:pt x="321" y="546"/>
                    <a:pt x="321" y="546"/>
                  </a:cubicBezTo>
                  <a:cubicBezTo>
                    <a:pt x="320" y="547"/>
                    <a:pt x="319" y="547"/>
                    <a:pt x="318" y="548"/>
                  </a:cubicBezTo>
                  <a:cubicBezTo>
                    <a:pt x="318" y="548"/>
                    <a:pt x="318" y="550"/>
                    <a:pt x="317" y="550"/>
                  </a:cubicBezTo>
                  <a:cubicBezTo>
                    <a:pt x="316" y="550"/>
                    <a:pt x="315" y="550"/>
                    <a:pt x="314" y="550"/>
                  </a:cubicBezTo>
                  <a:cubicBezTo>
                    <a:pt x="313" y="550"/>
                    <a:pt x="312" y="549"/>
                    <a:pt x="310" y="549"/>
                  </a:cubicBezTo>
                  <a:cubicBezTo>
                    <a:pt x="304" y="549"/>
                    <a:pt x="304" y="549"/>
                    <a:pt x="304" y="549"/>
                  </a:cubicBezTo>
                  <a:cubicBezTo>
                    <a:pt x="302" y="549"/>
                    <a:pt x="301" y="550"/>
                    <a:pt x="298" y="550"/>
                  </a:cubicBezTo>
                  <a:cubicBezTo>
                    <a:pt x="298" y="553"/>
                    <a:pt x="299" y="555"/>
                    <a:pt x="298" y="559"/>
                  </a:cubicBezTo>
                  <a:cubicBezTo>
                    <a:pt x="292" y="559"/>
                    <a:pt x="292" y="559"/>
                    <a:pt x="292" y="559"/>
                  </a:cubicBezTo>
                  <a:cubicBezTo>
                    <a:pt x="290" y="559"/>
                    <a:pt x="289" y="559"/>
                    <a:pt x="288" y="558"/>
                  </a:cubicBezTo>
                  <a:cubicBezTo>
                    <a:pt x="286" y="557"/>
                    <a:pt x="285" y="557"/>
                    <a:pt x="285" y="556"/>
                  </a:cubicBezTo>
                  <a:cubicBezTo>
                    <a:pt x="284" y="554"/>
                    <a:pt x="284" y="552"/>
                    <a:pt x="283" y="549"/>
                  </a:cubicBezTo>
                  <a:cubicBezTo>
                    <a:pt x="280" y="551"/>
                    <a:pt x="280" y="551"/>
                    <a:pt x="280" y="551"/>
                  </a:cubicBezTo>
                  <a:cubicBezTo>
                    <a:pt x="274" y="551"/>
                    <a:pt x="274" y="551"/>
                    <a:pt x="274" y="551"/>
                  </a:cubicBezTo>
                  <a:cubicBezTo>
                    <a:pt x="274" y="546"/>
                    <a:pt x="274" y="546"/>
                    <a:pt x="274" y="546"/>
                  </a:cubicBezTo>
                  <a:cubicBezTo>
                    <a:pt x="274" y="544"/>
                    <a:pt x="274" y="544"/>
                    <a:pt x="274" y="543"/>
                  </a:cubicBezTo>
                  <a:cubicBezTo>
                    <a:pt x="274" y="541"/>
                    <a:pt x="275" y="541"/>
                    <a:pt x="275" y="540"/>
                  </a:cubicBezTo>
                  <a:cubicBezTo>
                    <a:pt x="287" y="540"/>
                    <a:pt x="287" y="540"/>
                    <a:pt x="287" y="540"/>
                  </a:cubicBezTo>
                  <a:cubicBezTo>
                    <a:pt x="289" y="540"/>
                    <a:pt x="290" y="540"/>
                    <a:pt x="293" y="541"/>
                  </a:cubicBezTo>
                  <a:cubicBezTo>
                    <a:pt x="294" y="542"/>
                    <a:pt x="294" y="543"/>
                    <a:pt x="296" y="543"/>
                  </a:cubicBezTo>
                  <a:cubicBezTo>
                    <a:pt x="297" y="544"/>
                    <a:pt x="298" y="545"/>
                    <a:pt x="300" y="545"/>
                  </a:cubicBezTo>
                  <a:cubicBezTo>
                    <a:pt x="302" y="545"/>
                    <a:pt x="304" y="544"/>
                    <a:pt x="306" y="544"/>
                  </a:cubicBezTo>
                  <a:cubicBezTo>
                    <a:pt x="307" y="542"/>
                    <a:pt x="307" y="540"/>
                    <a:pt x="307" y="538"/>
                  </a:cubicBezTo>
                  <a:cubicBezTo>
                    <a:pt x="308" y="535"/>
                    <a:pt x="306" y="534"/>
                    <a:pt x="306" y="531"/>
                  </a:cubicBezTo>
                  <a:cubicBezTo>
                    <a:pt x="306" y="529"/>
                    <a:pt x="307" y="528"/>
                    <a:pt x="307" y="526"/>
                  </a:cubicBezTo>
                  <a:cubicBezTo>
                    <a:pt x="308" y="525"/>
                    <a:pt x="310" y="524"/>
                    <a:pt x="310" y="522"/>
                  </a:cubicBezTo>
                  <a:cubicBezTo>
                    <a:pt x="310" y="520"/>
                    <a:pt x="310" y="518"/>
                    <a:pt x="310" y="516"/>
                  </a:cubicBezTo>
                  <a:cubicBezTo>
                    <a:pt x="304" y="516"/>
                    <a:pt x="304" y="516"/>
                    <a:pt x="304" y="516"/>
                  </a:cubicBezTo>
                  <a:cubicBezTo>
                    <a:pt x="303" y="516"/>
                    <a:pt x="302" y="518"/>
                    <a:pt x="301" y="518"/>
                  </a:cubicBezTo>
                  <a:cubicBezTo>
                    <a:pt x="299" y="518"/>
                    <a:pt x="297" y="517"/>
                    <a:pt x="295" y="518"/>
                  </a:cubicBezTo>
                  <a:cubicBezTo>
                    <a:pt x="294" y="518"/>
                    <a:pt x="293" y="519"/>
                    <a:pt x="292" y="519"/>
                  </a:cubicBezTo>
                  <a:cubicBezTo>
                    <a:pt x="291" y="520"/>
                    <a:pt x="291" y="521"/>
                    <a:pt x="290" y="522"/>
                  </a:cubicBezTo>
                  <a:cubicBezTo>
                    <a:pt x="290" y="523"/>
                    <a:pt x="289" y="525"/>
                    <a:pt x="288" y="525"/>
                  </a:cubicBezTo>
                  <a:cubicBezTo>
                    <a:pt x="286" y="525"/>
                    <a:pt x="286" y="525"/>
                    <a:pt x="286" y="525"/>
                  </a:cubicBezTo>
                  <a:cubicBezTo>
                    <a:pt x="285" y="525"/>
                    <a:pt x="284" y="524"/>
                    <a:pt x="283" y="524"/>
                  </a:cubicBezTo>
                  <a:cubicBezTo>
                    <a:pt x="283" y="521"/>
                    <a:pt x="283" y="519"/>
                    <a:pt x="284" y="518"/>
                  </a:cubicBezTo>
                  <a:cubicBezTo>
                    <a:pt x="284" y="516"/>
                    <a:pt x="286" y="517"/>
                    <a:pt x="287" y="515"/>
                  </a:cubicBezTo>
                  <a:cubicBezTo>
                    <a:pt x="287" y="515"/>
                    <a:pt x="288" y="514"/>
                    <a:pt x="288" y="513"/>
                  </a:cubicBezTo>
                  <a:cubicBezTo>
                    <a:pt x="288" y="508"/>
                    <a:pt x="288" y="508"/>
                    <a:pt x="288" y="508"/>
                  </a:cubicBezTo>
                  <a:cubicBezTo>
                    <a:pt x="285" y="508"/>
                    <a:pt x="284" y="509"/>
                    <a:pt x="282" y="509"/>
                  </a:cubicBezTo>
                  <a:cubicBezTo>
                    <a:pt x="281" y="509"/>
                    <a:pt x="280" y="508"/>
                    <a:pt x="279" y="508"/>
                  </a:cubicBezTo>
                  <a:cubicBezTo>
                    <a:pt x="279" y="507"/>
                    <a:pt x="279" y="506"/>
                    <a:pt x="279" y="504"/>
                  </a:cubicBezTo>
                  <a:cubicBezTo>
                    <a:pt x="281" y="502"/>
                    <a:pt x="283" y="501"/>
                    <a:pt x="283" y="498"/>
                  </a:cubicBezTo>
                  <a:cubicBezTo>
                    <a:pt x="283" y="498"/>
                    <a:pt x="283" y="497"/>
                    <a:pt x="283" y="496"/>
                  </a:cubicBezTo>
                  <a:cubicBezTo>
                    <a:pt x="283" y="494"/>
                    <a:pt x="283" y="494"/>
                    <a:pt x="283" y="493"/>
                  </a:cubicBezTo>
                  <a:cubicBezTo>
                    <a:pt x="283" y="491"/>
                    <a:pt x="282" y="491"/>
                    <a:pt x="281" y="490"/>
                  </a:cubicBezTo>
                  <a:cubicBezTo>
                    <a:pt x="280" y="489"/>
                    <a:pt x="280" y="488"/>
                    <a:pt x="279" y="487"/>
                  </a:cubicBezTo>
                  <a:cubicBezTo>
                    <a:pt x="279" y="486"/>
                    <a:pt x="279" y="484"/>
                    <a:pt x="277" y="484"/>
                  </a:cubicBezTo>
                  <a:cubicBezTo>
                    <a:pt x="276" y="484"/>
                    <a:pt x="275" y="485"/>
                    <a:pt x="274" y="485"/>
                  </a:cubicBezTo>
                  <a:cubicBezTo>
                    <a:pt x="273" y="485"/>
                    <a:pt x="271" y="485"/>
                    <a:pt x="271" y="487"/>
                  </a:cubicBezTo>
                  <a:cubicBezTo>
                    <a:pt x="270" y="489"/>
                    <a:pt x="270" y="491"/>
                    <a:pt x="269" y="493"/>
                  </a:cubicBezTo>
                  <a:cubicBezTo>
                    <a:pt x="268" y="495"/>
                    <a:pt x="266" y="497"/>
                    <a:pt x="264" y="498"/>
                  </a:cubicBezTo>
                  <a:cubicBezTo>
                    <a:pt x="263" y="498"/>
                    <a:pt x="262" y="498"/>
                    <a:pt x="261" y="498"/>
                  </a:cubicBezTo>
                  <a:cubicBezTo>
                    <a:pt x="260" y="498"/>
                    <a:pt x="259" y="498"/>
                    <a:pt x="257" y="498"/>
                  </a:cubicBezTo>
                  <a:cubicBezTo>
                    <a:pt x="256" y="499"/>
                    <a:pt x="254" y="500"/>
                    <a:pt x="254" y="501"/>
                  </a:cubicBezTo>
                  <a:cubicBezTo>
                    <a:pt x="254" y="503"/>
                    <a:pt x="256" y="504"/>
                    <a:pt x="256" y="506"/>
                  </a:cubicBezTo>
                  <a:cubicBezTo>
                    <a:pt x="256" y="507"/>
                    <a:pt x="256" y="507"/>
                    <a:pt x="256" y="507"/>
                  </a:cubicBezTo>
                  <a:cubicBezTo>
                    <a:pt x="256" y="508"/>
                    <a:pt x="256" y="510"/>
                    <a:pt x="255" y="510"/>
                  </a:cubicBezTo>
                  <a:cubicBezTo>
                    <a:pt x="254" y="511"/>
                    <a:pt x="253" y="511"/>
                    <a:pt x="252" y="511"/>
                  </a:cubicBezTo>
                  <a:cubicBezTo>
                    <a:pt x="251" y="511"/>
                    <a:pt x="250" y="512"/>
                    <a:pt x="249" y="512"/>
                  </a:cubicBezTo>
                  <a:cubicBezTo>
                    <a:pt x="246" y="513"/>
                    <a:pt x="245" y="515"/>
                    <a:pt x="245" y="518"/>
                  </a:cubicBezTo>
                  <a:cubicBezTo>
                    <a:pt x="245" y="521"/>
                    <a:pt x="245" y="523"/>
                    <a:pt x="247" y="526"/>
                  </a:cubicBezTo>
                  <a:cubicBezTo>
                    <a:pt x="248" y="527"/>
                    <a:pt x="248" y="528"/>
                    <a:pt x="249" y="529"/>
                  </a:cubicBezTo>
                  <a:cubicBezTo>
                    <a:pt x="250" y="529"/>
                    <a:pt x="251" y="529"/>
                    <a:pt x="252" y="529"/>
                  </a:cubicBezTo>
                  <a:cubicBezTo>
                    <a:pt x="253" y="530"/>
                    <a:pt x="254" y="531"/>
                    <a:pt x="255" y="532"/>
                  </a:cubicBezTo>
                  <a:cubicBezTo>
                    <a:pt x="255" y="533"/>
                    <a:pt x="255" y="534"/>
                    <a:pt x="254" y="535"/>
                  </a:cubicBezTo>
                  <a:cubicBezTo>
                    <a:pt x="254" y="536"/>
                    <a:pt x="253" y="536"/>
                    <a:pt x="253" y="537"/>
                  </a:cubicBezTo>
                  <a:cubicBezTo>
                    <a:pt x="253" y="539"/>
                    <a:pt x="254" y="539"/>
                    <a:pt x="254" y="540"/>
                  </a:cubicBezTo>
                  <a:cubicBezTo>
                    <a:pt x="254" y="543"/>
                    <a:pt x="254" y="543"/>
                    <a:pt x="254" y="543"/>
                  </a:cubicBezTo>
                  <a:cubicBezTo>
                    <a:pt x="254" y="545"/>
                    <a:pt x="253" y="546"/>
                    <a:pt x="253" y="548"/>
                  </a:cubicBezTo>
                  <a:cubicBezTo>
                    <a:pt x="253" y="549"/>
                    <a:pt x="252" y="549"/>
                    <a:pt x="252" y="550"/>
                  </a:cubicBezTo>
                  <a:cubicBezTo>
                    <a:pt x="252" y="551"/>
                    <a:pt x="253" y="552"/>
                    <a:pt x="253" y="553"/>
                  </a:cubicBezTo>
                  <a:cubicBezTo>
                    <a:pt x="253" y="554"/>
                    <a:pt x="255" y="555"/>
                    <a:pt x="255" y="556"/>
                  </a:cubicBezTo>
                  <a:cubicBezTo>
                    <a:pt x="256" y="558"/>
                    <a:pt x="257" y="559"/>
                    <a:pt x="257" y="562"/>
                  </a:cubicBezTo>
                  <a:cubicBezTo>
                    <a:pt x="257" y="568"/>
                    <a:pt x="257" y="568"/>
                    <a:pt x="257" y="568"/>
                  </a:cubicBezTo>
                  <a:cubicBezTo>
                    <a:pt x="253" y="568"/>
                    <a:pt x="253" y="568"/>
                    <a:pt x="253" y="568"/>
                  </a:cubicBezTo>
                  <a:cubicBezTo>
                    <a:pt x="252" y="568"/>
                    <a:pt x="251" y="568"/>
                    <a:pt x="249" y="568"/>
                  </a:cubicBezTo>
                  <a:cubicBezTo>
                    <a:pt x="246" y="569"/>
                    <a:pt x="245" y="569"/>
                    <a:pt x="242" y="569"/>
                  </a:cubicBezTo>
                  <a:cubicBezTo>
                    <a:pt x="238" y="569"/>
                    <a:pt x="238" y="569"/>
                    <a:pt x="238" y="569"/>
                  </a:cubicBezTo>
                  <a:cubicBezTo>
                    <a:pt x="236" y="569"/>
                    <a:pt x="235" y="568"/>
                    <a:pt x="233" y="568"/>
                  </a:cubicBezTo>
                  <a:cubicBezTo>
                    <a:pt x="230" y="568"/>
                    <a:pt x="229" y="568"/>
                    <a:pt x="226" y="568"/>
                  </a:cubicBezTo>
                  <a:cubicBezTo>
                    <a:pt x="224" y="568"/>
                    <a:pt x="222" y="568"/>
                    <a:pt x="220" y="569"/>
                  </a:cubicBezTo>
                  <a:cubicBezTo>
                    <a:pt x="219" y="570"/>
                    <a:pt x="219" y="572"/>
                    <a:pt x="218" y="572"/>
                  </a:cubicBezTo>
                  <a:cubicBezTo>
                    <a:pt x="217" y="573"/>
                    <a:pt x="217" y="573"/>
                    <a:pt x="215" y="574"/>
                  </a:cubicBezTo>
                  <a:cubicBezTo>
                    <a:pt x="213" y="575"/>
                    <a:pt x="211" y="574"/>
                    <a:pt x="209" y="575"/>
                  </a:cubicBezTo>
                  <a:cubicBezTo>
                    <a:pt x="208" y="576"/>
                    <a:pt x="209" y="577"/>
                    <a:pt x="208" y="578"/>
                  </a:cubicBezTo>
                  <a:cubicBezTo>
                    <a:pt x="208" y="579"/>
                    <a:pt x="207" y="580"/>
                    <a:pt x="207" y="581"/>
                  </a:cubicBezTo>
                  <a:cubicBezTo>
                    <a:pt x="205" y="583"/>
                    <a:pt x="203" y="586"/>
                    <a:pt x="200" y="586"/>
                  </a:cubicBezTo>
                  <a:cubicBezTo>
                    <a:pt x="199" y="586"/>
                    <a:pt x="198" y="584"/>
                    <a:pt x="197" y="584"/>
                  </a:cubicBezTo>
                  <a:cubicBezTo>
                    <a:pt x="194" y="584"/>
                    <a:pt x="194" y="584"/>
                    <a:pt x="194" y="584"/>
                  </a:cubicBezTo>
                  <a:cubicBezTo>
                    <a:pt x="191" y="584"/>
                    <a:pt x="191" y="584"/>
                    <a:pt x="191" y="584"/>
                  </a:cubicBezTo>
                  <a:cubicBezTo>
                    <a:pt x="190" y="584"/>
                    <a:pt x="189" y="585"/>
                    <a:pt x="188" y="585"/>
                  </a:cubicBezTo>
                  <a:cubicBezTo>
                    <a:pt x="187" y="585"/>
                    <a:pt x="186" y="584"/>
                    <a:pt x="185" y="584"/>
                  </a:cubicBezTo>
                  <a:cubicBezTo>
                    <a:pt x="185" y="590"/>
                    <a:pt x="185" y="590"/>
                    <a:pt x="185" y="590"/>
                  </a:cubicBezTo>
                  <a:cubicBezTo>
                    <a:pt x="191" y="593"/>
                    <a:pt x="191" y="593"/>
                    <a:pt x="191" y="593"/>
                  </a:cubicBezTo>
                  <a:cubicBezTo>
                    <a:pt x="191" y="602"/>
                    <a:pt x="191" y="602"/>
                    <a:pt x="191" y="602"/>
                  </a:cubicBezTo>
                  <a:cubicBezTo>
                    <a:pt x="190" y="602"/>
                    <a:pt x="188" y="602"/>
                    <a:pt x="187" y="602"/>
                  </a:cubicBezTo>
                  <a:cubicBezTo>
                    <a:pt x="186" y="602"/>
                    <a:pt x="185" y="603"/>
                    <a:pt x="184" y="604"/>
                  </a:cubicBezTo>
                  <a:cubicBezTo>
                    <a:pt x="183" y="604"/>
                    <a:pt x="182" y="604"/>
                    <a:pt x="181" y="604"/>
                  </a:cubicBezTo>
                  <a:cubicBezTo>
                    <a:pt x="180" y="605"/>
                    <a:pt x="179" y="606"/>
                    <a:pt x="178" y="607"/>
                  </a:cubicBezTo>
                  <a:cubicBezTo>
                    <a:pt x="175" y="608"/>
                    <a:pt x="174" y="609"/>
                    <a:pt x="172" y="611"/>
                  </a:cubicBezTo>
                  <a:cubicBezTo>
                    <a:pt x="171" y="612"/>
                    <a:pt x="170" y="613"/>
                    <a:pt x="169" y="614"/>
                  </a:cubicBezTo>
                  <a:cubicBezTo>
                    <a:pt x="168" y="615"/>
                    <a:pt x="167" y="616"/>
                    <a:pt x="166" y="616"/>
                  </a:cubicBezTo>
                  <a:cubicBezTo>
                    <a:pt x="163" y="616"/>
                    <a:pt x="163" y="616"/>
                    <a:pt x="163" y="616"/>
                  </a:cubicBezTo>
                  <a:cubicBezTo>
                    <a:pt x="160" y="617"/>
                    <a:pt x="157" y="616"/>
                    <a:pt x="154" y="616"/>
                  </a:cubicBezTo>
                  <a:cubicBezTo>
                    <a:pt x="154" y="634"/>
                    <a:pt x="154" y="634"/>
                    <a:pt x="154" y="634"/>
                  </a:cubicBezTo>
                  <a:cubicBezTo>
                    <a:pt x="149" y="634"/>
                    <a:pt x="147" y="634"/>
                    <a:pt x="143" y="635"/>
                  </a:cubicBezTo>
                  <a:cubicBezTo>
                    <a:pt x="142" y="635"/>
                    <a:pt x="141" y="635"/>
                    <a:pt x="140" y="635"/>
                  </a:cubicBezTo>
                  <a:cubicBezTo>
                    <a:pt x="139" y="636"/>
                    <a:pt x="138" y="636"/>
                    <a:pt x="137" y="636"/>
                  </a:cubicBezTo>
                  <a:cubicBezTo>
                    <a:pt x="137" y="645"/>
                    <a:pt x="137" y="645"/>
                    <a:pt x="137" y="645"/>
                  </a:cubicBezTo>
                  <a:cubicBezTo>
                    <a:pt x="126" y="645"/>
                    <a:pt x="126" y="645"/>
                    <a:pt x="126" y="645"/>
                  </a:cubicBezTo>
                  <a:cubicBezTo>
                    <a:pt x="125" y="645"/>
                    <a:pt x="124" y="644"/>
                    <a:pt x="123" y="644"/>
                  </a:cubicBezTo>
                  <a:cubicBezTo>
                    <a:pt x="121" y="643"/>
                    <a:pt x="119" y="644"/>
                    <a:pt x="117" y="644"/>
                  </a:cubicBezTo>
                  <a:cubicBezTo>
                    <a:pt x="116" y="643"/>
                    <a:pt x="114" y="644"/>
                    <a:pt x="113" y="643"/>
                  </a:cubicBezTo>
                  <a:cubicBezTo>
                    <a:pt x="112" y="642"/>
                    <a:pt x="114" y="641"/>
                    <a:pt x="113" y="640"/>
                  </a:cubicBezTo>
                  <a:cubicBezTo>
                    <a:pt x="112" y="638"/>
                    <a:pt x="111" y="637"/>
                    <a:pt x="109" y="637"/>
                  </a:cubicBezTo>
                  <a:cubicBezTo>
                    <a:pt x="108" y="637"/>
                    <a:pt x="107" y="637"/>
                    <a:pt x="105" y="638"/>
                  </a:cubicBezTo>
                  <a:cubicBezTo>
                    <a:pt x="105" y="646"/>
                    <a:pt x="105" y="646"/>
                    <a:pt x="105" y="646"/>
                  </a:cubicBezTo>
                  <a:cubicBezTo>
                    <a:pt x="107" y="647"/>
                    <a:pt x="109" y="648"/>
                    <a:pt x="111" y="649"/>
                  </a:cubicBezTo>
                  <a:cubicBezTo>
                    <a:pt x="108" y="655"/>
                    <a:pt x="108" y="655"/>
                    <a:pt x="108" y="655"/>
                  </a:cubicBezTo>
                  <a:cubicBezTo>
                    <a:pt x="109" y="657"/>
                    <a:pt x="109" y="657"/>
                    <a:pt x="109" y="657"/>
                  </a:cubicBezTo>
                  <a:cubicBezTo>
                    <a:pt x="109" y="661"/>
                    <a:pt x="109" y="661"/>
                    <a:pt x="109" y="661"/>
                  </a:cubicBezTo>
                  <a:cubicBezTo>
                    <a:pt x="106" y="661"/>
                    <a:pt x="104" y="662"/>
                    <a:pt x="100" y="662"/>
                  </a:cubicBezTo>
                  <a:cubicBezTo>
                    <a:pt x="99" y="662"/>
                    <a:pt x="98" y="661"/>
                    <a:pt x="97" y="660"/>
                  </a:cubicBezTo>
                  <a:cubicBezTo>
                    <a:pt x="96" y="660"/>
                    <a:pt x="95" y="660"/>
                    <a:pt x="94" y="660"/>
                  </a:cubicBezTo>
                  <a:cubicBezTo>
                    <a:pt x="93" y="660"/>
                    <a:pt x="92" y="660"/>
                    <a:pt x="91" y="660"/>
                  </a:cubicBezTo>
                  <a:cubicBezTo>
                    <a:pt x="90" y="660"/>
                    <a:pt x="89" y="661"/>
                    <a:pt x="87" y="660"/>
                  </a:cubicBezTo>
                  <a:cubicBezTo>
                    <a:pt x="86" y="660"/>
                    <a:pt x="86" y="659"/>
                    <a:pt x="84" y="658"/>
                  </a:cubicBezTo>
                  <a:cubicBezTo>
                    <a:pt x="84" y="658"/>
                    <a:pt x="84" y="656"/>
                    <a:pt x="83" y="655"/>
                  </a:cubicBezTo>
                  <a:cubicBezTo>
                    <a:pt x="81" y="656"/>
                    <a:pt x="79" y="657"/>
                    <a:pt x="77" y="657"/>
                  </a:cubicBezTo>
                  <a:cubicBezTo>
                    <a:pt x="76" y="658"/>
                    <a:pt x="75" y="657"/>
                    <a:pt x="74" y="657"/>
                  </a:cubicBezTo>
                  <a:cubicBezTo>
                    <a:pt x="72" y="658"/>
                    <a:pt x="70" y="658"/>
                    <a:pt x="68" y="660"/>
                  </a:cubicBezTo>
                  <a:cubicBezTo>
                    <a:pt x="67" y="660"/>
                    <a:pt x="66" y="661"/>
                    <a:pt x="65" y="662"/>
                  </a:cubicBezTo>
                  <a:cubicBezTo>
                    <a:pt x="65" y="663"/>
                    <a:pt x="65" y="664"/>
                    <a:pt x="65" y="665"/>
                  </a:cubicBezTo>
                  <a:cubicBezTo>
                    <a:pt x="65" y="666"/>
                    <a:pt x="65" y="667"/>
                    <a:pt x="66" y="668"/>
                  </a:cubicBezTo>
                  <a:cubicBezTo>
                    <a:pt x="67" y="668"/>
                    <a:pt x="68" y="667"/>
                    <a:pt x="69" y="668"/>
                  </a:cubicBezTo>
                  <a:cubicBezTo>
                    <a:pt x="70" y="668"/>
                    <a:pt x="70" y="670"/>
                    <a:pt x="71" y="671"/>
                  </a:cubicBezTo>
                  <a:cubicBezTo>
                    <a:pt x="72" y="671"/>
                    <a:pt x="73" y="672"/>
                    <a:pt x="74" y="672"/>
                  </a:cubicBezTo>
                  <a:cubicBezTo>
                    <a:pt x="75" y="673"/>
                    <a:pt x="76" y="673"/>
                    <a:pt x="77" y="674"/>
                  </a:cubicBezTo>
                  <a:cubicBezTo>
                    <a:pt x="79" y="674"/>
                    <a:pt x="81" y="673"/>
                    <a:pt x="84" y="674"/>
                  </a:cubicBezTo>
                  <a:cubicBezTo>
                    <a:pt x="87" y="674"/>
                    <a:pt x="87" y="674"/>
                    <a:pt x="87" y="674"/>
                  </a:cubicBezTo>
                  <a:cubicBezTo>
                    <a:pt x="88" y="674"/>
                    <a:pt x="88" y="675"/>
                    <a:pt x="90" y="676"/>
                  </a:cubicBezTo>
                  <a:cubicBezTo>
                    <a:pt x="91" y="676"/>
                    <a:pt x="91" y="677"/>
                    <a:pt x="93" y="678"/>
                  </a:cubicBezTo>
                  <a:cubicBezTo>
                    <a:pt x="93" y="679"/>
                    <a:pt x="95" y="679"/>
                    <a:pt x="95" y="680"/>
                  </a:cubicBezTo>
                  <a:cubicBezTo>
                    <a:pt x="97" y="680"/>
                    <a:pt x="97" y="682"/>
                    <a:pt x="98" y="682"/>
                  </a:cubicBezTo>
                  <a:cubicBezTo>
                    <a:pt x="100" y="685"/>
                    <a:pt x="101" y="686"/>
                    <a:pt x="104" y="688"/>
                  </a:cubicBezTo>
                  <a:cubicBezTo>
                    <a:pt x="104" y="703"/>
                    <a:pt x="104" y="703"/>
                    <a:pt x="104" y="703"/>
                  </a:cubicBezTo>
                  <a:cubicBezTo>
                    <a:pt x="105" y="704"/>
                    <a:pt x="105" y="705"/>
                    <a:pt x="106" y="706"/>
                  </a:cubicBezTo>
                  <a:cubicBezTo>
                    <a:pt x="107" y="707"/>
                    <a:pt x="108" y="707"/>
                    <a:pt x="109" y="707"/>
                  </a:cubicBezTo>
                  <a:cubicBezTo>
                    <a:pt x="111" y="709"/>
                    <a:pt x="113" y="709"/>
                    <a:pt x="115" y="710"/>
                  </a:cubicBezTo>
                  <a:cubicBezTo>
                    <a:pt x="116" y="711"/>
                    <a:pt x="117" y="713"/>
                    <a:pt x="117" y="715"/>
                  </a:cubicBezTo>
                  <a:cubicBezTo>
                    <a:pt x="117" y="717"/>
                    <a:pt x="116" y="718"/>
                    <a:pt x="116" y="719"/>
                  </a:cubicBezTo>
                  <a:cubicBezTo>
                    <a:pt x="116" y="721"/>
                    <a:pt x="115" y="722"/>
                    <a:pt x="115" y="724"/>
                  </a:cubicBezTo>
                  <a:cubicBezTo>
                    <a:pt x="115" y="728"/>
                    <a:pt x="116" y="731"/>
                    <a:pt x="117" y="735"/>
                  </a:cubicBezTo>
                  <a:cubicBezTo>
                    <a:pt x="117" y="736"/>
                    <a:pt x="117" y="737"/>
                    <a:pt x="117" y="739"/>
                  </a:cubicBezTo>
                  <a:cubicBezTo>
                    <a:pt x="117" y="741"/>
                    <a:pt x="118" y="742"/>
                    <a:pt x="117" y="744"/>
                  </a:cubicBezTo>
                  <a:cubicBezTo>
                    <a:pt x="115" y="747"/>
                    <a:pt x="111" y="747"/>
                    <a:pt x="109" y="750"/>
                  </a:cubicBezTo>
                  <a:cubicBezTo>
                    <a:pt x="108" y="751"/>
                    <a:pt x="109" y="752"/>
                    <a:pt x="108" y="753"/>
                  </a:cubicBezTo>
                  <a:cubicBezTo>
                    <a:pt x="107" y="754"/>
                    <a:pt x="106" y="754"/>
                    <a:pt x="105" y="755"/>
                  </a:cubicBezTo>
                  <a:cubicBezTo>
                    <a:pt x="102" y="757"/>
                    <a:pt x="100" y="758"/>
                    <a:pt x="96" y="758"/>
                  </a:cubicBezTo>
                  <a:cubicBezTo>
                    <a:pt x="93" y="758"/>
                    <a:pt x="93" y="758"/>
                    <a:pt x="93" y="758"/>
                  </a:cubicBezTo>
                  <a:cubicBezTo>
                    <a:pt x="92" y="758"/>
                    <a:pt x="91" y="757"/>
                    <a:pt x="90" y="757"/>
                  </a:cubicBezTo>
                  <a:cubicBezTo>
                    <a:pt x="88" y="756"/>
                    <a:pt x="86" y="756"/>
                    <a:pt x="84" y="755"/>
                  </a:cubicBezTo>
                  <a:cubicBezTo>
                    <a:pt x="84" y="755"/>
                    <a:pt x="83" y="755"/>
                    <a:pt x="82" y="755"/>
                  </a:cubicBezTo>
                  <a:cubicBezTo>
                    <a:pt x="79" y="755"/>
                    <a:pt x="77" y="755"/>
                    <a:pt x="74" y="755"/>
                  </a:cubicBezTo>
                  <a:cubicBezTo>
                    <a:pt x="73" y="754"/>
                    <a:pt x="72" y="753"/>
                    <a:pt x="71" y="752"/>
                  </a:cubicBezTo>
                  <a:cubicBezTo>
                    <a:pt x="70" y="752"/>
                    <a:pt x="70" y="750"/>
                    <a:pt x="68" y="749"/>
                  </a:cubicBezTo>
                  <a:cubicBezTo>
                    <a:pt x="67" y="749"/>
                    <a:pt x="66" y="749"/>
                    <a:pt x="65" y="749"/>
                  </a:cubicBezTo>
                  <a:cubicBezTo>
                    <a:pt x="39" y="749"/>
                    <a:pt x="39" y="749"/>
                    <a:pt x="39" y="749"/>
                  </a:cubicBezTo>
                  <a:cubicBezTo>
                    <a:pt x="36" y="749"/>
                    <a:pt x="34" y="748"/>
                    <a:pt x="31" y="748"/>
                  </a:cubicBezTo>
                  <a:cubicBezTo>
                    <a:pt x="30" y="748"/>
                    <a:pt x="29" y="748"/>
                    <a:pt x="28" y="748"/>
                  </a:cubicBezTo>
                  <a:cubicBezTo>
                    <a:pt x="26" y="748"/>
                    <a:pt x="25" y="745"/>
                    <a:pt x="23" y="745"/>
                  </a:cubicBezTo>
                  <a:cubicBezTo>
                    <a:pt x="22" y="745"/>
                    <a:pt x="22" y="745"/>
                    <a:pt x="22" y="745"/>
                  </a:cubicBezTo>
                  <a:cubicBezTo>
                    <a:pt x="21" y="745"/>
                    <a:pt x="19" y="746"/>
                    <a:pt x="19" y="747"/>
                  </a:cubicBezTo>
                  <a:cubicBezTo>
                    <a:pt x="18" y="747"/>
                    <a:pt x="19" y="749"/>
                    <a:pt x="19" y="749"/>
                  </a:cubicBezTo>
                  <a:cubicBezTo>
                    <a:pt x="19" y="751"/>
                    <a:pt x="18" y="751"/>
                    <a:pt x="17" y="752"/>
                  </a:cubicBezTo>
                  <a:cubicBezTo>
                    <a:pt x="3" y="752"/>
                    <a:pt x="3" y="752"/>
                    <a:pt x="3" y="752"/>
                  </a:cubicBezTo>
                  <a:cubicBezTo>
                    <a:pt x="1" y="755"/>
                    <a:pt x="1" y="755"/>
                    <a:pt x="1" y="755"/>
                  </a:cubicBezTo>
                  <a:cubicBezTo>
                    <a:pt x="2" y="756"/>
                    <a:pt x="3" y="757"/>
                    <a:pt x="3" y="758"/>
                  </a:cubicBezTo>
                  <a:cubicBezTo>
                    <a:pt x="4" y="759"/>
                    <a:pt x="6" y="759"/>
                    <a:pt x="6" y="760"/>
                  </a:cubicBezTo>
                  <a:cubicBezTo>
                    <a:pt x="7" y="762"/>
                    <a:pt x="7" y="763"/>
                    <a:pt x="7" y="765"/>
                  </a:cubicBezTo>
                  <a:cubicBezTo>
                    <a:pt x="7" y="767"/>
                    <a:pt x="7" y="768"/>
                    <a:pt x="6" y="769"/>
                  </a:cubicBezTo>
                  <a:cubicBezTo>
                    <a:pt x="6" y="772"/>
                    <a:pt x="4" y="774"/>
                    <a:pt x="4" y="777"/>
                  </a:cubicBezTo>
                  <a:cubicBezTo>
                    <a:pt x="4" y="779"/>
                    <a:pt x="4" y="780"/>
                    <a:pt x="5" y="782"/>
                  </a:cubicBezTo>
                  <a:cubicBezTo>
                    <a:pt x="5" y="783"/>
                    <a:pt x="6" y="784"/>
                    <a:pt x="6" y="785"/>
                  </a:cubicBezTo>
                  <a:cubicBezTo>
                    <a:pt x="7" y="786"/>
                    <a:pt x="9" y="786"/>
                    <a:pt x="9" y="788"/>
                  </a:cubicBezTo>
                  <a:cubicBezTo>
                    <a:pt x="9" y="805"/>
                    <a:pt x="9" y="805"/>
                    <a:pt x="9" y="805"/>
                  </a:cubicBezTo>
                  <a:cubicBezTo>
                    <a:pt x="9" y="806"/>
                    <a:pt x="8" y="807"/>
                    <a:pt x="8" y="808"/>
                  </a:cubicBezTo>
                  <a:cubicBezTo>
                    <a:pt x="7" y="809"/>
                    <a:pt x="6" y="809"/>
                    <a:pt x="5" y="811"/>
                  </a:cubicBezTo>
                  <a:cubicBezTo>
                    <a:pt x="4" y="811"/>
                    <a:pt x="4" y="813"/>
                    <a:pt x="3" y="813"/>
                  </a:cubicBezTo>
                  <a:cubicBezTo>
                    <a:pt x="1" y="816"/>
                    <a:pt x="0" y="819"/>
                    <a:pt x="0" y="822"/>
                  </a:cubicBezTo>
                  <a:cubicBezTo>
                    <a:pt x="0" y="823"/>
                    <a:pt x="0" y="824"/>
                    <a:pt x="0" y="825"/>
                  </a:cubicBezTo>
                  <a:cubicBezTo>
                    <a:pt x="0" y="827"/>
                    <a:pt x="1" y="827"/>
                    <a:pt x="2" y="828"/>
                  </a:cubicBezTo>
                  <a:cubicBezTo>
                    <a:pt x="3" y="831"/>
                    <a:pt x="3" y="831"/>
                    <a:pt x="3" y="831"/>
                  </a:cubicBezTo>
                  <a:cubicBezTo>
                    <a:pt x="4" y="832"/>
                    <a:pt x="6" y="833"/>
                    <a:pt x="6" y="835"/>
                  </a:cubicBezTo>
                  <a:cubicBezTo>
                    <a:pt x="6" y="838"/>
                    <a:pt x="6" y="838"/>
                    <a:pt x="6" y="838"/>
                  </a:cubicBezTo>
                  <a:cubicBezTo>
                    <a:pt x="6" y="841"/>
                    <a:pt x="6" y="841"/>
                    <a:pt x="6" y="841"/>
                  </a:cubicBezTo>
                  <a:cubicBezTo>
                    <a:pt x="6" y="842"/>
                    <a:pt x="4" y="842"/>
                    <a:pt x="3" y="844"/>
                  </a:cubicBezTo>
                  <a:cubicBezTo>
                    <a:pt x="3" y="845"/>
                    <a:pt x="3" y="846"/>
                    <a:pt x="3" y="848"/>
                  </a:cubicBezTo>
                  <a:cubicBezTo>
                    <a:pt x="3" y="851"/>
                    <a:pt x="3" y="853"/>
                    <a:pt x="3" y="855"/>
                  </a:cubicBezTo>
                  <a:cubicBezTo>
                    <a:pt x="12" y="855"/>
                    <a:pt x="12" y="855"/>
                    <a:pt x="12" y="855"/>
                  </a:cubicBezTo>
                  <a:cubicBezTo>
                    <a:pt x="15" y="855"/>
                    <a:pt x="16" y="854"/>
                    <a:pt x="19" y="854"/>
                  </a:cubicBezTo>
                  <a:cubicBezTo>
                    <a:pt x="20" y="854"/>
                    <a:pt x="21" y="855"/>
                    <a:pt x="22" y="855"/>
                  </a:cubicBezTo>
                  <a:cubicBezTo>
                    <a:pt x="23" y="856"/>
                    <a:pt x="23" y="858"/>
                    <a:pt x="24" y="858"/>
                  </a:cubicBezTo>
                  <a:cubicBezTo>
                    <a:pt x="25" y="859"/>
                    <a:pt x="27" y="859"/>
                    <a:pt x="29" y="859"/>
                  </a:cubicBezTo>
                  <a:cubicBezTo>
                    <a:pt x="31" y="859"/>
                    <a:pt x="33" y="857"/>
                    <a:pt x="36" y="857"/>
                  </a:cubicBezTo>
                  <a:cubicBezTo>
                    <a:pt x="37" y="857"/>
                    <a:pt x="38" y="859"/>
                    <a:pt x="39" y="859"/>
                  </a:cubicBezTo>
                  <a:cubicBezTo>
                    <a:pt x="40" y="859"/>
                    <a:pt x="41" y="860"/>
                    <a:pt x="42" y="861"/>
                  </a:cubicBezTo>
                  <a:cubicBezTo>
                    <a:pt x="43" y="861"/>
                    <a:pt x="44" y="861"/>
                    <a:pt x="45" y="861"/>
                  </a:cubicBezTo>
                  <a:cubicBezTo>
                    <a:pt x="48" y="863"/>
                    <a:pt x="48" y="863"/>
                    <a:pt x="48" y="863"/>
                  </a:cubicBezTo>
                  <a:cubicBezTo>
                    <a:pt x="49" y="863"/>
                    <a:pt x="49" y="865"/>
                    <a:pt x="50" y="866"/>
                  </a:cubicBezTo>
                  <a:cubicBezTo>
                    <a:pt x="51" y="867"/>
                    <a:pt x="51" y="868"/>
                    <a:pt x="52" y="869"/>
                  </a:cubicBezTo>
                  <a:cubicBezTo>
                    <a:pt x="53" y="870"/>
                    <a:pt x="52" y="871"/>
                    <a:pt x="53" y="872"/>
                  </a:cubicBezTo>
                  <a:cubicBezTo>
                    <a:pt x="53" y="873"/>
                    <a:pt x="55" y="873"/>
                    <a:pt x="56" y="874"/>
                  </a:cubicBezTo>
                  <a:cubicBezTo>
                    <a:pt x="57" y="870"/>
                    <a:pt x="57" y="870"/>
                    <a:pt x="57" y="870"/>
                  </a:cubicBezTo>
                  <a:cubicBezTo>
                    <a:pt x="54" y="869"/>
                    <a:pt x="54" y="869"/>
                    <a:pt x="54" y="869"/>
                  </a:cubicBezTo>
                  <a:cubicBezTo>
                    <a:pt x="55" y="869"/>
                    <a:pt x="56" y="868"/>
                    <a:pt x="57" y="868"/>
                  </a:cubicBezTo>
                  <a:cubicBezTo>
                    <a:pt x="59" y="868"/>
                    <a:pt x="61" y="868"/>
                    <a:pt x="63" y="868"/>
                  </a:cubicBezTo>
                  <a:cubicBezTo>
                    <a:pt x="65" y="868"/>
                    <a:pt x="67" y="867"/>
                    <a:pt x="69" y="866"/>
                  </a:cubicBezTo>
                  <a:cubicBezTo>
                    <a:pt x="70" y="866"/>
                    <a:pt x="71" y="865"/>
                    <a:pt x="72" y="864"/>
                  </a:cubicBezTo>
                  <a:cubicBezTo>
                    <a:pt x="74" y="863"/>
                    <a:pt x="76" y="862"/>
                    <a:pt x="78" y="860"/>
                  </a:cubicBezTo>
                  <a:cubicBezTo>
                    <a:pt x="79" y="859"/>
                    <a:pt x="79" y="857"/>
                    <a:pt x="81" y="857"/>
                  </a:cubicBezTo>
                  <a:cubicBezTo>
                    <a:pt x="83" y="856"/>
                    <a:pt x="84" y="855"/>
                    <a:pt x="87" y="855"/>
                  </a:cubicBezTo>
                  <a:cubicBezTo>
                    <a:pt x="89" y="855"/>
                    <a:pt x="90" y="855"/>
                    <a:pt x="93" y="855"/>
                  </a:cubicBezTo>
                  <a:cubicBezTo>
                    <a:pt x="94" y="855"/>
                    <a:pt x="94" y="854"/>
                    <a:pt x="95" y="853"/>
                  </a:cubicBezTo>
                  <a:cubicBezTo>
                    <a:pt x="97" y="853"/>
                    <a:pt x="98" y="852"/>
                    <a:pt x="99" y="852"/>
                  </a:cubicBezTo>
                  <a:cubicBezTo>
                    <a:pt x="101" y="850"/>
                    <a:pt x="102" y="848"/>
                    <a:pt x="104" y="846"/>
                  </a:cubicBezTo>
                  <a:cubicBezTo>
                    <a:pt x="106" y="843"/>
                    <a:pt x="109" y="841"/>
                    <a:pt x="112" y="839"/>
                  </a:cubicBezTo>
                  <a:cubicBezTo>
                    <a:pt x="114" y="839"/>
                    <a:pt x="116" y="838"/>
                    <a:pt x="118" y="838"/>
                  </a:cubicBezTo>
                  <a:cubicBezTo>
                    <a:pt x="122" y="837"/>
                    <a:pt x="124" y="838"/>
                    <a:pt x="128" y="838"/>
                  </a:cubicBezTo>
                  <a:cubicBezTo>
                    <a:pt x="130" y="838"/>
                    <a:pt x="132" y="837"/>
                    <a:pt x="134" y="837"/>
                  </a:cubicBezTo>
                  <a:cubicBezTo>
                    <a:pt x="134" y="827"/>
                    <a:pt x="134" y="827"/>
                    <a:pt x="134" y="827"/>
                  </a:cubicBezTo>
                  <a:cubicBezTo>
                    <a:pt x="134" y="826"/>
                    <a:pt x="133" y="825"/>
                    <a:pt x="132" y="825"/>
                  </a:cubicBezTo>
                  <a:cubicBezTo>
                    <a:pt x="131" y="823"/>
                    <a:pt x="130" y="823"/>
                    <a:pt x="129" y="822"/>
                  </a:cubicBezTo>
                  <a:cubicBezTo>
                    <a:pt x="128" y="820"/>
                    <a:pt x="126" y="820"/>
                    <a:pt x="126" y="819"/>
                  </a:cubicBezTo>
                  <a:cubicBezTo>
                    <a:pt x="126" y="817"/>
                    <a:pt x="127" y="816"/>
                    <a:pt x="127" y="814"/>
                  </a:cubicBezTo>
                  <a:cubicBezTo>
                    <a:pt x="128" y="813"/>
                    <a:pt x="129" y="813"/>
                    <a:pt x="129" y="811"/>
                  </a:cubicBezTo>
                  <a:cubicBezTo>
                    <a:pt x="131" y="809"/>
                    <a:pt x="132" y="807"/>
                    <a:pt x="133" y="805"/>
                  </a:cubicBezTo>
                  <a:cubicBezTo>
                    <a:pt x="134" y="802"/>
                    <a:pt x="134" y="802"/>
                    <a:pt x="134" y="802"/>
                  </a:cubicBezTo>
                  <a:cubicBezTo>
                    <a:pt x="135" y="801"/>
                    <a:pt x="135" y="800"/>
                    <a:pt x="136" y="799"/>
                  </a:cubicBezTo>
                  <a:cubicBezTo>
                    <a:pt x="137" y="798"/>
                    <a:pt x="137" y="796"/>
                    <a:pt x="137" y="796"/>
                  </a:cubicBezTo>
                  <a:cubicBezTo>
                    <a:pt x="138" y="795"/>
                    <a:pt x="139" y="796"/>
                    <a:pt x="140" y="796"/>
                  </a:cubicBezTo>
                  <a:cubicBezTo>
                    <a:pt x="142" y="795"/>
                    <a:pt x="144" y="796"/>
                    <a:pt x="146" y="795"/>
                  </a:cubicBezTo>
                  <a:cubicBezTo>
                    <a:pt x="148" y="795"/>
                    <a:pt x="148" y="793"/>
                    <a:pt x="148" y="792"/>
                  </a:cubicBezTo>
                  <a:cubicBezTo>
                    <a:pt x="149" y="791"/>
                    <a:pt x="149" y="790"/>
                    <a:pt x="151" y="789"/>
                  </a:cubicBezTo>
                  <a:cubicBezTo>
                    <a:pt x="152" y="789"/>
                    <a:pt x="153" y="789"/>
                    <a:pt x="154" y="788"/>
                  </a:cubicBezTo>
                  <a:cubicBezTo>
                    <a:pt x="155" y="788"/>
                    <a:pt x="156" y="789"/>
                    <a:pt x="157" y="788"/>
                  </a:cubicBezTo>
                  <a:cubicBezTo>
                    <a:pt x="158" y="788"/>
                    <a:pt x="157" y="786"/>
                    <a:pt x="159" y="786"/>
                  </a:cubicBezTo>
                  <a:cubicBezTo>
                    <a:pt x="160" y="785"/>
                    <a:pt x="161" y="786"/>
                    <a:pt x="162" y="786"/>
                  </a:cubicBezTo>
                  <a:cubicBezTo>
                    <a:pt x="163" y="785"/>
                    <a:pt x="164" y="784"/>
                    <a:pt x="165" y="784"/>
                  </a:cubicBezTo>
                  <a:cubicBezTo>
                    <a:pt x="168" y="783"/>
                    <a:pt x="170" y="784"/>
                    <a:pt x="173" y="784"/>
                  </a:cubicBezTo>
                  <a:cubicBezTo>
                    <a:pt x="176" y="784"/>
                    <a:pt x="177" y="783"/>
                    <a:pt x="179" y="783"/>
                  </a:cubicBezTo>
                  <a:cubicBezTo>
                    <a:pt x="179" y="774"/>
                    <a:pt x="179" y="774"/>
                    <a:pt x="179" y="774"/>
                  </a:cubicBezTo>
                  <a:cubicBezTo>
                    <a:pt x="179" y="772"/>
                    <a:pt x="179" y="772"/>
                    <a:pt x="179" y="772"/>
                  </a:cubicBezTo>
                  <a:cubicBezTo>
                    <a:pt x="179" y="769"/>
                    <a:pt x="179" y="768"/>
                    <a:pt x="179" y="766"/>
                  </a:cubicBezTo>
                  <a:cubicBezTo>
                    <a:pt x="179" y="764"/>
                    <a:pt x="179" y="764"/>
                    <a:pt x="179" y="763"/>
                  </a:cubicBezTo>
                  <a:cubicBezTo>
                    <a:pt x="179" y="760"/>
                    <a:pt x="178" y="759"/>
                    <a:pt x="179" y="757"/>
                  </a:cubicBezTo>
                  <a:cubicBezTo>
                    <a:pt x="179" y="756"/>
                    <a:pt x="179" y="755"/>
                    <a:pt x="180" y="754"/>
                  </a:cubicBezTo>
                  <a:cubicBezTo>
                    <a:pt x="182" y="752"/>
                    <a:pt x="184" y="752"/>
                    <a:pt x="186" y="752"/>
                  </a:cubicBezTo>
                  <a:cubicBezTo>
                    <a:pt x="187" y="751"/>
                    <a:pt x="189" y="751"/>
                    <a:pt x="190" y="751"/>
                  </a:cubicBezTo>
                  <a:cubicBezTo>
                    <a:pt x="193" y="751"/>
                    <a:pt x="195" y="752"/>
                    <a:pt x="198" y="752"/>
                  </a:cubicBezTo>
                  <a:cubicBezTo>
                    <a:pt x="199" y="753"/>
                    <a:pt x="200" y="752"/>
                    <a:pt x="201" y="752"/>
                  </a:cubicBezTo>
                  <a:cubicBezTo>
                    <a:pt x="204" y="753"/>
                    <a:pt x="206" y="756"/>
                    <a:pt x="210" y="757"/>
                  </a:cubicBezTo>
                  <a:cubicBezTo>
                    <a:pt x="212" y="758"/>
                    <a:pt x="214" y="758"/>
                    <a:pt x="217" y="758"/>
                  </a:cubicBezTo>
                  <a:cubicBezTo>
                    <a:pt x="221" y="758"/>
                    <a:pt x="221" y="758"/>
                    <a:pt x="221" y="758"/>
                  </a:cubicBezTo>
                  <a:cubicBezTo>
                    <a:pt x="222" y="758"/>
                    <a:pt x="223" y="757"/>
                    <a:pt x="224" y="757"/>
                  </a:cubicBezTo>
                  <a:cubicBezTo>
                    <a:pt x="225" y="757"/>
                    <a:pt x="226" y="757"/>
                    <a:pt x="227" y="757"/>
                  </a:cubicBezTo>
                  <a:cubicBezTo>
                    <a:pt x="227" y="755"/>
                    <a:pt x="227" y="754"/>
                    <a:pt x="227" y="752"/>
                  </a:cubicBezTo>
                  <a:cubicBezTo>
                    <a:pt x="227" y="751"/>
                    <a:pt x="227" y="750"/>
                    <a:pt x="228" y="749"/>
                  </a:cubicBezTo>
                  <a:cubicBezTo>
                    <a:pt x="229" y="748"/>
                    <a:pt x="230" y="748"/>
                    <a:pt x="231" y="747"/>
                  </a:cubicBezTo>
                  <a:cubicBezTo>
                    <a:pt x="232" y="747"/>
                    <a:pt x="232" y="745"/>
                    <a:pt x="233" y="744"/>
                  </a:cubicBezTo>
                  <a:cubicBezTo>
                    <a:pt x="234" y="744"/>
                    <a:pt x="235" y="744"/>
                    <a:pt x="236" y="744"/>
                  </a:cubicBezTo>
                  <a:cubicBezTo>
                    <a:pt x="239" y="744"/>
                    <a:pt x="239" y="744"/>
                    <a:pt x="239" y="744"/>
                  </a:cubicBezTo>
                  <a:cubicBezTo>
                    <a:pt x="241" y="744"/>
                    <a:pt x="243" y="745"/>
                    <a:pt x="245" y="744"/>
                  </a:cubicBezTo>
                  <a:cubicBezTo>
                    <a:pt x="246" y="744"/>
                    <a:pt x="247" y="743"/>
                    <a:pt x="248" y="742"/>
                  </a:cubicBezTo>
                  <a:cubicBezTo>
                    <a:pt x="249" y="742"/>
                    <a:pt x="250" y="741"/>
                    <a:pt x="251" y="740"/>
                  </a:cubicBezTo>
                  <a:cubicBezTo>
                    <a:pt x="252" y="739"/>
                    <a:pt x="253" y="739"/>
                    <a:pt x="254" y="738"/>
                  </a:cubicBezTo>
                  <a:cubicBezTo>
                    <a:pt x="255" y="737"/>
                    <a:pt x="255" y="735"/>
                    <a:pt x="257" y="735"/>
                  </a:cubicBezTo>
                  <a:cubicBezTo>
                    <a:pt x="258" y="735"/>
                    <a:pt x="258" y="735"/>
                    <a:pt x="260" y="735"/>
                  </a:cubicBezTo>
                  <a:cubicBezTo>
                    <a:pt x="262" y="736"/>
                    <a:pt x="263" y="737"/>
                    <a:pt x="265" y="738"/>
                  </a:cubicBezTo>
                  <a:cubicBezTo>
                    <a:pt x="268" y="740"/>
                    <a:pt x="269" y="742"/>
                    <a:pt x="271" y="744"/>
                  </a:cubicBezTo>
                  <a:cubicBezTo>
                    <a:pt x="273" y="747"/>
                    <a:pt x="274" y="749"/>
                    <a:pt x="276" y="752"/>
                  </a:cubicBezTo>
                  <a:cubicBezTo>
                    <a:pt x="276" y="753"/>
                    <a:pt x="276" y="754"/>
                    <a:pt x="277" y="755"/>
                  </a:cubicBezTo>
                  <a:cubicBezTo>
                    <a:pt x="277" y="757"/>
                    <a:pt x="278" y="757"/>
                    <a:pt x="279" y="758"/>
                  </a:cubicBezTo>
                  <a:cubicBezTo>
                    <a:pt x="279" y="759"/>
                    <a:pt x="280" y="760"/>
                    <a:pt x="281" y="761"/>
                  </a:cubicBezTo>
                  <a:cubicBezTo>
                    <a:pt x="282" y="762"/>
                    <a:pt x="283" y="762"/>
                    <a:pt x="284" y="763"/>
                  </a:cubicBezTo>
                  <a:cubicBezTo>
                    <a:pt x="287" y="764"/>
                    <a:pt x="287" y="764"/>
                    <a:pt x="287" y="764"/>
                  </a:cubicBezTo>
                  <a:cubicBezTo>
                    <a:pt x="288" y="765"/>
                    <a:pt x="289" y="765"/>
                    <a:pt x="290" y="766"/>
                  </a:cubicBezTo>
                  <a:cubicBezTo>
                    <a:pt x="291" y="766"/>
                    <a:pt x="292" y="767"/>
                    <a:pt x="293" y="769"/>
                  </a:cubicBezTo>
                  <a:cubicBezTo>
                    <a:pt x="293" y="769"/>
                    <a:pt x="293" y="771"/>
                    <a:pt x="293" y="772"/>
                  </a:cubicBezTo>
                  <a:cubicBezTo>
                    <a:pt x="294" y="773"/>
                    <a:pt x="296" y="773"/>
                    <a:pt x="297" y="774"/>
                  </a:cubicBezTo>
                  <a:cubicBezTo>
                    <a:pt x="298" y="775"/>
                    <a:pt x="298" y="776"/>
                    <a:pt x="299" y="777"/>
                  </a:cubicBezTo>
                  <a:cubicBezTo>
                    <a:pt x="300" y="777"/>
                    <a:pt x="301" y="777"/>
                    <a:pt x="302" y="778"/>
                  </a:cubicBezTo>
                  <a:cubicBezTo>
                    <a:pt x="304" y="779"/>
                    <a:pt x="304" y="780"/>
                    <a:pt x="305" y="781"/>
                  </a:cubicBezTo>
                  <a:cubicBezTo>
                    <a:pt x="306" y="782"/>
                    <a:pt x="307" y="782"/>
                    <a:pt x="308" y="783"/>
                  </a:cubicBezTo>
                  <a:cubicBezTo>
                    <a:pt x="309" y="783"/>
                    <a:pt x="310" y="785"/>
                    <a:pt x="311" y="786"/>
                  </a:cubicBezTo>
                  <a:cubicBezTo>
                    <a:pt x="312" y="786"/>
                    <a:pt x="313" y="787"/>
                    <a:pt x="315" y="787"/>
                  </a:cubicBezTo>
                  <a:cubicBezTo>
                    <a:pt x="317" y="788"/>
                    <a:pt x="318" y="789"/>
                    <a:pt x="321" y="789"/>
                  </a:cubicBezTo>
                  <a:cubicBezTo>
                    <a:pt x="322" y="789"/>
                    <a:pt x="323" y="789"/>
                    <a:pt x="324" y="789"/>
                  </a:cubicBezTo>
                  <a:cubicBezTo>
                    <a:pt x="325" y="790"/>
                    <a:pt x="326" y="790"/>
                    <a:pt x="327" y="791"/>
                  </a:cubicBezTo>
                  <a:cubicBezTo>
                    <a:pt x="328" y="791"/>
                    <a:pt x="328" y="793"/>
                    <a:pt x="329" y="794"/>
                  </a:cubicBezTo>
                  <a:cubicBezTo>
                    <a:pt x="331" y="797"/>
                    <a:pt x="333" y="800"/>
                    <a:pt x="336" y="802"/>
                  </a:cubicBezTo>
                  <a:cubicBezTo>
                    <a:pt x="337" y="802"/>
                    <a:pt x="338" y="802"/>
                    <a:pt x="339" y="802"/>
                  </a:cubicBezTo>
                  <a:cubicBezTo>
                    <a:pt x="340" y="803"/>
                    <a:pt x="341" y="803"/>
                    <a:pt x="342" y="804"/>
                  </a:cubicBezTo>
                  <a:cubicBezTo>
                    <a:pt x="343" y="804"/>
                    <a:pt x="344" y="805"/>
                    <a:pt x="345" y="805"/>
                  </a:cubicBezTo>
                  <a:cubicBezTo>
                    <a:pt x="347" y="807"/>
                    <a:pt x="347" y="809"/>
                    <a:pt x="349" y="811"/>
                  </a:cubicBezTo>
                  <a:cubicBezTo>
                    <a:pt x="350" y="813"/>
                    <a:pt x="353" y="813"/>
                    <a:pt x="355" y="816"/>
                  </a:cubicBezTo>
                  <a:cubicBezTo>
                    <a:pt x="355" y="817"/>
                    <a:pt x="356" y="818"/>
                    <a:pt x="356" y="819"/>
                  </a:cubicBezTo>
                  <a:cubicBezTo>
                    <a:pt x="356" y="820"/>
                    <a:pt x="357" y="821"/>
                    <a:pt x="357" y="822"/>
                  </a:cubicBezTo>
                  <a:cubicBezTo>
                    <a:pt x="357" y="824"/>
                    <a:pt x="357" y="825"/>
                    <a:pt x="357" y="828"/>
                  </a:cubicBezTo>
                  <a:cubicBezTo>
                    <a:pt x="357" y="830"/>
                    <a:pt x="357" y="831"/>
                    <a:pt x="357" y="833"/>
                  </a:cubicBezTo>
                  <a:cubicBezTo>
                    <a:pt x="351" y="833"/>
                    <a:pt x="347" y="833"/>
                    <a:pt x="342" y="836"/>
                  </a:cubicBezTo>
                  <a:cubicBezTo>
                    <a:pt x="341" y="837"/>
                    <a:pt x="341" y="839"/>
                    <a:pt x="340" y="839"/>
                  </a:cubicBezTo>
                  <a:cubicBezTo>
                    <a:pt x="339" y="840"/>
                    <a:pt x="338" y="840"/>
                    <a:pt x="337" y="840"/>
                  </a:cubicBezTo>
                  <a:cubicBezTo>
                    <a:pt x="335" y="840"/>
                    <a:pt x="333" y="840"/>
                    <a:pt x="331" y="840"/>
                  </a:cubicBezTo>
                  <a:cubicBezTo>
                    <a:pt x="330" y="840"/>
                    <a:pt x="329" y="839"/>
                    <a:pt x="327" y="839"/>
                  </a:cubicBezTo>
                  <a:cubicBezTo>
                    <a:pt x="319" y="839"/>
                    <a:pt x="315" y="839"/>
                    <a:pt x="307" y="839"/>
                  </a:cubicBezTo>
                  <a:cubicBezTo>
                    <a:pt x="307" y="843"/>
                    <a:pt x="307" y="843"/>
                    <a:pt x="307" y="843"/>
                  </a:cubicBezTo>
                  <a:cubicBezTo>
                    <a:pt x="310" y="844"/>
                    <a:pt x="311" y="844"/>
                    <a:pt x="313" y="846"/>
                  </a:cubicBezTo>
                  <a:cubicBezTo>
                    <a:pt x="314" y="847"/>
                    <a:pt x="316" y="847"/>
                    <a:pt x="316" y="848"/>
                  </a:cubicBezTo>
                  <a:cubicBezTo>
                    <a:pt x="317" y="849"/>
                    <a:pt x="317" y="850"/>
                    <a:pt x="318" y="851"/>
                  </a:cubicBezTo>
                  <a:cubicBezTo>
                    <a:pt x="318" y="852"/>
                    <a:pt x="318" y="853"/>
                    <a:pt x="319" y="854"/>
                  </a:cubicBezTo>
                  <a:cubicBezTo>
                    <a:pt x="320" y="855"/>
                    <a:pt x="321" y="856"/>
                    <a:pt x="322" y="856"/>
                  </a:cubicBezTo>
                  <a:cubicBezTo>
                    <a:pt x="323" y="857"/>
                    <a:pt x="324" y="856"/>
                    <a:pt x="325" y="856"/>
                  </a:cubicBezTo>
                  <a:cubicBezTo>
                    <a:pt x="327" y="857"/>
                    <a:pt x="329" y="858"/>
                    <a:pt x="331" y="858"/>
                  </a:cubicBezTo>
                  <a:cubicBezTo>
                    <a:pt x="349" y="858"/>
                    <a:pt x="349" y="858"/>
                    <a:pt x="349" y="858"/>
                  </a:cubicBezTo>
                  <a:cubicBezTo>
                    <a:pt x="349" y="847"/>
                    <a:pt x="349" y="847"/>
                    <a:pt x="349" y="847"/>
                  </a:cubicBezTo>
                  <a:cubicBezTo>
                    <a:pt x="350" y="846"/>
                    <a:pt x="351" y="846"/>
                    <a:pt x="352" y="845"/>
                  </a:cubicBezTo>
                  <a:cubicBezTo>
                    <a:pt x="355" y="844"/>
                    <a:pt x="356" y="843"/>
                    <a:pt x="358" y="841"/>
                  </a:cubicBezTo>
                  <a:cubicBezTo>
                    <a:pt x="359" y="841"/>
                    <a:pt x="360" y="839"/>
                    <a:pt x="361" y="839"/>
                  </a:cubicBezTo>
                  <a:cubicBezTo>
                    <a:pt x="362" y="838"/>
                    <a:pt x="364" y="839"/>
                    <a:pt x="364" y="839"/>
                  </a:cubicBezTo>
                  <a:cubicBezTo>
                    <a:pt x="365" y="838"/>
                    <a:pt x="364" y="836"/>
                    <a:pt x="365" y="836"/>
                  </a:cubicBezTo>
                  <a:cubicBezTo>
                    <a:pt x="366" y="834"/>
                    <a:pt x="366" y="832"/>
                    <a:pt x="366" y="830"/>
                  </a:cubicBezTo>
                  <a:cubicBezTo>
                    <a:pt x="366" y="829"/>
                    <a:pt x="366" y="827"/>
                    <a:pt x="367" y="827"/>
                  </a:cubicBezTo>
                  <a:cubicBezTo>
                    <a:pt x="368" y="826"/>
                    <a:pt x="369" y="825"/>
                    <a:pt x="370" y="825"/>
                  </a:cubicBezTo>
                  <a:cubicBezTo>
                    <a:pt x="371" y="824"/>
                    <a:pt x="372" y="825"/>
                    <a:pt x="373" y="825"/>
                  </a:cubicBezTo>
                  <a:cubicBezTo>
                    <a:pt x="375" y="824"/>
                    <a:pt x="376" y="823"/>
                    <a:pt x="378" y="822"/>
                  </a:cubicBezTo>
                  <a:cubicBezTo>
                    <a:pt x="378" y="821"/>
                    <a:pt x="379" y="820"/>
                    <a:pt x="379" y="819"/>
                  </a:cubicBezTo>
                  <a:cubicBezTo>
                    <a:pt x="379" y="818"/>
                    <a:pt x="378" y="818"/>
                    <a:pt x="378" y="816"/>
                  </a:cubicBezTo>
                  <a:cubicBezTo>
                    <a:pt x="378" y="813"/>
                    <a:pt x="378" y="813"/>
                    <a:pt x="378" y="813"/>
                  </a:cubicBezTo>
                  <a:cubicBezTo>
                    <a:pt x="377" y="813"/>
                    <a:pt x="376" y="813"/>
                    <a:pt x="374" y="813"/>
                  </a:cubicBezTo>
                  <a:cubicBezTo>
                    <a:pt x="369" y="813"/>
                    <a:pt x="369" y="813"/>
                    <a:pt x="369" y="813"/>
                  </a:cubicBezTo>
                  <a:cubicBezTo>
                    <a:pt x="367" y="813"/>
                    <a:pt x="367" y="813"/>
                    <a:pt x="366" y="813"/>
                  </a:cubicBezTo>
                  <a:cubicBezTo>
                    <a:pt x="366" y="810"/>
                    <a:pt x="366" y="810"/>
                    <a:pt x="366" y="810"/>
                  </a:cubicBezTo>
                  <a:cubicBezTo>
                    <a:pt x="366" y="808"/>
                    <a:pt x="366" y="807"/>
                    <a:pt x="366" y="805"/>
                  </a:cubicBezTo>
                  <a:cubicBezTo>
                    <a:pt x="378" y="805"/>
                    <a:pt x="378" y="805"/>
                    <a:pt x="378" y="805"/>
                  </a:cubicBezTo>
                  <a:cubicBezTo>
                    <a:pt x="380" y="805"/>
                    <a:pt x="382" y="807"/>
                    <a:pt x="384" y="808"/>
                  </a:cubicBezTo>
                  <a:cubicBezTo>
                    <a:pt x="385" y="808"/>
                    <a:pt x="386" y="809"/>
                    <a:pt x="387" y="809"/>
                  </a:cubicBezTo>
                  <a:cubicBezTo>
                    <a:pt x="388" y="810"/>
                    <a:pt x="388" y="812"/>
                    <a:pt x="390" y="812"/>
                  </a:cubicBezTo>
                  <a:cubicBezTo>
                    <a:pt x="391" y="812"/>
                    <a:pt x="392" y="811"/>
                    <a:pt x="393" y="811"/>
                  </a:cubicBezTo>
                  <a:cubicBezTo>
                    <a:pt x="391" y="807"/>
                    <a:pt x="390" y="805"/>
                    <a:pt x="389" y="802"/>
                  </a:cubicBezTo>
                  <a:cubicBezTo>
                    <a:pt x="389" y="800"/>
                    <a:pt x="389" y="798"/>
                    <a:pt x="389" y="796"/>
                  </a:cubicBezTo>
                  <a:cubicBezTo>
                    <a:pt x="387" y="796"/>
                    <a:pt x="386" y="795"/>
                    <a:pt x="385" y="795"/>
                  </a:cubicBezTo>
                  <a:cubicBezTo>
                    <a:pt x="384" y="795"/>
                    <a:pt x="383" y="795"/>
                    <a:pt x="382" y="795"/>
                  </a:cubicBezTo>
                  <a:cubicBezTo>
                    <a:pt x="380" y="795"/>
                    <a:pt x="380" y="793"/>
                    <a:pt x="379" y="793"/>
                  </a:cubicBezTo>
                  <a:cubicBezTo>
                    <a:pt x="378" y="792"/>
                    <a:pt x="377" y="792"/>
                    <a:pt x="376" y="791"/>
                  </a:cubicBezTo>
                  <a:cubicBezTo>
                    <a:pt x="375" y="790"/>
                    <a:pt x="374" y="788"/>
                    <a:pt x="373" y="788"/>
                  </a:cubicBezTo>
                  <a:cubicBezTo>
                    <a:pt x="372" y="787"/>
                    <a:pt x="371" y="788"/>
                    <a:pt x="370" y="787"/>
                  </a:cubicBezTo>
                  <a:cubicBezTo>
                    <a:pt x="369" y="786"/>
                    <a:pt x="368" y="785"/>
                    <a:pt x="367" y="784"/>
                  </a:cubicBezTo>
                  <a:cubicBezTo>
                    <a:pt x="366" y="784"/>
                    <a:pt x="365" y="785"/>
                    <a:pt x="364" y="784"/>
                  </a:cubicBezTo>
                  <a:cubicBezTo>
                    <a:pt x="363" y="783"/>
                    <a:pt x="363" y="782"/>
                    <a:pt x="362" y="781"/>
                  </a:cubicBezTo>
                  <a:cubicBezTo>
                    <a:pt x="361" y="780"/>
                    <a:pt x="362" y="779"/>
                    <a:pt x="361" y="778"/>
                  </a:cubicBezTo>
                  <a:cubicBezTo>
                    <a:pt x="360" y="778"/>
                    <a:pt x="359" y="778"/>
                    <a:pt x="358" y="778"/>
                  </a:cubicBezTo>
                  <a:cubicBezTo>
                    <a:pt x="357" y="778"/>
                    <a:pt x="356" y="778"/>
                    <a:pt x="355" y="778"/>
                  </a:cubicBezTo>
                  <a:cubicBezTo>
                    <a:pt x="354" y="778"/>
                    <a:pt x="353" y="777"/>
                    <a:pt x="352" y="777"/>
                  </a:cubicBezTo>
                  <a:cubicBezTo>
                    <a:pt x="351" y="776"/>
                    <a:pt x="350" y="777"/>
                    <a:pt x="349" y="776"/>
                  </a:cubicBezTo>
                  <a:cubicBezTo>
                    <a:pt x="348" y="775"/>
                    <a:pt x="349" y="774"/>
                    <a:pt x="348" y="773"/>
                  </a:cubicBezTo>
                  <a:cubicBezTo>
                    <a:pt x="347" y="772"/>
                    <a:pt x="346" y="771"/>
                    <a:pt x="345" y="771"/>
                  </a:cubicBezTo>
                  <a:cubicBezTo>
                    <a:pt x="344" y="770"/>
                    <a:pt x="343" y="771"/>
                    <a:pt x="342" y="771"/>
                  </a:cubicBezTo>
                  <a:cubicBezTo>
                    <a:pt x="341" y="771"/>
                    <a:pt x="340" y="769"/>
                    <a:pt x="339" y="769"/>
                  </a:cubicBezTo>
                  <a:cubicBezTo>
                    <a:pt x="338" y="769"/>
                    <a:pt x="337" y="769"/>
                    <a:pt x="336" y="769"/>
                  </a:cubicBezTo>
                  <a:cubicBezTo>
                    <a:pt x="336" y="768"/>
                    <a:pt x="336" y="767"/>
                    <a:pt x="336" y="766"/>
                  </a:cubicBezTo>
                  <a:cubicBezTo>
                    <a:pt x="336" y="765"/>
                    <a:pt x="338" y="765"/>
                    <a:pt x="338" y="763"/>
                  </a:cubicBezTo>
                  <a:cubicBezTo>
                    <a:pt x="338" y="762"/>
                    <a:pt x="338" y="762"/>
                    <a:pt x="338" y="760"/>
                  </a:cubicBezTo>
                  <a:cubicBezTo>
                    <a:pt x="337" y="759"/>
                    <a:pt x="337" y="758"/>
                    <a:pt x="335" y="757"/>
                  </a:cubicBezTo>
                  <a:cubicBezTo>
                    <a:pt x="334" y="756"/>
                    <a:pt x="334" y="755"/>
                    <a:pt x="332" y="755"/>
                  </a:cubicBezTo>
                  <a:cubicBezTo>
                    <a:pt x="329" y="753"/>
                    <a:pt x="327" y="753"/>
                    <a:pt x="324" y="752"/>
                  </a:cubicBezTo>
                  <a:cubicBezTo>
                    <a:pt x="323" y="751"/>
                    <a:pt x="323" y="749"/>
                    <a:pt x="322" y="749"/>
                  </a:cubicBezTo>
                  <a:cubicBezTo>
                    <a:pt x="321" y="748"/>
                    <a:pt x="320" y="749"/>
                    <a:pt x="319" y="749"/>
                  </a:cubicBezTo>
                  <a:cubicBezTo>
                    <a:pt x="319" y="748"/>
                    <a:pt x="319" y="747"/>
                    <a:pt x="318" y="746"/>
                  </a:cubicBezTo>
                  <a:cubicBezTo>
                    <a:pt x="318" y="743"/>
                    <a:pt x="318" y="742"/>
                    <a:pt x="318" y="739"/>
                  </a:cubicBezTo>
                  <a:cubicBezTo>
                    <a:pt x="316" y="739"/>
                    <a:pt x="314" y="738"/>
                    <a:pt x="312" y="738"/>
                  </a:cubicBezTo>
                  <a:cubicBezTo>
                    <a:pt x="309" y="738"/>
                    <a:pt x="308" y="739"/>
                    <a:pt x="305" y="739"/>
                  </a:cubicBezTo>
                  <a:cubicBezTo>
                    <a:pt x="305" y="731"/>
                    <a:pt x="305" y="731"/>
                    <a:pt x="305" y="731"/>
                  </a:cubicBezTo>
                  <a:cubicBezTo>
                    <a:pt x="308" y="728"/>
                    <a:pt x="308" y="728"/>
                    <a:pt x="308" y="728"/>
                  </a:cubicBezTo>
                  <a:cubicBezTo>
                    <a:pt x="309" y="727"/>
                    <a:pt x="311" y="727"/>
                    <a:pt x="311" y="726"/>
                  </a:cubicBezTo>
                  <a:cubicBezTo>
                    <a:pt x="311" y="724"/>
                    <a:pt x="311" y="724"/>
                    <a:pt x="311" y="724"/>
                  </a:cubicBezTo>
                  <a:cubicBezTo>
                    <a:pt x="311" y="723"/>
                    <a:pt x="311" y="722"/>
                    <a:pt x="310" y="721"/>
                  </a:cubicBezTo>
                  <a:cubicBezTo>
                    <a:pt x="310" y="720"/>
                    <a:pt x="307" y="720"/>
                    <a:pt x="307" y="719"/>
                  </a:cubicBezTo>
                  <a:cubicBezTo>
                    <a:pt x="307" y="717"/>
                    <a:pt x="308" y="715"/>
                    <a:pt x="310" y="714"/>
                  </a:cubicBezTo>
                  <a:cubicBezTo>
                    <a:pt x="311" y="713"/>
                    <a:pt x="312" y="713"/>
                    <a:pt x="314" y="713"/>
                  </a:cubicBezTo>
                  <a:cubicBezTo>
                    <a:pt x="316" y="713"/>
                    <a:pt x="317" y="713"/>
                    <a:pt x="318" y="714"/>
                  </a:cubicBezTo>
                  <a:cubicBezTo>
                    <a:pt x="320" y="715"/>
                    <a:pt x="321" y="715"/>
                    <a:pt x="321" y="716"/>
                  </a:cubicBezTo>
                  <a:cubicBezTo>
                    <a:pt x="322" y="717"/>
                    <a:pt x="321" y="719"/>
                    <a:pt x="322" y="720"/>
                  </a:cubicBezTo>
                  <a:cubicBezTo>
                    <a:pt x="323" y="721"/>
                    <a:pt x="323" y="722"/>
                    <a:pt x="324" y="723"/>
                  </a:cubicBezTo>
                  <a:cubicBezTo>
                    <a:pt x="324" y="724"/>
                    <a:pt x="326" y="723"/>
                    <a:pt x="327" y="723"/>
                  </a:cubicBezTo>
                  <a:cubicBezTo>
                    <a:pt x="327" y="723"/>
                    <a:pt x="329" y="723"/>
                    <a:pt x="330" y="724"/>
                  </a:cubicBezTo>
                  <a:cubicBezTo>
                    <a:pt x="331" y="724"/>
                    <a:pt x="331" y="725"/>
                    <a:pt x="332" y="726"/>
                  </a:cubicBezTo>
                  <a:cubicBezTo>
                    <a:pt x="334" y="727"/>
                    <a:pt x="334" y="728"/>
                    <a:pt x="335" y="729"/>
                  </a:cubicBezTo>
                  <a:cubicBezTo>
                    <a:pt x="336" y="729"/>
                    <a:pt x="336" y="730"/>
                    <a:pt x="338" y="730"/>
                  </a:cubicBezTo>
                  <a:cubicBezTo>
                    <a:pt x="339" y="731"/>
                    <a:pt x="340" y="730"/>
                    <a:pt x="341" y="730"/>
                  </a:cubicBezTo>
                  <a:cubicBezTo>
                    <a:pt x="342" y="731"/>
                    <a:pt x="342" y="732"/>
                    <a:pt x="344" y="733"/>
                  </a:cubicBezTo>
                  <a:cubicBezTo>
                    <a:pt x="345" y="733"/>
                    <a:pt x="345" y="735"/>
                    <a:pt x="346" y="736"/>
                  </a:cubicBezTo>
                  <a:cubicBezTo>
                    <a:pt x="346" y="739"/>
                    <a:pt x="346" y="741"/>
                    <a:pt x="348" y="743"/>
                  </a:cubicBezTo>
                  <a:cubicBezTo>
                    <a:pt x="349" y="743"/>
                    <a:pt x="350" y="742"/>
                    <a:pt x="351" y="743"/>
                  </a:cubicBezTo>
                  <a:cubicBezTo>
                    <a:pt x="353" y="744"/>
                    <a:pt x="355" y="746"/>
                    <a:pt x="357" y="747"/>
                  </a:cubicBezTo>
                  <a:cubicBezTo>
                    <a:pt x="358" y="748"/>
                    <a:pt x="359" y="748"/>
                    <a:pt x="360" y="749"/>
                  </a:cubicBezTo>
                  <a:cubicBezTo>
                    <a:pt x="361" y="749"/>
                    <a:pt x="361" y="751"/>
                    <a:pt x="362" y="752"/>
                  </a:cubicBezTo>
                  <a:cubicBezTo>
                    <a:pt x="364" y="753"/>
                    <a:pt x="366" y="754"/>
                    <a:pt x="369" y="755"/>
                  </a:cubicBezTo>
                  <a:cubicBezTo>
                    <a:pt x="371" y="755"/>
                    <a:pt x="373" y="754"/>
                    <a:pt x="374" y="755"/>
                  </a:cubicBezTo>
                  <a:cubicBezTo>
                    <a:pt x="375" y="756"/>
                    <a:pt x="375" y="758"/>
                    <a:pt x="375" y="758"/>
                  </a:cubicBezTo>
                  <a:cubicBezTo>
                    <a:pt x="376" y="759"/>
                    <a:pt x="376" y="760"/>
                    <a:pt x="377" y="761"/>
                  </a:cubicBezTo>
                  <a:cubicBezTo>
                    <a:pt x="378" y="762"/>
                    <a:pt x="379" y="762"/>
                    <a:pt x="380" y="763"/>
                  </a:cubicBezTo>
                  <a:cubicBezTo>
                    <a:pt x="383" y="764"/>
                    <a:pt x="384" y="765"/>
                    <a:pt x="386" y="766"/>
                  </a:cubicBezTo>
                  <a:cubicBezTo>
                    <a:pt x="390" y="768"/>
                    <a:pt x="391" y="772"/>
                    <a:pt x="395" y="773"/>
                  </a:cubicBezTo>
                  <a:cubicBezTo>
                    <a:pt x="397" y="774"/>
                    <a:pt x="399" y="773"/>
                    <a:pt x="401" y="774"/>
                  </a:cubicBezTo>
                  <a:cubicBezTo>
                    <a:pt x="402" y="775"/>
                    <a:pt x="403" y="776"/>
                    <a:pt x="404" y="777"/>
                  </a:cubicBezTo>
                  <a:cubicBezTo>
                    <a:pt x="404" y="777"/>
                    <a:pt x="404" y="779"/>
                    <a:pt x="405" y="780"/>
                  </a:cubicBezTo>
                  <a:cubicBezTo>
                    <a:pt x="405" y="781"/>
                    <a:pt x="407" y="781"/>
                    <a:pt x="407" y="783"/>
                  </a:cubicBezTo>
                  <a:cubicBezTo>
                    <a:pt x="407" y="784"/>
                    <a:pt x="406" y="784"/>
                    <a:pt x="405" y="786"/>
                  </a:cubicBezTo>
                  <a:cubicBezTo>
                    <a:pt x="405" y="787"/>
                    <a:pt x="403" y="786"/>
                    <a:pt x="402" y="788"/>
                  </a:cubicBezTo>
                  <a:cubicBezTo>
                    <a:pt x="402" y="789"/>
                    <a:pt x="403" y="790"/>
                    <a:pt x="402" y="791"/>
                  </a:cubicBezTo>
                  <a:cubicBezTo>
                    <a:pt x="402" y="792"/>
                    <a:pt x="402" y="793"/>
                    <a:pt x="402" y="795"/>
                  </a:cubicBezTo>
                  <a:cubicBezTo>
                    <a:pt x="402" y="797"/>
                    <a:pt x="402" y="798"/>
                    <a:pt x="402" y="800"/>
                  </a:cubicBezTo>
                  <a:cubicBezTo>
                    <a:pt x="404" y="802"/>
                    <a:pt x="408" y="802"/>
                    <a:pt x="408" y="805"/>
                  </a:cubicBezTo>
                  <a:cubicBezTo>
                    <a:pt x="408" y="807"/>
                    <a:pt x="406" y="809"/>
                    <a:pt x="407" y="811"/>
                  </a:cubicBezTo>
                  <a:cubicBezTo>
                    <a:pt x="407" y="813"/>
                    <a:pt x="409" y="815"/>
                    <a:pt x="410" y="816"/>
                  </a:cubicBezTo>
                  <a:cubicBezTo>
                    <a:pt x="411" y="817"/>
                    <a:pt x="411" y="819"/>
                    <a:pt x="412" y="819"/>
                  </a:cubicBezTo>
                  <a:cubicBezTo>
                    <a:pt x="413" y="820"/>
                    <a:pt x="414" y="819"/>
                    <a:pt x="415" y="819"/>
                  </a:cubicBezTo>
                  <a:cubicBezTo>
                    <a:pt x="416" y="820"/>
                    <a:pt x="417" y="819"/>
                    <a:pt x="418" y="819"/>
                  </a:cubicBezTo>
                  <a:cubicBezTo>
                    <a:pt x="420" y="820"/>
                    <a:pt x="422" y="820"/>
                    <a:pt x="424" y="821"/>
                  </a:cubicBezTo>
                  <a:cubicBezTo>
                    <a:pt x="424" y="833"/>
                    <a:pt x="424" y="833"/>
                    <a:pt x="424" y="833"/>
                  </a:cubicBezTo>
                  <a:cubicBezTo>
                    <a:pt x="416" y="833"/>
                    <a:pt x="416" y="833"/>
                    <a:pt x="416" y="833"/>
                  </a:cubicBezTo>
                  <a:cubicBezTo>
                    <a:pt x="416" y="832"/>
                    <a:pt x="417" y="830"/>
                    <a:pt x="416" y="830"/>
                  </a:cubicBezTo>
                  <a:cubicBezTo>
                    <a:pt x="415" y="829"/>
                    <a:pt x="415" y="829"/>
                    <a:pt x="413" y="829"/>
                  </a:cubicBezTo>
                  <a:cubicBezTo>
                    <a:pt x="412" y="829"/>
                    <a:pt x="412" y="830"/>
                    <a:pt x="410" y="830"/>
                  </a:cubicBezTo>
                  <a:cubicBezTo>
                    <a:pt x="411" y="831"/>
                    <a:pt x="411" y="832"/>
                    <a:pt x="411" y="833"/>
                  </a:cubicBezTo>
                  <a:cubicBezTo>
                    <a:pt x="412" y="835"/>
                    <a:pt x="413" y="835"/>
                    <a:pt x="413" y="836"/>
                  </a:cubicBezTo>
                  <a:cubicBezTo>
                    <a:pt x="415" y="839"/>
                    <a:pt x="416" y="840"/>
                    <a:pt x="418" y="842"/>
                  </a:cubicBezTo>
                  <a:cubicBezTo>
                    <a:pt x="419" y="843"/>
                    <a:pt x="420" y="843"/>
                    <a:pt x="421" y="844"/>
                  </a:cubicBezTo>
                  <a:cubicBezTo>
                    <a:pt x="422" y="845"/>
                    <a:pt x="423" y="846"/>
                    <a:pt x="424" y="847"/>
                  </a:cubicBezTo>
                  <a:cubicBezTo>
                    <a:pt x="425" y="846"/>
                    <a:pt x="426" y="846"/>
                    <a:pt x="427" y="844"/>
                  </a:cubicBezTo>
                  <a:cubicBezTo>
                    <a:pt x="427" y="844"/>
                    <a:pt x="427" y="842"/>
                    <a:pt x="427" y="841"/>
                  </a:cubicBezTo>
                  <a:cubicBezTo>
                    <a:pt x="428" y="840"/>
                    <a:pt x="429" y="840"/>
                    <a:pt x="430" y="839"/>
                  </a:cubicBezTo>
                  <a:cubicBezTo>
                    <a:pt x="431" y="840"/>
                    <a:pt x="431" y="841"/>
                    <a:pt x="431" y="842"/>
                  </a:cubicBezTo>
                  <a:cubicBezTo>
                    <a:pt x="431" y="843"/>
                    <a:pt x="431" y="844"/>
                    <a:pt x="432" y="845"/>
                  </a:cubicBezTo>
                  <a:cubicBezTo>
                    <a:pt x="433" y="847"/>
                    <a:pt x="437" y="847"/>
                    <a:pt x="438" y="849"/>
                  </a:cubicBezTo>
                  <a:cubicBezTo>
                    <a:pt x="439" y="851"/>
                    <a:pt x="437" y="853"/>
                    <a:pt x="437" y="855"/>
                  </a:cubicBezTo>
                  <a:cubicBezTo>
                    <a:pt x="437" y="857"/>
                    <a:pt x="437" y="857"/>
                    <a:pt x="437" y="858"/>
                  </a:cubicBezTo>
                  <a:cubicBezTo>
                    <a:pt x="437" y="860"/>
                    <a:pt x="439" y="860"/>
                    <a:pt x="441" y="861"/>
                  </a:cubicBezTo>
                  <a:cubicBezTo>
                    <a:pt x="447" y="861"/>
                    <a:pt x="447" y="861"/>
                    <a:pt x="447" y="861"/>
                  </a:cubicBezTo>
                  <a:cubicBezTo>
                    <a:pt x="448" y="861"/>
                    <a:pt x="449" y="862"/>
                    <a:pt x="450" y="861"/>
                  </a:cubicBezTo>
                  <a:cubicBezTo>
                    <a:pt x="451" y="861"/>
                    <a:pt x="452" y="861"/>
                    <a:pt x="453" y="861"/>
                  </a:cubicBezTo>
                  <a:cubicBezTo>
                    <a:pt x="454" y="860"/>
                    <a:pt x="454" y="859"/>
                    <a:pt x="455" y="858"/>
                  </a:cubicBezTo>
                  <a:cubicBezTo>
                    <a:pt x="456" y="857"/>
                    <a:pt x="457" y="857"/>
                    <a:pt x="458" y="855"/>
                  </a:cubicBezTo>
                  <a:cubicBezTo>
                    <a:pt x="458" y="855"/>
                    <a:pt x="458" y="854"/>
                    <a:pt x="458" y="852"/>
                  </a:cubicBezTo>
                  <a:cubicBezTo>
                    <a:pt x="458" y="850"/>
                    <a:pt x="458" y="850"/>
                    <a:pt x="458" y="850"/>
                  </a:cubicBezTo>
                  <a:cubicBezTo>
                    <a:pt x="458" y="848"/>
                    <a:pt x="456" y="848"/>
                    <a:pt x="456" y="847"/>
                  </a:cubicBezTo>
                  <a:cubicBezTo>
                    <a:pt x="456" y="845"/>
                    <a:pt x="457" y="844"/>
                    <a:pt x="458" y="844"/>
                  </a:cubicBezTo>
                  <a:cubicBezTo>
                    <a:pt x="459" y="843"/>
                    <a:pt x="460" y="842"/>
                    <a:pt x="461" y="842"/>
                  </a:cubicBezTo>
                  <a:cubicBezTo>
                    <a:pt x="462" y="842"/>
                    <a:pt x="463" y="843"/>
                    <a:pt x="464" y="843"/>
                  </a:cubicBezTo>
                  <a:cubicBezTo>
                    <a:pt x="466" y="843"/>
                    <a:pt x="466" y="846"/>
                    <a:pt x="467" y="846"/>
                  </a:cubicBezTo>
                  <a:cubicBezTo>
                    <a:pt x="468" y="846"/>
                    <a:pt x="469" y="846"/>
                    <a:pt x="470" y="846"/>
                  </a:cubicBezTo>
                  <a:cubicBezTo>
                    <a:pt x="473" y="846"/>
                    <a:pt x="473" y="846"/>
                    <a:pt x="473" y="846"/>
                  </a:cubicBezTo>
                  <a:cubicBezTo>
                    <a:pt x="474" y="846"/>
                    <a:pt x="475" y="845"/>
                    <a:pt x="477" y="845"/>
                  </a:cubicBezTo>
                  <a:cubicBezTo>
                    <a:pt x="477" y="843"/>
                    <a:pt x="477" y="841"/>
                    <a:pt x="477" y="839"/>
                  </a:cubicBezTo>
                  <a:cubicBezTo>
                    <a:pt x="477" y="837"/>
                    <a:pt x="477" y="837"/>
                    <a:pt x="477" y="836"/>
                  </a:cubicBezTo>
                  <a:cubicBezTo>
                    <a:pt x="477" y="835"/>
                    <a:pt x="477" y="835"/>
                    <a:pt x="477" y="834"/>
                  </a:cubicBezTo>
                  <a:cubicBezTo>
                    <a:pt x="479" y="834"/>
                    <a:pt x="481" y="834"/>
                    <a:pt x="483" y="834"/>
                  </a:cubicBezTo>
                  <a:cubicBezTo>
                    <a:pt x="484" y="834"/>
                    <a:pt x="485" y="834"/>
                    <a:pt x="486" y="833"/>
                  </a:cubicBezTo>
                  <a:cubicBezTo>
                    <a:pt x="486" y="832"/>
                    <a:pt x="485" y="831"/>
                    <a:pt x="484" y="830"/>
                  </a:cubicBezTo>
                  <a:cubicBezTo>
                    <a:pt x="483" y="829"/>
                    <a:pt x="482" y="828"/>
                    <a:pt x="481" y="827"/>
                  </a:cubicBezTo>
                  <a:cubicBezTo>
                    <a:pt x="480" y="827"/>
                    <a:pt x="480" y="825"/>
                    <a:pt x="478" y="825"/>
                  </a:cubicBezTo>
                  <a:cubicBezTo>
                    <a:pt x="477" y="824"/>
                    <a:pt x="476" y="825"/>
                    <a:pt x="474" y="825"/>
                  </a:cubicBezTo>
                  <a:cubicBezTo>
                    <a:pt x="475" y="827"/>
                    <a:pt x="475" y="828"/>
                    <a:pt x="475" y="830"/>
                  </a:cubicBezTo>
                  <a:cubicBezTo>
                    <a:pt x="475" y="832"/>
                    <a:pt x="475" y="832"/>
                    <a:pt x="474" y="833"/>
                  </a:cubicBezTo>
                  <a:cubicBezTo>
                    <a:pt x="473" y="833"/>
                    <a:pt x="472" y="834"/>
                    <a:pt x="471" y="833"/>
                  </a:cubicBezTo>
                  <a:cubicBezTo>
                    <a:pt x="470" y="833"/>
                    <a:pt x="469" y="833"/>
                    <a:pt x="468" y="833"/>
                  </a:cubicBezTo>
                  <a:cubicBezTo>
                    <a:pt x="466" y="832"/>
                    <a:pt x="467" y="830"/>
                    <a:pt x="466" y="829"/>
                  </a:cubicBezTo>
                  <a:cubicBezTo>
                    <a:pt x="465" y="828"/>
                    <a:pt x="463" y="828"/>
                    <a:pt x="463" y="827"/>
                  </a:cubicBezTo>
                  <a:cubicBezTo>
                    <a:pt x="463" y="826"/>
                    <a:pt x="463" y="825"/>
                    <a:pt x="463" y="824"/>
                  </a:cubicBezTo>
                  <a:cubicBezTo>
                    <a:pt x="463" y="823"/>
                    <a:pt x="462" y="822"/>
                    <a:pt x="462" y="821"/>
                  </a:cubicBezTo>
                  <a:cubicBezTo>
                    <a:pt x="462" y="820"/>
                    <a:pt x="462" y="819"/>
                    <a:pt x="461" y="818"/>
                  </a:cubicBezTo>
                  <a:cubicBezTo>
                    <a:pt x="461" y="817"/>
                    <a:pt x="461" y="816"/>
                    <a:pt x="460" y="815"/>
                  </a:cubicBezTo>
                  <a:cubicBezTo>
                    <a:pt x="459" y="814"/>
                    <a:pt x="458" y="815"/>
                    <a:pt x="457" y="814"/>
                  </a:cubicBezTo>
                  <a:cubicBezTo>
                    <a:pt x="456" y="814"/>
                    <a:pt x="455" y="814"/>
                    <a:pt x="454" y="814"/>
                  </a:cubicBezTo>
                  <a:cubicBezTo>
                    <a:pt x="452" y="814"/>
                    <a:pt x="452" y="812"/>
                    <a:pt x="451" y="811"/>
                  </a:cubicBezTo>
                  <a:cubicBezTo>
                    <a:pt x="450" y="810"/>
                    <a:pt x="448" y="810"/>
                    <a:pt x="448" y="809"/>
                  </a:cubicBezTo>
                  <a:cubicBezTo>
                    <a:pt x="448" y="808"/>
                    <a:pt x="448" y="807"/>
                    <a:pt x="448" y="806"/>
                  </a:cubicBezTo>
                  <a:cubicBezTo>
                    <a:pt x="448" y="803"/>
                    <a:pt x="448" y="803"/>
                    <a:pt x="448" y="803"/>
                  </a:cubicBezTo>
                  <a:cubicBezTo>
                    <a:pt x="448" y="802"/>
                    <a:pt x="450" y="802"/>
                    <a:pt x="450" y="800"/>
                  </a:cubicBezTo>
                  <a:cubicBezTo>
                    <a:pt x="453" y="802"/>
                    <a:pt x="453" y="802"/>
                    <a:pt x="453" y="802"/>
                  </a:cubicBezTo>
                  <a:cubicBezTo>
                    <a:pt x="454" y="802"/>
                    <a:pt x="455" y="803"/>
                    <a:pt x="456" y="804"/>
                  </a:cubicBezTo>
                  <a:cubicBezTo>
                    <a:pt x="457" y="804"/>
                    <a:pt x="458" y="806"/>
                    <a:pt x="459" y="806"/>
                  </a:cubicBezTo>
                  <a:cubicBezTo>
                    <a:pt x="461" y="806"/>
                    <a:pt x="463" y="806"/>
                    <a:pt x="465" y="806"/>
                  </a:cubicBezTo>
                  <a:cubicBezTo>
                    <a:pt x="468" y="806"/>
                    <a:pt x="468" y="806"/>
                    <a:pt x="468" y="806"/>
                  </a:cubicBezTo>
                  <a:cubicBezTo>
                    <a:pt x="471" y="806"/>
                    <a:pt x="471" y="806"/>
                    <a:pt x="471" y="806"/>
                  </a:cubicBezTo>
                  <a:cubicBezTo>
                    <a:pt x="472" y="806"/>
                    <a:pt x="472" y="804"/>
                    <a:pt x="474" y="804"/>
                  </a:cubicBezTo>
                  <a:cubicBezTo>
                    <a:pt x="473" y="803"/>
                    <a:pt x="473" y="802"/>
                    <a:pt x="472" y="801"/>
                  </a:cubicBezTo>
                  <a:cubicBezTo>
                    <a:pt x="471" y="801"/>
                    <a:pt x="470" y="801"/>
                    <a:pt x="469" y="800"/>
                  </a:cubicBezTo>
                  <a:cubicBezTo>
                    <a:pt x="469" y="799"/>
                    <a:pt x="470" y="798"/>
                    <a:pt x="471" y="797"/>
                  </a:cubicBezTo>
                  <a:cubicBezTo>
                    <a:pt x="472" y="796"/>
                    <a:pt x="472" y="795"/>
                    <a:pt x="474" y="794"/>
                  </a:cubicBezTo>
                  <a:cubicBezTo>
                    <a:pt x="476" y="794"/>
                    <a:pt x="478" y="794"/>
                    <a:pt x="480" y="794"/>
                  </a:cubicBezTo>
                  <a:cubicBezTo>
                    <a:pt x="483" y="794"/>
                    <a:pt x="485" y="794"/>
                    <a:pt x="487" y="794"/>
                  </a:cubicBezTo>
                  <a:cubicBezTo>
                    <a:pt x="488" y="794"/>
                    <a:pt x="489" y="795"/>
                    <a:pt x="490" y="795"/>
                  </a:cubicBezTo>
                  <a:cubicBezTo>
                    <a:pt x="491" y="795"/>
                    <a:pt x="492" y="796"/>
                    <a:pt x="493" y="797"/>
                  </a:cubicBezTo>
                  <a:cubicBezTo>
                    <a:pt x="494" y="797"/>
                    <a:pt x="494" y="799"/>
                    <a:pt x="496" y="800"/>
                  </a:cubicBezTo>
                  <a:cubicBezTo>
                    <a:pt x="497" y="800"/>
                    <a:pt x="498" y="799"/>
                    <a:pt x="499" y="800"/>
                  </a:cubicBezTo>
                  <a:cubicBezTo>
                    <a:pt x="500" y="800"/>
                    <a:pt x="501" y="800"/>
                    <a:pt x="502" y="800"/>
                  </a:cubicBezTo>
                  <a:cubicBezTo>
                    <a:pt x="502" y="801"/>
                    <a:pt x="502" y="802"/>
                    <a:pt x="502" y="803"/>
                  </a:cubicBezTo>
                  <a:cubicBezTo>
                    <a:pt x="503" y="804"/>
                    <a:pt x="502" y="805"/>
                    <a:pt x="502" y="806"/>
                  </a:cubicBezTo>
                  <a:cubicBezTo>
                    <a:pt x="503" y="807"/>
                    <a:pt x="505" y="806"/>
                    <a:pt x="505" y="807"/>
                  </a:cubicBezTo>
                  <a:cubicBezTo>
                    <a:pt x="507" y="808"/>
                    <a:pt x="507" y="809"/>
                    <a:pt x="508" y="809"/>
                  </a:cubicBezTo>
                  <a:cubicBezTo>
                    <a:pt x="508" y="812"/>
                    <a:pt x="508" y="812"/>
                    <a:pt x="508" y="812"/>
                  </a:cubicBezTo>
                  <a:cubicBezTo>
                    <a:pt x="507" y="812"/>
                    <a:pt x="506" y="812"/>
                    <a:pt x="505" y="813"/>
                  </a:cubicBezTo>
                  <a:cubicBezTo>
                    <a:pt x="503" y="813"/>
                    <a:pt x="502" y="814"/>
                    <a:pt x="502" y="816"/>
                  </a:cubicBezTo>
                  <a:cubicBezTo>
                    <a:pt x="502" y="819"/>
                    <a:pt x="502" y="821"/>
                    <a:pt x="505" y="823"/>
                  </a:cubicBezTo>
                  <a:cubicBezTo>
                    <a:pt x="507" y="825"/>
                    <a:pt x="509" y="825"/>
                    <a:pt x="511" y="826"/>
                  </a:cubicBezTo>
                  <a:cubicBezTo>
                    <a:pt x="513" y="828"/>
                    <a:pt x="513" y="831"/>
                    <a:pt x="513" y="834"/>
                  </a:cubicBezTo>
                  <a:cubicBezTo>
                    <a:pt x="513" y="835"/>
                    <a:pt x="512" y="835"/>
                    <a:pt x="512" y="836"/>
                  </a:cubicBezTo>
                  <a:cubicBezTo>
                    <a:pt x="512" y="837"/>
                    <a:pt x="513" y="837"/>
                    <a:pt x="513" y="839"/>
                  </a:cubicBezTo>
                  <a:cubicBezTo>
                    <a:pt x="513" y="840"/>
                    <a:pt x="512" y="840"/>
                    <a:pt x="512" y="841"/>
                  </a:cubicBezTo>
                  <a:cubicBezTo>
                    <a:pt x="512" y="844"/>
                    <a:pt x="512" y="844"/>
                    <a:pt x="512" y="844"/>
                  </a:cubicBezTo>
                  <a:cubicBezTo>
                    <a:pt x="512" y="845"/>
                    <a:pt x="513" y="846"/>
                    <a:pt x="513" y="847"/>
                  </a:cubicBezTo>
                  <a:cubicBezTo>
                    <a:pt x="514" y="848"/>
                    <a:pt x="515" y="849"/>
                    <a:pt x="515" y="850"/>
                  </a:cubicBezTo>
                  <a:cubicBezTo>
                    <a:pt x="516" y="851"/>
                    <a:pt x="516" y="851"/>
                    <a:pt x="516" y="852"/>
                  </a:cubicBezTo>
                  <a:cubicBezTo>
                    <a:pt x="517" y="852"/>
                    <a:pt x="517" y="853"/>
                    <a:pt x="518" y="853"/>
                  </a:cubicBezTo>
                  <a:cubicBezTo>
                    <a:pt x="518" y="854"/>
                    <a:pt x="519" y="854"/>
                    <a:pt x="519" y="854"/>
                  </a:cubicBezTo>
                  <a:cubicBezTo>
                    <a:pt x="520" y="854"/>
                    <a:pt x="520" y="855"/>
                    <a:pt x="520" y="855"/>
                  </a:cubicBezTo>
                  <a:cubicBezTo>
                    <a:pt x="521" y="856"/>
                    <a:pt x="521" y="856"/>
                    <a:pt x="522" y="857"/>
                  </a:cubicBezTo>
                  <a:cubicBezTo>
                    <a:pt x="523" y="857"/>
                    <a:pt x="523" y="857"/>
                    <a:pt x="523" y="858"/>
                  </a:cubicBezTo>
                  <a:cubicBezTo>
                    <a:pt x="524" y="859"/>
                    <a:pt x="525" y="859"/>
                    <a:pt x="525" y="860"/>
                  </a:cubicBezTo>
                  <a:cubicBezTo>
                    <a:pt x="525" y="861"/>
                    <a:pt x="525" y="862"/>
                    <a:pt x="525" y="863"/>
                  </a:cubicBezTo>
                  <a:cubicBezTo>
                    <a:pt x="524" y="864"/>
                    <a:pt x="524" y="864"/>
                    <a:pt x="523" y="864"/>
                  </a:cubicBezTo>
                  <a:cubicBezTo>
                    <a:pt x="523" y="865"/>
                    <a:pt x="523" y="865"/>
                    <a:pt x="522" y="866"/>
                  </a:cubicBezTo>
                  <a:cubicBezTo>
                    <a:pt x="522" y="866"/>
                    <a:pt x="522" y="867"/>
                    <a:pt x="522" y="868"/>
                  </a:cubicBezTo>
                  <a:cubicBezTo>
                    <a:pt x="522" y="869"/>
                    <a:pt x="522" y="869"/>
                    <a:pt x="522" y="870"/>
                  </a:cubicBezTo>
                  <a:cubicBezTo>
                    <a:pt x="522" y="872"/>
                    <a:pt x="522" y="873"/>
                    <a:pt x="522" y="875"/>
                  </a:cubicBezTo>
                  <a:cubicBezTo>
                    <a:pt x="522" y="875"/>
                    <a:pt x="522" y="875"/>
                    <a:pt x="523" y="876"/>
                  </a:cubicBezTo>
                  <a:cubicBezTo>
                    <a:pt x="523" y="877"/>
                    <a:pt x="524" y="877"/>
                    <a:pt x="524" y="878"/>
                  </a:cubicBezTo>
                  <a:cubicBezTo>
                    <a:pt x="525" y="878"/>
                    <a:pt x="525" y="879"/>
                    <a:pt x="526" y="879"/>
                  </a:cubicBezTo>
                  <a:cubicBezTo>
                    <a:pt x="527" y="879"/>
                    <a:pt x="528" y="877"/>
                    <a:pt x="529" y="875"/>
                  </a:cubicBezTo>
                  <a:cubicBezTo>
                    <a:pt x="529" y="875"/>
                    <a:pt x="529" y="874"/>
                    <a:pt x="529" y="874"/>
                  </a:cubicBezTo>
                  <a:cubicBezTo>
                    <a:pt x="529" y="873"/>
                    <a:pt x="529" y="872"/>
                    <a:pt x="530" y="872"/>
                  </a:cubicBezTo>
                  <a:cubicBezTo>
                    <a:pt x="530" y="871"/>
                    <a:pt x="530" y="871"/>
                    <a:pt x="530" y="870"/>
                  </a:cubicBezTo>
                  <a:cubicBezTo>
                    <a:pt x="530" y="868"/>
                    <a:pt x="530" y="867"/>
                    <a:pt x="530" y="866"/>
                  </a:cubicBezTo>
                  <a:cubicBezTo>
                    <a:pt x="530" y="865"/>
                    <a:pt x="530" y="865"/>
                    <a:pt x="530" y="864"/>
                  </a:cubicBezTo>
                  <a:cubicBezTo>
                    <a:pt x="530" y="863"/>
                    <a:pt x="530" y="862"/>
                    <a:pt x="530" y="860"/>
                  </a:cubicBezTo>
                  <a:cubicBezTo>
                    <a:pt x="533" y="860"/>
                    <a:pt x="533" y="860"/>
                    <a:pt x="533" y="860"/>
                  </a:cubicBezTo>
                  <a:cubicBezTo>
                    <a:pt x="533" y="860"/>
                    <a:pt x="534" y="860"/>
                    <a:pt x="534" y="860"/>
                  </a:cubicBezTo>
                  <a:cubicBezTo>
                    <a:pt x="535" y="861"/>
                    <a:pt x="535" y="861"/>
                    <a:pt x="536" y="861"/>
                  </a:cubicBezTo>
                  <a:cubicBezTo>
                    <a:pt x="536" y="862"/>
                    <a:pt x="536" y="862"/>
                    <a:pt x="537" y="863"/>
                  </a:cubicBezTo>
                  <a:cubicBezTo>
                    <a:pt x="537" y="863"/>
                    <a:pt x="538" y="863"/>
                    <a:pt x="538" y="864"/>
                  </a:cubicBezTo>
                  <a:cubicBezTo>
                    <a:pt x="539" y="865"/>
                    <a:pt x="540" y="866"/>
                    <a:pt x="541" y="867"/>
                  </a:cubicBezTo>
                  <a:cubicBezTo>
                    <a:pt x="542" y="867"/>
                    <a:pt x="542" y="868"/>
                    <a:pt x="543" y="868"/>
                  </a:cubicBezTo>
                  <a:cubicBezTo>
                    <a:pt x="543" y="869"/>
                    <a:pt x="544" y="870"/>
                    <a:pt x="544" y="870"/>
                  </a:cubicBezTo>
                  <a:cubicBezTo>
                    <a:pt x="545" y="871"/>
                    <a:pt x="545" y="871"/>
                    <a:pt x="546" y="872"/>
                  </a:cubicBezTo>
                  <a:cubicBezTo>
                    <a:pt x="546" y="872"/>
                    <a:pt x="546" y="872"/>
                    <a:pt x="547" y="872"/>
                  </a:cubicBezTo>
                  <a:cubicBezTo>
                    <a:pt x="547" y="872"/>
                    <a:pt x="548" y="872"/>
                    <a:pt x="548" y="872"/>
                  </a:cubicBezTo>
                  <a:cubicBezTo>
                    <a:pt x="550" y="872"/>
                    <a:pt x="550" y="872"/>
                    <a:pt x="551" y="872"/>
                  </a:cubicBezTo>
                  <a:cubicBezTo>
                    <a:pt x="552" y="872"/>
                    <a:pt x="553" y="872"/>
                    <a:pt x="554" y="873"/>
                  </a:cubicBezTo>
                  <a:cubicBezTo>
                    <a:pt x="555" y="873"/>
                    <a:pt x="555" y="874"/>
                    <a:pt x="556" y="874"/>
                  </a:cubicBezTo>
                  <a:cubicBezTo>
                    <a:pt x="557" y="874"/>
                    <a:pt x="558" y="874"/>
                    <a:pt x="559" y="874"/>
                  </a:cubicBezTo>
                  <a:cubicBezTo>
                    <a:pt x="560" y="874"/>
                    <a:pt x="560" y="874"/>
                    <a:pt x="561" y="874"/>
                  </a:cubicBezTo>
                  <a:cubicBezTo>
                    <a:pt x="561" y="874"/>
                    <a:pt x="562" y="874"/>
                    <a:pt x="562" y="873"/>
                  </a:cubicBezTo>
                  <a:cubicBezTo>
                    <a:pt x="563" y="873"/>
                    <a:pt x="563" y="873"/>
                    <a:pt x="564" y="872"/>
                  </a:cubicBezTo>
                  <a:cubicBezTo>
                    <a:pt x="564" y="872"/>
                    <a:pt x="563" y="872"/>
                    <a:pt x="563" y="871"/>
                  </a:cubicBezTo>
                  <a:cubicBezTo>
                    <a:pt x="563" y="870"/>
                    <a:pt x="564" y="870"/>
                    <a:pt x="564" y="869"/>
                  </a:cubicBezTo>
                  <a:cubicBezTo>
                    <a:pt x="564" y="868"/>
                    <a:pt x="563" y="867"/>
                    <a:pt x="563" y="865"/>
                  </a:cubicBezTo>
                  <a:cubicBezTo>
                    <a:pt x="563" y="864"/>
                    <a:pt x="563" y="864"/>
                    <a:pt x="563" y="863"/>
                  </a:cubicBezTo>
                  <a:cubicBezTo>
                    <a:pt x="563" y="862"/>
                    <a:pt x="564" y="862"/>
                    <a:pt x="565" y="862"/>
                  </a:cubicBezTo>
                  <a:cubicBezTo>
                    <a:pt x="565" y="861"/>
                    <a:pt x="565" y="861"/>
                    <a:pt x="565" y="860"/>
                  </a:cubicBezTo>
                  <a:cubicBezTo>
                    <a:pt x="566" y="860"/>
                    <a:pt x="567" y="859"/>
                    <a:pt x="568" y="859"/>
                  </a:cubicBezTo>
                  <a:cubicBezTo>
                    <a:pt x="569" y="858"/>
                    <a:pt x="570" y="858"/>
                    <a:pt x="571" y="858"/>
                  </a:cubicBezTo>
                  <a:cubicBezTo>
                    <a:pt x="573" y="858"/>
                    <a:pt x="574" y="858"/>
                    <a:pt x="576" y="859"/>
                  </a:cubicBezTo>
                  <a:cubicBezTo>
                    <a:pt x="576" y="859"/>
                    <a:pt x="577" y="860"/>
                    <a:pt x="577" y="860"/>
                  </a:cubicBezTo>
                  <a:cubicBezTo>
                    <a:pt x="578" y="861"/>
                    <a:pt x="579" y="862"/>
                    <a:pt x="580" y="863"/>
                  </a:cubicBezTo>
                  <a:cubicBezTo>
                    <a:pt x="580" y="864"/>
                    <a:pt x="581" y="864"/>
                    <a:pt x="581" y="864"/>
                  </a:cubicBezTo>
                  <a:cubicBezTo>
                    <a:pt x="582" y="865"/>
                    <a:pt x="583" y="866"/>
                    <a:pt x="584" y="867"/>
                  </a:cubicBezTo>
                  <a:cubicBezTo>
                    <a:pt x="585" y="867"/>
                    <a:pt x="586" y="868"/>
                    <a:pt x="586" y="868"/>
                  </a:cubicBezTo>
                  <a:cubicBezTo>
                    <a:pt x="587" y="869"/>
                    <a:pt x="587" y="869"/>
                    <a:pt x="587" y="870"/>
                  </a:cubicBezTo>
                  <a:cubicBezTo>
                    <a:pt x="588" y="870"/>
                    <a:pt x="588" y="871"/>
                    <a:pt x="589" y="871"/>
                  </a:cubicBezTo>
                  <a:cubicBezTo>
                    <a:pt x="589" y="871"/>
                    <a:pt x="590" y="871"/>
                    <a:pt x="590" y="871"/>
                  </a:cubicBezTo>
                  <a:cubicBezTo>
                    <a:pt x="591" y="872"/>
                    <a:pt x="592" y="872"/>
                    <a:pt x="592" y="872"/>
                  </a:cubicBezTo>
                  <a:cubicBezTo>
                    <a:pt x="612" y="872"/>
                    <a:pt x="612" y="872"/>
                    <a:pt x="612" y="872"/>
                  </a:cubicBezTo>
                  <a:cubicBezTo>
                    <a:pt x="612" y="870"/>
                    <a:pt x="612" y="869"/>
                    <a:pt x="612" y="867"/>
                  </a:cubicBezTo>
                  <a:cubicBezTo>
                    <a:pt x="612" y="865"/>
                    <a:pt x="612" y="865"/>
                    <a:pt x="612" y="865"/>
                  </a:cubicBezTo>
                  <a:cubicBezTo>
                    <a:pt x="612" y="864"/>
                    <a:pt x="612" y="864"/>
                    <a:pt x="612" y="863"/>
                  </a:cubicBezTo>
                  <a:cubicBezTo>
                    <a:pt x="612" y="861"/>
                    <a:pt x="612" y="861"/>
                    <a:pt x="612" y="859"/>
                  </a:cubicBezTo>
                  <a:cubicBezTo>
                    <a:pt x="613" y="859"/>
                    <a:pt x="614" y="860"/>
                    <a:pt x="615" y="860"/>
                  </a:cubicBezTo>
                  <a:cubicBezTo>
                    <a:pt x="615" y="860"/>
                    <a:pt x="616" y="859"/>
                    <a:pt x="616" y="859"/>
                  </a:cubicBezTo>
                  <a:cubicBezTo>
                    <a:pt x="617" y="859"/>
                    <a:pt x="617" y="859"/>
                    <a:pt x="618" y="859"/>
                  </a:cubicBezTo>
                  <a:cubicBezTo>
                    <a:pt x="618" y="859"/>
                    <a:pt x="619" y="859"/>
                    <a:pt x="620" y="859"/>
                  </a:cubicBezTo>
                  <a:cubicBezTo>
                    <a:pt x="622" y="859"/>
                    <a:pt x="623" y="859"/>
                    <a:pt x="625" y="860"/>
                  </a:cubicBezTo>
                  <a:cubicBezTo>
                    <a:pt x="626" y="861"/>
                    <a:pt x="626" y="863"/>
                    <a:pt x="627" y="863"/>
                  </a:cubicBezTo>
                  <a:cubicBezTo>
                    <a:pt x="628" y="863"/>
                    <a:pt x="628" y="864"/>
                    <a:pt x="629" y="864"/>
                  </a:cubicBezTo>
                  <a:cubicBezTo>
                    <a:pt x="630" y="864"/>
                    <a:pt x="631" y="864"/>
                    <a:pt x="632" y="864"/>
                  </a:cubicBezTo>
                  <a:cubicBezTo>
                    <a:pt x="632" y="864"/>
                    <a:pt x="633" y="864"/>
                    <a:pt x="633" y="864"/>
                  </a:cubicBezTo>
                  <a:cubicBezTo>
                    <a:pt x="634" y="864"/>
                    <a:pt x="634" y="864"/>
                    <a:pt x="635" y="864"/>
                  </a:cubicBezTo>
                  <a:cubicBezTo>
                    <a:pt x="635" y="863"/>
                    <a:pt x="635" y="863"/>
                    <a:pt x="636" y="862"/>
                  </a:cubicBezTo>
                  <a:cubicBezTo>
                    <a:pt x="636" y="862"/>
                    <a:pt x="637" y="861"/>
                    <a:pt x="637" y="861"/>
                  </a:cubicBezTo>
                  <a:cubicBezTo>
                    <a:pt x="638" y="861"/>
                    <a:pt x="638" y="861"/>
                    <a:pt x="639" y="861"/>
                  </a:cubicBezTo>
                  <a:cubicBezTo>
                    <a:pt x="639" y="862"/>
                    <a:pt x="639" y="863"/>
                    <a:pt x="640" y="864"/>
                  </a:cubicBezTo>
                  <a:cubicBezTo>
                    <a:pt x="640" y="865"/>
                    <a:pt x="641" y="864"/>
                    <a:pt x="641" y="865"/>
                  </a:cubicBezTo>
                  <a:cubicBezTo>
                    <a:pt x="641" y="865"/>
                    <a:pt x="641" y="866"/>
                    <a:pt x="642" y="866"/>
                  </a:cubicBezTo>
                  <a:cubicBezTo>
                    <a:pt x="642" y="867"/>
                    <a:pt x="642" y="868"/>
                    <a:pt x="642" y="869"/>
                  </a:cubicBezTo>
                  <a:cubicBezTo>
                    <a:pt x="642" y="871"/>
                    <a:pt x="642" y="872"/>
                    <a:pt x="641" y="874"/>
                  </a:cubicBezTo>
                  <a:cubicBezTo>
                    <a:pt x="641" y="875"/>
                    <a:pt x="640" y="875"/>
                    <a:pt x="640" y="876"/>
                  </a:cubicBezTo>
                  <a:cubicBezTo>
                    <a:pt x="639" y="878"/>
                    <a:pt x="639" y="878"/>
                    <a:pt x="638" y="880"/>
                  </a:cubicBezTo>
                  <a:cubicBezTo>
                    <a:pt x="638" y="882"/>
                    <a:pt x="637" y="884"/>
                    <a:pt x="637" y="886"/>
                  </a:cubicBezTo>
                  <a:cubicBezTo>
                    <a:pt x="637" y="887"/>
                    <a:pt x="637" y="888"/>
                    <a:pt x="637" y="889"/>
                  </a:cubicBezTo>
                  <a:cubicBezTo>
                    <a:pt x="638" y="889"/>
                    <a:pt x="638" y="890"/>
                    <a:pt x="638" y="891"/>
                  </a:cubicBezTo>
                  <a:cubicBezTo>
                    <a:pt x="638" y="891"/>
                    <a:pt x="639" y="892"/>
                    <a:pt x="639" y="892"/>
                  </a:cubicBezTo>
                  <a:cubicBezTo>
                    <a:pt x="639" y="893"/>
                    <a:pt x="639" y="893"/>
                    <a:pt x="639" y="894"/>
                  </a:cubicBezTo>
                  <a:cubicBezTo>
                    <a:pt x="640" y="895"/>
                    <a:pt x="640" y="895"/>
                    <a:pt x="641" y="896"/>
                  </a:cubicBezTo>
                  <a:cubicBezTo>
                    <a:pt x="641" y="897"/>
                    <a:pt x="641" y="897"/>
                    <a:pt x="641" y="898"/>
                  </a:cubicBezTo>
                  <a:cubicBezTo>
                    <a:pt x="641" y="899"/>
                    <a:pt x="641" y="900"/>
                    <a:pt x="641" y="901"/>
                  </a:cubicBezTo>
                  <a:cubicBezTo>
                    <a:pt x="641" y="901"/>
                    <a:pt x="640" y="902"/>
                    <a:pt x="639" y="902"/>
                  </a:cubicBezTo>
                  <a:cubicBezTo>
                    <a:pt x="639" y="903"/>
                    <a:pt x="638" y="903"/>
                    <a:pt x="638" y="903"/>
                  </a:cubicBezTo>
                  <a:cubicBezTo>
                    <a:pt x="638" y="904"/>
                    <a:pt x="637" y="904"/>
                    <a:pt x="637" y="905"/>
                  </a:cubicBezTo>
                  <a:cubicBezTo>
                    <a:pt x="637" y="906"/>
                    <a:pt x="637" y="907"/>
                    <a:pt x="637" y="908"/>
                  </a:cubicBezTo>
                  <a:cubicBezTo>
                    <a:pt x="637" y="909"/>
                    <a:pt x="637" y="909"/>
                    <a:pt x="636" y="910"/>
                  </a:cubicBezTo>
                  <a:cubicBezTo>
                    <a:pt x="636" y="910"/>
                    <a:pt x="636" y="911"/>
                    <a:pt x="635" y="911"/>
                  </a:cubicBezTo>
                  <a:cubicBezTo>
                    <a:pt x="634" y="913"/>
                    <a:pt x="633" y="913"/>
                    <a:pt x="633" y="915"/>
                  </a:cubicBezTo>
                  <a:cubicBezTo>
                    <a:pt x="632" y="916"/>
                    <a:pt x="632" y="917"/>
                    <a:pt x="632" y="918"/>
                  </a:cubicBezTo>
                  <a:cubicBezTo>
                    <a:pt x="631" y="919"/>
                    <a:pt x="630" y="920"/>
                    <a:pt x="628" y="920"/>
                  </a:cubicBezTo>
                  <a:cubicBezTo>
                    <a:pt x="628" y="921"/>
                    <a:pt x="627" y="921"/>
                    <a:pt x="626" y="921"/>
                  </a:cubicBezTo>
                  <a:cubicBezTo>
                    <a:pt x="626" y="922"/>
                    <a:pt x="626" y="922"/>
                    <a:pt x="625" y="922"/>
                  </a:cubicBezTo>
                  <a:cubicBezTo>
                    <a:pt x="624" y="923"/>
                    <a:pt x="624" y="923"/>
                    <a:pt x="624" y="924"/>
                  </a:cubicBezTo>
                  <a:cubicBezTo>
                    <a:pt x="623" y="924"/>
                    <a:pt x="623" y="925"/>
                    <a:pt x="623" y="925"/>
                  </a:cubicBezTo>
                  <a:cubicBezTo>
                    <a:pt x="623" y="926"/>
                    <a:pt x="623" y="927"/>
                    <a:pt x="623" y="928"/>
                  </a:cubicBezTo>
                  <a:cubicBezTo>
                    <a:pt x="623" y="931"/>
                    <a:pt x="621" y="933"/>
                    <a:pt x="620" y="935"/>
                  </a:cubicBezTo>
                  <a:cubicBezTo>
                    <a:pt x="620" y="937"/>
                    <a:pt x="620" y="938"/>
                    <a:pt x="619" y="939"/>
                  </a:cubicBezTo>
                  <a:cubicBezTo>
                    <a:pt x="619" y="941"/>
                    <a:pt x="618" y="942"/>
                    <a:pt x="617" y="943"/>
                  </a:cubicBezTo>
                  <a:cubicBezTo>
                    <a:pt x="616" y="943"/>
                    <a:pt x="616" y="944"/>
                    <a:pt x="615" y="944"/>
                  </a:cubicBezTo>
                  <a:cubicBezTo>
                    <a:pt x="614" y="945"/>
                    <a:pt x="614" y="945"/>
                    <a:pt x="614" y="946"/>
                  </a:cubicBezTo>
                  <a:cubicBezTo>
                    <a:pt x="613" y="946"/>
                    <a:pt x="613" y="947"/>
                    <a:pt x="612" y="947"/>
                  </a:cubicBezTo>
                  <a:cubicBezTo>
                    <a:pt x="611" y="947"/>
                    <a:pt x="611" y="947"/>
                    <a:pt x="611" y="947"/>
                  </a:cubicBezTo>
                  <a:cubicBezTo>
                    <a:pt x="609" y="947"/>
                    <a:pt x="609" y="947"/>
                    <a:pt x="607" y="947"/>
                  </a:cubicBezTo>
                  <a:cubicBezTo>
                    <a:pt x="606" y="947"/>
                    <a:pt x="605" y="948"/>
                    <a:pt x="604" y="948"/>
                  </a:cubicBezTo>
                  <a:cubicBezTo>
                    <a:pt x="604" y="948"/>
                    <a:pt x="603" y="948"/>
                    <a:pt x="603" y="948"/>
                  </a:cubicBezTo>
                  <a:cubicBezTo>
                    <a:pt x="602" y="948"/>
                    <a:pt x="602" y="948"/>
                    <a:pt x="601" y="948"/>
                  </a:cubicBezTo>
                  <a:cubicBezTo>
                    <a:pt x="601" y="948"/>
                    <a:pt x="600" y="948"/>
                    <a:pt x="600" y="949"/>
                  </a:cubicBezTo>
                  <a:cubicBezTo>
                    <a:pt x="599" y="949"/>
                    <a:pt x="599" y="949"/>
                    <a:pt x="598" y="949"/>
                  </a:cubicBezTo>
                  <a:cubicBezTo>
                    <a:pt x="597" y="950"/>
                    <a:pt x="597" y="951"/>
                    <a:pt x="596" y="951"/>
                  </a:cubicBezTo>
                  <a:cubicBezTo>
                    <a:pt x="595" y="951"/>
                    <a:pt x="595" y="951"/>
                    <a:pt x="594" y="950"/>
                  </a:cubicBezTo>
                  <a:cubicBezTo>
                    <a:pt x="593" y="950"/>
                    <a:pt x="593" y="950"/>
                    <a:pt x="592" y="949"/>
                  </a:cubicBezTo>
                  <a:cubicBezTo>
                    <a:pt x="591" y="948"/>
                    <a:pt x="591" y="947"/>
                    <a:pt x="589" y="947"/>
                  </a:cubicBezTo>
                  <a:cubicBezTo>
                    <a:pt x="587" y="947"/>
                    <a:pt x="587" y="947"/>
                    <a:pt x="587" y="947"/>
                  </a:cubicBezTo>
                  <a:cubicBezTo>
                    <a:pt x="587" y="947"/>
                    <a:pt x="586" y="947"/>
                    <a:pt x="585" y="947"/>
                  </a:cubicBezTo>
                  <a:cubicBezTo>
                    <a:pt x="584" y="947"/>
                    <a:pt x="584" y="946"/>
                    <a:pt x="583" y="946"/>
                  </a:cubicBezTo>
                  <a:cubicBezTo>
                    <a:pt x="582" y="946"/>
                    <a:pt x="581" y="946"/>
                    <a:pt x="580" y="946"/>
                  </a:cubicBezTo>
                  <a:cubicBezTo>
                    <a:pt x="579" y="946"/>
                    <a:pt x="578" y="946"/>
                    <a:pt x="577" y="946"/>
                  </a:cubicBezTo>
                  <a:cubicBezTo>
                    <a:pt x="576" y="945"/>
                    <a:pt x="576" y="945"/>
                    <a:pt x="575" y="945"/>
                  </a:cubicBezTo>
                  <a:cubicBezTo>
                    <a:pt x="573" y="945"/>
                    <a:pt x="573" y="945"/>
                    <a:pt x="573" y="945"/>
                  </a:cubicBezTo>
                  <a:cubicBezTo>
                    <a:pt x="573" y="945"/>
                    <a:pt x="572" y="945"/>
                    <a:pt x="572" y="945"/>
                  </a:cubicBezTo>
                  <a:cubicBezTo>
                    <a:pt x="571" y="945"/>
                    <a:pt x="570" y="946"/>
                    <a:pt x="570" y="946"/>
                  </a:cubicBezTo>
                  <a:cubicBezTo>
                    <a:pt x="571" y="947"/>
                    <a:pt x="572" y="947"/>
                    <a:pt x="573" y="947"/>
                  </a:cubicBezTo>
                  <a:cubicBezTo>
                    <a:pt x="575" y="948"/>
                    <a:pt x="576" y="949"/>
                    <a:pt x="578" y="949"/>
                  </a:cubicBezTo>
                  <a:cubicBezTo>
                    <a:pt x="580" y="950"/>
                    <a:pt x="581" y="950"/>
                    <a:pt x="583" y="950"/>
                  </a:cubicBezTo>
                  <a:cubicBezTo>
                    <a:pt x="584" y="950"/>
                    <a:pt x="585" y="950"/>
                    <a:pt x="586" y="950"/>
                  </a:cubicBezTo>
                  <a:cubicBezTo>
                    <a:pt x="586" y="953"/>
                    <a:pt x="586" y="953"/>
                    <a:pt x="586" y="953"/>
                  </a:cubicBezTo>
                  <a:cubicBezTo>
                    <a:pt x="586" y="955"/>
                    <a:pt x="586" y="955"/>
                    <a:pt x="586" y="955"/>
                  </a:cubicBezTo>
                  <a:cubicBezTo>
                    <a:pt x="586" y="956"/>
                    <a:pt x="587" y="957"/>
                    <a:pt x="588" y="958"/>
                  </a:cubicBezTo>
                  <a:cubicBezTo>
                    <a:pt x="588" y="958"/>
                    <a:pt x="588" y="959"/>
                    <a:pt x="589" y="959"/>
                  </a:cubicBezTo>
                  <a:cubicBezTo>
                    <a:pt x="589" y="960"/>
                    <a:pt x="589" y="961"/>
                    <a:pt x="589" y="962"/>
                  </a:cubicBezTo>
                  <a:cubicBezTo>
                    <a:pt x="589" y="962"/>
                    <a:pt x="589" y="963"/>
                    <a:pt x="589" y="963"/>
                  </a:cubicBezTo>
                  <a:cubicBezTo>
                    <a:pt x="589" y="964"/>
                    <a:pt x="589" y="964"/>
                    <a:pt x="589" y="965"/>
                  </a:cubicBezTo>
                  <a:cubicBezTo>
                    <a:pt x="589" y="965"/>
                    <a:pt x="589" y="966"/>
                    <a:pt x="589" y="967"/>
                  </a:cubicBezTo>
                  <a:cubicBezTo>
                    <a:pt x="588" y="969"/>
                    <a:pt x="589" y="970"/>
                    <a:pt x="589" y="972"/>
                  </a:cubicBezTo>
                  <a:cubicBezTo>
                    <a:pt x="589" y="972"/>
                    <a:pt x="590" y="974"/>
                    <a:pt x="591" y="975"/>
                  </a:cubicBezTo>
                  <a:cubicBezTo>
                    <a:pt x="593" y="977"/>
                    <a:pt x="594" y="978"/>
                    <a:pt x="596" y="981"/>
                  </a:cubicBezTo>
                  <a:cubicBezTo>
                    <a:pt x="596" y="981"/>
                    <a:pt x="597" y="982"/>
                    <a:pt x="597" y="983"/>
                  </a:cubicBezTo>
                  <a:cubicBezTo>
                    <a:pt x="599" y="986"/>
                    <a:pt x="599" y="986"/>
                    <a:pt x="599" y="986"/>
                  </a:cubicBezTo>
                  <a:cubicBezTo>
                    <a:pt x="599" y="988"/>
                    <a:pt x="600" y="988"/>
                    <a:pt x="601" y="989"/>
                  </a:cubicBezTo>
                  <a:cubicBezTo>
                    <a:pt x="602" y="990"/>
                    <a:pt x="602" y="991"/>
                    <a:pt x="603" y="992"/>
                  </a:cubicBezTo>
                  <a:cubicBezTo>
                    <a:pt x="604" y="993"/>
                    <a:pt x="605" y="995"/>
                    <a:pt x="606" y="995"/>
                  </a:cubicBezTo>
                  <a:cubicBezTo>
                    <a:pt x="607" y="996"/>
                    <a:pt x="608" y="997"/>
                    <a:pt x="609" y="997"/>
                  </a:cubicBezTo>
                  <a:cubicBezTo>
                    <a:pt x="612" y="997"/>
                    <a:pt x="612" y="997"/>
                    <a:pt x="612" y="997"/>
                  </a:cubicBezTo>
                  <a:cubicBezTo>
                    <a:pt x="614" y="997"/>
                    <a:pt x="615" y="997"/>
                    <a:pt x="616" y="997"/>
                  </a:cubicBezTo>
                  <a:cubicBezTo>
                    <a:pt x="617" y="996"/>
                    <a:pt x="618" y="995"/>
                    <a:pt x="619" y="995"/>
                  </a:cubicBezTo>
                  <a:cubicBezTo>
                    <a:pt x="619" y="994"/>
                    <a:pt x="618" y="993"/>
                    <a:pt x="619" y="992"/>
                  </a:cubicBezTo>
                  <a:cubicBezTo>
                    <a:pt x="619" y="990"/>
                    <a:pt x="621" y="990"/>
                    <a:pt x="622" y="989"/>
                  </a:cubicBezTo>
                  <a:cubicBezTo>
                    <a:pt x="623" y="992"/>
                    <a:pt x="623" y="992"/>
                    <a:pt x="623" y="992"/>
                  </a:cubicBezTo>
                  <a:cubicBezTo>
                    <a:pt x="625" y="995"/>
                    <a:pt x="627" y="997"/>
                    <a:pt x="630" y="1000"/>
                  </a:cubicBezTo>
                  <a:cubicBezTo>
                    <a:pt x="630" y="1001"/>
                    <a:pt x="631" y="1002"/>
                    <a:pt x="631" y="1003"/>
                  </a:cubicBezTo>
                  <a:cubicBezTo>
                    <a:pt x="632" y="1004"/>
                    <a:pt x="633" y="1005"/>
                    <a:pt x="634" y="1006"/>
                  </a:cubicBezTo>
                  <a:cubicBezTo>
                    <a:pt x="635" y="1006"/>
                    <a:pt x="636" y="1006"/>
                    <a:pt x="637" y="1007"/>
                  </a:cubicBezTo>
                  <a:cubicBezTo>
                    <a:pt x="638" y="1008"/>
                    <a:pt x="639" y="1009"/>
                    <a:pt x="639" y="1010"/>
                  </a:cubicBezTo>
                  <a:cubicBezTo>
                    <a:pt x="640" y="1012"/>
                    <a:pt x="640" y="1014"/>
                    <a:pt x="640" y="1017"/>
                  </a:cubicBezTo>
                  <a:cubicBezTo>
                    <a:pt x="640" y="1018"/>
                    <a:pt x="641" y="1019"/>
                    <a:pt x="641" y="1020"/>
                  </a:cubicBezTo>
                  <a:cubicBezTo>
                    <a:pt x="641" y="1021"/>
                    <a:pt x="642" y="1021"/>
                    <a:pt x="643" y="1022"/>
                  </a:cubicBezTo>
                  <a:cubicBezTo>
                    <a:pt x="645" y="1025"/>
                    <a:pt x="646" y="1027"/>
                    <a:pt x="648" y="1029"/>
                  </a:cubicBezTo>
                  <a:cubicBezTo>
                    <a:pt x="649" y="1030"/>
                    <a:pt x="651" y="1031"/>
                    <a:pt x="651" y="1032"/>
                  </a:cubicBezTo>
                  <a:cubicBezTo>
                    <a:pt x="652" y="1034"/>
                    <a:pt x="652" y="1035"/>
                    <a:pt x="652" y="1037"/>
                  </a:cubicBezTo>
                  <a:cubicBezTo>
                    <a:pt x="652" y="1039"/>
                    <a:pt x="652" y="1039"/>
                    <a:pt x="652" y="1039"/>
                  </a:cubicBezTo>
                  <a:cubicBezTo>
                    <a:pt x="652" y="1040"/>
                    <a:pt x="651" y="1041"/>
                    <a:pt x="651" y="1042"/>
                  </a:cubicBezTo>
                  <a:cubicBezTo>
                    <a:pt x="651" y="1045"/>
                    <a:pt x="651" y="1048"/>
                    <a:pt x="653" y="1051"/>
                  </a:cubicBezTo>
                  <a:cubicBezTo>
                    <a:pt x="654" y="1053"/>
                    <a:pt x="655" y="1053"/>
                    <a:pt x="657" y="1053"/>
                  </a:cubicBezTo>
                  <a:cubicBezTo>
                    <a:pt x="658" y="1054"/>
                    <a:pt x="659" y="1055"/>
                    <a:pt x="660" y="1055"/>
                  </a:cubicBezTo>
                  <a:cubicBezTo>
                    <a:pt x="661" y="1055"/>
                    <a:pt x="662" y="1055"/>
                    <a:pt x="663" y="1056"/>
                  </a:cubicBezTo>
                  <a:cubicBezTo>
                    <a:pt x="664" y="1056"/>
                    <a:pt x="665" y="1057"/>
                    <a:pt x="666" y="1058"/>
                  </a:cubicBezTo>
                  <a:cubicBezTo>
                    <a:pt x="667" y="1059"/>
                    <a:pt x="667" y="1060"/>
                    <a:pt x="667" y="1061"/>
                  </a:cubicBezTo>
                  <a:cubicBezTo>
                    <a:pt x="668" y="1062"/>
                    <a:pt x="668" y="1063"/>
                    <a:pt x="669" y="1064"/>
                  </a:cubicBezTo>
                  <a:cubicBezTo>
                    <a:pt x="671" y="1067"/>
                    <a:pt x="673" y="1067"/>
                    <a:pt x="675" y="1070"/>
                  </a:cubicBezTo>
                  <a:cubicBezTo>
                    <a:pt x="676" y="1073"/>
                    <a:pt x="677" y="1074"/>
                    <a:pt x="678" y="1076"/>
                  </a:cubicBezTo>
                  <a:cubicBezTo>
                    <a:pt x="681" y="1082"/>
                    <a:pt x="681" y="1082"/>
                    <a:pt x="681" y="1082"/>
                  </a:cubicBezTo>
                  <a:cubicBezTo>
                    <a:pt x="682" y="1085"/>
                    <a:pt x="684" y="1088"/>
                    <a:pt x="684" y="1091"/>
                  </a:cubicBezTo>
                  <a:cubicBezTo>
                    <a:pt x="684" y="1093"/>
                    <a:pt x="684" y="1093"/>
                    <a:pt x="684" y="1095"/>
                  </a:cubicBezTo>
                  <a:cubicBezTo>
                    <a:pt x="683" y="1096"/>
                    <a:pt x="681" y="1096"/>
                    <a:pt x="681" y="1098"/>
                  </a:cubicBezTo>
                  <a:cubicBezTo>
                    <a:pt x="681" y="1098"/>
                    <a:pt x="681" y="1099"/>
                    <a:pt x="681" y="1101"/>
                  </a:cubicBezTo>
                  <a:cubicBezTo>
                    <a:pt x="681" y="1103"/>
                    <a:pt x="681" y="1105"/>
                    <a:pt x="683" y="1106"/>
                  </a:cubicBezTo>
                  <a:cubicBezTo>
                    <a:pt x="684" y="1107"/>
                    <a:pt x="685" y="1108"/>
                    <a:pt x="686" y="1109"/>
                  </a:cubicBezTo>
                  <a:cubicBezTo>
                    <a:pt x="687" y="1109"/>
                    <a:pt x="688" y="1110"/>
                    <a:pt x="689" y="1110"/>
                  </a:cubicBezTo>
                  <a:cubicBezTo>
                    <a:pt x="690" y="1111"/>
                    <a:pt x="690" y="1112"/>
                    <a:pt x="692" y="1113"/>
                  </a:cubicBezTo>
                  <a:cubicBezTo>
                    <a:pt x="694" y="1115"/>
                    <a:pt x="695" y="1116"/>
                    <a:pt x="698" y="1118"/>
                  </a:cubicBezTo>
                  <a:cubicBezTo>
                    <a:pt x="698" y="1119"/>
                    <a:pt x="699" y="1119"/>
                    <a:pt x="700" y="1120"/>
                  </a:cubicBezTo>
                  <a:cubicBezTo>
                    <a:pt x="701" y="1121"/>
                    <a:pt x="701" y="1122"/>
                    <a:pt x="702" y="1123"/>
                  </a:cubicBezTo>
                  <a:cubicBezTo>
                    <a:pt x="703" y="1125"/>
                    <a:pt x="704" y="1125"/>
                    <a:pt x="705" y="1126"/>
                  </a:cubicBezTo>
                  <a:cubicBezTo>
                    <a:pt x="707" y="1128"/>
                    <a:pt x="707" y="1130"/>
                    <a:pt x="708" y="1133"/>
                  </a:cubicBezTo>
                  <a:cubicBezTo>
                    <a:pt x="709" y="1134"/>
                    <a:pt x="709" y="1135"/>
                    <a:pt x="710" y="1137"/>
                  </a:cubicBezTo>
                  <a:cubicBezTo>
                    <a:pt x="711" y="1138"/>
                    <a:pt x="713" y="1138"/>
                    <a:pt x="714" y="1139"/>
                  </a:cubicBezTo>
                  <a:cubicBezTo>
                    <a:pt x="716" y="1143"/>
                    <a:pt x="717" y="1145"/>
                    <a:pt x="720" y="1148"/>
                  </a:cubicBezTo>
                  <a:cubicBezTo>
                    <a:pt x="722" y="1152"/>
                    <a:pt x="726" y="1153"/>
                    <a:pt x="728" y="1157"/>
                  </a:cubicBezTo>
                  <a:cubicBezTo>
                    <a:pt x="729" y="1158"/>
                    <a:pt x="729" y="1159"/>
                    <a:pt x="730" y="1160"/>
                  </a:cubicBezTo>
                  <a:cubicBezTo>
                    <a:pt x="730" y="1161"/>
                    <a:pt x="732" y="1162"/>
                    <a:pt x="732" y="1164"/>
                  </a:cubicBezTo>
                  <a:cubicBezTo>
                    <a:pt x="732" y="1165"/>
                    <a:pt x="734" y="1165"/>
                    <a:pt x="734" y="1167"/>
                  </a:cubicBezTo>
                  <a:cubicBezTo>
                    <a:pt x="734" y="1169"/>
                    <a:pt x="733" y="1170"/>
                    <a:pt x="734" y="1173"/>
                  </a:cubicBezTo>
                  <a:cubicBezTo>
                    <a:pt x="734" y="1174"/>
                    <a:pt x="733" y="1175"/>
                    <a:pt x="734" y="1176"/>
                  </a:cubicBezTo>
                  <a:cubicBezTo>
                    <a:pt x="734" y="1177"/>
                    <a:pt x="735" y="1177"/>
                    <a:pt x="735" y="1178"/>
                  </a:cubicBezTo>
                  <a:cubicBezTo>
                    <a:pt x="736" y="1181"/>
                    <a:pt x="739" y="1182"/>
                    <a:pt x="739" y="1185"/>
                  </a:cubicBezTo>
                  <a:cubicBezTo>
                    <a:pt x="739" y="1210"/>
                    <a:pt x="739" y="1210"/>
                    <a:pt x="739" y="1210"/>
                  </a:cubicBezTo>
                  <a:cubicBezTo>
                    <a:pt x="739" y="1214"/>
                    <a:pt x="743" y="1215"/>
                    <a:pt x="746" y="1218"/>
                  </a:cubicBezTo>
                  <a:cubicBezTo>
                    <a:pt x="748" y="1219"/>
                    <a:pt x="749" y="1222"/>
                    <a:pt x="752" y="1222"/>
                  </a:cubicBezTo>
                  <a:cubicBezTo>
                    <a:pt x="754" y="1222"/>
                    <a:pt x="756" y="1222"/>
                    <a:pt x="758" y="1222"/>
                  </a:cubicBezTo>
                  <a:cubicBezTo>
                    <a:pt x="761" y="1222"/>
                    <a:pt x="764" y="1222"/>
                    <a:pt x="767" y="1221"/>
                  </a:cubicBezTo>
                  <a:cubicBezTo>
                    <a:pt x="768" y="1221"/>
                    <a:pt x="769" y="1220"/>
                    <a:pt x="770" y="1218"/>
                  </a:cubicBezTo>
                  <a:cubicBezTo>
                    <a:pt x="771" y="1216"/>
                    <a:pt x="772" y="1214"/>
                    <a:pt x="773" y="1212"/>
                  </a:cubicBezTo>
                  <a:cubicBezTo>
                    <a:pt x="775" y="1211"/>
                    <a:pt x="777" y="1210"/>
                    <a:pt x="779" y="1209"/>
                  </a:cubicBezTo>
                  <a:cubicBezTo>
                    <a:pt x="780" y="1208"/>
                    <a:pt x="781" y="1208"/>
                    <a:pt x="782" y="1208"/>
                  </a:cubicBezTo>
                  <a:cubicBezTo>
                    <a:pt x="800" y="1208"/>
                    <a:pt x="800" y="1208"/>
                    <a:pt x="800" y="1208"/>
                  </a:cubicBezTo>
                  <a:cubicBezTo>
                    <a:pt x="802" y="1208"/>
                    <a:pt x="802" y="1210"/>
                    <a:pt x="803" y="1210"/>
                  </a:cubicBezTo>
                  <a:cubicBezTo>
                    <a:pt x="804" y="1210"/>
                    <a:pt x="805" y="1210"/>
                    <a:pt x="806" y="1210"/>
                  </a:cubicBezTo>
                  <a:cubicBezTo>
                    <a:pt x="809" y="1204"/>
                    <a:pt x="809" y="1204"/>
                    <a:pt x="809" y="1204"/>
                  </a:cubicBezTo>
                  <a:cubicBezTo>
                    <a:pt x="810" y="1203"/>
                    <a:pt x="811" y="1202"/>
                    <a:pt x="812" y="1201"/>
                  </a:cubicBezTo>
                  <a:cubicBezTo>
                    <a:pt x="812" y="1200"/>
                    <a:pt x="814" y="1200"/>
                    <a:pt x="815" y="1199"/>
                  </a:cubicBezTo>
                  <a:cubicBezTo>
                    <a:pt x="817" y="1198"/>
                    <a:pt x="817" y="1197"/>
                    <a:pt x="818" y="1196"/>
                  </a:cubicBezTo>
                  <a:cubicBezTo>
                    <a:pt x="821" y="1195"/>
                    <a:pt x="824" y="1196"/>
                    <a:pt x="827" y="1195"/>
                  </a:cubicBezTo>
                  <a:cubicBezTo>
                    <a:pt x="828" y="1194"/>
                    <a:pt x="829" y="1193"/>
                    <a:pt x="830" y="1192"/>
                  </a:cubicBezTo>
                  <a:cubicBezTo>
                    <a:pt x="832" y="1192"/>
                    <a:pt x="834" y="1193"/>
                    <a:pt x="836" y="1192"/>
                  </a:cubicBezTo>
                  <a:cubicBezTo>
                    <a:pt x="837" y="1192"/>
                    <a:pt x="838" y="1190"/>
                    <a:pt x="839" y="1190"/>
                  </a:cubicBezTo>
                  <a:cubicBezTo>
                    <a:pt x="840" y="1190"/>
                    <a:pt x="841" y="1190"/>
                    <a:pt x="842" y="1190"/>
                  </a:cubicBezTo>
                  <a:cubicBezTo>
                    <a:pt x="844" y="1190"/>
                    <a:pt x="846" y="1190"/>
                    <a:pt x="848" y="1190"/>
                  </a:cubicBezTo>
                  <a:cubicBezTo>
                    <a:pt x="849" y="1189"/>
                    <a:pt x="849" y="1188"/>
                    <a:pt x="851" y="1187"/>
                  </a:cubicBezTo>
                  <a:cubicBezTo>
                    <a:pt x="854" y="1184"/>
                    <a:pt x="854" y="1184"/>
                    <a:pt x="854" y="1184"/>
                  </a:cubicBezTo>
                  <a:cubicBezTo>
                    <a:pt x="855" y="1183"/>
                    <a:pt x="855" y="1181"/>
                    <a:pt x="856" y="1181"/>
                  </a:cubicBezTo>
                  <a:cubicBezTo>
                    <a:pt x="857" y="1181"/>
                    <a:pt x="858" y="1181"/>
                    <a:pt x="859" y="1181"/>
                  </a:cubicBezTo>
                  <a:cubicBezTo>
                    <a:pt x="863" y="1180"/>
                    <a:pt x="865" y="1181"/>
                    <a:pt x="868" y="1181"/>
                  </a:cubicBezTo>
                  <a:cubicBezTo>
                    <a:pt x="868" y="1179"/>
                    <a:pt x="868" y="1178"/>
                    <a:pt x="868" y="1176"/>
                  </a:cubicBezTo>
                  <a:cubicBezTo>
                    <a:pt x="868" y="1174"/>
                    <a:pt x="868" y="1173"/>
                    <a:pt x="868" y="1173"/>
                  </a:cubicBezTo>
                  <a:cubicBezTo>
                    <a:pt x="869" y="1171"/>
                    <a:pt x="869" y="1171"/>
                    <a:pt x="870" y="1170"/>
                  </a:cubicBezTo>
                  <a:cubicBezTo>
                    <a:pt x="871" y="1169"/>
                    <a:pt x="872" y="1170"/>
                    <a:pt x="873" y="1170"/>
                  </a:cubicBezTo>
                  <a:cubicBezTo>
                    <a:pt x="875" y="1169"/>
                    <a:pt x="875" y="1168"/>
                    <a:pt x="876" y="1167"/>
                  </a:cubicBezTo>
                  <a:cubicBezTo>
                    <a:pt x="877" y="1167"/>
                    <a:pt x="878" y="1167"/>
                    <a:pt x="879" y="1167"/>
                  </a:cubicBezTo>
                  <a:cubicBezTo>
                    <a:pt x="880" y="1166"/>
                    <a:pt x="881" y="1165"/>
                    <a:pt x="882" y="1165"/>
                  </a:cubicBezTo>
                  <a:cubicBezTo>
                    <a:pt x="883" y="1165"/>
                    <a:pt x="884" y="1165"/>
                    <a:pt x="885" y="1165"/>
                  </a:cubicBezTo>
                  <a:cubicBezTo>
                    <a:pt x="886" y="1165"/>
                    <a:pt x="887" y="1165"/>
                    <a:pt x="888" y="1165"/>
                  </a:cubicBezTo>
                  <a:cubicBezTo>
                    <a:pt x="909" y="1165"/>
                    <a:pt x="909" y="1165"/>
                    <a:pt x="909" y="1165"/>
                  </a:cubicBezTo>
                  <a:cubicBezTo>
                    <a:pt x="909" y="1164"/>
                    <a:pt x="909" y="1162"/>
                    <a:pt x="909" y="1161"/>
                  </a:cubicBezTo>
                  <a:cubicBezTo>
                    <a:pt x="909" y="1160"/>
                    <a:pt x="909" y="1159"/>
                    <a:pt x="909" y="1158"/>
                  </a:cubicBezTo>
                  <a:cubicBezTo>
                    <a:pt x="909" y="1157"/>
                    <a:pt x="909" y="1156"/>
                    <a:pt x="909" y="1155"/>
                  </a:cubicBezTo>
                  <a:cubicBezTo>
                    <a:pt x="910" y="1153"/>
                    <a:pt x="912" y="1151"/>
                    <a:pt x="913" y="1149"/>
                  </a:cubicBezTo>
                  <a:cubicBezTo>
                    <a:pt x="928" y="1149"/>
                    <a:pt x="928" y="1149"/>
                    <a:pt x="928" y="1149"/>
                  </a:cubicBezTo>
                  <a:cubicBezTo>
                    <a:pt x="928" y="1148"/>
                    <a:pt x="928" y="1147"/>
                    <a:pt x="929" y="1146"/>
                  </a:cubicBezTo>
                  <a:cubicBezTo>
                    <a:pt x="929" y="1145"/>
                    <a:pt x="930" y="1144"/>
                    <a:pt x="930" y="1143"/>
                  </a:cubicBezTo>
                  <a:cubicBezTo>
                    <a:pt x="931" y="1141"/>
                    <a:pt x="931" y="1139"/>
                    <a:pt x="932" y="1137"/>
                  </a:cubicBezTo>
                  <a:cubicBezTo>
                    <a:pt x="933" y="1136"/>
                    <a:pt x="934" y="1135"/>
                    <a:pt x="935" y="1135"/>
                  </a:cubicBezTo>
                  <a:cubicBezTo>
                    <a:pt x="936" y="1134"/>
                    <a:pt x="937" y="1135"/>
                    <a:pt x="938" y="1135"/>
                  </a:cubicBezTo>
                  <a:cubicBezTo>
                    <a:pt x="941" y="1135"/>
                    <a:pt x="941" y="1135"/>
                    <a:pt x="941" y="1135"/>
                  </a:cubicBezTo>
                  <a:cubicBezTo>
                    <a:pt x="942" y="1135"/>
                    <a:pt x="943" y="1135"/>
                    <a:pt x="944" y="1135"/>
                  </a:cubicBezTo>
                  <a:cubicBezTo>
                    <a:pt x="946" y="1129"/>
                    <a:pt x="946" y="1129"/>
                    <a:pt x="946" y="1129"/>
                  </a:cubicBezTo>
                  <a:cubicBezTo>
                    <a:pt x="946" y="1128"/>
                    <a:pt x="947" y="1127"/>
                    <a:pt x="947" y="1126"/>
                  </a:cubicBezTo>
                  <a:cubicBezTo>
                    <a:pt x="947" y="1125"/>
                    <a:pt x="947" y="1124"/>
                    <a:pt x="947" y="1123"/>
                  </a:cubicBezTo>
                  <a:cubicBezTo>
                    <a:pt x="947" y="1122"/>
                    <a:pt x="949" y="1122"/>
                    <a:pt x="949" y="1120"/>
                  </a:cubicBezTo>
                  <a:cubicBezTo>
                    <a:pt x="950" y="1119"/>
                    <a:pt x="950" y="1118"/>
                    <a:pt x="951" y="1117"/>
                  </a:cubicBezTo>
                  <a:cubicBezTo>
                    <a:pt x="952" y="1116"/>
                    <a:pt x="953" y="1115"/>
                    <a:pt x="955" y="1115"/>
                  </a:cubicBezTo>
                  <a:cubicBezTo>
                    <a:pt x="957" y="1115"/>
                    <a:pt x="957" y="1115"/>
                    <a:pt x="957" y="1115"/>
                  </a:cubicBezTo>
                  <a:cubicBezTo>
                    <a:pt x="958" y="1116"/>
                    <a:pt x="958" y="1117"/>
                    <a:pt x="959" y="1118"/>
                  </a:cubicBezTo>
                  <a:cubicBezTo>
                    <a:pt x="959" y="1119"/>
                    <a:pt x="961" y="1119"/>
                    <a:pt x="962" y="1119"/>
                  </a:cubicBezTo>
                  <a:cubicBezTo>
                    <a:pt x="962" y="1115"/>
                    <a:pt x="961" y="1114"/>
                    <a:pt x="962" y="1110"/>
                  </a:cubicBezTo>
                  <a:cubicBezTo>
                    <a:pt x="962" y="1106"/>
                    <a:pt x="963" y="1104"/>
                    <a:pt x="964" y="1101"/>
                  </a:cubicBezTo>
                  <a:cubicBezTo>
                    <a:pt x="964" y="1099"/>
                    <a:pt x="964" y="1098"/>
                    <a:pt x="965" y="1097"/>
                  </a:cubicBezTo>
                  <a:cubicBezTo>
                    <a:pt x="965" y="1096"/>
                    <a:pt x="965" y="1095"/>
                    <a:pt x="965" y="1094"/>
                  </a:cubicBezTo>
                  <a:cubicBezTo>
                    <a:pt x="966" y="1093"/>
                    <a:pt x="967" y="1093"/>
                    <a:pt x="968" y="1093"/>
                  </a:cubicBezTo>
                  <a:cubicBezTo>
                    <a:pt x="969" y="1093"/>
                    <a:pt x="970" y="1093"/>
                    <a:pt x="971" y="1093"/>
                  </a:cubicBezTo>
                  <a:cubicBezTo>
                    <a:pt x="973" y="1093"/>
                    <a:pt x="975" y="1092"/>
                    <a:pt x="977" y="1091"/>
                  </a:cubicBezTo>
                  <a:cubicBezTo>
                    <a:pt x="977" y="1089"/>
                    <a:pt x="977" y="1087"/>
                    <a:pt x="976" y="1084"/>
                  </a:cubicBezTo>
                  <a:cubicBezTo>
                    <a:pt x="975" y="1083"/>
                    <a:pt x="974" y="1082"/>
                    <a:pt x="973" y="1081"/>
                  </a:cubicBezTo>
                  <a:cubicBezTo>
                    <a:pt x="972" y="1081"/>
                    <a:pt x="971" y="1082"/>
                    <a:pt x="970" y="1081"/>
                  </a:cubicBezTo>
                  <a:cubicBezTo>
                    <a:pt x="969" y="1081"/>
                    <a:pt x="968" y="1080"/>
                    <a:pt x="967" y="1080"/>
                  </a:cubicBezTo>
                  <a:cubicBezTo>
                    <a:pt x="966" y="1079"/>
                    <a:pt x="964" y="1079"/>
                    <a:pt x="964" y="1078"/>
                  </a:cubicBezTo>
                  <a:cubicBezTo>
                    <a:pt x="964" y="1078"/>
                    <a:pt x="964" y="1076"/>
                    <a:pt x="964" y="1075"/>
                  </a:cubicBezTo>
                  <a:cubicBezTo>
                    <a:pt x="964" y="1074"/>
                    <a:pt x="963" y="1073"/>
                    <a:pt x="963" y="1072"/>
                  </a:cubicBezTo>
                  <a:cubicBezTo>
                    <a:pt x="963" y="1071"/>
                    <a:pt x="962" y="1070"/>
                    <a:pt x="962" y="1069"/>
                  </a:cubicBezTo>
                  <a:cubicBezTo>
                    <a:pt x="961" y="1067"/>
                    <a:pt x="960" y="1066"/>
                    <a:pt x="959" y="1066"/>
                  </a:cubicBezTo>
                  <a:cubicBezTo>
                    <a:pt x="957" y="1065"/>
                    <a:pt x="955" y="1064"/>
                    <a:pt x="953" y="1064"/>
                  </a:cubicBezTo>
                  <a:cubicBezTo>
                    <a:pt x="952" y="1064"/>
                    <a:pt x="951" y="1064"/>
                    <a:pt x="950" y="1064"/>
                  </a:cubicBezTo>
                  <a:cubicBezTo>
                    <a:pt x="949" y="1064"/>
                    <a:pt x="948" y="1063"/>
                    <a:pt x="947" y="1062"/>
                  </a:cubicBezTo>
                  <a:cubicBezTo>
                    <a:pt x="947" y="1061"/>
                    <a:pt x="947" y="1060"/>
                    <a:pt x="947" y="1059"/>
                  </a:cubicBezTo>
                  <a:cubicBezTo>
                    <a:pt x="948" y="1057"/>
                    <a:pt x="949" y="1056"/>
                    <a:pt x="949" y="1053"/>
                  </a:cubicBezTo>
                  <a:cubicBezTo>
                    <a:pt x="949" y="1052"/>
                    <a:pt x="949" y="1051"/>
                    <a:pt x="948" y="1050"/>
                  </a:cubicBezTo>
                  <a:cubicBezTo>
                    <a:pt x="948" y="1050"/>
                    <a:pt x="946" y="1050"/>
                    <a:pt x="946" y="1049"/>
                  </a:cubicBezTo>
                  <a:cubicBezTo>
                    <a:pt x="945" y="1048"/>
                    <a:pt x="944" y="1048"/>
                    <a:pt x="942" y="1048"/>
                  </a:cubicBezTo>
                  <a:cubicBezTo>
                    <a:pt x="937" y="1048"/>
                    <a:pt x="937" y="1048"/>
                    <a:pt x="937" y="1048"/>
                  </a:cubicBezTo>
                  <a:cubicBezTo>
                    <a:pt x="937" y="1050"/>
                    <a:pt x="937" y="1052"/>
                    <a:pt x="937" y="1054"/>
                  </a:cubicBezTo>
                  <a:cubicBezTo>
                    <a:pt x="936" y="1057"/>
                    <a:pt x="934" y="1057"/>
                    <a:pt x="932" y="1059"/>
                  </a:cubicBezTo>
                  <a:cubicBezTo>
                    <a:pt x="932" y="1057"/>
                    <a:pt x="931" y="1055"/>
                    <a:pt x="931" y="1053"/>
                  </a:cubicBezTo>
                  <a:cubicBezTo>
                    <a:pt x="931" y="1052"/>
                    <a:pt x="931" y="1051"/>
                    <a:pt x="931" y="1050"/>
                  </a:cubicBezTo>
                  <a:cubicBezTo>
                    <a:pt x="930" y="1049"/>
                    <a:pt x="929" y="1049"/>
                    <a:pt x="928" y="1048"/>
                  </a:cubicBezTo>
                  <a:cubicBezTo>
                    <a:pt x="927" y="1047"/>
                    <a:pt x="927" y="1046"/>
                    <a:pt x="926" y="1045"/>
                  </a:cubicBezTo>
                  <a:cubicBezTo>
                    <a:pt x="926" y="1031"/>
                    <a:pt x="926" y="1031"/>
                    <a:pt x="926" y="1031"/>
                  </a:cubicBezTo>
                  <a:cubicBezTo>
                    <a:pt x="925" y="1030"/>
                    <a:pt x="924" y="1029"/>
                    <a:pt x="923" y="1028"/>
                  </a:cubicBezTo>
                  <a:cubicBezTo>
                    <a:pt x="922" y="1027"/>
                    <a:pt x="921" y="1026"/>
                    <a:pt x="920" y="1025"/>
                  </a:cubicBezTo>
                  <a:cubicBezTo>
                    <a:pt x="920" y="1026"/>
                    <a:pt x="920" y="1028"/>
                    <a:pt x="919" y="1028"/>
                  </a:cubicBezTo>
                  <a:cubicBezTo>
                    <a:pt x="918" y="1029"/>
                    <a:pt x="917" y="1029"/>
                    <a:pt x="916" y="1030"/>
                  </a:cubicBezTo>
                  <a:cubicBezTo>
                    <a:pt x="915" y="1030"/>
                    <a:pt x="914" y="1031"/>
                    <a:pt x="913" y="1031"/>
                  </a:cubicBezTo>
                  <a:cubicBezTo>
                    <a:pt x="911" y="1032"/>
                    <a:pt x="910" y="1035"/>
                    <a:pt x="909" y="1037"/>
                  </a:cubicBezTo>
                  <a:cubicBezTo>
                    <a:pt x="909" y="1041"/>
                    <a:pt x="910" y="1043"/>
                    <a:pt x="909" y="1046"/>
                  </a:cubicBezTo>
                  <a:cubicBezTo>
                    <a:pt x="909" y="1048"/>
                    <a:pt x="909" y="1050"/>
                    <a:pt x="909" y="1052"/>
                  </a:cubicBezTo>
                  <a:cubicBezTo>
                    <a:pt x="906" y="1052"/>
                    <a:pt x="905" y="1051"/>
                    <a:pt x="903" y="1051"/>
                  </a:cubicBezTo>
                  <a:cubicBezTo>
                    <a:pt x="900" y="1051"/>
                    <a:pt x="899" y="1051"/>
                    <a:pt x="896" y="1051"/>
                  </a:cubicBezTo>
                  <a:cubicBezTo>
                    <a:pt x="893" y="1051"/>
                    <a:pt x="893" y="1051"/>
                    <a:pt x="893" y="1051"/>
                  </a:cubicBezTo>
                  <a:cubicBezTo>
                    <a:pt x="892" y="1051"/>
                    <a:pt x="891" y="1050"/>
                    <a:pt x="890" y="1050"/>
                  </a:cubicBezTo>
                  <a:cubicBezTo>
                    <a:pt x="888" y="1049"/>
                    <a:pt x="886" y="1048"/>
                    <a:pt x="884" y="1048"/>
                  </a:cubicBezTo>
                  <a:cubicBezTo>
                    <a:pt x="883" y="1048"/>
                    <a:pt x="883" y="1048"/>
                    <a:pt x="882" y="1048"/>
                  </a:cubicBezTo>
                  <a:cubicBezTo>
                    <a:pt x="881" y="1049"/>
                    <a:pt x="881" y="1050"/>
                    <a:pt x="879" y="1050"/>
                  </a:cubicBezTo>
                  <a:cubicBezTo>
                    <a:pt x="878" y="1051"/>
                    <a:pt x="877" y="1051"/>
                    <a:pt x="876" y="1052"/>
                  </a:cubicBezTo>
                  <a:cubicBezTo>
                    <a:pt x="875" y="1053"/>
                    <a:pt x="874" y="1054"/>
                    <a:pt x="873" y="1055"/>
                  </a:cubicBezTo>
                  <a:cubicBezTo>
                    <a:pt x="872" y="1056"/>
                    <a:pt x="872" y="1058"/>
                    <a:pt x="870" y="1058"/>
                  </a:cubicBezTo>
                  <a:cubicBezTo>
                    <a:pt x="868" y="1058"/>
                    <a:pt x="867" y="1057"/>
                    <a:pt x="865" y="1056"/>
                  </a:cubicBezTo>
                  <a:cubicBezTo>
                    <a:pt x="863" y="1055"/>
                    <a:pt x="863" y="1054"/>
                    <a:pt x="862" y="1053"/>
                  </a:cubicBezTo>
                  <a:cubicBezTo>
                    <a:pt x="860" y="1052"/>
                    <a:pt x="859" y="1051"/>
                    <a:pt x="859" y="1050"/>
                  </a:cubicBezTo>
                  <a:cubicBezTo>
                    <a:pt x="858" y="1049"/>
                    <a:pt x="859" y="1048"/>
                    <a:pt x="859" y="1047"/>
                  </a:cubicBezTo>
                  <a:cubicBezTo>
                    <a:pt x="859" y="1046"/>
                    <a:pt x="858" y="1045"/>
                    <a:pt x="859" y="1044"/>
                  </a:cubicBezTo>
                  <a:cubicBezTo>
                    <a:pt x="859" y="1043"/>
                    <a:pt x="861" y="1044"/>
                    <a:pt x="862" y="1043"/>
                  </a:cubicBezTo>
                  <a:cubicBezTo>
                    <a:pt x="864" y="1041"/>
                    <a:pt x="866" y="1040"/>
                    <a:pt x="869" y="1040"/>
                  </a:cubicBezTo>
                  <a:cubicBezTo>
                    <a:pt x="870" y="1040"/>
                    <a:pt x="870" y="1040"/>
                    <a:pt x="870" y="1040"/>
                  </a:cubicBezTo>
                  <a:cubicBezTo>
                    <a:pt x="872" y="1040"/>
                    <a:pt x="873" y="1042"/>
                    <a:pt x="875" y="1042"/>
                  </a:cubicBezTo>
                  <a:cubicBezTo>
                    <a:pt x="876" y="1043"/>
                    <a:pt x="878" y="1042"/>
                    <a:pt x="880" y="1042"/>
                  </a:cubicBezTo>
                  <a:cubicBezTo>
                    <a:pt x="881" y="1042"/>
                    <a:pt x="883" y="1043"/>
                    <a:pt x="884" y="1042"/>
                  </a:cubicBezTo>
                  <a:cubicBezTo>
                    <a:pt x="886" y="1042"/>
                    <a:pt x="886" y="1041"/>
                    <a:pt x="887" y="1041"/>
                  </a:cubicBezTo>
                  <a:cubicBezTo>
                    <a:pt x="887" y="1040"/>
                    <a:pt x="888" y="1039"/>
                    <a:pt x="887" y="1038"/>
                  </a:cubicBezTo>
                  <a:cubicBezTo>
                    <a:pt x="886" y="1037"/>
                    <a:pt x="886" y="1036"/>
                    <a:pt x="884" y="1036"/>
                  </a:cubicBezTo>
                  <a:cubicBezTo>
                    <a:pt x="881" y="1036"/>
                    <a:pt x="881" y="1036"/>
                    <a:pt x="881" y="1036"/>
                  </a:cubicBezTo>
                  <a:cubicBezTo>
                    <a:pt x="879" y="1036"/>
                    <a:pt x="878" y="1036"/>
                    <a:pt x="876" y="1036"/>
                  </a:cubicBezTo>
                  <a:cubicBezTo>
                    <a:pt x="873" y="1036"/>
                    <a:pt x="873" y="1036"/>
                    <a:pt x="873" y="1036"/>
                  </a:cubicBezTo>
                  <a:cubicBezTo>
                    <a:pt x="872" y="1036"/>
                    <a:pt x="871" y="1036"/>
                    <a:pt x="870" y="1036"/>
                  </a:cubicBezTo>
                  <a:cubicBezTo>
                    <a:pt x="869" y="1036"/>
                    <a:pt x="868" y="1036"/>
                    <a:pt x="867" y="1036"/>
                  </a:cubicBezTo>
                  <a:cubicBezTo>
                    <a:pt x="864" y="1035"/>
                    <a:pt x="863" y="1033"/>
                    <a:pt x="859" y="1033"/>
                  </a:cubicBezTo>
                  <a:cubicBezTo>
                    <a:pt x="856" y="1033"/>
                    <a:pt x="854" y="1033"/>
                    <a:pt x="850" y="1033"/>
                  </a:cubicBezTo>
                  <a:cubicBezTo>
                    <a:pt x="849" y="1033"/>
                    <a:pt x="848" y="1032"/>
                    <a:pt x="847" y="1032"/>
                  </a:cubicBezTo>
                  <a:cubicBezTo>
                    <a:pt x="843" y="1032"/>
                    <a:pt x="843" y="1032"/>
                    <a:pt x="843" y="1032"/>
                  </a:cubicBezTo>
                  <a:cubicBezTo>
                    <a:pt x="843" y="1017"/>
                    <a:pt x="843" y="1017"/>
                    <a:pt x="843" y="1017"/>
                  </a:cubicBezTo>
                  <a:cubicBezTo>
                    <a:pt x="842" y="1016"/>
                    <a:pt x="842" y="1015"/>
                    <a:pt x="841" y="1014"/>
                  </a:cubicBezTo>
                  <a:cubicBezTo>
                    <a:pt x="840" y="1014"/>
                    <a:pt x="839" y="1014"/>
                    <a:pt x="838" y="1014"/>
                  </a:cubicBezTo>
                  <a:cubicBezTo>
                    <a:pt x="837" y="1013"/>
                    <a:pt x="837" y="1011"/>
                    <a:pt x="835" y="1011"/>
                  </a:cubicBezTo>
                  <a:cubicBezTo>
                    <a:pt x="834" y="1011"/>
                    <a:pt x="833" y="1010"/>
                    <a:pt x="832" y="1010"/>
                  </a:cubicBezTo>
                  <a:cubicBezTo>
                    <a:pt x="831" y="1010"/>
                    <a:pt x="830" y="1010"/>
                    <a:pt x="829" y="1010"/>
                  </a:cubicBezTo>
                  <a:cubicBezTo>
                    <a:pt x="828" y="1010"/>
                    <a:pt x="827" y="1009"/>
                    <a:pt x="826" y="1008"/>
                  </a:cubicBezTo>
                  <a:cubicBezTo>
                    <a:pt x="825" y="1008"/>
                    <a:pt x="822" y="1009"/>
                    <a:pt x="822" y="1007"/>
                  </a:cubicBezTo>
                  <a:cubicBezTo>
                    <a:pt x="822" y="1006"/>
                    <a:pt x="822" y="1005"/>
                    <a:pt x="822" y="1003"/>
                  </a:cubicBezTo>
                  <a:cubicBezTo>
                    <a:pt x="822" y="1001"/>
                    <a:pt x="822" y="999"/>
                    <a:pt x="822" y="997"/>
                  </a:cubicBezTo>
                  <a:cubicBezTo>
                    <a:pt x="821" y="995"/>
                    <a:pt x="820" y="994"/>
                    <a:pt x="818" y="992"/>
                  </a:cubicBezTo>
                  <a:cubicBezTo>
                    <a:pt x="817" y="990"/>
                    <a:pt x="816" y="990"/>
                    <a:pt x="815" y="989"/>
                  </a:cubicBezTo>
                  <a:cubicBezTo>
                    <a:pt x="815" y="988"/>
                    <a:pt x="815" y="987"/>
                    <a:pt x="815" y="986"/>
                  </a:cubicBezTo>
                  <a:cubicBezTo>
                    <a:pt x="815" y="985"/>
                    <a:pt x="815" y="984"/>
                    <a:pt x="815" y="983"/>
                  </a:cubicBezTo>
                  <a:cubicBezTo>
                    <a:pt x="815" y="981"/>
                    <a:pt x="814" y="981"/>
                    <a:pt x="814" y="979"/>
                  </a:cubicBezTo>
                  <a:cubicBezTo>
                    <a:pt x="814" y="977"/>
                    <a:pt x="814" y="976"/>
                    <a:pt x="814" y="974"/>
                  </a:cubicBezTo>
                  <a:cubicBezTo>
                    <a:pt x="814" y="972"/>
                    <a:pt x="814" y="971"/>
                    <a:pt x="814" y="970"/>
                  </a:cubicBezTo>
                  <a:cubicBezTo>
                    <a:pt x="814" y="968"/>
                    <a:pt x="815" y="968"/>
                    <a:pt x="815" y="967"/>
                  </a:cubicBezTo>
                  <a:cubicBezTo>
                    <a:pt x="816" y="965"/>
                    <a:pt x="817" y="964"/>
                    <a:pt x="818" y="964"/>
                  </a:cubicBezTo>
                  <a:cubicBezTo>
                    <a:pt x="820" y="963"/>
                    <a:pt x="821" y="964"/>
                    <a:pt x="823" y="964"/>
                  </a:cubicBezTo>
                  <a:cubicBezTo>
                    <a:pt x="826" y="964"/>
                    <a:pt x="827" y="964"/>
                    <a:pt x="830" y="964"/>
                  </a:cubicBezTo>
                  <a:cubicBezTo>
                    <a:pt x="834" y="965"/>
                    <a:pt x="835" y="969"/>
                    <a:pt x="838" y="972"/>
                  </a:cubicBezTo>
                  <a:cubicBezTo>
                    <a:pt x="839" y="973"/>
                    <a:pt x="840" y="973"/>
                    <a:pt x="841" y="974"/>
                  </a:cubicBezTo>
                  <a:cubicBezTo>
                    <a:pt x="843" y="976"/>
                    <a:pt x="844" y="978"/>
                    <a:pt x="846" y="980"/>
                  </a:cubicBezTo>
                  <a:cubicBezTo>
                    <a:pt x="847" y="981"/>
                    <a:pt x="848" y="981"/>
                    <a:pt x="849" y="983"/>
                  </a:cubicBezTo>
                  <a:cubicBezTo>
                    <a:pt x="851" y="986"/>
                    <a:pt x="852" y="988"/>
                    <a:pt x="854" y="992"/>
                  </a:cubicBezTo>
                  <a:cubicBezTo>
                    <a:pt x="854" y="993"/>
                    <a:pt x="855" y="994"/>
                    <a:pt x="856" y="995"/>
                  </a:cubicBezTo>
                  <a:cubicBezTo>
                    <a:pt x="860" y="996"/>
                    <a:pt x="862" y="997"/>
                    <a:pt x="865" y="999"/>
                  </a:cubicBezTo>
                  <a:cubicBezTo>
                    <a:pt x="868" y="1000"/>
                    <a:pt x="869" y="1002"/>
                    <a:pt x="871" y="1004"/>
                  </a:cubicBezTo>
                  <a:cubicBezTo>
                    <a:pt x="873" y="1006"/>
                    <a:pt x="875" y="1007"/>
                    <a:pt x="877" y="1008"/>
                  </a:cubicBezTo>
                  <a:cubicBezTo>
                    <a:pt x="879" y="1010"/>
                    <a:pt x="881" y="1012"/>
                    <a:pt x="883" y="1012"/>
                  </a:cubicBezTo>
                  <a:cubicBezTo>
                    <a:pt x="885" y="1013"/>
                    <a:pt x="887" y="1012"/>
                    <a:pt x="890" y="1012"/>
                  </a:cubicBezTo>
                  <a:cubicBezTo>
                    <a:pt x="891" y="1012"/>
                    <a:pt x="892" y="1013"/>
                    <a:pt x="892" y="1013"/>
                  </a:cubicBezTo>
                  <a:cubicBezTo>
                    <a:pt x="897" y="1014"/>
                    <a:pt x="899" y="1014"/>
                    <a:pt x="904" y="1014"/>
                  </a:cubicBezTo>
                  <a:cubicBezTo>
                    <a:pt x="906" y="1014"/>
                    <a:pt x="906" y="1014"/>
                    <a:pt x="906" y="1014"/>
                  </a:cubicBezTo>
                  <a:cubicBezTo>
                    <a:pt x="909" y="1014"/>
                    <a:pt x="909" y="1014"/>
                    <a:pt x="909" y="1014"/>
                  </a:cubicBezTo>
                  <a:cubicBezTo>
                    <a:pt x="910" y="1014"/>
                    <a:pt x="911" y="1013"/>
                    <a:pt x="912" y="1013"/>
                  </a:cubicBezTo>
                  <a:cubicBezTo>
                    <a:pt x="914" y="1013"/>
                    <a:pt x="916" y="1013"/>
                    <a:pt x="918" y="1013"/>
                  </a:cubicBezTo>
                  <a:cubicBezTo>
                    <a:pt x="919" y="1013"/>
                    <a:pt x="919" y="1012"/>
                    <a:pt x="920" y="1011"/>
                  </a:cubicBezTo>
                  <a:cubicBezTo>
                    <a:pt x="923" y="1011"/>
                    <a:pt x="923" y="1011"/>
                    <a:pt x="923" y="1011"/>
                  </a:cubicBezTo>
                  <a:cubicBezTo>
                    <a:pt x="926" y="1011"/>
                    <a:pt x="927" y="1012"/>
                    <a:pt x="929" y="1012"/>
                  </a:cubicBezTo>
                  <a:cubicBezTo>
                    <a:pt x="931" y="1013"/>
                    <a:pt x="931" y="1014"/>
                    <a:pt x="932" y="1014"/>
                  </a:cubicBezTo>
                  <a:cubicBezTo>
                    <a:pt x="934" y="1016"/>
                    <a:pt x="936" y="1017"/>
                    <a:pt x="937" y="1020"/>
                  </a:cubicBezTo>
                  <a:cubicBezTo>
                    <a:pt x="937" y="1020"/>
                    <a:pt x="936" y="1022"/>
                    <a:pt x="937" y="1022"/>
                  </a:cubicBezTo>
                  <a:cubicBezTo>
                    <a:pt x="937" y="1023"/>
                    <a:pt x="937" y="1025"/>
                    <a:pt x="937" y="1025"/>
                  </a:cubicBezTo>
                  <a:cubicBezTo>
                    <a:pt x="938" y="1027"/>
                    <a:pt x="938" y="1028"/>
                    <a:pt x="939" y="1028"/>
                  </a:cubicBezTo>
                  <a:cubicBezTo>
                    <a:pt x="940" y="1029"/>
                    <a:pt x="941" y="1029"/>
                    <a:pt x="942" y="1030"/>
                  </a:cubicBezTo>
                  <a:cubicBezTo>
                    <a:pt x="943" y="1030"/>
                    <a:pt x="944" y="1031"/>
                    <a:pt x="946" y="1031"/>
                  </a:cubicBezTo>
                  <a:cubicBezTo>
                    <a:pt x="961" y="1031"/>
                    <a:pt x="961" y="1031"/>
                    <a:pt x="961" y="1031"/>
                  </a:cubicBezTo>
                  <a:cubicBezTo>
                    <a:pt x="962" y="1031"/>
                    <a:pt x="963" y="1030"/>
                    <a:pt x="964" y="1030"/>
                  </a:cubicBezTo>
                  <a:cubicBezTo>
                    <a:pt x="965" y="1030"/>
                    <a:pt x="966" y="1029"/>
                    <a:pt x="968" y="1030"/>
                  </a:cubicBezTo>
                  <a:cubicBezTo>
                    <a:pt x="969" y="1030"/>
                    <a:pt x="969" y="1031"/>
                    <a:pt x="971" y="1032"/>
                  </a:cubicBezTo>
                  <a:cubicBezTo>
                    <a:pt x="971" y="1033"/>
                    <a:pt x="971" y="1034"/>
                    <a:pt x="972" y="1035"/>
                  </a:cubicBezTo>
                  <a:cubicBezTo>
                    <a:pt x="973" y="1036"/>
                    <a:pt x="974" y="1036"/>
                    <a:pt x="975" y="1036"/>
                  </a:cubicBezTo>
                  <a:cubicBezTo>
                    <a:pt x="976" y="1037"/>
                    <a:pt x="977" y="1038"/>
                    <a:pt x="979" y="1038"/>
                  </a:cubicBezTo>
                  <a:cubicBezTo>
                    <a:pt x="994" y="1038"/>
                    <a:pt x="994" y="1038"/>
                    <a:pt x="994" y="1038"/>
                  </a:cubicBezTo>
                  <a:cubicBezTo>
                    <a:pt x="996" y="1038"/>
                    <a:pt x="998" y="1040"/>
                    <a:pt x="1000" y="1040"/>
                  </a:cubicBezTo>
                  <a:cubicBezTo>
                    <a:pt x="1025" y="1040"/>
                    <a:pt x="1025" y="1040"/>
                    <a:pt x="1025" y="1040"/>
                  </a:cubicBezTo>
                  <a:cubicBezTo>
                    <a:pt x="1043" y="1037"/>
                    <a:pt x="1043" y="1037"/>
                    <a:pt x="1043" y="1037"/>
                  </a:cubicBezTo>
                  <a:cubicBezTo>
                    <a:pt x="1060" y="1037"/>
                    <a:pt x="1060" y="1037"/>
                    <a:pt x="1060" y="1037"/>
                  </a:cubicBezTo>
                  <a:cubicBezTo>
                    <a:pt x="1063" y="1037"/>
                    <a:pt x="1064" y="1040"/>
                    <a:pt x="1066" y="1042"/>
                  </a:cubicBezTo>
                  <a:cubicBezTo>
                    <a:pt x="1067" y="1043"/>
                    <a:pt x="1068" y="1043"/>
                    <a:pt x="1069" y="1044"/>
                  </a:cubicBezTo>
                  <a:cubicBezTo>
                    <a:pt x="1070" y="1045"/>
                    <a:pt x="1071" y="1045"/>
                    <a:pt x="1072" y="1046"/>
                  </a:cubicBezTo>
                  <a:cubicBezTo>
                    <a:pt x="1074" y="1048"/>
                    <a:pt x="1074" y="1050"/>
                    <a:pt x="1076" y="1052"/>
                  </a:cubicBezTo>
                  <a:cubicBezTo>
                    <a:pt x="1077" y="1053"/>
                    <a:pt x="1078" y="1054"/>
                    <a:pt x="1079" y="1054"/>
                  </a:cubicBezTo>
                  <a:cubicBezTo>
                    <a:pt x="1080" y="1055"/>
                    <a:pt x="1081" y="1055"/>
                    <a:pt x="1082" y="1055"/>
                  </a:cubicBezTo>
                  <a:cubicBezTo>
                    <a:pt x="1083" y="1056"/>
                    <a:pt x="1084" y="1056"/>
                    <a:pt x="1085" y="1057"/>
                  </a:cubicBezTo>
                  <a:cubicBezTo>
                    <a:pt x="1085" y="1058"/>
                    <a:pt x="1086" y="1059"/>
                    <a:pt x="1086" y="1060"/>
                  </a:cubicBezTo>
                  <a:cubicBezTo>
                    <a:pt x="1087" y="1062"/>
                    <a:pt x="1087" y="1064"/>
                    <a:pt x="1087" y="1066"/>
                  </a:cubicBezTo>
                  <a:cubicBezTo>
                    <a:pt x="1088" y="1066"/>
                    <a:pt x="1091" y="1066"/>
                    <a:pt x="1092" y="1067"/>
                  </a:cubicBezTo>
                  <a:cubicBezTo>
                    <a:pt x="1093" y="1068"/>
                    <a:pt x="1093" y="1069"/>
                    <a:pt x="1093" y="1070"/>
                  </a:cubicBezTo>
                  <a:cubicBezTo>
                    <a:pt x="1094" y="1070"/>
                    <a:pt x="1095" y="1072"/>
                    <a:pt x="1096" y="1073"/>
                  </a:cubicBezTo>
                  <a:cubicBezTo>
                    <a:pt x="1097" y="1073"/>
                    <a:pt x="1098" y="1073"/>
                    <a:pt x="1099" y="1073"/>
                  </a:cubicBezTo>
                  <a:cubicBezTo>
                    <a:pt x="1102" y="1073"/>
                    <a:pt x="1102" y="1073"/>
                    <a:pt x="1102" y="1073"/>
                  </a:cubicBezTo>
                  <a:cubicBezTo>
                    <a:pt x="1104" y="1073"/>
                    <a:pt x="1105" y="1073"/>
                    <a:pt x="1107" y="1073"/>
                  </a:cubicBezTo>
                  <a:cubicBezTo>
                    <a:pt x="1109" y="1073"/>
                    <a:pt x="1109" y="1074"/>
                    <a:pt x="1110" y="1075"/>
                  </a:cubicBezTo>
                  <a:cubicBezTo>
                    <a:pt x="1111" y="1075"/>
                    <a:pt x="1112" y="1075"/>
                    <a:pt x="1113" y="1075"/>
                  </a:cubicBezTo>
                  <a:cubicBezTo>
                    <a:pt x="1116" y="1076"/>
                    <a:pt x="1117" y="1078"/>
                    <a:pt x="1120" y="1078"/>
                  </a:cubicBezTo>
                  <a:cubicBezTo>
                    <a:pt x="1116" y="1078"/>
                    <a:pt x="1115" y="1078"/>
                    <a:pt x="1111" y="1078"/>
                  </a:cubicBezTo>
                  <a:cubicBezTo>
                    <a:pt x="1109" y="1079"/>
                    <a:pt x="1107" y="1079"/>
                    <a:pt x="1105" y="1080"/>
                  </a:cubicBezTo>
                  <a:cubicBezTo>
                    <a:pt x="1104" y="1080"/>
                    <a:pt x="1103" y="1081"/>
                    <a:pt x="1102" y="1081"/>
                  </a:cubicBezTo>
                  <a:cubicBezTo>
                    <a:pt x="1102" y="1082"/>
                    <a:pt x="1102" y="1083"/>
                    <a:pt x="1102" y="1084"/>
                  </a:cubicBezTo>
                  <a:cubicBezTo>
                    <a:pt x="1103" y="1085"/>
                    <a:pt x="1103" y="1087"/>
                    <a:pt x="1104" y="1087"/>
                  </a:cubicBezTo>
                  <a:cubicBezTo>
                    <a:pt x="1104" y="1088"/>
                    <a:pt x="1106" y="1088"/>
                    <a:pt x="1107" y="1088"/>
                  </a:cubicBezTo>
                  <a:cubicBezTo>
                    <a:pt x="1108" y="1088"/>
                    <a:pt x="1109" y="1088"/>
                    <a:pt x="1110" y="1089"/>
                  </a:cubicBezTo>
                  <a:cubicBezTo>
                    <a:pt x="1111" y="1089"/>
                    <a:pt x="1111" y="1091"/>
                    <a:pt x="1112" y="1092"/>
                  </a:cubicBezTo>
                  <a:cubicBezTo>
                    <a:pt x="1113" y="1093"/>
                    <a:pt x="1113" y="1093"/>
                    <a:pt x="1114" y="1095"/>
                  </a:cubicBezTo>
                  <a:cubicBezTo>
                    <a:pt x="1116" y="1097"/>
                    <a:pt x="1118" y="1098"/>
                    <a:pt x="1120" y="1100"/>
                  </a:cubicBezTo>
                  <a:cubicBezTo>
                    <a:pt x="1121" y="1101"/>
                    <a:pt x="1122" y="1101"/>
                    <a:pt x="1124" y="1102"/>
                  </a:cubicBezTo>
                  <a:cubicBezTo>
                    <a:pt x="1125" y="1103"/>
                    <a:pt x="1125" y="1105"/>
                    <a:pt x="1127" y="1105"/>
                  </a:cubicBezTo>
                  <a:cubicBezTo>
                    <a:pt x="1127" y="1105"/>
                    <a:pt x="1128" y="1105"/>
                    <a:pt x="1129" y="1105"/>
                  </a:cubicBezTo>
                  <a:cubicBezTo>
                    <a:pt x="1131" y="1105"/>
                    <a:pt x="1132" y="1105"/>
                    <a:pt x="1132" y="1105"/>
                  </a:cubicBezTo>
                  <a:cubicBezTo>
                    <a:pt x="1134" y="1104"/>
                    <a:pt x="1134" y="1103"/>
                    <a:pt x="1135" y="1103"/>
                  </a:cubicBezTo>
                  <a:cubicBezTo>
                    <a:pt x="1136" y="1102"/>
                    <a:pt x="1136" y="1100"/>
                    <a:pt x="1138" y="1100"/>
                  </a:cubicBezTo>
                  <a:cubicBezTo>
                    <a:pt x="1139" y="1099"/>
                    <a:pt x="1142" y="1099"/>
                    <a:pt x="1143" y="1098"/>
                  </a:cubicBezTo>
                  <a:cubicBezTo>
                    <a:pt x="1145" y="1098"/>
                    <a:pt x="1145" y="1096"/>
                    <a:pt x="1146" y="1095"/>
                  </a:cubicBezTo>
                  <a:cubicBezTo>
                    <a:pt x="1147" y="1093"/>
                    <a:pt x="1147" y="1092"/>
                    <a:pt x="1149" y="1092"/>
                  </a:cubicBezTo>
                  <a:cubicBezTo>
                    <a:pt x="1152" y="1092"/>
                    <a:pt x="1154" y="1093"/>
                    <a:pt x="1156" y="1095"/>
                  </a:cubicBezTo>
                  <a:cubicBezTo>
                    <a:pt x="1157" y="1095"/>
                    <a:pt x="1157" y="1097"/>
                    <a:pt x="1157" y="1098"/>
                  </a:cubicBezTo>
                  <a:cubicBezTo>
                    <a:pt x="1159" y="1100"/>
                    <a:pt x="1159" y="1102"/>
                    <a:pt x="1159" y="1105"/>
                  </a:cubicBezTo>
                  <a:cubicBezTo>
                    <a:pt x="1159" y="1107"/>
                    <a:pt x="1159" y="1109"/>
                    <a:pt x="1160" y="1111"/>
                  </a:cubicBezTo>
                  <a:cubicBezTo>
                    <a:pt x="1160" y="1113"/>
                    <a:pt x="1162" y="1115"/>
                    <a:pt x="1163" y="1117"/>
                  </a:cubicBezTo>
                  <a:cubicBezTo>
                    <a:pt x="1163" y="1118"/>
                    <a:pt x="1163" y="1119"/>
                    <a:pt x="1163" y="1120"/>
                  </a:cubicBezTo>
                  <a:cubicBezTo>
                    <a:pt x="1164" y="1123"/>
                    <a:pt x="1163" y="1124"/>
                    <a:pt x="1163" y="1127"/>
                  </a:cubicBezTo>
                  <a:cubicBezTo>
                    <a:pt x="1163" y="1133"/>
                    <a:pt x="1163" y="1133"/>
                    <a:pt x="1163" y="1133"/>
                  </a:cubicBezTo>
                  <a:cubicBezTo>
                    <a:pt x="1163" y="1134"/>
                    <a:pt x="1163" y="1135"/>
                    <a:pt x="1163" y="1137"/>
                  </a:cubicBezTo>
                  <a:cubicBezTo>
                    <a:pt x="1162" y="1141"/>
                    <a:pt x="1162" y="1143"/>
                    <a:pt x="1163" y="1147"/>
                  </a:cubicBezTo>
                  <a:cubicBezTo>
                    <a:pt x="1163" y="1148"/>
                    <a:pt x="1162" y="1149"/>
                    <a:pt x="1163" y="1150"/>
                  </a:cubicBezTo>
                  <a:cubicBezTo>
                    <a:pt x="1163" y="1152"/>
                    <a:pt x="1164" y="1153"/>
                    <a:pt x="1165" y="1156"/>
                  </a:cubicBezTo>
                  <a:cubicBezTo>
                    <a:pt x="1165" y="1157"/>
                    <a:pt x="1166" y="1158"/>
                    <a:pt x="1166" y="1159"/>
                  </a:cubicBezTo>
                  <a:cubicBezTo>
                    <a:pt x="1166" y="1162"/>
                    <a:pt x="1165" y="1165"/>
                    <a:pt x="1166" y="1168"/>
                  </a:cubicBezTo>
                  <a:cubicBezTo>
                    <a:pt x="1166" y="1171"/>
                    <a:pt x="1168" y="1172"/>
                    <a:pt x="1170" y="1174"/>
                  </a:cubicBezTo>
                  <a:cubicBezTo>
                    <a:pt x="1171" y="1175"/>
                    <a:pt x="1171" y="1176"/>
                    <a:pt x="1172" y="1177"/>
                  </a:cubicBezTo>
                  <a:cubicBezTo>
                    <a:pt x="1173" y="1178"/>
                    <a:pt x="1174" y="1179"/>
                    <a:pt x="1175" y="1180"/>
                  </a:cubicBezTo>
                  <a:cubicBezTo>
                    <a:pt x="1176" y="1181"/>
                    <a:pt x="1177" y="1182"/>
                    <a:pt x="1177" y="1183"/>
                  </a:cubicBezTo>
                  <a:cubicBezTo>
                    <a:pt x="1177" y="1184"/>
                    <a:pt x="1177" y="1185"/>
                    <a:pt x="1177" y="1186"/>
                  </a:cubicBezTo>
                  <a:cubicBezTo>
                    <a:pt x="1178" y="1188"/>
                    <a:pt x="1178" y="1190"/>
                    <a:pt x="1179" y="1192"/>
                  </a:cubicBezTo>
                  <a:cubicBezTo>
                    <a:pt x="1179" y="1193"/>
                    <a:pt x="1179" y="1195"/>
                    <a:pt x="1180" y="1195"/>
                  </a:cubicBezTo>
                  <a:cubicBezTo>
                    <a:pt x="1180" y="1197"/>
                    <a:pt x="1181" y="1197"/>
                    <a:pt x="1182" y="1198"/>
                  </a:cubicBezTo>
                  <a:cubicBezTo>
                    <a:pt x="1182" y="1200"/>
                    <a:pt x="1183" y="1201"/>
                    <a:pt x="1183" y="1202"/>
                  </a:cubicBezTo>
                  <a:cubicBezTo>
                    <a:pt x="1183" y="1203"/>
                    <a:pt x="1183" y="1204"/>
                    <a:pt x="1183" y="1205"/>
                  </a:cubicBezTo>
                  <a:cubicBezTo>
                    <a:pt x="1183" y="1206"/>
                    <a:pt x="1184" y="1207"/>
                    <a:pt x="1185" y="1208"/>
                  </a:cubicBezTo>
                  <a:cubicBezTo>
                    <a:pt x="1185" y="1209"/>
                    <a:pt x="1186" y="1210"/>
                    <a:pt x="1186" y="1211"/>
                  </a:cubicBezTo>
                  <a:cubicBezTo>
                    <a:pt x="1187" y="1212"/>
                    <a:pt x="1188" y="1213"/>
                    <a:pt x="1189" y="1214"/>
                  </a:cubicBezTo>
                  <a:cubicBezTo>
                    <a:pt x="1190" y="1215"/>
                    <a:pt x="1190" y="1216"/>
                    <a:pt x="1191" y="1217"/>
                  </a:cubicBezTo>
                  <a:cubicBezTo>
                    <a:pt x="1191" y="1218"/>
                    <a:pt x="1193" y="1218"/>
                    <a:pt x="1194" y="1220"/>
                  </a:cubicBezTo>
                  <a:cubicBezTo>
                    <a:pt x="1194" y="1222"/>
                    <a:pt x="1194" y="1223"/>
                    <a:pt x="1194" y="1226"/>
                  </a:cubicBezTo>
                  <a:cubicBezTo>
                    <a:pt x="1194" y="1229"/>
                    <a:pt x="1194" y="1229"/>
                    <a:pt x="1194" y="1229"/>
                  </a:cubicBezTo>
                  <a:cubicBezTo>
                    <a:pt x="1194" y="1231"/>
                    <a:pt x="1194" y="1232"/>
                    <a:pt x="1194" y="1234"/>
                  </a:cubicBezTo>
                  <a:cubicBezTo>
                    <a:pt x="1194" y="1239"/>
                    <a:pt x="1194" y="1241"/>
                    <a:pt x="1196" y="1245"/>
                  </a:cubicBezTo>
                  <a:cubicBezTo>
                    <a:pt x="1197" y="1246"/>
                    <a:pt x="1199" y="1246"/>
                    <a:pt x="1199" y="1248"/>
                  </a:cubicBezTo>
                  <a:cubicBezTo>
                    <a:pt x="1200" y="1249"/>
                    <a:pt x="1200" y="1250"/>
                    <a:pt x="1201" y="1251"/>
                  </a:cubicBezTo>
                  <a:cubicBezTo>
                    <a:pt x="1201" y="1252"/>
                    <a:pt x="1203" y="1252"/>
                    <a:pt x="1203" y="1254"/>
                  </a:cubicBezTo>
                  <a:cubicBezTo>
                    <a:pt x="1206" y="1258"/>
                    <a:pt x="1207" y="1262"/>
                    <a:pt x="1210" y="1267"/>
                  </a:cubicBezTo>
                  <a:cubicBezTo>
                    <a:pt x="1211" y="1270"/>
                    <a:pt x="1213" y="1272"/>
                    <a:pt x="1214" y="1276"/>
                  </a:cubicBezTo>
                  <a:cubicBezTo>
                    <a:pt x="1214" y="1277"/>
                    <a:pt x="1214" y="1278"/>
                    <a:pt x="1215" y="1279"/>
                  </a:cubicBezTo>
                  <a:cubicBezTo>
                    <a:pt x="1216" y="1282"/>
                    <a:pt x="1216" y="1282"/>
                    <a:pt x="1216" y="1282"/>
                  </a:cubicBezTo>
                  <a:cubicBezTo>
                    <a:pt x="1217" y="1283"/>
                    <a:pt x="1218" y="1283"/>
                    <a:pt x="1219" y="1284"/>
                  </a:cubicBezTo>
                  <a:cubicBezTo>
                    <a:pt x="1221" y="1285"/>
                    <a:pt x="1222" y="1287"/>
                    <a:pt x="1224" y="1287"/>
                  </a:cubicBezTo>
                  <a:cubicBezTo>
                    <a:pt x="1225" y="1287"/>
                    <a:pt x="1227" y="1287"/>
                    <a:pt x="1228" y="1286"/>
                  </a:cubicBezTo>
                  <a:cubicBezTo>
                    <a:pt x="1229" y="1285"/>
                    <a:pt x="1230" y="1285"/>
                    <a:pt x="1231" y="1284"/>
                  </a:cubicBezTo>
                  <a:cubicBezTo>
                    <a:pt x="1232" y="1283"/>
                    <a:pt x="1231" y="1282"/>
                    <a:pt x="1232" y="1281"/>
                  </a:cubicBezTo>
                  <a:cubicBezTo>
                    <a:pt x="1232" y="1280"/>
                    <a:pt x="1233" y="1279"/>
                    <a:pt x="1233" y="1278"/>
                  </a:cubicBezTo>
                  <a:cubicBezTo>
                    <a:pt x="1235" y="1274"/>
                    <a:pt x="1236" y="1272"/>
                    <a:pt x="1238" y="1269"/>
                  </a:cubicBezTo>
                  <a:cubicBezTo>
                    <a:pt x="1239" y="1268"/>
                    <a:pt x="1239" y="1267"/>
                    <a:pt x="1240" y="1266"/>
                  </a:cubicBezTo>
                  <a:cubicBezTo>
                    <a:pt x="1241" y="1266"/>
                    <a:pt x="1242" y="1266"/>
                    <a:pt x="1243" y="1266"/>
                  </a:cubicBezTo>
                  <a:cubicBezTo>
                    <a:pt x="1244" y="1266"/>
                    <a:pt x="1245" y="1266"/>
                    <a:pt x="1246" y="1265"/>
                  </a:cubicBezTo>
                  <a:cubicBezTo>
                    <a:pt x="1247" y="1265"/>
                    <a:pt x="1248" y="1264"/>
                    <a:pt x="1249" y="1262"/>
                  </a:cubicBezTo>
                  <a:cubicBezTo>
                    <a:pt x="1249" y="1261"/>
                    <a:pt x="1251" y="1261"/>
                    <a:pt x="1252" y="1260"/>
                  </a:cubicBezTo>
                  <a:cubicBezTo>
                    <a:pt x="1252" y="1259"/>
                    <a:pt x="1252" y="1258"/>
                    <a:pt x="1252" y="1257"/>
                  </a:cubicBezTo>
                  <a:cubicBezTo>
                    <a:pt x="1253" y="1256"/>
                    <a:pt x="1253" y="1255"/>
                    <a:pt x="1254" y="1254"/>
                  </a:cubicBezTo>
                  <a:cubicBezTo>
                    <a:pt x="1255" y="1252"/>
                    <a:pt x="1257" y="1251"/>
                    <a:pt x="1257" y="1249"/>
                  </a:cubicBezTo>
                  <a:cubicBezTo>
                    <a:pt x="1257" y="1246"/>
                    <a:pt x="1255" y="1245"/>
                    <a:pt x="1256" y="1242"/>
                  </a:cubicBezTo>
                  <a:cubicBezTo>
                    <a:pt x="1256" y="1241"/>
                    <a:pt x="1258" y="1240"/>
                    <a:pt x="1258" y="1239"/>
                  </a:cubicBezTo>
                  <a:cubicBezTo>
                    <a:pt x="1259" y="1237"/>
                    <a:pt x="1260" y="1235"/>
                    <a:pt x="1260" y="1233"/>
                  </a:cubicBezTo>
                  <a:cubicBezTo>
                    <a:pt x="1261" y="1231"/>
                    <a:pt x="1262" y="1229"/>
                    <a:pt x="1262" y="1227"/>
                  </a:cubicBezTo>
                  <a:cubicBezTo>
                    <a:pt x="1262" y="1225"/>
                    <a:pt x="1262" y="1223"/>
                    <a:pt x="1262" y="1221"/>
                  </a:cubicBezTo>
                  <a:cubicBezTo>
                    <a:pt x="1262" y="1219"/>
                    <a:pt x="1261" y="1218"/>
                    <a:pt x="1261" y="1215"/>
                  </a:cubicBezTo>
                  <a:cubicBezTo>
                    <a:pt x="1261" y="1214"/>
                    <a:pt x="1262" y="1214"/>
                    <a:pt x="1262" y="1213"/>
                  </a:cubicBezTo>
                  <a:cubicBezTo>
                    <a:pt x="1262" y="1196"/>
                    <a:pt x="1262" y="1196"/>
                    <a:pt x="1262" y="1196"/>
                  </a:cubicBezTo>
                  <a:cubicBezTo>
                    <a:pt x="1262" y="1192"/>
                    <a:pt x="1261" y="1188"/>
                    <a:pt x="1261" y="1183"/>
                  </a:cubicBezTo>
                  <a:cubicBezTo>
                    <a:pt x="1261" y="1182"/>
                    <a:pt x="1262" y="1182"/>
                    <a:pt x="1263" y="1181"/>
                  </a:cubicBezTo>
                  <a:cubicBezTo>
                    <a:pt x="1263" y="1180"/>
                    <a:pt x="1263" y="1178"/>
                    <a:pt x="1264" y="1178"/>
                  </a:cubicBezTo>
                  <a:cubicBezTo>
                    <a:pt x="1267" y="1176"/>
                    <a:pt x="1269" y="1177"/>
                    <a:pt x="1273" y="1177"/>
                  </a:cubicBezTo>
                  <a:cubicBezTo>
                    <a:pt x="1277" y="1177"/>
                    <a:pt x="1279" y="1178"/>
                    <a:pt x="1282" y="1176"/>
                  </a:cubicBezTo>
                  <a:cubicBezTo>
                    <a:pt x="1283" y="1174"/>
                    <a:pt x="1283" y="1172"/>
                    <a:pt x="1284" y="1170"/>
                  </a:cubicBezTo>
                  <a:cubicBezTo>
                    <a:pt x="1284" y="1169"/>
                    <a:pt x="1285" y="1168"/>
                    <a:pt x="1286" y="1167"/>
                  </a:cubicBezTo>
                  <a:cubicBezTo>
                    <a:pt x="1286" y="1165"/>
                    <a:pt x="1287" y="1164"/>
                    <a:pt x="1288" y="1164"/>
                  </a:cubicBezTo>
                  <a:cubicBezTo>
                    <a:pt x="1289" y="1163"/>
                    <a:pt x="1290" y="1163"/>
                    <a:pt x="1291" y="1163"/>
                  </a:cubicBezTo>
                  <a:cubicBezTo>
                    <a:pt x="1292" y="1163"/>
                    <a:pt x="1293" y="1163"/>
                    <a:pt x="1294" y="1162"/>
                  </a:cubicBezTo>
                  <a:cubicBezTo>
                    <a:pt x="1296" y="1162"/>
                    <a:pt x="1296" y="1161"/>
                    <a:pt x="1297" y="1160"/>
                  </a:cubicBezTo>
                  <a:cubicBezTo>
                    <a:pt x="1298" y="1159"/>
                    <a:pt x="1298" y="1158"/>
                    <a:pt x="1300" y="1157"/>
                  </a:cubicBezTo>
                  <a:cubicBezTo>
                    <a:pt x="1300" y="1157"/>
                    <a:pt x="1302" y="1156"/>
                    <a:pt x="1302" y="1156"/>
                  </a:cubicBezTo>
                  <a:cubicBezTo>
                    <a:pt x="1303" y="1155"/>
                    <a:pt x="1305" y="1156"/>
                    <a:pt x="1305" y="1155"/>
                  </a:cubicBezTo>
                  <a:cubicBezTo>
                    <a:pt x="1306" y="1154"/>
                    <a:pt x="1307" y="1153"/>
                    <a:pt x="1308" y="1152"/>
                  </a:cubicBezTo>
                  <a:cubicBezTo>
                    <a:pt x="1309" y="1150"/>
                    <a:pt x="1309" y="1148"/>
                    <a:pt x="1311" y="1146"/>
                  </a:cubicBezTo>
                  <a:cubicBezTo>
                    <a:pt x="1311" y="1145"/>
                    <a:pt x="1313" y="1144"/>
                    <a:pt x="1313" y="1143"/>
                  </a:cubicBezTo>
                  <a:cubicBezTo>
                    <a:pt x="1314" y="1142"/>
                    <a:pt x="1315" y="1141"/>
                    <a:pt x="1316" y="1140"/>
                  </a:cubicBezTo>
                  <a:cubicBezTo>
                    <a:pt x="1316" y="1139"/>
                    <a:pt x="1317" y="1138"/>
                    <a:pt x="1318" y="1137"/>
                  </a:cubicBezTo>
                  <a:cubicBezTo>
                    <a:pt x="1320" y="1136"/>
                    <a:pt x="1322" y="1136"/>
                    <a:pt x="1324" y="1134"/>
                  </a:cubicBezTo>
                  <a:cubicBezTo>
                    <a:pt x="1325" y="1134"/>
                    <a:pt x="1325" y="1133"/>
                    <a:pt x="1326" y="1131"/>
                  </a:cubicBezTo>
                  <a:cubicBezTo>
                    <a:pt x="1327" y="1130"/>
                    <a:pt x="1327" y="1129"/>
                    <a:pt x="1327" y="1128"/>
                  </a:cubicBezTo>
                  <a:cubicBezTo>
                    <a:pt x="1328" y="1128"/>
                    <a:pt x="1328" y="1126"/>
                    <a:pt x="1329" y="1126"/>
                  </a:cubicBezTo>
                  <a:cubicBezTo>
                    <a:pt x="1330" y="1125"/>
                    <a:pt x="1331" y="1126"/>
                    <a:pt x="1332" y="1126"/>
                  </a:cubicBezTo>
                  <a:cubicBezTo>
                    <a:pt x="1333" y="1125"/>
                    <a:pt x="1334" y="1126"/>
                    <a:pt x="1335" y="1126"/>
                  </a:cubicBezTo>
                  <a:cubicBezTo>
                    <a:pt x="1336" y="1125"/>
                    <a:pt x="1337" y="1124"/>
                    <a:pt x="1338" y="1123"/>
                  </a:cubicBezTo>
                  <a:cubicBezTo>
                    <a:pt x="1338" y="1123"/>
                    <a:pt x="1337" y="1121"/>
                    <a:pt x="1338" y="1120"/>
                  </a:cubicBezTo>
                  <a:cubicBezTo>
                    <a:pt x="1339" y="1118"/>
                    <a:pt x="1341" y="1117"/>
                    <a:pt x="1343" y="1116"/>
                  </a:cubicBezTo>
                  <a:cubicBezTo>
                    <a:pt x="1344" y="1116"/>
                    <a:pt x="1345" y="1116"/>
                    <a:pt x="1346" y="1116"/>
                  </a:cubicBezTo>
                  <a:cubicBezTo>
                    <a:pt x="1348" y="1116"/>
                    <a:pt x="1350" y="1116"/>
                    <a:pt x="1352" y="1115"/>
                  </a:cubicBezTo>
                  <a:cubicBezTo>
                    <a:pt x="1353" y="1114"/>
                    <a:pt x="1353" y="1113"/>
                    <a:pt x="1354" y="1112"/>
                  </a:cubicBezTo>
                  <a:cubicBezTo>
                    <a:pt x="1357" y="1109"/>
                    <a:pt x="1356" y="1105"/>
                    <a:pt x="1356" y="1101"/>
                  </a:cubicBezTo>
                  <a:cubicBezTo>
                    <a:pt x="1356" y="1098"/>
                    <a:pt x="1357" y="1097"/>
                    <a:pt x="1357" y="1095"/>
                  </a:cubicBezTo>
                  <a:cubicBezTo>
                    <a:pt x="1371" y="1095"/>
                    <a:pt x="1371" y="1095"/>
                    <a:pt x="1371" y="1095"/>
                  </a:cubicBezTo>
                  <a:cubicBezTo>
                    <a:pt x="1372" y="1095"/>
                    <a:pt x="1373" y="1096"/>
                    <a:pt x="1374" y="1096"/>
                  </a:cubicBezTo>
                  <a:cubicBezTo>
                    <a:pt x="1375" y="1096"/>
                    <a:pt x="1377" y="1097"/>
                    <a:pt x="1378" y="1097"/>
                  </a:cubicBezTo>
                  <a:cubicBezTo>
                    <a:pt x="1380" y="1097"/>
                    <a:pt x="1380" y="1097"/>
                    <a:pt x="1380" y="1097"/>
                  </a:cubicBezTo>
                  <a:cubicBezTo>
                    <a:pt x="1381" y="1097"/>
                    <a:pt x="1381" y="1095"/>
                    <a:pt x="1383" y="1095"/>
                  </a:cubicBezTo>
                  <a:cubicBezTo>
                    <a:pt x="1384" y="1094"/>
                    <a:pt x="1385" y="1095"/>
                    <a:pt x="1386" y="1095"/>
                  </a:cubicBezTo>
                  <a:cubicBezTo>
                    <a:pt x="1387" y="1094"/>
                    <a:pt x="1387" y="1092"/>
                    <a:pt x="1389" y="1092"/>
                  </a:cubicBezTo>
                  <a:cubicBezTo>
                    <a:pt x="1389" y="1091"/>
                    <a:pt x="1391" y="1091"/>
                    <a:pt x="1392" y="1091"/>
                  </a:cubicBezTo>
                  <a:cubicBezTo>
                    <a:pt x="1393" y="1090"/>
                    <a:pt x="1393" y="1089"/>
                    <a:pt x="1394" y="1089"/>
                  </a:cubicBezTo>
                  <a:cubicBezTo>
                    <a:pt x="1395" y="1088"/>
                    <a:pt x="1395" y="1087"/>
                    <a:pt x="1396" y="1086"/>
                  </a:cubicBezTo>
                  <a:cubicBezTo>
                    <a:pt x="1411" y="1086"/>
                    <a:pt x="1411" y="1086"/>
                    <a:pt x="1411" y="1086"/>
                  </a:cubicBezTo>
                  <a:cubicBezTo>
                    <a:pt x="1411" y="1077"/>
                    <a:pt x="1411" y="1077"/>
                    <a:pt x="1411" y="1077"/>
                  </a:cubicBezTo>
                  <a:cubicBezTo>
                    <a:pt x="1413" y="1077"/>
                    <a:pt x="1414" y="1077"/>
                    <a:pt x="1416" y="1078"/>
                  </a:cubicBezTo>
                  <a:cubicBezTo>
                    <a:pt x="1417" y="1078"/>
                    <a:pt x="1418" y="1077"/>
                    <a:pt x="1419" y="1078"/>
                  </a:cubicBezTo>
                  <a:cubicBezTo>
                    <a:pt x="1419" y="1079"/>
                    <a:pt x="1420" y="1080"/>
                    <a:pt x="1421" y="1081"/>
                  </a:cubicBezTo>
                  <a:cubicBezTo>
                    <a:pt x="1421" y="1081"/>
                    <a:pt x="1421" y="1083"/>
                    <a:pt x="1422" y="1084"/>
                  </a:cubicBezTo>
                  <a:cubicBezTo>
                    <a:pt x="1422" y="1085"/>
                    <a:pt x="1423" y="1086"/>
                    <a:pt x="1423" y="1087"/>
                  </a:cubicBezTo>
                  <a:cubicBezTo>
                    <a:pt x="1424" y="1087"/>
                    <a:pt x="1425" y="1087"/>
                    <a:pt x="1426" y="1088"/>
                  </a:cubicBezTo>
                  <a:cubicBezTo>
                    <a:pt x="1427" y="1089"/>
                    <a:pt x="1427" y="1090"/>
                    <a:pt x="1428" y="1091"/>
                  </a:cubicBezTo>
                  <a:cubicBezTo>
                    <a:pt x="1429" y="1093"/>
                    <a:pt x="1429" y="1095"/>
                    <a:pt x="1430" y="1098"/>
                  </a:cubicBezTo>
                  <a:cubicBezTo>
                    <a:pt x="1430" y="1100"/>
                    <a:pt x="1429" y="1101"/>
                    <a:pt x="1429" y="1103"/>
                  </a:cubicBezTo>
                  <a:cubicBezTo>
                    <a:pt x="1429" y="1105"/>
                    <a:pt x="1430" y="1105"/>
                    <a:pt x="1430" y="1106"/>
                  </a:cubicBezTo>
                  <a:cubicBezTo>
                    <a:pt x="1431" y="1107"/>
                    <a:pt x="1431" y="1108"/>
                    <a:pt x="1432" y="1109"/>
                  </a:cubicBezTo>
                  <a:cubicBezTo>
                    <a:pt x="1433" y="1110"/>
                    <a:pt x="1434" y="1110"/>
                    <a:pt x="1435" y="1111"/>
                  </a:cubicBezTo>
                  <a:cubicBezTo>
                    <a:pt x="1435" y="1112"/>
                    <a:pt x="1435" y="1113"/>
                    <a:pt x="1436" y="1114"/>
                  </a:cubicBezTo>
                  <a:cubicBezTo>
                    <a:pt x="1437" y="1116"/>
                    <a:pt x="1439" y="1116"/>
                    <a:pt x="1442" y="1118"/>
                  </a:cubicBezTo>
                  <a:cubicBezTo>
                    <a:pt x="1443" y="1119"/>
                    <a:pt x="1444" y="1119"/>
                    <a:pt x="1444" y="1120"/>
                  </a:cubicBezTo>
                  <a:cubicBezTo>
                    <a:pt x="1445" y="1121"/>
                    <a:pt x="1446" y="1122"/>
                    <a:pt x="1447" y="1123"/>
                  </a:cubicBezTo>
                  <a:cubicBezTo>
                    <a:pt x="1447" y="1124"/>
                    <a:pt x="1449" y="1125"/>
                    <a:pt x="1449" y="1126"/>
                  </a:cubicBezTo>
                  <a:cubicBezTo>
                    <a:pt x="1449" y="1129"/>
                    <a:pt x="1449" y="1129"/>
                    <a:pt x="1449" y="1129"/>
                  </a:cubicBezTo>
                  <a:cubicBezTo>
                    <a:pt x="1449" y="1130"/>
                    <a:pt x="1448" y="1131"/>
                    <a:pt x="1448" y="1132"/>
                  </a:cubicBezTo>
                  <a:cubicBezTo>
                    <a:pt x="1448" y="1134"/>
                    <a:pt x="1448" y="1136"/>
                    <a:pt x="1448" y="1138"/>
                  </a:cubicBezTo>
                  <a:cubicBezTo>
                    <a:pt x="1448" y="1138"/>
                    <a:pt x="1448" y="1138"/>
                    <a:pt x="1448" y="1138"/>
                  </a:cubicBezTo>
                  <a:cubicBezTo>
                    <a:pt x="1450" y="1137"/>
                    <a:pt x="1452" y="1137"/>
                    <a:pt x="1454" y="1137"/>
                  </a:cubicBezTo>
                  <a:cubicBezTo>
                    <a:pt x="1455" y="1137"/>
                    <a:pt x="1456" y="1138"/>
                    <a:pt x="1457" y="1139"/>
                  </a:cubicBezTo>
                  <a:cubicBezTo>
                    <a:pt x="1458" y="1139"/>
                    <a:pt x="1459" y="1139"/>
                    <a:pt x="1460" y="1139"/>
                  </a:cubicBezTo>
                  <a:cubicBezTo>
                    <a:pt x="1460" y="1140"/>
                    <a:pt x="1460" y="1141"/>
                    <a:pt x="1460" y="1142"/>
                  </a:cubicBezTo>
                  <a:cubicBezTo>
                    <a:pt x="1460" y="1145"/>
                    <a:pt x="1460" y="1146"/>
                    <a:pt x="1459" y="1148"/>
                  </a:cubicBezTo>
                  <a:cubicBezTo>
                    <a:pt x="1459" y="1149"/>
                    <a:pt x="1458" y="1150"/>
                    <a:pt x="1458" y="1151"/>
                  </a:cubicBezTo>
                  <a:cubicBezTo>
                    <a:pt x="1457" y="1154"/>
                    <a:pt x="1457" y="1157"/>
                    <a:pt x="1457" y="1160"/>
                  </a:cubicBezTo>
                  <a:cubicBezTo>
                    <a:pt x="1457" y="1165"/>
                    <a:pt x="1457" y="1169"/>
                    <a:pt x="1460" y="1172"/>
                  </a:cubicBezTo>
                  <a:cubicBezTo>
                    <a:pt x="1461" y="1173"/>
                    <a:pt x="1462" y="1173"/>
                    <a:pt x="1463" y="1174"/>
                  </a:cubicBezTo>
                  <a:cubicBezTo>
                    <a:pt x="1464" y="1175"/>
                    <a:pt x="1465" y="1176"/>
                    <a:pt x="1466" y="1176"/>
                  </a:cubicBezTo>
                  <a:cubicBezTo>
                    <a:pt x="1468" y="1177"/>
                    <a:pt x="1470" y="1176"/>
                    <a:pt x="1472" y="1176"/>
                  </a:cubicBezTo>
                  <a:cubicBezTo>
                    <a:pt x="1475" y="1176"/>
                    <a:pt x="1475" y="1176"/>
                    <a:pt x="1475" y="1176"/>
                  </a:cubicBezTo>
                  <a:cubicBezTo>
                    <a:pt x="1476" y="1176"/>
                    <a:pt x="1477" y="1177"/>
                    <a:pt x="1478" y="1176"/>
                  </a:cubicBezTo>
                  <a:cubicBezTo>
                    <a:pt x="1479" y="1176"/>
                    <a:pt x="1478" y="1174"/>
                    <a:pt x="1479" y="1173"/>
                  </a:cubicBezTo>
                  <a:cubicBezTo>
                    <a:pt x="1480" y="1173"/>
                    <a:pt x="1481" y="1173"/>
                    <a:pt x="1482" y="1173"/>
                  </a:cubicBezTo>
                  <a:cubicBezTo>
                    <a:pt x="1483" y="1172"/>
                    <a:pt x="1484" y="1171"/>
                    <a:pt x="1485" y="1171"/>
                  </a:cubicBezTo>
                  <a:cubicBezTo>
                    <a:pt x="1487" y="1170"/>
                    <a:pt x="1489" y="1170"/>
                    <a:pt x="1492" y="1170"/>
                  </a:cubicBezTo>
                  <a:cubicBezTo>
                    <a:pt x="1492" y="1167"/>
                    <a:pt x="1492" y="1167"/>
                    <a:pt x="1492" y="1167"/>
                  </a:cubicBezTo>
                  <a:cubicBezTo>
                    <a:pt x="1492" y="1164"/>
                    <a:pt x="1492" y="1164"/>
                    <a:pt x="1492" y="1164"/>
                  </a:cubicBezTo>
                  <a:cubicBezTo>
                    <a:pt x="1492" y="1162"/>
                    <a:pt x="1493" y="1162"/>
                    <a:pt x="1494" y="1161"/>
                  </a:cubicBezTo>
                  <a:cubicBezTo>
                    <a:pt x="1497" y="1162"/>
                    <a:pt x="1500" y="1162"/>
                    <a:pt x="1503" y="1165"/>
                  </a:cubicBezTo>
                  <a:cubicBezTo>
                    <a:pt x="1503" y="1165"/>
                    <a:pt x="1504" y="1166"/>
                    <a:pt x="1504" y="1167"/>
                  </a:cubicBezTo>
                  <a:cubicBezTo>
                    <a:pt x="1505" y="1169"/>
                    <a:pt x="1505" y="1169"/>
                    <a:pt x="1506" y="1170"/>
                  </a:cubicBezTo>
                  <a:cubicBezTo>
                    <a:pt x="1506" y="1172"/>
                    <a:pt x="1507" y="1174"/>
                    <a:pt x="1508" y="1176"/>
                  </a:cubicBezTo>
                  <a:cubicBezTo>
                    <a:pt x="1509" y="1180"/>
                    <a:pt x="1509" y="1182"/>
                    <a:pt x="1510" y="1186"/>
                  </a:cubicBezTo>
                  <a:cubicBezTo>
                    <a:pt x="1510" y="1187"/>
                    <a:pt x="1510" y="1188"/>
                    <a:pt x="1511" y="1189"/>
                  </a:cubicBezTo>
                  <a:cubicBezTo>
                    <a:pt x="1511" y="1190"/>
                    <a:pt x="1512" y="1191"/>
                    <a:pt x="1513" y="1192"/>
                  </a:cubicBezTo>
                  <a:cubicBezTo>
                    <a:pt x="1514" y="1193"/>
                    <a:pt x="1515" y="1192"/>
                    <a:pt x="1516" y="1193"/>
                  </a:cubicBezTo>
                  <a:cubicBezTo>
                    <a:pt x="1516" y="1194"/>
                    <a:pt x="1517" y="1195"/>
                    <a:pt x="1517" y="1196"/>
                  </a:cubicBezTo>
                  <a:cubicBezTo>
                    <a:pt x="1517" y="1201"/>
                    <a:pt x="1511" y="1202"/>
                    <a:pt x="1511" y="1206"/>
                  </a:cubicBezTo>
                  <a:cubicBezTo>
                    <a:pt x="1511" y="1208"/>
                    <a:pt x="1513" y="1208"/>
                    <a:pt x="1513" y="1209"/>
                  </a:cubicBezTo>
                  <a:cubicBezTo>
                    <a:pt x="1513" y="1211"/>
                    <a:pt x="1514" y="1211"/>
                    <a:pt x="1514" y="1212"/>
                  </a:cubicBezTo>
                  <a:cubicBezTo>
                    <a:pt x="1515" y="1213"/>
                    <a:pt x="1517" y="1214"/>
                    <a:pt x="1517" y="1215"/>
                  </a:cubicBezTo>
                  <a:cubicBezTo>
                    <a:pt x="1519" y="1217"/>
                    <a:pt x="1520" y="1218"/>
                    <a:pt x="1522" y="1220"/>
                  </a:cubicBezTo>
                  <a:cubicBezTo>
                    <a:pt x="1523" y="1221"/>
                    <a:pt x="1524" y="1222"/>
                    <a:pt x="1525" y="1223"/>
                  </a:cubicBezTo>
                  <a:cubicBezTo>
                    <a:pt x="1526" y="1224"/>
                    <a:pt x="1526" y="1225"/>
                    <a:pt x="1526" y="1227"/>
                  </a:cubicBezTo>
                  <a:cubicBezTo>
                    <a:pt x="1526" y="1229"/>
                    <a:pt x="1525" y="1231"/>
                    <a:pt x="1525" y="1233"/>
                  </a:cubicBezTo>
                  <a:cubicBezTo>
                    <a:pt x="1525" y="1235"/>
                    <a:pt x="1527" y="1236"/>
                    <a:pt x="1527" y="1239"/>
                  </a:cubicBezTo>
                  <a:cubicBezTo>
                    <a:pt x="1527" y="1242"/>
                    <a:pt x="1525" y="1244"/>
                    <a:pt x="1522" y="1245"/>
                  </a:cubicBezTo>
                  <a:cubicBezTo>
                    <a:pt x="1522" y="1246"/>
                    <a:pt x="1521" y="1246"/>
                    <a:pt x="1520" y="1247"/>
                  </a:cubicBezTo>
                  <a:cubicBezTo>
                    <a:pt x="1519" y="1247"/>
                    <a:pt x="1517" y="1247"/>
                    <a:pt x="1517" y="1248"/>
                  </a:cubicBezTo>
                  <a:cubicBezTo>
                    <a:pt x="1516" y="1248"/>
                    <a:pt x="1515" y="1250"/>
                    <a:pt x="1515" y="1251"/>
                  </a:cubicBezTo>
                  <a:cubicBezTo>
                    <a:pt x="1515" y="1252"/>
                    <a:pt x="1514" y="1253"/>
                    <a:pt x="1514" y="1254"/>
                  </a:cubicBezTo>
                  <a:cubicBezTo>
                    <a:pt x="1514" y="1257"/>
                    <a:pt x="1514" y="1259"/>
                    <a:pt x="1514" y="1262"/>
                  </a:cubicBezTo>
                  <a:cubicBezTo>
                    <a:pt x="1514" y="1265"/>
                    <a:pt x="1514" y="1265"/>
                    <a:pt x="1514" y="1265"/>
                  </a:cubicBezTo>
                  <a:cubicBezTo>
                    <a:pt x="1514" y="1268"/>
                    <a:pt x="1513" y="1269"/>
                    <a:pt x="1513" y="1271"/>
                  </a:cubicBezTo>
                  <a:cubicBezTo>
                    <a:pt x="1513" y="1273"/>
                    <a:pt x="1513" y="1274"/>
                    <a:pt x="1513" y="1276"/>
                  </a:cubicBezTo>
                  <a:cubicBezTo>
                    <a:pt x="1513" y="1279"/>
                    <a:pt x="1512" y="1281"/>
                    <a:pt x="1514" y="1284"/>
                  </a:cubicBezTo>
                  <a:cubicBezTo>
                    <a:pt x="1514" y="1285"/>
                    <a:pt x="1515" y="1286"/>
                    <a:pt x="1516" y="1287"/>
                  </a:cubicBezTo>
                  <a:cubicBezTo>
                    <a:pt x="1517" y="1287"/>
                    <a:pt x="1518" y="1288"/>
                    <a:pt x="1519" y="1288"/>
                  </a:cubicBezTo>
                  <a:cubicBezTo>
                    <a:pt x="1520" y="1289"/>
                    <a:pt x="1521" y="1289"/>
                    <a:pt x="1522" y="1289"/>
                  </a:cubicBezTo>
                  <a:cubicBezTo>
                    <a:pt x="1524" y="1290"/>
                    <a:pt x="1525" y="1293"/>
                    <a:pt x="1527" y="1295"/>
                  </a:cubicBezTo>
                  <a:cubicBezTo>
                    <a:pt x="1529" y="1297"/>
                    <a:pt x="1530" y="1299"/>
                    <a:pt x="1533" y="1300"/>
                  </a:cubicBezTo>
                  <a:cubicBezTo>
                    <a:pt x="1534" y="1300"/>
                    <a:pt x="1535" y="1300"/>
                    <a:pt x="1536" y="1301"/>
                  </a:cubicBezTo>
                  <a:cubicBezTo>
                    <a:pt x="1537" y="1301"/>
                    <a:pt x="1537" y="1303"/>
                    <a:pt x="1538" y="1304"/>
                  </a:cubicBezTo>
                  <a:cubicBezTo>
                    <a:pt x="1539" y="1305"/>
                    <a:pt x="1540" y="1305"/>
                    <a:pt x="1540" y="1307"/>
                  </a:cubicBezTo>
                  <a:cubicBezTo>
                    <a:pt x="1541" y="1309"/>
                    <a:pt x="1540" y="1311"/>
                    <a:pt x="1540" y="1313"/>
                  </a:cubicBezTo>
                  <a:cubicBezTo>
                    <a:pt x="1540" y="1315"/>
                    <a:pt x="1541" y="1317"/>
                    <a:pt x="1542" y="1319"/>
                  </a:cubicBezTo>
                  <a:cubicBezTo>
                    <a:pt x="1543" y="1321"/>
                    <a:pt x="1544" y="1323"/>
                    <a:pt x="1545" y="1325"/>
                  </a:cubicBezTo>
                  <a:cubicBezTo>
                    <a:pt x="1546" y="1326"/>
                    <a:pt x="1545" y="1327"/>
                    <a:pt x="1546" y="1329"/>
                  </a:cubicBezTo>
                  <a:cubicBezTo>
                    <a:pt x="1547" y="1330"/>
                    <a:pt x="1548" y="1330"/>
                    <a:pt x="1549" y="1332"/>
                  </a:cubicBezTo>
                  <a:cubicBezTo>
                    <a:pt x="1550" y="1334"/>
                    <a:pt x="1551" y="1336"/>
                    <a:pt x="1551" y="1338"/>
                  </a:cubicBezTo>
                  <a:cubicBezTo>
                    <a:pt x="1551" y="1354"/>
                    <a:pt x="1551" y="1354"/>
                    <a:pt x="1551" y="1354"/>
                  </a:cubicBezTo>
                  <a:cubicBezTo>
                    <a:pt x="1551" y="1355"/>
                    <a:pt x="1552" y="1356"/>
                    <a:pt x="1553" y="1357"/>
                  </a:cubicBezTo>
                  <a:cubicBezTo>
                    <a:pt x="1553" y="1359"/>
                    <a:pt x="1553" y="1360"/>
                    <a:pt x="1553" y="1361"/>
                  </a:cubicBezTo>
                  <a:cubicBezTo>
                    <a:pt x="1554" y="1362"/>
                    <a:pt x="1555" y="1363"/>
                    <a:pt x="1556" y="1364"/>
                  </a:cubicBezTo>
                  <a:cubicBezTo>
                    <a:pt x="1557" y="1365"/>
                    <a:pt x="1557" y="1366"/>
                    <a:pt x="1559" y="1367"/>
                  </a:cubicBezTo>
                  <a:cubicBezTo>
                    <a:pt x="1559" y="1367"/>
                    <a:pt x="1560" y="1368"/>
                    <a:pt x="1562" y="1368"/>
                  </a:cubicBezTo>
                  <a:cubicBezTo>
                    <a:pt x="1565" y="1371"/>
                    <a:pt x="1567" y="1373"/>
                    <a:pt x="1571" y="1374"/>
                  </a:cubicBezTo>
                  <a:cubicBezTo>
                    <a:pt x="1573" y="1375"/>
                    <a:pt x="1575" y="1375"/>
                    <a:pt x="1577" y="1376"/>
                  </a:cubicBezTo>
                  <a:cubicBezTo>
                    <a:pt x="1579" y="1378"/>
                    <a:pt x="1579" y="1380"/>
                    <a:pt x="1581" y="1382"/>
                  </a:cubicBezTo>
                  <a:cubicBezTo>
                    <a:pt x="1581" y="1383"/>
                    <a:pt x="1581" y="1385"/>
                    <a:pt x="1582" y="1385"/>
                  </a:cubicBezTo>
                  <a:cubicBezTo>
                    <a:pt x="1583" y="1386"/>
                    <a:pt x="1584" y="1386"/>
                    <a:pt x="1585" y="1386"/>
                  </a:cubicBezTo>
                  <a:cubicBezTo>
                    <a:pt x="1586" y="1386"/>
                    <a:pt x="1587" y="1387"/>
                    <a:pt x="1588" y="1387"/>
                  </a:cubicBezTo>
                  <a:cubicBezTo>
                    <a:pt x="1589" y="1387"/>
                    <a:pt x="1590" y="1388"/>
                    <a:pt x="1592" y="1388"/>
                  </a:cubicBezTo>
                  <a:cubicBezTo>
                    <a:pt x="1594" y="1389"/>
                    <a:pt x="1595" y="1390"/>
                    <a:pt x="1597" y="1390"/>
                  </a:cubicBezTo>
                  <a:cubicBezTo>
                    <a:pt x="1598" y="1390"/>
                    <a:pt x="1598" y="1390"/>
                    <a:pt x="1598" y="1390"/>
                  </a:cubicBezTo>
                  <a:cubicBezTo>
                    <a:pt x="1600" y="1390"/>
                    <a:pt x="1600" y="1388"/>
                    <a:pt x="1601" y="1388"/>
                  </a:cubicBezTo>
                  <a:cubicBezTo>
                    <a:pt x="1600" y="1385"/>
                    <a:pt x="1599" y="1384"/>
                    <a:pt x="1598" y="1382"/>
                  </a:cubicBezTo>
                  <a:cubicBezTo>
                    <a:pt x="1597" y="1381"/>
                    <a:pt x="1597" y="1379"/>
                    <a:pt x="1596" y="1379"/>
                  </a:cubicBezTo>
                  <a:cubicBezTo>
                    <a:pt x="1595" y="1378"/>
                    <a:pt x="1594" y="1379"/>
                    <a:pt x="1593" y="1378"/>
                  </a:cubicBezTo>
                  <a:cubicBezTo>
                    <a:pt x="1591" y="1376"/>
                    <a:pt x="1590" y="1374"/>
                    <a:pt x="1589" y="1372"/>
                  </a:cubicBezTo>
                  <a:cubicBezTo>
                    <a:pt x="1589" y="1370"/>
                    <a:pt x="1590" y="1368"/>
                    <a:pt x="1589" y="1365"/>
                  </a:cubicBezTo>
                  <a:cubicBezTo>
                    <a:pt x="1589" y="1364"/>
                    <a:pt x="1589" y="1364"/>
                    <a:pt x="1589" y="1362"/>
                  </a:cubicBezTo>
                  <a:cubicBezTo>
                    <a:pt x="1589" y="1359"/>
                    <a:pt x="1589" y="1357"/>
                    <a:pt x="1589" y="1354"/>
                  </a:cubicBezTo>
                  <a:cubicBezTo>
                    <a:pt x="1589" y="1353"/>
                    <a:pt x="1588" y="1352"/>
                    <a:pt x="1588" y="1351"/>
                  </a:cubicBezTo>
                  <a:cubicBezTo>
                    <a:pt x="1588" y="1350"/>
                    <a:pt x="1587" y="1349"/>
                    <a:pt x="1587" y="1348"/>
                  </a:cubicBezTo>
                  <a:cubicBezTo>
                    <a:pt x="1586" y="1346"/>
                    <a:pt x="1584" y="1346"/>
                    <a:pt x="1584" y="1345"/>
                  </a:cubicBezTo>
                  <a:cubicBezTo>
                    <a:pt x="1583" y="1342"/>
                    <a:pt x="1584" y="1340"/>
                    <a:pt x="1584" y="1336"/>
                  </a:cubicBezTo>
                  <a:cubicBezTo>
                    <a:pt x="1584" y="1333"/>
                    <a:pt x="1584" y="1333"/>
                    <a:pt x="1584" y="1333"/>
                  </a:cubicBezTo>
                  <a:cubicBezTo>
                    <a:pt x="1584" y="1332"/>
                    <a:pt x="1583" y="1331"/>
                    <a:pt x="1583" y="1330"/>
                  </a:cubicBezTo>
                  <a:cubicBezTo>
                    <a:pt x="1583" y="1327"/>
                    <a:pt x="1583" y="1327"/>
                    <a:pt x="1583" y="1327"/>
                  </a:cubicBezTo>
                  <a:cubicBezTo>
                    <a:pt x="1583" y="1326"/>
                    <a:pt x="1582" y="1325"/>
                    <a:pt x="1582" y="1323"/>
                  </a:cubicBezTo>
                  <a:cubicBezTo>
                    <a:pt x="1582" y="1318"/>
                    <a:pt x="1582" y="1318"/>
                    <a:pt x="1582" y="1318"/>
                  </a:cubicBezTo>
                  <a:cubicBezTo>
                    <a:pt x="1579" y="1318"/>
                    <a:pt x="1576" y="1319"/>
                    <a:pt x="1573" y="1317"/>
                  </a:cubicBezTo>
                  <a:cubicBezTo>
                    <a:pt x="1572" y="1316"/>
                    <a:pt x="1571" y="1315"/>
                    <a:pt x="1570" y="1315"/>
                  </a:cubicBezTo>
                  <a:cubicBezTo>
                    <a:pt x="1569" y="1314"/>
                    <a:pt x="1569" y="1312"/>
                    <a:pt x="1568" y="1312"/>
                  </a:cubicBezTo>
                  <a:cubicBezTo>
                    <a:pt x="1567" y="1311"/>
                    <a:pt x="1566" y="1311"/>
                    <a:pt x="1565" y="1310"/>
                  </a:cubicBezTo>
                  <a:cubicBezTo>
                    <a:pt x="1564" y="1309"/>
                    <a:pt x="1564" y="1308"/>
                    <a:pt x="1562" y="1307"/>
                  </a:cubicBezTo>
                  <a:cubicBezTo>
                    <a:pt x="1560" y="1306"/>
                    <a:pt x="1559" y="1305"/>
                    <a:pt x="1556" y="1305"/>
                  </a:cubicBezTo>
                  <a:cubicBezTo>
                    <a:pt x="1555" y="1305"/>
                    <a:pt x="1554" y="1305"/>
                    <a:pt x="1553" y="1305"/>
                  </a:cubicBezTo>
                  <a:cubicBezTo>
                    <a:pt x="1550" y="1304"/>
                    <a:pt x="1549" y="1303"/>
                    <a:pt x="1548" y="1301"/>
                  </a:cubicBezTo>
                  <a:cubicBezTo>
                    <a:pt x="1547" y="1300"/>
                    <a:pt x="1546" y="1299"/>
                    <a:pt x="1545" y="1298"/>
                  </a:cubicBezTo>
                  <a:cubicBezTo>
                    <a:pt x="1545" y="1297"/>
                    <a:pt x="1545" y="1296"/>
                    <a:pt x="1545" y="1295"/>
                  </a:cubicBezTo>
                  <a:cubicBezTo>
                    <a:pt x="1544" y="1293"/>
                    <a:pt x="1545" y="1291"/>
                    <a:pt x="1545" y="1289"/>
                  </a:cubicBezTo>
                  <a:cubicBezTo>
                    <a:pt x="1545" y="1288"/>
                    <a:pt x="1545" y="1287"/>
                    <a:pt x="1545" y="1286"/>
                  </a:cubicBezTo>
                  <a:cubicBezTo>
                    <a:pt x="1544" y="1285"/>
                    <a:pt x="1544" y="1284"/>
                    <a:pt x="1544" y="1283"/>
                  </a:cubicBezTo>
                  <a:cubicBezTo>
                    <a:pt x="1543" y="1282"/>
                    <a:pt x="1542" y="1282"/>
                    <a:pt x="1541" y="1282"/>
                  </a:cubicBezTo>
                  <a:cubicBezTo>
                    <a:pt x="1540" y="1281"/>
                    <a:pt x="1539" y="1281"/>
                    <a:pt x="1538" y="1280"/>
                  </a:cubicBezTo>
                  <a:cubicBezTo>
                    <a:pt x="1537" y="1278"/>
                    <a:pt x="1537" y="1276"/>
                    <a:pt x="1537" y="1274"/>
                  </a:cubicBezTo>
                  <a:cubicBezTo>
                    <a:pt x="1537" y="1271"/>
                    <a:pt x="1537" y="1271"/>
                    <a:pt x="1537" y="1271"/>
                  </a:cubicBezTo>
                  <a:cubicBezTo>
                    <a:pt x="1537" y="1270"/>
                    <a:pt x="1538" y="1269"/>
                    <a:pt x="1537" y="1268"/>
                  </a:cubicBezTo>
                  <a:cubicBezTo>
                    <a:pt x="1537" y="1268"/>
                    <a:pt x="1535" y="1268"/>
                    <a:pt x="1534" y="1268"/>
                  </a:cubicBezTo>
                  <a:cubicBezTo>
                    <a:pt x="1533" y="1267"/>
                    <a:pt x="1532" y="1266"/>
                    <a:pt x="1531" y="1266"/>
                  </a:cubicBezTo>
                  <a:cubicBezTo>
                    <a:pt x="1529" y="1265"/>
                    <a:pt x="1529" y="1265"/>
                    <a:pt x="1529" y="1265"/>
                  </a:cubicBezTo>
                  <a:cubicBezTo>
                    <a:pt x="1529" y="1250"/>
                    <a:pt x="1529" y="1250"/>
                    <a:pt x="1529" y="1250"/>
                  </a:cubicBezTo>
                  <a:cubicBezTo>
                    <a:pt x="1529" y="1246"/>
                    <a:pt x="1533" y="1245"/>
                    <a:pt x="1535" y="1241"/>
                  </a:cubicBezTo>
                  <a:cubicBezTo>
                    <a:pt x="1537" y="1238"/>
                    <a:pt x="1538" y="1236"/>
                    <a:pt x="1539" y="1232"/>
                  </a:cubicBezTo>
                  <a:cubicBezTo>
                    <a:pt x="1540" y="1231"/>
                    <a:pt x="1541" y="1230"/>
                    <a:pt x="1541" y="1228"/>
                  </a:cubicBezTo>
                  <a:cubicBezTo>
                    <a:pt x="1541" y="1226"/>
                    <a:pt x="1539" y="1224"/>
                    <a:pt x="1539" y="1222"/>
                  </a:cubicBezTo>
                  <a:cubicBezTo>
                    <a:pt x="1539" y="1220"/>
                    <a:pt x="1540" y="1219"/>
                    <a:pt x="1540" y="1218"/>
                  </a:cubicBezTo>
                  <a:cubicBezTo>
                    <a:pt x="1541" y="1216"/>
                    <a:pt x="1542" y="1216"/>
                    <a:pt x="1543" y="1215"/>
                  </a:cubicBezTo>
                  <a:cubicBezTo>
                    <a:pt x="1544" y="1214"/>
                    <a:pt x="1545" y="1213"/>
                    <a:pt x="1545" y="1212"/>
                  </a:cubicBezTo>
                  <a:cubicBezTo>
                    <a:pt x="1546" y="1212"/>
                    <a:pt x="1548" y="1212"/>
                    <a:pt x="1548" y="1212"/>
                  </a:cubicBezTo>
                  <a:cubicBezTo>
                    <a:pt x="1549" y="1213"/>
                    <a:pt x="1550" y="1214"/>
                    <a:pt x="1551" y="1215"/>
                  </a:cubicBezTo>
                  <a:cubicBezTo>
                    <a:pt x="1552" y="1215"/>
                    <a:pt x="1552" y="1217"/>
                    <a:pt x="1553" y="1218"/>
                  </a:cubicBezTo>
                  <a:cubicBezTo>
                    <a:pt x="1553" y="1219"/>
                    <a:pt x="1555" y="1219"/>
                    <a:pt x="1556" y="1220"/>
                  </a:cubicBezTo>
                  <a:cubicBezTo>
                    <a:pt x="1557" y="1222"/>
                    <a:pt x="1556" y="1224"/>
                    <a:pt x="1557" y="1226"/>
                  </a:cubicBezTo>
                  <a:cubicBezTo>
                    <a:pt x="1558" y="1227"/>
                    <a:pt x="1559" y="1227"/>
                    <a:pt x="1560" y="1228"/>
                  </a:cubicBezTo>
                  <a:cubicBezTo>
                    <a:pt x="1561" y="1229"/>
                    <a:pt x="1563" y="1229"/>
                    <a:pt x="1564" y="1229"/>
                  </a:cubicBezTo>
                  <a:cubicBezTo>
                    <a:pt x="1566" y="1229"/>
                    <a:pt x="1566" y="1229"/>
                    <a:pt x="1566" y="1229"/>
                  </a:cubicBezTo>
                  <a:cubicBezTo>
                    <a:pt x="1567" y="1229"/>
                    <a:pt x="1568" y="1228"/>
                    <a:pt x="1569" y="1228"/>
                  </a:cubicBezTo>
                  <a:cubicBezTo>
                    <a:pt x="1570" y="1228"/>
                    <a:pt x="1571" y="1226"/>
                    <a:pt x="1572" y="1226"/>
                  </a:cubicBezTo>
                  <a:cubicBezTo>
                    <a:pt x="1574" y="1226"/>
                    <a:pt x="1575" y="1229"/>
                    <a:pt x="1576" y="1232"/>
                  </a:cubicBezTo>
                  <a:cubicBezTo>
                    <a:pt x="1578" y="1234"/>
                    <a:pt x="1580" y="1235"/>
                    <a:pt x="1581" y="1237"/>
                  </a:cubicBezTo>
                  <a:cubicBezTo>
                    <a:pt x="1582" y="1240"/>
                    <a:pt x="1582" y="1242"/>
                    <a:pt x="1583" y="1244"/>
                  </a:cubicBezTo>
                  <a:cubicBezTo>
                    <a:pt x="1584" y="1246"/>
                    <a:pt x="1585" y="1248"/>
                    <a:pt x="1586" y="1250"/>
                  </a:cubicBezTo>
                  <a:cubicBezTo>
                    <a:pt x="1587" y="1252"/>
                    <a:pt x="1588" y="1254"/>
                    <a:pt x="1589" y="1256"/>
                  </a:cubicBezTo>
                  <a:cubicBezTo>
                    <a:pt x="1591" y="1258"/>
                    <a:pt x="1592" y="1260"/>
                    <a:pt x="1595" y="1261"/>
                  </a:cubicBezTo>
                  <a:cubicBezTo>
                    <a:pt x="1596" y="1261"/>
                    <a:pt x="1597" y="1261"/>
                    <a:pt x="1598" y="1261"/>
                  </a:cubicBezTo>
                  <a:cubicBezTo>
                    <a:pt x="1598" y="1261"/>
                    <a:pt x="1600" y="1261"/>
                    <a:pt x="1600" y="1262"/>
                  </a:cubicBezTo>
                  <a:cubicBezTo>
                    <a:pt x="1601" y="1262"/>
                    <a:pt x="1603" y="1262"/>
                    <a:pt x="1603" y="1262"/>
                  </a:cubicBezTo>
                  <a:cubicBezTo>
                    <a:pt x="1604" y="1263"/>
                    <a:pt x="1606" y="1263"/>
                    <a:pt x="1606" y="1263"/>
                  </a:cubicBezTo>
                  <a:cubicBezTo>
                    <a:pt x="1607" y="1264"/>
                    <a:pt x="1609" y="1265"/>
                    <a:pt x="1609" y="1266"/>
                  </a:cubicBezTo>
                  <a:cubicBezTo>
                    <a:pt x="1609" y="1269"/>
                    <a:pt x="1606" y="1270"/>
                    <a:pt x="1606" y="1272"/>
                  </a:cubicBezTo>
                  <a:cubicBezTo>
                    <a:pt x="1605" y="1274"/>
                    <a:pt x="1605" y="1276"/>
                    <a:pt x="1605" y="1278"/>
                  </a:cubicBezTo>
                  <a:cubicBezTo>
                    <a:pt x="1605" y="1283"/>
                    <a:pt x="1607" y="1286"/>
                    <a:pt x="1609" y="1290"/>
                  </a:cubicBezTo>
                  <a:cubicBezTo>
                    <a:pt x="1610" y="1289"/>
                    <a:pt x="1611" y="1289"/>
                    <a:pt x="1612" y="1287"/>
                  </a:cubicBezTo>
                  <a:cubicBezTo>
                    <a:pt x="1613" y="1285"/>
                    <a:pt x="1614" y="1283"/>
                    <a:pt x="1617" y="1282"/>
                  </a:cubicBezTo>
                  <a:cubicBezTo>
                    <a:pt x="1618" y="1281"/>
                    <a:pt x="1619" y="1280"/>
                    <a:pt x="1620" y="1279"/>
                  </a:cubicBezTo>
                  <a:cubicBezTo>
                    <a:pt x="1621" y="1278"/>
                    <a:pt x="1621" y="1277"/>
                    <a:pt x="1623" y="1276"/>
                  </a:cubicBezTo>
                  <a:cubicBezTo>
                    <a:pt x="1624" y="1275"/>
                    <a:pt x="1625" y="1275"/>
                    <a:pt x="1626" y="1273"/>
                  </a:cubicBezTo>
                  <a:cubicBezTo>
                    <a:pt x="1627" y="1273"/>
                    <a:pt x="1628" y="1272"/>
                    <a:pt x="1629" y="1271"/>
                  </a:cubicBezTo>
                  <a:cubicBezTo>
                    <a:pt x="1630" y="1270"/>
                    <a:pt x="1630" y="1269"/>
                    <a:pt x="1631" y="1268"/>
                  </a:cubicBezTo>
                  <a:cubicBezTo>
                    <a:pt x="1631" y="1267"/>
                    <a:pt x="1632" y="1267"/>
                    <a:pt x="1633" y="1265"/>
                  </a:cubicBezTo>
                  <a:cubicBezTo>
                    <a:pt x="1633" y="1264"/>
                    <a:pt x="1633" y="1263"/>
                    <a:pt x="1634" y="1262"/>
                  </a:cubicBezTo>
                  <a:cubicBezTo>
                    <a:pt x="1634" y="1261"/>
                    <a:pt x="1634" y="1260"/>
                    <a:pt x="1634" y="1259"/>
                  </a:cubicBezTo>
                  <a:cubicBezTo>
                    <a:pt x="1635" y="1258"/>
                    <a:pt x="1636" y="1257"/>
                    <a:pt x="1637" y="1257"/>
                  </a:cubicBezTo>
                  <a:cubicBezTo>
                    <a:pt x="1639" y="1256"/>
                    <a:pt x="1640" y="1257"/>
                    <a:pt x="1642" y="1257"/>
                  </a:cubicBezTo>
                  <a:cubicBezTo>
                    <a:pt x="1644" y="1257"/>
                    <a:pt x="1646" y="1257"/>
                    <a:pt x="1648" y="1257"/>
                  </a:cubicBezTo>
                  <a:cubicBezTo>
                    <a:pt x="1649" y="1257"/>
                    <a:pt x="1650" y="1256"/>
                    <a:pt x="1651" y="1255"/>
                  </a:cubicBezTo>
                  <a:cubicBezTo>
                    <a:pt x="1654" y="1253"/>
                    <a:pt x="1655" y="1251"/>
                    <a:pt x="1658" y="1248"/>
                  </a:cubicBezTo>
                  <a:cubicBezTo>
                    <a:pt x="1659" y="1247"/>
                    <a:pt x="1660" y="1246"/>
                    <a:pt x="1662" y="1245"/>
                  </a:cubicBezTo>
                  <a:cubicBezTo>
                    <a:pt x="1663" y="1245"/>
                    <a:pt x="1664" y="1245"/>
                    <a:pt x="1665" y="1245"/>
                  </a:cubicBezTo>
                  <a:cubicBezTo>
                    <a:pt x="1666" y="1244"/>
                    <a:pt x="1667" y="1244"/>
                    <a:pt x="1667" y="1243"/>
                  </a:cubicBezTo>
                  <a:cubicBezTo>
                    <a:pt x="1668" y="1242"/>
                    <a:pt x="1668" y="1241"/>
                    <a:pt x="1668" y="1240"/>
                  </a:cubicBezTo>
                  <a:cubicBezTo>
                    <a:pt x="1669" y="1238"/>
                    <a:pt x="1669" y="1236"/>
                    <a:pt x="1669" y="1234"/>
                  </a:cubicBezTo>
                  <a:cubicBezTo>
                    <a:pt x="1669" y="1228"/>
                    <a:pt x="1669" y="1225"/>
                    <a:pt x="1669" y="1219"/>
                  </a:cubicBezTo>
                  <a:cubicBezTo>
                    <a:pt x="1669" y="1209"/>
                    <a:pt x="1669" y="1209"/>
                    <a:pt x="1669" y="1209"/>
                  </a:cubicBezTo>
                  <a:cubicBezTo>
                    <a:pt x="1669" y="1206"/>
                    <a:pt x="1670" y="1204"/>
                    <a:pt x="1669" y="1202"/>
                  </a:cubicBezTo>
                  <a:cubicBezTo>
                    <a:pt x="1668" y="1198"/>
                    <a:pt x="1665" y="1196"/>
                    <a:pt x="1665" y="1192"/>
                  </a:cubicBezTo>
                  <a:cubicBezTo>
                    <a:pt x="1664" y="1190"/>
                    <a:pt x="1663" y="1188"/>
                    <a:pt x="1663" y="1186"/>
                  </a:cubicBezTo>
                  <a:cubicBezTo>
                    <a:pt x="1663" y="1183"/>
                    <a:pt x="1663" y="1182"/>
                    <a:pt x="1663" y="1179"/>
                  </a:cubicBezTo>
                  <a:cubicBezTo>
                    <a:pt x="1660" y="1179"/>
                    <a:pt x="1658" y="1180"/>
                    <a:pt x="1656" y="1179"/>
                  </a:cubicBezTo>
                  <a:cubicBezTo>
                    <a:pt x="1655" y="1179"/>
                    <a:pt x="1654" y="1178"/>
                    <a:pt x="1653" y="1178"/>
                  </a:cubicBezTo>
                  <a:cubicBezTo>
                    <a:pt x="1651" y="1177"/>
                    <a:pt x="1651" y="1176"/>
                    <a:pt x="1651" y="1175"/>
                  </a:cubicBezTo>
                  <a:cubicBezTo>
                    <a:pt x="1648" y="1173"/>
                    <a:pt x="1647" y="1171"/>
                    <a:pt x="1646" y="1168"/>
                  </a:cubicBezTo>
                  <a:cubicBezTo>
                    <a:pt x="1646" y="1167"/>
                    <a:pt x="1647" y="1166"/>
                    <a:pt x="1646" y="1165"/>
                  </a:cubicBezTo>
                  <a:cubicBezTo>
                    <a:pt x="1646" y="1165"/>
                    <a:pt x="1644" y="1165"/>
                    <a:pt x="1643" y="1165"/>
                  </a:cubicBezTo>
                  <a:cubicBezTo>
                    <a:pt x="1642" y="1164"/>
                    <a:pt x="1641" y="1163"/>
                    <a:pt x="1640" y="1162"/>
                  </a:cubicBezTo>
                  <a:cubicBezTo>
                    <a:pt x="1638" y="1161"/>
                    <a:pt x="1637" y="1159"/>
                    <a:pt x="1634" y="1158"/>
                  </a:cubicBezTo>
                  <a:cubicBezTo>
                    <a:pt x="1633" y="1157"/>
                    <a:pt x="1632" y="1157"/>
                    <a:pt x="1631" y="1156"/>
                  </a:cubicBezTo>
                  <a:cubicBezTo>
                    <a:pt x="1630" y="1155"/>
                    <a:pt x="1630" y="1154"/>
                    <a:pt x="1629" y="1153"/>
                  </a:cubicBezTo>
                  <a:cubicBezTo>
                    <a:pt x="1628" y="1152"/>
                    <a:pt x="1627" y="1152"/>
                    <a:pt x="1626" y="1151"/>
                  </a:cubicBezTo>
                  <a:cubicBezTo>
                    <a:pt x="1625" y="1149"/>
                    <a:pt x="1626" y="1147"/>
                    <a:pt x="1626" y="1145"/>
                  </a:cubicBezTo>
                  <a:cubicBezTo>
                    <a:pt x="1625" y="1144"/>
                    <a:pt x="1626" y="1143"/>
                    <a:pt x="1626" y="1142"/>
                  </a:cubicBezTo>
                  <a:cubicBezTo>
                    <a:pt x="1625" y="1140"/>
                    <a:pt x="1623" y="1141"/>
                    <a:pt x="1623" y="1139"/>
                  </a:cubicBezTo>
                  <a:cubicBezTo>
                    <a:pt x="1622" y="1138"/>
                    <a:pt x="1623" y="1137"/>
                    <a:pt x="1623" y="1135"/>
                  </a:cubicBezTo>
                  <a:cubicBezTo>
                    <a:pt x="1623" y="1133"/>
                    <a:pt x="1622" y="1132"/>
                    <a:pt x="1623" y="1130"/>
                  </a:cubicBezTo>
                  <a:cubicBezTo>
                    <a:pt x="1623" y="1129"/>
                    <a:pt x="1623" y="1128"/>
                    <a:pt x="1623" y="1126"/>
                  </a:cubicBezTo>
                  <a:cubicBezTo>
                    <a:pt x="1624" y="1125"/>
                    <a:pt x="1625" y="1125"/>
                    <a:pt x="1626" y="1124"/>
                  </a:cubicBezTo>
                  <a:cubicBezTo>
                    <a:pt x="1627" y="1123"/>
                    <a:pt x="1628" y="1123"/>
                    <a:pt x="1629" y="1122"/>
                  </a:cubicBezTo>
                  <a:cubicBezTo>
                    <a:pt x="1630" y="1121"/>
                    <a:pt x="1632" y="1121"/>
                    <a:pt x="1632" y="1120"/>
                  </a:cubicBezTo>
                  <a:cubicBezTo>
                    <a:pt x="1633" y="1119"/>
                    <a:pt x="1632" y="1118"/>
                    <a:pt x="1632" y="1117"/>
                  </a:cubicBezTo>
                  <a:cubicBezTo>
                    <a:pt x="1632" y="1115"/>
                    <a:pt x="1633" y="1114"/>
                    <a:pt x="1633" y="1113"/>
                  </a:cubicBezTo>
                  <a:cubicBezTo>
                    <a:pt x="1633" y="1111"/>
                    <a:pt x="1634" y="1110"/>
                    <a:pt x="1634" y="1109"/>
                  </a:cubicBezTo>
                  <a:cubicBezTo>
                    <a:pt x="1635" y="1107"/>
                    <a:pt x="1635" y="1106"/>
                    <a:pt x="1635" y="1105"/>
                  </a:cubicBezTo>
                  <a:cubicBezTo>
                    <a:pt x="1636" y="1103"/>
                    <a:pt x="1636" y="1102"/>
                    <a:pt x="1637" y="1101"/>
                  </a:cubicBezTo>
                  <a:cubicBezTo>
                    <a:pt x="1638" y="1101"/>
                    <a:pt x="1639" y="1101"/>
                    <a:pt x="1640" y="1101"/>
                  </a:cubicBezTo>
                  <a:cubicBezTo>
                    <a:pt x="1642" y="1100"/>
                    <a:pt x="1642" y="1101"/>
                    <a:pt x="1644" y="1101"/>
                  </a:cubicBezTo>
                  <a:cubicBezTo>
                    <a:pt x="1647" y="1100"/>
                    <a:pt x="1648" y="1098"/>
                    <a:pt x="1651" y="1098"/>
                  </a:cubicBezTo>
                  <a:cubicBezTo>
                    <a:pt x="1651" y="1097"/>
                    <a:pt x="1653" y="1098"/>
                    <a:pt x="1653" y="1098"/>
                  </a:cubicBezTo>
                  <a:cubicBezTo>
                    <a:pt x="1655" y="1097"/>
                    <a:pt x="1654" y="1095"/>
                    <a:pt x="1656" y="1095"/>
                  </a:cubicBezTo>
                  <a:cubicBezTo>
                    <a:pt x="1657" y="1094"/>
                    <a:pt x="1658" y="1095"/>
                    <a:pt x="1659" y="1095"/>
                  </a:cubicBezTo>
                  <a:cubicBezTo>
                    <a:pt x="1661" y="1094"/>
                    <a:pt x="1662" y="1095"/>
                    <a:pt x="1665" y="1095"/>
                  </a:cubicBezTo>
                  <a:cubicBezTo>
                    <a:pt x="1666" y="1095"/>
                    <a:pt x="1666" y="1095"/>
                    <a:pt x="1667" y="1095"/>
                  </a:cubicBezTo>
                  <a:cubicBezTo>
                    <a:pt x="1671" y="1095"/>
                    <a:pt x="1673" y="1095"/>
                    <a:pt x="1676" y="1095"/>
                  </a:cubicBezTo>
                  <a:cubicBezTo>
                    <a:pt x="1676" y="1098"/>
                    <a:pt x="1676" y="1098"/>
                    <a:pt x="1676" y="1098"/>
                  </a:cubicBezTo>
                  <a:cubicBezTo>
                    <a:pt x="1676" y="1099"/>
                    <a:pt x="1676" y="1100"/>
                    <a:pt x="1676" y="1101"/>
                  </a:cubicBezTo>
                  <a:cubicBezTo>
                    <a:pt x="1676" y="1117"/>
                    <a:pt x="1676" y="1117"/>
                    <a:pt x="1676" y="1117"/>
                  </a:cubicBezTo>
                  <a:cubicBezTo>
                    <a:pt x="1675" y="1118"/>
                    <a:pt x="1675" y="1120"/>
                    <a:pt x="1673" y="1120"/>
                  </a:cubicBezTo>
                  <a:cubicBezTo>
                    <a:pt x="1672" y="1121"/>
                    <a:pt x="1672" y="1121"/>
                    <a:pt x="1670" y="1122"/>
                  </a:cubicBezTo>
                  <a:cubicBezTo>
                    <a:pt x="1670" y="1122"/>
                    <a:pt x="1668" y="1121"/>
                    <a:pt x="1667" y="1122"/>
                  </a:cubicBezTo>
                  <a:cubicBezTo>
                    <a:pt x="1666" y="1122"/>
                    <a:pt x="1666" y="1123"/>
                    <a:pt x="1665" y="1124"/>
                  </a:cubicBezTo>
                  <a:cubicBezTo>
                    <a:pt x="1663" y="1125"/>
                    <a:pt x="1663" y="1126"/>
                    <a:pt x="1662" y="1127"/>
                  </a:cubicBezTo>
                  <a:cubicBezTo>
                    <a:pt x="1661" y="1128"/>
                    <a:pt x="1659" y="1129"/>
                    <a:pt x="1659" y="1131"/>
                  </a:cubicBezTo>
                  <a:cubicBezTo>
                    <a:pt x="1659" y="1133"/>
                    <a:pt x="1660" y="1134"/>
                    <a:pt x="1660" y="1136"/>
                  </a:cubicBezTo>
                  <a:cubicBezTo>
                    <a:pt x="1660" y="1137"/>
                    <a:pt x="1660" y="1138"/>
                    <a:pt x="1661" y="1139"/>
                  </a:cubicBezTo>
                  <a:cubicBezTo>
                    <a:pt x="1661" y="1141"/>
                    <a:pt x="1663" y="1140"/>
                    <a:pt x="1664" y="1141"/>
                  </a:cubicBezTo>
                  <a:cubicBezTo>
                    <a:pt x="1687" y="1141"/>
                    <a:pt x="1687" y="1141"/>
                    <a:pt x="1687" y="1141"/>
                  </a:cubicBezTo>
                  <a:cubicBezTo>
                    <a:pt x="1688" y="1137"/>
                    <a:pt x="1688" y="1135"/>
                    <a:pt x="1689" y="1131"/>
                  </a:cubicBezTo>
                  <a:cubicBezTo>
                    <a:pt x="1689" y="1130"/>
                    <a:pt x="1689" y="1129"/>
                    <a:pt x="1690" y="1128"/>
                  </a:cubicBezTo>
                  <a:cubicBezTo>
                    <a:pt x="1690" y="1126"/>
                    <a:pt x="1692" y="1126"/>
                    <a:pt x="1692" y="1125"/>
                  </a:cubicBezTo>
                  <a:cubicBezTo>
                    <a:pt x="1692" y="1124"/>
                    <a:pt x="1692" y="1123"/>
                    <a:pt x="1692" y="1121"/>
                  </a:cubicBezTo>
                  <a:cubicBezTo>
                    <a:pt x="1692" y="1120"/>
                    <a:pt x="1692" y="1119"/>
                    <a:pt x="1692" y="1118"/>
                  </a:cubicBezTo>
                  <a:cubicBezTo>
                    <a:pt x="1691" y="1116"/>
                    <a:pt x="1688" y="1117"/>
                    <a:pt x="1686" y="1116"/>
                  </a:cubicBezTo>
                  <a:cubicBezTo>
                    <a:pt x="1686" y="1098"/>
                    <a:pt x="1686" y="1098"/>
                    <a:pt x="1686" y="1098"/>
                  </a:cubicBezTo>
                  <a:cubicBezTo>
                    <a:pt x="1689" y="1098"/>
                    <a:pt x="1690" y="1098"/>
                    <a:pt x="1692" y="1098"/>
                  </a:cubicBezTo>
                  <a:cubicBezTo>
                    <a:pt x="1695" y="1098"/>
                    <a:pt x="1695" y="1098"/>
                    <a:pt x="1695" y="1098"/>
                  </a:cubicBezTo>
                  <a:cubicBezTo>
                    <a:pt x="1697" y="1098"/>
                    <a:pt x="1697" y="1097"/>
                    <a:pt x="1698" y="1097"/>
                  </a:cubicBezTo>
                  <a:cubicBezTo>
                    <a:pt x="1700" y="1096"/>
                    <a:pt x="1700" y="1095"/>
                    <a:pt x="1701" y="1094"/>
                  </a:cubicBezTo>
                  <a:cubicBezTo>
                    <a:pt x="1702" y="1093"/>
                    <a:pt x="1703" y="1092"/>
                    <a:pt x="1704" y="1092"/>
                  </a:cubicBezTo>
                  <a:cubicBezTo>
                    <a:pt x="1706" y="1091"/>
                    <a:pt x="1708" y="1091"/>
                    <a:pt x="1710" y="1090"/>
                  </a:cubicBezTo>
                  <a:cubicBezTo>
                    <a:pt x="1712" y="1090"/>
                    <a:pt x="1714" y="1089"/>
                    <a:pt x="1716" y="1089"/>
                  </a:cubicBezTo>
                  <a:cubicBezTo>
                    <a:pt x="1720" y="1089"/>
                    <a:pt x="1720" y="1089"/>
                    <a:pt x="1720" y="1089"/>
                  </a:cubicBezTo>
                  <a:cubicBezTo>
                    <a:pt x="1721" y="1089"/>
                    <a:pt x="1722" y="1090"/>
                    <a:pt x="1723" y="1090"/>
                  </a:cubicBezTo>
                  <a:cubicBezTo>
                    <a:pt x="1725" y="1090"/>
                    <a:pt x="1726" y="1091"/>
                    <a:pt x="1729" y="1091"/>
                  </a:cubicBezTo>
                  <a:cubicBezTo>
                    <a:pt x="1730" y="1091"/>
                    <a:pt x="1731" y="1091"/>
                    <a:pt x="1731" y="1091"/>
                  </a:cubicBezTo>
                  <a:cubicBezTo>
                    <a:pt x="1733" y="1091"/>
                    <a:pt x="1733" y="1090"/>
                    <a:pt x="1734" y="1089"/>
                  </a:cubicBezTo>
                  <a:cubicBezTo>
                    <a:pt x="1736" y="1089"/>
                    <a:pt x="1736" y="1087"/>
                    <a:pt x="1737" y="1087"/>
                  </a:cubicBezTo>
                  <a:cubicBezTo>
                    <a:pt x="1737" y="1086"/>
                    <a:pt x="1737" y="1085"/>
                    <a:pt x="1738" y="1084"/>
                  </a:cubicBezTo>
                  <a:cubicBezTo>
                    <a:pt x="1740" y="1084"/>
                    <a:pt x="1742" y="1084"/>
                    <a:pt x="1744" y="1084"/>
                  </a:cubicBezTo>
                  <a:cubicBezTo>
                    <a:pt x="1745" y="1083"/>
                    <a:pt x="1746" y="1082"/>
                    <a:pt x="1747" y="1082"/>
                  </a:cubicBezTo>
                  <a:cubicBezTo>
                    <a:pt x="1749" y="1082"/>
                    <a:pt x="1751" y="1082"/>
                    <a:pt x="1753" y="1082"/>
                  </a:cubicBezTo>
                  <a:cubicBezTo>
                    <a:pt x="1754" y="1082"/>
                    <a:pt x="1755" y="1082"/>
                    <a:pt x="1756" y="1081"/>
                  </a:cubicBezTo>
                  <a:cubicBezTo>
                    <a:pt x="1757" y="1081"/>
                    <a:pt x="1758" y="1082"/>
                    <a:pt x="1759" y="1081"/>
                  </a:cubicBezTo>
                  <a:cubicBezTo>
                    <a:pt x="1760" y="1081"/>
                    <a:pt x="1760" y="1079"/>
                    <a:pt x="1761" y="1078"/>
                  </a:cubicBezTo>
                  <a:cubicBezTo>
                    <a:pt x="1762" y="1078"/>
                    <a:pt x="1763" y="1077"/>
                    <a:pt x="1764" y="1076"/>
                  </a:cubicBezTo>
                  <a:cubicBezTo>
                    <a:pt x="1765" y="1076"/>
                    <a:pt x="1766" y="1076"/>
                    <a:pt x="1767" y="1075"/>
                  </a:cubicBezTo>
                  <a:cubicBezTo>
                    <a:pt x="1768" y="1075"/>
                    <a:pt x="1769" y="1074"/>
                    <a:pt x="1770" y="1073"/>
                  </a:cubicBezTo>
                  <a:cubicBezTo>
                    <a:pt x="1771" y="1073"/>
                    <a:pt x="1772" y="1073"/>
                    <a:pt x="1773" y="1072"/>
                  </a:cubicBezTo>
                  <a:cubicBezTo>
                    <a:pt x="1773" y="1071"/>
                    <a:pt x="1773" y="1070"/>
                    <a:pt x="1774" y="1069"/>
                  </a:cubicBezTo>
                  <a:cubicBezTo>
                    <a:pt x="1775" y="1068"/>
                    <a:pt x="1776" y="1067"/>
                    <a:pt x="1776" y="1066"/>
                  </a:cubicBezTo>
                  <a:cubicBezTo>
                    <a:pt x="1777" y="1065"/>
                    <a:pt x="1778" y="1064"/>
                    <a:pt x="1779" y="1064"/>
                  </a:cubicBezTo>
                  <a:cubicBezTo>
                    <a:pt x="1780" y="1063"/>
                    <a:pt x="1781" y="1062"/>
                    <a:pt x="1782" y="1062"/>
                  </a:cubicBezTo>
                  <a:cubicBezTo>
                    <a:pt x="1783" y="1062"/>
                    <a:pt x="1784" y="1062"/>
                    <a:pt x="1785" y="1062"/>
                  </a:cubicBezTo>
                  <a:cubicBezTo>
                    <a:pt x="1786" y="1061"/>
                    <a:pt x="1787" y="1062"/>
                    <a:pt x="1788" y="1062"/>
                  </a:cubicBezTo>
                  <a:cubicBezTo>
                    <a:pt x="1791" y="1061"/>
                    <a:pt x="1792" y="1059"/>
                    <a:pt x="1794" y="1058"/>
                  </a:cubicBezTo>
                  <a:cubicBezTo>
                    <a:pt x="1795" y="1057"/>
                    <a:pt x="1795" y="1056"/>
                    <a:pt x="1796" y="1055"/>
                  </a:cubicBezTo>
                  <a:cubicBezTo>
                    <a:pt x="1796" y="1054"/>
                    <a:pt x="1798" y="1054"/>
                    <a:pt x="1798" y="1053"/>
                  </a:cubicBezTo>
                  <a:cubicBezTo>
                    <a:pt x="1800" y="1052"/>
                    <a:pt x="1800" y="1052"/>
                    <a:pt x="1801" y="1050"/>
                  </a:cubicBezTo>
                  <a:cubicBezTo>
                    <a:pt x="1802" y="1049"/>
                    <a:pt x="1803" y="1049"/>
                    <a:pt x="1804" y="1048"/>
                  </a:cubicBezTo>
                  <a:cubicBezTo>
                    <a:pt x="1804" y="1046"/>
                    <a:pt x="1805" y="1046"/>
                    <a:pt x="1806" y="1045"/>
                  </a:cubicBezTo>
                  <a:cubicBezTo>
                    <a:pt x="1806" y="1044"/>
                    <a:pt x="1806" y="1043"/>
                    <a:pt x="1807" y="1042"/>
                  </a:cubicBezTo>
                  <a:cubicBezTo>
                    <a:pt x="1807" y="1041"/>
                    <a:pt x="1807" y="1040"/>
                    <a:pt x="1808" y="1039"/>
                  </a:cubicBezTo>
                  <a:cubicBezTo>
                    <a:pt x="1810" y="1036"/>
                    <a:pt x="1812" y="1036"/>
                    <a:pt x="1814" y="1033"/>
                  </a:cubicBezTo>
                  <a:cubicBezTo>
                    <a:pt x="1816" y="1030"/>
                    <a:pt x="1817" y="1027"/>
                    <a:pt x="1818" y="1024"/>
                  </a:cubicBezTo>
                  <a:cubicBezTo>
                    <a:pt x="1819" y="1023"/>
                    <a:pt x="1819" y="1022"/>
                    <a:pt x="1819" y="1021"/>
                  </a:cubicBezTo>
                  <a:cubicBezTo>
                    <a:pt x="1820" y="1020"/>
                    <a:pt x="1821" y="1019"/>
                    <a:pt x="1822" y="1018"/>
                  </a:cubicBezTo>
                  <a:cubicBezTo>
                    <a:pt x="1823" y="1017"/>
                    <a:pt x="1823" y="1016"/>
                    <a:pt x="1824" y="1015"/>
                  </a:cubicBezTo>
                  <a:cubicBezTo>
                    <a:pt x="1826" y="1014"/>
                    <a:pt x="1826" y="1013"/>
                    <a:pt x="1828" y="1012"/>
                  </a:cubicBezTo>
                  <a:cubicBezTo>
                    <a:pt x="1829" y="1011"/>
                    <a:pt x="1830" y="1011"/>
                    <a:pt x="1832" y="1010"/>
                  </a:cubicBezTo>
                  <a:cubicBezTo>
                    <a:pt x="1833" y="1009"/>
                    <a:pt x="1833" y="1008"/>
                    <a:pt x="1834" y="1007"/>
                  </a:cubicBezTo>
                  <a:cubicBezTo>
                    <a:pt x="1834" y="1006"/>
                    <a:pt x="1834" y="1005"/>
                    <a:pt x="1835" y="1003"/>
                  </a:cubicBezTo>
                  <a:cubicBezTo>
                    <a:pt x="1835" y="1002"/>
                    <a:pt x="1836" y="1001"/>
                    <a:pt x="1836" y="1000"/>
                  </a:cubicBezTo>
                  <a:cubicBezTo>
                    <a:pt x="1836" y="999"/>
                    <a:pt x="1836" y="998"/>
                    <a:pt x="1836" y="997"/>
                  </a:cubicBezTo>
                  <a:cubicBezTo>
                    <a:pt x="1836" y="996"/>
                    <a:pt x="1837" y="995"/>
                    <a:pt x="1837" y="994"/>
                  </a:cubicBezTo>
                  <a:cubicBezTo>
                    <a:pt x="1837" y="993"/>
                    <a:pt x="1837" y="992"/>
                    <a:pt x="1837" y="991"/>
                  </a:cubicBezTo>
                  <a:cubicBezTo>
                    <a:pt x="1838" y="990"/>
                    <a:pt x="1840" y="989"/>
                    <a:pt x="1841" y="989"/>
                  </a:cubicBezTo>
                  <a:cubicBezTo>
                    <a:pt x="1844" y="987"/>
                    <a:pt x="1845" y="985"/>
                    <a:pt x="1846" y="983"/>
                  </a:cubicBezTo>
                  <a:cubicBezTo>
                    <a:pt x="1848" y="980"/>
                    <a:pt x="1850" y="978"/>
                    <a:pt x="1850" y="975"/>
                  </a:cubicBezTo>
                  <a:cubicBezTo>
                    <a:pt x="1850" y="973"/>
                    <a:pt x="1849" y="972"/>
                    <a:pt x="1849" y="970"/>
                  </a:cubicBezTo>
                  <a:cubicBezTo>
                    <a:pt x="1848" y="969"/>
                    <a:pt x="1847" y="968"/>
                    <a:pt x="1846" y="967"/>
                  </a:cubicBezTo>
                  <a:cubicBezTo>
                    <a:pt x="1845" y="967"/>
                    <a:pt x="1844" y="967"/>
                    <a:pt x="1843" y="967"/>
                  </a:cubicBezTo>
                  <a:cubicBezTo>
                    <a:pt x="1841" y="967"/>
                    <a:pt x="1840" y="967"/>
                    <a:pt x="1837" y="967"/>
                  </a:cubicBezTo>
                  <a:cubicBezTo>
                    <a:pt x="1837" y="964"/>
                    <a:pt x="1837" y="963"/>
                    <a:pt x="1837" y="961"/>
                  </a:cubicBezTo>
                  <a:cubicBezTo>
                    <a:pt x="1837" y="960"/>
                    <a:pt x="1837" y="959"/>
                    <a:pt x="1837" y="958"/>
                  </a:cubicBezTo>
                  <a:cubicBezTo>
                    <a:pt x="1837" y="957"/>
                    <a:pt x="1837" y="956"/>
                    <a:pt x="1837" y="955"/>
                  </a:cubicBezTo>
                  <a:cubicBezTo>
                    <a:pt x="1843" y="955"/>
                    <a:pt x="1843" y="955"/>
                    <a:pt x="1843" y="955"/>
                  </a:cubicBezTo>
                  <a:cubicBezTo>
                    <a:pt x="1842" y="954"/>
                    <a:pt x="1843" y="953"/>
                    <a:pt x="1843" y="952"/>
                  </a:cubicBezTo>
                  <a:cubicBezTo>
                    <a:pt x="1842" y="951"/>
                    <a:pt x="1841" y="950"/>
                    <a:pt x="1840" y="949"/>
                  </a:cubicBezTo>
                  <a:cubicBezTo>
                    <a:pt x="1840" y="946"/>
                    <a:pt x="1841" y="943"/>
                    <a:pt x="1840" y="940"/>
                  </a:cubicBezTo>
                  <a:cubicBezTo>
                    <a:pt x="1840" y="939"/>
                    <a:pt x="1841" y="938"/>
                    <a:pt x="1840" y="937"/>
                  </a:cubicBezTo>
                  <a:cubicBezTo>
                    <a:pt x="1840" y="936"/>
                    <a:pt x="1838" y="935"/>
                    <a:pt x="1837" y="934"/>
                  </a:cubicBezTo>
                  <a:cubicBezTo>
                    <a:pt x="1837" y="933"/>
                    <a:pt x="1835" y="933"/>
                    <a:pt x="1835" y="932"/>
                  </a:cubicBezTo>
                  <a:cubicBezTo>
                    <a:pt x="1834" y="929"/>
                    <a:pt x="1835" y="927"/>
                    <a:pt x="1835" y="923"/>
                  </a:cubicBezTo>
                  <a:cubicBezTo>
                    <a:pt x="1835" y="920"/>
                    <a:pt x="1835" y="917"/>
                    <a:pt x="1833" y="914"/>
                  </a:cubicBezTo>
                  <a:cubicBezTo>
                    <a:pt x="1832" y="912"/>
                    <a:pt x="1830" y="911"/>
                    <a:pt x="1829" y="908"/>
                  </a:cubicBezTo>
                  <a:cubicBezTo>
                    <a:pt x="1827" y="906"/>
                    <a:pt x="1826" y="903"/>
                    <a:pt x="1823" y="902"/>
                  </a:cubicBezTo>
                  <a:cubicBezTo>
                    <a:pt x="1821" y="901"/>
                    <a:pt x="1821" y="900"/>
                    <a:pt x="1820" y="900"/>
                  </a:cubicBezTo>
                  <a:cubicBezTo>
                    <a:pt x="1819" y="899"/>
                    <a:pt x="1817" y="900"/>
                    <a:pt x="1816" y="900"/>
                  </a:cubicBezTo>
                  <a:cubicBezTo>
                    <a:pt x="1815" y="899"/>
                    <a:pt x="1814" y="898"/>
                    <a:pt x="1813" y="897"/>
                  </a:cubicBezTo>
                  <a:cubicBezTo>
                    <a:pt x="1813" y="897"/>
                    <a:pt x="1813" y="896"/>
                    <a:pt x="1813" y="894"/>
                  </a:cubicBezTo>
                  <a:cubicBezTo>
                    <a:pt x="1813" y="891"/>
                    <a:pt x="1813" y="891"/>
                    <a:pt x="1813" y="891"/>
                  </a:cubicBezTo>
                  <a:cubicBezTo>
                    <a:pt x="1813" y="890"/>
                    <a:pt x="1814" y="890"/>
                    <a:pt x="1815" y="889"/>
                  </a:cubicBezTo>
                  <a:cubicBezTo>
                    <a:pt x="1815" y="887"/>
                    <a:pt x="1817" y="887"/>
                    <a:pt x="1818" y="886"/>
                  </a:cubicBezTo>
                  <a:cubicBezTo>
                    <a:pt x="1819" y="884"/>
                    <a:pt x="1820" y="885"/>
                    <a:pt x="1821" y="883"/>
                  </a:cubicBezTo>
                  <a:cubicBezTo>
                    <a:pt x="1821" y="881"/>
                    <a:pt x="1821" y="880"/>
                    <a:pt x="1821" y="878"/>
                  </a:cubicBezTo>
                  <a:cubicBezTo>
                    <a:pt x="1821" y="872"/>
                    <a:pt x="1821" y="872"/>
                    <a:pt x="1821" y="872"/>
                  </a:cubicBezTo>
                  <a:cubicBezTo>
                    <a:pt x="1829" y="872"/>
                    <a:pt x="1829" y="872"/>
                    <a:pt x="1829" y="872"/>
                  </a:cubicBezTo>
                  <a:cubicBezTo>
                    <a:pt x="1830" y="871"/>
                    <a:pt x="1831" y="871"/>
                    <a:pt x="1832" y="869"/>
                  </a:cubicBezTo>
                  <a:cubicBezTo>
                    <a:pt x="1832" y="868"/>
                    <a:pt x="1833" y="867"/>
                    <a:pt x="1834" y="866"/>
                  </a:cubicBezTo>
                  <a:cubicBezTo>
                    <a:pt x="1835" y="866"/>
                    <a:pt x="1834" y="864"/>
                    <a:pt x="1835" y="864"/>
                  </a:cubicBezTo>
                  <a:cubicBezTo>
                    <a:pt x="1836" y="863"/>
                    <a:pt x="1837" y="864"/>
                    <a:pt x="1838" y="864"/>
                  </a:cubicBezTo>
                  <a:cubicBezTo>
                    <a:pt x="1839" y="863"/>
                    <a:pt x="1840" y="864"/>
                    <a:pt x="1841" y="864"/>
                  </a:cubicBezTo>
                  <a:cubicBezTo>
                    <a:pt x="1842" y="863"/>
                    <a:pt x="1843" y="862"/>
                    <a:pt x="1844" y="862"/>
                  </a:cubicBezTo>
                  <a:cubicBezTo>
                    <a:pt x="1847" y="862"/>
                    <a:pt x="1847" y="862"/>
                    <a:pt x="1847" y="862"/>
                  </a:cubicBezTo>
                  <a:cubicBezTo>
                    <a:pt x="1851" y="862"/>
                    <a:pt x="1852" y="862"/>
                    <a:pt x="1856" y="862"/>
                  </a:cubicBezTo>
                  <a:cubicBezTo>
                    <a:pt x="1856" y="859"/>
                    <a:pt x="1857" y="858"/>
                    <a:pt x="1857" y="855"/>
                  </a:cubicBezTo>
                  <a:cubicBezTo>
                    <a:pt x="1857" y="854"/>
                    <a:pt x="1856" y="853"/>
                    <a:pt x="1856" y="852"/>
                  </a:cubicBezTo>
                  <a:cubicBezTo>
                    <a:pt x="1841" y="852"/>
                    <a:pt x="1841" y="852"/>
                    <a:pt x="1841" y="852"/>
                  </a:cubicBezTo>
                  <a:cubicBezTo>
                    <a:pt x="1841" y="851"/>
                    <a:pt x="1840" y="850"/>
                    <a:pt x="1840" y="850"/>
                  </a:cubicBezTo>
                  <a:cubicBezTo>
                    <a:pt x="1838" y="847"/>
                    <a:pt x="1837" y="846"/>
                    <a:pt x="1835" y="844"/>
                  </a:cubicBezTo>
                  <a:cubicBezTo>
                    <a:pt x="1824" y="844"/>
                    <a:pt x="1824" y="844"/>
                    <a:pt x="1824" y="844"/>
                  </a:cubicBezTo>
                  <a:cubicBezTo>
                    <a:pt x="1824" y="846"/>
                    <a:pt x="1824" y="847"/>
                    <a:pt x="1823" y="850"/>
                  </a:cubicBezTo>
                  <a:cubicBezTo>
                    <a:pt x="1823" y="851"/>
                    <a:pt x="1824" y="852"/>
                    <a:pt x="1823" y="852"/>
                  </a:cubicBezTo>
                  <a:cubicBezTo>
                    <a:pt x="1823" y="853"/>
                    <a:pt x="1822" y="854"/>
                    <a:pt x="1822" y="855"/>
                  </a:cubicBezTo>
                  <a:cubicBezTo>
                    <a:pt x="1821" y="855"/>
                    <a:pt x="1820" y="855"/>
                    <a:pt x="1819" y="855"/>
                  </a:cubicBezTo>
                  <a:cubicBezTo>
                    <a:pt x="1818" y="855"/>
                    <a:pt x="1817" y="855"/>
                    <a:pt x="1816" y="855"/>
                  </a:cubicBezTo>
                  <a:cubicBezTo>
                    <a:pt x="1815" y="855"/>
                    <a:pt x="1814" y="855"/>
                    <a:pt x="1813" y="855"/>
                  </a:cubicBezTo>
                  <a:cubicBezTo>
                    <a:pt x="1813" y="839"/>
                    <a:pt x="1813" y="839"/>
                    <a:pt x="1813" y="839"/>
                  </a:cubicBezTo>
                  <a:cubicBezTo>
                    <a:pt x="1794" y="839"/>
                    <a:pt x="1794" y="839"/>
                    <a:pt x="1794" y="839"/>
                  </a:cubicBezTo>
                  <a:cubicBezTo>
                    <a:pt x="1791" y="839"/>
                    <a:pt x="1789" y="835"/>
                    <a:pt x="1789" y="832"/>
                  </a:cubicBezTo>
                  <a:cubicBezTo>
                    <a:pt x="1789" y="830"/>
                    <a:pt x="1789" y="829"/>
                    <a:pt x="1790" y="827"/>
                  </a:cubicBezTo>
                  <a:cubicBezTo>
                    <a:pt x="1790" y="826"/>
                    <a:pt x="1791" y="826"/>
                    <a:pt x="1792" y="825"/>
                  </a:cubicBezTo>
                  <a:cubicBezTo>
                    <a:pt x="1793" y="823"/>
                    <a:pt x="1793" y="822"/>
                    <a:pt x="1795" y="822"/>
                  </a:cubicBezTo>
                  <a:cubicBezTo>
                    <a:pt x="1796" y="821"/>
                    <a:pt x="1797" y="821"/>
                    <a:pt x="1798" y="821"/>
                  </a:cubicBezTo>
                  <a:cubicBezTo>
                    <a:pt x="1801" y="820"/>
                    <a:pt x="1803" y="821"/>
                    <a:pt x="1807" y="821"/>
                  </a:cubicBezTo>
                  <a:cubicBezTo>
                    <a:pt x="1808" y="821"/>
                    <a:pt x="1809" y="821"/>
                    <a:pt x="1810" y="821"/>
                  </a:cubicBezTo>
                  <a:cubicBezTo>
                    <a:pt x="1810" y="821"/>
                    <a:pt x="1812" y="821"/>
                    <a:pt x="1812" y="820"/>
                  </a:cubicBezTo>
                  <a:cubicBezTo>
                    <a:pt x="1813" y="820"/>
                    <a:pt x="1812" y="818"/>
                    <a:pt x="1812" y="817"/>
                  </a:cubicBezTo>
                  <a:cubicBezTo>
                    <a:pt x="1813" y="816"/>
                    <a:pt x="1814" y="815"/>
                    <a:pt x="1815" y="814"/>
                  </a:cubicBezTo>
                  <a:cubicBezTo>
                    <a:pt x="1815" y="813"/>
                    <a:pt x="1816" y="812"/>
                    <a:pt x="1817" y="811"/>
                  </a:cubicBezTo>
                  <a:cubicBezTo>
                    <a:pt x="1818" y="811"/>
                    <a:pt x="1819" y="811"/>
                    <a:pt x="1821" y="811"/>
                  </a:cubicBezTo>
                  <a:cubicBezTo>
                    <a:pt x="1822" y="810"/>
                    <a:pt x="1822" y="809"/>
                    <a:pt x="1823" y="809"/>
                  </a:cubicBezTo>
                  <a:cubicBezTo>
                    <a:pt x="1826" y="809"/>
                    <a:pt x="1827" y="809"/>
                    <a:pt x="1829" y="809"/>
                  </a:cubicBezTo>
                  <a:cubicBezTo>
                    <a:pt x="1830" y="809"/>
                    <a:pt x="1831" y="809"/>
                    <a:pt x="1832" y="809"/>
                  </a:cubicBezTo>
                  <a:cubicBezTo>
                    <a:pt x="1834" y="809"/>
                    <a:pt x="1833" y="807"/>
                    <a:pt x="1835" y="806"/>
                  </a:cubicBezTo>
                  <a:cubicBezTo>
                    <a:pt x="1836" y="805"/>
                    <a:pt x="1837" y="804"/>
                    <a:pt x="1837" y="803"/>
                  </a:cubicBezTo>
                  <a:cubicBezTo>
                    <a:pt x="1838" y="802"/>
                    <a:pt x="1839" y="801"/>
                    <a:pt x="1840" y="800"/>
                  </a:cubicBezTo>
                  <a:cubicBezTo>
                    <a:pt x="1841" y="799"/>
                    <a:pt x="1842" y="798"/>
                    <a:pt x="1843" y="797"/>
                  </a:cubicBezTo>
                  <a:cubicBezTo>
                    <a:pt x="1845" y="796"/>
                    <a:pt x="1845" y="794"/>
                    <a:pt x="1847" y="794"/>
                  </a:cubicBezTo>
                  <a:cubicBezTo>
                    <a:pt x="1849" y="794"/>
                    <a:pt x="1849" y="794"/>
                    <a:pt x="1849" y="794"/>
                  </a:cubicBezTo>
                  <a:cubicBezTo>
                    <a:pt x="1850" y="794"/>
                    <a:pt x="1850" y="795"/>
                    <a:pt x="1851" y="796"/>
                  </a:cubicBezTo>
                  <a:cubicBezTo>
                    <a:pt x="1852" y="799"/>
                    <a:pt x="1852" y="799"/>
                    <a:pt x="1852" y="799"/>
                  </a:cubicBezTo>
                  <a:cubicBezTo>
                    <a:pt x="1851" y="800"/>
                    <a:pt x="1851" y="801"/>
                    <a:pt x="1850" y="802"/>
                  </a:cubicBezTo>
                  <a:cubicBezTo>
                    <a:pt x="1849" y="803"/>
                    <a:pt x="1848" y="803"/>
                    <a:pt x="1847" y="804"/>
                  </a:cubicBezTo>
                  <a:cubicBezTo>
                    <a:pt x="1846" y="806"/>
                    <a:pt x="1847" y="808"/>
                    <a:pt x="1846" y="810"/>
                  </a:cubicBezTo>
                  <a:cubicBezTo>
                    <a:pt x="1846" y="813"/>
                    <a:pt x="1843" y="814"/>
                    <a:pt x="1841" y="816"/>
                  </a:cubicBezTo>
                  <a:cubicBezTo>
                    <a:pt x="1840" y="817"/>
                    <a:pt x="1840" y="818"/>
                    <a:pt x="1839" y="819"/>
                  </a:cubicBezTo>
                  <a:cubicBezTo>
                    <a:pt x="1838" y="820"/>
                    <a:pt x="1837" y="820"/>
                    <a:pt x="1836" y="821"/>
                  </a:cubicBezTo>
                  <a:cubicBezTo>
                    <a:pt x="1835" y="822"/>
                    <a:pt x="1836" y="823"/>
                    <a:pt x="1835" y="824"/>
                  </a:cubicBezTo>
                  <a:cubicBezTo>
                    <a:pt x="1836" y="827"/>
                    <a:pt x="1836" y="827"/>
                    <a:pt x="1836" y="827"/>
                  </a:cubicBezTo>
                  <a:cubicBezTo>
                    <a:pt x="1837" y="826"/>
                    <a:pt x="1838" y="826"/>
                    <a:pt x="1839" y="825"/>
                  </a:cubicBezTo>
                  <a:cubicBezTo>
                    <a:pt x="1840" y="824"/>
                    <a:pt x="1840" y="823"/>
                    <a:pt x="1841" y="822"/>
                  </a:cubicBezTo>
                  <a:cubicBezTo>
                    <a:pt x="1856" y="822"/>
                    <a:pt x="1856" y="822"/>
                    <a:pt x="1856" y="822"/>
                  </a:cubicBezTo>
                  <a:cubicBezTo>
                    <a:pt x="1857" y="822"/>
                    <a:pt x="1858" y="821"/>
                    <a:pt x="1860" y="820"/>
                  </a:cubicBezTo>
                  <a:cubicBezTo>
                    <a:pt x="1862" y="819"/>
                    <a:pt x="1863" y="817"/>
                    <a:pt x="1865" y="815"/>
                  </a:cubicBezTo>
                  <a:cubicBezTo>
                    <a:pt x="1866" y="814"/>
                    <a:pt x="1866" y="813"/>
                    <a:pt x="1867" y="812"/>
                  </a:cubicBezTo>
                  <a:cubicBezTo>
                    <a:pt x="1868" y="812"/>
                    <a:pt x="1869" y="811"/>
                    <a:pt x="1870" y="811"/>
                  </a:cubicBezTo>
                  <a:cubicBezTo>
                    <a:pt x="1871" y="811"/>
                    <a:pt x="1872" y="810"/>
                    <a:pt x="1873" y="810"/>
                  </a:cubicBezTo>
                  <a:cubicBezTo>
                    <a:pt x="1876" y="810"/>
                    <a:pt x="1878" y="812"/>
                    <a:pt x="1882" y="813"/>
                  </a:cubicBezTo>
                  <a:cubicBezTo>
                    <a:pt x="1883" y="813"/>
                    <a:pt x="1884" y="813"/>
                    <a:pt x="1885" y="813"/>
                  </a:cubicBezTo>
                  <a:cubicBezTo>
                    <a:pt x="1887" y="813"/>
                    <a:pt x="1888" y="814"/>
                    <a:pt x="1890" y="815"/>
                  </a:cubicBezTo>
                  <a:cubicBezTo>
                    <a:pt x="1892" y="816"/>
                    <a:pt x="1893" y="816"/>
                    <a:pt x="1893" y="816"/>
                  </a:cubicBezTo>
                  <a:cubicBezTo>
                    <a:pt x="1895" y="818"/>
                    <a:pt x="1895" y="820"/>
                    <a:pt x="1895" y="822"/>
                  </a:cubicBezTo>
                  <a:cubicBezTo>
                    <a:pt x="1895" y="825"/>
                    <a:pt x="1895" y="825"/>
                    <a:pt x="1895" y="825"/>
                  </a:cubicBezTo>
                  <a:cubicBezTo>
                    <a:pt x="1895" y="827"/>
                    <a:pt x="1894" y="827"/>
                    <a:pt x="1893" y="828"/>
                  </a:cubicBezTo>
                  <a:cubicBezTo>
                    <a:pt x="1893" y="830"/>
                    <a:pt x="1891" y="830"/>
                    <a:pt x="1890" y="831"/>
                  </a:cubicBezTo>
                  <a:cubicBezTo>
                    <a:pt x="1890" y="832"/>
                    <a:pt x="1891" y="833"/>
                    <a:pt x="1890" y="834"/>
                  </a:cubicBezTo>
                  <a:cubicBezTo>
                    <a:pt x="1890" y="836"/>
                    <a:pt x="1888" y="836"/>
                    <a:pt x="1888" y="839"/>
                  </a:cubicBezTo>
                  <a:cubicBezTo>
                    <a:pt x="1888" y="841"/>
                    <a:pt x="1888" y="843"/>
                    <a:pt x="1888" y="845"/>
                  </a:cubicBezTo>
                  <a:cubicBezTo>
                    <a:pt x="1894" y="845"/>
                    <a:pt x="1894" y="845"/>
                    <a:pt x="1894" y="845"/>
                  </a:cubicBezTo>
                  <a:cubicBezTo>
                    <a:pt x="1897" y="844"/>
                    <a:pt x="1897" y="844"/>
                    <a:pt x="1897" y="844"/>
                  </a:cubicBezTo>
                  <a:cubicBezTo>
                    <a:pt x="1898" y="843"/>
                    <a:pt x="1899" y="841"/>
                    <a:pt x="1901" y="841"/>
                  </a:cubicBezTo>
                  <a:cubicBezTo>
                    <a:pt x="1902" y="841"/>
                    <a:pt x="1903" y="842"/>
                    <a:pt x="1904" y="842"/>
                  </a:cubicBezTo>
                  <a:cubicBezTo>
                    <a:pt x="1906" y="843"/>
                    <a:pt x="1908" y="845"/>
                    <a:pt x="1909" y="847"/>
                  </a:cubicBezTo>
                  <a:cubicBezTo>
                    <a:pt x="1909" y="848"/>
                    <a:pt x="1909" y="849"/>
                    <a:pt x="1910" y="850"/>
                  </a:cubicBezTo>
                  <a:cubicBezTo>
                    <a:pt x="1910" y="852"/>
                    <a:pt x="1911" y="854"/>
                    <a:pt x="1911" y="856"/>
                  </a:cubicBezTo>
                  <a:cubicBezTo>
                    <a:pt x="1911" y="857"/>
                    <a:pt x="1912" y="858"/>
                    <a:pt x="1912" y="859"/>
                  </a:cubicBezTo>
                  <a:cubicBezTo>
                    <a:pt x="1912" y="860"/>
                    <a:pt x="1913" y="861"/>
                    <a:pt x="1913" y="862"/>
                  </a:cubicBezTo>
                  <a:cubicBezTo>
                    <a:pt x="1914" y="864"/>
                    <a:pt x="1916" y="864"/>
                    <a:pt x="1916" y="866"/>
                  </a:cubicBezTo>
                  <a:cubicBezTo>
                    <a:pt x="1916" y="882"/>
                    <a:pt x="1916" y="882"/>
                    <a:pt x="1916" y="882"/>
                  </a:cubicBezTo>
                  <a:cubicBezTo>
                    <a:pt x="1916" y="884"/>
                    <a:pt x="1914" y="884"/>
                    <a:pt x="1913" y="886"/>
                  </a:cubicBezTo>
                  <a:cubicBezTo>
                    <a:pt x="1912" y="887"/>
                    <a:pt x="1911" y="887"/>
                    <a:pt x="1910" y="888"/>
                  </a:cubicBezTo>
                  <a:cubicBezTo>
                    <a:pt x="1910" y="889"/>
                    <a:pt x="1910" y="890"/>
                    <a:pt x="1910" y="891"/>
                  </a:cubicBezTo>
                  <a:cubicBezTo>
                    <a:pt x="1909" y="892"/>
                    <a:pt x="1909" y="893"/>
                    <a:pt x="1909" y="894"/>
                  </a:cubicBezTo>
                  <a:cubicBezTo>
                    <a:pt x="1909" y="903"/>
                    <a:pt x="1909" y="903"/>
                    <a:pt x="1909" y="903"/>
                  </a:cubicBezTo>
                  <a:cubicBezTo>
                    <a:pt x="1925" y="903"/>
                    <a:pt x="1925" y="903"/>
                    <a:pt x="1925" y="903"/>
                  </a:cubicBezTo>
                  <a:cubicBezTo>
                    <a:pt x="1929" y="903"/>
                    <a:pt x="1930" y="899"/>
                    <a:pt x="1934" y="897"/>
                  </a:cubicBezTo>
                  <a:cubicBezTo>
                    <a:pt x="1937" y="896"/>
                    <a:pt x="1937" y="896"/>
                    <a:pt x="1937" y="896"/>
                  </a:cubicBezTo>
                  <a:cubicBezTo>
                    <a:pt x="1938" y="895"/>
                    <a:pt x="1939" y="894"/>
                    <a:pt x="1941" y="894"/>
                  </a:cubicBezTo>
                  <a:cubicBezTo>
                    <a:pt x="1942" y="893"/>
                    <a:pt x="1943" y="891"/>
                    <a:pt x="1944" y="891"/>
                  </a:cubicBezTo>
                  <a:cubicBezTo>
                    <a:pt x="1945" y="890"/>
                    <a:pt x="1946" y="890"/>
                    <a:pt x="1947" y="890"/>
                  </a:cubicBezTo>
                  <a:cubicBezTo>
                    <a:pt x="1948" y="889"/>
                    <a:pt x="1949" y="889"/>
                    <a:pt x="1950" y="889"/>
                  </a:cubicBezTo>
                  <a:cubicBezTo>
                    <a:pt x="1951" y="888"/>
                    <a:pt x="1952" y="887"/>
                    <a:pt x="1953" y="886"/>
                  </a:cubicBezTo>
                  <a:cubicBezTo>
                    <a:pt x="1954" y="886"/>
                    <a:pt x="1956" y="887"/>
                    <a:pt x="1957" y="886"/>
                  </a:cubicBezTo>
                  <a:cubicBezTo>
                    <a:pt x="1958" y="886"/>
                    <a:pt x="1959" y="885"/>
                    <a:pt x="1960" y="884"/>
                  </a:cubicBezTo>
                  <a:cubicBezTo>
                    <a:pt x="1960" y="883"/>
                    <a:pt x="1960" y="882"/>
                    <a:pt x="1960" y="881"/>
                  </a:cubicBezTo>
                  <a:cubicBezTo>
                    <a:pt x="1960" y="879"/>
                    <a:pt x="1959" y="878"/>
                    <a:pt x="1960" y="875"/>
                  </a:cubicBezTo>
                  <a:cubicBezTo>
                    <a:pt x="1960" y="874"/>
                    <a:pt x="1960" y="873"/>
                    <a:pt x="1960" y="872"/>
                  </a:cubicBezTo>
                  <a:cubicBezTo>
                    <a:pt x="1960" y="871"/>
                    <a:pt x="1961" y="870"/>
                    <a:pt x="1961" y="869"/>
                  </a:cubicBezTo>
                  <a:cubicBezTo>
                    <a:pt x="1961" y="860"/>
                    <a:pt x="1961" y="860"/>
                    <a:pt x="1961" y="860"/>
                  </a:cubicBezTo>
                  <a:cubicBezTo>
                    <a:pt x="1958" y="860"/>
                    <a:pt x="1956" y="860"/>
                    <a:pt x="1954" y="858"/>
                  </a:cubicBezTo>
                  <a:cubicBezTo>
                    <a:pt x="1952" y="857"/>
                    <a:pt x="1952" y="856"/>
                    <a:pt x="1952" y="855"/>
                  </a:cubicBezTo>
                  <a:cubicBezTo>
                    <a:pt x="1951" y="852"/>
                    <a:pt x="1952" y="850"/>
                    <a:pt x="1952" y="848"/>
                  </a:cubicBezTo>
                  <a:cubicBezTo>
                    <a:pt x="1952" y="847"/>
                    <a:pt x="1952" y="846"/>
                    <a:pt x="1952" y="845"/>
                  </a:cubicBezTo>
                  <a:cubicBezTo>
                    <a:pt x="1951" y="844"/>
                    <a:pt x="1950" y="844"/>
                    <a:pt x="1949" y="844"/>
                  </a:cubicBezTo>
                  <a:cubicBezTo>
                    <a:pt x="1948" y="843"/>
                    <a:pt x="1947" y="842"/>
                    <a:pt x="1946" y="841"/>
                  </a:cubicBezTo>
                  <a:cubicBezTo>
                    <a:pt x="1945" y="841"/>
                    <a:pt x="1945" y="839"/>
                    <a:pt x="1943" y="839"/>
                  </a:cubicBezTo>
                  <a:cubicBezTo>
                    <a:pt x="1943" y="838"/>
                    <a:pt x="1941" y="838"/>
                    <a:pt x="1941" y="837"/>
                  </a:cubicBezTo>
                  <a:cubicBezTo>
                    <a:pt x="1940" y="836"/>
                    <a:pt x="1938" y="836"/>
                    <a:pt x="1938" y="835"/>
                  </a:cubicBezTo>
                  <a:cubicBezTo>
                    <a:pt x="1937" y="834"/>
                    <a:pt x="1937" y="833"/>
                    <a:pt x="1937" y="832"/>
                  </a:cubicBezTo>
                  <a:cubicBezTo>
                    <a:pt x="1936" y="831"/>
                    <a:pt x="1935" y="830"/>
                    <a:pt x="1935" y="829"/>
                  </a:cubicBezTo>
                  <a:cubicBezTo>
                    <a:pt x="1934" y="827"/>
                    <a:pt x="1935" y="826"/>
                    <a:pt x="1935" y="825"/>
                  </a:cubicBezTo>
                  <a:cubicBezTo>
                    <a:pt x="1935" y="821"/>
                    <a:pt x="1934" y="819"/>
                    <a:pt x="1935" y="816"/>
                  </a:cubicBezTo>
                  <a:cubicBezTo>
                    <a:pt x="1936" y="815"/>
                    <a:pt x="1937" y="815"/>
                    <a:pt x="1938" y="813"/>
                  </a:cubicBezTo>
                  <a:cubicBezTo>
                    <a:pt x="1938" y="812"/>
                    <a:pt x="1938" y="811"/>
                    <a:pt x="1939" y="811"/>
                  </a:cubicBezTo>
                  <a:cubicBezTo>
                    <a:pt x="1940" y="810"/>
                    <a:pt x="1939" y="808"/>
                    <a:pt x="1940" y="808"/>
                  </a:cubicBezTo>
                  <a:cubicBezTo>
                    <a:pt x="1941" y="807"/>
                    <a:pt x="1942" y="808"/>
                    <a:pt x="1943" y="808"/>
                  </a:cubicBezTo>
                  <a:cubicBezTo>
                    <a:pt x="1945" y="807"/>
                    <a:pt x="1947" y="806"/>
                    <a:pt x="1949" y="806"/>
                  </a:cubicBezTo>
                  <a:cubicBezTo>
                    <a:pt x="1952" y="806"/>
                    <a:pt x="1952" y="806"/>
                    <a:pt x="1952" y="806"/>
                  </a:cubicBezTo>
                  <a:cubicBezTo>
                    <a:pt x="1954" y="806"/>
                    <a:pt x="1956" y="806"/>
                    <a:pt x="1958" y="805"/>
                  </a:cubicBezTo>
                  <a:cubicBezTo>
                    <a:pt x="1958" y="779"/>
                    <a:pt x="1958" y="779"/>
                    <a:pt x="1958" y="779"/>
                  </a:cubicBezTo>
                  <a:cubicBezTo>
                    <a:pt x="1958" y="778"/>
                    <a:pt x="1959" y="778"/>
                    <a:pt x="1959" y="777"/>
                  </a:cubicBezTo>
                  <a:cubicBezTo>
                    <a:pt x="1959" y="776"/>
                    <a:pt x="1959" y="775"/>
                    <a:pt x="1960" y="774"/>
                  </a:cubicBezTo>
                  <a:cubicBezTo>
                    <a:pt x="1960" y="773"/>
                    <a:pt x="1961" y="772"/>
                    <a:pt x="1962" y="771"/>
                  </a:cubicBezTo>
                  <a:cubicBezTo>
                    <a:pt x="1963" y="770"/>
                    <a:pt x="1964" y="771"/>
                    <a:pt x="1965" y="771"/>
                  </a:cubicBezTo>
                  <a:cubicBezTo>
                    <a:pt x="1966" y="770"/>
                    <a:pt x="1967" y="770"/>
                    <a:pt x="1968" y="769"/>
                  </a:cubicBezTo>
                  <a:cubicBezTo>
                    <a:pt x="1971" y="768"/>
                    <a:pt x="1972" y="765"/>
                    <a:pt x="1974" y="763"/>
                  </a:cubicBezTo>
                  <a:cubicBezTo>
                    <a:pt x="1974" y="762"/>
                    <a:pt x="1975" y="761"/>
                    <a:pt x="1976" y="760"/>
                  </a:cubicBezTo>
                  <a:cubicBezTo>
                    <a:pt x="1977" y="758"/>
                    <a:pt x="1979" y="756"/>
                    <a:pt x="1981" y="755"/>
                  </a:cubicBezTo>
                  <a:cubicBezTo>
                    <a:pt x="1982" y="754"/>
                    <a:pt x="1983" y="755"/>
                    <a:pt x="1984" y="755"/>
                  </a:cubicBezTo>
                  <a:cubicBezTo>
                    <a:pt x="1985" y="755"/>
                    <a:pt x="1986" y="754"/>
                    <a:pt x="1987" y="755"/>
                  </a:cubicBezTo>
                  <a:cubicBezTo>
                    <a:pt x="1992" y="756"/>
                    <a:pt x="1994" y="760"/>
                    <a:pt x="1999" y="762"/>
                  </a:cubicBezTo>
                  <a:cubicBezTo>
                    <a:pt x="2000" y="762"/>
                    <a:pt x="2000" y="763"/>
                    <a:pt x="2002" y="763"/>
                  </a:cubicBezTo>
                  <a:cubicBezTo>
                    <a:pt x="2004" y="763"/>
                    <a:pt x="2005" y="762"/>
                    <a:pt x="2008" y="760"/>
                  </a:cubicBezTo>
                  <a:cubicBezTo>
                    <a:pt x="2009" y="760"/>
                    <a:pt x="2009" y="760"/>
                    <a:pt x="2010" y="759"/>
                  </a:cubicBezTo>
                  <a:cubicBezTo>
                    <a:pt x="2012" y="758"/>
                    <a:pt x="2012" y="757"/>
                    <a:pt x="2013" y="756"/>
                  </a:cubicBezTo>
                  <a:cubicBezTo>
                    <a:pt x="2014" y="755"/>
                    <a:pt x="2014" y="754"/>
                    <a:pt x="2016" y="754"/>
                  </a:cubicBezTo>
                  <a:cubicBezTo>
                    <a:pt x="2016" y="753"/>
                    <a:pt x="2018" y="754"/>
                    <a:pt x="2019" y="754"/>
                  </a:cubicBezTo>
                  <a:cubicBezTo>
                    <a:pt x="2020" y="753"/>
                    <a:pt x="2019" y="751"/>
                    <a:pt x="2021" y="751"/>
                  </a:cubicBezTo>
                  <a:cubicBezTo>
                    <a:pt x="2023" y="750"/>
                    <a:pt x="2025" y="751"/>
                    <a:pt x="2027" y="751"/>
                  </a:cubicBezTo>
                  <a:cubicBezTo>
                    <a:pt x="2028" y="751"/>
                    <a:pt x="2028" y="750"/>
                    <a:pt x="2030" y="749"/>
                  </a:cubicBezTo>
                  <a:cubicBezTo>
                    <a:pt x="2030" y="749"/>
                    <a:pt x="2032" y="749"/>
                    <a:pt x="2033" y="749"/>
                  </a:cubicBezTo>
                  <a:cubicBezTo>
                    <a:pt x="2034" y="748"/>
                    <a:pt x="2035" y="747"/>
                    <a:pt x="2035" y="747"/>
                  </a:cubicBezTo>
                  <a:cubicBezTo>
                    <a:pt x="2036" y="746"/>
                    <a:pt x="2035" y="744"/>
                    <a:pt x="2035" y="744"/>
                  </a:cubicBezTo>
                  <a:cubicBezTo>
                    <a:pt x="2037" y="741"/>
                    <a:pt x="2041" y="739"/>
                    <a:pt x="2043" y="738"/>
                  </a:cubicBezTo>
                  <a:cubicBezTo>
                    <a:pt x="2044" y="737"/>
                    <a:pt x="2045" y="737"/>
                    <a:pt x="2046" y="736"/>
                  </a:cubicBezTo>
                  <a:cubicBezTo>
                    <a:pt x="2046" y="735"/>
                    <a:pt x="2046" y="734"/>
                    <a:pt x="2047" y="733"/>
                  </a:cubicBezTo>
                  <a:cubicBezTo>
                    <a:pt x="2048" y="732"/>
                    <a:pt x="2049" y="732"/>
                    <a:pt x="2050" y="731"/>
                  </a:cubicBezTo>
                  <a:cubicBezTo>
                    <a:pt x="2053" y="728"/>
                    <a:pt x="2055" y="725"/>
                    <a:pt x="2058" y="721"/>
                  </a:cubicBezTo>
                  <a:cubicBezTo>
                    <a:pt x="2059" y="721"/>
                    <a:pt x="2060" y="720"/>
                    <a:pt x="2061" y="719"/>
                  </a:cubicBezTo>
                  <a:cubicBezTo>
                    <a:pt x="2063" y="717"/>
                    <a:pt x="2065" y="716"/>
                    <a:pt x="2066" y="713"/>
                  </a:cubicBezTo>
                  <a:cubicBezTo>
                    <a:pt x="2066" y="712"/>
                    <a:pt x="2066" y="711"/>
                    <a:pt x="2066" y="710"/>
                  </a:cubicBezTo>
                  <a:cubicBezTo>
                    <a:pt x="2067" y="709"/>
                    <a:pt x="2068" y="709"/>
                    <a:pt x="2069" y="707"/>
                  </a:cubicBezTo>
                  <a:cubicBezTo>
                    <a:pt x="2069" y="707"/>
                    <a:pt x="2069" y="705"/>
                    <a:pt x="2069" y="705"/>
                  </a:cubicBezTo>
                  <a:cubicBezTo>
                    <a:pt x="2070" y="702"/>
                    <a:pt x="2071" y="701"/>
                    <a:pt x="2072" y="699"/>
                  </a:cubicBezTo>
                  <a:cubicBezTo>
                    <a:pt x="2072" y="697"/>
                    <a:pt x="2073" y="697"/>
                    <a:pt x="2074" y="696"/>
                  </a:cubicBezTo>
                  <a:cubicBezTo>
                    <a:pt x="2075" y="693"/>
                    <a:pt x="2077" y="692"/>
                    <a:pt x="2080" y="690"/>
                  </a:cubicBezTo>
                  <a:cubicBezTo>
                    <a:pt x="2081" y="689"/>
                    <a:pt x="2082" y="689"/>
                    <a:pt x="2083" y="688"/>
                  </a:cubicBezTo>
                  <a:cubicBezTo>
                    <a:pt x="2083" y="688"/>
                    <a:pt x="2083" y="686"/>
                    <a:pt x="2084" y="685"/>
                  </a:cubicBezTo>
                  <a:cubicBezTo>
                    <a:pt x="2085" y="685"/>
                    <a:pt x="2086" y="686"/>
                    <a:pt x="2087" y="685"/>
                  </a:cubicBezTo>
                  <a:cubicBezTo>
                    <a:pt x="2090" y="684"/>
                    <a:pt x="2090" y="682"/>
                    <a:pt x="2092" y="680"/>
                  </a:cubicBezTo>
                  <a:cubicBezTo>
                    <a:pt x="2093" y="678"/>
                    <a:pt x="2094" y="678"/>
                    <a:pt x="2095" y="677"/>
                  </a:cubicBezTo>
                  <a:cubicBezTo>
                    <a:pt x="2096" y="676"/>
                    <a:pt x="2096" y="675"/>
                    <a:pt x="2097" y="674"/>
                  </a:cubicBezTo>
                  <a:cubicBezTo>
                    <a:pt x="2097" y="673"/>
                    <a:pt x="2098" y="673"/>
                    <a:pt x="2099" y="671"/>
                  </a:cubicBezTo>
                  <a:cubicBezTo>
                    <a:pt x="2101" y="670"/>
                    <a:pt x="2101" y="670"/>
                    <a:pt x="2102" y="668"/>
                  </a:cubicBezTo>
                  <a:cubicBezTo>
                    <a:pt x="2103" y="667"/>
                    <a:pt x="2105" y="668"/>
                    <a:pt x="2105" y="666"/>
                  </a:cubicBezTo>
                  <a:cubicBezTo>
                    <a:pt x="2106" y="664"/>
                    <a:pt x="2105" y="663"/>
                    <a:pt x="2105" y="660"/>
                  </a:cubicBezTo>
                  <a:cubicBezTo>
                    <a:pt x="2105" y="659"/>
                    <a:pt x="2106" y="659"/>
                    <a:pt x="2106" y="657"/>
                  </a:cubicBezTo>
                  <a:cubicBezTo>
                    <a:pt x="2106" y="655"/>
                    <a:pt x="2106" y="654"/>
                    <a:pt x="2106" y="652"/>
                  </a:cubicBezTo>
                  <a:cubicBezTo>
                    <a:pt x="2106" y="649"/>
                    <a:pt x="2106" y="649"/>
                    <a:pt x="2106" y="649"/>
                  </a:cubicBezTo>
                  <a:cubicBezTo>
                    <a:pt x="2106" y="647"/>
                    <a:pt x="2108" y="647"/>
                    <a:pt x="2108" y="646"/>
                  </a:cubicBezTo>
                  <a:cubicBezTo>
                    <a:pt x="2109" y="644"/>
                    <a:pt x="2110" y="644"/>
                    <a:pt x="2111" y="643"/>
                  </a:cubicBezTo>
                  <a:cubicBezTo>
                    <a:pt x="2112" y="640"/>
                    <a:pt x="2111" y="638"/>
                    <a:pt x="2111" y="635"/>
                  </a:cubicBezTo>
                  <a:cubicBezTo>
                    <a:pt x="2111" y="630"/>
                    <a:pt x="2111" y="630"/>
                    <a:pt x="2111" y="630"/>
                  </a:cubicBezTo>
                  <a:cubicBezTo>
                    <a:pt x="2111" y="628"/>
                    <a:pt x="2111" y="628"/>
                    <a:pt x="2111" y="627"/>
                  </a:cubicBezTo>
                  <a:cubicBezTo>
                    <a:pt x="2111" y="624"/>
                    <a:pt x="2111" y="624"/>
                    <a:pt x="2111" y="624"/>
                  </a:cubicBezTo>
                  <a:cubicBezTo>
                    <a:pt x="2111" y="622"/>
                    <a:pt x="2110" y="622"/>
                    <a:pt x="2111" y="621"/>
                  </a:cubicBezTo>
                  <a:cubicBezTo>
                    <a:pt x="2111" y="619"/>
                    <a:pt x="2112" y="619"/>
                    <a:pt x="2113" y="618"/>
                  </a:cubicBezTo>
                  <a:cubicBezTo>
                    <a:pt x="2113" y="617"/>
                    <a:pt x="2113" y="616"/>
                    <a:pt x="2113" y="615"/>
                  </a:cubicBezTo>
                  <a:cubicBezTo>
                    <a:pt x="2113" y="613"/>
                    <a:pt x="2113" y="611"/>
                    <a:pt x="2114" y="609"/>
                  </a:cubicBezTo>
                  <a:cubicBezTo>
                    <a:pt x="2115" y="607"/>
                    <a:pt x="2116" y="607"/>
                    <a:pt x="2117" y="606"/>
                  </a:cubicBezTo>
                  <a:cubicBezTo>
                    <a:pt x="2118" y="605"/>
                    <a:pt x="2118" y="604"/>
                    <a:pt x="2119" y="603"/>
                  </a:cubicBezTo>
                  <a:cubicBezTo>
                    <a:pt x="2119" y="602"/>
                    <a:pt x="2120" y="601"/>
                    <a:pt x="2121" y="600"/>
                  </a:cubicBezTo>
                  <a:cubicBezTo>
                    <a:pt x="2122" y="601"/>
                    <a:pt x="2123" y="600"/>
                    <a:pt x="2124" y="601"/>
                  </a:cubicBezTo>
                  <a:cubicBezTo>
                    <a:pt x="2125" y="602"/>
                    <a:pt x="2124" y="603"/>
                    <a:pt x="2125" y="604"/>
                  </a:cubicBezTo>
                  <a:cubicBezTo>
                    <a:pt x="2126" y="604"/>
                    <a:pt x="2127" y="604"/>
                    <a:pt x="2128" y="604"/>
                  </a:cubicBezTo>
                  <a:cubicBezTo>
                    <a:pt x="2129" y="605"/>
                    <a:pt x="2130" y="606"/>
                    <a:pt x="2131" y="607"/>
                  </a:cubicBezTo>
                  <a:cubicBezTo>
                    <a:pt x="2132" y="608"/>
                    <a:pt x="2133" y="608"/>
                    <a:pt x="2133" y="610"/>
                  </a:cubicBezTo>
                  <a:cubicBezTo>
                    <a:pt x="2133" y="611"/>
                    <a:pt x="2133" y="611"/>
                    <a:pt x="2133" y="613"/>
                  </a:cubicBezTo>
                  <a:cubicBezTo>
                    <a:pt x="2133" y="614"/>
                    <a:pt x="2131" y="614"/>
                    <a:pt x="2131" y="616"/>
                  </a:cubicBezTo>
                  <a:cubicBezTo>
                    <a:pt x="2131" y="617"/>
                    <a:pt x="2130" y="618"/>
                    <a:pt x="2130" y="620"/>
                  </a:cubicBezTo>
                  <a:cubicBezTo>
                    <a:pt x="2130" y="623"/>
                    <a:pt x="2132" y="625"/>
                    <a:pt x="2133" y="627"/>
                  </a:cubicBezTo>
                  <a:cubicBezTo>
                    <a:pt x="2133" y="632"/>
                    <a:pt x="2133" y="635"/>
                    <a:pt x="2133" y="640"/>
                  </a:cubicBezTo>
                  <a:cubicBezTo>
                    <a:pt x="2133" y="644"/>
                    <a:pt x="2133" y="646"/>
                    <a:pt x="2133" y="650"/>
                  </a:cubicBezTo>
                  <a:cubicBezTo>
                    <a:pt x="2133" y="651"/>
                    <a:pt x="2133" y="652"/>
                    <a:pt x="2133" y="653"/>
                  </a:cubicBezTo>
                  <a:cubicBezTo>
                    <a:pt x="2132" y="654"/>
                    <a:pt x="2131" y="655"/>
                    <a:pt x="2130" y="656"/>
                  </a:cubicBezTo>
                  <a:cubicBezTo>
                    <a:pt x="2130" y="657"/>
                    <a:pt x="2128" y="657"/>
                    <a:pt x="2127" y="658"/>
                  </a:cubicBezTo>
                  <a:cubicBezTo>
                    <a:pt x="2127" y="659"/>
                    <a:pt x="2127" y="661"/>
                    <a:pt x="2127" y="663"/>
                  </a:cubicBezTo>
                  <a:cubicBezTo>
                    <a:pt x="2127" y="664"/>
                    <a:pt x="2127" y="666"/>
                    <a:pt x="2127" y="667"/>
                  </a:cubicBezTo>
                  <a:cubicBezTo>
                    <a:pt x="2128" y="671"/>
                    <a:pt x="2129" y="673"/>
                    <a:pt x="2130" y="676"/>
                  </a:cubicBezTo>
                  <a:cubicBezTo>
                    <a:pt x="2131" y="679"/>
                    <a:pt x="2133" y="680"/>
                    <a:pt x="2133" y="683"/>
                  </a:cubicBezTo>
                  <a:cubicBezTo>
                    <a:pt x="2133" y="685"/>
                    <a:pt x="2132" y="686"/>
                    <a:pt x="2132" y="688"/>
                  </a:cubicBezTo>
                  <a:cubicBezTo>
                    <a:pt x="2131" y="689"/>
                    <a:pt x="2130" y="689"/>
                    <a:pt x="2129" y="690"/>
                  </a:cubicBezTo>
                  <a:cubicBezTo>
                    <a:pt x="2128" y="691"/>
                    <a:pt x="2126" y="691"/>
                    <a:pt x="2126" y="692"/>
                  </a:cubicBezTo>
                  <a:cubicBezTo>
                    <a:pt x="2125" y="694"/>
                    <a:pt x="2126" y="695"/>
                    <a:pt x="2126" y="697"/>
                  </a:cubicBezTo>
                  <a:cubicBezTo>
                    <a:pt x="2126" y="698"/>
                    <a:pt x="2126" y="699"/>
                    <a:pt x="2126" y="701"/>
                  </a:cubicBezTo>
                  <a:cubicBezTo>
                    <a:pt x="2126" y="702"/>
                    <a:pt x="2127" y="703"/>
                    <a:pt x="2127" y="705"/>
                  </a:cubicBezTo>
                  <a:cubicBezTo>
                    <a:pt x="2127" y="706"/>
                    <a:pt x="2126" y="706"/>
                    <a:pt x="2126" y="707"/>
                  </a:cubicBezTo>
                  <a:cubicBezTo>
                    <a:pt x="2132" y="707"/>
                    <a:pt x="2132" y="707"/>
                    <a:pt x="2132" y="707"/>
                  </a:cubicBezTo>
                  <a:cubicBezTo>
                    <a:pt x="2133" y="707"/>
                    <a:pt x="2134" y="707"/>
                    <a:pt x="2135" y="706"/>
                  </a:cubicBezTo>
                  <a:cubicBezTo>
                    <a:pt x="2135" y="705"/>
                    <a:pt x="2135" y="704"/>
                    <a:pt x="2136" y="703"/>
                  </a:cubicBezTo>
                  <a:cubicBezTo>
                    <a:pt x="2137" y="700"/>
                    <a:pt x="2137" y="700"/>
                    <a:pt x="2137" y="700"/>
                  </a:cubicBezTo>
                  <a:cubicBezTo>
                    <a:pt x="2138" y="699"/>
                    <a:pt x="2139" y="698"/>
                    <a:pt x="2139" y="697"/>
                  </a:cubicBezTo>
                  <a:cubicBezTo>
                    <a:pt x="2140" y="696"/>
                    <a:pt x="2140" y="695"/>
                    <a:pt x="2141" y="694"/>
                  </a:cubicBezTo>
                  <a:cubicBezTo>
                    <a:pt x="2141" y="695"/>
                    <a:pt x="2143" y="695"/>
                    <a:pt x="2144" y="696"/>
                  </a:cubicBezTo>
                  <a:cubicBezTo>
                    <a:pt x="2144" y="698"/>
                    <a:pt x="2143" y="700"/>
                    <a:pt x="2144" y="702"/>
                  </a:cubicBezTo>
                  <a:cubicBezTo>
                    <a:pt x="2144" y="703"/>
                    <a:pt x="2145" y="703"/>
                    <a:pt x="2147" y="704"/>
                  </a:cubicBezTo>
                  <a:cubicBezTo>
                    <a:pt x="2149" y="706"/>
                    <a:pt x="2152" y="706"/>
                    <a:pt x="2155" y="706"/>
                  </a:cubicBezTo>
                  <a:cubicBezTo>
                    <a:pt x="2155" y="705"/>
                    <a:pt x="2156" y="704"/>
                    <a:pt x="2155" y="703"/>
                  </a:cubicBezTo>
                  <a:cubicBezTo>
                    <a:pt x="2155" y="702"/>
                    <a:pt x="2154" y="701"/>
                    <a:pt x="2154" y="700"/>
                  </a:cubicBezTo>
                  <a:cubicBezTo>
                    <a:pt x="2154" y="699"/>
                    <a:pt x="2154" y="698"/>
                    <a:pt x="2153" y="697"/>
                  </a:cubicBezTo>
                  <a:cubicBezTo>
                    <a:pt x="2153" y="696"/>
                    <a:pt x="2152" y="695"/>
                    <a:pt x="2151" y="694"/>
                  </a:cubicBezTo>
                  <a:cubicBezTo>
                    <a:pt x="2150" y="693"/>
                    <a:pt x="2148" y="693"/>
                    <a:pt x="2147" y="692"/>
                  </a:cubicBezTo>
                  <a:cubicBezTo>
                    <a:pt x="2147" y="691"/>
                    <a:pt x="2147" y="690"/>
                    <a:pt x="2146" y="689"/>
                  </a:cubicBezTo>
                  <a:cubicBezTo>
                    <a:pt x="2145" y="688"/>
                    <a:pt x="2143" y="688"/>
                    <a:pt x="2143" y="687"/>
                  </a:cubicBezTo>
                  <a:cubicBezTo>
                    <a:pt x="2142" y="685"/>
                    <a:pt x="2142" y="682"/>
                    <a:pt x="2141" y="680"/>
                  </a:cubicBezTo>
                  <a:cubicBezTo>
                    <a:pt x="2141" y="679"/>
                    <a:pt x="2140" y="679"/>
                    <a:pt x="2139" y="677"/>
                  </a:cubicBezTo>
                  <a:cubicBezTo>
                    <a:pt x="2138" y="675"/>
                    <a:pt x="2137" y="674"/>
                    <a:pt x="2137" y="671"/>
                  </a:cubicBezTo>
                  <a:cubicBezTo>
                    <a:pt x="2137" y="668"/>
                    <a:pt x="2141" y="668"/>
                    <a:pt x="2142" y="666"/>
                  </a:cubicBezTo>
                  <a:cubicBezTo>
                    <a:pt x="2143" y="664"/>
                    <a:pt x="2144" y="664"/>
                    <a:pt x="2144" y="663"/>
                  </a:cubicBezTo>
                  <a:cubicBezTo>
                    <a:pt x="2145" y="661"/>
                    <a:pt x="2144" y="660"/>
                    <a:pt x="2144" y="659"/>
                  </a:cubicBezTo>
                  <a:cubicBezTo>
                    <a:pt x="2145" y="658"/>
                    <a:pt x="2144" y="657"/>
                    <a:pt x="2144" y="656"/>
                  </a:cubicBezTo>
                  <a:cubicBezTo>
                    <a:pt x="2145" y="655"/>
                    <a:pt x="2147" y="655"/>
                    <a:pt x="2147" y="655"/>
                  </a:cubicBezTo>
                  <a:cubicBezTo>
                    <a:pt x="2148" y="654"/>
                    <a:pt x="2148" y="652"/>
                    <a:pt x="2149" y="652"/>
                  </a:cubicBezTo>
                  <a:cubicBezTo>
                    <a:pt x="2150" y="651"/>
                    <a:pt x="2150" y="649"/>
                    <a:pt x="2151" y="649"/>
                  </a:cubicBezTo>
                  <a:cubicBezTo>
                    <a:pt x="2153" y="649"/>
                    <a:pt x="2155" y="650"/>
                    <a:pt x="2157" y="651"/>
                  </a:cubicBezTo>
                  <a:cubicBezTo>
                    <a:pt x="2159" y="652"/>
                    <a:pt x="2160" y="655"/>
                    <a:pt x="2163" y="655"/>
                  </a:cubicBezTo>
                  <a:cubicBezTo>
                    <a:pt x="2164" y="655"/>
                    <a:pt x="2164" y="653"/>
                    <a:pt x="2166" y="653"/>
                  </a:cubicBezTo>
                  <a:cubicBezTo>
                    <a:pt x="2166" y="652"/>
                    <a:pt x="2166" y="651"/>
                    <a:pt x="2166" y="650"/>
                  </a:cubicBezTo>
                  <a:cubicBezTo>
                    <a:pt x="2166" y="649"/>
                    <a:pt x="2164" y="648"/>
                    <a:pt x="2164" y="647"/>
                  </a:cubicBezTo>
                  <a:cubicBezTo>
                    <a:pt x="2164" y="646"/>
                    <a:pt x="2164" y="645"/>
                    <a:pt x="2164" y="644"/>
                  </a:cubicBezTo>
                  <a:cubicBezTo>
                    <a:pt x="2164" y="642"/>
                    <a:pt x="2162" y="641"/>
                    <a:pt x="2162" y="638"/>
                  </a:cubicBezTo>
                  <a:cubicBezTo>
                    <a:pt x="2162" y="637"/>
                    <a:pt x="2162" y="636"/>
                    <a:pt x="2162" y="635"/>
                  </a:cubicBezTo>
                  <a:cubicBezTo>
                    <a:pt x="2162" y="634"/>
                    <a:pt x="2162" y="633"/>
                    <a:pt x="2161" y="632"/>
                  </a:cubicBezTo>
                  <a:cubicBezTo>
                    <a:pt x="2161" y="630"/>
                    <a:pt x="2159" y="630"/>
                    <a:pt x="2159" y="629"/>
                  </a:cubicBezTo>
                  <a:cubicBezTo>
                    <a:pt x="2159" y="625"/>
                    <a:pt x="2159" y="623"/>
                    <a:pt x="2159" y="620"/>
                  </a:cubicBezTo>
                  <a:cubicBezTo>
                    <a:pt x="2159" y="619"/>
                    <a:pt x="2159" y="618"/>
                    <a:pt x="2159" y="617"/>
                  </a:cubicBezTo>
                  <a:cubicBezTo>
                    <a:pt x="2159" y="616"/>
                    <a:pt x="2157" y="615"/>
                    <a:pt x="2157" y="614"/>
                  </a:cubicBezTo>
                  <a:cubicBezTo>
                    <a:pt x="2156" y="613"/>
                    <a:pt x="2156" y="612"/>
                    <a:pt x="2155" y="611"/>
                  </a:cubicBezTo>
                  <a:cubicBezTo>
                    <a:pt x="2154" y="609"/>
                    <a:pt x="2151" y="608"/>
                    <a:pt x="2150" y="605"/>
                  </a:cubicBezTo>
                  <a:cubicBezTo>
                    <a:pt x="2150" y="604"/>
                    <a:pt x="2149" y="603"/>
                    <a:pt x="2149" y="602"/>
                  </a:cubicBezTo>
                  <a:cubicBezTo>
                    <a:pt x="2149" y="601"/>
                    <a:pt x="2150" y="601"/>
                    <a:pt x="2150" y="599"/>
                  </a:cubicBezTo>
                  <a:cubicBezTo>
                    <a:pt x="2150" y="598"/>
                    <a:pt x="2149" y="598"/>
                    <a:pt x="2149" y="596"/>
                  </a:cubicBezTo>
                  <a:cubicBezTo>
                    <a:pt x="2149" y="595"/>
                    <a:pt x="2150" y="595"/>
                    <a:pt x="2150" y="593"/>
                  </a:cubicBezTo>
                  <a:cubicBezTo>
                    <a:pt x="2150" y="590"/>
                    <a:pt x="2150" y="590"/>
                    <a:pt x="2150" y="590"/>
                  </a:cubicBezTo>
                  <a:cubicBezTo>
                    <a:pt x="2150" y="589"/>
                    <a:pt x="2150" y="588"/>
                    <a:pt x="2150" y="587"/>
                  </a:cubicBezTo>
                  <a:cubicBezTo>
                    <a:pt x="2150" y="586"/>
                    <a:pt x="2150" y="585"/>
                    <a:pt x="2150" y="584"/>
                  </a:cubicBezTo>
                  <a:cubicBezTo>
                    <a:pt x="2150" y="583"/>
                    <a:pt x="2150" y="582"/>
                    <a:pt x="2150" y="581"/>
                  </a:cubicBezTo>
                  <a:cubicBezTo>
                    <a:pt x="2150" y="580"/>
                    <a:pt x="2149" y="579"/>
                    <a:pt x="2149" y="578"/>
                  </a:cubicBezTo>
                  <a:cubicBezTo>
                    <a:pt x="2148" y="577"/>
                    <a:pt x="2146" y="578"/>
                    <a:pt x="2146" y="577"/>
                  </a:cubicBezTo>
                  <a:cubicBezTo>
                    <a:pt x="2145" y="575"/>
                    <a:pt x="2145" y="573"/>
                    <a:pt x="2145" y="571"/>
                  </a:cubicBezTo>
                  <a:cubicBezTo>
                    <a:pt x="2145" y="569"/>
                    <a:pt x="2144" y="568"/>
                    <a:pt x="2144" y="565"/>
                  </a:cubicBezTo>
                  <a:cubicBezTo>
                    <a:pt x="2143" y="563"/>
                    <a:pt x="2144" y="561"/>
                    <a:pt x="2144" y="559"/>
                  </a:cubicBezTo>
                  <a:cubicBezTo>
                    <a:pt x="2144" y="557"/>
                    <a:pt x="2143" y="555"/>
                    <a:pt x="2143" y="553"/>
                  </a:cubicBezTo>
                  <a:cubicBezTo>
                    <a:pt x="2137" y="553"/>
                    <a:pt x="2137" y="553"/>
                    <a:pt x="2137" y="553"/>
                  </a:cubicBezTo>
                  <a:cubicBezTo>
                    <a:pt x="2137" y="574"/>
                    <a:pt x="2137" y="574"/>
                    <a:pt x="2137" y="574"/>
                  </a:cubicBezTo>
                  <a:cubicBezTo>
                    <a:pt x="2135" y="574"/>
                    <a:pt x="2134" y="574"/>
                    <a:pt x="2132" y="574"/>
                  </a:cubicBezTo>
                  <a:cubicBezTo>
                    <a:pt x="2131" y="575"/>
                    <a:pt x="2130" y="575"/>
                    <a:pt x="2129" y="576"/>
                  </a:cubicBezTo>
                  <a:cubicBezTo>
                    <a:pt x="2129" y="579"/>
                    <a:pt x="2129" y="579"/>
                    <a:pt x="2129" y="579"/>
                  </a:cubicBezTo>
                  <a:cubicBezTo>
                    <a:pt x="2129" y="580"/>
                    <a:pt x="2130" y="581"/>
                    <a:pt x="2130" y="582"/>
                  </a:cubicBezTo>
                  <a:cubicBezTo>
                    <a:pt x="2130" y="585"/>
                    <a:pt x="2130" y="585"/>
                    <a:pt x="2130" y="585"/>
                  </a:cubicBezTo>
                  <a:cubicBezTo>
                    <a:pt x="2130" y="586"/>
                    <a:pt x="2131" y="586"/>
                    <a:pt x="2131" y="588"/>
                  </a:cubicBezTo>
                  <a:cubicBezTo>
                    <a:pt x="2131" y="590"/>
                    <a:pt x="2131" y="591"/>
                    <a:pt x="2131" y="593"/>
                  </a:cubicBezTo>
                  <a:cubicBezTo>
                    <a:pt x="2126" y="593"/>
                    <a:pt x="2126" y="593"/>
                    <a:pt x="2126" y="593"/>
                  </a:cubicBezTo>
                  <a:cubicBezTo>
                    <a:pt x="2125" y="593"/>
                    <a:pt x="2123" y="594"/>
                    <a:pt x="2123" y="593"/>
                  </a:cubicBezTo>
                  <a:cubicBezTo>
                    <a:pt x="2122" y="592"/>
                    <a:pt x="2122" y="591"/>
                    <a:pt x="2122" y="590"/>
                  </a:cubicBezTo>
                  <a:cubicBezTo>
                    <a:pt x="2122" y="589"/>
                    <a:pt x="2122" y="588"/>
                    <a:pt x="2122" y="587"/>
                  </a:cubicBezTo>
                  <a:cubicBezTo>
                    <a:pt x="2122" y="586"/>
                    <a:pt x="2123" y="585"/>
                    <a:pt x="2123" y="584"/>
                  </a:cubicBezTo>
                  <a:cubicBezTo>
                    <a:pt x="2123" y="582"/>
                    <a:pt x="2124" y="580"/>
                    <a:pt x="2124" y="578"/>
                  </a:cubicBezTo>
                  <a:cubicBezTo>
                    <a:pt x="2124" y="575"/>
                    <a:pt x="2124" y="575"/>
                    <a:pt x="2124" y="575"/>
                  </a:cubicBezTo>
                  <a:cubicBezTo>
                    <a:pt x="2124" y="574"/>
                    <a:pt x="2122" y="573"/>
                    <a:pt x="2122" y="572"/>
                  </a:cubicBezTo>
                  <a:cubicBezTo>
                    <a:pt x="2121" y="571"/>
                    <a:pt x="2120" y="570"/>
                    <a:pt x="2119" y="569"/>
                  </a:cubicBezTo>
                  <a:cubicBezTo>
                    <a:pt x="2118" y="569"/>
                    <a:pt x="2117" y="567"/>
                    <a:pt x="2116" y="567"/>
                  </a:cubicBezTo>
                  <a:cubicBezTo>
                    <a:pt x="2115" y="567"/>
                    <a:pt x="2114" y="567"/>
                    <a:pt x="2113" y="567"/>
                  </a:cubicBezTo>
                  <a:cubicBezTo>
                    <a:pt x="2111" y="567"/>
                    <a:pt x="2110" y="566"/>
                    <a:pt x="2109" y="565"/>
                  </a:cubicBezTo>
                  <a:cubicBezTo>
                    <a:pt x="2108" y="564"/>
                    <a:pt x="2109" y="562"/>
                    <a:pt x="2108" y="562"/>
                  </a:cubicBezTo>
                  <a:cubicBezTo>
                    <a:pt x="2107" y="561"/>
                    <a:pt x="2106" y="562"/>
                    <a:pt x="2105" y="561"/>
                  </a:cubicBezTo>
                  <a:cubicBezTo>
                    <a:pt x="2101" y="559"/>
                    <a:pt x="2099" y="556"/>
                    <a:pt x="2096" y="553"/>
                  </a:cubicBezTo>
                  <a:cubicBezTo>
                    <a:pt x="2087" y="553"/>
                    <a:pt x="2087" y="553"/>
                    <a:pt x="2087" y="553"/>
                  </a:cubicBezTo>
                  <a:cubicBezTo>
                    <a:pt x="2087" y="568"/>
                    <a:pt x="2087" y="568"/>
                    <a:pt x="2087" y="568"/>
                  </a:cubicBezTo>
                  <a:cubicBezTo>
                    <a:pt x="2074" y="568"/>
                    <a:pt x="2074" y="568"/>
                    <a:pt x="2074" y="568"/>
                  </a:cubicBezTo>
                  <a:cubicBezTo>
                    <a:pt x="2074" y="567"/>
                    <a:pt x="2075" y="566"/>
                    <a:pt x="2074" y="565"/>
                  </a:cubicBezTo>
                  <a:cubicBezTo>
                    <a:pt x="2074" y="563"/>
                    <a:pt x="2073" y="563"/>
                    <a:pt x="2073" y="562"/>
                  </a:cubicBezTo>
                  <a:cubicBezTo>
                    <a:pt x="2072" y="558"/>
                    <a:pt x="2070" y="556"/>
                    <a:pt x="2067" y="552"/>
                  </a:cubicBezTo>
                  <a:cubicBezTo>
                    <a:pt x="2063" y="553"/>
                    <a:pt x="2063" y="553"/>
                    <a:pt x="2063" y="553"/>
                  </a:cubicBezTo>
                  <a:cubicBezTo>
                    <a:pt x="2064" y="554"/>
                    <a:pt x="2064" y="555"/>
                    <a:pt x="2064" y="556"/>
                  </a:cubicBezTo>
                  <a:cubicBezTo>
                    <a:pt x="2064" y="562"/>
                    <a:pt x="2064" y="562"/>
                    <a:pt x="2064" y="562"/>
                  </a:cubicBezTo>
                  <a:cubicBezTo>
                    <a:pt x="2064" y="563"/>
                    <a:pt x="2064" y="564"/>
                    <a:pt x="2063" y="565"/>
                  </a:cubicBezTo>
                  <a:cubicBezTo>
                    <a:pt x="2062" y="565"/>
                    <a:pt x="2061" y="565"/>
                    <a:pt x="2060" y="565"/>
                  </a:cubicBezTo>
                  <a:cubicBezTo>
                    <a:pt x="2058" y="565"/>
                    <a:pt x="2058" y="563"/>
                    <a:pt x="2057" y="563"/>
                  </a:cubicBezTo>
                  <a:cubicBezTo>
                    <a:pt x="2057" y="560"/>
                    <a:pt x="2057" y="560"/>
                    <a:pt x="2057" y="560"/>
                  </a:cubicBezTo>
                  <a:cubicBezTo>
                    <a:pt x="2057" y="559"/>
                    <a:pt x="2057" y="558"/>
                    <a:pt x="2058" y="557"/>
                  </a:cubicBezTo>
                  <a:cubicBezTo>
                    <a:pt x="2058" y="556"/>
                    <a:pt x="2059" y="555"/>
                    <a:pt x="2059" y="553"/>
                  </a:cubicBezTo>
                  <a:cubicBezTo>
                    <a:pt x="2059" y="550"/>
                    <a:pt x="2056" y="548"/>
                    <a:pt x="2054" y="546"/>
                  </a:cubicBezTo>
                  <a:cubicBezTo>
                    <a:pt x="2053" y="547"/>
                    <a:pt x="2052" y="549"/>
                    <a:pt x="2051" y="549"/>
                  </a:cubicBezTo>
                  <a:cubicBezTo>
                    <a:pt x="2050" y="550"/>
                    <a:pt x="2049" y="551"/>
                    <a:pt x="2048" y="551"/>
                  </a:cubicBezTo>
                  <a:cubicBezTo>
                    <a:pt x="2045" y="551"/>
                    <a:pt x="2045" y="551"/>
                    <a:pt x="2045" y="551"/>
                  </a:cubicBezTo>
                  <a:cubicBezTo>
                    <a:pt x="2041" y="551"/>
                    <a:pt x="2041" y="551"/>
                    <a:pt x="2041" y="551"/>
                  </a:cubicBezTo>
                  <a:cubicBezTo>
                    <a:pt x="2040" y="551"/>
                    <a:pt x="2040" y="549"/>
                    <a:pt x="2038" y="549"/>
                  </a:cubicBezTo>
                  <a:cubicBezTo>
                    <a:pt x="2039" y="547"/>
                    <a:pt x="2039" y="545"/>
                    <a:pt x="2039" y="543"/>
                  </a:cubicBezTo>
                  <a:cubicBezTo>
                    <a:pt x="2040" y="542"/>
                    <a:pt x="2040" y="542"/>
                    <a:pt x="2041" y="540"/>
                  </a:cubicBezTo>
                  <a:cubicBezTo>
                    <a:pt x="2042" y="539"/>
                    <a:pt x="2042" y="538"/>
                    <a:pt x="2044" y="537"/>
                  </a:cubicBezTo>
                  <a:cubicBezTo>
                    <a:pt x="2044" y="537"/>
                    <a:pt x="2046" y="538"/>
                    <a:pt x="2046" y="537"/>
                  </a:cubicBezTo>
                  <a:cubicBezTo>
                    <a:pt x="2049" y="537"/>
                    <a:pt x="2050" y="536"/>
                    <a:pt x="2052" y="535"/>
                  </a:cubicBezTo>
                  <a:cubicBezTo>
                    <a:pt x="2054" y="535"/>
                    <a:pt x="2055" y="535"/>
                    <a:pt x="2056" y="534"/>
                  </a:cubicBezTo>
                  <a:cubicBezTo>
                    <a:pt x="2057" y="533"/>
                    <a:pt x="2058" y="532"/>
                    <a:pt x="2058" y="531"/>
                  </a:cubicBezTo>
                  <a:cubicBezTo>
                    <a:pt x="2059" y="529"/>
                    <a:pt x="2060" y="528"/>
                    <a:pt x="2061" y="527"/>
                  </a:cubicBezTo>
                  <a:cubicBezTo>
                    <a:pt x="2062" y="526"/>
                    <a:pt x="2063" y="524"/>
                    <a:pt x="2065" y="524"/>
                  </a:cubicBezTo>
                  <a:cubicBezTo>
                    <a:pt x="2066" y="523"/>
                    <a:pt x="2067" y="523"/>
                    <a:pt x="2068" y="523"/>
                  </a:cubicBezTo>
                  <a:cubicBezTo>
                    <a:pt x="2069" y="523"/>
                    <a:pt x="2070" y="521"/>
                    <a:pt x="2071" y="521"/>
                  </a:cubicBezTo>
                  <a:cubicBezTo>
                    <a:pt x="2073" y="521"/>
                    <a:pt x="2074" y="521"/>
                    <a:pt x="2077" y="521"/>
                  </a:cubicBezTo>
                  <a:cubicBezTo>
                    <a:pt x="2077" y="517"/>
                    <a:pt x="2076" y="514"/>
                    <a:pt x="2077" y="510"/>
                  </a:cubicBezTo>
                  <a:cubicBezTo>
                    <a:pt x="2078" y="509"/>
                    <a:pt x="2078" y="508"/>
                    <a:pt x="2079" y="507"/>
                  </a:cubicBezTo>
                  <a:cubicBezTo>
                    <a:pt x="2080" y="506"/>
                    <a:pt x="2081" y="506"/>
                    <a:pt x="2082" y="505"/>
                  </a:cubicBezTo>
                  <a:cubicBezTo>
                    <a:pt x="2083" y="504"/>
                    <a:pt x="2084" y="504"/>
                    <a:pt x="2085" y="504"/>
                  </a:cubicBezTo>
                  <a:cubicBezTo>
                    <a:pt x="2086" y="503"/>
                    <a:pt x="2086" y="502"/>
                    <a:pt x="2086" y="501"/>
                  </a:cubicBezTo>
                  <a:cubicBezTo>
                    <a:pt x="2087" y="500"/>
                    <a:pt x="2087" y="498"/>
                    <a:pt x="2088" y="497"/>
                  </a:cubicBezTo>
                  <a:cubicBezTo>
                    <a:pt x="2089" y="496"/>
                    <a:pt x="2090" y="496"/>
                    <a:pt x="2091" y="496"/>
                  </a:cubicBezTo>
                  <a:cubicBezTo>
                    <a:pt x="2092" y="495"/>
                    <a:pt x="2093" y="495"/>
                    <a:pt x="2094" y="494"/>
                  </a:cubicBezTo>
                  <a:cubicBezTo>
                    <a:pt x="2095" y="493"/>
                    <a:pt x="2095" y="492"/>
                    <a:pt x="2096" y="491"/>
                  </a:cubicBezTo>
                  <a:cubicBezTo>
                    <a:pt x="2097" y="490"/>
                    <a:pt x="2098" y="490"/>
                    <a:pt x="2099" y="489"/>
                  </a:cubicBezTo>
                  <a:cubicBezTo>
                    <a:pt x="2100" y="488"/>
                    <a:pt x="2100" y="487"/>
                    <a:pt x="2101" y="486"/>
                  </a:cubicBezTo>
                  <a:cubicBezTo>
                    <a:pt x="2102" y="485"/>
                    <a:pt x="2103" y="486"/>
                    <a:pt x="2104" y="485"/>
                  </a:cubicBezTo>
                  <a:cubicBezTo>
                    <a:pt x="2105" y="485"/>
                    <a:pt x="2106" y="486"/>
                    <a:pt x="2107" y="485"/>
                  </a:cubicBezTo>
                  <a:cubicBezTo>
                    <a:pt x="2108" y="485"/>
                    <a:pt x="2108" y="483"/>
                    <a:pt x="2108" y="482"/>
                  </a:cubicBezTo>
                  <a:cubicBezTo>
                    <a:pt x="2109" y="481"/>
                    <a:pt x="2109" y="480"/>
                    <a:pt x="2110" y="479"/>
                  </a:cubicBezTo>
                  <a:cubicBezTo>
                    <a:pt x="2110" y="478"/>
                    <a:pt x="2110" y="477"/>
                    <a:pt x="2111" y="476"/>
                  </a:cubicBezTo>
                  <a:cubicBezTo>
                    <a:pt x="2111" y="475"/>
                    <a:pt x="2111" y="475"/>
                    <a:pt x="2112" y="473"/>
                  </a:cubicBezTo>
                  <a:cubicBezTo>
                    <a:pt x="2113" y="472"/>
                    <a:pt x="2113" y="472"/>
                    <a:pt x="2114" y="471"/>
                  </a:cubicBezTo>
                  <a:cubicBezTo>
                    <a:pt x="2115" y="470"/>
                    <a:pt x="2115" y="468"/>
                    <a:pt x="2116" y="468"/>
                  </a:cubicBezTo>
                  <a:cubicBezTo>
                    <a:pt x="2117" y="466"/>
                    <a:pt x="2119" y="465"/>
                    <a:pt x="2122" y="465"/>
                  </a:cubicBezTo>
                  <a:cubicBezTo>
                    <a:pt x="2124" y="464"/>
                    <a:pt x="2126" y="465"/>
                    <a:pt x="2128" y="465"/>
                  </a:cubicBezTo>
                  <a:cubicBezTo>
                    <a:pt x="2131" y="464"/>
                    <a:pt x="2132" y="462"/>
                    <a:pt x="2134" y="461"/>
                  </a:cubicBezTo>
                  <a:cubicBezTo>
                    <a:pt x="2135" y="460"/>
                    <a:pt x="2135" y="459"/>
                    <a:pt x="2136" y="458"/>
                  </a:cubicBezTo>
                  <a:cubicBezTo>
                    <a:pt x="2137" y="457"/>
                    <a:pt x="2138" y="456"/>
                    <a:pt x="2139" y="454"/>
                  </a:cubicBezTo>
                  <a:cubicBezTo>
                    <a:pt x="2141" y="453"/>
                    <a:pt x="2143" y="451"/>
                    <a:pt x="2145" y="451"/>
                  </a:cubicBezTo>
                  <a:cubicBezTo>
                    <a:pt x="2148" y="451"/>
                    <a:pt x="2150" y="452"/>
                    <a:pt x="2153" y="452"/>
                  </a:cubicBezTo>
                  <a:cubicBezTo>
                    <a:pt x="2153" y="452"/>
                    <a:pt x="2153" y="453"/>
                    <a:pt x="2154" y="453"/>
                  </a:cubicBezTo>
                  <a:cubicBezTo>
                    <a:pt x="2157" y="453"/>
                    <a:pt x="2158" y="451"/>
                    <a:pt x="2161" y="451"/>
                  </a:cubicBezTo>
                  <a:cubicBezTo>
                    <a:pt x="2163" y="451"/>
                    <a:pt x="2163" y="451"/>
                    <a:pt x="2163" y="451"/>
                  </a:cubicBezTo>
                  <a:cubicBezTo>
                    <a:pt x="2164" y="451"/>
                    <a:pt x="2165" y="453"/>
                    <a:pt x="2166" y="453"/>
                  </a:cubicBezTo>
                  <a:cubicBezTo>
                    <a:pt x="2169" y="453"/>
                    <a:pt x="2169" y="453"/>
                    <a:pt x="2169" y="453"/>
                  </a:cubicBezTo>
                  <a:cubicBezTo>
                    <a:pt x="2170" y="453"/>
                    <a:pt x="2170" y="453"/>
                    <a:pt x="2172" y="453"/>
                  </a:cubicBezTo>
                  <a:cubicBezTo>
                    <a:pt x="2173" y="453"/>
                    <a:pt x="2174" y="451"/>
                    <a:pt x="2176" y="451"/>
                  </a:cubicBezTo>
                  <a:cubicBezTo>
                    <a:pt x="2177" y="451"/>
                    <a:pt x="2177" y="451"/>
                    <a:pt x="2177" y="451"/>
                  </a:cubicBezTo>
                  <a:cubicBezTo>
                    <a:pt x="2179" y="451"/>
                    <a:pt x="2179" y="452"/>
                    <a:pt x="2180" y="452"/>
                  </a:cubicBezTo>
                  <a:cubicBezTo>
                    <a:pt x="2182" y="453"/>
                    <a:pt x="2186" y="455"/>
                    <a:pt x="2188" y="455"/>
                  </a:cubicBezTo>
                  <a:cubicBezTo>
                    <a:pt x="2189" y="455"/>
                    <a:pt x="2191" y="455"/>
                    <a:pt x="2192" y="454"/>
                  </a:cubicBezTo>
                  <a:cubicBezTo>
                    <a:pt x="2193" y="454"/>
                    <a:pt x="2194" y="453"/>
                    <a:pt x="2195" y="453"/>
                  </a:cubicBezTo>
                  <a:cubicBezTo>
                    <a:pt x="2232" y="453"/>
                    <a:pt x="2232" y="453"/>
                    <a:pt x="2232" y="453"/>
                  </a:cubicBezTo>
                  <a:cubicBezTo>
                    <a:pt x="2232" y="447"/>
                    <a:pt x="2232" y="447"/>
                    <a:pt x="2232" y="447"/>
                  </a:cubicBezTo>
                  <a:cubicBezTo>
                    <a:pt x="2232" y="444"/>
                    <a:pt x="2232" y="442"/>
                    <a:pt x="2233" y="440"/>
                  </a:cubicBezTo>
                  <a:cubicBezTo>
                    <a:pt x="2234" y="439"/>
                    <a:pt x="2235" y="439"/>
                    <a:pt x="2236" y="438"/>
                  </a:cubicBezTo>
                  <a:cubicBezTo>
                    <a:pt x="2238" y="439"/>
                    <a:pt x="2239" y="440"/>
                    <a:pt x="2240" y="441"/>
                  </a:cubicBezTo>
                  <a:cubicBezTo>
                    <a:pt x="2242" y="442"/>
                    <a:pt x="2243" y="443"/>
                    <a:pt x="2244" y="443"/>
                  </a:cubicBezTo>
                  <a:cubicBezTo>
                    <a:pt x="2247" y="443"/>
                    <a:pt x="2248" y="442"/>
                    <a:pt x="2250" y="442"/>
                  </a:cubicBezTo>
                  <a:cubicBezTo>
                    <a:pt x="2252" y="442"/>
                    <a:pt x="2253" y="443"/>
                    <a:pt x="2255" y="443"/>
                  </a:cubicBezTo>
                  <a:cubicBezTo>
                    <a:pt x="2256" y="444"/>
                    <a:pt x="2256" y="446"/>
                    <a:pt x="2258" y="446"/>
                  </a:cubicBezTo>
                  <a:cubicBezTo>
                    <a:pt x="2259" y="447"/>
                    <a:pt x="2260" y="447"/>
                    <a:pt x="2261" y="447"/>
                  </a:cubicBezTo>
                  <a:cubicBezTo>
                    <a:pt x="2262" y="448"/>
                    <a:pt x="2262" y="449"/>
                    <a:pt x="2264" y="449"/>
                  </a:cubicBezTo>
                  <a:cubicBezTo>
                    <a:pt x="2263" y="450"/>
                    <a:pt x="2263" y="451"/>
                    <a:pt x="2263" y="452"/>
                  </a:cubicBezTo>
                  <a:cubicBezTo>
                    <a:pt x="2262" y="453"/>
                    <a:pt x="2260" y="453"/>
                    <a:pt x="2260" y="455"/>
                  </a:cubicBezTo>
                  <a:cubicBezTo>
                    <a:pt x="2260" y="457"/>
                    <a:pt x="2260" y="459"/>
                    <a:pt x="2261" y="460"/>
                  </a:cubicBezTo>
                  <a:cubicBezTo>
                    <a:pt x="2262" y="461"/>
                    <a:pt x="2263" y="461"/>
                    <a:pt x="2265" y="461"/>
                  </a:cubicBezTo>
                  <a:cubicBezTo>
                    <a:pt x="2279" y="461"/>
                    <a:pt x="2279" y="461"/>
                    <a:pt x="2279" y="461"/>
                  </a:cubicBezTo>
                  <a:cubicBezTo>
                    <a:pt x="2282" y="461"/>
                    <a:pt x="2283" y="459"/>
                    <a:pt x="2285" y="457"/>
                  </a:cubicBezTo>
                  <a:cubicBezTo>
                    <a:pt x="2286" y="455"/>
                    <a:pt x="2286" y="455"/>
                    <a:pt x="2287" y="454"/>
                  </a:cubicBezTo>
                  <a:cubicBezTo>
                    <a:pt x="2288" y="453"/>
                    <a:pt x="2288" y="451"/>
                    <a:pt x="2290" y="451"/>
                  </a:cubicBezTo>
                  <a:cubicBezTo>
                    <a:pt x="2294" y="451"/>
                    <a:pt x="2295" y="455"/>
                    <a:pt x="2297" y="457"/>
                  </a:cubicBezTo>
                  <a:cubicBezTo>
                    <a:pt x="2298" y="458"/>
                    <a:pt x="2299" y="459"/>
                    <a:pt x="2300" y="459"/>
                  </a:cubicBezTo>
                  <a:cubicBezTo>
                    <a:pt x="2301" y="458"/>
                    <a:pt x="2300" y="458"/>
                    <a:pt x="2300" y="457"/>
                  </a:cubicBezTo>
                  <a:cubicBezTo>
                    <a:pt x="2301" y="455"/>
                    <a:pt x="2302" y="455"/>
                    <a:pt x="2302" y="454"/>
                  </a:cubicBezTo>
                  <a:cubicBezTo>
                    <a:pt x="2303" y="454"/>
                    <a:pt x="2304" y="454"/>
                    <a:pt x="2305" y="454"/>
                  </a:cubicBezTo>
                  <a:cubicBezTo>
                    <a:pt x="2306" y="455"/>
                    <a:pt x="2306" y="457"/>
                    <a:pt x="2308" y="457"/>
                  </a:cubicBezTo>
                  <a:cubicBezTo>
                    <a:pt x="2317" y="457"/>
                    <a:pt x="2317" y="457"/>
                    <a:pt x="2317" y="457"/>
                  </a:cubicBezTo>
                  <a:cubicBezTo>
                    <a:pt x="2316" y="456"/>
                    <a:pt x="2317" y="455"/>
                    <a:pt x="2317" y="454"/>
                  </a:cubicBezTo>
                  <a:cubicBezTo>
                    <a:pt x="2316" y="452"/>
                    <a:pt x="2315" y="452"/>
                    <a:pt x="2314" y="451"/>
                  </a:cubicBezTo>
                  <a:cubicBezTo>
                    <a:pt x="2314" y="450"/>
                    <a:pt x="2314" y="449"/>
                    <a:pt x="2314" y="448"/>
                  </a:cubicBezTo>
                  <a:cubicBezTo>
                    <a:pt x="2311" y="448"/>
                    <a:pt x="2310" y="448"/>
                    <a:pt x="2308" y="448"/>
                  </a:cubicBezTo>
                  <a:cubicBezTo>
                    <a:pt x="2307" y="448"/>
                    <a:pt x="2306" y="448"/>
                    <a:pt x="2305" y="448"/>
                  </a:cubicBezTo>
                  <a:cubicBezTo>
                    <a:pt x="2305" y="440"/>
                    <a:pt x="2305" y="440"/>
                    <a:pt x="2305" y="440"/>
                  </a:cubicBezTo>
                  <a:cubicBezTo>
                    <a:pt x="2305" y="438"/>
                    <a:pt x="2307" y="436"/>
                    <a:pt x="2309" y="435"/>
                  </a:cubicBezTo>
                  <a:cubicBezTo>
                    <a:pt x="2310" y="435"/>
                    <a:pt x="2311" y="436"/>
                    <a:pt x="2312" y="435"/>
                  </a:cubicBezTo>
                  <a:cubicBezTo>
                    <a:pt x="2313" y="434"/>
                    <a:pt x="2313" y="433"/>
                    <a:pt x="2314" y="432"/>
                  </a:cubicBezTo>
                  <a:cubicBezTo>
                    <a:pt x="2315" y="431"/>
                    <a:pt x="2315" y="430"/>
                    <a:pt x="2316" y="429"/>
                  </a:cubicBezTo>
                  <a:cubicBezTo>
                    <a:pt x="2316" y="428"/>
                    <a:pt x="2317" y="427"/>
                    <a:pt x="2318" y="426"/>
                  </a:cubicBezTo>
                  <a:cubicBezTo>
                    <a:pt x="2319" y="425"/>
                    <a:pt x="2319" y="425"/>
                    <a:pt x="2320" y="423"/>
                  </a:cubicBezTo>
                  <a:cubicBezTo>
                    <a:pt x="2321" y="422"/>
                    <a:pt x="2322" y="421"/>
                    <a:pt x="2323" y="420"/>
                  </a:cubicBezTo>
                  <a:cubicBezTo>
                    <a:pt x="2324" y="420"/>
                    <a:pt x="2325" y="421"/>
                    <a:pt x="2326" y="420"/>
                  </a:cubicBezTo>
                  <a:cubicBezTo>
                    <a:pt x="2329" y="419"/>
                    <a:pt x="2329" y="419"/>
                    <a:pt x="2329" y="419"/>
                  </a:cubicBezTo>
                  <a:cubicBezTo>
                    <a:pt x="2330" y="418"/>
                    <a:pt x="2331" y="417"/>
                    <a:pt x="2331" y="415"/>
                  </a:cubicBezTo>
                  <a:cubicBezTo>
                    <a:pt x="2333" y="412"/>
                    <a:pt x="2335" y="411"/>
                    <a:pt x="2337" y="408"/>
                  </a:cubicBezTo>
                  <a:cubicBezTo>
                    <a:pt x="2340" y="405"/>
                    <a:pt x="2342" y="403"/>
                    <a:pt x="2345" y="400"/>
                  </a:cubicBezTo>
                  <a:cubicBezTo>
                    <a:pt x="2347" y="398"/>
                    <a:pt x="2350" y="397"/>
                    <a:pt x="2353" y="397"/>
                  </a:cubicBezTo>
                  <a:cubicBezTo>
                    <a:pt x="2354" y="397"/>
                    <a:pt x="2356" y="397"/>
                    <a:pt x="2357" y="398"/>
                  </a:cubicBezTo>
                  <a:cubicBezTo>
                    <a:pt x="2359" y="398"/>
                    <a:pt x="2360" y="399"/>
                    <a:pt x="2361" y="399"/>
                  </a:cubicBezTo>
                  <a:cubicBezTo>
                    <a:pt x="2363" y="399"/>
                    <a:pt x="2363" y="399"/>
                    <a:pt x="2363" y="399"/>
                  </a:cubicBezTo>
                  <a:cubicBezTo>
                    <a:pt x="2364" y="399"/>
                    <a:pt x="2365" y="398"/>
                    <a:pt x="2366" y="398"/>
                  </a:cubicBezTo>
                  <a:cubicBezTo>
                    <a:pt x="2367" y="397"/>
                    <a:pt x="2367" y="395"/>
                    <a:pt x="2369" y="395"/>
                  </a:cubicBezTo>
                  <a:cubicBezTo>
                    <a:pt x="2370" y="395"/>
                    <a:pt x="2370" y="395"/>
                    <a:pt x="2370" y="395"/>
                  </a:cubicBezTo>
                  <a:cubicBezTo>
                    <a:pt x="2372" y="395"/>
                    <a:pt x="2372" y="397"/>
                    <a:pt x="2372" y="398"/>
                  </a:cubicBezTo>
                  <a:cubicBezTo>
                    <a:pt x="2373" y="398"/>
                    <a:pt x="2373" y="400"/>
                    <a:pt x="2375" y="401"/>
                  </a:cubicBezTo>
                  <a:cubicBezTo>
                    <a:pt x="2376" y="401"/>
                    <a:pt x="2377" y="401"/>
                    <a:pt x="2378" y="401"/>
                  </a:cubicBezTo>
                  <a:cubicBezTo>
                    <a:pt x="2379" y="402"/>
                    <a:pt x="2380" y="401"/>
                    <a:pt x="2381" y="401"/>
                  </a:cubicBezTo>
                  <a:cubicBezTo>
                    <a:pt x="2382" y="402"/>
                    <a:pt x="2382" y="403"/>
                    <a:pt x="2384" y="404"/>
                  </a:cubicBezTo>
                  <a:cubicBezTo>
                    <a:pt x="2382" y="405"/>
                    <a:pt x="2381" y="406"/>
                    <a:pt x="2381" y="408"/>
                  </a:cubicBezTo>
                  <a:cubicBezTo>
                    <a:pt x="2381" y="409"/>
                    <a:pt x="2381" y="409"/>
                    <a:pt x="2381" y="409"/>
                  </a:cubicBezTo>
                  <a:cubicBezTo>
                    <a:pt x="2381" y="411"/>
                    <a:pt x="2382" y="411"/>
                    <a:pt x="2382" y="412"/>
                  </a:cubicBezTo>
                  <a:cubicBezTo>
                    <a:pt x="2383" y="413"/>
                    <a:pt x="2384" y="413"/>
                    <a:pt x="2385" y="414"/>
                  </a:cubicBezTo>
                  <a:cubicBezTo>
                    <a:pt x="2385" y="415"/>
                    <a:pt x="2385" y="416"/>
                    <a:pt x="2385" y="417"/>
                  </a:cubicBezTo>
                  <a:cubicBezTo>
                    <a:pt x="2385" y="419"/>
                    <a:pt x="2385" y="420"/>
                    <a:pt x="2385" y="423"/>
                  </a:cubicBezTo>
                  <a:cubicBezTo>
                    <a:pt x="2389" y="423"/>
                    <a:pt x="2389" y="423"/>
                    <a:pt x="2389" y="423"/>
                  </a:cubicBezTo>
                  <a:cubicBezTo>
                    <a:pt x="2390" y="423"/>
                    <a:pt x="2391" y="423"/>
                    <a:pt x="2392" y="422"/>
                  </a:cubicBezTo>
                  <a:cubicBezTo>
                    <a:pt x="2393" y="421"/>
                    <a:pt x="2394" y="420"/>
                    <a:pt x="2395" y="419"/>
                  </a:cubicBezTo>
                  <a:cubicBezTo>
                    <a:pt x="2397" y="417"/>
                    <a:pt x="2398" y="416"/>
                    <a:pt x="2401" y="415"/>
                  </a:cubicBezTo>
                  <a:cubicBezTo>
                    <a:pt x="2402" y="414"/>
                    <a:pt x="2403" y="414"/>
                    <a:pt x="2404" y="414"/>
                  </a:cubicBezTo>
                  <a:cubicBezTo>
                    <a:pt x="2405" y="413"/>
                    <a:pt x="2406" y="412"/>
                    <a:pt x="2407" y="412"/>
                  </a:cubicBezTo>
                  <a:cubicBezTo>
                    <a:pt x="2408" y="411"/>
                    <a:pt x="2409" y="410"/>
                    <a:pt x="2409" y="409"/>
                  </a:cubicBezTo>
                  <a:cubicBezTo>
                    <a:pt x="2410" y="408"/>
                    <a:pt x="2411" y="407"/>
                    <a:pt x="2412" y="406"/>
                  </a:cubicBezTo>
                  <a:cubicBezTo>
                    <a:pt x="2413" y="405"/>
                    <a:pt x="2413" y="403"/>
                    <a:pt x="2414" y="403"/>
                  </a:cubicBezTo>
                  <a:cubicBezTo>
                    <a:pt x="2416" y="402"/>
                    <a:pt x="2418" y="402"/>
                    <a:pt x="2420" y="402"/>
                  </a:cubicBezTo>
                  <a:cubicBezTo>
                    <a:pt x="2421" y="402"/>
                    <a:pt x="2422" y="403"/>
                    <a:pt x="2423" y="402"/>
                  </a:cubicBezTo>
                  <a:cubicBezTo>
                    <a:pt x="2424" y="402"/>
                    <a:pt x="2424" y="400"/>
                    <a:pt x="2425" y="399"/>
                  </a:cubicBezTo>
                  <a:cubicBezTo>
                    <a:pt x="2425" y="398"/>
                    <a:pt x="2426" y="397"/>
                    <a:pt x="2426" y="396"/>
                  </a:cubicBezTo>
                  <a:cubicBezTo>
                    <a:pt x="2427" y="395"/>
                    <a:pt x="2428" y="394"/>
                    <a:pt x="2428" y="393"/>
                  </a:cubicBezTo>
                  <a:cubicBezTo>
                    <a:pt x="2428" y="391"/>
                    <a:pt x="2428" y="390"/>
                    <a:pt x="2428" y="387"/>
                  </a:cubicBezTo>
                  <a:cubicBezTo>
                    <a:pt x="2428" y="385"/>
                    <a:pt x="2429" y="384"/>
                    <a:pt x="2429" y="381"/>
                  </a:cubicBezTo>
                  <a:cubicBezTo>
                    <a:pt x="2431" y="381"/>
                    <a:pt x="2433" y="382"/>
                    <a:pt x="2435" y="381"/>
                  </a:cubicBezTo>
                  <a:cubicBezTo>
                    <a:pt x="2437" y="381"/>
                    <a:pt x="2439" y="379"/>
                    <a:pt x="2441" y="379"/>
                  </a:cubicBezTo>
                  <a:cubicBezTo>
                    <a:pt x="2456" y="379"/>
                    <a:pt x="2456" y="379"/>
                    <a:pt x="2456" y="379"/>
                  </a:cubicBezTo>
                  <a:cubicBezTo>
                    <a:pt x="2456" y="384"/>
                    <a:pt x="2456" y="384"/>
                    <a:pt x="2456" y="384"/>
                  </a:cubicBezTo>
                  <a:cubicBezTo>
                    <a:pt x="2455" y="384"/>
                    <a:pt x="2454" y="385"/>
                    <a:pt x="2453" y="386"/>
                  </a:cubicBezTo>
                  <a:cubicBezTo>
                    <a:pt x="2447" y="389"/>
                    <a:pt x="2447" y="389"/>
                    <a:pt x="2447" y="389"/>
                  </a:cubicBezTo>
                  <a:cubicBezTo>
                    <a:pt x="2446" y="389"/>
                    <a:pt x="2445" y="390"/>
                    <a:pt x="2444" y="390"/>
                  </a:cubicBezTo>
                  <a:cubicBezTo>
                    <a:pt x="2443" y="391"/>
                    <a:pt x="2442" y="392"/>
                    <a:pt x="2441" y="393"/>
                  </a:cubicBezTo>
                  <a:cubicBezTo>
                    <a:pt x="2440" y="394"/>
                    <a:pt x="2440" y="395"/>
                    <a:pt x="2439" y="396"/>
                  </a:cubicBezTo>
                  <a:cubicBezTo>
                    <a:pt x="2439" y="397"/>
                    <a:pt x="2439" y="398"/>
                    <a:pt x="2439" y="399"/>
                  </a:cubicBezTo>
                  <a:cubicBezTo>
                    <a:pt x="2439" y="400"/>
                    <a:pt x="2439" y="401"/>
                    <a:pt x="2439" y="402"/>
                  </a:cubicBezTo>
                  <a:cubicBezTo>
                    <a:pt x="2439" y="403"/>
                    <a:pt x="2438" y="404"/>
                    <a:pt x="2438" y="405"/>
                  </a:cubicBezTo>
                  <a:cubicBezTo>
                    <a:pt x="2437" y="408"/>
                    <a:pt x="2436" y="409"/>
                    <a:pt x="2435" y="412"/>
                  </a:cubicBezTo>
                  <a:cubicBezTo>
                    <a:pt x="2435" y="413"/>
                    <a:pt x="2435" y="414"/>
                    <a:pt x="2434" y="415"/>
                  </a:cubicBezTo>
                  <a:cubicBezTo>
                    <a:pt x="2434" y="416"/>
                    <a:pt x="2434" y="417"/>
                    <a:pt x="2434" y="418"/>
                  </a:cubicBezTo>
                  <a:cubicBezTo>
                    <a:pt x="2433" y="419"/>
                    <a:pt x="2432" y="420"/>
                    <a:pt x="2431" y="420"/>
                  </a:cubicBezTo>
                  <a:cubicBezTo>
                    <a:pt x="2431" y="421"/>
                    <a:pt x="2429" y="421"/>
                    <a:pt x="2428" y="421"/>
                  </a:cubicBezTo>
                  <a:cubicBezTo>
                    <a:pt x="2427" y="422"/>
                    <a:pt x="2426" y="422"/>
                    <a:pt x="2425" y="423"/>
                  </a:cubicBezTo>
                  <a:cubicBezTo>
                    <a:pt x="2424" y="423"/>
                    <a:pt x="2423" y="423"/>
                    <a:pt x="2422" y="423"/>
                  </a:cubicBezTo>
                  <a:cubicBezTo>
                    <a:pt x="2421" y="424"/>
                    <a:pt x="2421" y="425"/>
                    <a:pt x="2421" y="426"/>
                  </a:cubicBezTo>
                  <a:cubicBezTo>
                    <a:pt x="2421" y="427"/>
                    <a:pt x="2421" y="428"/>
                    <a:pt x="2420" y="429"/>
                  </a:cubicBezTo>
                  <a:cubicBezTo>
                    <a:pt x="2419" y="432"/>
                    <a:pt x="2417" y="432"/>
                    <a:pt x="2414" y="434"/>
                  </a:cubicBezTo>
                  <a:cubicBezTo>
                    <a:pt x="2411" y="436"/>
                    <a:pt x="2409" y="438"/>
                    <a:pt x="2406" y="440"/>
                  </a:cubicBezTo>
                  <a:cubicBezTo>
                    <a:pt x="2402" y="443"/>
                    <a:pt x="2400" y="444"/>
                    <a:pt x="2396" y="446"/>
                  </a:cubicBezTo>
                  <a:cubicBezTo>
                    <a:pt x="2393" y="448"/>
                    <a:pt x="2390" y="450"/>
                    <a:pt x="2387" y="453"/>
                  </a:cubicBezTo>
                  <a:cubicBezTo>
                    <a:pt x="2384" y="456"/>
                    <a:pt x="2383" y="459"/>
                    <a:pt x="2380" y="462"/>
                  </a:cubicBezTo>
                  <a:cubicBezTo>
                    <a:pt x="2379" y="463"/>
                    <a:pt x="2379" y="464"/>
                    <a:pt x="2378" y="465"/>
                  </a:cubicBezTo>
                  <a:cubicBezTo>
                    <a:pt x="2376" y="466"/>
                    <a:pt x="2373" y="466"/>
                    <a:pt x="2372" y="468"/>
                  </a:cubicBezTo>
                  <a:cubicBezTo>
                    <a:pt x="2371" y="469"/>
                    <a:pt x="2372" y="470"/>
                    <a:pt x="2371" y="471"/>
                  </a:cubicBezTo>
                  <a:cubicBezTo>
                    <a:pt x="2370" y="473"/>
                    <a:pt x="2370" y="474"/>
                    <a:pt x="2368" y="474"/>
                  </a:cubicBezTo>
                  <a:cubicBezTo>
                    <a:pt x="2367" y="474"/>
                    <a:pt x="2366" y="474"/>
                    <a:pt x="2365" y="474"/>
                  </a:cubicBezTo>
                  <a:cubicBezTo>
                    <a:pt x="2364" y="474"/>
                    <a:pt x="2363" y="474"/>
                    <a:pt x="2361" y="474"/>
                  </a:cubicBezTo>
                  <a:cubicBezTo>
                    <a:pt x="2360" y="474"/>
                    <a:pt x="2360" y="475"/>
                    <a:pt x="2359" y="476"/>
                  </a:cubicBezTo>
                  <a:cubicBezTo>
                    <a:pt x="2358" y="476"/>
                    <a:pt x="2357" y="476"/>
                    <a:pt x="2356" y="476"/>
                  </a:cubicBezTo>
                  <a:cubicBezTo>
                    <a:pt x="2353" y="477"/>
                    <a:pt x="2352" y="478"/>
                    <a:pt x="2349" y="479"/>
                  </a:cubicBezTo>
                  <a:cubicBezTo>
                    <a:pt x="2348" y="480"/>
                    <a:pt x="2347" y="480"/>
                    <a:pt x="2346" y="481"/>
                  </a:cubicBezTo>
                  <a:cubicBezTo>
                    <a:pt x="2345" y="481"/>
                    <a:pt x="2344" y="480"/>
                    <a:pt x="2343" y="481"/>
                  </a:cubicBezTo>
                  <a:cubicBezTo>
                    <a:pt x="2342" y="481"/>
                    <a:pt x="2341" y="481"/>
                    <a:pt x="2340" y="482"/>
                  </a:cubicBezTo>
                  <a:cubicBezTo>
                    <a:pt x="2339" y="483"/>
                    <a:pt x="2338" y="484"/>
                    <a:pt x="2338" y="485"/>
                  </a:cubicBezTo>
                  <a:cubicBezTo>
                    <a:pt x="2338" y="487"/>
                    <a:pt x="2340" y="488"/>
                    <a:pt x="2340" y="490"/>
                  </a:cubicBezTo>
                  <a:cubicBezTo>
                    <a:pt x="2340" y="493"/>
                    <a:pt x="2340" y="495"/>
                    <a:pt x="2339" y="498"/>
                  </a:cubicBezTo>
                  <a:cubicBezTo>
                    <a:pt x="2338" y="499"/>
                    <a:pt x="2337" y="500"/>
                    <a:pt x="2336" y="501"/>
                  </a:cubicBezTo>
                  <a:cubicBezTo>
                    <a:pt x="2335" y="502"/>
                    <a:pt x="2334" y="502"/>
                    <a:pt x="2333" y="503"/>
                  </a:cubicBezTo>
                  <a:cubicBezTo>
                    <a:pt x="2332" y="504"/>
                    <a:pt x="2332" y="505"/>
                    <a:pt x="2332" y="506"/>
                  </a:cubicBezTo>
                  <a:cubicBezTo>
                    <a:pt x="2331" y="507"/>
                    <a:pt x="2330" y="508"/>
                    <a:pt x="2330" y="510"/>
                  </a:cubicBezTo>
                  <a:cubicBezTo>
                    <a:pt x="2330" y="511"/>
                    <a:pt x="2330" y="512"/>
                    <a:pt x="2330" y="513"/>
                  </a:cubicBezTo>
                  <a:cubicBezTo>
                    <a:pt x="2330" y="515"/>
                    <a:pt x="2330" y="517"/>
                    <a:pt x="2330" y="519"/>
                  </a:cubicBezTo>
                  <a:cubicBezTo>
                    <a:pt x="2329" y="521"/>
                    <a:pt x="2327" y="523"/>
                    <a:pt x="2326" y="525"/>
                  </a:cubicBezTo>
                  <a:cubicBezTo>
                    <a:pt x="2325" y="527"/>
                    <a:pt x="2326" y="529"/>
                    <a:pt x="2326" y="532"/>
                  </a:cubicBezTo>
                  <a:cubicBezTo>
                    <a:pt x="2326" y="534"/>
                    <a:pt x="2325" y="535"/>
                    <a:pt x="2325" y="537"/>
                  </a:cubicBezTo>
                  <a:cubicBezTo>
                    <a:pt x="2325" y="550"/>
                    <a:pt x="2328" y="557"/>
                    <a:pt x="2328" y="569"/>
                  </a:cubicBezTo>
                  <a:cubicBezTo>
                    <a:pt x="2328" y="571"/>
                    <a:pt x="2328" y="572"/>
                    <a:pt x="2328" y="574"/>
                  </a:cubicBezTo>
                  <a:cubicBezTo>
                    <a:pt x="2327" y="575"/>
                    <a:pt x="2326" y="575"/>
                    <a:pt x="2325" y="577"/>
                  </a:cubicBezTo>
                  <a:cubicBezTo>
                    <a:pt x="2332" y="589"/>
                    <a:pt x="2332" y="589"/>
                    <a:pt x="2332" y="589"/>
                  </a:cubicBezTo>
                  <a:cubicBezTo>
                    <a:pt x="2332" y="613"/>
                    <a:pt x="2332" y="613"/>
                    <a:pt x="2332" y="613"/>
                  </a:cubicBezTo>
                  <a:cubicBezTo>
                    <a:pt x="2334" y="613"/>
                    <a:pt x="2334" y="614"/>
                    <a:pt x="2336" y="614"/>
                  </a:cubicBezTo>
                  <a:cubicBezTo>
                    <a:pt x="2337" y="614"/>
                    <a:pt x="2337" y="612"/>
                    <a:pt x="2339" y="612"/>
                  </a:cubicBezTo>
                  <a:cubicBezTo>
                    <a:pt x="2340" y="612"/>
                    <a:pt x="2341" y="611"/>
                    <a:pt x="2342" y="611"/>
                  </a:cubicBezTo>
                  <a:cubicBezTo>
                    <a:pt x="2343" y="611"/>
                    <a:pt x="2343" y="610"/>
                    <a:pt x="2345" y="610"/>
                  </a:cubicBezTo>
                  <a:cubicBezTo>
                    <a:pt x="2345" y="609"/>
                    <a:pt x="2347" y="609"/>
                    <a:pt x="2347" y="609"/>
                  </a:cubicBezTo>
                  <a:cubicBezTo>
                    <a:pt x="2349" y="609"/>
                    <a:pt x="2351" y="609"/>
                    <a:pt x="2353" y="609"/>
                  </a:cubicBezTo>
                  <a:cubicBezTo>
                    <a:pt x="2353" y="605"/>
                    <a:pt x="2352" y="603"/>
                    <a:pt x="2353" y="600"/>
                  </a:cubicBezTo>
                  <a:cubicBezTo>
                    <a:pt x="2353" y="599"/>
                    <a:pt x="2352" y="598"/>
                    <a:pt x="2353" y="597"/>
                  </a:cubicBezTo>
                  <a:cubicBezTo>
                    <a:pt x="2353" y="596"/>
                    <a:pt x="2354" y="595"/>
                    <a:pt x="2355" y="594"/>
                  </a:cubicBezTo>
                  <a:cubicBezTo>
                    <a:pt x="2356" y="593"/>
                    <a:pt x="2357" y="593"/>
                    <a:pt x="2358" y="593"/>
                  </a:cubicBezTo>
                  <a:cubicBezTo>
                    <a:pt x="2359" y="592"/>
                    <a:pt x="2359" y="591"/>
                    <a:pt x="2360" y="590"/>
                  </a:cubicBezTo>
                  <a:cubicBezTo>
                    <a:pt x="2361" y="589"/>
                    <a:pt x="2362" y="588"/>
                    <a:pt x="2362" y="587"/>
                  </a:cubicBezTo>
                  <a:cubicBezTo>
                    <a:pt x="2364" y="584"/>
                    <a:pt x="2364" y="584"/>
                    <a:pt x="2364" y="584"/>
                  </a:cubicBezTo>
                  <a:cubicBezTo>
                    <a:pt x="2364" y="583"/>
                    <a:pt x="2365" y="582"/>
                    <a:pt x="2365" y="581"/>
                  </a:cubicBezTo>
                  <a:cubicBezTo>
                    <a:pt x="2366" y="579"/>
                    <a:pt x="2367" y="578"/>
                    <a:pt x="2369" y="578"/>
                  </a:cubicBezTo>
                  <a:cubicBezTo>
                    <a:pt x="2370" y="578"/>
                    <a:pt x="2370" y="578"/>
                    <a:pt x="2370" y="578"/>
                  </a:cubicBezTo>
                  <a:cubicBezTo>
                    <a:pt x="2372" y="578"/>
                    <a:pt x="2372" y="579"/>
                    <a:pt x="2373" y="579"/>
                  </a:cubicBezTo>
                  <a:cubicBezTo>
                    <a:pt x="2376" y="579"/>
                    <a:pt x="2376" y="579"/>
                    <a:pt x="2376" y="579"/>
                  </a:cubicBezTo>
                  <a:cubicBezTo>
                    <a:pt x="2377" y="579"/>
                    <a:pt x="2378" y="580"/>
                    <a:pt x="2379" y="579"/>
                  </a:cubicBezTo>
                  <a:cubicBezTo>
                    <a:pt x="2380" y="579"/>
                    <a:pt x="2380" y="577"/>
                    <a:pt x="2381" y="577"/>
                  </a:cubicBezTo>
                  <a:cubicBezTo>
                    <a:pt x="2382" y="576"/>
                    <a:pt x="2383" y="575"/>
                    <a:pt x="2383" y="574"/>
                  </a:cubicBezTo>
                  <a:cubicBezTo>
                    <a:pt x="2383" y="559"/>
                    <a:pt x="2383" y="559"/>
                    <a:pt x="2383" y="559"/>
                  </a:cubicBezTo>
                  <a:cubicBezTo>
                    <a:pt x="2385" y="557"/>
                    <a:pt x="2386" y="555"/>
                    <a:pt x="2388" y="553"/>
                  </a:cubicBezTo>
                  <a:cubicBezTo>
                    <a:pt x="2389" y="552"/>
                    <a:pt x="2390" y="551"/>
                    <a:pt x="2391" y="551"/>
                  </a:cubicBezTo>
                  <a:cubicBezTo>
                    <a:pt x="2412" y="551"/>
                    <a:pt x="2412" y="551"/>
                    <a:pt x="2412" y="551"/>
                  </a:cubicBezTo>
                  <a:cubicBezTo>
                    <a:pt x="2412" y="542"/>
                    <a:pt x="2412" y="542"/>
                    <a:pt x="2412" y="542"/>
                  </a:cubicBezTo>
                  <a:cubicBezTo>
                    <a:pt x="2412" y="540"/>
                    <a:pt x="2410" y="539"/>
                    <a:pt x="2409" y="537"/>
                  </a:cubicBezTo>
                  <a:cubicBezTo>
                    <a:pt x="2409" y="535"/>
                    <a:pt x="2407" y="535"/>
                    <a:pt x="2407" y="534"/>
                  </a:cubicBezTo>
                  <a:cubicBezTo>
                    <a:pt x="2407" y="531"/>
                    <a:pt x="2407" y="531"/>
                    <a:pt x="2407" y="531"/>
                  </a:cubicBezTo>
                  <a:cubicBezTo>
                    <a:pt x="2407" y="528"/>
                    <a:pt x="2407" y="528"/>
                    <a:pt x="2407" y="528"/>
                  </a:cubicBezTo>
                  <a:cubicBezTo>
                    <a:pt x="2407" y="527"/>
                    <a:pt x="2409" y="526"/>
                    <a:pt x="2409" y="525"/>
                  </a:cubicBezTo>
                  <a:cubicBezTo>
                    <a:pt x="2410" y="524"/>
                    <a:pt x="2411" y="523"/>
                    <a:pt x="2412" y="521"/>
                  </a:cubicBezTo>
                  <a:cubicBezTo>
                    <a:pt x="2413" y="520"/>
                    <a:pt x="2413" y="519"/>
                    <a:pt x="2414" y="518"/>
                  </a:cubicBezTo>
                  <a:cubicBezTo>
                    <a:pt x="2415" y="517"/>
                    <a:pt x="2415" y="515"/>
                    <a:pt x="2417" y="515"/>
                  </a:cubicBezTo>
                  <a:cubicBezTo>
                    <a:pt x="2418" y="515"/>
                    <a:pt x="2420" y="515"/>
                    <a:pt x="2421" y="516"/>
                  </a:cubicBezTo>
                  <a:cubicBezTo>
                    <a:pt x="2422" y="517"/>
                    <a:pt x="2421" y="518"/>
                    <a:pt x="2422" y="519"/>
                  </a:cubicBezTo>
                  <a:cubicBezTo>
                    <a:pt x="2423" y="520"/>
                    <a:pt x="2424" y="520"/>
                    <a:pt x="2425" y="521"/>
                  </a:cubicBezTo>
                  <a:cubicBezTo>
                    <a:pt x="2431" y="521"/>
                    <a:pt x="2431" y="521"/>
                    <a:pt x="2431" y="521"/>
                  </a:cubicBezTo>
                  <a:cubicBezTo>
                    <a:pt x="2431" y="515"/>
                    <a:pt x="2431" y="515"/>
                    <a:pt x="2431" y="515"/>
                  </a:cubicBezTo>
                  <a:cubicBezTo>
                    <a:pt x="2431" y="515"/>
                    <a:pt x="2430" y="513"/>
                    <a:pt x="2429" y="512"/>
                  </a:cubicBezTo>
                  <a:cubicBezTo>
                    <a:pt x="2427" y="511"/>
                    <a:pt x="2425" y="510"/>
                    <a:pt x="2424" y="507"/>
                  </a:cubicBezTo>
                  <a:cubicBezTo>
                    <a:pt x="2424" y="506"/>
                    <a:pt x="2424" y="505"/>
                    <a:pt x="2424" y="504"/>
                  </a:cubicBezTo>
                  <a:cubicBezTo>
                    <a:pt x="2424" y="503"/>
                    <a:pt x="2424" y="502"/>
                    <a:pt x="2424" y="501"/>
                  </a:cubicBezTo>
                  <a:cubicBezTo>
                    <a:pt x="2424" y="500"/>
                    <a:pt x="2423" y="500"/>
                    <a:pt x="2423" y="498"/>
                  </a:cubicBezTo>
                  <a:cubicBezTo>
                    <a:pt x="2422" y="496"/>
                    <a:pt x="2422" y="495"/>
                    <a:pt x="2422" y="492"/>
                  </a:cubicBezTo>
                  <a:cubicBezTo>
                    <a:pt x="2422" y="491"/>
                    <a:pt x="2421" y="490"/>
                    <a:pt x="2422" y="489"/>
                  </a:cubicBezTo>
                  <a:cubicBezTo>
                    <a:pt x="2422" y="488"/>
                    <a:pt x="2424" y="489"/>
                    <a:pt x="2425" y="488"/>
                  </a:cubicBezTo>
                  <a:cubicBezTo>
                    <a:pt x="2426" y="488"/>
                    <a:pt x="2427" y="487"/>
                    <a:pt x="2428" y="487"/>
                  </a:cubicBezTo>
                  <a:cubicBezTo>
                    <a:pt x="2428" y="486"/>
                    <a:pt x="2428" y="485"/>
                    <a:pt x="2428" y="484"/>
                  </a:cubicBezTo>
                  <a:cubicBezTo>
                    <a:pt x="2427" y="483"/>
                    <a:pt x="2426" y="482"/>
                    <a:pt x="2426" y="481"/>
                  </a:cubicBezTo>
                  <a:cubicBezTo>
                    <a:pt x="2425" y="481"/>
                    <a:pt x="2423" y="480"/>
                    <a:pt x="2423" y="481"/>
                  </a:cubicBezTo>
                  <a:cubicBezTo>
                    <a:pt x="2421" y="481"/>
                    <a:pt x="2422" y="484"/>
                    <a:pt x="2420" y="484"/>
                  </a:cubicBezTo>
                  <a:cubicBezTo>
                    <a:pt x="2414" y="484"/>
                    <a:pt x="2414" y="484"/>
                    <a:pt x="2414" y="484"/>
                  </a:cubicBezTo>
                  <a:cubicBezTo>
                    <a:pt x="2415" y="482"/>
                    <a:pt x="2414" y="479"/>
                    <a:pt x="2414" y="477"/>
                  </a:cubicBezTo>
                  <a:cubicBezTo>
                    <a:pt x="2415" y="475"/>
                    <a:pt x="2416" y="473"/>
                    <a:pt x="2417" y="471"/>
                  </a:cubicBezTo>
                  <a:cubicBezTo>
                    <a:pt x="2418" y="470"/>
                    <a:pt x="2418" y="469"/>
                    <a:pt x="2418" y="468"/>
                  </a:cubicBezTo>
                  <a:cubicBezTo>
                    <a:pt x="2419" y="467"/>
                    <a:pt x="2419" y="466"/>
                    <a:pt x="2420" y="465"/>
                  </a:cubicBezTo>
                  <a:cubicBezTo>
                    <a:pt x="2422" y="464"/>
                    <a:pt x="2424" y="464"/>
                    <a:pt x="2426" y="462"/>
                  </a:cubicBezTo>
                  <a:cubicBezTo>
                    <a:pt x="2427" y="462"/>
                    <a:pt x="2428" y="461"/>
                    <a:pt x="2428" y="459"/>
                  </a:cubicBezTo>
                  <a:cubicBezTo>
                    <a:pt x="2429" y="459"/>
                    <a:pt x="2429" y="457"/>
                    <a:pt x="2429" y="457"/>
                  </a:cubicBezTo>
                  <a:cubicBezTo>
                    <a:pt x="2430" y="455"/>
                    <a:pt x="2430" y="455"/>
                    <a:pt x="2431" y="454"/>
                  </a:cubicBezTo>
                  <a:cubicBezTo>
                    <a:pt x="2431" y="453"/>
                    <a:pt x="2431" y="452"/>
                    <a:pt x="2431" y="451"/>
                  </a:cubicBezTo>
                  <a:cubicBezTo>
                    <a:pt x="2432" y="448"/>
                    <a:pt x="2431" y="447"/>
                    <a:pt x="2431" y="444"/>
                  </a:cubicBezTo>
                  <a:cubicBezTo>
                    <a:pt x="2431" y="443"/>
                    <a:pt x="2432" y="442"/>
                    <a:pt x="2432" y="441"/>
                  </a:cubicBezTo>
                  <a:cubicBezTo>
                    <a:pt x="2432" y="440"/>
                    <a:pt x="2432" y="439"/>
                    <a:pt x="2433" y="438"/>
                  </a:cubicBezTo>
                  <a:cubicBezTo>
                    <a:pt x="2433" y="437"/>
                    <a:pt x="2434" y="436"/>
                    <a:pt x="2435" y="435"/>
                  </a:cubicBezTo>
                  <a:cubicBezTo>
                    <a:pt x="2436" y="435"/>
                    <a:pt x="2437" y="435"/>
                    <a:pt x="2438" y="434"/>
                  </a:cubicBezTo>
                  <a:cubicBezTo>
                    <a:pt x="2439" y="434"/>
                    <a:pt x="2440" y="434"/>
                    <a:pt x="2441" y="434"/>
                  </a:cubicBezTo>
                  <a:cubicBezTo>
                    <a:pt x="2444" y="434"/>
                    <a:pt x="2445" y="435"/>
                    <a:pt x="2447" y="437"/>
                  </a:cubicBezTo>
                  <a:cubicBezTo>
                    <a:pt x="2448" y="437"/>
                    <a:pt x="2448" y="439"/>
                    <a:pt x="2448" y="440"/>
                  </a:cubicBezTo>
                  <a:cubicBezTo>
                    <a:pt x="2450" y="441"/>
                    <a:pt x="2451" y="442"/>
                    <a:pt x="2453" y="442"/>
                  </a:cubicBezTo>
                  <a:cubicBezTo>
                    <a:pt x="2455" y="442"/>
                    <a:pt x="2456" y="441"/>
                    <a:pt x="2457" y="440"/>
                  </a:cubicBezTo>
                  <a:cubicBezTo>
                    <a:pt x="2458" y="440"/>
                    <a:pt x="2458" y="438"/>
                    <a:pt x="2459" y="437"/>
                  </a:cubicBezTo>
                  <a:cubicBezTo>
                    <a:pt x="2460" y="436"/>
                    <a:pt x="2460" y="435"/>
                    <a:pt x="2462" y="434"/>
                  </a:cubicBezTo>
                  <a:cubicBezTo>
                    <a:pt x="2462" y="434"/>
                    <a:pt x="2464" y="434"/>
                    <a:pt x="2464" y="433"/>
                  </a:cubicBezTo>
                  <a:cubicBezTo>
                    <a:pt x="2465" y="434"/>
                    <a:pt x="2467" y="434"/>
                    <a:pt x="2467" y="435"/>
                  </a:cubicBezTo>
                  <a:cubicBezTo>
                    <a:pt x="2468" y="436"/>
                    <a:pt x="2467" y="437"/>
                    <a:pt x="2467" y="438"/>
                  </a:cubicBezTo>
                  <a:cubicBezTo>
                    <a:pt x="2468" y="439"/>
                    <a:pt x="2469" y="440"/>
                    <a:pt x="2470" y="441"/>
                  </a:cubicBezTo>
                  <a:cubicBezTo>
                    <a:pt x="2471" y="441"/>
                    <a:pt x="2472" y="441"/>
                    <a:pt x="2473" y="441"/>
                  </a:cubicBezTo>
                  <a:cubicBezTo>
                    <a:pt x="2474" y="441"/>
                    <a:pt x="2474" y="440"/>
                    <a:pt x="2476" y="439"/>
                  </a:cubicBezTo>
                  <a:cubicBezTo>
                    <a:pt x="2477" y="438"/>
                    <a:pt x="2478" y="438"/>
                    <a:pt x="2478" y="437"/>
                  </a:cubicBezTo>
                  <a:cubicBezTo>
                    <a:pt x="2481" y="435"/>
                    <a:pt x="2481" y="433"/>
                    <a:pt x="2483" y="431"/>
                  </a:cubicBezTo>
                  <a:cubicBezTo>
                    <a:pt x="2484" y="430"/>
                    <a:pt x="2484" y="428"/>
                    <a:pt x="2485" y="428"/>
                  </a:cubicBezTo>
                  <a:cubicBezTo>
                    <a:pt x="2487" y="427"/>
                    <a:pt x="2488" y="428"/>
                    <a:pt x="2490" y="428"/>
                  </a:cubicBezTo>
                  <a:cubicBezTo>
                    <a:pt x="2491" y="428"/>
                    <a:pt x="2492" y="428"/>
                    <a:pt x="2494" y="428"/>
                  </a:cubicBezTo>
                  <a:cubicBezTo>
                    <a:pt x="2495" y="428"/>
                    <a:pt x="2496" y="429"/>
                    <a:pt x="2497" y="429"/>
                  </a:cubicBezTo>
                  <a:cubicBezTo>
                    <a:pt x="2498" y="429"/>
                    <a:pt x="2499" y="429"/>
                    <a:pt x="2500" y="429"/>
                  </a:cubicBezTo>
                  <a:cubicBezTo>
                    <a:pt x="2521" y="429"/>
                    <a:pt x="2521" y="429"/>
                    <a:pt x="2521" y="429"/>
                  </a:cubicBezTo>
                  <a:cubicBezTo>
                    <a:pt x="2521" y="432"/>
                    <a:pt x="2521" y="433"/>
                    <a:pt x="2521" y="435"/>
                  </a:cubicBezTo>
                  <a:cubicBezTo>
                    <a:pt x="2521" y="436"/>
                    <a:pt x="2521" y="437"/>
                    <a:pt x="2521" y="438"/>
                  </a:cubicBezTo>
                  <a:cubicBezTo>
                    <a:pt x="2522" y="441"/>
                    <a:pt x="2524" y="442"/>
                    <a:pt x="2526" y="443"/>
                  </a:cubicBezTo>
                  <a:cubicBezTo>
                    <a:pt x="2526" y="444"/>
                    <a:pt x="2528" y="443"/>
                    <a:pt x="2529" y="443"/>
                  </a:cubicBezTo>
                  <a:cubicBezTo>
                    <a:pt x="2529" y="439"/>
                    <a:pt x="2528" y="435"/>
                    <a:pt x="2531" y="432"/>
                  </a:cubicBezTo>
                  <a:cubicBezTo>
                    <a:pt x="2532" y="431"/>
                    <a:pt x="2534" y="431"/>
                    <a:pt x="2534" y="430"/>
                  </a:cubicBezTo>
                  <a:cubicBezTo>
                    <a:pt x="2536" y="429"/>
                    <a:pt x="2536" y="429"/>
                    <a:pt x="2537" y="428"/>
                  </a:cubicBezTo>
                  <a:cubicBezTo>
                    <a:pt x="2538" y="427"/>
                    <a:pt x="2539" y="426"/>
                    <a:pt x="2540" y="425"/>
                  </a:cubicBezTo>
                  <a:cubicBezTo>
                    <a:pt x="2541" y="422"/>
                    <a:pt x="2542" y="421"/>
                    <a:pt x="2544" y="418"/>
                  </a:cubicBezTo>
                  <a:cubicBezTo>
                    <a:pt x="2545" y="417"/>
                    <a:pt x="2546" y="416"/>
                    <a:pt x="2547" y="415"/>
                  </a:cubicBezTo>
                  <a:cubicBezTo>
                    <a:pt x="2548" y="414"/>
                    <a:pt x="2548" y="412"/>
                    <a:pt x="2549" y="412"/>
                  </a:cubicBezTo>
                  <a:cubicBezTo>
                    <a:pt x="2551" y="411"/>
                    <a:pt x="2553" y="411"/>
                    <a:pt x="2555" y="410"/>
                  </a:cubicBezTo>
                  <a:cubicBezTo>
                    <a:pt x="2556" y="410"/>
                    <a:pt x="2557" y="409"/>
                    <a:pt x="2559" y="409"/>
                  </a:cubicBezTo>
                  <a:cubicBezTo>
                    <a:pt x="2562" y="409"/>
                    <a:pt x="2562" y="409"/>
                    <a:pt x="2562" y="409"/>
                  </a:cubicBezTo>
                  <a:cubicBezTo>
                    <a:pt x="2565" y="409"/>
                    <a:pt x="2567" y="409"/>
                    <a:pt x="2569" y="409"/>
                  </a:cubicBezTo>
                  <a:cubicBezTo>
                    <a:pt x="2570" y="409"/>
                    <a:pt x="2571" y="408"/>
                    <a:pt x="2572" y="407"/>
                  </a:cubicBezTo>
                  <a:cubicBezTo>
                    <a:pt x="2574" y="407"/>
                    <a:pt x="2576" y="406"/>
                    <a:pt x="2578" y="405"/>
                  </a:cubicBezTo>
                  <a:cubicBezTo>
                    <a:pt x="2579" y="405"/>
                    <a:pt x="2580" y="405"/>
                    <a:pt x="2582" y="404"/>
                  </a:cubicBezTo>
                  <a:cubicBezTo>
                    <a:pt x="2582" y="403"/>
                    <a:pt x="2582" y="402"/>
                    <a:pt x="2583" y="401"/>
                  </a:cubicBezTo>
                  <a:cubicBezTo>
                    <a:pt x="2584" y="400"/>
                    <a:pt x="2585" y="398"/>
                    <a:pt x="2586" y="398"/>
                  </a:cubicBezTo>
                  <a:cubicBezTo>
                    <a:pt x="2587" y="397"/>
                    <a:pt x="2588" y="397"/>
                    <a:pt x="2589" y="397"/>
                  </a:cubicBezTo>
                  <a:cubicBezTo>
                    <a:pt x="2592" y="395"/>
                    <a:pt x="2594" y="392"/>
                    <a:pt x="2598" y="391"/>
                  </a:cubicBezTo>
                  <a:cubicBezTo>
                    <a:pt x="2600" y="391"/>
                    <a:pt x="2602" y="391"/>
                    <a:pt x="2604" y="391"/>
                  </a:cubicBezTo>
                  <a:cubicBezTo>
                    <a:pt x="2606" y="391"/>
                    <a:pt x="2607" y="390"/>
                    <a:pt x="2608" y="390"/>
                  </a:cubicBezTo>
                  <a:cubicBezTo>
                    <a:pt x="2609" y="389"/>
                    <a:pt x="2611" y="389"/>
                    <a:pt x="2612" y="388"/>
                  </a:cubicBezTo>
                  <a:cubicBezTo>
                    <a:pt x="2614" y="386"/>
                    <a:pt x="2615" y="383"/>
                    <a:pt x="2618" y="381"/>
                  </a:cubicBezTo>
                  <a:cubicBezTo>
                    <a:pt x="2619" y="381"/>
                    <a:pt x="2619" y="379"/>
                    <a:pt x="2621" y="379"/>
                  </a:cubicBezTo>
                  <a:cubicBezTo>
                    <a:pt x="2623" y="379"/>
                    <a:pt x="2624" y="379"/>
                    <a:pt x="2626" y="379"/>
                  </a:cubicBezTo>
                  <a:cubicBezTo>
                    <a:pt x="2630" y="379"/>
                    <a:pt x="2632" y="379"/>
                    <a:pt x="2635" y="380"/>
                  </a:cubicBezTo>
                  <a:cubicBezTo>
                    <a:pt x="2637" y="380"/>
                    <a:pt x="2637" y="381"/>
                    <a:pt x="2638" y="382"/>
                  </a:cubicBezTo>
                  <a:cubicBezTo>
                    <a:pt x="2639" y="383"/>
                    <a:pt x="2640" y="385"/>
                    <a:pt x="2641" y="385"/>
                  </a:cubicBezTo>
                  <a:cubicBezTo>
                    <a:pt x="2642" y="386"/>
                    <a:pt x="2643" y="386"/>
                    <a:pt x="2644" y="386"/>
                  </a:cubicBezTo>
                  <a:cubicBezTo>
                    <a:pt x="2647" y="387"/>
                    <a:pt x="2649" y="387"/>
                    <a:pt x="2652" y="387"/>
                  </a:cubicBezTo>
                  <a:cubicBezTo>
                    <a:pt x="2656" y="387"/>
                    <a:pt x="2656" y="387"/>
                    <a:pt x="2656" y="387"/>
                  </a:cubicBezTo>
                  <a:cubicBezTo>
                    <a:pt x="2657" y="387"/>
                    <a:pt x="2658" y="386"/>
                    <a:pt x="2660" y="386"/>
                  </a:cubicBezTo>
                  <a:cubicBezTo>
                    <a:pt x="2660" y="377"/>
                    <a:pt x="2660" y="377"/>
                    <a:pt x="2660" y="377"/>
                  </a:cubicBezTo>
                  <a:cubicBezTo>
                    <a:pt x="2658" y="376"/>
                    <a:pt x="2658" y="376"/>
                    <a:pt x="2657" y="375"/>
                  </a:cubicBezTo>
                  <a:cubicBezTo>
                    <a:pt x="2656" y="374"/>
                    <a:pt x="2654" y="374"/>
                    <a:pt x="2654" y="373"/>
                  </a:cubicBezTo>
                  <a:cubicBezTo>
                    <a:pt x="2653" y="372"/>
                    <a:pt x="2653" y="371"/>
                    <a:pt x="2653" y="370"/>
                  </a:cubicBezTo>
                  <a:cubicBezTo>
                    <a:pt x="2651" y="367"/>
                    <a:pt x="2651" y="367"/>
                    <a:pt x="2651" y="367"/>
                  </a:cubicBezTo>
                  <a:cubicBezTo>
                    <a:pt x="2651" y="365"/>
                    <a:pt x="2650" y="365"/>
                    <a:pt x="2649" y="364"/>
                  </a:cubicBezTo>
                  <a:cubicBezTo>
                    <a:pt x="2649" y="363"/>
                    <a:pt x="2648" y="362"/>
                    <a:pt x="2647" y="361"/>
                  </a:cubicBezTo>
                  <a:cubicBezTo>
                    <a:pt x="2647" y="360"/>
                    <a:pt x="2647" y="359"/>
                    <a:pt x="2646" y="358"/>
                  </a:cubicBezTo>
                  <a:cubicBezTo>
                    <a:pt x="2646" y="349"/>
                    <a:pt x="2646" y="349"/>
                    <a:pt x="2646" y="349"/>
                  </a:cubicBezTo>
                  <a:cubicBezTo>
                    <a:pt x="2642" y="349"/>
                    <a:pt x="2639" y="350"/>
                    <a:pt x="2637" y="348"/>
                  </a:cubicBezTo>
                  <a:cubicBezTo>
                    <a:pt x="2637" y="347"/>
                    <a:pt x="2637" y="346"/>
                    <a:pt x="2636" y="345"/>
                  </a:cubicBezTo>
                  <a:cubicBezTo>
                    <a:pt x="2636" y="344"/>
                    <a:pt x="2636" y="343"/>
                    <a:pt x="2635" y="342"/>
                  </a:cubicBezTo>
                  <a:cubicBezTo>
                    <a:pt x="2635" y="341"/>
                    <a:pt x="2634" y="340"/>
                    <a:pt x="2634" y="339"/>
                  </a:cubicBezTo>
                  <a:cubicBezTo>
                    <a:pt x="2633" y="338"/>
                    <a:pt x="2631" y="338"/>
                    <a:pt x="2630" y="338"/>
                  </a:cubicBezTo>
                  <a:cubicBezTo>
                    <a:pt x="2616" y="338"/>
                    <a:pt x="2616" y="338"/>
                    <a:pt x="2616" y="338"/>
                  </a:cubicBezTo>
                  <a:cubicBezTo>
                    <a:pt x="2614" y="338"/>
                    <a:pt x="2613" y="338"/>
                    <a:pt x="2612" y="337"/>
                  </a:cubicBezTo>
                  <a:cubicBezTo>
                    <a:pt x="2611" y="337"/>
                    <a:pt x="2612" y="335"/>
                    <a:pt x="2611" y="334"/>
                  </a:cubicBezTo>
                  <a:cubicBezTo>
                    <a:pt x="2612" y="333"/>
                    <a:pt x="2612" y="332"/>
                    <a:pt x="2613" y="331"/>
                  </a:cubicBezTo>
                  <a:cubicBezTo>
                    <a:pt x="2614" y="331"/>
                    <a:pt x="2615" y="331"/>
                    <a:pt x="2616" y="331"/>
                  </a:cubicBezTo>
                  <a:cubicBezTo>
                    <a:pt x="2617" y="330"/>
                    <a:pt x="2618" y="328"/>
                    <a:pt x="2619" y="328"/>
                  </a:cubicBezTo>
                  <a:cubicBezTo>
                    <a:pt x="2620" y="328"/>
                    <a:pt x="2621" y="328"/>
                    <a:pt x="2622" y="328"/>
                  </a:cubicBezTo>
                  <a:cubicBezTo>
                    <a:pt x="2625" y="328"/>
                    <a:pt x="2625" y="328"/>
                    <a:pt x="2625" y="328"/>
                  </a:cubicBezTo>
                  <a:cubicBezTo>
                    <a:pt x="2628" y="328"/>
                    <a:pt x="2628" y="332"/>
                    <a:pt x="2631" y="332"/>
                  </a:cubicBezTo>
                  <a:cubicBezTo>
                    <a:pt x="2649" y="332"/>
                    <a:pt x="2649" y="332"/>
                    <a:pt x="2649" y="332"/>
                  </a:cubicBezTo>
                  <a:cubicBezTo>
                    <a:pt x="2651" y="332"/>
                    <a:pt x="2653" y="331"/>
                    <a:pt x="2655" y="331"/>
                  </a:cubicBezTo>
                  <a:cubicBezTo>
                    <a:pt x="2657" y="331"/>
                    <a:pt x="2659" y="332"/>
                    <a:pt x="2661" y="331"/>
                  </a:cubicBezTo>
                  <a:cubicBezTo>
                    <a:pt x="2663" y="331"/>
                    <a:pt x="2664" y="328"/>
                    <a:pt x="2666" y="326"/>
                  </a:cubicBezTo>
                  <a:cubicBezTo>
                    <a:pt x="2667" y="325"/>
                    <a:pt x="2668" y="324"/>
                    <a:pt x="2669" y="323"/>
                  </a:cubicBezTo>
                  <a:cubicBezTo>
                    <a:pt x="2670" y="322"/>
                    <a:pt x="2671" y="323"/>
                    <a:pt x="2672" y="322"/>
                  </a:cubicBezTo>
                  <a:cubicBezTo>
                    <a:pt x="2673" y="320"/>
                    <a:pt x="2672" y="319"/>
                    <a:pt x="2672" y="317"/>
                  </a:cubicBezTo>
                  <a:cubicBezTo>
                    <a:pt x="2672" y="316"/>
                    <a:pt x="2673" y="314"/>
                    <a:pt x="2672" y="313"/>
                  </a:cubicBezTo>
                  <a:cubicBezTo>
                    <a:pt x="2672" y="312"/>
                    <a:pt x="2670" y="313"/>
                    <a:pt x="2669" y="312"/>
                  </a:cubicBezTo>
                  <a:cubicBezTo>
                    <a:pt x="2669" y="312"/>
                    <a:pt x="2668" y="311"/>
                    <a:pt x="2668" y="310"/>
                  </a:cubicBezTo>
                  <a:cubicBezTo>
                    <a:pt x="2668" y="301"/>
                    <a:pt x="2668" y="301"/>
                    <a:pt x="2668" y="301"/>
                  </a:cubicBezTo>
                  <a:cubicBezTo>
                    <a:pt x="2671" y="300"/>
                    <a:pt x="2673" y="300"/>
                    <a:pt x="2676" y="300"/>
                  </a:cubicBezTo>
                  <a:cubicBezTo>
                    <a:pt x="2679" y="300"/>
                    <a:pt x="2682" y="302"/>
                    <a:pt x="2683" y="306"/>
                  </a:cubicBezTo>
                  <a:cubicBezTo>
                    <a:pt x="2683" y="307"/>
                    <a:pt x="2683" y="308"/>
                    <a:pt x="2683" y="309"/>
                  </a:cubicBezTo>
                  <a:cubicBezTo>
                    <a:pt x="2683" y="310"/>
                    <a:pt x="2684" y="310"/>
                    <a:pt x="2685" y="312"/>
                  </a:cubicBezTo>
                  <a:cubicBezTo>
                    <a:pt x="2686" y="314"/>
                    <a:pt x="2687" y="315"/>
                    <a:pt x="2689" y="317"/>
                  </a:cubicBezTo>
                  <a:cubicBezTo>
                    <a:pt x="2712" y="317"/>
                    <a:pt x="2712" y="317"/>
                    <a:pt x="2712" y="317"/>
                  </a:cubicBezTo>
                  <a:cubicBezTo>
                    <a:pt x="2714" y="317"/>
                    <a:pt x="2715" y="318"/>
                    <a:pt x="2716" y="318"/>
                  </a:cubicBezTo>
                  <a:cubicBezTo>
                    <a:pt x="2717" y="319"/>
                    <a:pt x="2719" y="319"/>
                    <a:pt x="2720" y="320"/>
                  </a:cubicBezTo>
                  <a:cubicBezTo>
                    <a:pt x="2721" y="320"/>
                    <a:pt x="2723" y="321"/>
                    <a:pt x="2723" y="322"/>
                  </a:cubicBezTo>
                  <a:cubicBezTo>
                    <a:pt x="2724" y="325"/>
                    <a:pt x="2723" y="327"/>
                    <a:pt x="2723" y="331"/>
                  </a:cubicBezTo>
                  <a:cubicBezTo>
                    <a:pt x="2737" y="331"/>
                    <a:pt x="2737" y="331"/>
                    <a:pt x="2737" y="331"/>
                  </a:cubicBezTo>
                  <a:cubicBezTo>
                    <a:pt x="2739" y="331"/>
                    <a:pt x="2741" y="332"/>
                    <a:pt x="2743" y="334"/>
                  </a:cubicBezTo>
                  <a:cubicBezTo>
                    <a:pt x="2744" y="334"/>
                    <a:pt x="2744" y="336"/>
                    <a:pt x="2745" y="337"/>
                  </a:cubicBezTo>
                  <a:cubicBezTo>
                    <a:pt x="2747" y="338"/>
                    <a:pt x="2749" y="339"/>
                    <a:pt x="2751" y="340"/>
                  </a:cubicBezTo>
                  <a:cubicBezTo>
                    <a:pt x="2752" y="341"/>
                    <a:pt x="2753" y="341"/>
                    <a:pt x="2754" y="342"/>
                  </a:cubicBezTo>
                  <a:cubicBezTo>
                    <a:pt x="2756" y="342"/>
                    <a:pt x="2757" y="344"/>
                    <a:pt x="2759" y="344"/>
                  </a:cubicBezTo>
                  <a:cubicBezTo>
                    <a:pt x="2760" y="344"/>
                    <a:pt x="2760" y="344"/>
                    <a:pt x="2760" y="344"/>
                  </a:cubicBezTo>
                  <a:cubicBezTo>
                    <a:pt x="2762" y="344"/>
                    <a:pt x="2763" y="343"/>
                    <a:pt x="2763" y="342"/>
                  </a:cubicBezTo>
                  <a:cubicBezTo>
                    <a:pt x="2764" y="341"/>
                    <a:pt x="2763" y="340"/>
                    <a:pt x="2763" y="339"/>
                  </a:cubicBezTo>
                  <a:cubicBezTo>
                    <a:pt x="2763" y="337"/>
                    <a:pt x="2763" y="335"/>
                    <a:pt x="2763" y="333"/>
                  </a:cubicBezTo>
                  <a:cubicBezTo>
                    <a:pt x="2763" y="332"/>
                    <a:pt x="2763" y="331"/>
                    <a:pt x="2763" y="330"/>
                  </a:cubicBezTo>
                  <a:cubicBezTo>
                    <a:pt x="2766" y="330"/>
                    <a:pt x="2766" y="330"/>
                    <a:pt x="2766" y="330"/>
                  </a:cubicBezTo>
                  <a:cubicBezTo>
                    <a:pt x="2768" y="330"/>
                    <a:pt x="2769" y="329"/>
                    <a:pt x="2771" y="329"/>
                  </a:cubicBezTo>
                  <a:cubicBezTo>
                    <a:pt x="2771" y="326"/>
                    <a:pt x="2772" y="324"/>
                    <a:pt x="2771" y="320"/>
                  </a:cubicBezTo>
                  <a:cubicBezTo>
                    <a:pt x="2771" y="319"/>
                    <a:pt x="2771" y="319"/>
                    <a:pt x="2771" y="317"/>
                  </a:cubicBezTo>
                  <a:cubicBezTo>
                    <a:pt x="2771" y="316"/>
                    <a:pt x="2770" y="315"/>
                    <a:pt x="2771" y="315"/>
                  </a:cubicBezTo>
                  <a:cubicBezTo>
                    <a:pt x="2771" y="314"/>
                    <a:pt x="2771" y="312"/>
                    <a:pt x="2771" y="312"/>
                  </a:cubicBezTo>
                  <a:cubicBezTo>
                    <a:pt x="2772" y="310"/>
                    <a:pt x="2773" y="311"/>
                    <a:pt x="2774" y="310"/>
                  </a:cubicBezTo>
                  <a:cubicBezTo>
                    <a:pt x="2777" y="312"/>
                    <a:pt x="2778" y="313"/>
                    <a:pt x="2780" y="315"/>
                  </a:cubicBezTo>
                  <a:cubicBezTo>
                    <a:pt x="2782" y="315"/>
                    <a:pt x="2782" y="317"/>
                    <a:pt x="2783" y="317"/>
                  </a:cubicBezTo>
                  <a:close/>
                  <a:moveTo>
                    <a:pt x="487" y="202"/>
                  </a:moveTo>
                  <a:cubicBezTo>
                    <a:pt x="487" y="198"/>
                    <a:pt x="487" y="196"/>
                    <a:pt x="487" y="193"/>
                  </a:cubicBezTo>
                  <a:cubicBezTo>
                    <a:pt x="487" y="192"/>
                    <a:pt x="488" y="191"/>
                    <a:pt x="488" y="190"/>
                  </a:cubicBezTo>
                  <a:cubicBezTo>
                    <a:pt x="488" y="190"/>
                    <a:pt x="487" y="189"/>
                    <a:pt x="487" y="189"/>
                  </a:cubicBezTo>
                  <a:cubicBezTo>
                    <a:pt x="494" y="189"/>
                    <a:pt x="494" y="189"/>
                    <a:pt x="494" y="189"/>
                  </a:cubicBezTo>
                  <a:cubicBezTo>
                    <a:pt x="495" y="189"/>
                    <a:pt x="495" y="188"/>
                    <a:pt x="497" y="188"/>
                  </a:cubicBezTo>
                  <a:cubicBezTo>
                    <a:pt x="497" y="188"/>
                    <a:pt x="497" y="188"/>
                    <a:pt x="497" y="188"/>
                  </a:cubicBezTo>
                  <a:cubicBezTo>
                    <a:pt x="497" y="202"/>
                    <a:pt x="497" y="202"/>
                    <a:pt x="497" y="202"/>
                  </a:cubicBezTo>
                  <a:lnTo>
                    <a:pt x="487" y="2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760"/>
            </a:p>
          </p:txBody>
        </p:sp>
        <p:sp>
          <p:nvSpPr>
            <p:cNvPr id="593" name="Freeform 592"/>
            <p:cNvSpPr>
              <a:spLocks/>
            </p:cNvSpPr>
            <p:nvPr/>
          </p:nvSpPr>
          <p:spPr bwMode="auto">
            <a:xfrm>
              <a:off x="5818188" y="14700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760"/>
            </a:p>
          </p:txBody>
        </p:sp>
        <p:sp>
          <p:nvSpPr>
            <p:cNvPr id="594" name="Freeform 593"/>
            <p:cNvSpPr>
              <a:spLocks/>
            </p:cNvSpPr>
            <p:nvPr/>
          </p:nvSpPr>
          <p:spPr bwMode="auto">
            <a:xfrm>
              <a:off x="7318375" y="3108325"/>
              <a:ext cx="0" cy="1588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760"/>
            </a:p>
          </p:txBody>
        </p:sp>
        <p:sp>
          <p:nvSpPr>
            <p:cNvPr id="595" name="Freeform 594"/>
            <p:cNvSpPr>
              <a:spLocks/>
            </p:cNvSpPr>
            <p:nvPr/>
          </p:nvSpPr>
          <p:spPr bwMode="auto">
            <a:xfrm>
              <a:off x="7318375" y="31099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760"/>
            </a:p>
          </p:txBody>
        </p:sp>
        <p:sp>
          <p:nvSpPr>
            <p:cNvPr id="596" name="Freeform 595"/>
            <p:cNvSpPr>
              <a:spLocks/>
            </p:cNvSpPr>
            <p:nvPr/>
          </p:nvSpPr>
          <p:spPr bwMode="auto">
            <a:xfrm>
              <a:off x="5815013" y="1470025"/>
              <a:ext cx="3175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760"/>
            </a:p>
          </p:txBody>
        </p:sp>
        <p:sp>
          <p:nvSpPr>
            <p:cNvPr id="597" name="Freeform 596"/>
            <p:cNvSpPr>
              <a:spLocks/>
            </p:cNvSpPr>
            <p:nvPr/>
          </p:nvSpPr>
          <p:spPr bwMode="auto">
            <a:xfrm>
              <a:off x="4489450" y="1773238"/>
              <a:ext cx="39688" cy="38100"/>
            </a:xfrm>
            <a:custGeom>
              <a:avLst/>
              <a:gdLst>
                <a:gd name="T0" fmla="*/ 3 w 20"/>
                <a:gd name="T1" fmla="*/ 19 h 19"/>
                <a:gd name="T2" fmla="*/ 6 w 20"/>
                <a:gd name="T3" fmla="*/ 18 h 19"/>
                <a:gd name="T4" fmla="*/ 8 w 20"/>
                <a:gd name="T5" fmla="*/ 15 h 19"/>
                <a:gd name="T6" fmla="*/ 10 w 20"/>
                <a:gd name="T7" fmla="*/ 12 h 19"/>
                <a:gd name="T8" fmla="*/ 13 w 20"/>
                <a:gd name="T9" fmla="*/ 12 h 19"/>
                <a:gd name="T10" fmla="*/ 16 w 20"/>
                <a:gd name="T11" fmla="*/ 11 h 19"/>
                <a:gd name="T12" fmla="*/ 16 w 20"/>
                <a:gd name="T13" fmla="*/ 8 h 19"/>
                <a:gd name="T14" fmla="*/ 18 w 20"/>
                <a:gd name="T15" fmla="*/ 5 h 19"/>
                <a:gd name="T16" fmla="*/ 20 w 20"/>
                <a:gd name="T17" fmla="*/ 0 h 19"/>
                <a:gd name="T18" fmla="*/ 15 w 20"/>
                <a:gd name="T19" fmla="*/ 1 h 19"/>
                <a:gd name="T20" fmla="*/ 10 w 20"/>
                <a:gd name="T21" fmla="*/ 5 h 19"/>
                <a:gd name="T22" fmla="*/ 7 w 20"/>
                <a:gd name="T23" fmla="*/ 6 h 19"/>
                <a:gd name="T24" fmla="*/ 5 w 20"/>
                <a:gd name="T25" fmla="*/ 9 h 19"/>
                <a:gd name="T26" fmla="*/ 0 w 20"/>
                <a:gd name="T27" fmla="*/ 15 h 19"/>
                <a:gd name="T28" fmla="*/ 0 w 20"/>
                <a:gd name="T29" fmla="*/ 18 h 19"/>
                <a:gd name="T30" fmla="*/ 3 w 20"/>
                <a:gd name="T31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" h="19">
                  <a:moveTo>
                    <a:pt x="3" y="19"/>
                  </a:moveTo>
                  <a:cubicBezTo>
                    <a:pt x="4" y="19"/>
                    <a:pt x="5" y="19"/>
                    <a:pt x="6" y="18"/>
                  </a:cubicBezTo>
                  <a:cubicBezTo>
                    <a:pt x="7" y="17"/>
                    <a:pt x="7" y="16"/>
                    <a:pt x="8" y="15"/>
                  </a:cubicBezTo>
                  <a:cubicBezTo>
                    <a:pt x="9" y="14"/>
                    <a:pt x="9" y="12"/>
                    <a:pt x="10" y="12"/>
                  </a:cubicBezTo>
                  <a:cubicBezTo>
                    <a:pt x="11" y="12"/>
                    <a:pt x="12" y="12"/>
                    <a:pt x="13" y="12"/>
                  </a:cubicBezTo>
                  <a:cubicBezTo>
                    <a:pt x="14" y="12"/>
                    <a:pt x="15" y="12"/>
                    <a:pt x="16" y="11"/>
                  </a:cubicBezTo>
                  <a:cubicBezTo>
                    <a:pt x="17" y="11"/>
                    <a:pt x="16" y="9"/>
                    <a:pt x="16" y="8"/>
                  </a:cubicBezTo>
                  <a:cubicBezTo>
                    <a:pt x="17" y="7"/>
                    <a:pt x="18" y="7"/>
                    <a:pt x="18" y="5"/>
                  </a:cubicBezTo>
                  <a:cubicBezTo>
                    <a:pt x="19" y="3"/>
                    <a:pt x="20" y="2"/>
                    <a:pt x="20" y="0"/>
                  </a:cubicBezTo>
                  <a:cubicBezTo>
                    <a:pt x="19" y="0"/>
                    <a:pt x="16" y="1"/>
                    <a:pt x="15" y="1"/>
                  </a:cubicBezTo>
                  <a:cubicBezTo>
                    <a:pt x="13" y="2"/>
                    <a:pt x="12" y="4"/>
                    <a:pt x="10" y="5"/>
                  </a:cubicBezTo>
                  <a:cubicBezTo>
                    <a:pt x="9" y="6"/>
                    <a:pt x="8" y="6"/>
                    <a:pt x="7" y="6"/>
                  </a:cubicBezTo>
                  <a:cubicBezTo>
                    <a:pt x="6" y="7"/>
                    <a:pt x="6" y="8"/>
                    <a:pt x="5" y="9"/>
                  </a:cubicBezTo>
                  <a:cubicBezTo>
                    <a:pt x="3" y="11"/>
                    <a:pt x="1" y="12"/>
                    <a:pt x="0" y="15"/>
                  </a:cubicBezTo>
                  <a:cubicBezTo>
                    <a:pt x="0" y="16"/>
                    <a:pt x="0" y="17"/>
                    <a:pt x="0" y="18"/>
                  </a:cubicBezTo>
                  <a:lnTo>
                    <a:pt x="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760"/>
            </a:p>
          </p:txBody>
        </p:sp>
        <p:sp>
          <p:nvSpPr>
            <p:cNvPr id="598" name="Freeform 597"/>
            <p:cNvSpPr>
              <a:spLocks/>
            </p:cNvSpPr>
            <p:nvPr/>
          </p:nvSpPr>
          <p:spPr bwMode="auto">
            <a:xfrm>
              <a:off x="4513263" y="1768475"/>
              <a:ext cx="242888" cy="334963"/>
            </a:xfrm>
            <a:custGeom>
              <a:avLst/>
              <a:gdLst>
                <a:gd name="T0" fmla="*/ 1 w 122"/>
                <a:gd name="T1" fmla="*/ 26 h 168"/>
                <a:gd name="T2" fmla="*/ 11 w 122"/>
                <a:gd name="T3" fmla="*/ 35 h 168"/>
                <a:gd name="T4" fmla="*/ 9 w 122"/>
                <a:gd name="T5" fmla="*/ 44 h 168"/>
                <a:gd name="T6" fmla="*/ 6 w 122"/>
                <a:gd name="T7" fmla="*/ 50 h 168"/>
                <a:gd name="T8" fmla="*/ 1 w 122"/>
                <a:gd name="T9" fmla="*/ 58 h 168"/>
                <a:gd name="T10" fmla="*/ 12 w 122"/>
                <a:gd name="T11" fmla="*/ 58 h 168"/>
                <a:gd name="T12" fmla="*/ 21 w 122"/>
                <a:gd name="T13" fmla="*/ 63 h 168"/>
                <a:gd name="T14" fmla="*/ 26 w 122"/>
                <a:gd name="T15" fmla="*/ 59 h 168"/>
                <a:gd name="T16" fmla="*/ 27 w 122"/>
                <a:gd name="T17" fmla="*/ 71 h 168"/>
                <a:gd name="T18" fmla="*/ 21 w 122"/>
                <a:gd name="T19" fmla="*/ 77 h 168"/>
                <a:gd name="T20" fmla="*/ 40 w 122"/>
                <a:gd name="T21" fmla="*/ 77 h 168"/>
                <a:gd name="T22" fmla="*/ 46 w 122"/>
                <a:gd name="T23" fmla="*/ 84 h 168"/>
                <a:gd name="T24" fmla="*/ 52 w 122"/>
                <a:gd name="T25" fmla="*/ 96 h 168"/>
                <a:gd name="T26" fmla="*/ 51 w 122"/>
                <a:gd name="T27" fmla="*/ 111 h 168"/>
                <a:gd name="T28" fmla="*/ 39 w 122"/>
                <a:gd name="T29" fmla="*/ 108 h 168"/>
                <a:gd name="T30" fmla="*/ 30 w 122"/>
                <a:gd name="T31" fmla="*/ 108 h 168"/>
                <a:gd name="T32" fmla="*/ 24 w 122"/>
                <a:gd name="T33" fmla="*/ 114 h 168"/>
                <a:gd name="T34" fmla="*/ 23 w 122"/>
                <a:gd name="T35" fmla="*/ 119 h 168"/>
                <a:gd name="T36" fmla="*/ 35 w 122"/>
                <a:gd name="T37" fmla="*/ 122 h 168"/>
                <a:gd name="T38" fmla="*/ 29 w 122"/>
                <a:gd name="T39" fmla="*/ 127 h 168"/>
                <a:gd name="T40" fmla="*/ 20 w 122"/>
                <a:gd name="T41" fmla="*/ 133 h 168"/>
                <a:gd name="T42" fmla="*/ 26 w 122"/>
                <a:gd name="T43" fmla="*/ 139 h 168"/>
                <a:gd name="T44" fmla="*/ 40 w 122"/>
                <a:gd name="T45" fmla="*/ 139 h 168"/>
                <a:gd name="T46" fmla="*/ 52 w 122"/>
                <a:gd name="T47" fmla="*/ 139 h 168"/>
                <a:gd name="T48" fmla="*/ 48 w 122"/>
                <a:gd name="T49" fmla="*/ 146 h 168"/>
                <a:gd name="T50" fmla="*/ 36 w 122"/>
                <a:gd name="T51" fmla="*/ 148 h 168"/>
                <a:gd name="T52" fmla="*/ 26 w 122"/>
                <a:gd name="T53" fmla="*/ 152 h 168"/>
                <a:gd name="T54" fmla="*/ 22 w 122"/>
                <a:gd name="T55" fmla="*/ 163 h 168"/>
                <a:gd name="T56" fmla="*/ 19 w 122"/>
                <a:gd name="T57" fmla="*/ 168 h 168"/>
                <a:gd name="T58" fmla="*/ 28 w 122"/>
                <a:gd name="T59" fmla="*/ 166 h 168"/>
                <a:gd name="T60" fmla="*/ 35 w 122"/>
                <a:gd name="T61" fmla="*/ 162 h 168"/>
                <a:gd name="T62" fmla="*/ 48 w 122"/>
                <a:gd name="T63" fmla="*/ 156 h 168"/>
                <a:gd name="T64" fmla="*/ 59 w 122"/>
                <a:gd name="T65" fmla="*/ 156 h 168"/>
                <a:gd name="T66" fmla="*/ 71 w 122"/>
                <a:gd name="T67" fmla="*/ 154 h 168"/>
                <a:gd name="T68" fmla="*/ 85 w 122"/>
                <a:gd name="T69" fmla="*/ 156 h 168"/>
                <a:gd name="T70" fmla="*/ 95 w 122"/>
                <a:gd name="T71" fmla="*/ 155 h 168"/>
                <a:gd name="T72" fmla="*/ 103 w 122"/>
                <a:gd name="T73" fmla="*/ 150 h 168"/>
                <a:gd name="T74" fmla="*/ 112 w 122"/>
                <a:gd name="T75" fmla="*/ 149 h 168"/>
                <a:gd name="T76" fmla="*/ 108 w 122"/>
                <a:gd name="T77" fmla="*/ 138 h 168"/>
                <a:gd name="T78" fmla="*/ 112 w 122"/>
                <a:gd name="T79" fmla="*/ 133 h 168"/>
                <a:gd name="T80" fmla="*/ 116 w 122"/>
                <a:gd name="T81" fmla="*/ 127 h 168"/>
                <a:gd name="T82" fmla="*/ 119 w 122"/>
                <a:gd name="T83" fmla="*/ 119 h 168"/>
                <a:gd name="T84" fmla="*/ 114 w 122"/>
                <a:gd name="T85" fmla="*/ 111 h 168"/>
                <a:gd name="T86" fmla="*/ 109 w 122"/>
                <a:gd name="T87" fmla="*/ 113 h 168"/>
                <a:gd name="T88" fmla="*/ 101 w 122"/>
                <a:gd name="T89" fmla="*/ 117 h 168"/>
                <a:gd name="T90" fmla="*/ 98 w 122"/>
                <a:gd name="T91" fmla="*/ 105 h 168"/>
                <a:gd name="T92" fmla="*/ 90 w 122"/>
                <a:gd name="T93" fmla="*/ 93 h 168"/>
                <a:gd name="T94" fmla="*/ 82 w 122"/>
                <a:gd name="T95" fmla="*/ 85 h 168"/>
                <a:gd name="T96" fmla="*/ 77 w 122"/>
                <a:gd name="T97" fmla="*/ 78 h 168"/>
                <a:gd name="T98" fmla="*/ 71 w 122"/>
                <a:gd name="T99" fmla="*/ 70 h 168"/>
                <a:gd name="T100" fmla="*/ 65 w 122"/>
                <a:gd name="T101" fmla="*/ 61 h 168"/>
                <a:gd name="T102" fmla="*/ 50 w 122"/>
                <a:gd name="T103" fmla="*/ 58 h 168"/>
                <a:gd name="T104" fmla="*/ 52 w 122"/>
                <a:gd name="T105" fmla="*/ 50 h 168"/>
                <a:gd name="T106" fmla="*/ 59 w 122"/>
                <a:gd name="T107" fmla="*/ 46 h 168"/>
                <a:gd name="T108" fmla="*/ 61 w 122"/>
                <a:gd name="T109" fmla="*/ 38 h 168"/>
                <a:gd name="T110" fmla="*/ 65 w 122"/>
                <a:gd name="T111" fmla="*/ 21 h 168"/>
                <a:gd name="T112" fmla="*/ 41 w 122"/>
                <a:gd name="T113" fmla="*/ 16 h 168"/>
                <a:gd name="T114" fmla="*/ 44 w 122"/>
                <a:gd name="T115" fmla="*/ 8 h 168"/>
                <a:gd name="T116" fmla="*/ 46 w 122"/>
                <a:gd name="T117" fmla="*/ 1 h 168"/>
                <a:gd name="T118" fmla="*/ 34 w 122"/>
                <a:gd name="T119" fmla="*/ 2 h 168"/>
                <a:gd name="T120" fmla="*/ 22 w 122"/>
                <a:gd name="T121" fmla="*/ 10 h 168"/>
                <a:gd name="T122" fmla="*/ 20 w 122"/>
                <a:gd name="T123" fmla="*/ 21 h 168"/>
                <a:gd name="T124" fmla="*/ 9 w 122"/>
                <a:gd name="T125" fmla="*/ 24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2" h="168">
                  <a:moveTo>
                    <a:pt x="6" y="21"/>
                  </a:moveTo>
                  <a:cubicBezTo>
                    <a:pt x="4" y="21"/>
                    <a:pt x="2" y="21"/>
                    <a:pt x="1" y="23"/>
                  </a:cubicBezTo>
                  <a:cubicBezTo>
                    <a:pt x="1" y="24"/>
                    <a:pt x="1" y="25"/>
                    <a:pt x="1" y="26"/>
                  </a:cubicBezTo>
                  <a:cubicBezTo>
                    <a:pt x="1" y="28"/>
                    <a:pt x="1" y="30"/>
                    <a:pt x="2" y="32"/>
                  </a:cubicBezTo>
                  <a:cubicBezTo>
                    <a:pt x="3" y="33"/>
                    <a:pt x="4" y="33"/>
                    <a:pt x="5" y="33"/>
                  </a:cubicBezTo>
                  <a:cubicBezTo>
                    <a:pt x="7" y="34"/>
                    <a:pt x="9" y="34"/>
                    <a:pt x="11" y="35"/>
                  </a:cubicBezTo>
                  <a:cubicBezTo>
                    <a:pt x="10" y="36"/>
                    <a:pt x="10" y="37"/>
                    <a:pt x="9" y="38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9" y="42"/>
                    <a:pt x="9" y="42"/>
                    <a:pt x="9" y="44"/>
                  </a:cubicBezTo>
                  <a:cubicBezTo>
                    <a:pt x="9" y="45"/>
                    <a:pt x="10" y="45"/>
                    <a:pt x="10" y="46"/>
                  </a:cubicBezTo>
                  <a:cubicBezTo>
                    <a:pt x="10" y="48"/>
                    <a:pt x="9" y="49"/>
                    <a:pt x="9" y="49"/>
                  </a:cubicBezTo>
                  <a:cubicBezTo>
                    <a:pt x="8" y="50"/>
                    <a:pt x="7" y="50"/>
                    <a:pt x="6" y="50"/>
                  </a:cubicBezTo>
                  <a:cubicBezTo>
                    <a:pt x="5" y="51"/>
                    <a:pt x="4" y="51"/>
                    <a:pt x="3" y="51"/>
                  </a:cubicBezTo>
                  <a:cubicBezTo>
                    <a:pt x="1" y="51"/>
                    <a:pt x="0" y="52"/>
                    <a:pt x="0" y="54"/>
                  </a:cubicBezTo>
                  <a:cubicBezTo>
                    <a:pt x="0" y="55"/>
                    <a:pt x="0" y="57"/>
                    <a:pt x="1" y="58"/>
                  </a:cubicBezTo>
                  <a:cubicBezTo>
                    <a:pt x="6" y="58"/>
                    <a:pt x="6" y="58"/>
                    <a:pt x="6" y="58"/>
                  </a:cubicBezTo>
                  <a:cubicBezTo>
                    <a:pt x="8" y="58"/>
                    <a:pt x="8" y="57"/>
                    <a:pt x="9" y="57"/>
                  </a:cubicBezTo>
                  <a:cubicBezTo>
                    <a:pt x="10" y="57"/>
                    <a:pt x="12" y="57"/>
                    <a:pt x="12" y="58"/>
                  </a:cubicBezTo>
                  <a:cubicBezTo>
                    <a:pt x="13" y="58"/>
                    <a:pt x="12" y="60"/>
                    <a:pt x="12" y="60"/>
                  </a:cubicBezTo>
                  <a:cubicBezTo>
                    <a:pt x="13" y="62"/>
                    <a:pt x="15" y="62"/>
                    <a:pt x="15" y="63"/>
                  </a:cubicBezTo>
                  <a:cubicBezTo>
                    <a:pt x="21" y="63"/>
                    <a:pt x="21" y="63"/>
                    <a:pt x="21" y="63"/>
                  </a:cubicBezTo>
                  <a:cubicBezTo>
                    <a:pt x="21" y="62"/>
                    <a:pt x="21" y="61"/>
                    <a:pt x="21" y="60"/>
                  </a:cubicBezTo>
                  <a:cubicBezTo>
                    <a:pt x="21" y="58"/>
                    <a:pt x="22" y="58"/>
                    <a:pt x="23" y="57"/>
                  </a:cubicBezTo>
                  <a:cubicBezTo>
                    <a:pt x="26" y="59"/>
                    <a:pt x="26" y="59"/>
                    <a:pt x="26" y="59"/>
                  </a:cubicBezTo>
                  <a:cubicBezTo>
                    <a:pt x="26" y="60"/>
                    <a:pt x="25" y="61"/>
                    <a:pt x="25" y="62"/>
                  </a:cubicBezTo>
                  <a:cubicBezTo>
                    <a:pt x="25" y="65"/>
                    <a:pt x="28" y="66"/>
                    <a:pt x="28" y="69"/>
                  </a:cubicBezTo>
                  <a:cubicBezTo>
                    <a:pt x="28" y="70"/>
                    <a:pt x="27" y="71"/>
                    <a:pt x="27" y="71"/>
                  </a:cubicBezTo>
                  <a:cubicBezTo>
                    <a:pt x="27" y="72"/>
                    <a:pt x="25" y="72"/>
                    <a:pt x="24" y="72"/>
                  </a:cubicBezTo>
                  <a:cubicBezTo>
                    <a:pt x="23" y="73"/>
                    <a:pt x="22" y="73"/>
                    <a:pt x="21" y="74"/>
                  </a:cubicBezTo>
                  <a:cubicBezTo>
                    <a:pt x="21" y="75"/>
                    <a:pt x="21" y="76"/>
                    <a:pt x="21" y="77"/>
                  </a:cubicBezTo>
                  <a:cubicBezTo>
                    <a:pt x="22" y="78"/>
                    <a:pt x="23" y="78"/>
                    <a:pt x="23" y="80"/>
                  </a:cubicBezTo>
                  <a:cubicBezTo>
                    <a:pt x="38" y="80"/>
                    <a:pt x="38" y="80"/>
                    <a:pt x="38" y="80"/>
                  </a:cubicBezTo>
                  <a:cubicBezTo>
                    <a:pt x="40" y="77"/>
                    <a:pt x="40" y="77"/>
                    <a:pt x="40" y="77"/>
                  </a:cubicBezTo>
                  <a:cubicBezTo>
                    <a:pt x="40" y="77"/>
                    <a:pt x="42" y="77"/>
                    <a:pt x="43" y="78"/>
                  </a:cubicBezTo>
                  <a:cubicBezTo>
                    <a:pt x="43" y="79"/>
                    <a:pt x="43" y="80"/>
                    <a:pt x="44" y="81"/>
                  </a:cubicBezTo>
                  <a:cubicBezTo>
                    <a:pt x="45" y="82"/>
                    <a:pt x="46" y="83"/>
                    <a:pt x="46" y="84"/>
                  </a:cubicBezTo>
                  <a:cubicBezTo>
                    <a:pt x="46" y="86"/>
                    <a:pt x="45" y="87"/>
                    <a:pt x="45" y="88"/>
                  </a:cubicBezTo>
                  <a:cubicBezTo>
                    <a:pt x="45" y="90"/>
                    <a:pt x="45" y="92"/>
                    <a:pt x="46" y="93"/>
                  </a:cubicBezTo>
                  <a:cubicBezTo>
                    <a:pt x="48" y="95"/>
                    <a:pt x="50" y="95"/>
                    <a:pt x="52" y="96"/>
                  </a:cubicBezTo>
                  <a:cubicBezTo>
                    <a:pt x="51" y="102"/>
                    <a:pt x="51" y="102"/>
                    <a:pt x="51" y="102"/>
                  </a:cubicBezTo>
                  <a:cubicBezTo>
                    <a:pt x="52" y="104"/>
                    <a:pt x="53" y="105"/>
                    <a:pt x="53" y="108"/>
                  </a:cubicBezTo>
                  <a:cubicBezTo>
                    <a:pt x="53" y="109"/>
                    <a:pt x="51" y="110"/>
                    <a:pt x="51" y="111"/>
                  </a:cubicBezTo>
                  <a:cubicBezTo>
                    <a:pt x="50" y="112"/>
                    <a:pt x="48" y="111"/>
                    <a:pt x="46" y="111"/>
                  </a:cubicBezTo>
                  <a:cubicBezTo>
                    <a:pt x="45" y="111"/>
                    <a:pt x="43" y="111"/>
                    <a:pt x="42" y="111"/>
                  </a:cubicBezTo>
                  <a:cubicBezTo>
                    <a:pt x="40" y="110"/>
                    <a:pt x="40" y="109"/>
                    <a:pt x="39" y="108"/>
                  </a:cubicBezTo>
                  <a:cubicBezTo>
                    <a:pt x="37" y="108"/>
                    <a:pt x="36" y="108"/>
                    <a:pt x="34" y="108"/>
                  </a:cubicBezTo>
                  <a:cubicBezTo>
                    <a:pt x="33" y="108"/>
                    <a:pt x="33" y="108"/>
                    <a:pt x="33" y="108"/>
                  </a:cubicBezTo>
                  <a:cubicBezTo>
                    <a:pt x="32" y="108"/>
                    <a:pt x="31" y="108"/>
                    <a:pt x="30" y="108"/>
                  </a:cubicBezTo>
                  <a:cubicBezTo>
                    <a:pt x="29" y="109"/>
                    <a:pt x="29" y="110"/>
                    <a:pt x="28" y="111"/>
                  </a:cubicBezTo>
                  <a:cubicBezTo>
                    <a:pt x="27" y="112"/>
                    <a:pt x="28" y="114"/>
                    <a:pt x="27" y="114"/>
                  </a:cubicBezTo>
                  <a:cubicBezTo>
                    <a:pt x="26" y="115"/>
                    <a:pt x="25" y="114"/>
                    <a:pt x="24" y="114"/>
                  </a:cubicBezTo>
                  <a:cubicBezTo>
                    <a:pt x="23" y="114"/>
                    <a:pt x="22" y="114"/>
                    <a:pt x="21" y="114"/>
                  </a:cubicBezTo>
                  <a:cubicBezTo>
                    <a:pt x="20" y="117"/>
                    <a:pt x="20" y="117"/>
                    <a:pt x="20" y="117"/>
                  </a:cubicBezTo>
                  <a:cubicBezTo>
                    <a:pt x="22" y="117"/>
                    <a:pt x="22" y="119"/>
                    <a:pt x="23" y="119"/>
                  </a:cubicBezTo>
                  <a:cubicBezTo>
                    <a:pt x="26" y="119"/>
                    <a:pt x="28" y="118"/>
                    <a:pt x="31" y="118"/>
                  </a:cubicBezTo>
                  <a:cubicBezTo>
                    <a:pt x="33" y="118"/>
                    <a:pt x="33" y="118"/>
                    <a:pt x="35" y="119"/>
                  </a:cubicBezTo>
                  <a:cubicBezTo>
                    <a:pt x="35" y="120"/>
                    <a:pt x="35" y="121"/>
                    <a:pt x="35" y="122"/>
                  </a:cubicBezTo>
                  <a:cubicBezTo>
                    <a:pt x="35" y="122"/>
                    <a:pt x="35" y="124"/>
                    <a:pt x="34" y="124"/>
                  </a:cubicBezTo>
                  <a:cubicBezTo>
                    <a:pt x="34" y="125"/>
                    <a:pt x="32" y="124"/>
                    <a:pt x="31" y="124"/>
                  </a:cubicBezTo>
                  <a:cubicBezTo>
                    <a:pt x="30" y="125"/>
                    <a:pt x="30" y="126"/>
                    <a:pt x="29" y="127"/>
                  </a:cubicBezTo>
                  <a:cubicBezTo>
                    <a:pt x="28" y="127"/>
                    <a:pt x="28" y="129"/>
                    <a:pt x="27" y="130"/>
                  </a:cubicBezTo>
                  <a:cubicBezTo>
                    <a:pt x="25" y="131"/>
                    <a:pt x="23" y="130"/>
                    <a:pt x="21" y="130"/>
                  </a:cubicBezTo>
                  <a:cubicBezTo>
                    <a:pt x="20" y="133"/>
                    <a:pt x="20" y="133"/>
                    <a:pt x="20" y="133"/>
                  </a:cubicBezTo>
                  <a:cubicBezTo>
                    <a:pt x="21" y="134"/>
                    <a:pt x="21" y="135"/>
                    <a:pt x="21" y="136"/>
                  </a:cubicBezTo>
                  <a:cubicBezTo>
                    <a:pt x="22" y="137"/>
                    <a:pt x="22" y="138"/>
                    <a:pt x="23" y="139"/>
                  </a:cubicBezTo>
                  <a:cubicBezTo>
                    <a:pt x="24" y="139"/>
                    <a:pt x="24" y="139"/>
                    <a:pt x="26" y="139"/>
                  </a:cubicBezTo>
                  <a:cubicBezTo>
                    <a:pt x="27" y="139"/>
                    <a:pt x="27" y="138"/>
                    <a:pt x="29" y="138"/>
                  </a:cubicBezTo>
                  <a:cubicBezTo>
                    <a:pt x="30" y="137"/>
                    <a:pt x="31" y="136"/>
                    <a:pt x="33" y="136"/>
                  </a:cubicBezTo>
                  <a:cubicBezTo>
                    <a:pt x="36" y="136"/>
                    <a:pt x="37" y="138"/>
                    <a:pt x="40" y="139"/>
                  </a:cubicBezTo>
                  <a:cubicBezTo>
                    <a:pt x="41" y="139"/>
                    <a:pt x="42" y="139"/>
                    <a:pt x="43" y="139"/>
                  </a:cubicBezTo>
                  <a:cubicBezTo>
                    <a:pt x="45" y="139"/>
                    <a:pt x="47" y="139"/>
                    <a:pt x="49" y="139"/>
                  </a:cubicBezTo>
                  <a:cubicBezTo>
                    <a:pt x="50" y="139"/>
                    <a:pt x="51" y="139"/>
                    <a:pt x="52" y="139"/>
                  </a:cubicBezTo>
                  <a:cubicBezTo>
                    <a:pt x="53" y="139"/>
                    <a:pt x="53" y="141"/>
                    <a:pt x="54" y="142"/>
                  </a:cubicBezTo>
                  <a:cubicBezTo>
                    <a:pt x="52" y="143"/>
                    <a:pt x="53" y="145"/>
                    <a:pt x="51" y="145"/>
                  </a:cubicBezTo>
                  <a:cubicBezTo>
                    <a:pt x="50" y="145"/>
                    <a:pt x="49" y="146"/>
                    <a:pt x="48" y="146"/>
                  </a:cubicBezTo>
                  <a:cubicBezTo>
                    <a:pt x="46" y="147"/>
                    <a:pt x="44" y="146"/>
                    <a:pt x="42" y="147"/>
                  </a:cubicBezTo>
                  <a:cubicBezTo>
                    <a:pt x="41" y="147"/>
                    <a:pt x="40" y="146"/>
                    <a:pt x="39" y="147"/>
                  </a:cubicBezTo>
                  <a:cubicBezTo>
                    <a:pt x="38" y="147"/>
                    <a:pt x="37" y="147"/>
                    <a:pt x="36" y="148"/>
                  </a:cubicBezTo>
                  <a:cubicBezTo>
                    <a:pt x="35" y="149"/>
                    <a:pt x="35" y="150"/>
                    <a:pt x="34" y="151"/>
                  </a:cubicBezTo>
                  <a:cubicBezTo>
                    <a:pt x="33" y="151"/>
                    <a:pt x="32" y="151"/>
                    <a:pt x="31" y="151"/>
                  </a:cubicBezTo>
                  <a:cubicBezTo>
                    <a:pt x="29" y="152"/>
                    <a:pt x="28" y="152"/>
                    <a:pt x="26" y="152"/>
                  </a:cubicBezTo>
                  <a:cubicBezTo>
                    <a:pt x="26" y="155"/>
                    <a:pt x="26" y="156"/>
                    <a:pt x="26" y="158"/>
                  </a:cubicBezTo>
                  <a:cubicBezTo>
                    <a:pt x="25" y="159"/>
                    <a:pt x="25" y="161"/>
                    <a:pt x="25" y="161"/>
                  </a:cubicBezTo>
                  <a:cubicBezTo>
                    <a:pt x="24" y="162"/>
                    <a:pt x="23" y="162"/>
                    <a:pt x="22" y="163"/>
                  </a:cubicBezTo>
                  <a:cubicBezTo>
                    <a:pt x="21" y="164"/>
                    <a:pt x="20" y="164"/>
                    <a:pt x="19" y="165"/>
                  </a:cubicBezTo>
                  <a:cubicBezTo>
                    <a:pt x="18" y="165"/>
                    <a:pt x="17" y="165"/>
                    <a:pt x="16" y="166"/>
                  </a:cubicBezTo>
                  <a:cubicBezTo>
                    <a:pt x="17" y="166"/>
                    <a:pt x="17" y="168"/>
                    <a:pt x="19" y="168"/>
                  </a:cubicBezTo>
                  <a:cubicBezTo>
                    <a:pt x="20" y="168"/>
                    <a:pt x="21" y="167"/>
                    <a:pt x="22" y="167"/>
                  </a:cubicBezTo>
                  <a:cubicBezTo>
                    <a:pt x="23" y="167"/>
                    <a:pt x="24" y="167"/>
                    <a:pt x="25" y="166"/>
                  </a:cubicBezTo>
                  <a:cubicBezTo>
                    <a:pt x="26" y="166"/>
                    <a:pt x="27" y="166"/>
                    <a:pt x="28" y="166"/>
                  </a:cubicBezTo>
                  <a:cubicBezTo>
                    <a:pt x="31" y="164"/>
                    <a:pt x="31" y="164"/>
                    <a:pt x="31" y="164"/>
                  </a:cubicBezTo>
                  <a:cubicBezTo>
                    <a:pt x="32" y="164"/>
                    <a:pt x="31" y="161"/>
                    <a:pt x="32" y="161"/>
                  </a:cubicBezTo>
                  <a:cubicBezTo>
                    <a:pt x="33" y="161"/>
                    <a:pt x="34" y="162"/>
                    <a:pt x="35" y="162"/>
                  </a:cubicBezTo>
                  <a:cubicBezTo>
                    <a:pt x="36" y="162"/>
                    <a:pt x="37" y="164"/>
                    <a:pt x="38" y="164"/>
                  </a:cubicBezTo>
                  <a:cubicBezTo>
                    <a:pt x="47" y="164"/>
                    <a:pt x="47" y="164"/>
                    <a:pt x="47" y="164"/>
                  </a:cubicBezTo>
                  <a:cubicBezTo>
                    <a:pt x="47" y="160"/>
                    <a:pt x="47" y="159"/>
                    <a:pt x="48" y="156"/>
                  </a:cubicBezTo>
                  <a:cubicBezTo>
                    <a:pt x="50" y="156"/>
                    <a:pt x="51" y="156"/>
                    <a:pt x="54" y="156"/>
                  </a:cubicBezTo>
                  <a:cubicBezTo>
                    <a:pt x="55" y="156"/>
                    <a:pt x="55" y="155"/>
                    <a:pt x="56" y="155"/>
                  </a:cubicBezTo>
                  <a:cubicBezTo>
                    <a:pt x="58" y="155"/>
                    <a:pt x="58" y="156"/>
                    <a:pt x="59" y="156"/>
                  </a:cubicBezTo>
                  <a:cubicBezTo>
                    <a:pt x="62" y="156"/>
                    <a:pt x="63" y="156"/>
                    <a:pt x="65" y="156"/>
                  </a:cubicBezTo>
                  <a:cubicBezTo>
                    <a:pt x="66" y="156"/>
                    <a:pt x="67" y="156"/>
                    <a:pt x="68" y="156"/>
                  </a:cubicBezTo>
                  <a:cubicBezTo>
                    <a:pt x="70" y="156"/>
                    <a:pt x="70" y="155"/>
                    <a:pt x="71" y="154"/>
                  </a:cubicBezTo>
                  <a:cubicBezTo>
                    <a:pt x="72" y="153"/>
                    <a:pt x="72" y="151"/>
                    <a:pt x="73" y="151"/>
                  </a:cubicBezTo>
                  <a:cubicBezTo>
                    <a:pt x="75" y="151"/>
                    <a:pt x="76" y="151"/>
                    <a:pt x="78" y="152"/>
                  </a:cubicBezTo>
                  <a:cubicBezTo>
                    <a:pt x="81" y="153"/>
                    <a:pt x="82" y="156"/>
                    <a:pt x="85" y="156"/>
                  </a:cubicBezTo>
                  <a:cubicBezTo>
                    <a:pt x="87" y="156"/>
                    <a:pt x="87" y="156"/>
                    <a:pt x="87" y="156"/>
                  </a:cubicBezTo>
                  <a:cubicBezTo>
                    <a:pt x="88" y="156"/>
                    <a:pt x="88" y="155"/>
                    <a:pt x="90" y="155"/>
                  </a:cubicBezTo>
                  <a:cubicBezTo>
                    <a:pt x="92" y="155"/>
                    <a:pt x="93" y="156"/>
                    <a:pt x="95" y="155"/>
                  </a:cubicBezTo>
                  <a:cubicBezTo>
                    <a:pt x="97" y="155"/>
                    <a:pt x="98" y="156"/>
                    <a:pt x="98" y="155"/>
                  </a:cubicBezTo>
                  <a:cubicBezTo>
                    <a:pt x="100" y="155"/>
                    <a:pt x="100" y="154"/>
                    <a:pt x="101" y="153"/>
                  </a:cubicBezTo>
                  <a:cubicBezTo>
                    <a:pt x="102" y="153"/>
                    <a:pt x="102" y="151"/>
                    <a:pt x="103" y="150"/>
                  </a:cubicBezTo>
                  <a:cubicBezTo>
                    <a:pt x="104" y="150"/>
                    <a:pt x="105" y="150"/>
                    <a:pt x="106" y="150"/>
                  </a:cubicBezTo>
                  <a:cubicBezTo>
                    <a:pt x="107" y="150"/>
                    <a:pt x="108" y="150"/>
                    <a:pt x="109" y="150"/>
                  </a:cubicBezTo>
                  <a:cubicBezTo>
                    <a:pt x="110" y="150"/>
                    <a:pt x="111" y="149"/>
                    <a:pt x="112" y="149"/>
                  </a:cubicBezTo>
                  <a:cubicBezTo>
                    <a:pt x="112" y="146"/>
                    <a:pt x="112" y="146"/>
                    <a:pt x="112" y="146"/>
                  </a:cubicBezTo>
                  <a:cubicBezTo>
                    <a:pt x="112" y="145"/>
                    <a:pt x="111" y="144"/>
                    <a:pt x="110" y="143"/>
                  </a:cubicBezTo>
                  <a:cubicBezTo>
                    <a:pt x="109" y="141"/>
                    <a:pt x="108" y="140"/>
                    <a:pt x="108" y="138"/>
                  </a:cubicBezTo>
                  <a:cubicBezTo>
                    <a:pt x="108" y="137"/>
                    <a:pt x="108" y="137"/>
                    <a:pt x="108" y="137"/>
                  </a:cubicBezTo>
                  <a:cubicBezTo>
                    <a:pt x="108" y="136"/>
                    <a:pt x="108" y="135"/>
                    <a:pt x="109" y="134"/>
                  </a:cubicBezTo>
                  <a:cubicBezTo>
                    <a:pt x="109" y="133"/>
                    <a:pt x="111" y="134"/>
                    <a:pt x="112" y="133"/>
                  </a:cubicBezTo>
                  <a:cubicBezTo>
                    <a:pt x="113" y="133"/>
                    <a:pt x="114" y="134"/>
                    <a:pt x="115" y="133"/>
                  </a:cubicBezTo>
                  <a:cubicBezTo>
                    <a:pt x="115" y="133"/>
                    <a:pt x="115" y="131"/>
                    <a:pt x="115" y="130"/>
                  </a:cubicBezTo>
                  <a:cubicBezTo>
                    <a:pt x="116" y="129"/>
                    <a:pt x="116" y="128"/>
                    <a:pt x="116" y="127"/>
                  </a:cubicBezTo>
                  <a:cubicBezTo>
                    <a:pt x="122" y="127"/>
                    <a:pt x="122" y="127"/>
                    <a:pt x="122" y="127"/>
                  </a:cubicBezTo>
                  <a:cubicBezTo>
                    <a:pt x="122" y="122"/>
                    <a:pt x="122" y="122"/>
                    <a:pt x="122" y="122"/>
                  </a:cubicBezTo>
                  <a:cubicBezTo>
                    <a:pt x="121" y="121"/>
                    <a:pt x="120" y="120"/>
                    <a:pt x="119" y="119"/>
                  </a:cubicBezTo>
                  <a:cubicBezTo>
                    <a:pt x="118" y="118"/>
                    <a:pt x="117" y="117"/>
                    <a:pt x="117" y="116"/>
                  </a:cubicBezTo>
                  <a:cubicBezTo>
                    <a:pt x="116" y="115"/>
                    <a:pt x="117" y="113"/>
                    <a:pt x="117" y="113"/>
                  </a:cubicBezTo>
                  <a:cubicBezTo>
                    <a:pt x="116" y="112"/>
                    <a:pt x="115" y="112"/>
                    <a:pt x="114" y="111"/>
                  </a:cubicBezTo>
                  <a:cubicBezTo>
                    <a:pt x="113" y="111"/>
                    <a:pt x="112" y="110"/>
                    <a:pt x="111" y="109"/>
                  </a:cubicBezTo>
                  <a:cubicBezTo>
                    <a:pt x="108" y="110"/>
                    <a:pt x="108" y="110"/>
                    <a:pt x="108" y="110"/>
                  </a:cubicBezTo>
                  <a:cubicBezTo>
                    <a:pt x="108" y="111"/>
                    <a:pt x="109" y="112"/>
                    <a:pt x="109" y="113"/>
                  </a:cubicBezTo>
                  <a:cubicBezTo>
                    <a:pt x="108" y="114"/>
                    <a:pt x="107" y="114"/>
                    <a:pt x="106" y="115"/>
                  </a:cubicBezTo>
                  <a:cubicBezTo>
                    <a:pt x="105" y="116"/>
                    <a:pt x="104" y="117"/>
                    <a:pt x="104" y="118"/>
                  </a:cubicBezTo>
                  <a:cubicBezTo>
                    <a:pt x="103" y="117"/>
                    <a:pt x="101" y="118"/>
                    <a:pt x="101" y="117"/>
                  </a:cubicBezTo>
                  <a:cubicBezTo>
                    <a:pt x="100" y="116"/>
                    <a:pt x="99" y="115"/>
                    <a:pt x="98" y="114"/>
                  </a:cubicBezTo>
                  <a:cubicBezTo>
                    <a:pt x="98" y="113"/>
                    <a:pt x="98" y="112"/>
                    <a:pt x="98" y="111"/>
                  </a:cubicBezTo>
                  <a:cubicBezTo>
                    <a:pt x="98" y="109"/>
                    <a:pt x="99" y="108"/>
                    <a:pt x="98" y="105"/>
                  </a:cubicBezTo>
                  <a:cubicBezTo>
                    <a:pt x="98" y="104"/>
                    <a:pt x="98" y="103"/>
                    <a:pt x="98" y="101"/>
                  </a:cubicBezTo>
                  <a:cubicBezTo>
                    <a:pt x="89" y="101"/>
                    <a:pt x="89" y="101"/>
                    <a:pt x="89" y="101"/>
                  </a:cubicBezTo>
                  <a:cubicBezTo>
                    <a:pt x="89" y="98"/>
                    <a:pt x="90" y="96"/>
                    <a:pt x="90" y="93"/>
                  </a:cubicBezTo>
                  <a:cubicBezTo>
                    <a:pt x="90" y="92"/>
                    <a:pt x="90" y="91"/>
                    <a:pt x="90" y="90"/>
                  </a:cubicBezTo>
                  <a:cubicBezTo>
                    <a:pt x="89" y="88"/>
                    <a:pt x="87" y="86"/>
                    <a:pt x="84" y="85"/>
                  </a:cubicBezTo>
                  <a:cubicBezTo>
                    <a:pt x="84" y="84"/>
                    <a:pt x="82" y="85"/>
                    <a:pt x="82" y="85"/>
                  </a:cubicBezTo>
                  <a:cubicBezTo>
                    <a:pt x="80" y="84"/>
                    <a:pt x="81" y="83"/>
                    <a:pt x="80" y="82"/>
                  </a:cubicBezTo>
                  <a:cubicBezTo>
                    <a:pt x="79" y="81"/>
                    <a:pt x="77" y="82"/>
                    <a:pt x="77" y="81"/>
                  </a:cubicBezTo>
                  <a:cubicBezTo>
                    <a:pt x="77" y="80"/>
                    <a:pt x="77" y="79"/>
                    <a:pt x="77" y="78"/>
                  </a:cubicBezTo>
                  <a:cubicBezTo>
                    <a:pt x="77" y="77"/>
                    <a:pt x="76" y="76"/>
                    <a:pt x="75" y="75"/>
                  </a:cubicBezTo>
                  <a:cubicBezTo>
                    <a:pt x="74" y="74"/>
                    <a:pt x="72" y="74"/>
                    <a:pt x="71" y="73"/>
                  </a:cubicBezTo>
                  <a:cubicBezTo>
                    <a:pt x="71" y="72"/>
                    <a:pt x="72" y="71"/>
                    <a:pt x="71" y="70"/>
                  </a:cubicBezTo>
                  <a:cubicBezTo>
                    <a:pt x="71" y="69"/>
                    <a:pt x="70" y="68"/>
                    <a:pt x="69" y="67"/>
                  </a:cubicBezTo>
                  <a:cubicBezTo>
                    <a:pt x="68" y="66"/>
                    <a:pt x="68" y="65"/>
                    <a:pt x="68" y="64"/>
                  </a:cubicBezTo>
                  <a:cubicBezTo>
                    <a:pt x="67" y="63"/>
                    <a:pt x="66" y="62"/>
                    <a:pt x="65" y="61"/>
                  </a:cubicBezTo>
                  <a:cubicBezTo>
                    <a:pt x="63" y="61"/>
                    <a:pt x="63" y="60"/>
                    <a:pt x="62" y="60"/>
                  </a:cubicBezTo>
                  <a:cubicBezTo>
                    <a:pt x="59" y="60"/>
                    <a:pt x="58" y="60"/>
                    <a:pt x="56" y="60"/>
                  </a:cubicBezTo>
                  <a:cubicBezTo>
                    <a:pt x="54" y="60"/>
                    <a:pt x="52" y="59"/>
                    <a:pt x="50" y="58"/>
                  </a:cubicBezTo>
                  <a:cubicBezTo>
                    <a:pt x="49" y="58"/>
                    <a:pt x="49" y="56"/>
                    <a:pt x="48" y="55"/>
                  </a:cubicBezTo>
                  <a:cubicBezTo>
                    <a:pt x="48" y="54"/>
                    <a:pt x="49" y="53"/>
                    <a:pt x="49" y="52"/>
                  </a:cubicBezTo>
                  <a:cubicBezTo>
                    <a:pt x="50" y="51"/>
                    <a:pt x="51" y="51"/>
                    <a:pt x="52" y="50"/>
                  </a:cubicBezTo>
                  <a:cubicBezTo>
                    <a:pt x="53" y="49"/>
                    <a:pt x="52" y="48"/>
                    <a:pt x="53" y="47"/>
                  </a:cubicBezTo>
                  <a:cubicBezTo>
                    <a:pt x="54" y="47"/>
                    <a:pt x="55" y="47"/>
                    <a:pt x="56" y="47"/>
                  </a:cubicBezTo>
                  <a:cubicBezTo>
                    <a:pt x="57" y="47"/>
                    <a:pt x="58" y="47"/>
                    <a:pt x="59" y="46"/>
                  </a:cubicBezTo>
                  <a:cubicBezTo>
                    <a:pt x="59" y="44"/>
                    <a:pt x="59" y="44"/>
                    <a:pt x="59" y="44"/>
                  </a:cubicBezTo>
                  <a:cubicBezTo>
                    <a:pt x="59" y="43"/>
                    <a:pt x="58" y="42"/>
                    <a:pt x="59" y="41"/>
                  </a:cubicBezTo>
                  <a:cubicBezTo>
                    <a:pt x="59" y="39"/>
                    <a:pt x="60" y="39"/>
                    <a:pt x="61" y="38"/>
                  </a:cubicBezTo>
                  <a:cubicBezTo>
                    <a:pt x="62" y="37"/>
                    <a:pt x="63" y="37"/>
                    <a:pt x="64" y="36"/>
                  </a:cubicBezTo>
                  <a:cubicBezTo>
                    <a:pt x="65" y="35"/>
                    <a:pt x="65" y="35"/>
                    <a:pt x="65" y="33"/>
                  </a:cubicBezTo>
                  <a:cubicBezTo>
                    <a:pt x="65" y="21"/>
                    <a:pt x="65" y="21"/>
                    <a:pt x="65" y="21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7" y="21"/>
                    <a:pt x="38" y="19"/>
                    <a:pt x="38" y="19"/>
                  </a:cubicBezTo>
                  <a:cubicBezTo>
                    <a:pt x="39" y="17"/>
                    <a:pt x="40" y="18"/>
                    <a:pt x="41" y="16"/>
                  </a:cubicBezTo>
                  <a:cubicBezTo>
                    <a:pt x="41" y="15"/>
                    <a:pt x="41" y="14"/>
                    <a:pt x="41" y="13"/>
                  </a:cubicBezTo>
                  <a:cubicBezTo>
                    <a:pt x="41" y="12"/>
                    <a:pt x="41" y="11"/>
                    <a:pt x="41" y="10"/>
                  </a:cubicBezTo>
                  <a:cubicBezTo>
                    <a:pt x="42" y="9"/>
                    <a:pt x="43" y="9"/>
                    <a:pt x="44" y="8"/>
                  </a:cubicBezTo>
                  <a:cubicBezTo>
                    <a:pt x="45" y="7"/>
                    <a:pt x="45" y="6"/>
                    <a:pt x="46" y="5"/>
                  </a:cubicBezTo>
                  <a:cubicBezTo>
                    <a:pt x="47" y="5"/>
                    <a:pt x="48" y="4"/>
                    <a:pt x="49" y="4"/>
                  </a:cubicBezTo>
                  <a:cubicBezTo>
                    <a:pt x="48" y="3"/>
                    <a:pt x="48" y="1"/>
                    <a:pt x="46" y="1"/>
                  </a:cubicBezTo>
                  <a:cubicBezTo>
                    <a:pt x="45" y="0"/>
                    <a:pt x="43" y="1"/>
                    <a:pt x="42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6" y="1"/>
                    <a:pt x="35" y="2"/>
                    <a:pt x="34" y="2"/>
                  </a:cubicBezTo>
                  <a:cubicBezTo>
                    <a:pt x="30" y="2"/>
                    <a:pt x="27" y="2"/>
                    <a:pt x="23" y="1"/>
                  </a:cubicBezTo>
                  <a:cubicBezTo>
                    <a:pt x="23" y="3"/>
                    <a:pt x="23" y="5"/>
                    <a:pt x="23" y="7"/>
                  </a:cubicBezTo>
                  <a:cubicBezTo>
                    <a:pt x="23" y="8"/>
                    <a:pt x="22" y="9"/>
                    <a:pt x="22" y="10"/>
                  </a:cubicBezTo>
                  <a:cubicBezTo>
                    <a:pt x="21" y="11"/>
                    <a:pt x="19" y="12"/>
                    <a:pt x="19" y="13"/>
                  </a:cubicBezTo>
                  <a:cubicBezTo>
                    <a:pt x="19" y="14"/>
                    <a:pt x="19" y="14"/>
                    <a:pt x="19" y="15"/>
                  </a:cubicBezTo>
                  <a:cubicBezTo>
                    <a:pt x="19" y="17"/>
                    <a:pt x="20" y="19"/>
                    <a:pt x="20" y="21"/>
                  </a:cubicBezTo>
                  <a:cubicBezTo>
                    <a:pt x="20" y="22"/>
                    <a:pt x="19" y="23"/>
                    <a:pt x="19" y="24"/>
                  </a:cubicBezTo>
                  <a:cubicBezTo>
                    <a:pt x="17" y="24"/>
                    <a:pt x="15" y="24"/>
                    <a:pt x="12" y="24"/>
                  </a:cubicBezTo>
                  <a:cubicBezTo>
                    <a:pt x="11" y="24"/>
                    <a:pt x="10" y="24"/>
                    <a:pt x="9" y="24"/>
                  </a:cubicBezTo>
                  <a:cubicBezTo>
                    <a:pt x="8" y="23"/>
                    <a:pt x="8" y="21"/>
                    <a:pt x="6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760"/>
            </a:p>
          </p:txBody>
        </p:sp>
        <p:sp>
          <p:nvSpPr>
            <p:cNvPr id="599" name="Freeform 598"/>
            <p:cNvSpPr>
              <a:spLocks noEditPoints="1"/>
            </p:cNvSpPr>
            <p:nvPr/>
          </p:nvSpPr>
          <p:spPr bwMode="auto">
            <a:xfrm>
              <a:off x="4411663" y="1906588"/>
              <a:ext cx="131763" cy="142875"/>
            </a:xfrm>
            <a:custGeom>
              <a:avLst/>
              <a:gdLst>
                <a:gd name="T0" fmla="*/ 8 w 66"/>
                <a:gd name="T1" fmla="*/ 72 h 72"/>
                <a:gd name="T2" fmla="*/ 15 w 66"/>
                <a:gd name="T3" fmla="*/ 69 h 72"/>
                <a:gd name="T4" fmla="*/ 20 w 66"/>
                <a:gd name="T5" fmla="*/ 71 h 72"/>
                <a:gd name="T6" fmla="*/ 27 w 66"/>
                <a:gd name="T7" fmla="*/ 67 h 72"/>
                <a:gd name="T8" fmla="*/ 30 w 66"/>
                <a:gd name="T9" fmla="*/ 61 h 72"/>
                <a:gd name="T10" fmla="*/ 55 w 66"/>
                <a:gd name="T11" fmla="*/ 57 h 72"/>
                <a:gd name="T12" fmla="*/ 56 w 66"/>
                <a:gd name="T13" fmla="*/ 50 h 72"/>
                <a:gd name="T14" fmla="*/ 57 w 66"/>
                <a:gd name="T15" fmla="*/ 44 h 72"/>
                <a:gd name="T16" fmla="*/ 58 w 66"/>
                <a:gd name="T17" fmla="*/ 35 h 72"/>
                <a:gd name="T18" fmla="*/ 57 w 66"/>
                <a:gd name="T19" fmla="*/ 23 h 72"/>
                <a:gd name="T20" fmla="*/ 66 w 66"/>
                <a:gd name="T21" fmla="*/ 17 h 72"/>
                <a:gd name="T22" fmla="*/ 61 w 66"/>
                <a:gd name="T23" fmla="*/ 10 h 72"/>
                <a:gd name="T24" fmla="*/ 60 w 66"/>
                <a:gd name="T25" fmla="*/ 4 h 72"/>
                <a:gd name="T26" fmla="*/ 54 w 66"/>
                <a:gd name="T27" fmla="*/ 2 h 72"/>
                <a:gd name="T28" fmla="*/ 50 w 66"/>
                <a:gd name="T29" fmla="*/ 0 h 72"/>
                <a:gd name="T30" fmla="*/ 43 w 66"/>
                <a:gd name="T31" fmla="*/ 2 h 72"/>
                <a:gd name="T32" fmla="*/ 38 w 66"/>
                <a:gd name="T33" fmla="*/ 6 h 72"/>
                <a:gd name="T34" fmla="*/ 34 w 66"/>
                <a:gd name="T35" fmla="*/ 2 h 72"/>
                <a:gd name="T36" fmla="*/ 24 w 66"/>
                <a:gd name="T37" fmla="*/ 1 h 72"/>
                <a:gd name="T38" fmla="*/ 24 w 66"/>
                <a:gd name="T39" fmla="*/ 7 h 72"/>
                <a:gd name="T40" fmla="*/ 24 w 66"/>
                <a:gd name="T41" fmla="*/ 16 h 72"/>
                <a:gd name="T42" fmla="*/ 22 w 66"/>
                <a:gd name="T43" fmla="*/ 16 h 72"/>
                <a:gd name="T44" fmla="*/ 16 w 66"/>
                <a:gd name="T45" fmla="*/ 17 h 72"/>
                <a:gd name="T46" fmla="*/ 7 w 66"/>
                <a:gd name="T47" fmla="*/ 17 h 72"/>
                <a:gd name="T48" fmla="*/ 4 w 66"/>
                <a:gd name="T49" fmla="*/ 39 h 72"/>
                <a:gd name="T50" fmla="*/ 14 w 66"/>
                <a:gd name="T51" fmla="*/ 39 h 72"/>
                <a:gd name="T52" fmla="*/ 10 w 66"/>
                <a:gd name="T53" fmla="*/ 49 h 72"/>
                <a:gd name="T54" fmla="*/ 5 w 66"/>
                <a:gd name="T55" fmla="*/ 52 h 72"/>
                <a:gd name="T56" fmla="*/ 4 w 66"/>
                <a:gd name="T57" fmla="*/ 61 h 72"/>
                <a:gd name="T58" fmla="*/ 0 w 66"/>
                <a:gd name="T59" fmla="*/ 65 h 72"/>
                <a:gd name="T60" fmla="*/ 4 w 66"/>
                <a:gd name="T61" fmla="*/ 70 h 72"/>
                <a:gd name="T62" fmla="*/ 24 w 66"/>
                <a:gd name="T63" fmla="*/ 1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6" h="72">
                  <a:moveTo>
                    <a:pt x="4" y="70"/>
                  </a:moveTo>
                  <a:cubicBezTo>
                    <a:pt x="5" y="71"/>
                    <a:pt x="6" y="72"/>
                    <a:pt x="8" y="72"/>
                  </a:cubicBezTo>
                  <a:cubicBezTo>
                    <a:pt x="10" y="72"/>
                    <a:pt x="11" y="70"/>
                    <a:pt x="13" y="69"/>
                  </a:cubicBezTo>
                  <a:cubicBezTo>
                    <a:pt x="14" y="69"/>
                    <a:pt x="15" y="69"/>
                    <a:pt x="15" y="69"/>
                  </a:cubicBezTo>
                  <a:cubicBezTo>
                    <a:pt x="16" y="70"/>
                    <a:pt x="17" y="70"/>
                    <a:pt x="18" y="70"/>
                  </a:cubicBezTo>
                  <a:cubicBezTo>
                    <a:pt x="19" y="70"/>
                    <a:pt x="19" y="71"/>
                    <a:pt x="20" y="71"/>
                  </a:cubicBezTo>
                  <a:cubicBezTo>
                    <a:pt x="22" y="71"/>
                    <a:pt x="23" y="70"/>
                    <a:pt x="24" y="69"/>
                  </a:cubicBezTo>
                  <a:cubicBezTo>
                    <a:pt x="25" y="68"/>
                    <a:pt x="27" y="68"/>
                    <a:pt x="27" y="67"/>
                  </a:cubicBezTo>
                  <a:cubicBezTo>
                    <a:pt x="28" y="66"/>
                    <a:pt x="27" y="64"/>
                    <a:pt x="27" y="64"/>
                  </a:cubicBezTo>
                  <a:cubicBezTo>
                    <a:pt x="28" y="62"/>
                    <a:pt x="29" y="62"/>
                    <a:pt x="30" y="61"/>
                  </a:cubicBezTo>
                  <a:cubicBezTo>
                    <a:pt x="55" y="61"/>
                    <a:pt x="55" y="61"/>
                    <a:pt x="55" y="61"/>
                  </a:cubicBezTo>
                  <a:cubicBezTo>
                    <a:pt x="55" y="57"/>
                    <a:pt x="55" y="57"/>
                    <a:pt x="55" y="57"/>
                  </a:cubicBezTo>
                  <a:cubicBezTo>
                    <a:pt x="55" y="55"/>
                    <a:pt x="53" y="54"/>
                    <a:pt x="53" y="51"/>
                  </a:cubicBezTo>
                  <a:cubicBezTo>
                    <a:pt x="53" y="50"/>
                    <a:pt x="55" y="51"/>
                    <a:pt x="56" y="50"/>
                  </a:cubicBezTo>
                  <a:cubicBezTo>
                    <a:pt x="57" y="48"/>
                    <a:pt x="57" y="48"/>
                    <a:pt x="57" y="47"/>
                  </a:cubicBezTo>
                  <a:cubicBezTo>
                    <a:pt x="58" y="46"/>
                    <a:pt x="57" y="45"/>
                    <a:pt x="57" y="44"/>
                  </a:cubicBezTo>
                  <a:cubicBezTo>
                    <a:pt x="58" y="42"/>
                    <a:pt x="57" y="40"/>
                    <a:pt x="57" y="38"/>
                  </a:cubicBezTo>
                  <a:cubicBezTo>
                    <a:pt x="57" y="37"/>
                    <a:pt x="58" y="36"/>
                    <a:pt x="58" y="35"/>
                  </a:cubicBezTo>
                  <a:cubicBezTo>
                    <a:pt x="58" y="33"/>
                    <a:pt x="58" y="31"/>
                    <a:pt x="57" y="29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9" y="23"/>
                    <a:pt x="59" y="23"/>
                    <a:pt x="60" y="23"/>
                  </a:cubicBezTo>
                  <a:cubicBezTo>
                    <a:pt x="63" y="22"/>
                    <a:pt x="66" y="20"/>
                    <a:pt x="66" y="17"/>
                  </a:cubicBezTo>
                  <a:cubicBezTo>
                    <a:pt x="66" y="15"/>
                    <a:pt x="65" y="14"/>
                    <a:pt x="64" y="13"/>
                  </a:cubicBezTo>
                  <a:cubicBezTo>
                    <a:pt x="63" y="12"/>
                    <a:pt x="62" y="11"/>
                    <a:pt x="61" y="10"/>
                  </a:cubicBezTo>
                  <a:cubicBezTo>
                    <a:pt x="61" y="9"/>
                    <a:pt x="61" y="8"/>
                    <a:pt x="60" y="7"/>
                  </a:cubicBezTo>
                  <a:cubicBezTo>
                    <a:pt x="60" y="6"/>
                    <a:pt x="61" y="5"/>
                    <a:pt x="60" y="4"/>
                  </a:cubicBezTo>
                  <a:cubicBezTo>
                    <a:pt x="60" y="3"/>
                    <a:pt x="59" y="2"/>
                    <a:pt x="57" y="2"/>
                  </a:cubicBezTo>
                  <a:cubicBezTo>
                    <a:pt x="57" y="1"/>
                    <a:pt x="55" y="2"/>
                    <a:pt x="54" y="2"/>
                  </a:cubicBezTo>
                  <a:cubicBezTo>
                    <a:pt x="53" y="1"/>
                    <a:pt x="53" y="0"/>
                    <a:pt x="52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8" y="0"/>
                    <a:pt x="47" y="0"/>
                    <a:pt x="46" y="1"/>
                  </a:cubicBezTo>
                  <a:cubicBezTo>
                    <a:pt x="45" y="1"/>
                    <a:pt x="43" y="1"/>
                    <a:pt x="43" y="2"/>
                  </a:cubicBezTo>
                  <a:cubicBezTo>
                    <a:pt x="42" y="2"/>
                    <a:pt x="42" y="4"/>
                    <a:pt x="41" y="5"/>
                  </a:cubicBezTo>
                  <a:cubicBezTo>
                    <a:pt x="40" y="5"/>
                    <a:pt x="39" y="5"/>
                    <a:pt x="38" y="6"/>
                  </a:cubicBezTo>
                  <a:cubicBezTo>
                    <a:pt x="37" y="5"/>
                    <a:pt x="36" y="6"/>
                    <a:pt x="35" y="5"/>
                  </a:cubicBezTo>
                  <a:cubicBezTo>
                    <a:pt x="34" y="4"/>
                    <a:pt x="35" y="3"/>
                    <a:pt x="34" y="2"/>
                  </a:cubicBezTo>
                  <a:cubicBezTo>
                    <a:pt x="33" y="1"/>
                    <a:pt x="32" y="1"/>
                    <a:pt x="31" y="0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2"/>
                    <a:pt x="24" y="3"/>
                    <a:pt x="24" y="4"/>
                  </a:cubicBezTo>
                  <a:cubicBezTo>
                    <a:pt x="24" y="5"/>
                    <a:pt x="24" y="6"/>
                    <a:pt x="24" y="7"/>
                  </a:cubicBezTo>
                  <a:cubicBezTo>
                    <a:pt x="24" y="9"/>
                    <a:pt x="24" y="10"/>
                    <a:pt x="24" y="12"/>
                  </a:cubicBezTo>
                  <a:cubicBezTo>
                    <a:pt x="24" y="13"/>
                    <a:pt x="23" y="14"/>
                    <a:pt x="24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3" y="16"/>
                    <a:pt x="23" y="16"/>
                    <a:pt x="22" y="16"/>
                  </a:cubicBezTo>
                  <a:cubicBezTo>
                    <a:pt x="21" y="16"/>
                    <a:pt x="20" y="17"/>
                    <a:pt x="19" y="17"/>
                  </a:cubicBezTo>
                  <a:cubicBezTo>
                    <a:pt x="18" y="17"/>
                    <a:pt x="17" y="17"/>
                    <a:pt x="16" y="17"/>
                  </a:cubicBezTo>
                  <a:cubicBezTo>
                    <a:pt x="14" y="18"/>
                    <a:pt x="13" y="19"/>
                    <a:pt x="10" y="19"/>
                  </a:cubicBezTo>
                  <a:cubicBezTo>
                    <a:pt x="9" y="19"/>
                    <a:pt x="9" y="18"/>
                    <a:pt x="7" y="17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5" y="39"/>
                    <a:pt x="6" y="39"/>
                    <a:pt x="7" y="39"/>
                  </a:cubicBezTo>
                  <a:cubicBezTo>
                    <a:pt x="10" y="39"/>
                    <a:pt x="11" y="39"/>
                    <a:pt x="14" y="39"/>
                  </a:cubicBezTo>
                  <a:cubicBezTo>
                    <a:pt x="14" y="48"/>
                    <a:pt x="14" y="48"/>
                    <a:pt x="14" y="48"/>
                  </a:cubicBezTo>
                  <a:cubicBezTo>
                    <a:pt x="12" y="48"/>
                    <a:pt x="11" y="48"/>
                    <a:pt x="10" y="49"/>
                  </a:cubicBezTo>
                  <a:cubicBezTo>
                    <a:pt x="9" y="49"/>
                    <a:pt x="7" y="48"/>
                    <a:pt x="7" y="49"/>
                  </a:cubicBezTo>
                  <a:cubicBezTo>
                    <a:pt x="6" y="49"/>
                    <a:pt x="6" y="51"/>
                    <a:pt x="5" y="52"/>
                  </a:cubicBezTo>
                  <a:cubicBezTo>
                    <a:pt x="5" y="53"/>
                    <a:pt x="4" y="54"/>
                    <a:pt x="4" y="55"/>
                  </a:cubicBezTo>
                  <a:cubicBezTo>
                    <a:pt x="3" y="57"/>
                    <a:pt x="4" y="59"/>
                    <a:pt x="4" y="61"/>
                  </a:cubicBezTo>
                  <a:cubicBezTo>
                    <a:pt x="3" y="62"/>
                    <a:pt x="1" y="61"/>
                    <a:pt x="1" y="62"/>
                  </a:cubicBezTo>
                  <a:cubicBezTo>
                    <a:pt x="0" y="63"/>
                    <a:pt x="0" y="64"/>
                    <a:pt x="0" y="65"/>
                  </a:cubicBezTo>
                  <a:cubicBezTo>
                    <a:pt x="0" y="66"/>
                    <a:pt x="0" y="67"/>
                    <a:pt x="1" y="68"/>
                  </a:cubicBezTo>
                  <a:cubicBezTo>
                    <a:pt x="1" y="69"/>
                    <a:pt x="3" y="69"/>
                    <a:pt x="4" y="70"/>
                  </a:cubicBezTo>
                  <a:close/>
                  <a:moveTo>
                    <a:pt x="25" y="16"/>
                  </a:moveTo>
                  <a:cubicBezTo>
                    <a:pt x="25" y="16"/>
                    <a:pt x="25" y="16"/>
                    <a:pt x="24" y="16"/>
                  </a:cubicBezTo>
                  <a:cubicBezTo>
                    <a:pt x="25" y="16"/>
                    <a:pt x="25" y="16"/>
                    <a:pt x="25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760"/>
            </a:p>
          </p:txBody>
        </p:sp>
        <p:sp>
          <p:nvSpPr>
            <p:cNvPr id="600" name="Freeform 599"/>
            <p:cNvSpPr>
              <a:spLocks/>
            </p:cNvSpPr>
            <p:nvPr/>
          </p:nvSpPr>
          <p:spPr bwMode="auto">
            <a:xfrm>
              <a:off x="5908675" y="3986213"/>
              <a:ext cx="200025" cy="384175"/>
            </a:xfrm>
            <a:custGeom>
              <a:avLst/>
              <a:gdLst>
                <a:gd name="T0" fmla="*/ 97 w 100"/>
                <a:gd name="T1" fmla="*/ 10 h 193"/>
                <a:gd name="T2" fmla="*/ 86 w 100"/>
                <a:gd name="T3" fmla="*/ 1 h 193"/>
                <a:gd name="T4" fmla="*/ 80 w 100"/>
                <a:gd name="T5" fmla="*/ 6 h 193"/>
                <a:gd name="T6" fmla="*/ 74 w 100"/>
                <a:gd name="T7" fmla="*/ 16 h 193"/>
                <a:gd name="T8" fmla="*/ 63 w 100"/>
                <a:gd name="T9" fmla="*/ 26 h 193"/>
                <a:gd name="T10" fmla="*/ 62 w 100"/>
                <a:gd name="T11" fmla="*/ 38 h 193"/>
                <a:gd name="T12" fmla="*/ 52 w 100"/>
                <a:gd name="T13" fmla="*/ 51 h 193"/>
                <a:gd name="T14" fmla="*/ 34 w 100"/>
                <a:gd name="T15" fmla="*/ 51 h 193"/>
                <a:gd name="T16" fmla="*/ 16 w 100"/>
                <a:gd name="T17" fmla="*/ 57 h 193"/>
                <a:gd name="T18" fmla="*/ 16 w 100"/>
                <a:gd name="T19" fmla="*/ 69 h 193"/>
                <a:gd name="T20" fmla="*/ 12 w 100"/>
                <a:gd name="T21" fmla="*/ 87 h 193"/>
                <a:gd name="T22" fmla="*/ 16 w 100"/>
                <a:gd name="T23" fmla="*/ 104 h 193"/>
                <a:gd name="T24" fmla="*/ 16 w 100"/>
                <a:gd name="T25" fmla="*/ 116 h 193"/>
                <a:gd name="T26" fmla="*/ 8 w 100"/>
                <a:gd name="T27" fmla="*/ 122 h 193"/>
                <a:gd name="T28" fmla="*/ 5 w 100"/>
                <a:gd name="T29" fmla="*/ 140 h 193"/>
                <a:gd name="T30" fmla="*/ 0 w 100"/>
                <a:gd name="T31" fmla="*/ 149 h 193"/>
                <a:gd name="T32" fmla="*/ 5 w 100"/>
                <a:gd name="T33" fmla="*/ 163 h 193"/>
                <a:gd name="T34" fmla="*/ 6 w 100"/>
                <a:gd name="T35" fmla="*/ 175 h 193"/>
                <a:gd name="T36" fmla="*/ 12 w 100"/>
                <a:gd name="T37" fmla="*/ 187 h 193"/>
                <a:gd name="T38" fmla="*/ 27 w 100"/>
                <a:gd name="T39" fmla="*/ 191 h 193"/>
                <a:gd name="T40" fmla="*/ 38 w 100"/>
                <a:gd name="T41" fmla="*/ 193 h 193"/>
                <a:gd name="T42" fmla="*/ 56 w 100"/>
                <a:gd name="T43" fmla="*/ 190 h 193"/>
                <a:gd name="T44" fmla="*/ 63 w 100"/>
                <a:gd name="T45" fmla="*/ 178 h 193"/>
                <a:gd name="T46" fmla="*/ 63 w 100"/>
                <a:gd name="T47" fmla="*/ 154 h 193"/>
                <a:gd name="T48" fmla="*/ 69 w 100"/>
                <a:gd name="T49" fmla="*/ 143 h 193"/>
                <a:gd name="T50" fmla="*/ 74 w 100"/>
                <a:gd name="T51" fmla="*/ 125 h 193"/>
                <a:gd name="T52" fmla="*/ 80 w 100"/>
                <a:gd name="T53" fmla="*/ 109 h 193"/>
                <a:gd name="T54" fmla="*/ 93 w 100"/>
                <a:gd name="T55" fmla="*/ 100 h 193"/>
                <a:gd name="T56" fmla="*/ 91 w 100"/>
                <a:gd name="T57" fmla="*/ 76 h 193"/>
                <a:gd name="T58" fmla="*/ 94 w 100"/>
                <a:gd name="T59" fmla="*/ 65 h 193"/>
                <a:gd name="T60" fmla="*/ 93 w 100"/>
                <a:gd name="T61" fmla="*/ 56 h 193"/>
                <a:gd name="T62" fmla="*/ 100 w 100"/>
                <a:gd name="T63" fmla="*/ 45 h 193"/>
                <a:gd name="T64" fmla="*/ 97 w 100"/>
                <a:gd name="T65" fmla="*/ 28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0" h="193">
                  <a:moveTo>
                    <a:pt x="97" y="16"/>
                  </a:moveTo>
                  <a:cubicBezTo>
                    <a:pt x="97" y="14"/>
                    <a:pt x="98" y="12"/>
                    <a:pt x="97" y="10"/>
                  </a:cubicBezTo>
                  <a:cubicBezTo>
                    <a:pt x="97" y="8"/>
                    <a:pt x="94" y="8"/>
                    <a:pt x="91" y="6"/>
                  </a:cubicBezTo>
                  <a:cubicBezTo>
                    <a:pt x="89" y="4"/>
                    <a:pt x="88" y="2"/>
                    <a:pt x="86" y="1"/>
                  </a:cubicBezTo>
                  <a:cubicBezTo>
                    <a:pt x="84" y="1"/>
                    <a:pt x="82" y="1"/>
                    <a:pt x="80" y="0"/>
                  </a:cubicBezTo>
                  <a:cubicBezTo>
                    <a:pt x="80" y="2"/>
                    <a:pt x="80" y="4"/>
                    <a:pt x="80" y="6"/>
                  </a:cubicBezTo>
                  <a:cubicBezTo>
                    <a:pt x="79" y="8"/>
                    <a:pt x="80" y="10"/>
                    <a:pt x="80" y="12"/>
                  </a:cubicBezTo>
                  <a:cubicBezTo>
                    <a:pt x="79" y="14"/>
                    <a:pt x="76" y="14"/>
                    <a:pt x="74" y="16"/>
                  </a:cubicBezTo>
                  <a:cubicBezTo>
                    <a:pt x="72" y="18"/>
                    <a:pt x="71" y="20"/>
                    <a:pt x="69" y="22"/>
                  </a:cubicBezTo>
                  <a:cubicBezTo>
                    <a:pt x="68" y="24"/>
                    <a:pt x="65" y="24"/>
                    <a:pt x="63" y="26"/>
                  </a:cubicBezTo>
                  <a:cubicBezTo>
                    <a:pt x="63" y="28"/>
                    <a:pt x="63" y="30"/>
                    <a:pt x="62" y="32"/>
                  </a:cubicBezTo>
                  <a:cubicBezTo>
                    <a:pt x="61" y="34"/>
                    <a:pt x="63" y="36"/>
                    <a:pt x="62" y="38"/>
                  </a:cubicBezTo>
                  <a:cubicBezTo>
                    <a:pt x="61" y="40"/>
                    <a:pt x="57" y="38"/>
                    <a:pt x="56" y="40"/>
                  </a:cubicBezTo>
                  <a:cubicBezTo>
                    <a:pt x="54" y="43"/>
                    <a:pt x="55" y="49"/>
                    <a:pt x="52" y="51"/>
                  </a:cubicBezTo>
                  <a:cubicBezTo>
                    <a:pt x="50" y="52"/>
                    <a:pt x="48" y="51"/>
                    <a:pt x="46" y="51"/>
                  </a:cubicBezTo>
                  <a:cubicBezTo>
                    <a:pt x="42" y="52"/>
                    <a:pt x="38" y="51"/>
                    <a:pt x="34" y="51"/>
                  </a:cubicBezTo>
                  <a:cubicBezTo>
                    <a:pt x="30" y="52"/>
                    <a:pt x="26" y="52"/>
                    <a:pt x="22" y="54"/>
                  </a:cubicBezTo>
                  <a:cubicBezTo>
                    <a:pt x="20" y="55"/>
                    <a:pt x="17" y="55"/>
                    <a:pt x="16" y="57"/>
                  </a:cubicBezTo>
                  <a:cubicBezTo>
                    <a:pt x="15" y="59"/>
                    <a:pt x="17" y="61"/>
                    <a:pt x="16" y="63"/>
                  </a:cubicBezTo>
                  <a:cubicBezTo>
                    <a:pt x="16" y="65"/>
                    <a:pt x="17" y="67"/>
                    <a:pt x="16" y="69"/>
                  </a:cubicBezTo>
                  <a:cubicBezTo>
                    <a:pt x="15" y="74"/>
                    <a:pt x="10" y="76"/>
                    <a:pt x="10" y="81"/>
                  </a:cubicBezTo>
                  <a:cubicBezTo>
                    <a:pt x="10" y="83"/>
                    <a:pt x="12" y="85"/>
                    <a:pt x="12" y="87"/>
                  </a:cubicBezTo>
                  <a:cubicBezTo>
                    <a:pt x="12" y="91"/>
                    <a:pt x="11" y="94"/>
                    <a:pt x="12" y="98"/>
                  </a:cubicBezTo>
                  <a:cubicBezTo>
                    <a:pt x="12" y="101"/>
                    <a:pt x="16" y="102"/>
                    <a:pt x="16" y="104"/>
                  </a:cubicBezTo>
                  <a:cubicBezTo>
                    <a:pt x="17" y="106"/>
                    <a:pt x="16" y="108"/>
                    <a:pt x="16" y="110"/>
                  </a:cubicBezTo>
                  <a:cubicBezTo>
                    <a:pt x="16" y="112"/>
                    <a:pt x="17" y="114"/>
                    <a:pt x="16" y="116"/>
                  </a:cubicBezTo>
                  <a:cubicBezTo>
                    <a:pt x="15" y="118"/>
                    <a:pt x="12" y="115"/>
                    <a:pt x="10" y="116"/>
                  </a:cubicBezTo>
                  <a:cubicBezTo>
                    <a:pt x="9" y="118"/>
                    <a:pt x="9" y="120"/>
                    <a:pt x="8" y="122"/>
                  </a:cubicBezTo>
                  <a:cubicBezTo>
                    <a:pt x="6" y="124"/>
                    <a:pt x="5" y="126"/>
                    <a:pt x="5" y="128"/>
                  </a:cubicBezTo>
                  <a:cubicBezTo>
                    <a:pt x="4" y="132"/>
                    <a:pt x="6" y="136"/>
                    <a:pt x="5" y="140"/>
                  </a:cubicBezTo>
                  <a:cubicBezTo>
                    <a:pt x="4" y="142"/>
                    <a:pt x="1" y="143"/>
                    <a:pt x="0" y="146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152"/>
                    <a:pt x="2" y="154"/>
                    <a:pt x="3" y="157"/>
                  </a:cubicBezTo>
                  <a:cubicBezTo>
                    <a:pt x="3" y="159"/>
                    <a:pt x="5" y="161"/>
                    <a:pt x="5" y="163"/>
                  </a:cubicBezTo>
                  <a:cubicBezTo>
                    <a:pt x="5" y="169"/>
                    <a:pt x="5" y="169"/>
                    <a:pt x="5" y="169"/>
                  </a:cubicBezTo>
                  <a:cubicBezTo>
                    <a:pt x="5" y="171"/>
                    <a:pt x="6" y="173"/>
                    <a:pt x="6" y="175"/>
                  </a:cubicBezTo>
                  <a:cubicBezTo>
                    <a:pt x="6" y="179"/>
                    <a:pt x="6" y="182"/>
                    <a:pt x="6" y="186"/>
                  </a:cubicBezTo>
                  <a:cubicBezTo>
                    <a:pt x="8" y="186"/>
                    <a:pt x="10" y="187"/>
                    <a:pt x="12" y="187"/>
                  </a:cubicBezTo>
                  <a:cubicBezTo>
                    <a:pt x="16" y="187"/>
                    <a:pt x="19" y="186"/>
                    <a:pt x="24" y="186"/>
                  </a:cubicBezTo>
                  <a:cubicBezTo>
                    <a:pt x="26" y="186"/>
                    <a:pt x="25" y="191"/>
                    <a:pt x="27" y="191"/>
                  </a:cubicBezTo>
                  <a:cubicBezTo>
                    <a:pt x="28" y="192"/>
                    <a:pt x="31" y="191"/>
                    <a:pt x="33" y="191"/>
                  </a:cubicBezTo>
                  <a:cubicBezTo>
                    <a:pt x="34" y="192"/>
                    <a:pt x="36" y="193"/>
                    <a:pt x="38" y="193"/>
                  </a:cubicBezTo>
                  <a:cubicBezTo>
                    <a:pt x="41" y="193"/>
                    <a:pt x="42" y="191"/>
                    <a:pt x="44" y="191"/>
                  </a:cubicBezTo>
                  <a:cubicBezTo>
                    <a:pt x="49" y="191"/>
                    <a:pt x="53" y="192"/>
                    <a:pt x="56" y="190"/>
                  </a:cubicBezTo>
                  <a:cubicBezTo>
                    <a:pt x="58" y="188"/>
                    <a:pt x="59" y="186"/>
                    <a:pt x="61" y="184"/>
                  </a:cubicBezTo>
                  <a:cubicBezTo>
                    <a:pt x="62" y="182"/>
                    <a:pt x="63" y="180"/>
                    <a:pt x="63" y="178"/>
                  </a:cubicBezTo>
                  <a:cubicBezTo>
                    <a:pt x="64" y="176"/>
                    <a:pt x="63" y="174"/>
                    <a:pt x="63" y="172"/>
                  </a:cubicBezTo>
                  <a:cubicBezTo>
                    <a:pt x="64" y="165"/>
                    <a:pt x="62" y="161"/>
                    <a:pt x="63" y="154"/>
                  </a:cubicBezTo>
                  <a:cubicBezTo>
                    <a:pt x="64" y="153"/>
                    <a:pt x="65" y="150"/>
                    <a:pt x="65" y="149"/>
                  </a:cubicBezTo>
                  <a:cubicBezTo>
                    <a:pt x="66" y="146"/>
                    <a:pt x="68" y="145"/>
                    <a:pt x="69" y="143"/>
                  </a:cubicBezTo>
                  <a:cubicBezTo>
                    <a:pt x="70" y="140"/>
                    <a:pt x="73" y="139"/>
                    <a:pt x="74" y="137"/>
                  </a:cubicBezTo>
                  <a:cubicBezTo>
                    <a:pt x="74" y="133"/>
                    <a:pt x="74" y="129"/>
                    <a:pt x="74" y="125"/>
                  </a:cubicBezTo>
                  <a:cubicBezTo>
                    <a:pt x="74" y="121"/>
                    <a:pt x="73" y="117"/>
                    <a:pt x="74" y="113"/>
                  </a:cubicBezTo>
                  <a:cubicBezTo>
                    <a:pt x="74" y="111"/>
                    <a:pt x="78" y="111"/>
                    <a:pt x="80" y="109"/>
                  </a:cubicBezTo>
                  <a:cubicBezTo>
                    <a:pt x="82" y="107"/>
                    <a:pt x="85" y="107"/>
                    <a:pt x="87" y="104"/>
                  </a:cubicBezTo>
                  <a:cubicBezTo>
                    <a:pt x="88" y="103"/>
                    <a:pt x="93" y="103"/>
                    <a:pt x="93" y="100"/>
                  </a:cubicBezTo>
                  <a:cubicBezTo>
                    <a:pt x="93" y="94"/>
                    <a:pt x="88" y="91"/>
                    <a:pt x="88" y="85"/>
                  </a:cubicBezTo>
                  <a:cubicBezTo>
                    <a:pt x="88" y="82"/>
                    <a:pt x="90" y="80"/>
                    <a:pt x="91" y="76"/>
                  </a:cubicBezTo>
                  <a:cubicBezTo>
                    <a:pt x="92" y="74"/>
                    <a:pt x="94" y="73"/>
                    <a:pt x="94" y="70"/>
                  </a:cubicBezTo>
                  <a:cubicBezTo>
                    <a:pt x="94" y="65"/>
                    <a:pt x="94" y="65"/>
                    <a:pt x="94" y="65"/>
                  </a:cubicBezTo>
                  <a:cubicBezTo>
                    <a:pt x="94" y="62"/>
                    <a:pt x="93" y="61"/>
                    <a:pt x="93" y="59"/>
                  </a:cubicBezTo>
                  <a:cubicBezTo>
                    <a:pt x="93" y="56"/>
                    <a:pt x="93" y="56"/>
                    <a:pt x="93" y="56"/>
                  </a:cubicBezTo>
                  <a:cubicBezTo>
                    <a:pt x="93" y="53"/>
                    <a:pt x="98" y="54"/>
                    <a:pt x="99" y="51"/>
                  </a:cubicBezTo>
                  <a:cubicBezTo>
                    <a:pt x="100" y="50"/>
                    <a:pt x="100" y="47"/>
                    <a:pt x="100" y="45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0" y="37"/>
                    <a:pt x="98" y="34"/>
                    <a:pt x="97" y="28"/>
                  </a:cubicBezTo>
                  <a:cubicBezTo>
                    <a:pt x="97" y="23"/>
                    <a:pt x="98" y="20"/>
                    <a:pt x="97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760"/>
            </a:p>
          </p:txBody>
        </p:sp>
        <p:sp>
          <p:nvSpPr>
            <p:cNvPr id="601" name="Freeform 600"/>
            <p:cNvSpPr>
              <a:spLocks/>
            </p:cNvSpPr>
            <p:nvPr/>
          </p:nvSpPr>
          <p:spPr bwMode="auto">
            <a:xfrm>
              <a:off x="4198938" y="2540000"/>
              <a:ext cx="1919288" cy="2108200"/>
            </a:xfrm>
            <a:custGeom>
              <a:avLst/>
              <a:gdLst>
                <a:gd name="T0" fmla="*/ 878 w 964"/>
                <a:gd name="T1" fmla="*/ 399 h 1058"/>
                <a:gd name="T2" fmla="*/ 853 w 964"/>
                <a:gd name="T3" fmla="*/ 364 h 1058"/>
                <a:gd name="T4" fmla="*/ 815 w 964"/>
                <a:gd name="T5" fmla="*/ 336 h 1058"/>
                <a:gd name="T6" fmla="*/ 780 w 964"/>
                <a:gd name="T7" fmla="*/ 286 h 1058"/>
                <a:gd name="T8" fmla="*/ 762 w 964"/>
                <a:gd name="T9" fmla="*/ 233 h 1058"/>
                <a:gd name="T10" fmla="*/ 737 w 964"/>
                <a:gd name="T11" fmla="*/ 183 h 1058"/>
                <a:gd name="T12" fmla="*/ 708 w 964"/>
                <a:gd name="T13" fmla="*/ 124 h 1058"/>
                <a:gd name="T14" fmla="*/ 680 w 964"/>
                <a:gd name="T15" fmla="*/ 94 h 1058"/>
                <a:gd name="T16" fmla="*/ 590 w 964"/>
                <a:gd name="T17" fmla="*/ 86 h 1058"/>
                <a:gd name="T18" fmla="*/ 534 w 964"/>
                <a:gd name="T19" fmla="*/ 108 h 1058"/>
                <a:gd name="T20" fmla="*/ 465 w 964"/>
                <a:gd name="T21" fmla="*/ 96 h 1058"/>
                <a:gd name="T22" fmla="*/ 419 w 964"/>
                <a:gd name="T23" fmla="*/ 72 h 1058"/>
                <a:gd name="T24" fmla="*/ 401 w 964"/>
                <a:gd name="T25" fmla="*/ 28 h 1058"/>
                <a:gd name="T26" fmla="*/ 398 w 964"/>
                <a:gd name="T27" fmla="*/ 5 h 1058"/>
                <a:gd name="T28" fmla="*/ 334 w 964"/>
                <a:gd name="T29" fmla="*/ 11 h 1058"/>
                <a:gd name="T30" fmla="*/ 276 w 964"/>
                <a:gd name="T31" fmla="*/ 13 h 1058"/>
                <a:gd name="T32" fmla="*/ 213 w 964"/>
                <a:gd name="T33" fmla="*/ 33 h 1058"/>
                <a:gd name="T34" fmla="*/ 161 w 964"/>
                <a:gd name="T35" fmla="*/ 28 h 1058"/>
                <a:gd name="T36" fmla="*/ 138 w 964"/>
                <a:gd name="T37" fmla="*/ 74 h 1058"/>
                <a:gd name="T38" fmla="*/ 92 w 964"/>
                <a:gd name="T39" fmla="*/ 127 h 1058"/>
                <a:gd name="T40" fmla="*/ 55 w 964"/>
                <a:gd name="T41" fmla="*/ 165 h 1058"/>
                <a:gd name="T42" fmla="*/ 28 w 964"/>
                <a:gd name="T43" fmla="*/ 209 h 1058"/>
                <a:gd name="T44" fmla="*/ 0 w 964"/>
                <a:gd name="T45" fmla="*/ 253 h 1058"/>
                <a:gd name="T46" fmla="*/ 20 w 964"/>
                <a:gd name="T47" fmla="*/ 282 h 1058"/>
                <a:gd name="T48" fmla="*/ 13 w 964"/>
                <a:gd name="T49" fmla="*/ 348 h 1058"/>
                <a:gd name="T50" fmla="*/ 32 w 964"/>
                <a:gd name="T51" fmla="*/ 390 h 1058"/>
                <a:gd name="T52" fmla="*/ 64 w 964"/>
                <a:gd name="T53" fmla="*/ 430 h 1058"/>
                <a:gd name="T54" fmla="*/ 103 w 964"/>
                <a:gd name="T55" fmla="*/ 465 h 1058"/>
                <a:gd name="T56" fmla="*/ 151 w 964"/>
                <a:gd name="T57" fmla="*/ 489 h 1058"/>
                <a:gd name="T58" fmla="*/ 201 w 964"/>
                <a:gd name="T59" fmla="*/ 476 h 1058"/>
                <a:gd name="T60" fmla="*/ 248 w 964"/>
                <a:gd name="T61" fmla="*/ 474 h 1058"/>
                <a:gd name="T62" fmla="*/ 309 w 964"/>
                <a:gd name="T63" fmla="*/ 458 h 1058"/>
                <a:gd name="T64" fmla="*/ 340 w 964"/>
                <a:gd name="T65" fmla="*/ 487 h 1058"/>
                <a:gd name="T66" fmla="*/ 384 w 964"/>
                <a:gd name="T67" fmla="*/ 540 h 1058"/>
                <a:gd name="T68" fmla="*/ 391 w 964"/>
                <a:gd name="T69" fmla="*/ 589 h 1058"/>
                <a:gd name="T70" fmla="*/ 428 w 964"/>
                <a:gd name="T71" fmla="*/ 635 h 1058"/>
                <a:gd name="T72" fmla="*/ 440 w 964"/>
                <a:gd name="T73" fmla="*/ 695 h 1058"/>
                <a:gd name="T74" fmla="*/ 428 w 964"/>
                <a:gd name="T75" fmla="*/ 749 h 1058"/>
                <a:gd name="T76" fmla="*/ 425 w 964"/>
                <a:gd name="T77" fmla="*/ 814 h 1058"/>
                <a:gd name="T78" fmla="*/ 450 w 964"/>
                <a:gd name="T79" fmla="*/ 857 h 1058"/>
                <a:gd name="T80" fmla="*/ 462 w 964"/>
                <a:gd name="T81" fmla="*/ 929 h 1058"/>
                <a:gd name="T82" fmla="*/ 499 w 964"/>
                <a:gd name="T83" fmla="*/ 992 h 1058"/>
                <a:gd name="T84" fmla="*/ 502 w 964"/>
                <a:gd name="T85" fmla="*/ 1033 h 1058"/>
                <a:gd name="T86" fmla="*/ 525 w 964"/>
                <a:gd name="T87" fmla="*/ 1058 h 1058"/>
                <a:gd name="T88" fmla="*/ 625 w 964"/>
                <a:gd name="T89" fmla="*/ 1038 h 1058"/>
                <a:gd name="T90" fmla="*/ 665 w 964"/>
                <a:gd name="T91" fmla="*/ 1016 h 1058"/>
                <a:gd name="T92" fmla="*/ 706 w 964"/>
                <a:gd name="T93" fmla="*/ 964 h 1058"/>
                <a:gd name="T94" fmla="*/ 719 w 964"/>
                <a:gd name="T95" fmla="*/ 919 h 1058"/>
                <a:gd name="T96" fmla="*/ 753 w 964"/>
                <a:gd name="T97" fmla="*/ 891 h 1058"/>
                <a:gd name="T98" fmla="*/ 753 w 964"/>
                <a:gd name="T99" fmla="*/ 820 h 1058"/>
                <a:gd name="T100" fmla="*/ 794 w 964"/>
                <a:gd name="T101" fmla="*/ 794 h 1058"/>
                <a:gd name="T102" fmla="*/ 821 w 964"/>
                <a:gd name="T103" fmla="*/ 735 h 1058"/>
                <a:gd name="T104" fmla="*/ 806 w 964"/>
                <a:gd name="T105" fmla="*/ 646 h 1058"/>
                <a:gd name="T106" fmla="*/ 822 w 964"/>
                <a:gd name="T107" fmla="*/ 595 h 1058"/>
                <a:gd name="T108" fmla="*/ 852 w 964"/>
                <a:gd name="T109" fmla="*/ 551 h 1058"/>
                <a:gd name="T110" fmla="*/ 897 w 964"/>
                <a:gd name="T111" fmla="*/ 505 h 1058"/>
                <a:gd name="T112" fmla="*/ 936 w 964"/>
                <a:gd name="T113" fmla="*/ 464 h 1058"/>
                <a:gd name="T114" fmla="*/ 964 w 964"/>
                <a:gd name="T115" fmla="*/ 399 h 1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964" h="1058">
                  <a:moveTo>
                    <a:pt x="945" y="387"/>
                  </a:moveTo>
                  <a:cubicBezTo>
                    <a:pt x="942" y="388"/>
                    <a:pt x="941" y="391"/>
                    <a:pt x="939" y="392"/>
                  </a:cubicBezTo>
                  <a:cubicBezTo>
                    <a:pt x="932" y="396"/>
                    <a:pt x="927" y="401"/>
                    <a:pt x="918" y="401"/>
                  </a:cubicBezTo>
                  <a:cubicBezTo>
                    <a:pt x="914" y="401"/>
                    <a:pt x="912" y="398"/>
                    <a:pt x="908" y="398"/>
                  </a:cubicBezTo>
                  <a:cubicBezTo>
                    <a:pt x="902" y="398"/>
                    <a:pt x="902" y="398"/>
                    <a:pt x="902" y="398"/>
                  </a:cubicBezTo>
                  <a:cubicBezTo>
                    <a:pt x="897" y="398"/>
                    <a:pt x="895" y="399"/>
                    <a:pt x="890" y="399"/>
                  </a:cubicBezTo>
                  <a:cubicBezTo>
                    <a:pt x="886" y="399"/>
                    <a:pt x="883" y="399"/>
                    <a:pt x="878" y="399"/>
                  </a:cubicBezTo>
                  <a:cubicBezTo>
                    <a:pt x="876" y="399"/>
                    <a:pt x="872" y="397"/>
                    <a:pt x="869" y="396"/>
                  </a:cubicBezTo>
                  <a:cubicBezTo>
                    <a:pt x="867" y="390"/>
                    <a:pt x="867" y="390"/>
                    <a:pt x="867" y="390"/>
                  </a:cubicBezTo>
                  <a:cubicBezTo>
                    <a:pt x="865" y="388"/>
                    <a:pt x="863" y="387"/>
                    <a:pt x="862" y="384"/>
                  </a:cubicBezTo>
                  <a:cubicBezTo>
                    <a:pt x="861" y="383"/>
                    <a:pt x="863" y="380"/>
                    <a:pt x="862" y="379"/>
                  </a:cubicBezTo>
                  <a:cubicBezTo>
                    <a:pt x="861" y="377"/>
                    <a:pt x="857" y="378"/>
                    <a:pt x="856" y="376"/>
                  </a:cubicBezTo>
                  <a:cubicBezTo>
                    <a:pt x="853" y="370"/>
                    <a:pt x="853" y="370"/>
                    <a:pt x="853" y="370"/>
                  </a:cubicBezTo>
                  <a:cubicBezTo>
                    <a:pt x="853" y="368"/>
                    <a:pt x="854" y="365"/>
                    <a:pt x="853" y="364"/>
                  </a:cubicBezTo>
                  <a:cubicBezTo>
                    <a:pt x="852" y="362"/>
                    <a:pt x="850" y="361"/>
                    <a:pt x="847" y="359"/>
                  </a:cubicBezTo>
                  <a:cubicBezTo>
                    <a:pt x="846" y="359"/>
                    <a:pt x="843" y="360"/>
                    <a:pt x="842" y="359"/>
                  </a:cubicBezTo>
                  <a:cubicBezTo>
                    <a:pt x="839" y="358"/>
                    <a:pt x="838" y="356"/>
                    <a:pt x="836" y="353"/>
                  </a:cubicBezTo>
                  <a:cubicBezTo>
                    <a:pt x="834" y="352"/>
                    <a:pt x="833" y="349"/>
                    <a:pt x="831" y="348"/>
                  </a:cubicBezTo>
                  <a:cubicBezTo>
                    <a:pt x="829" y="346"/>
                    <a:pt x="827" y="346"/>
                    <a:pt x="825" y="345"/>
                  </a:cubicBezTo>
                  <a:cubicBezTo>
                    <a:pt x="823" y="343"/>
                    <a:pt x="823" y="340"/>
                    <a:pt x="821" y="339"/>
                  </a:cubicBezTo>
                  <a:cubicBezTo>
                    <a:pt x="819" y="338"/>
                    <a:pt x="817" y="337"/>
                    <a:pt x="815" y="336"/>
                  </a:cubicBezTo>
                  <a:cubicBezTo>
                    <a:pt x="813" y="335"/>
                    <a:pt x="811" y="337"/>
                    <a:pt x="809" y="336"/>
                  </a:cubicBezTo>
                  <a:cubicBezTo>
                    <a:pt x="807" y="335"/>
                    <a:pt x="805" y="333"/>
                    <a:pt x="803" y="331"/>
                  </a:cubicBezTo>
                  <a:cubicBezTo>
                    <a:pt x="800" y="328"/>
                    <a:pt x="798" y="324"/>
                    <a:pt x="797" y="320"/>
                  </a:cubicBezTo>
                  <a:cubicBezTo>
                    <a:pt x="797" y="318"/>
                    <a:pt x="796" y="316"/>
                    <a:pt x="796" y="314"/>
                  </a:cubicBezTo>
                  <a:cubicBezTo>
                    <a:pt x="796" y="310"/>
                    <a:pt x="796" y="306"/>
                    <a:pt x="794" y="302"/>
                  </a:cubicBezTo>
                  <a:cubicBezTo>
                    <a:pt x="793" y="300"/>
                    <a:pt x="790" y="300"/>
                    <a:pt x="789" y="298"/>
                  </a:cubicBezTo>
                  <a:cubicBezTo>
                    <a:pt x="785" y="293"/>
                    <a:pt x="782" y="291"/>
                    <a:pt x="780" y="286"/>
                  </a:cubicBezTo>
                  <a:cubicBezTo>
                    <a:pt x="779" y="283"/>
                    <a:pt x="775" y="283"/>
                    <a:pt x="775" y="280"/>
                  </a:cubicBezTo>
                  <a:cubicBezTo>
                    <a:pt x="775" y="278"/>
                    <a:pt x="777" y="276"/>
                    <a:pt x="777" y="274"/>
                  </a:cubicBezTo>
                  <a:cubicBezTo>
                    <a:pt x="777" y="268"/>
                    <a:pt x="777" y="268"/>
                    <a:pt x="777" y="268"/>
                  </a:cubicBezTo>
                  <a:cubicBezTo>
                    <a:pt x="777" y="264"/>
                    <a:pt x="777" y="260"/>
                    <a:pt x="775" y="256"/>
                  </a:cubicBezTo>
                  <a:cubicBezTo>
                    <a:pt x="775" y="254"/>
                    <a:pt x="772" y="253"/>
                    <a:pt x="771" y="250"/>
                  </a:cubicBezTo>
                  <a:cubicBezTo>
                    <a:pt x="769" y="246"/>
                    <a:pt x="768" y="243"/>
                    <a:pt x="765" y="239"/>
                  </a:cubicBezTo>
                  <a:cubicBezTo>
                    <a:pt x="764" y="237"/>
                    <a:pt x="763" y="235"/>
                    <a:pt x="762" y="233"/>
                  </a:cubicBezTo>
                  <a:cubicBezTo>
                    <a:pt x="761" y="231"/>
                    <a:pt x="757" y="232"/>
                    <a:pt x="756" y="230"/>
                  </a:cubicBezTo>
                  <a:cubicBezTo>
                    <a:pt x="755" y="228"/>
                    <a:pt x="754" y="226"/>
                    <a:pt x="753" y="224"/>
                  </a:cubicBezTo>
                  <a:cubicBezTo>
                    <a:pt x="753" y="222"/>
                    <a:pt x="753" y="220"/>
                    <a:pt x="753" y="218"/>
                  </a:cubicBezTo>
                  <a:cubicBezTo>
                    <a:pt x="753" y="214"/>
                    <a:pt x="754" y="210"/>
                    <a:pt x="753" y="206"/>
                  </a:cubicBezTo>
                  <a:cubicBezTo>
                    <a:pt x="753" y="204"/>
                    <a:pt x="752" y="202"/>
                    <a:pt x="752" y="200"/>
                  </a:cubicBezTo>
                  <a:cubicBezTo>
                    <a:pt x="751" y="198"/>
                    <a:pt x="749" y="197"/>
                    <a:pt x="747" y="195"/>
                  </a:cubicBezTo>
                  <a:cubicBezTo>
                    <a:pt x="744" y="190"/>
                    <a:pt x="739" y="188"/>
                    <a:pt x="737" y="183"/>
                  </a:cubicBezTo>
                  <a:cubicBezTo>
                    <a:pt x="736" y="181"/>
                    <a:pt x="734" y="179"/>
                    <a:pt x="734" y="177"/>
                  </a:cubicBezTo>
                  <a:cubicBezTo>
                    <a:pt x="733" y="173"/>
                    <a:pt x="735" y="169"/>
                    <a:pt x="734" y="165"/>
                  </a:cubicBezTo>
                  <a:cubicBezTo>
                    <a:pt x="733" y="160"/>
                    <a:pt x="730" y="157"/>
                    <a:pt x="728" y="153"/>
                  </a:cubicBezTo>
                  <a:cubicBezTo>
                    <a:pt x="727" y="151"/>
                    <a:pt x="726" y="150"/>
                    <a:pt x="724" y="147"/>
                  </a:cubicBezTo>
                  <a:cubicBezTo>
                    <a:pt x="722" y="145"/>
                    <a:pt x="721" y="143"/>
                    <a:pt x="719" y="142"/>
                  </a:cubicBezTo>
                  <a:cubicBezTo>
                    <a:pt x="718" y="140"/>
                    <a:pt x="715" y="139"/>
                    <a:pt x="713" y="137"/>
                  </a:cubicBezTo>
                  <a:cubicBezTo>
                    <a:pt x="712" y="135"/>
                    <a:pt x="709" y="126"/>
                    <a:pt x="708" y="124"/>
                  </a:cubicBezTo>
                  <a:cubicBezTo>
                    <a:pt x="706" y="121"/>
                    <a:pt x="704" y="121"/>
                    <a:pt x="703" y="118"/>
                  </a:cubicBezTo>
                  <a:cubicBezTo>
                    <a:pt x="703" y="116"/>
                    <a:pt x="704" y="114"/>
                    <a:pt x="703" y="112"/>
                  </a:cubicBezTo>
                  <a:cubicBezTo>
                    <a:pt x="703" y="110"/>
                    <a:pt x="704" y="108"/>
                    <a:pt x="703" y="106"/>
                  </a:cubicBezTo>
                  <a:cubicBezTo>
                    <a:pt x="702" y="104"/>
                    <a:pt x="699" y="103"/>
                    <a:pt x="697" y="102"/>
                  </a:cubicBezTo>
                  <a:cubicBezTo>
                    <a:pt x="695" y="101"/>
                    <a:pt x="694" y="100"/>
                    <a:pt x="691" y="99"/>
                  </a:cubicBezTo>
                  <a:cubicBezTo>
                    <a:pt x="690" y="98"/>
                    <a:pt x="687" y="99"/>
                    <a:pt x="685" y="99"/>
                  </a:cubicBezTo>
                  <a:cubicBezTo>
                    <a:pt x="683" y="98"/>
                    <a:pt x="682" y="95"/>
                    <a:pt x="680" y="94"/>
                  </a:cubicBezTo>
                  <a:cubicBezTo>
                    <a:pt x="677" y="94"/>
                    <a:pt x="677" y="94"/>
                    <a:pt x="677" y="94"/>
                  </a:cubicBezTo>
                  <a:cubicBezTo>
                    <a:pt x="670" y="94"/>
                    <a:pt x="668" y="98"/>
                    <a:pt x="662" y="100"/>
                  </a:cubicBezTo>
                  <a:cubicBezTo>
                    <a:pt x="659" y="100"/>
                    <a:pt x="659" y="100"/>
                    <a:pt x="659" y="100"/>
                  </a:cubicBezTo>
                  <a:cubicBezTo>
                    <a:pt x="616" y="90"/>
                    <a:pt x="616" y="90"/>
                    <a:pt x="616" y="90"/>
                  </a:cubicBezTo>
                  <a:cubicBezTo>
                    <a:pt x="612" y="91"/>
                    <a:pt x="609" y="93"/>
                    <a:pt x="605" y="93"/>
                  </a:cubicBezTo>
                  <a:cubicBezTo>
                    <a:pt x="601" y="93"/>
                    <a:pt x="599" y="93"/>
                    <a:pt x="596" y="91"/>
                  </a:cubicBezTo>
                  <a:cubicBezTo>
                    <a:pt x="593" y="90"/>
                    <a:pt x="592" y="87"/>
                    <a:pt x="590" y="86"/>
                  </a:cubicBezTo>
                  <a:cubicBezTo>
                    <a:pt x="585" y="82"/>
                    <a:pt x="583" y="79"/>
                    <a:pt x="578" y="77"/>
                  </a:cubicBezTo>
                  <a:cubicBezTo>
                    <a:pt x="571" y="73"/>
                    <a:pt x="566" y="69"/>
                    <a:pt x="557" y="69"/>
                  </a:cubicBezTo>
                  <a:cubicBezTo>
                    <a:pt x="552" y="69"/>
                    <a:pt x="549" y="72"/>
                    <a:pt x="543" y="72"/>
                  </a:cubicBezTo>
                  <a:cubicBezTo>
                    <a:pt x="539" y="72"/>
                    <a:pt x="537" y="71"/>
                    <a:pt x="534" y="70"/>
                  </a:cubicBezTo>
                  <a:cubicBezTo>
                    <a:pt x="534" y="76"/>
                    <a:pt x="534" y="79"/>
                    <a:pt x="534" y="84"/>
                  </a:cubicBezTo>
                  <a:cubicBezTo>
                    <a:pt x="534" y="86"/>
                    <a:pt x="535" y="88"/>
                    <a:pt x="535" y="90"/>
                  </a:cubicBezTo>
                  <a:cubicBezTo>
                    <a:pt x="536" y="97"/>
                    <a:pt x="534" y="101"/>
                    <a:pt x="534" y="108"/>
                  </a:cubicBezTo>
                  <a:cubicBezTo>
                    <a:pt x="531" y="108"/>
                    <a:pt x="528" y="109"/>
                    <a:pt x="525" y="109"/>
                  </a:cubicBezTo>
                  <a:cubicBezTo>
                    <a:pt x="520" y="109"/>
                    <a:pt x="520" y="109"/>
                    <a:pt x="520" y="109"/>
                  </a:cubicBezTo>
                  <a:cubicBezTo>
                    <a:pt x="517" y="109"/>
                    <a:pt x="515" y="110"/>
                    <a:pt x="513" y="109"/>
                  </a:cubicBezTo>
                  <a:cubicBezTo>
                    <a:pt x="510" y="109"/>
                    <a:pt x="510" y="105"/>
                    <a:pt x="507" y="103"/>
                  </a:cubicBezTo>
                  <a:cubicBezTo>
                    <a:pt x="505" y="101"/>
                    <a:pt x="504" y="98"/>
                    <a:pt x="502" y="97"/>
                  </a:cubicBezTo>
                  <a:cubicBezTo>
                    <a:pt x="499" y="96"/>
                    <a:pt x="497" y="96"/>
                    <a:pt x="494" y="96"/>
                  </a:cubicBezTo>
                  <a:cubicBezTo>
                    <a:pt x="465" y="96"/>
                    <a:pt x="465" y="96"/>
                    <a:pt x="465" y="96"/>
                  </a:cubicBezTo>
                  <a:cubicBezTo>
                    <a:pt x="464" y="94"/>
                    <a:pt x="463" y="92"/>
                    <a:pt x="462" y="90"/>
                  </a:cubicBezTo>
                  <a:cubicBezTo>
                    <a:pt x="461" y="88"/>
                    <a:pt x="461" y="86"/>
                    <a:pt x="460" y="84"/>
                  </a:cubicBezTo>
                  <a:cubicBezTo>
                    <a:pt x="459" y="82"/>
                    <a:pt x="456" y="82"/>
                    <a:pt x="454" y="81"/>
                  </a:cubicBezTo>
                  <a:cubicBezTo>
                    <a:pt x="452" y="80"/>
                    <a:pt x="451" y="78"/>
                    <a:pt x="449" y="77"/>
                  </a:cubicBezTo>
                  <a:cubicBezTo>
                    <a:pt x="447" y="76"/>
                    <a:pt x="444" y="76"/>
                    <a:pt x="443" y="75"/>
                  </a:cubicBezTo>
                  <a:cubicBezTo>
                    <a:pt x="439" y="74"/>
                    <a:pt x="435" y="73"/>
                    <a:pt x="431" y="72"/>
                  </a:cubicBezTo>
                  <a:cubicBezTo>
                    <a:pt x="426" y="72"/>
                    <a:pt x="423" y="73"/>
                    <a:pt x="419" y="72"/>
                  </a:cubicBezTo>
                  <a:cubicBezTo>
                    <a:pt x="414" y="71"/>
                    <a:pt x="412" y="69"/>
                    <a:pt x="407" y="66"/>
                  </a:cubicBezTo>
                  <a:cubicBezTo>
                    <a:pt x="402" y="64"/>
                    <a:pt x="397" y="62"/>
                    <a:pt x="396" y="56"/>
                  </a:cubicBezTo>
                  <a:cubicBezTo>
                    <a:pt x="395" y="54"/>
                    <a:pt x="394" y="52"/>
                    <a:pt x="394" y="50"/>
                  </a:cubicBezTo>
                  <a:cubicBezTo>
                    <a:pt x="394" y="48"/>
                    <a:pt x="396" y="47"/>
                    <a:pt x="397" y="44"/>
                  </a:cubicBezTo>
                  <a:cubicBezTo>
                    <a:pt x="398" y="42"/>
                    <a:pt x="402" y="43"/>
                    <a:pt x="403" y="40"/>
                  </a:cubicBezTo>
                  <a:cubicBezTo>
                    <a:pt x="404" y="38"/>
                    <a:pt x="404" y="36"/>
                    <a:pt x="404" y="34"/>
                  </a:cubicBezTo>
                  <a:cubicBezTo>
                    <a:pt x="404" y="31"/>
                    <a:pt x="403" y="30"/>
                    <a:pt x="401" y="28"/>
                  </a:cubicBezTo>
                  <a:cubicBezTo>
                    <a:pt x="400" y="26"/>
                    <a:pt x="397" y="26"/>
                    <a:pt x="396" y="25"/>
                  </a:cubicBezTo>
                  <a:cubicBezTo>
                    <a:pt x="393" y="24"/>
                    <a:pt x="392" y="22"/>
                    <a:pt x="390" y="21"/>
                  </a:cubicBezTo>
                  <a:cubicBezTo>
                    <a:pt x="392" y="19"/>
                    <a:pt x="391" y="16"/>
                    <a:pt x="394" y="15"/>
                  </a:cubicBezTo>
                  <a:cubicBezTo>
                    <a:pt x="396" y="14"/>
                    <a:pt x="398" y="14"/>
                    <a:pt x="400" y="13"/>
                  </a:cubicBezTo>
                  <a:cubicBezTo>
                    <a:pt x="402" y="13"/>
                    <a:pt x="404" y="12"/>
                    <a:pt x="406" y="12"/>
                  </a:cubicBezTo>
                  <a:cubicBezTo>
                    <a:pt x="405" y="10"/>
                    <a:pt x="406" y="7"/>
                    <a:pt x="404" y="6"/>
                  </a:cubicBezTo>
                  <a:cubicBezTo>
                    <a:pt x="403" y="5"/>
                    <a:pt x="400" y="5"/>
                    <a:pt x="398" y="5"/>
                  </a:cubicBezTo>
                  <a:cubicBezTo>
                    <a:pt x="394" y="3"/>
                    <a:pt x="391" y="0"/>
                    <a:pt x="387" y="0"/>
                  </a:cubicBezTo>
                  <a:cubicBezTo>
                    <a:pt x="384" y="0"/>
                    <a:pt x="383" y="2"/>
                    <a:pt x="381" y="2"/>
                  </a:cubicBezTo>
                  <a:cubicBezTo>
                    <a:pt x="379" y="2"/>
                    <a:pt x="377" y="1"/>
                    <a:pt x="375" y="2"/>
                  </a:cubicBezTo>
                  <a:cubicBezTo>
                    <a:pt x="371" y="2"/>
                    <a:pt x="368" y="5"/>
                    <a:pt x="363" y="6"/>
                  </a:cubicBezTo>
                  <a:cubicBezTo>
                    <a:pt x="361" y="6"/>
                    <a:pt x="359" y="6"/>
                    <a:pt x="357" y="6"/>
                  </a:cubicBezTo>
                  <a:cubicBezTo>
                    <a:pt x="350" y="6"/>
                    <a:pt x="346" y="5"/>
                    <a:pt x="340" y="6"/>
                  </a:cubicBezTo>
                  <a:cubicBezTo>
                    <a:pt x="337" y="6"/>
                    <a:pt x="336" y="9"/>
                    <a:pt x="334" y="11"/>
                  </a:cubicBezTo>
                  <a:cubicBezTo>
                    <a:pt x="331" y="12"/>
                    <a:pt x="330" y="13"/>
                    <a:pt x="328" y="15"/>
                  </a:cubicBezTo>
                  <a:cubicBezTo>
                    <a:pt x="326" y="13"/>
                    <a:pt x="324" y="12"/>
                    <a:pt x="322" y="11"/>
                  </a:cubicBezTo>
                  <a:cubicBezTo>
                    <a:pt x="320" y="9"/>
                    <a:pt x="320" y="6"/>
                    <a:pt x="318" y="5"/>
                  </a:cubicBezTo>
                  <a:cubicBezTo>
                    <a:pt x="314" y="2"/>
                    <a:pt x="310" y="0"/>
                    <a:pt x="306" y="0"/>
                  </a:cubicBezTo>
                  <a:cubicBezTo>
                    <a:pt x="298" y="0"/>
                    <a:pt x="295" y="5"/>
                    <a:pt x="288" y="8"/>
                  </a:cubicBezTo>
                  <a:cubicBezTo>
                    <a:pt x="286" y="8"/>
                    <a:pt x="284" y="7"/>
                    <a:pt x="282" y="8"/>
                  </a:cubicBezTo>
                  <a:cubicBezTo>
                    <a:pt x="279" y="9"/>
                    <a:pt x="279" y="11"/>
                    <a:pt x="276" y="13"/>
                  </a:cubicBezTo>
                  <a:cubicBezTo>
                    <a:pt x="247" y="13"/>
                    <a:pt x="247" y="13"/>
                    <a:pt x="247" y="13"/>
                  </a:cubicBezTo>
                  <a:cubicBezTo>
                    <a:pt x="246" y="16"/>
                    <a:pt x="245" y="17"/>
                    <a:pt x="244" y="19"/>
                  </a:cubicBezTo>
                  <a:cubicBezTo>
                    <a:pt x="243" y="21"/>
                    <a:pt x="244" y="24"/>
                    <a:pt x="242" y="25"/>
                  </a:cubicBezTo>
                  <a:cubicBezTo>
                    <a:pt x="241" y="27"/>
                    <a:pt x="239" y="29"/>
                    <a:pt x="237" y="30"/>
                  </a:cubicBezTo>
                  <a:cubicBezTo>
                    <a:pt x="235" y="30"/>
                    <a:pt x="233" y="30"/>
                    <a:pt x="231" y="30"/>
                  </a:cubicBezTo>
                  <a:cubicBezTo>
                    <a:pt x="226" y="30"/>
                    <a:pt x="223" y="29"/>
                    <a:pt x="219" y="30"/>
                  </a:cubicBezTo>
                  <a:cubicBezTo>
                    <a:pt x="217" y="30"/>
                    <a:pt x="216" y="33"/>
                    <a:pt x="213" y="33"/>
                  </a:cubicBezTo>
                  <a:cubicBezTo>
                    <a:pt x="210" y="33"/>
                    <a:pt x="210" y="33"/>
                    <a:pt x="210" y="33"/>
                  </a:cubicBezTo>
                  <a:cubicBezTo>
                    <a:pt x="207" y="33"/>
                    <a:pt x="205" y="31"/>
                    <a:pt x="201" y="31"/>
                  </a:cubicBezTo>
                  <a:cubicBezTo>
                    <a:pt x="194" y="31"/>
                    <a:pt x="190" y="32"/>
                    <a:pt x="184" y="31"/>
                  </a:cubicBezTo>
                  <a:cubicBezTo>
                    <a:pt x="182" y="31"/>
                    <a:pt x="180" y="30"/>
                    <a:pt x="178" y="30"/>
                  </a:cubicBezTo>
                  <a:cubicBezTo>
                    <a:pt x="175" y="29"/>
                    <a:pt x="174" y="26"/>
                    <a:pt x="172" y="25"/>
                  </a:cubicBezTo>
                  <a:cubicBezTo>
                    <a:pt x="166" y="22"/>
                    <a:pt x="166" y="22"/>
                    <a:pt x="166" y="22"/>
                  </a:cubicBezTo>
                  <a:cubicBezTo>
                    <a:pt x="165" y="25"/>
                    <a:pt x="162" y="26"/>
                    <a:pt x="161" y="28"/>
                  </a:cubicBezTo>
                  <a:cubicBezTo>
                    <a:pt x="161" y="30"/>
                    <a:pt x="162" y="32"/>
                    <a:pt x="161" y="34"/>
                  </a:cubicBezTo>
                  <a:cubicBezTo>
                    <a:pt x="161" y="36"/>
                    <a:pt x="160" y="38"/>
                    <a:pt x="160" y="40"/>
                  </a:cubicBezTo>
                  <a:cubicBezTo>
                    <a:pt x="160" y="44"/>
                    <a:pt x="160" y="46"/>
                    <a:pt x="160" y="50"/>
                  </a:cubicBezTo>
                  <a:cubicBezTo>
                    <a:pt x="158" y="50"/>
                    <a:pt x="156" y="49"/>
                    <a:pt x="154" y="49"/>
                  </a:cubicBezTo>
                  <a:cubicBezTo>
                    <a:pt x="152" y="49"/>
                    <a:pt x="150" y="50"/>
                    <a:pt x="148" y="50"/>
                  </a:cubicBezTo>
                  <a:cubicBezTo>
                    <a:pt x="144" y="50"/>
                    <a:pt x="142" y="50"/>
                    <a:pt x="138" y="50"/>
                  </a:cubicBezTo>
                  <a:cubicBezTo>
                    <a:pt x="138" y="74"/>
                    <a:pt x="138" y="74"/>
                    <a:pt x="138" y="74"/>
                  </a:cubicBezTo>
                  <a:cubicBezTo>
                    <a:pt x="116" y="74"/>
                    <a:pt x="116" y="74"/>
                    <a:pt x="116" y="74"/>
                  </a:cubicBezTo>
                  <a:cubicBezTo>
                    <a:pt x="115" y="78"/>
                    <a:pt x="115" y="81"/>
                    <a:pt x="114" y="86"/>
                  </a:cubicBezTo>
                  <a:cubicBezTo>
                    <a:pt x="114" y="90"/>
                    <a:pt x="115" y="93"/>
                    <a:pt x="114" y="97"/>
                  </a:cubicBezTo>
                  <a:cubicBezTo>
                    <a:pt x="114" y="100"/>
                    <a:pt x="112" y="101"/>
                    <a:pt x="111" y="103"/>
                  </a:cubicBezTo>
                  <a:cubicBezTo>
                    <a:pt x="111" y="107"/>
                    <a:pt x="110" y="112"/>
                    <a:pt x="110" y="117"/>
                  </a:cubicBezTo>
                  <a:cubicBezTo>
                    <a:pt x="110" y="127"/>
                    <a:pt x="110" y="127"/>
                    <a:pt x="110" y="127"/>
                  </a:cubicBezTo>
                  <a:cubicBezTo>
                    <a:pt x="92" y="127"/>
                    <a:pt x="92" y="127"/>
                    <a:pt x="92" y="127"/>
                  </a:cubicBezTo>
                  <a:cubicBezTo>
                    <a:pt x="92" y="134"/>
                    <a:pt x="91" y="141"/>
                    <a:pt x="85" y="144"/>
                  </a:cubicBezTo>
                  <a:cubicBezTo>
                    <a:pt x="83" y="146"/>
                    <a:pt x="81" y="145"/>
                    <a:pt x="79" y="146"/>
                  </a:cubicBezTo>
                  <a:cubicBezTo>
                    <a:pt x="77" y="147"/>
                    <a:pt x="77" y="151"/>
                    <a:pt x="75" y="152"/>
                  </a:cubicBezTo>
                  <a:cubicBezTo>
                    <a:pt x="73" y="153"/>
                    <a:pt x="71" y="153"/>
                    <a:pt x="69" y="153"/>
                  </a:cubicBezTo>
                  <a:cubicBezTo>
                    <a:pt x="67" y="154"/>
                    <a:pt x="64" y="153"/>
                    <a:pt x="63" y="153"/>
                  </a:cubicBezTo>
                  <a:cubicBezTo>
                    <a:pt x="61" y="154"/>
                    <a:pt x="61" y="157"/>
                    <a:pt x="60" y="159"/>
                  </a:cubicBezTo>
                  <a:cubicBezTo>
                    <a:pt x="58" y="161"/>
                    <a:pt x="57" y="163"/>
                    <a:pt x="55" y="165"/>
                  </a:cubicBezTo>
                  <a:cubicBezTo>
                    <a:pt x="53" y="170"/>
                    <a:pt x="52" y="174"/>
                    <a:pt x="50" y="178"/>
                  </a:cubicBezTo>
                  <a:cubicBezTo>
                    <a:pt x="49" y="181"/>
                    <a:pt x="47" y="183"/>
                    <a:pt x="45" y="186"/>
                  </a:cubicBezTo>
                  <a:cubicBezTo>
                    <a:pt x="44" y="188"/>
                    <a:pt x="45" y="190"/>
                    <a:pt x="44" y="192"/>
                  </a:cubicBezTo>
                  <a:cubicBezTo>
                    <a:pt x="42" y="194"/>
                    <a:pt x="39" y="195"/>
                    <a:pt x="38" y="197"/>
                  </a:cubicBezTo>
                  <a:cubicBezTo>
                    <a:pt x="37" y="200"/>
                    <a:pt x="36" y="202"/>
                    <a:pt x="35" y="203"/>
                  </a:cubicBezTo>
                  <a:cubicBezTo>
                    <a:pt x="34" y="205"/>
                    <a:pt x="35" y="207"/>
                    <a:pt x="33" y="209"/>
                  </a:cubicBezTo>
                  <a:cubicBezTo>
                    <a:pt x="32" y="211"/>
                    <a:pt x="29" y="209"/>
                    <a:pt x="28" y="209"/>
                  </a:cubicBezTo>
                  <a:cubicBezTo>
                    <a:pt x="24" y="210"/>
                    <a:pt x="21" y="210"/>
                    <a:pt x="17" y="211"/>
                  </a:cubicBezTo>
                  <a:cubicBezTo>
                    <a:pt x="17" y="218"/>
                    <a:pt x="18" y="222"/>
                    <a:pt x="17" y="230"/>
                  </a:cubicBezTo>
                  <a:cubicBezTo>
                    <a:pt x="17" y="232"/>
                    <a:pt x="16" y="234"/>
                    <a:pt x="16" y="236"/>
                  </a:cubicBezTo>
                  <a:cubicBezTo>
                    <a:pt x="15" y="238"/>
                    <a:pt x="15" y="240"/>
                    <a:pt x="14" y="242"/>
                  </a:cubicBezTo>
                  <a:cubicBezTo>
                    <a:pt x="13" y="244"/>
                    <a:pt x="11" y="244"/>
                    <a:pt x="8" y="246"/>
                  </a:cubicBezTo>
                  <a:cubicBezTo>
                    <a:pt x="7" y="247"/>
                    <a:pt x="4" y="246"/>
                    <a:pt x="3" y="248"/>
                  </a:cubicBezTo>
                  <a:cubicBezTo>
                    <a:pt x="1" y="249"/>
                    <a:pt x="1" y="252"/>
                    <a:pt x="0" y="253"/>
                  </a:cubicBezTo>
                  <a:cubicBezTo>
                    <a:pt x="0" y="264"/>
                    <a:pt x="0" y="264"/>
                    <a:pt x="0" y="264"/>
                  </a:cubicBezTo>
                  <a:cubicBezTo>
                    <a:pt x="4" y="264"/>
                    <a:pt x="7" y="265"/>
                    <a:pt x="11" y="265"/>
                  </a:cubicBezTo>
                  <a:cubicBezTo>
                    <a:pt x="14" y="265"/>
                    <a:pt x="15" y="265"/>
                    <a:pt x="17" y="265"/>
                  </a:cubicBezTo>
                  <a:cubicBezTo>
                    <a:pt x="19" y="266"/>
                    <a:pt x="21" y="265"/>
                    <a:pt x="23" y="265"/>
                  </a:cubicBezTo>
                  <a:cubicBezTo>
                    <a:pt x="26" y="266"/>
                    <a:pt x="25" y="270"/>
                    <a:pt x="28" y="271"/>
                  </a:cubicBezTo>
                  <a:cubicBezTo>
                    <a:pt x="25" y="277"/>
                    <a:pt x="25" y="277"/>
                    <a:pt x="25" y="277"/>
                  </a:cubicBezTo>
                  <a:cubicBezTo>
                    <a:pt x="23" y="279"/>
                    <a:pt x="20" y="280"/>
                    <a:pt x="20" y="282"/>
                  </a:cubicBezTo>
                  <a:cubicBezTo>
                    <a:pt x="20" y="296"/>
                    <a:pt x="22" y="304"/>
                    <a:pt x="22" y="318"/>
                  </a:cubicBezTo>
                  <a:cubicBezTo>
                    <a:pt x="22" y="324"/>
                    <a:pt x="22" y="324"/>
                    <a:pt x="22" y="324"/>
                  </a:cubicBezTo>
                  <a:cubicBezTo>
                    <a:pt x="22" y="326"/>
                    <a:pt x="22" y="328"/>
                    <a:pt x="22" y="330"/>
                  </a:cubicBezTo>
                  <a:cubicBezTo>
                    <a:pt x="21" y="332"/>
                    <a:pt x="19" y="334"/>
                    <a:pt x="17" y="336"/>
                  </a:cubicBezTo>
                  <a:cubicBezTo>
                    <a:pt x="16" y="337"/>
                    <a:pt x="12" y="334"/>
                    <a:pt x="11" y="336"/>
                  </a:cubicBezTo>
                  <a:cubicBezTo>
                    <a:pt x="11" y="337"/>
                    <a:pt x="10" y="339"/>
                    <a:pt x="10" y="342"/>
                  </a:cubicBezTo>
                  <a:cubicBezTo>
                    <a:pt x="10" y="344"/>
                    <a:pt x="12" y="345"/>
                    <a:pt x="13" y="348"/>
                  </a:cubicBezTo>
                  <a:cubicBezTo>
                    <a:pt x="13" y="349"/>
                    <a:pt x="14" y="352"/>
                    <a:pt x="14" y="353"/>
                  </a:cubicBezTo>
                  <a:cubicBezTo>
                    <a:pt x="15" y="355"/>
                    <a:pt x="16" y="357"/>
                    <a:pt x="16" y="359"/>
                  </a:cubicBezTo>
                  <a:cubicBezTo>
                    <a:pt x="16" y="365"/>
                    <a:pt x="16" y="365"/>
                    <a:pt x="16" y="365"/>
                  </a:cubicBezTo>
                  <a:cubicBezTo>
                    <a:pt x="16" y="370"/>
                    <a:pt x="15" y="373"/>
                    <a:pt x="17" y="377"/>
                  </a:cubicBezTo>
                  <a:cubicBezTo>
                    <a:pt x="18" y="380"/>
                    <a:pt x="21" y="379"/>
                    <a:pt x="23" y="381"/>
                  </a:cubicBezTo>
                  <a:cubicBezTo>
                    <a:pt x="25" y="383"/>
                    <a:pt x="24" y="386"/>
                    <a:pt x="26" y="387"/>
                  </a:cubicBezTo>
                  <a:cubicBezTo>
                    <a:pt x="28" y="389"/>
                    <a:pt x="30" y="389"/>
                    <a:pt x="32" y="390"/>
                  </a:cubicBezTo>
                  <a:cubicBezTo>
                    <a:pt x="34" y="391"/>
                    <a:pt x="35" y="394"/>
                    <a:pt x="38" y="395"/>
                  </a:cubicBezTo>
                  <a:cubicBezTo>
                    <a:pt x="40" y="395"/>
                    <a:pt x="42" y="394"/>
                    <a:pt x="44" y="395"/>
                  </a:cubicBezTo>
                  <a:cubicBezTo>
                    <a:pt x="46" y="396"/>
                    <a:pt x="48" y="396"/>
                    <a:pt x="50" y="398"/>
                  </a:cubicBezTo>
                  <a:cubicBezTo>
                    <a:pt x="52" y="401"/>
                    <a:pt x="50" y="406"/>
                    <a:pt x="53" y="409"/>
                  </a:cubicBezTo>
                  <a:cubicBezTo>
                    <a:pt x="54" y="411"/>
                    <a:pt x="57" y="411"/>
                    <a:pt x="58" y="412"/>
                  </a:cubicBezTo>
                  <a:cubicBezTo>
                    <a:pt x="60" y="413"/>
                    <a:pt x="62" y="412"/>
                    <a:pt x="64" y="412"/>
                  </a:cubicBezTo>
                  <a:cubicBezTo>
                    <a:pt x="64" y="419"/>
                    <a:pt x="63" y="423"/>
                    <a:pt x="64" y="430"/>
                  </a:cubicBezTo>
                  <a:cubicBezTo>
                    <a:pt x="65" y="433"/>
                    <a:pt x="67" y="434"/>
                    <a:pt x="69" y="436"/>
                  </a:cubicBezTo>
                  <a:cubicBezTo>
                    <a:pt x="70" y="438"/>
                    <a:pt x="74" y="438"/>
                    <a:pt x="76" y="439"/>
                  </a:cubicBezTo>
                  <a:cubicBezTo>
                    <a:pt x="81" y="441"/>
                    <a:pt x="83" y="444"/>
                    <a:pt x="88" y="446"/>
                  </a:cubicBezTo>
                  <a:cubicBezTo>
                    <a:pt x="93" y="448"/>
                    <a:pt x="96" y="447"/>
                    <a:pt x="101" y="448"/>
                  </a:cubicBezTo>
                  <a:cubicBezTo>
                    <a:pt x="101" y="450"/>
                    <a:pt x="103" y="451"/>
                    <a:pt x="103" y="454"/>
                  </a:cubicBezTo>
                  <a:cubicBezTo>
                    <a:pt x="103" y="456"/>
                    <a:pt x="102" y="458"/>
                    <a:pt x="103" y="459"/>
                  </a:cubicBezTo>
                  <a:cubicBezTo>
                    <a:pt x="103" y="461"/>
                    <a:pt x="101" y="463"/>
                    <a:pt x="103" y="465"/>
                  </a:cubicBezTo>
                  <a:cubicBezTo>
                    <a:pt x="104" y="467"/>
                    <a:pt x="107" y="467"/>
                    <a:pt x="109" y="468"/>
                  </a:cubicBezTo>
                  <a:cubicBezTo>
                    <a:pt x="110" y="470"/>
                    <a:pt x="113" y="470"/>
                    <a:pt x="114" y="471"/>
                  </a:cubicBezTo>
                  <a:cubicBezTo>
                    <a:pt x="117" y="473"/>
                    <a:pt x="117" y="476"/>
                    <a:pt x="119" y="477"/>
                  </a:cubicBezTo>
                  <a:cubicBezTo>
                    <a:pt x="122" y="480"/>
                    <a:pt x="126" y="483"/>
                    <a:pt x="131" y="484"/>
                  </a:cubicBezTo>
                  <a:cubicBezTo>
                    <a:pt x="132" y="485"/>
                    <a:pt x="135" y="484"/>
                    <a:pt x="136" y="484"/>
                  </a:cubicBezTo>
                  <a:cubicBezTo>
                    <a:pt x="139" y="485"/>
                    <a:pt x="140" y="487"/>
                    <a:pt x="142" y="487"/>
                  </a:cubicBezTo>
                  <a:cubicBezTo>
                    <a:pt x="145" y="488"/>
                    <a:pt x="148" y="489"/>
                    <a:pt x="151" y="489"/>
                  </a:cubicBezTo>
                  <a:cubicBezTo>
                    <a:pt x="155" y="489"/>
                    <a:pt x="155" y="486"/>
                    <a:pt x="157" y="483"/>
                  </a:cubicBezTo>
                  <a:cubicBezTo>
                    <a:pt x="158" y="482"/>
                    <a:pt x="157" y="478"/>
                    <a:pt x="159" y="477"/>
                  </a:cubicBezTo>
                  <a:cubicBezTo>
                    <a:pt x="162" y="475"/>
                    <a:pt x="166" y="476"/>
                    <a:pt x="170" y="476"/>
                  </a:cubicBezTo>
                  <a:cubicBezTo>
                    <a:pt x="173" y="476"/>
                    <a:pt x="174" y="477"/>
                    <a:pt x="176" y="477"/>
                  </a:cubicBezTo>
                  <a:cubicBezTo>
                    <a:pt x="178" y="477"/>
                    <a:pt x="180" y="476"/>
                    <a:pt x="182" y="476"/>
                  </a:cubicBezTo>
                  <a:cubicBezTo>
                    <a:pt x="186" y="476"/>
                    <a:pt x="186" y="476"/>
                    <a:pt x="186" y="476"/>
                  </a:cubicBezTo>
                  <a:cubicBezTo>
                    <a:pt x="192" y="476"/>
                    <a:pt x="196" y="475"/>
                    <a:pt x="201" y="476"/>
                  </a:cubicBezTo>
                  <a:cubicBezTo>
                    <a:pt x="203" y="476"/>
                    <a:pt x="205" y="475"/>
                    <a:pt x="207" y="476"/>
                  </a:cubicBezTo>
                  <a:cubicBezTo>
                    <a:pt x="209" y="476"/>
                    <a:pt x="208" y="480"/>
                    <a:pt x="210" y="482"/>
                  </a:cubicBezTo>
                  <a:cubicBezTo>
                    <a:pt x="215" y="484"/>
                    <a:pt x="219" y="483"/>
                    <a:pt x="225" y="483"/>
                  </a:cubicBezTo>
                  <a:cubicBezTo>
                    <a:pt x="228" y="483"/>
                    <a:pt x="231" y="483"/>
                    <a:pt x="234" y="483"/>
                  </a:cubicBezTo>
                  <a:cubicBezTo>
                    <a:pt x="236" y="483"/>
                    <a:pt x="237" y="481"/>
                    <a:pt x="240" y="480"/>
                  </a:cubicBezTo>
                  <a:cubicBezTo>
                    <a:pt x="241" y="479"/>
                    <a:pt x="244" y="481"/>
                    <a:pt x="245" y="480"/>
                  </a:cubicBezTo>
                  <a:cubicBezTo>
                    <a:pt x="247" y="479"/>
                    <a:pt x="246" y="476"/>
                    <a:pt x="248" y="474"/>
                  </a:cubicBezTo>
                  <a:cubicBezTo>
                    <a:pt x="250" y="473"/>
                    <a:pt x="252" y="471"/>
                    <a:pt x="254" y="470"/>
                  </a:cubicBezTo>
                  <a:cubicBezTo>
                    <a:pt x="256" y="468"/>
                    <a:pt x="258" y="466"/>
                    <a:pt x="260" y="465"/>
                  </a:cubicBezTo>
                  <a:cubicBezTo>
                    <a:pt x="264" y="465"/>
                    <a:pt x="267" y="465"/>
                    <a:pt x="272" y="465"/>
                  </a:cubicBezTo>
                  <a:cubicBezTo>
                    <a:pt x="276" y="465"/>
                    <a:pt x="279" y="467"/>
                    <a:pt x="284" y="467"/>
                  </a:cubicBezTo>
                  <a:cubicBezTo>
                    <a:pt x="287" y="467"/>
                    <a:pt x="287" y="467"/>
                    <a:pt x="287" y="467"/>
                  </a:cubicBezTo>
                  <a:cubicBezTo>
                    <a:pt x="290" y="466"/>
                    <a:pt x="291" y="462"/>
                    <a:pt x="294" y="461"/>
                  </a:cubicBezTo>
                  <a:cubicBezTo>
                    <a:pt x="299" y="459"/>
                    <a:pt x="304" y="458"/>
                    <a:pt x="309" y="458"/>
                  </a:cubicBezTo>
                  <a:cubicBezTo>
                    <a:pt x="313" y="458"/>
                    <a:pt x="317" y="457"/>
                    <a:pt x="319" y="459"/>
                  </a:cubicBezTo>
                  <a:cubicBezTo>
                    <a:pt x="320" y="461"/>
                    <a:pt x="320" y="464"/>
                    <a:pt x="320" y="465"/>
                  </a:cubicBezTo>
                  <a:cubicBezTo>
                    <a:pt x="322" y="468"/>
                    <a:pt x="324" y="469"/>
                    <a:pt x="325" y="471"/>
                  </a:cubicBezTo>
                  <a:cubicBezTo>
                    <a:pt x="326" y="473"/>
                    <a:pt x="326" y="475"/>
                    <a:pt x="326" y="477"/>
                  </a:cubicBezTo>
                  <a:cubicBezTo>
                    <a:pt x="327" y="479"/>
                    <a:pt x="327" y="482"/>
                    <a:pt x="328" y="483"/>
                  </a:cubicBezTo>
                  <a:cubicBezTo>
                    <a:pt x="329" y="485"/>
                    <a:pt x="332" y="485"/>
                    <a:pt x="334" y="486"/>
                  </a:cubicBezTo>
                  <a:cubicBezTo>
                    <a:pt x="336" y="487"/>
                    <a:pt x="337" y="487"/>
                    <a:pt x="340" y="487"/>
                  </a:cubicBezTo>
                  <a:cubicBezTo>
                    <a:pt x="391" y="487"/>
                    <a:pt x="391" y="487"/>
                    <a:pt x="391" y="487"/>
                  </a:cubicBezTo>
                  <a:cubicBezTo>
                    <a:pt x="391" y="505"/>
                    <a:pt x="391" y="505"/>
                    <a:pt x="391" y="505"/>
                  </a:cubicBezTo>
                  <a:cubicBezTo>
                    <a:pt x="391" y="508"/>
                    <a:pt x="390" y="509"/>
                    <a:pt x="390" y="511"/>
                  </a:cubicBezTo>
                  <a:cubicBezTo>
                    <a:pt x="390" y="515"/>
                    <a:pt x="390" y="518"/>
                    <a:pt x="390" y="523"/>
                  </a:cubicBezTo>
                  <a:cubicBezTo>
                    <a:pt x="390" y="525"/>
                    <a:pt x="390" y="527"/>
                    <a:pt x="390" y="529"/>
                  </a:cubicBezTo>
                  <a:cubicBezTo>
                    <a:pt x="389" y="531"/>
                    <a:pt x="386" y="532"/>
                    <a:pt x="385" y="535"/>
                  </a:cubicBezTo>
                  <a:cubicBezTo>
                    <a:pt x="384" y="536"/>
                    <a:pt x="384" y="538"/>
                    <a:pt x="384" y="540"/>
                  </a:cubicBezTo>
                  <a:cubicBezTo>
                    <a:pt x="384" y="547"/>
                    <a:pt x="382" y="551"/>
                    <a:pt x="382" y="558"/>
                  </a:cubicBezTo>
                  <a:cubicBezTo>
                    <a:pt x="381" y="560"/>
                    <a:pt x="382" y="563"/>
                    <a:pt x="381" y="564"/>
                  </a:cubicBezTo>
                  <a:cubicBezTo>
                    <a:pt x="379" y="565"/>
                    <a:pt x="376" y="563"/>
                    <a:pt x="375" y="564"/>
                  </a:cubicBezTo>
                  <a:cubicBezTo>
                    <a:pt x="373" y="565"/>
                    <a:pt x="373" y="568"/>
                    <a:pt x="372" y="570"/>
                  </a:cubicBezTo>
                  <a:cubicBezTo>
                    <a:pt x="374" y="571"/>
                    <a:pt x="376" y="572"/>
                    <a:pt x="378" y="573"/>
                  </a:cubicBezTo>
                  <a:cubicBezTo>
                    <a:pt x="382" y="574"/>
                    <a:pt x="387" y="574"/>
                    <a:pt x="390" y="577"/>
                  </a:cubicBezTo>
                  <a:cubicBezTo>
                    <a:pt x="392" y="581"/>
                    <a:pt x="390" y="585"/>
                    <a:pt x="391" y="589"/>
                  </a:cubicBezTo>
                  <a:cubicBezTo>
                    <a:pt x="392" y="591"/>
                    <a:pt x="393" y="593"/>
                    <a:pt x="394" y="595"/>
                  </a:cubicBezTo>
                  <a:cubicBezTo>
                    <a:pt x="396" y="596"/>
                    <a:pt x="398" y="596"/>
                    <a:pt x="400" y="596"/>
                  </a:cubicBezTo>
                  <a:cubicBezTo>
                    <a:pt x="402" y="597"/>
                    <a:pt x="404" y="598"/>
                    <a:pt x="406" y="599"/>
                  </a:cubicBezTo>
                  <a:cubicBezTo>
                    <a:pt x="407" y="601"/>
                    <a:pt x="406" y="603"/>
                    <a:pt x="407" y="605"/>
                  </a:cubicBezTo>
                  <a:cubicBezTo>
                    <a:pt x="410" y="610"/>
                    <a:pt x="415" y="612"/>
                    <a:pt x="418" y="617"/>
                  </a:cubicBezTo>
                  <a:cubicBezTo>
                    <a:pt x="419" y="619"/>
                    <a:pt x="419" y="621"/>
                    <a:pt x="421" y="623"/>
                  </a:cubicBezTo>
                  <a:cubicBezTo>
                    <a:pt x="423" y="627"/>
                    <a:pt x="426" y="630"/>
                    <a:pt x="428" y="635"/>
                  </a:cubicBezTo>
                  <a:cubicBezTo>
                    <a:pt x="429" y="637"/>
                    <a:pt x="430" y="638"/>
                    <a:pt x="431" y="640"/>
                  </a:cubicBezTo>
                  <a:cubicBezTo>
                    <a:pt x="432" y="645"/>
                    <a:pt x="430" y="649"/>
                    <a:pt x="431" y="654"/>
                  </a:cubicBezTo>
                  <a:cubicBezTo>
                    <a:pt x="431" y="658"/>
                    <a:pt x="433" y="661"/>
                    <a:pt x="434" y="665"/>
                  </a:cubicBezTo>
                  <a:cubicBezTo>
                    <a:pt x="435" y="668"/>
                    <a:pt x="438" y="669"/>
                    <a:pt x="438" y="671"/>
                  </a:cubicBezTo>
                  <a:cubicBezTo>
                    <a:pt x="439" y="673"/>
                    <a:pt x="437" y="675"/>
                    <a:pt x="437" y="677"/>
                  </a:cubicBezTo>
                  <a:cubicBezTo>
                    <a:pt x="437" y="683"/>
                    <a:pt x="437" y="683"/>
                    <a:pt x="437" y="683"/>
                  </a:cubicBezTo>
                  <a:cubicBezTo>
                    <a:pt x="437" y="688"/>
                    <a:pt x="437" y="691"/>
                    <a:pt x="440" y="695"/>
                  </a:cubicBezTo>
                  <a:cubicBezTo>
                    <a:pt x="441" y="697"/>
                    <a:pt x="444" y="696"/>
                    <a:pt x="446" y="698"/>
                  </a:cubicBezTo>
                  <a:cubicBezTo>
                    <a:pt x="447" y="700"/>
                    <a:pt x="446" y="703"/>
                    <a:pt x="446" y="707"/>
                  </a:cubicBezTo>
                  <a:cubicBezTo>
                    <a:pt x="446" y="710"/>
                    <a:pt x="446" y="712"/>
                    <a:pt x="446" y="716"/>
                  </a:cubicBezTo>
                  <a:cubicBezTo>
                    <a:pt x="445" y="718"/>
                    <a:pt x="444" y="720"/>
                    <a:pt x="444" y="721"/>
                  </a:cubicBezTo>
                  <a:cubicBezTo>
                    <a:pt x="444" y="723"/>
                    <a:pt x="444" y="726"/>
                    <a:pt x="443" y="727"/>
                  </a:cubicBezTo>
                  <a:cubicBezTo>
                    <a:pt x="442" y="730"/>
                    <a:pt x="438" y="730"/>
                    <a:pt x="437" y="732"/>
                  </a:cubicBezTo>
                  <a:cubicBezTo>
                    <a:pt x="432" y="738"/>
                    <a:pt x="429" y="742"/>
                    <a:pt x="428" y="749"/>
                  </a:cubicBezTo>
                  <a:cubicBezTo>
                    <a:pt x="428" y="753"/>
                    <a:pt x="429" y="757"/>
                    <a:pt x="428" y="761"/>
                  </a:cubicBezTo>
                  <a:cubicBezTo>
                    <a:pt x="428" y="763"/>
                    <a:pt x="427" y="765"/>
                    <a:pt x="426" y="767"/>
                  </a:cubicBezTo>
                  <a:cubicBezTo>
                    <a:pt x="425" y="770"/>
                    <a:pt x="422" y="770"/>
                    <a:pt x="421" y="773"/>
                  </a:cubicBezTo>
                  <a:cubicBezTo>
                    <a:pt x="419" y="775"/>
                    <a:pt x="418" y="776"/>
                    <a:pt x="418" y="779"/>
                  </a:cubicBezTo>
                  <a:cubicBezTo>
                    <a:pt x="417" y="783"/>
                    <a:pt x="418" y="786"/>
                    <a:pt x="418" y="791"/>
                  </a:cubicBezTo>
                  <a:cubicBezTo>
                    <a:pt x="418" y="798"/>
                    <a:pt x="417" y="802"/>
                    <a:pt x="419" y="808"/>
                  </a:cubicBezTo>
                  <a:cubicBezTo>
                    <a:pt x="420" y="811"/>
                    <a:pt x="423" y="812"/>
                    <a:pt x="425" y="814"/>
                  </a:cubicBezTo>
                  <a:cubicBezTo>
                    <a:pt x="427" y="816"/>
                    <a:pt x="430" y="816"/>
                    <a:pt x="431" y="819"/>
                  </a:cubicBezTo>
                  <a:cubicBezTo>
                    <a:pt x="431" y="820"/>
                    <a:pt x="430" y="823"/>
                    <a:pt x="431" y="824"/>
                  </a:cubicBezTo>
                  <a:cubicBezTo>
                    <a:pt x="431" y="826"/>
                    <a:pt x="430" y="829"/>
                    <a:pt x="431" y="830"/>
                  </a:cubicBezTo>
                  <a:cubicBezTo>
                    <a:pt x="431" y="833"/>
                    <a:pt x="433" y="834"/>
                    <a:pt x="434" y="836"/>
                  </a:cubicBezTo>
                  <a:cubicBezTo>
                    <a:pt x="435" y="838"/>
                    <a:pt x="435" y="840"/>
                    <a:pt x="437" y="842"/>
                  </a:cubicBezTo>
                  <a:cubicBezTo>
                    <a:pt x="440" y="846"/>
                    <a:pt x="446" y="848"/>
                    <a:pt x="450" y="851"/>
                  </a:cubicBezTo>
                  <a:cubicBezTo>
                    <a:pt x="450" y="853"/>
                    <a:pt x="450" y="855"/>
                    <a:pt x="450" y="857"/>
                  </a:cubicBezTo>
                  <a:cubicBezTo>
                    <a:pt x="450" y="860"/>
                    <a:pt x="453" y="862"/>
                    <a:pt x="453" y="864"/>
                  </a:cubicBezTo>
                  <a:cubicBezTo>
                    <a:pt x="453" y="866"/>
                    <a:pt x="454" y="868"/>
                    <a:pt x="454" y="870"/>
                  </a:cubicBezTo>
                  <a:cubicBezTo>
                    <a:pt x="455" y="872"/>
                    <a:pt x="454" y="874"/>
                    <a:pt x="454" y="876"/>
                  </a:cubicBezTo>
                  <a:cubicBezTo>
                    <a:pt x="455" y="878"/>
                    <a:pt x="459" y="879"/>
                    <a:pt x="459" y="882"/>
                  </a:cubicBezTo>
                  <a:cubicBezTo>
                    <a:pt x="459" y="912"/>
                    <a:pt x="459" y="912"/>
                    <a:pt x="459" y="912"/>
                  </a:cubicBezTo>
                  <a:cubicBezTo>
                    <a:pt x="459" y="916"/>
                    <a:pt x="461" y="919"/>
                    <a:pt x="462" y="923"/>
                  </a:cubicBezTo>
                  <a:cubicBezTo>
                    <a:pt x="462" y="925"/>
                    <a:pt x="461" y="927"/>
                    <a:pt x="462" y="929"/>
                  </a:cubicBezTo>
                  <a:cubicBezTo>
                    <a:pt x="463" y="934"/>
                    <a:pt x="465" y="937"/>
                    <a:pt x="468" y="941"/>
                  </a:cubicBezTo>
                  <a:cubicBezTo>
                    <a:pt x="472" y="948"/>
                    <a:pt x="480" y="949"/>
                    <a:pt x="484" y="957"/>
                  </a:cubicBezTo>
                  <a:cubicBezTo>
                    <a:pt x="485" y="959"/>
                    <a:pt x="483" y="961"/>
                    <a:pt x="484" y="963"/>
                  </a:cubicBezTo>
                  <a:cubicBezTo>
                    <a:pt x="484" y="965"/>
                    <a:pt x="485" y="967"/>
                    <a:pt x="485" y="969"/>
                  </a:cubicBezTo>
                  <a:cubicBezTo>
                    <a:pt x="486" y="971"/>
                    <a:pt x="488" y="972"/>
                    <a:pt x="488" y="975"/>
                  </a:cubicBezTo>
                  <a:cubicBezTo>
                    <a:pt x="490" y="979"/>
                    <a:pt x="490" y="982"/>
                    <a:pt x="493" y="986"/>
                  </a:cubicBezTo>
                  <a:cubicBezTo>
                    <a:pt x="494" y="989"/>
                    <a:pt x="497" y="990"/>
                    <a:pt x="499" y="992"/>
                  </a:cubicBezTo>
                  <a:cubicBezTo>
                    <a:pt x="500" y="994"/>
                    <a:pt x="504" y="994"/>
                    <a:pt x="504" y="997"/>
                  </a:cubicBezTo>
                  <a:cubicBezTo>
                    <a:pt x="505" y="1001"/>
                    <a:pt x="503" y="1004"/>
                    <a:pt x="504" y="1008"/>
                  </a:cubicBezTo>
                  <a:cubicBezTo>
                    <a:pt x="505" y="1011"/>
                    <a:pt x="507" y="1012"/>
                    <a:pt x="507" y="1014"/>
                  </a:cubicBezTo>
                  <a:cubicBezTo>
                    <a:pt x="508" y="1017"/>
                    <a:pt x="511" y="1018"/>
                    <a:pt x="512" y="1020"/>
                  </a:cubicBezTo>
                  <a:cubicBezTo>
                    <a:pt x="512" y="1023"/>
                    <a:pt x="512" y="1023"/>
                    <a:pt x="512" y="1023"/>
                  </a:cubicBezTo>
                  <a:cubicBezTo>
                    <a:pt x="512" y="1026"/>
                    <a:pt x="507" y="1025"/>
                    <a:pt x="506" y="1028"/>
                  </a:cubicBezTo>
                  <a:cubicBezTo>
                    <a:pt x="504" y="1030"/>
                    <a:pt x="503" y="1031"/>
                    <a:pt x="502" y="1033"/>
                  </a:cubicBezTo>
                  <a:cubicBezTo>
                    <a:pt x="500" y="1035"/>
                    <a:pt x="502" y="1038"/>
                    <a:pt x="502" y="1039"/>
                  </a:cubicBezTo>
                  <a:cubicBezTo>
                    <a:pt x="504" y="1040"/>
                    <a:pt x="505" y="1041"/>
                    <a:pt x="507" y="1041"/>
                  </a:cubicBezTo>
                  <a:cubicBezTo>
                    <a:pt x="513" y="1041"/>
                    <a:pt x="513" y="1041"/>
                    <a:pt x="513" y="1041"/>
                  </a:cubicBezTo>
                  <a:cubicBezTo>
                    <a:pt x="513" y="1043"/>
                    <a:pt x="513" y="1045"/>
                    <a:pt x="513" y="1047"/>
                  </a:cubicBezTo>
                  <a:cubicBezTo>
                    <a:pt x="514" y="1049"/>
                    <a:pt x="513" y="1051"/>
                    <a:pt x="513" y="1053"/>
                  </a:cubicBezTo>
                  <a:cubicBezTo>
                    <a:pt x="514" y="1054"/>
                    <a:pt x="517" y="1054"/>
                    <a:pt x="519" y="1056"/>
                  </a:cubicBezTo>
                  <a:cubicBezTo>
                    <a:pt x="521" y="1057"/>
                    <a:pt x="523" y="1058"/>
                    <a:pt x="525" y="1058"/>
                  </a:cubicBezTo>
                  <a:cubicBezTo>
                    <a:pt x="554" y="1058"/>
                    <a:pt x="554" y="1058"/>
                    <a:pt x="554" y="1058"/>
                  </a:cubicBezTo>
                  <a:cubicBezTo>
                    <a:pt x="559" y="1058"/>
                    <a:pt x="561" y="1056"/>
                    <a:pt x="566" y="1054"/>
                  </a:cubicBezTo>
                  <a:cubicBezTo>
                    <a:pt x="571" y="1053"/>
                    <a:pt x="574" y="1051"/>
                    <a:pt x="578" y="1051"/>
                  </a:cubicBezTo>
                  <a:cubicBezTo>
                    <a:pt x="615" y="1051"/>
                    <a:pt x="615" y="1051"/>
                    <a:pt x="615" y="1051"/>
                  </a:cubicBezTo>
                  <a:cubicBezTo>
                    <a:pt x="616" y="1049"/>
                    <a:pt x="618" y="1048"/>
                    <a:pt x="619" y="1045"/>
                  </a:cubicBezTo>
                  <a:cubicBezTo>
                    <a:pt x="620" y="1043"/>
                    <a:pt x="618" y="1040"/>
                    <a:pt x="619" y="1039"/>
                  </a:cubicBezTo>
                  <a:cubicBezTo>
                    <a:pt x="621" y="1038"/>
                    <a:pt x="623" y="1038"/>
                    <a:pt x="625" y="1038"/>
                  </a:cubicBezTo>
                  <a:cubicBezTo>
                    <a:pt x="627" y="1038"/>
                    <a:pt x="629" y="1038"/>
                    <a:pt x="631" y="1038"/>
                  </a:cubicBezTo>
                  <a:cubicBezTo>
                    <a:pt x="635" y="1038"/>
                    <a:pt x="639" y="1038"/>
                    <a:pt x="643" y="1036"/>
                  </a:cubicBezTo>
                  <a:cubicBezTo>
                    <a:pt x="645" y="1036"/>
                    <a:pt x="647" y="1036"/>
                    <a:pt x="649" y="1035"/>
                  </a:cubicBezTo>
                  <a:cubicBezTo>
                    <a:pt x="651" y="1033"/>
                    <a:pt x="652" y="1031"/>
                    <a:pt x="653" y="1029"/>
                  </a:cubicBezTo>
                  <a:cubicBezTo>
                    <a:pt x="654" y="1028"/>
                    <a:pt x="652" y="1025"/>
                    <a:pt x="653" y="1023"/>
                  </a:cubicBezTo>
                  <a:cubicBezTo>
                    <a:pt x="654" y="1021"/>
                    <a:pt x="657" y="1022"/>
                    <a:pt x="659" y="1020"/>
                  </a:cubicBezTo>
                  <a:cubicBezTo>
                    <a:pt x="661" y="1019"/>
                    <a:pt x="663" y="1017"/>
                    <a:pt x="665" y="1016"/>
                  </a:cubicBezTo>
                  <a:cubicBezTo>
                    <a:pt x="667" y="1014"/>
                    <a:pt x="669" y="1012"/>
                    <a:pt x="671" y="1010"/>
                  </a:cubicBezTo>
                  <a:cubicBezTo>
                    <a:pt x="673" y="1008"/>
                    <a:pt x="675" y="1007"/>
                    <a:pt x="677" y="1004"/>
                  </a:cubicBezTo>
                  <a:cubicBezTo>
                    <a:pt x="679" y="1000"/>
                    <a:pt x="679" y="996"/>
                    <a:pt x="681" y="992"/>
                  </a:cubicBezTo>
                  <a:cubicBezTo>
                    <a:pt x="682" y="990"/>
                    <a:pt x="685" y="988"/>
                    <a:pt x="687" y="986"/>
                  </a:cubicBezTo>
                  <a:cubicBezTo>
                    <a:pt x="691" y="983"/>
                    <a:pt x="696" y="981"/>
                    <a:pt x="699" y="976"/>
                  </a:cubicBezTo>
                  <a:cubicBezTo>
                    <a:pt x="700" y="974"/>
                    <a:pt x="699" y="972"/>
                    <a:pt x="700" y="970"/>
                  </a:cubicBezTo>
                  <a:cubicBezTo>
                    <a:pt x="702" y="968"/>
                    <a:pt x="704" y="967"/>
                    <a:pt x="706" y="964"/>
                  </a:cubicBezTo>
                  <a:cubicBezTo>
                    <a:pt x="708" y="962"/>
                    <a:pt x="711" y="961"/>
                    <a:pt x="712" y="958"/>
                  </a:cubicBezTo>
                  <a:cubicBezTo>
                    <a:pt x="714" y="953"/>
                    <a:pt x="713" y="950"/>
                    <a:pt x="713" y="944"/>
                  </a:cubicBezTo>
                  <a:cubicBezTo>
                    <a:pt x="713" y="940"/>
                    <a:pt x="715" y="938"/>
                    <a:pt x="713" y="935"/>
                  </a:cubicBezTo>
                  <a:cubicBezTo>
                    <a:pt x="713" y="932"/>
                    <a:pt x="710" y="932"/>
                    <a:pt x="709" y="929"/>
                  </a:cubicBezTo>
                  <a:cubicBezTo>
                    <a:pt x="708" y="927"/>
                    <a:pt x="708" y="925"/>
                    <a:pt x="708" y="923"/>
                  </a:cubicBezTo>
                  <a:cubicBezTo>
                    <a:pt x="710" y="922"/>
                    <a:pt x="711" y="919"/>
                    <a:pt x="713" y="919"/>
                  </a:cubicBezTo>
                  <a:cubicBezTo>
                    <a:pt x="715" y="919"/>
                    <a:pt x="718" y="919"/>
                    <a:pt x="719" y="919"/>
                  </a:cubicBezTo>
                  <a:cubicBezTo>
                    <a:pt x="721" y="918"/>
                    <a:pt x="723" y="919"/>
                    <a:pt x="725" y="919"/>
                  </a:cubicBezTo>
                  <a:cubicBezTo>
                    <a:pt x="728" y="918"/>
                    <a:pt x="729" y="915"/>
                    <a:pt x="731" y="913"/>
                  </a:cubicBezTo>
                  <a:cubicBezTo>
                    <a:pt x="733" y="911"/>
                    <a:pt x="735" y="910"/>
                    <a:pt x="737" y="908"/>
                  </a:cubicBezTo>
                  <a:cubicBezTo>
                    <a:pt x="739" y="907"/>
                    <a:pt x="739" y="904"/>
                    <a:pt x="741" y="902"/>
                  </a:cubicBezTo>
                  <a:cubicBezTo>
                    <a:pt x="744" y="901"/>
                    <a:pt x="745" y="900"/>
                    <a:pt x="747" y="898"/>
                  </a:cubicBezTo>
                  <a:cubicBezTo>
                    <a:pt x="749" y="897"/>
                    <a:pt x="752" y="898"/>
                    <a:pt x="753" y="897"/>
                  </a:cubicBezTo>
                  <a:cubicBezTo>
                    <a:pt x="754" y="895"/>
                    <a:pt x="753" y="893"/>
                    <a:pt x="753" y="891"/>
                  </a:cubicBezTo>
                  <a:cubicBezTo>
                    <a:pt x="753" y="884"/>
                    <a:pt x="752" y="880"/>
                    <a:pt x="750" y="873"/>
                  </a:cubicBezTo>
                  <a:cubicBezTo>
                    <a:pt x="750" y="869"/>
                    <a:pt x="748" y="865"/>
                    <a:pt x="747" y="861"/>
                  </a:cubicBezTo>
                  <a:cubicBezTo>
                    <a:pt x="746" y="857"/>
                    <a:pt x="745" y="854"/>
                    <a:pt x="743" y="850"/>
                  </a:cubicBezTo>
                  <a:cubicBezTo>
                    <a:pt x="741" y="845"/>
                    <a:pt x="737" y="843"/>
                    <a:pt x="737" y="838"/>
                  </a:cubicBezTo>
                  <a:cubicBezTo>
                    <a:pt x="737" y="834"/>
                    <a:pt x="741" y="834"/>
                    <a:pt x="743" y="832"/>
                  </a:cubicBezTo>
                  <a:cubicBezTo>
                    <a:pt x="745" y="830"/>
                    <a:pt x="745" y="828"/>
                    <a:pt x="747" y="826"/>
                  </a:cubicBezTo>
                  <a:cubicBezTo>
                    <a:pt x="749" y="824"/>
                    <a:pt x="751" y="822"/>
                    <a:pt x="753" y="820"/>
                  </a:cubicBezTo>
                  <a:cubicBezTo>
                    <a:pt x="755" y="819"/>
                    <a:pt x="758" y="819"/>
                    <a:pt x="759" y="819"/>
                  </a:cubicBezTo>
                  <a:cubicBezTo>
                    <a:pt x="761" y="817"/>
                    <a:pt x="761" y="815"/>
                    <a:pt x="762" y="813"/>
                  </a:cubicBezTo>
                  <a:cubicBezTo>
                    <a:pt x="764" y="811"/>
                    <a:pt x="766" y="809"/>
                    <a:pt x="768" y="807"/>
                  </a:cubicBezTo>
                  <a:cubicBezTo>
                    <a:pt x="769" y="805"/>
                    <a:pt x="769" y="802"/>
                    <a:pt x="771" y="801"/>
                  </a:cubicBezTo>
                  <a:cubicBezTo>
                    <a:pt x="775" y="798"/>
                    <a:pt x="778" y="796"/>
                    <a:pt x="783" y="795"/>
                  </a:cubicBezTo>
                  <a:cubicBezTo>
                    <a:pt x="784" y="795"/>
                    <a:pt x="787" y="794"/>
                    <a:pt x="789" y="794"/>
                  </a:cubicBezTo>
                  <a:cubicBezTo>
                    <a:pt x="790" y="793"/>
                    <a:pt x="793" y="794"/>
                    <a:pt x="794" y="794"/>
                  </a:cubicBezTo>
                  <a:cubicBezTo>
                    <a:pt x="797" y="793"/>
                    <a:pt x="798" y="790"/>
                    <a:pt x="800" y="789"/>
                  </a:cubicBezTo>
                  <a:cubicBezTo>
                    <a:pt x="805" y="787"/>
                    <a:pt x="809" y="785"/>
                    <a:pt x="812" y="782"/>
                  </a:cubicBezTo>
                  <a:cubicBezTo>
                    <a:pt x="815" y="778"/>
                    <a:pt x="818" y="775"/>
                    <a:pt x="819" y="770"/>
                  </a:cubicBezTo>
                  <a:cubicBezTo>
                    <a:pt x="821" y="766"/>
                    <a:pt x="819" y="763"/>
                    <a:pt x="819" y="758"/>
                  </a:cubicBezTo>
                  <a:cubicBezTo>
                    <a:pt x="819" y="756"/>
                    <a:pt x="821" y="755"/>
                    <a:pt x="821" y="752"/>
                  </a:cubicBezTo>
                  <a:cubicBezTo>
                    <a:pt x="821" y="744"/>
                    <a:pt x="821" y="744"/>
                    <a:pt x="821" y="744"/>
                  </a:cubicBezTo>
                  <a:cubicBezTo>
                    <a:pt x="821" y="740"/>
                    <a:pt x="821" y="738"/>
                    <a:pt x="821" y="735"/>
                  </a:cubicBezTo>
                  <a:cubicBezTo>
                    <a:pt x="821" y="732"/>
                    <a:pt x="818" y="731"/>
                    <a:pt x="818" y="728"/>
                  </a:cubicBezTo>
                  <a:cubicBezTo>
                    <a:pt x="818" y="693"/>
                    <a:pt x="818" y="693"/>
                    <a:pt x="818" y="693"/>
                  </a:cubicBezTo>
                  <a:cubicBezTo>
                    <a:pt x="816" y="692"/>
                    <a:pt x="814" y="691"/>
                    <a:pt x="812" y="689"/>
                  </a:cubicBezTo>
                  <a:cubicBezTo>
                    <a:pt x="808" y="683"/>
                    <a:pt x="807" y="677"/>
                    <a:pt x="803" y="670"/>
                  </a:cubicBezTo>
                  <a:cubicBezTo>
                    <a:pt x="804" y="666"/>
                    <a:pt x="806" y="663"/>
                    <a:pt x="806" y="658"/>
                  </a:cubicBezTo>
                  <a:cubicBezTo>
                    <a:pt x="806" y="656"/>
                    <a:pt x="805" y="655"/>
                    <a:pt x="805" y="653"/>
                  </a:cubicBezTo>
                  <a:cubicBezTo>
                    <a:pt x="805" y="650"/>
                    <a:pt x="807" y="649"/>
                    <a:pt x="806" y="646"/>
                  </a:cubicBezTo>
                  <a:cubicBezTo>
                    <a:pt x="806" y="644"/>
                    <a:pt x="804" y="643"/>
                    <a:pt x="803" y="640"/>
                  </a:cubicBezTo>
                  <a:cubicBezTo>
                    <a:pt x="803" y="638"/>
                    <a:pt x="801" y="637"/>
                    <a:pt x="800" y="635"/>
                  </a:cubicBezTo>
                  <a:cubicBezTo>
                    <a:pt x="800" y="632"/>
                    <a:pt x="800" y="632"/>
                    <a:pt x="800" y="632"/>
                  </a:cubicBezTo>
                  <a:cubicBezTo>
                    <a:pt x="800" y="628"/>
                    <a:pt x="801" y="626"/>
                    <a:pt x="802" y="623"/>
                  </a:cubicBezTo>
                  <a:cubicBezTo>
                    <a:pt x="802" y="621"/>
                    <a:pt x="801" y="619"/>
                    <a:pt x="802" y="617"/>
                  </a:cubicBezTo>
                  <a:cubicBezTo>
                    <a:pt x="803" y="614"/>
                    <a:pt x="806" y="615"/>
                    <a:pt x="808" y="613"/>
                  </a:cubicBezTo>
                  <a:cubicBezTo>
                    <a:pt x="813" y="606"/>
                    <a:pt x="819" y="603"/>
                    <a:pt x="822" y="595"/>
                  </a:cubicBezTo>
                  <a:cubicBezTo>
                    <a:pt x="823" y="593"/>
                    <a:pt x="823" y="591"/>
                    <a:pt x="824" y="589"/>
                  </a:cubicBezTo>
                  <a:cubicBezTo>
                    <a:pt x="825" y="586"/>
                    <a:pt x="827" y="586"/>
                    <a:pt x="828" y="583"/>
                  </a:cubicBezTo>
                  <a:cubicBezTo>
                    <a:pt x="829" y="581"/>
                    <a:pt x="829" y="579"/>
                    <a:pt x="830" y="577"/>
                  </a:cubicBezTo>
                  <a:cubicBezTo>
                    <a:pt x="832" y="573"/>
                    <a:pt x="833" y="569"/>
                    <a:pt x="836" y="565"/>
                  </a:cubicBezTo>
                  <a:cubicBezTo>
                    <a:pt x="837" y="563"/>
                    <a:pt x="840" y="562"/>
                    <a:pt x="842" y="561"/>
                  </a:cubicBezTo>
                  <a:cubicBezTo>
                    <a:pt x="843" y="560"/>
                    <a:pt x="846" y="558"/>
                    <a:pt x="847" y="557"/>
                  </a:cubicBezTo>
                  <a:cubicBezTo>
                    <a:pt x="849" y="555"/>
                    <a:pt x="850" y="553"/>
                    <a:pt x="852" y="551"/>
                  </a:cubicBezTo>
                  <a:cubicBezTo>
                    <a:pt x="856" y="547"/>
                    <a:pt x="859" y="544"/>
                    <a:pt x="864" y="540"/>
                  </a:cubicBezTo>
                  <a:cubicBezTo>
                    <a:pt x="866" y="539"/>
                    <a:pt x="867" y="537"/>
                    <a:pt x="869" y="535"/>
                  </a:cubicBezTo>
                  <a:cubicBezTo>
                    <a:pt x="872" y="532"/>
                    <a:pt x="873" y="530"/>
                    <a:pt x="875" y="529"/>
                  </a:cubicBezTo>
                  <a:cubicBezTo>
                    <a:pt x="879" y="526"/>
                    <a:pt x="883" y="525"/>
                    <a:pt x="887" y="521"/>
                  </a:cubicBezTo>
                  <a:cubicBezTo>
                    <a:pt x="889" y="520"/>
                    <a:pt x="889" y="517"/>
                    <a:pt x="890" y="515"/>
                  </a:cubicBezTo>
                  <a:cubicBezTo>
                    <a:pt x="892" y="513"/>
                    <a:pt x="894" y="513"/>
                    <a:pt x="896" y="511"/>
                  </a:cubicBezTo>
                  <a:cubicBezTo>
                    <a:pt x="897" y="509"/>
                    <a:pt x="896" y="506"/>
                    <a:pt x="897" y="505"/>
                  </a:cubicBezTo>
                  <a:cubicBezTo>
                    <a:pt x="899" y="504"/>
                    <a:pt x="902" y="504"/>
                    <a:pt x="903" y="504"/>
                  </a:cubicBezTo>
                  <a:cubicBezTo>
                    <a:pt x="906" y="502"/>
                    <a:pt x="907" y="500"/>
                    <a:pt x="909" y="499"/>
                  </a:cubicBezTo>
                  <a:cubicBezTo>
                    <a:pt x="911" y="498"/>
                    <a:pt x="913" y="496"/>
                    <a:pt x="915" y="495"/>
                  </a:cubicBezTo>
                  <a:cubicBezTo>
                    <a:pt x="917" y="494"/>
                    <a:pt x="920" y="493"/>
                    <a:pt x="921" y="492"/>
                  </a:cubicBezTo>
                  <a:cubicBezTo>
                    <a:pt x="923" y="490"/>
                    <a:pt x="924" y="488"/>
                    <a:pt x="925" y="486"/>
                  </a:cubicBezTo>
                  <a:cubicBezTo>
                    <a:pt x="929" y="480"/>
                    <a:pt x="927" y="475"/>
                    <a:pt x="930" y="468"/>
                  </a:cubicBezTo>
                  <a:cubicBezTo>
                    <a:pt x="931" y="466"/>
                    <a:pt x="934" y="466"/>
                    <a:pt x="936" y="464"/>
                  </a:cubicBezTo>
                  <a:cubicBezTo>
                    <a:pt x="938" y="462"/>
                    <a:pt x="939" y="460"/>
                    <a:pt x="942" y="458"/>
                  </a:cubicBezTo>
                  <a:cubicBezTo>
                    <a:pt x="944" y="456"/>
                    <a:pt x="947" y="455"/>
                    <a:pt x="949" y="454"/>
                  </a:cubicBezTo>
                  <a:cubicBezTo>
                    <a:pt x="951" y="452"/>
                    <a:pt x="952" y="450"/>
                    <a:pt x="953" y="448"/>
                  </a:cubicBezTo>
                  <a:cubicBezTo>
                    <a:pt x="954" y="445"/>
                    <a:pt x="957" y="444"/>
                    <a:pt x="958" y="442"/>
                  </a:cubicBezTo>
                  <a:cubicBezTo>
                    <a:pt x="959" y="438"/>
                    <a:pt x="959" y="434"/>
                    <a:pt x="959" y="430"/>
                  </a:cubicBezTo>
                  <a:cubicBezTo>
                    <a:pt x="959" y="426"/>
                    <a:pt x="959" y="423"/>
                    <a:pt x="959" y="418"/>
                  </a:cubicBezTo>
                  <a:cubicBezTo>
                    <a:pt x="960" y="411"/>
                    <a:pt x="964" y="406"/>
                    <a:pt x="964" y="399"/>
                  </a:cubicBezTo>
                  <a:cubicBezTo>
                    <a:pt x="964" y="387"/>
                    <a:pt x="964" y="387"/>
                    <a:pt x="964" y="387"/>
                  </a:cubicBezTo>
                  <a:cubicBezTo>
                    <a:pt x="960" y="387"/>
                    <a:pt x="959" y="386"/>
                    <a:pt x="955" y="386"/>
                  </a:cubicBezTo>
                  <a:cubicBezTo>
                    <a:pt x="951" y="386"/>
                    <a:pt x="948" y="386"/>
                    <a:pt x="945" y="3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760"/>
            </a:p>
          </p:txBody>
        </p:sp>
        <p:sp>
          <p:nvSpPr>
            <p:cNvPr id="602" name="Freeform 601"/>
            <p:cNvSpPr>
              <a:spLocks/>
            </p:cNvSpPr>
            <p:nvPr/>
          </p:nvSpPr>
          <p:spPr bwMode="auto">
            <a:xfrm>
              <a:off x="2413000" y="3284538"/>
              <a:ext cx="1314450" cy="2082800"/>
            </a:xfrm>
            <a:custGeom>
              <a:avLst/>
              <a:gdLst>
                <a:gd name="T0" fmla="*/ 615 w 660"/>
                <a:gd name="T1" fmla="*/ 241 h 1045"/>
                <a:gd name="T2" fmla="*/ 557 w 660"/>
                <a:gd name="T3" fmla="*/ 218 h 1045"/>
                <a:gd name="T4" fmla="*/ 523 w 660"/>
                <a:gd name="T5" fmla="*/ 210 h 1045"/>
                <a:gd name="T6" fmla="*/ 490 w 660"/>
                <a:gd name="T7" fmla="*/ 192 h 1045"/>
                <a:gd name="T8" fmla="*/ 461 w 660"/>
                <a:gd name="T9" fmla="*/ 179 h 1045"/>
                <a:gd name="T10" fmla="*/ 427 w 660"/>
                <a:gd name="T11" fmla="*/ 176 h 1045"/>
                <a:gd name="T12" fmla="*/ 429 w 660"/>
                <a:gd name="T13" fmla="*/ 125 h 1045"/>
                <a:gd name="T14" fmla="*/ 388 w 660"/>
                <a:gd name="T15" fmla="*/ 95 h 1045"/>
                <a:gd name="T16" fmla="*/ 328 w 660"/>
                <a:gd name="T17" fmla="*/ 81 h 1045"/>
                <a:gd name="T18" fmla="*/ 296 w 660"/>
                <a:gd name="T19" fmla="*/ 50 h 1045"/>
                <a:gd name="T20" fmla="*/ 273 w 660"/>
                <a:gd name="T21" fmla="*/ 25 h 1045"/>
                <a:gd name="T22" fmla="*/ 231 w 660"/>
                <a:gd name="T23" fmla="*/ 36 h 1045"/>
                <a:gd name="T24" fmla="*/ 173 w 660"/>
                <a:gd name="T25" fmla="*/ 9 h 1045"/>
                <a:gd name="T26" fmla="*/ 148 w 660"/>
                <a:gd name="T27" fmla="*/ 43 h 1045"/>
                <a:gd name="T28" fmla="*/ 145 w 660"/>
                <a:gd name="T29" fmla="*/ 7 h 1045"/>
                <a:gd name="T30" fmla="*/ 103 w 660"/>
                <a:gd name="T31" fmla="*/ 19 h 1045"/>
                <a:gd name="T32" fmla="*/ 64 w 660"/>
                <a:gd name="T33" fmla="*/ 61 h 1045"/>
                <a:gd name="T34" fmla="*/ 63 w 660"/>
                <a:gd name="T35" fmla="*/ 108 h 1045"/>
                <a:gd name="T36" fmla="*/ 44 w 660"/>
                <a:gd name="T37" fmla="*/ 149 h 1045"/>
                <a:gd name="T38" fmla="*/ 10 w 660"/>
                <a:gd name="T39" fmla="*/ 208 h 1045"/>
                <a:gd name="T40" fmla="*/ 1 w 660"/>
                <a:gd name="T41" fmla="*/ 233 h 1045"/>
                <a:gd name="T42" fmla="*/ 22 w 660"/>
                <a:gd name="T43" fmla="*/ 267 h 1045"/>
                <a:gd name="T44" fmla="*/ 45 w 660"/>
                <a:gd name="T45" fmla="*/ 310 h 1045"/>
                <a:gd name="T46" fmla="*/ 72 w 660"/>
                <a:gd name="T47" fmla="*/ 359 h 1045"/>
                <a:gd name="T48" fmla="*/ 102 w 660"/>
                <a:gd name="T49" fmla="*/ 396 h 1045"/>
                <a:gd name="T50" fmla="*/ 149 w 660"/>
                <a:gd name="T51" fmla="*/ 435 h 1045"/>
                <a:gd name="T52" fmla="*/ 155 w 660"/>
                <a:gd name="T53" fmla="*/ 503 h 1045"/>
                <a:gd name="T54" fmla="*/ 155 w 660"/>
                <a:gd name="T55" fmla="*/ 545 h 1045"/>
                <a:gd name="T56" fmla="*/ 144 w 660"/>
                <a:gd name="T57" fmla="*/ 598 h 1045"/>
                <a:gd name="T58" fmla="*/ 139 w 660"/>
                <a:gd name="T59" fmla="*/ 665 h 1045"/>
                <a:gd name="T60" fmla="*/ 125 w 660"/>
                <a:gd name="T61" fmla="*/ 711 h 1045"/>
                <a:gd name="T62" fmla="*/ 114 w 660"/>
                <a:gd name="T63" fmla="*/ 753 h 1045"/>
                <a:gd name="T64" fmla="*/ 102 w 660"/>
                <a:gd name="T65" fmla="*/ 806 h 1045"/>
                <a:gd name="T66" fmla="*/ 122 w 660"/>
                <a:gd name="T67" fmla="*/ 814 h 1045"/>
                <a:gd name="T68" fmla="*/ 105 w 660"/>
                <a:gd name="T69" fmla="*/ 856 h 1045"/>
                <a:gd name="T70" fmla="*/ 108 w 660"/>
                <a:gd name="T71" fmla="*/ 877 h 1045"/>
                <a:gd name="T72" fmla="*/ 97 w 660"/>
                <a:gd name="T73" fmla="*/ 890 h 1045"/>
                <a:gd name="T74" fmla="*/ 98 w 660"/>
                <a:gd name="T75" fmla="*/ 916 h 1045"/>
                <a:gd name="T76" fmla="*/ 94 w 660"/>
                <a:gd name="T77" fmla="*/ 950 h 1045"/>
                <a:gd name="T78" fmla="*/ 101 w 660"/>
                <a:gd name="T79" fmla="*/ 980 h 1045"/>
                <a:gd name="T80" fmla="*/ 130 w 660"/>
                <a:gd name="T81" fmla="*/ 1012 h 1045"/>
                <a:gd name="T82" fmla="*/ 166 w 660"/>
                <a:gd name="T83" fmla="*/ 1038 h 1045"/>
                <a:gd name="T84" fmla="*/ 231 w 660"/>
                <a:gd name="T85" fmla="*/ 1037 h 1045"/>
                <a:gd name="T86" fmla="*/ 190 w 660"/>
                <a:gd name="T87" fmla="*/ 1009 h 1045"/>
                <a:gd name="T88" fmla="*/ 180 w 660"/>
                <a:gd name="T89" fmla="*/ 966 h 1045"/>
                <a:gd name="T90" fmla="*/ 213 w 660"/>
                <a:gd name="T91" fmla="*/ 911 h 1045"/>
                <a:gd name="T92" fmla="*/ 202 w 660"/>
                <a:gd name="T93" fmla="*/ 885 h 1045"/>
                <a:gd name="T94" fmla="*/ 235 w 660"/>
                <a:gd name="T95" fmla="*/ 829 h 1045"/>
                <a:gd name="T96" fmla="*/ 242 w 660"/>
                <a:gd name="T97" fmla="*/ 810 h 1045"/>
                <a:gd name="T98" fmla="*/ 267 w 660"/>
                <a:gd name="T99" fmla="*/ 782 h 1045"/>
                <a:gd name="T100" fmla="*/ 303 w 660"/>
                <a:gd name="T101" fmla="*/ 750 h 1045"/>
                <a:gd name="T102" fmla="*/ 351 w 660"/>
                <a:gd name="T103" fmla="*/ 717 h 1045"/>
                <a:gd name="T104" fmla="*/ 338 w 660"/>
                <a:gd name="T105" fmla="*/ 679 h 1045"/>
                <a:gd name="T106" fmla="*/ 395 w 660"/>
                <a:gd name="T107" fmla="*/ 674 h 1045"/>
                <a:gd name="T108" fmla="*/ 418 w 660"/>
                <a:gd name="T109" fmla="*/ 627 h 1045"/>
                <a:gd name="T110" fmla="*/ 444 w 660"/>
                <a:gd name="T111" fmla="*/ 613 h 1045"/>
                <a:gd name="T112" fmla="*/ 465 w 660"/>
                <a:gd name="T113" fmla="*/ 574 h 1045"/>
                <a:gd name="T114" fmla="*/ 485 w 660"/>
                <a:gd name="T115" fmla="*/ 527 h 1045"/>
                <a:gd name="T116" fmla="*/ 564 w 660"/>
                <a:gd name="T117" fmla="*/ 496 h 1045"/>
                <a:gd name="T118" fmla="*/ 594 w 660"/>
                <a:gd name="T119" fmla="*/ 444 h 1045"/>
                <a:gd name="T120" fmla="*/ 601 w 660"/>
                <a:gd name="T121" fmla="*/ 386 h 1045"/>
                <a:gd name="T122" fmla="*/ 629 w 660"/>
                <a:gd name="T123" fmla="*/ 333 h 10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60" h="1045">
                  <a:moveTo>
                    <a:pt x="660" y="279"/>
                  </a:moveTo>
                  <a:cubicBezTo>
                    <a:pt x="660" y="278"/>
                    <a:pt x="659" y="278"/>
                    <a:pt x="658" y="276"/>
                  </a:cubicBezTo>
                  <a:cubicBezTo>
                    <a:pt x="657" y="274"/>
                    <a:pt x="655" y="273"/>
                    <a:pt x="654" y="270"/>
                  </a:cubicBezTo>
                  <a:cubicBezTo>
                    <a:pt x="654" y="268"/>
                    <a:pt x="652" y="265"/>
                    <a:pt x="651" y="262"/>
                  </a:cubicBezTo>
                  <a:cubicBezTo>
                    <a:pt x="651" y="260"/>
                    <a:pt x="651" y="259"/>
                    <a:pt x="651" y="257"/>
                  </a:cubicBezTo>
                  <a:cubicBezTo>
                    <a:pt x="651" y="254"/>
                    <a:pt x="652" y="252"/>
                    <a:pt x="651" y="250"/>
                  </a:cubicBezTo>
                  <a:cubicBezTo>
                    <a:pt x="650" y="249"/>
                    <a:pt x="650" y="248"/>
                    <a:pt x="648" y="247"/>
                  </a:cubicBezTo>
                  <a:cubicBezTo>
                    <a:pt x="646" y="246"/>
                    <a:pt x="645" y="244"/>
                    <a:pt x="642" y="244"/>
                  </a:cubicBezTo>
                  <a:cubicBezTo>
                    <a:pt x="628" y="244"/>
                    <a:pt x="628" y="244"/>
                    <a:pt x="628" y="244"/>
                  </a:cubicBezTo>
                  <a:cubicBezTo>
                    <a:pt x="627" y="244"/>
                    <a:pt x="626" y="243"/>
                    <a:pt x="625" y="243"/>
                  </a:cubicBezTo>
                  <a:cubicBezTo>
                    <a:pt x="624" y="243"/>
                    <a:pt x="623" y="242"/>
                    <a:pt x="622" y="242"/>
                  </a:cubicBezTo>
                  <a:cubicBezTo>
                    <a:pt x="621" y="242"/>
                    <a:pt x="620" y="242"/>
                    <a:pt x="618" y="242"/>
                  </a:cubicBezTo>
                  <a:cubicBezTo>
                    <a:pt x="617" y="242"/>
                    <a:pt x="616" y="241"/>
                    <a:pt x="615" y="241"/>
                  </a:cubicBezTo>
                  <a:cubicBezTo>
                    <a:pt x="613" y="240"/>
                    <a:pt x="611" y="239"/>
                    <a:pt x="609" y="238"/>
                  </a:cubicBezTo>
                  <a:cubicBezTo>
                    <a:pt x="609" y="238"/>
                    <a:pt x="607" y="238"/>
                    <a:pt x="606" y="237"/>
                  </a:cubicBezTo>
                  <a:cubicBezTo>
                    <a:pt x="606" y="236"/>
                    <a:pt x="606" y="235"/>
                    <a:pt x="606" y="234"/>
                  </a:cubicBezTo>
                  <a:cubicBezTo>
                    <a:pt x="605" y="232"/>
                    <a:pt x="604" y="230"/>
                    <a:pt x="604" y="228"/>
                  </a:cubicBezTo>
                  <a:cubicBezTo>
                    <a:pt x="603" y="227"/>
                    <a:pt x="604" y="226"/>
                    <a:pt x="604" y="225"/>
                  </a:cubicBezTo>
                  <a:cubicBezTo>
                    <a:pt x="603" y="224"/>
                    <a:pt x="602" y="224"/>
                    <a:pt x="601" y="223"/>
                  </a:cubicBezTo>
                  <a:cubicBezTo>
                    <a:pt x="600" y="222"/>
                    <a:pt x="598" y="221"/>
                    <a:pt x="597" y="220"/>
                  </a:cubicBezTo>
                  <a:cubicBezTo>
                    <a:pt x="596" y="220"/>
                    <a:pt x="595" y="218"/>
                    <a:pt x="594" y="218"/>
                  </a:cubicBezTo>
                  <a:cubicBezTo>
                    <a:pt x="593" y="217"/>
                    <a:pt x="592" y="217"/>
                    <a:pt x="591" y="217"/>
                  </a:cubicBezTo>
                  <a:cubicBezTo>
                    <a:pt x="590" y="216"/>
                    <a:pt x="588" y="216"/>
                    <a:pt x="587" y="216"/>
                  </a:cubicBezTo>
                  <a:cubicBezTo>
                    <a:pt x="584" y="216"/>
                    <a:pt x="582" y="218"/>
                    <a:pt x="579" y="218"/>
                  </a:cubicBezTo>
                  <a:cubicBezTo>
                    <a:pt x="561" y="218"/>
                    <a:pt x="561" y="218"/>
                    <a:pt x="561" y="218"/>
                  </a:cubicBezTo>
                  <a:cubicBezTo>
                    <a:pt x="560" y="218"/>
                    <a:pt x="558" y="218"/>
                    <a:pt x="557" y="218"/>
                  </a:cubicBezTo>
                  <a:cubicBezTo>
                    <a:pt x="555" y="216"/>
                    <a:pt x="554" y="214"/>
                    <a:pt x="551" y="213"/>
                  </a:cubicBezTo>
                  <a:cubicBezTo>
                    <a:pt x="550" y="213"/>
                    <a:pt x="549" y="212"/>
                    <a:pt x="548" y="212"/>
                  </a:cubicBezTo>
                  <a:cubicBezTo>
                    <a:pt x="546" y="211"/>
                    <a:pt x="545" y="211"/>
                    <a:pt x="542" y="211"/>
                  </a:cubicBezTo>
                  <a:cubicBezTo>
                    <a:pt x="540" y="211"/>
                    <a:pt x="538" y="211"/>
                    <a:pt x="535" y="212"/>
                  </a:cubicBezTo>
                  <a:cubicBezTo>
                    <a:pt x="535" y="215"/>
                    <a:pt x="535" y="217"/>
                    <a:pt x="535" y="220"/>
                  </a:cubicBezTo>
                  <a:cubicBezTo>
                    <a:pt x="533" y="220"/>
                    <a:pt x="532" y="221"/>
                    <a:pt x="531" y="220"/>
                  </a:cubicBezTo>
                  <a:cubicBezTo>
                    <a:pt x="530" y="220"/>
                    <a:pt x="529" y="220"/>
                    <a:pt x="528" y="220"/>
                  </a:cubicBezTo>
                  <a:cubicBezTo>
                    <a:pt x="527" y="220"/>
                    <a:pt x="526" y="220"/>
                    <a:pt x="525" y="220"/>
                  </a:cubicBezTo>
                  <a:cubicBezTo>
                    <a:pt x="524" y="220"/>
                    <a:pt x="523" y="219"/>
                    <a:pt x="522" y="218"/>
                  </a:cubicBezTo>
                  <a:cubicBezTo>
                    <a:pt x="521" y="218"/>
                    <a:pt x="520" y="217"/>
                    <a:pt x="519" y="217"/>
                  </a:cubicBezTo>
                  <a:cubicBezTo>
                    <a:pt x="518" y="216"/>
                    <a:pt x="519" y="215"/>
                    <a:pt x="518" y="214"/>
                  </a:cubicBezTo>
                  <a:cubicBezTo>
                    <a:pt x="519" y="213"/>
                    <a:pt x="519" y="211"/>
                    <a:pt x="520" y="211"/>
                  </a:cubicBezTo>
                  <a:cubicBezTo>
                    <a:pt x="521" y="210"/>
                    <a:pt x="522" y="211"/>
                    <a:pt x="523" y="210"/>
                  </a:cubicBezTo>
                  <a:cubicBezTo>
                    <a:pt x="524" y="210"/>
                    <a:pt x="525" y="209"/>
                    <a:pt x="526" y="208"/>
                  </a:cubicBezTo>
                  <a:cubicBezTo>
                    <a:pt x="525" y="205"/>
                    <a:pt x="525" y="205"/>
                    <a:pt x="525" y="205"/>
                  </a:cubicBezTo>
                  <a:cubicBezTo>
                    <a:pt x="524" y="205"/>
                    <a:pt x="523" y="205"/>
                    <a:pt x="522" y="205"/>
                  </a:cubicBezTo>
                  <a:cubicBezTo>
                    <a:pt x="521" y="205"/>
                    <a:pt x="520" y="204"/>
                    <a:pt x="519" y="204"/>
                  </a:cubicBezTo>
                  <a:cubicBezTo>
                    <a:pt x="518" y="203"/>
                    <a:pt x="517" y="203"/>
                    <a:pt x="515" y="203"/>
                  </a:cubicBezTo>
                  <a:cubicBezTo>
                    <a:pt x="514" y="202"/>
                    <a:pt x="513" y="201"/>
                    <a:pt x="512" y="201"/>
                  </a:cubicBezTo>
                  <a:cubicBezTo>
                    <a:pt x="511" y="200"/>
                    <a:pt x="510" y="199"/>
                    <a:pt x="509" y="198"/>
                  </a:cubicBezTo>
                  <a:cubicBezTo>
                    <a:pt x="508" y="198"/>
                    <a:pt x="508" y="196"/>
                    <a:pt x="506" y="195"/>
                  </a:cubicBezTo>
                  <a:cubicBezTo>
                    <a:pt x="506" y="195"/>
                    <a:pt x="504" y="195"/>
                    <a:pt x="503" y="195"/>
                  </a:cubicBezTo>
                  <a:cubicBezTo>
                    <a:pt x="502" y="194"/>
                    <a:pt x="501" y="193"/>
                    <a:pt x="499" y="193"/>
                  </a:cubicBezTo>
                  <a:cubicBezTo>
                    <a:pt x="498" y="192"/>
                    <a:pt x="497" y="193"/>
                    <a:pt x="495" y="193"/>
                  </a:cubicBezTo>
                  <a:cubicBezTo>
                    <a:pt x="494" y="193"/>
                    <a:pt x="493" y="192"/>
                    <a:pt x="492" y="192"/>
                  </a:cubicBezTo>
                  <a:cubicBezTo>
                    <a:pt x="490" y="192"/>
                    <a:pt x="490" y="192"/>
                    <a:pt x="490" y="192"/>
                  </a:cubicBezTo>
                  <a:cubicBezTo>
                    <a:pt x="488" y="192"/>
                    <a:pt x="488" y="191"/>
                    <a:pt x="487" y="190"/>
                  </a:cubicBezTo>
                  <a:cubicBezTo>
                    <a:pt x="485" y="190"/>
                    <a:pt x="484" y="189"/>
                    <a:pt x="482" y="188"/>
                  </a:cubicBezTo>
                  <a:cubicBezTo>
                    <a:pt x="480" y="187"/>
                    <a:pt x="478" y="187"/>
                    <a:pt x="475" y="187"/>
                  </a:cubicBezTo>
                  <a:cubicBezTo>
                    <a:pt x="473" y="187"/>
                    <a:pt x="472" y="187"/>
                    <a:pt x="469" y="187"/>
                  </a:cubicBezTo>
                  <a:cubicBezTo>
                    <a:pt x="469" y="201"/>
                    <a:pt x="469" y="201"/>
                    <a:pt x="469" y="201"/>
                  </a:cubicBezTo>
                  <a:cubicBezTo>
                    <a:pt x="457" y="201"/>
                    <a:pt x="457" y="201"/>
                    <a:pt x="457" y="201"/>
                  </a:cubicBezTo>
                  <a:cubicBezTo>
                    <a:pt x="457" y="195"/>
                    <a:pt x="457" y="195"/>
                    <a:pt x="457" y="195"/>
                  </a:cubicBezTo>
                  <a:cubicBezTo>
                    <a:pt x="457" y="195"/>
                    <a:pt x="457" y="193"/>
                    <a:pt x="458" y="193"/>
                  </a:cubicBezTo>
                  <a:cubicBezTo>
                    <a:pt x="459" y="191"/>
                    <a:pt x="460" y="190"/>
                    <a:pt x="461" y="190"/>
                  </a:cubicBezTo>
                  <a:cubicBezTo>
                    <a:pt x="462" y="189"/>
                    <a:pt x="462" y="188"/>
                    <a:pt x="463" y="187"/>
                  </a:cubicBezTo>
                  <a:cubicBezTo>
                    <a:pt x="464" y="186"/>
                    <a:pt x="466" y="187"/>
                    <a:pt x="466" y="186"/>
                  </a:cubicBezTo>
                  <a:cubicBezTo>
                    <a:pt x="467" y="184"/>
                    <a:pt x="466" y="182"/>
                    <a:pt x="467" y="180"/>
                  </a:cubicBezTo>
                  <a:cubicBezTo>
                    <a:pt x="464" y="180"/>
                    <a:pt x="463" y="180"/>
                    <a:pt x="461" y="179"/>
                  </a:cubicBezTo>
                  <a:cubicBezTo>
                    <a:pt x="460" y="179"/>
                    <a:pt x="459" y="177"/>
                    <a:pt x="458" y="177"/>
                  </a:cubicBezTo>
                  <a:cubicBezTo>
                    <a:pt x="456" y="176"/>
                    <a:pt x="454" y="176"/>
                    <a:pt x="452" y="176"/>
                  </a:cubicBezTo>
                  <a:cubicBezTo>
                    <a:pt x="451" y="175"/>
                    <a:pt x="450" y="174"/>
                    <a:pt x="448" y="174"/>
                  </a:cubicBezTo>
                  <a:cubicBezTo>
                    <a:pt x="445" y="174"/>
                    <a:pt x="445" y="174"/>
                    <a:pt x="445" y="174"/>
                  </a:cubicBezTo>
                  <a:cubicBezTo>
                    <a:pt x="442" y="174"/>
                    <a:pt x="442" y="174"/>
                    <a:pt x="442" y="174"/>
                  </a:cubicBezTo>
                  <a:cubicBezTo>
                    <a:pt x="441" y="174"/>
                    <a:pt x="440" y="175"/>
                    <a:pt x="439" y="175"/>
                  </a:cubicBezTo>
                  <a:cubicBezTo>
                    <a:pt x="439" y="177"/>
                    <a:pt x="439" y="179"/>
                    <a:pt x="439" y="181"/>
                  </a:cubicBezTo>
                  <a:cubicBezTo>
                    <a:pt x="439" y="182"/>
                    <a:pt x="439" y="183"/>
                    <a:pt x="439" y="184"/>
                  </a:cubicBezTo>
                  <a:cubicBezTo>
                    <a:pt x="438" y="187"/>
                    <a:pt x="435" y="188"/>
                    <a:pt x="432" y="188"/>
                  </a:cubicBezTo>
                  <a:cubicBezTo>
                    <a:pt x="430" y="188"/>
                    <a:pt x="429" y="188"/>
                    <a:pt x="427" y="187"/>
                  </a:cubicBezTo>
                  <a:cubicBezTo>
                    <a:pt x="427" y="181"/>
                    <a:pt x="427" y="181"/>
                    <a:pt x="427" y="181"/>
                  </a:cubicBezTo>
                  <a:cubicBezTo>
                    <a:pt x="427" y="180"/>
                    <a:pt x="428" y="180"/>
                    <a:pt x="428" y="179"/>
                  </a:cubicBezTo>
                  <a:cubicBezTo>
                    <a:pt x="428" y="177"/>
                    <a:pt x="427" y="177"/>
                    <a:pt x="427" y="176"/>
                  </a:cubicBezTo>
                  <a:cubicBezTo>
                    <a:pt x="430" y="176"/>
                    <a:pt x="433" y="176"/>
                    <a:pt x="436" y="175"/>
                  </a:cubicBezTo>
                  <a:cubicBezTo>
                    <a:pt x="437" y="174"/>
                    <a:pt x="438" y="175"/>
                    <a:pt x="439" y="174"/>
                  </a:cubicBezTo>
                  <a:cubicBezTo>
                    <a:pt x="440" y="173"/>
                    <a:pt x="440" y="172"/>
                    <a:pt x="440" y="171"/>
                  </a:cubicBezTo>
                  <a:cubicBezTo>
                    <a:pt x="441" y="169"/>
                    <a:pt x="440" y="167"/>
                    <a:pt x="440" y="165"/>
                  </a:cubicBezTo>
                  <a:cubicBezTo>
                    <a:pt x="440" y="163"/>
                    <a:pt x="441" y="162"/>
                    <a:pt x="441" y="159"/>
                  </a:cubicBezTo>
                  <a:cubicBezTo>
                    <a:pt x="441" y="158"/>
                    <a:pt x="442" y="157"/>
                    <a:pt x="442" y="155"/>
                  </a:cubicBezTo>
                  <a:cubicBezTo>
                    <a:pt x="442" y="152"/>
                    <a:pt x="441" y="150"/>
                    <a:pt x="441" y="147"/>
                  </a:cubicBezTo>
                  <a:cubicBezTo>
                    <a:pt x="439" y="147"/>
                    <a:pt x="438" y="148"/>
                    <a:pt x="437" y="148"/>
                  </a:cubicBezTo>
                  <a:cubicBezTo>
                    <a:pt x="435" y="148"/>
                    <a:pt x="435" y="147"/>
                    <a:pt x="434" y="147"/>
                  </a:cubicBezTo>
                  <a:cubicBezTo>
                    <a:pt x="433" y="147"/>
                    <a:pt x="432" y="147"/>
                    <a:pt x="431" y="147"/>
                  </a:cubicBezTo>
                  <a:cubicBezTo>
                    <a:pt x="431" y="131"/>
                    <a:pt x="431" y="131"/>
                    <a:pt x="431" y="131"/>
                  </a:cubicBezTo>
                  <a:cubicBezTo>
                    <a:pt x="431" y="130"/>
                    <a:pt x="430" y="130"/>
                    <a:pt x="430" y="128"/>
                  </a:cubicBezTo>
                  <a:cubicBezTo>
                    <a:pt x="430" y="127"/>
                    <a:pt x="429" y="126"/>
                    <a:pt x="429" y="125"/>
                  </a:cubicBezTo>
                  <a:cubicBezTo>
                    <a:pt x="429" y="124"/>
                    <a:pt x="429" y="123"/>
                    <a:pt x="428" y="122"/>
                  </a:cubicBezTo>
                  <a:cubicBezTo>
                    <a:pt x="428" y="120"/>
                    <a:pt x="426" y="120"/>
                    <a:pt x="425" y="119"/>
                  </a:cubicBezTo>
                  <a:cubicBezTo>
                    <a:pt x="425" y="118"/>
                    <a:pt x="426" y="117"/>
                    <a:pt x="425" y="116"/>
                  </a:cubicBezTo>
                  <a:cubicBezTo>
                    <a:pt x="425" y="115"/>
                    <a:pt x="424" y="114"/>
                    <a:pt x="423" y="113"/>
                  </a:cubicBezTo>
                  <a:cubicBezTo>
                    <a:pt x="423" y="112"/>
                    <a:pt x="421" y="113"/>
                    <a:pt x="420" y="113"/>
                  </a:cubicBezTo>
                  <a:cubicBezTo>
                    <a:pt x="418" y="112"/>
                    <a:pt x="414" y="110"/>
                    <a:pt x="412" y="109"/>
                  </a:cubicBezTo>
                  <a:cubicBezTo>
                    <a:pt x="411" y="108"/>
                    <a:pt x="409" y="109"/>
                    <a:pt x="409" y="108"/>
                  </a:cubicBezTo>
                  <a:cubicBezTo>
                    <a:pt x="408" y="106"/>
                    <a:pt x="408" y="103"/>
                    <a:pt x="407" y="102"/>
                  </a:cubicBezTo>
                  <a:cubicBezTo>
                    <a:pt x="406" y="101"/>
                    <a:pt x="405" y="102"/>
                    <a:pt x="404" y="101"/>
                  </a:cubicBezTo>
                  <a:cubicBezTo>
                    <a:pt x="403" y="101"/>
                    <a:pt x="402" y="100"/>
                    <a:pt x="401" y="100"/>
                  </a:cubicBezTo>
                  <a:cubicBezTo>
                    <a:pt x="400" y="99"/>
                    <a:pt x="400" y="97"/>
                    <a:pt x="399" y="97"/>
                  </a:cubicBezTo>
                  <a:cubicBezTo>
                    <a:pt x="396" y="96"/>
                    <a:pt x="395" y="97"/>
                    <a:pt x="392" y="97"/>
                  </a:cubicBezTo>
                  <a:cubicBezTo>
                    <a:pt x="390" y="97"/>
                    <a:pt x="390" y="96"/>
                    <a:pt x="388" y="95"/>
                  </a:cubicBezTo>
                  <a:cubicBezTo>
                    <a:pt x="387" y="94"/>
                    <a:pt x="386" y="94"/>
                    <a:pt x="385" y="93"/>
                  </a:cubicBezTo>
                  <a:cubicBezTo>
                    <a:pt x="382" y="92"/>
                    <a:pt x="382" y="92"/>
                    <a:pt x="382" y="92"/>
                  </a:cubicBezTo>
                  <a:cubicBezTo>
                    <a:pt x="380" y="91"/>
                    <a:pt x="379" y="89"/>
                    <a:pt x="377" y="89"/>
                  </a:cubicBezTo>
                  <a:cubicBezTo>
                    <a:pt x="376" y="89"/>
                    <a:pt x="374" y="89"/>
                    <a:pt x="373" y="90"/>
                  </a:cubicBezTo>
                  <a:cubicBezTo>
                    <a:pt x="372" y="91"/>
                    <a:pt x="372" y="92"/>
                    <a:pt x="371" y="93"/>
                  </a:cubicBezTo>
                  <a:cubicBezTo>
                    <a:pt x="368" y="95"/>
                    <a:pt x="366" y="94"/>
                    <a:pt x="363" y="94"/>
                  </a:cubicBezTo>
                  <a:cubicBezTo>
                    <a:pt x="358" y="94"/>
                    <a:pt x="358" y="94"/>
                    <a:pt x="358" y="94"/>
                  </a:cubicBezTo>
                  <a:cubicBezTo>
                    <a:pt x="357" y="94"/>
                    <a:pt x="356" y="93"/>
                    <a:pt x="355" y="93"/>
                  </a:cubicBezTo>
                  <a:cubicBezTo>
                    <a:pt x="353" y="93"/>
                    <a:pt x="351" y="93"/>
                    <a:pt x="349" y="92"/>
                  </a:cubicBezTo>
                  <a:cubicBezTo>
                    <a:pt x="347" y="92"/>
                    <a:pt x="346" y="90"/>
                    <a:pt x="343" y="89"/>
                  </a:cubicBezTo>
                  <a:cubicBezTo>
                    <a:pt x="342" y="89"/>
                    <a:pt x="341" y="89"/>
                    <a:pt x="340" y="89"/>
                  </a:cubicBezTo>
                  <a:cubicBezTo>
                    <a:pt x="338" y="88"/>
                    <a:pt x="337" y="86"/>
                    <a:pt x="335" y="85"/>
                  </a:cubicBezTo>
                  <a:cubicBezTo>
                    <a:pt x="332" y="83"/>
                    <a:pt x="330" y="83"/>
                    <a:pt x="328" y="81"/>
                  </a:cubicBezTo>
                  <a:cubicBezTo>
                    <a:pt x="327" y="80"/>
                    <a:pt x="326" y="79"/>
                    <a:pt x="326" y="78"/>
                  </a:cubicBezTo>
                  <a:cubicBezTo>
                    <a:pt x="325" y="77"/>
                    <a:pt x="324" y="76"/>
                    <a:pt x="323" y="75"/>
                  </a:cubicBezTo>
                  <a:cubicBezTo>
                    <a:pt x="323" y="71"/>
                    <a:pt x="323" y="69"/>
                    <a:pt x="323" y="66"/>
                  </a:cubicBezTo>
                  <a:cubicBezTo>
                    <a:pt x="322" y="66"/>
                    <a:pt x="321" y="65"/>
                    <a:pt x="320" y="65"/>
                  </a:cubicBezTo>
                  <a:cubicBezTo>
                    <a:pt x="319" y="65"/>
                    <a:pt x="318" y="65"/>
                    <a:pt x="317" y="65"/>
                  </a:cubicBezTo>
                  <a:cubicBezTo>
                    <a:pt x="316" y="65"/>
                    <a:pt x="315" y="63"/>
                    <a:pt x="314" y="63"/>
                  </a:cubicBezTo>
                  <a:cubicBezTo>
                    <a:pt x="313" y="62"/>
                    <a:pt x="312" y="62"/>
                    <a:pt x="311" y="61"/>
                  </a:cubicBezTo>
                  <a:cubicBezTo>
                    <a:pt x="310" y="61"/>
                    <a:pt x="309" y="59"/>
                    <a:pt x="308" y="58"/>
                  </a:cubicBezTo>
                  <a:cubicBezTo>
                    <a:pt x="307" y="57"/>
                    <a:pt x="306" y="58"/>
                    <a:pt x="305" y="57"/>
                  </a:cubicBezTo>
                  <a:cubicBezTo>
                    <a:pt x="305" y="56"/>
                    <a:pt x="306" y="55"/>
                    <a:pt x="305" y="54"/>
                  </a:cubicBezTo>
                  <a:cubicBezTo>
                    <a:pt x="304" y="53"/>
                    <a:pt x="303" y="54"/>
                    <a:pt x="302" y="54"/>
                  </a:cubicBezTo>
                  <a:cubicBezTo>
                    <a:pt x="301" y="53"/>
                    <a:pt x="300" y="53"/>
                    <a:pt x="298" y="52"/>
                  </a:cubicBezTo>
                  <a:cubicBezTo>
                    <a:pt x="298" y="51"/>
                    <a:pt x="296" y="51"/>
                    <a:pt x="296" y="50"/>
                  </a:cubicBezTo>
                  <a:cubicBezTo>
                    <a:pt x="295" y="49"/>
                    <a:pt x="295" y="48"/>
                    <a:pt x="295" y="47"/>
                  </a:cubicBezTo>
                  <a:cubicBezTo>
                    <a:pt x="294" y="44"/>
                    <a:pt x="295" y="43"/>
                    <a:pt x="295" y="40"/>
                  </a:cubicBezTo>
                  <a:cubicBezTo>
                    <a:pt x="292" y="40"/>
                    <a:pt x="292" y="40"/>
                    <a:pt x="292" y="40"/>
                  </a:cubicBezTo>
                  <a:cubicBezTo>
                    <a:pt x="290" y="40"/>
                    <a:pt x="288" y="41"/>
                    <a:pt x="286" y="41"/>
                  </a:cubicBezTo>
                  <a:cubicBezTo>
                    <a:pt x="284" y="42"/>
                    <a:pt x="282" y="43"/>
                    <a:pt x="280" y="44"/>
                  </a:cubicBezTo>
                  <a:cubicBezTo>
                    <a:pt x="279" y="44"/>
                    <a:pt x="278" y="44"/>
                    <a:pt x="277" y="44"/>
                  </a:cubicBezTo>
                  <a:cubicBezTo>
                    <a:pt x="276" y="44"/>
                    <a:pt x="274" y="44"/>
                    <a:pt x="273" y="43"/>
                  </a:cubicBezTo>
                  <a:cubicBezTo>
                    <a:pt x="273" y="42"/>
                    <a:pt x="274" y="41"/>
                    <a:pt x="273" y="40"/>
                  </a:cubicBezTo>
                  <a:cubicBezTo>
                    <a:pt x="273" y="37"/>
                    <a:pt x="273" y="36"/>
                    <a:pt x="273" y="33"/>
                  </a:cubicBezTo>
                  <a:cubicBezTo>
                    <a:pt x="276" y="32"/>
                    <a:pt x="276" y="32"/>
                    <a:pt x="276" y="32"/>
                  </a:cubicBezTo>
                  <a:cubicBezTo>
                    <a:pt x="278" y="32"/>
                    <a:pt x="278" y="30"/>
                    <a:pt x="279" y="30"/>
                  </a:cubicBezTo>
                  <a:cubicBezTo>
                    <a:pt x="278" y="28"/>
                    <a:pt x="278" y="27"/>
                    <a:pt x="276" y="26"/>
                  </a:cubicBezTo>
                  <a:cubicBezTo>
                    <a:pt x="275" y="25"/>
                    <a:pt x="274" y="26"/>
                    <a:pt x="273" y="25"/>
                  </a:cubicBezTo>
                  <a:cubicBezTo>
                    <a:pt x="272" y="25"/>
                    <a:pt x="271" y="24"/>
                    <a:pt x="270" y="24"/>
                  </a:cubicBezTo>
                  <a:cubicBezTo>
                    <a:pt x="268" y="23"/>
                    <a:pt x="267" y="23"/>
                    <a:pt x="266" y="23"/>
                  </a:cubicBezTo>
                  <a:cubicBezTo>
                    <a:pt x="259" y="28"/>
                    <a:pt x="259" y="28"/>
                    <a:pt x="259" y="28"/>
                  </a:cubicBezTo>
                  <a:cubicBezTo>
                    <a:pt x="258" y="28"/>
                    <a:pt x="258" y="28"/>
                    <a:pt x="258" y="28"/>
                  </a:cubicBezTo>
                  <a:cubicBezTo>
                    <a:pt x="257" y="28"/>
                    <a:pt x="256" y="27"/>
                    <a:pt x="255" y="27"/>
                  </a:cubicBezTo>
                  <a:cubicBezTo>
                    <a:pt x="253" y="26"/>
                    <a:pt x="252" y="25"/>
                    <a:pt x="250" y="25"/>
                  </a:cubicBezTo>
                  <a:cubicBezTo>
                    <a:pt x="247" y="25"/>
                    <a:pt x="246" y="25"/>
                    <a:pt x="245" y="27"/>
                  </a:cubicBezTo>
                  <a:cubicBezTo>
                    <a:pt x="244" y="27"/>
                    <a:pt x="244" y="29"/>
                    <a:pt x="244" y="30"/>
                  </a:cubicBezTo>
                  <a:cubicBezTo>
                    <a:pt x="244" y="31"/>
                    <a:pt x="244" y="32"/>
                    <a:pt x="243" y="33"/>
                  </a:cubicBezTo>
                  <a:cubicBezTo>
                    <a:pt x="243" y="34"/>
                    <a:pt x="242" y="35"/>
                    <a:pt x="242" y="36"/>
                  </a:cubicBezTo>
                  <a:cubicBezTo>
                    <a:pt x="241" y="38"/>
                    <a:pt x="239" y="40"/>
                    <a:pt x="237" y="40"/>
                  </a:cubicBezTo>
                  <a:cubicBezTo>
                    <a:pt x="235" y="40"/>
                    <a:pt x="234" y="40"/>
                    <a:pt x="233" y="39"/>
                  </a:cubicBezTo>
                  <a:cubicBezTo>
                    <a:pt x="232" y="39"/>
                    <a:pt x="232" y="37"/>
                    <a:pt x="231" y="36"/>
                  </a:cubicBezTo>
                  <a:cubicBezTo>
                    <a:pt x="231" y="35"/>
                    <a:pt x="230" y="34"/>
                    <a:pt x="229" y="33"/>
                  </a:cubicBezTo>
                  <a:cubicBezTo>
                    <a:pt x="229" y="32"/>
                    <a:pt x="228" y="31"/>
                    <a:pt x="227" y="30"/>
                  </a:cubicBezTo>
                  <a:cubicBezTo>
                    <a:pt x="225" y="29"/>
                    <a:pt x="223" y="29"/>
                    <a:pt x="220" y="28"/>
                  </a:cubicBezTo>
                  <a:cubicBezTo>
                    <a:pt x="219" y="28"/>
                    <a:pt x="218" y="27"/>
                    <a:pt x="217" y="27"/>
                  </a:cubicBezTo>
                  <a:cubicBezTo>
                    <a:pt x="202" y="27"/>
                    <a:pt x="202" y="27"/>
                    <a:pt x="202" y="27"/>
                  </a:cubicBezTo>
                  <a:cubicBezTo>
                    <a:pt x="200" y="27"/>
                    <a:pt x="199" y="26"/>
                    <a:pt x="198" y="26"/>
                  </a:cubicBezTo>
                  <a:cubicBezTo>
                    <a:pt x="196" y="25"/>
                    <a:pt x="194" y="25"/>
                    <a:pt x="191" y="25"/>
                  </a:cubicBezTo>
                  <a:cubicBezTo>
                    <a:pt x="191" y="16"/>
                    <a:pt x="191" y="16"/>
                    <a:pt x="191" y="16"/>
                  </a:cubicBezTo>
                  <a:cubicBezTo>
                    <a:pt x="189" y="16"/>
                    <a:pt x="187" y="16"/>
                    <a:pt x="185" y="16"/>
                  </a:cubicBezTo>
                  <a:cubicBezTo>
                    <a:pt x="184" y="16"/>
                    <a:pt x="183" y="15"/>
                    <a:pt x="182" y="14"/>
                  </a:cubicBezTo>
                  <a:cubicBezTo>
                    <a:pt x="181" y="14"/>
                    <a:pt x="180" y="14"/>
                    <a:pt x="178" y="13"/>
                  </a:cubicBezTo>
                  <a:cubicBezTo>
                    <a:pt x="177" y="12"/>
                    <a:pt x="178" y="10"/>
                    <a:pt x="176" y="10"/>
                  </a:cubicBezTo>
                  <a:cubicBezTo>
                    <a:pt x="175" y="9"/>
                    <a:pt x="174" y="9"/>
                    <a:pt x="173" y="9"/>
                  </a:cubicBezTo>
                  <a:cubicBezTo>
                    <a:pt x="170" y="8"/>
                    <a:pt x="167" y="8"/>
                    <a:pt x="163" y="7"/>
                  </a:cubicBezTo>
                  <a:cubicBezTo>
                    <a:pt x="163" y="9"/>
                    <a:pt x="163" y="11"/>
                    <a:pt x="163" y="13"/>
                  </a:cubicBezTo>
                  <a:cubicBezTo>
                    <a:pt x="163" y="14"/>
                    <a:pt x="162" y="16"/>
                    <a:pt x="162" y="16"/>
                  </a:cubicBezTo>
                  <a:cubicBezTo>
                    <a:pt x="161" y="17"/>
                    <a:pt x="161" y="19"/>
                    <a:pt x="159" y="19"/>
                  </a:cubicBezTo>
                  <a:cubicBezTo>
                    <a:pt x="157" y="20"/>
                    <a:pt x="156" y="19"/>
                    <a:pt x="153" y="19"/>
                  </a:cubicBezTo>
                  <a:cubicBezTo>
                    <a:pt x="152" y="20"/>
                    <a:pt x="152" y="21"/>
                    <a:pt x="151" y="22"/>
                  </a:cubicBezTo>
                  <a:cubicBezTo>
                    <a:pt x="149" y="22"/>
                    <a:pt x="149" y="23"/>
                    <a:pt x="148" y="24"/>
                  </a:cubicBezTo>
                  <a:cubicBezTo>
                    <a:pt x="146" y="25"/>
                    <a:pt x="145" y="25"/>
                    <a:pt x="145" y="27"/>
                  </a:cubicBezTo>
                  <a:cubicBezTo>
                    <a:pt x="145" y="28"/>
                    <a:pt x="145" y="29"/>
                    <a:pt x="145" y="30"/>
                  </a:cubicBezTo>
                  <a:cubicBezTo>
                    <a:pt x="145" y="31"/>
                    <a:pt x="146" y="32"/>
                    <a:pt x="146" y="33"/>
                  </a:cubicBezTo>
                  <a:cubicBezTo>
                    <a:pt x="146" y="34"/>
                    <a:pt x="146" y="35"/>
                    <a:pt x="146" y="36"/>
                  </a:cubicBezTo>
                  <a:cubicBezTo>
                    <a:pt x="146" y="37"/>
                    <a:pt x="147" y="37"/>
                    <a:pt x="148" y="39"/>
                  </a:cubicBezTo>
                  <a:cubicBezTo>
                    <a:pt x="148" y="40"/>
                    <a:pt x="148" y="41"/>
                    <a:pt x="148" y="43"/>
                  </a:cubicBezTo>
                  <a:cubicBezTo>
                    <a:pt x="148" y="45"/>
                    <a:pt x="148" y="46"/>
                    <a:pt x="148" y="47"/>
                  </a:cubicBezTo>
                  <a:cubicBezTo>
                    <a:pt x="147" y="49"/>
                    <a:pt x="146" y="50"/>
                    <a:pt x="146" y="51"/>
                  </a:cubicBezTo>
                  <a:cubicBezTo>
                    <a:pt x="145" y="50"/>
                    <a:pt x="144" y="50"/>
                    <a:pt x="143" y="50"/>
                  </a:cubicBezTo>
                  <a:cubicBezTo>
                    <a:pt x="142" y="49"/>
                    <a:pt x="142" y="48"/>
                    <a:pt x="142" y="47"/>
                  </a:cubicBezTo>
                  <a:cubicBezTo>
                    <a:pt x="140" y="44"/>
                    <a:pt x="138" y="42"/>
                    <a:pt x="137" y="39"/>
                  </a:cubicBezTo>
                  <a:cubicBezTo>
                    <a:pt x="136" y="37"/>
                    <a:pt x="136" y="35"/>
                    <a:pt x="136" y="33"/>
                  </a:cubicBezTo>
                  <a:cubicBezTo>
                    <a:pt x="136" y="32"/>
                    <a:pt x="136" y="31"/>
                    <a:pt x="136" y="30"/>
                  </a:cubicBezTo>
                  <a:cubicBezTo>
                    <a:pt x="136" y="28"/>
                    <a:pt x="138" y="28"/>
                    <a:pt x="138" y="27"/>
                  </a:cubicBezTo>
                  <a:cubicBezTo>
                    <a:pt x="138" y="26"/>
                    <a:pt x="139" y="25"/>
                    <a:pt x="139" y="24"/>
                  </a:cubicBezTo>
                  <a:cubicBezTo>
                    <a:pt x="139" y="23"/>
                    <a:pt x="139" y="22"/>
                    <a:pt x="139" y="21"/>
                  </a:cubicBezTo>
                  <a:cubicBezTo>
                    <a:pt x="139" y="19"/>
                    <a:pt x="137" y="18"/>
                    <a:pt x="137" y="16"/>
                  </a:cubicBezTo>
                  <a:cubicBezTo>
                    <a:pt x="137" y="13"/>
                    <a:pt x="140" y="11"/>
                    <a:pt x="142" y="9"/>
                  </a:cubicBezTo>
                  <a:cubicBezTo>
                    <a:pt x="143" y="8"/>
                    <a:pt x="144" y="8"/>
                    <a:pt x="145" y="7"/>
                  </a:cubicBezTo>
                  <a:cubicBezTo>
                    <a:pt x="146" y="6"/>
                    <a:pt x="147" y="5"/>
                    <a:pt x="148" y="4"/>
                  </a:cubicBezTo>
                  <a:cubicBezTo>
                    <a:pt x="149" y="3"/>
                    <a:pt x="150" y="3"/>
                    <a:pt x="151" y="2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141" y="0"/>
                    <a:pt x="141" y="0"/>
                    <a:pt x="139" y="0"/>
                  </a:cubicBezTo>
                  <a:cubicBezTo>
                    <a:pt x="139" y="0"/>
                    <a:pt x="137" y="1"/>
                    <a:pt x="137" y="1"/>
                  </a:cubicBezTo>
                  <a:cubicBezTo>
                    <a:pt x="135" y="2"/>
                    <a:pt x="134" y="2"/>
                    <a:pt x="134" y="2"/>
                  </a:cubicBezTo>
                  <a:cubicBezTo>
                    <a:pt x="133" y="3"/>
                    <a:pt x="133" y="4"/>
                    <a:pt x="133" y="5"/>
                  </a:cubicBezTo>
                  <a:cubicBezTo>
                    <a:pt x="132" y="8"/>
                    <a:pt x="133" y="9"/>
                    <a:pt x="133" y="12"/>
                  </a:cubicBezTo>
                  <a:cubicBezTo>
                    <a:pt x="116" y="12"/>
                    <a:pt x="116" y="12"/>
                    <a:pt x="116" y="12"/>
                  </a:cubicBezTo>
                  <a:cubicBezTo>
                    <a:pt x="113" y="12"/>
                    <a:pt x="112" y="14"/>
                    <a:pt x="110" y="16"/>
                  </a:cubicBezTo>
                  <a:cubicBezTo>
                    <a:pt x="109" y="16"/>
                    <a:pt x="108" y="17"/>
                    <a:pt x="107" y="18"/>
                  </a:cubicBezTo>
                  <a:cubicBezTo>
                    <a:pt x="106" y="18"/>
                    <a:pt x="105" y="19"/>
                    <a:pt x="103" y="19"/>
                  </a:cubicBezTo>
                  <a:cubicBezTo>
                    <a:pt x="102" y="20"/>
                    <a:pt x="101" y="21"/>
                    <a:pt x="100" y="21"/>
                  </a:cubicBezTo>
                  <a:cubicBezTo>
                    <a:pt x="97" y="21"/>
                    <a:pt x="96" y="22"/>
                    <a:pt x="93" y="22"/>
                  </a:cubicBezTo>
                  <a:cubicBezTo>
                    <a:pt x="92" y="22"/>
                    <a:pt x="91" y="23"/>
                    <a:pt x="90" y="23"/>
                  </a:cubicBezTo>
                  <a:cubicBezTo>
                    <a:pt x="88" y="23"/>
                    <a:pt x="87" y="23"/>
                    <a:pt x="84" y="23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2" y="42"/>
                    <a:pt x="81" y="44"/>
                    <a:pt x="78" y="44"/>
                  </a:cubicBezTo>
                  <a:cubicBezTo>
                    <a:pt x="77" y="45"/>
                    <a:pt x="76" y="45"/>
                    <a:pt x="75" y="45"/>
                  </a:cubicBezTo>
                  <a:cubicBezTo>
                    <a:pt x="73" y="45"/>
                    <a:pt x="72" y="45"/>
                    <a:pt x="70" y="45"/>
                  </a:cubicBezTo>
                  <a:cubicBezTo>
                    <a:pt x="70" y="47"/>
                    <a:pt x="70" y="48"/>
                    <a:pt x="70" y="50"/>
                  </a:cubicBezTo>
                  <a:cubicBezTo>
                    <a:pt x="69" y="51"/>
                    <a:pt x="68" y="51"/>
                    <a:pt x="68" y="52"/>
                  </a:cubicBezTo>
                  <a:cubicBezTo>
                    <a:pt x="68" y="54"/>
                    <a:pt x="67" y="54"/>
                    <a:pt x="67" y="55"/>
                  </a:cubicBezTo>
                  <a:cubicBezTo>
                    <a:pt x="66" y="56"/>
                    <a:pt x="67" y="57"/>
                    <a:pt x="67" y="58"/>
                  </a:cubicBezTo>
                  <a:cubicBezTo>
                    <a:pt x="66" y="60"/>
                    <a:pt x="64" y="60"/>
                    <a:pt x="64" y="61"/>
                  </a:cubicBezTo>
                  <a:cubicBezTo>
                    <a:pt x="62" y="63"/>
                    <a:pt x="60" y="63"/>
                    <a:pt x="58" y="65"/>
                  </a:cubicBezTo>
                  <a:cubicBezTo>
                    <a:pt x="57" y="66"/>
                    <a:pt x="55" y="66"/>
                    <a:pt x="55" y="67"/>
                  </a:cubicBezTo>
                  <a:cubicBezTo>
                    <a:pt x="54" y="68"/>
                    <a:pt x="55" y="69"/>
                    <a:pt x="55" y="70"/>
                  </a:cubicBezTo>
                  <a:cubicBezTo>
                    <a:pt x="54" y="71"/>
                    <a:pt x="53" y="72"/>
                    <a:pt x="52" y="73"/>
                  </a:cubicBezTo>
                  <a:cubicBezTo>
                    <a:pt x="52" y="74"/>
                    <a:pt x="52" y="75"/>
                    <a:pt x="52" y="76"/>
                  </a:cubicBezTo>
                  <a:cubicBezTo>
                    <a:pt x="52" y="76"/>
                    <a:pt x="51" y="79"/>
                    <a:pt x="52" y="79"/>
                  </a:cubicBezTo>
                  <a:cubicBezTo>
                    <a:pt x="53" y="79"/>
                    <a:pt x="54" y="79"/>
                    <a:pt x="55" y="79"/>
                  </a:cubicBezTo>
                  <a:cubicBezTo>
                    <a:pt x="56" y="79"/>
                    <a:pt x="57" y="79"/>
                    <a:pt x="58" y="80"/>
                  </a:cubicBezTo>
                  <a:cubicBezTo>
                    <a:pt x="58" y="84"/>
                    <a:pt x="58" y="87"/>
                    <a:pt x="58" y="91"/>
                  </a:cubicBezTo>
                  <a:cubicBezTo>
                    <a:pt x="58" y="92"/>
                    <a:pt x="59" y="93"/>
                    <a:pt x="59" y="94"/>
                  </a:cubicBezTo>
                  <a:cubicBezTo>
                    <a:pt x="60" y="97"/>
                    <a:pt x="61" y="98"/>
                    <a:pt x="62" y="100"/>
                  </a:cubicBezTo>
                  <a:cubicBezTo>
                    <a:pt x="62" y="101"/>
                    <a:pt x="63" y="102"/>
                    <a:pt x="63" y="103"/>
                  </a:cubicBezTo>
                  <a:cubicBezTo>
                    <a:pt x="63" y="105"/>
                    <a:pt x="63" y="106"/>
                    <a:pt x="63" y="108"/>
                  </a:cubicBezTo>
                  <a:cubicBezTo>
                    <a:pt x="63" y="109"/>
                    <a:pt x="63" y="110"/>
                    <a:pt x="63" y="112"/>
                  </a:cubicBezTo>
                  <a:cubicBezTo>
                    <a:pt x="62" y="113"/>
                    <a:pt x="61" y="113"/>
                    <a:pt x="60" y="114"/>
                  </a:cubicBezTo>
                  <a:cubicBezTo>
                    <a:pt x="59" y="115"/>
                    <a:pt x="56" y="115"/>
                    <a:pt x="56" y="117"/>
                  </a:cubicBezTo>
                  <a:cubicBezTo>
                    <a:pt x="56" y="118"/>
                    <a:pt x="56" y="119"/>
                    <a:pt x="56" y="120"/>
                  </a:cubicBezTo>
                  <a:cubicBezTo>
                    <a:pt x="56" y="122"/>
                    <a:pt x="57" y="124"/>
                    <a:pt x="57" y="126"/>
                  </a:cubicBezTo>
                  <a:cubicBezTo>
                    <a:pt x="57" y="128"/>
                    <a:pt x="57" y="130"/>
                    <a:pt x="56" y="133"/>
                  </a:cubicBezTo>
                  <a:cubicBezTo>
                    <a:pt x="56" y="134"/>
                    <a:pt x="54" y="135"/>
                    <a:pt x="53" y="135"/>
                  </a:cubicBezTo>
                  <a:cubicBezTo>
                    <a:pt x="52" y="136"/>
                    <a:pt x="52" y="138"/>
                    <a:pt x="51" y="138"/>
                  </a:cubicBezTo>
                  <a:cubicBezTo>
                    <a:pt x="50" y="139"/>
                    <a:pt x="49" y="138"/>
                    <a:pt x="48" y="138"/>
                  </a:cubicBezTo>
                  <a:cubicBezTo>
                    <a:pt x="46" y="139"/>
                    <a:pt x="44" y="139"/>
                    <a:pt x="42" y="139"/>
                  </a:cubicBezTo>
                  <a:cubicBezTo>
                    <a:pt x="41" y="144"/>
                    <a:pt x="41" y="144"/>
                    <a:pt x="41" y="144"/>
                  </a:cubicBezTo>
                  <a:cubicBezTo>
                    <a:pt x="42" y="145"/>
                    <a:pt x="43" y="145"/>
                    <a:pt x="44" y="147"/>
                  </a:cubicBezTo>
                  <a:cubicBezTo>
                    <a:pt x="44" y="147"/>
                    <a:pt x="43" y="149"/>
                    <a:pt x="44" y="149"/>
                  </a:cubicBezTo>
                  <a:cubicBezTo>
                    <a:pt x="40" y="151"/>
                    <a:pt x="38" y="153"/>
                    <a:pt x="35" y="155"/>
                  </a:cubicBezTo>
                  <a:cubicBezTo>
                    <a:pt x="34" y="161"/>
                    <a:pt x="34" y="161"/>
                    <a:pt x="34" y="161"/>
                  </a:cubicBezTo>
                  <a:cubicBezTo>
                    <a:pt x="33" y="161"/>
                    <a:pt x="32" y="161"/>
                    <a:pt x="31" y="161"/>
                  </a:cubicBezTo>
                  <a:cubicBezTo>
                    <a:pt x="29" y="162"/>
                    <a:pt x="27" y="162"/>
                    <a:pt x="25" y="163"/>
                  </a:cubicBezTo>
                  <a:cubicBezTo>
                    <a:pt x="24" y="164"/>
                    <a:pt x="24" y="165"/>
                    <a:pt x="23" y="166"/>
                  </a:cubicBezTo>
                  <a:cubicBezTo>
                    <a:pt x="21" y="170"/>
                    <a:pt x="21" y="174"/>
                    <a:pt x="21" y="178"/>
                  </a:cubicBezTo>
                  <a:cubicBezTo>
                    <a:pt x="8" y="178"/>
                    <a:pt x="8" y="178"/>
                    <a:pt x="8" y="178"/>
                  </a:cubicBezTo>
                  <a:cubicBezTo>
                    <a:pt x="9" y="182"/>
                    <a:pt x="9" y="183"/>
                    <a:pt x="9" y="187"/>
                  </a:cubicBezTo>
                  <a:cubicBezTo>
                    <a:pt x="9" y="189"/>
                    <a:pt x="8" y="191"/>
                    <a:pt x="8" y="193"/>
                  </a:cubicBezTo>
                  <a:cubicBezTo>
                    <a:pt x="8" y="194"/>
                    <a:pt x="8" y="195"/>
                    <a:pt x="8" y="196"/>
                  </a:cubicBezTo>
                  <a:cubicBezTo>
                    <a:pt x="8" y="197"/>
                    <a:pt x="8" y="198"/>
                    <a:pt x="8" y="199"/>
                  </a:cubicBezTo>
                  <a:cubicBezTo>
                    <a:pt x="8" y="200"/>
                    <a:pt x="8" y="201"/>
                    <a:pt x="8" y="202"/>
                  </a:cubicBezTo>
                  <a:cubicBezTo>
                    <a:pt x="8" y="205"/>
                    <a:pt x="9" y="206"/>
                    <a:pt x="10" y="208"/>
                  </a:cubicBezTo>
                  <a:cubicBezTo>
                    <a:pt x="12" y="208"/>
                    <a:pt x="12" y="207"/>
                    <a:pt x="13" y="207"/>
                  </a:cubicBezTo>
                  <a:cubicBezTo>
                    <a:pt x="15" y="206"/>
                    <a:pt x="16" y="205"/>
                    <a:pt x="18" y="205"/>
                  </a:cubicBezTo>
                  <a:cubicBezTo>
                    <a:pt x="21" y="205"/>
                    <a:pt x="22" y="206"/>
                    <a:pt x="24" y="206"/>
                  </a:cubicBezTo>
                  <a:cubicBezTo>
                    <a:pt x="24" y="212"/>
                    <a:pt x="24" y="212"/>
                    <a:pt x="24" y="212"/>
                  </a:cubicBezTo>
                  <a:cubicBezTo>
                    <a:pt x="24" y="213"/>
                    <a:pt x="24" y="214"/>
                    <a:pt x="23" y="215"/>
                  </a:cubicBezTo>
                  <a:cubicBezTo>
                    <a:pt x="21" y="216"/>
                    <a:pt x="19" y="217"/>
                    <a:pt x="17" y="217"/>
                  </a:cubicBezTo>
                  <a:cubicBezTo>
                    <a:pt x="16" y="217"/>
                    <a:pt x="15" y="217"/>
                    <a:pt x="14" y="217"/>
                  </a:cubicBezTo>
                  <a:cubicBezTo>
                    <a:pt x="13" y="217"/>
                    <a:pt x="12" y="218"/>
                    <a:pt x="10" y="218"/>
                  </a:cubicBezTo>
                  <a:cubicBezTo>
                    <a:pt x="10" y="220"/>
                    <a:pt x="11" y="222"/>
                    <a:pt x="10" y="224"/>
                  </a:cubicBezTo>
                  <a:cubicBezTo>
                    <a:pt x="10" y="225"/>
                    <a:pt x="10" y="226"/>
                    <a:pt x="10" y="227"/>
                  </a:cubicBezTo>
                  <a:cubicBezTo>
                    <a:pt x="9" y="227"/>
                    <a:pt x="8" y="227"/>
                    <a:pt x="7" y="228"/>
                  </a:cubicBezTo>
                  <a:cubicBezTo>
                    <a:pt x="6" y="229"/>
                    <a:pt x="5" y="230"/>
                    <a:pt x="4" y="230"/>
                  </a:cubicBezTo>
                  <a:cubicBezTo>
                    <a:pt x="3" y="231"/>
                    <a:pt x="1" y="231"/>
                    <a:pt x="1" y="233"/>
                  </a:cubicBezTo>
                  <a:cubicBezTo>
                    <a:pt x="0" y="234"/>
                    <a:pt x="0" y="235"/>
                    <a:pt x="0" y="237"/>
                  </a:cubicBezTo>
                  <a:cubicBezTo>
                    <a:pt x="0" y="239"/>
                    <a:pt x="1" y="240"/>
                    <a:pt x="1" y="241"/>
                  </a:cubicBezTo>
                  <a:cubicBezTo>
                    <a:pt x="1" y="243"/>
                    <a:pt x="3" y="243"/>
                    <a:pt x="3" y="244"/>
                  </a:cubicBezTo>
                  <a:cubicBezTo>
                    <a:pt x="4" y="246"/>
                    <a:pt x="5" y="246"/>
                    <a:pt x="5" y="247"/>
                  </a:cubicBezTo>
                  <a:cubicBezTo>
                    <a:pt x="5" y="250"/>
                    <a:pt x="5" y="250"/>
                    <a:pt x="5" y="250"/>
                  </a:cubicBezTo>
                  <a:cubicBezTo>
                    <a:pt x="6" y="253"/>
                    <a:pt x="5" y="254"/>
                    <a:pt x="5" y="257"/>
                  </a:cubicBezTo>
                  <a:cubicBezTo>
                    <a:pt x="5" y="258"/>
                    <a:pt x="5" y="259"/>
                    <a:pt x="5" y="260"/>
                  </a:cubicBezTo>
                  <a:cubicBezTo>
                    <a:pt x="6" y="261"/>
                    <a:pt x="6" y="262"/>
                    <a:pt x="8" y="263"/>
                  </a:cubicBezTo>
                  <a:cubicBezTo>
                    <a:pt x="8" y="264"/>
                    <a:pt x="9" y="264"/>
                    <a:pt x="10" y="264"/>
                  </a:cubicBezTo>
                  <a:cubicBezTo>
                    <a:pt x="11" y="264"/>
                    <a:pt x="13" y="264"/>
                    <a:pt x="13" y="264"/>
                  </a:cubicBezTo>
                  <a:cubicBezTo>
                    <a:pt x="14" y="264"/>
                    <a:pt x="15" y="264"/>
                    <a:pt x="16" y="264"/>
                  </a:cubicBezTo>
                  <a:cubicBezTo>
                    <a:pt x="18" y="264"/>
                    <a:pt x="18" y="265"/>
                    <a:pt x="19" y="266"/>
                  </a:cubicBezTo>
                  <a:cubicBezTo>
                    <a:pt x="20" y="266"/>
                    <a:pt x="21" y="267"/>
                    <a:pt x="22" y="267"/>
                  </a:cubicBezTo>
                  <a:cubicBezTo>
                    <a:pt x="24" y="268"/>
                    <a:pt x="24" y="269"/>
                    <a:pt x="25" y="270"/>
                  </a:cubicBezTo>
                  <a:cubicBezTo>
                    <a:pt x="26" y="271"/>
                    <a:pt x="26" y="272"/>
                    <a:pt x="27" y="273"/>
                  </a:cubicBezTo>
                  <a:cubicBezTo>
                    <a:pt x="27" y="274"/>
                    <a:pt x="28" y="276"/>
                    <a:pt x="29" y="277"/>
                  </a:cubicBezTo>
                  <a:cubicBezTo>
                    <a:pt x="29" y="278"/>
                    <a:pt x="30" y="279"/>
                    <a:pt x="30" y="280"/>
                  </a:cubicBezTo>
                  <a:cubicBezTo>
                    <a:pt x="31" y="281"/>
                    <a:pt x="33" y="281"/>
                    <a:pt x="33" y="282"/>
                  </a:cubicBezTo>
                  <a:cubicBezTo>
                    <a:pt x="34" y="283"/>
                    <a:pt x="34" y="284"/>
                    <a:pt x="35" y="285"/>
                  </a:cubicBezTo>
                  <a:cubicBezTo>
                    <a:pt x="35" y="287"/>
                    <a:pt x="35" y="289"/>
                    <a:pt x="35" y="291"/>
                  </a:cubicBezTo>
                  <a:cubicBezTo>
                    <a:pt x="35" y="292"/>
                    <a:pt x="35" y="293"/>
                    <a:pt x="36" y="294"/>
                  </a:cubicBezTo>
                  <a:cubicBezTo>
                    <a:pt x="36" y="295"/>
                    <a:pt x="36" y="296"/>
                    <a:pt x="36" y="297"/>
                  </a:cubicBezTo>
                  <a:cubicBezTo>
                    <a:pt x="37" y="298"/>
                    <a:pt x="38" y="298"/>
                    <a:pt x="39" y="299"/>
                  </a:cubicBezTo>
                  <a:cubicBezTo>
                    <a:pt x="40" y="300"/>
                    <a:pt x="41" y="301"/>
                    <a:pt x="41" y="302"/>
                  </a:cubicBezTo>
                  <a:cubicBezTo>
                    <a:pt x="42" y="303"/>
                    <a:pt x="44" y="303"/>
                    <a:pt x="44" y="304"/>
                  </a:cubicBezTo>
                  <a:cubicBezTo>
                    <a:pt x="45" y="306"/>
                    <a:pt x="45" y="308"/>
                    <a:pt x="45" y="310"/>
                  </a:cubicBezTo>
                  <a:cubicBezTo>
                    <a:pt x="45" y="317"/>
                    <a:pt x="45" y="317"/>
                    <a:pt x="45" y="317"/>
                  </a:cubicBezTo>
                  <a:cubicBezTo>
                    <a:pt x="46" y="318"/>
                    <a:pt x="47" y="319"/>
                    <a:pt x="47" y="320"/>
                  </a:cubicBezTo>
                  <a:cubicBezTo>
                    <a:pt x="48" y="321"/>
                    <a:pt x="48" y="322"/>
                    <a:pt x="49" y="323"/>
                  </a:cubicBezTo>
                  <a:cubicBezTo>
                    <a:pt x="50" y="324"/>
                    <a:pt x="51" y="324"/>
                    <a:pt x="52" y="325"/>
                  </a:cubicBezTo>
                  <a:cubicBezTo>
                    <a:pt x="54" y="328"/>
                    <a:pt x="55" y="330"/>
                    <a:pt x="55" y="334"/>
                  </a:cubicBezTo>
                  <a:cubicBezTo>
                    <a:pt x="56" y="338"/>
                    <a:pt x="55" y="340"/>
                    <a:pt x="56" y="344"/>
                  </a:cubicBezTo>
                  <a:cubicBezTo>
                    <a:pt x="56" y="345"/>
                    <a:pt x="57" y="346"/>
                    <a:pt x="58" y="347"/>
                  </a:cubicBezTo>
                  <a:cubicBezTo>
                    <a:pt x="58" y="348"/>
                    <a:pt x="60" y="347"/>
                    <a:pt x="61" y="348"/>
                  </a:cubicBezTo>
                  <a:cubicBezTo>
                    <a:pt x="61" y="349"/>
                    <a:pt x="61" y="350"/>
                    <a:pt x="62" y="351"/>
                  </a:cubicBezTo>
                  <a:cubicBezTo>
                    <a:pt x="63" y="352"/>
                    <a:pt x="64" y="352"/>
                    <a:pt x="65" y="353"/>
                  </a:cubicBezTo>
                  <a:cubicBezTo>
                    <a:pt x="66" y="353"/>
                    <a:pt x="67" y="354"/>
                    <a:pt x="68" y="355"/>
                  </a:cubicBezTo>
                  <a:cubicBezTo>
                    <a:pt x="69" y="355"/>
                    <a:pt x="70" y="355"/>
                    <a:pt x="71" y="356"/>
                  </a:cubicBezTo>
                  <a:cubicBezTo>
                    <a:pt x="72" y="357"/>
                    <a:pt x="72" y="358"/>
                    <a:pt x="72" y="359"/>
                  </a:cubicBezTo>
                  <a:cubicBezTo>
                    <a:pt x="73" y="360"/>
                    <a:pt x="72" y="361"/>
                    <a:pt x="72" y="362"/>
                  </a:cubicBezTo>
                  <a:cubicBezTo>
                    <a:pt x="73" y="365"/>
                    <a:pt x="72" y="367"/>
                    <a:pt x="72" y="370"/>
                  </a:cubicBezTo>
                  <a:cubicBezTo>
                    <a:pt x="72" y="371"/>
                    <a:pt x="73" y="372"/>
                    <a:pt x="73" y="373"/>
                  </a:cubicBezTo>
                  <a:cubicBezTo>
                    <a:pt x="73" y="374"/>
                    <a:pt x="73" y="375"/>
                    <a:pt x="73" y="376"/>
                  </a:cubicBezTo>
                  <a:cubicBezTo>
                    <a:pt x="74" y="377"/>
                    <a:pt x="75" y="377"/>
                    <a:pt x="76" y="378"/>
                  </a:cubicBezTo>
                  <a:cubicBezTo>
                    <a:pt x="77" y="380"/>
                    <a:pt x="78" y="382"/>
                    <a:pt x="79" y="384"/>
                  </a:cubicBezTo>
                  <a:cubicBezTo>
                    <a:pt x="79" y="385"/>
                    <a:pt x="80" y="386"/>
                    <a:pt x="80" y="387"/>
                  </a:cubicBezTo>
                  <a:cubicBezTo>
                    <a:pt x="81" y="388"/>
                    <a:pt x="82" y="388"/>
                    <a:pt x="83" y="389"/>
                  </a:cubicBezTo>
                  <a:cubicBezTo>
                    <a:pt x="84" y="390"/>
                    <a:pt x="85" y="390"/>
                    <a:pt x="86" y="391"/>
                  </a:cubicBezTo>
                  <a:cubicBezTo>
                    <a:pt x="88" y="392"/>
                    <a:pt x="89" y="392"/>
                    <a:pt x="90" y="393"/>
                  </a:cubicBezTo>
                  <a:cubicBezTo>
                    <a:pt x="91" y="394"/>
                    <a:pt x="92" y="395"/>
                    <a:pt x="93" y="395"/>
                  </a:cubicBezTo>
                  <a:cubicBezTo>
                    <a:pt x="94" y="395"/>
                    <a:pt x="95" y="396"/>
                    <a:pt x="96" y="396"/>
                  </a:cubicBezTo>
                  <a:cubicBezTo>
                    <a:pt x="98" y="396"/>
                    <a:pt x="100" y="396"/>
                    <a:pt x="102" y="396"/>
                  </a:cubicBezTo>
                  <a:cubicBezTo>
                    <a:pt x="103" y="396"/>
                    <a:pt x="104" y="398"/>
                    <a:pt x="105" y="398"/>
                  </a:cubicBezTo>
                  <a:cubicBezTo>
                    <a:pt x="106" y="399"/>
                    <a:pt x="107" y="400"/>
                    <a:pt x="108" y="401"/>
                  </a:cubicBezTo>
                  <a:cubicBezTo>
                    <a:pt x="109" y="402"/>
                    <a:pt x="109" y="403"/>
                    <a:pt x="110" y="404"/>
                  </a:cubicBezTo>
                  <a:cubicBezTo>
                    <a:pt x="111" y="405"/>
                    <a:pt x="112" y="405"/>
                    <a:pt x="113" y="406"/>
                  </a:cubicBezTo>
                  <a:cubicBezTo>
                    <a:pt x="114" y="406"/>
                    <a:pt x="115" y="407"/>
                    <a:pt x="116" y="408"/>
                  </a:cubicBezTo>
                  <a:cubicBezTo>
                    <a:pt x="118" y="409"/>
                    <a:pt x="119" y="411"/>
                    <a:pt x="122" y="412"/>
                  </a:cubicBezTo>
                  <a:cubicBezTo>
                    <a:pt x="124" y="413"/>
                    <a:pt x="125" y="414"/>
                    <a:pt x="128" y="414"/>
                  </a:cubicBezTo>
                  <a:cubicBezTo>
                    <a:pt x="129" y="415"/>
                    <a:pt x="129" y="416"/>
                    <a:pt x="130" y="416"/>
                  </a:cubicBezTo>
                  <a:cubicBezTo>
                    <a:pt x="133" y="417"/>
                    <a:pt x="135" y="418"/>
                    <a:pt x="137" y="420"/>
                  </a:cubicBezTo>
                  <a:cubicBezTo>
                    <a:pt x="138" y="421"/>
                    <a:pt x="138" y="422"/>
                    <a:pt x="139" y="423"/>
                  </a:cubicBezTo>
                  <a:cubicBezTo>
                    <a:pt x="139" y="425"/>
                    <a:pt x="141" y="425"/>
                    <a:pt x="141" y="426"/>
                  </a:cubicBezTo>
                  <a:cubicBezTo>
                    <a:pt x="143" y="428"/>
                    <a:pt x="144" y="430"/>
                    <a:pt x="147" y="432"/>
                  </a:cubicBezTo>
                  <a:cubicBezTo>
                    <a:pt x="148" y="433"/>
                    <a:pt x="148" y="435"/>
                    <a:pt x="149" y="435"/>
                  </a:cubicBezTo>
                  <a:cubicBezTo>
                    <a:pt x="150" y="435"/>
                    <a:pt x="151" y="435"/>
                    <a:pt x="152" y="435"/>
                  </a:cubicBezTo>
                  <a:cubicBezTo>
                    <a:pt x="154" y="435"/>
                    <a:pt x="155" y="435"/>
                    <a:pt x="157" y="435"/>
                  </a:cubicBezTo>
                  <a:cubicBezTo>
                    <a:pt x="157" y="466"/>
                    <a:pt x="157" y="466"/>
                    <a:pt x="157" y="466"/>
                  </a:cubicBezTo>
                  <a:cubicBezTo>
                    <a:pt x="157" y="468"/>
                    <a:pt x="156" y="469"/>
                    <a:pt x="156" y="472"/>
                  </a:cubicBezTo>
                  <a:cubicBezTo>
                    <a:pt x="156" y="473"/>
                    <a:pt x="157" y="475"/>
                    <a:pt x="157" y="476"/>
                  </a:cubicBezTo>
                  <a:cubicBezTo>
                    <a:pt x="157" y="477"/>
                    <a:pt x="156" y="477"/>
                    <a:pt x="156" y="478"/>
                  </a:cubicBezTo>
                  <a:cubicBezTo>
                    <a:pt x="156" y="481"/>
                    <a:pt x="156" y="481"/>
                    <a:pt x="156" y="481"/>
                  </a:cubicBezTo>
                  <a:cubicBezTo>
                    <a:pt x="156" y="483"/>
                    <a:pt x="158" y="485"/>
                    <a:pt x="158" y="488"/>
                  </a:cubicBezTo>
                  <a:cubicBezTo>
                    <a:pt x="158" y="489"/>
                    <a:pt x="158" y="489"/>
                    <a:pt x="158" y="489"/>
                  </a:cubicBezTo>
                  <a:cubicBezTo>
                    <a:pt x="158" y="491"/>
                    <a:pt x="156" y="491"/>
                    <a:pt x="156" y="492"/>
                  </a:cubicBezTo>
                  <a:cubicBezTo>
                    <a:pt x="156" y="493"/>
                    <a:pt x="156" y="494"/>
                    <a:pt x="156" y="495"/>
                  </a:cubicBezTo>
                  <a:cubicBezTo>
                    <a:pt x="156" y="496"/>
                    <a:pt x="155" y="497"/>
                    <a:pt x="155" y="498"/>
                  </a:cubicBezTo>
                  <a:cubicBezTo>
                    <a:pt x="155" y="500"/>
                    <a:pt x="155" y="501"/>
                    <a:pt x="155" y="503"/>
                  </a:cubicBezTo>
                  <a:cubicBezTo>
                    <a:pt x="155" y="504"/>
                    <a:pt x="155" y="504"/>
                    <a:pt x="155" y="504"/>
                  </a:cubicBezTo>
                  <a:cubicBezTo>
                    <a:pt x="155" y="508"/>
                    <a:pt x="155" y="508"/>
                    <a:pt x="155" y="508"/>
                  </a:cubicBezTo>
                  <a:cubicBezTo>
                    <a:pt x="155" y="509"/>
                    <a:pt x="156" y="510"/>
                    <a:pt x="156" y="511"/>
                  </a:cubicBezTo>
                  <a:cubicBezTo>
                    <a:pt x="156" y="512"/>
                    <a:pt x="156" y="513"/>
                    <a:pt x="156" y="515"/>
                  </a:cubicBezTo>
                  <a:cubicBezTo>
                    <a:pt x="156" y="517"/>
                    <a:pt x="156" y="517"/>
                    <a:pt x="156" y="517"/>
                  </a:cubicBezTo>
                  <a:cubicBezTo>
                    <a:pt x="156" y="520"/>
                    <a:pt x="156" y="520"/>
                    <a:pt x="156" y="520"/>
                  </a:cubicBezTo>
                  <a:cubicBezTo>
                    <a:pt x="156" y="521"/>
                    <a:pt x="154" y="522"/>
                    <a:pt x="154" y="523"/>
                  </a:cubicBezTo>
                  <a:cubicBezTo>
                    <a:pt x="154" y="526"/>
                    <a:pt x="154" y="527"/>
                    <a:pt x="154" y="530"/>
                  </a:cubicBezTo>
                  <a:cubicBezTo>
                    <a:pt x="155" y="531"/>
                    <a:pt x="156" y="532"/>
                    <a:pt x="156" y="534"/>
                  </a:cubicBezTo>
                  <a:cubicBezTo>
                    <a:pt x="156" y="537"/>
                    <a:pt x="156" y="537"/>
                    <a:pt x="156" y="537"/>
                  </a:cubicBezTo>
                  <a:cubicBezTo>
                    <a:pt x="156" y="540"/>
                    <a:pt x="156" y="540"/>
                    <a:pt x="156" y="540"/>
                  </a:cubicBezTo>
                  <a:cubicBezTo>
                    <a:pt x="156" y="541"/>
                    <a:pt x="155" y="541"/>
                    <a:pt x="155" y="542"/>
                  </a:cubicBezTo>
                  <a:cubicBezTo>
                    <a:pt x="155" y="543"/>
                    <a:pt x="155" y="545"/>
                    <a:pt x="155" y="545"/>
                  </a:cubicBezTo>
                  <a:cubicBezTo>
                    <a:pt x="155" y="546"/>
                    <a:pt x="154" y="547"/>
                    <a:pt x="154" y="548"/>
                  </a:cubicBezTo>
                  <a:cubicBezTo>
                    <a:pt x="154" y="549"/>
                    <a:pt x="153" y="550"/>
                    <a:pt x="153" y="551"/>
                  </a:cubicBezTo>
                  <a:cubicBezTo>
                    <a:pt x="152" y="553"/>
                    <a:pt x="152" y="554"/>
                    <a:pt x="151" y="555"/>
                  </a:cubicBezTo>
                  <a:cubicBezTo>
                    <a:pt x="150" y="558"/>
                    <a:pt x="148" y="560"/>
                    <a:pt x="147" y="562"/>
                  </a:cubicBezTo>
                  <a:cubicBezTo>
                    <a:pt x="147" y="564"/>
                    <a:pt x="146" y="565"/>
                    <a:pt x="146" y="566"/>
                  </a:cubicBezTo>
                  <a:cubicBezTo>
                    <a:pt x="146" y="568"/>
                    <a:pt x="146" y="570"/>
                    <a:pt x="146" y="572"/>
                  </a:cubicBezTo>
                  <a:cubicBezTo>
                    <a:pt x="146" y="572"/>
                    <a:pt x="145" y="573"/>
                    <a:pt x="145" y="573"/>
                  </a:cubicBezTo>
                  <a:cubicBezTo>
                    <a:pt x="145" y="576"/>
                    <a:pt x="146" y="578"/>
                    <a:pt x="146" y="581"/>
                  </a:cubicBezTo>
                  <a:cubicBezTo>
                    <a:pt x="146" y="582"/>
                    <a:pt x="147" y="583"/>
                    <a:pt x="147" y="584"/>
                  </a:cubicBezTo>
                  <a:cubicBezTo>
                    <a:pt x="147" y="585"/>
                    <a:pt x="146" y="586"/>
                    <a:pt x="146" y="587"/>
                  </a:cubicBezTo>
                  <a:cubicBezTo>
                    <a:pt x="146" y="589"/>
                    <a:pt x="147" y="590"/>
                    <a:pt x="147" y="591"/>
                  </a:cubicBezTo>
                  <a:cubicBezTo>
                    <a:pt x="147" y="592"/>
                    <a:pt x="146" y="593"/>
                    <a:pt x="146" y="594"/>
                  </a:cubicBezTo>
                  <a:cubicBezTo>
                    <a:pt x="146" y="595"/>
                    <a:pt x="144" y="596"/>
                    <a:pt x="144" y="598"/>
                  </a:cubicBezTo>
                  <a:cubicBezTo>
                    <a:pt x="143" y="599"/>
                    <a:pt x="143" y="600"/>
                    <a:pt x="143" y="601"/>
                  </a:cubicBezTo>
                  <a:cubicBezTo>
                    <a:pt x="142" y="602"/>
                    <a:pt x="141" y="602"/>
                    <a:pt x="141" y="604"/>
                  </a:cubicBezTo>
                  <a:cubicBezTo>
                    <a:pt x="140" y="605"/>
                    <a:pt x="139" y="606"/>
                    <a:pt x="138" y="607"/>
                  </a:cubicBezTo>
                  <a:cubicBezTo>
                    <a:pt x="136" y="610"/>
                    <a:pt x="133" y="612"/>
                    <a:pt x="133" y="616"/>
                  </a:cubicBezTo>
                  <a:cubicBezTo>
                    <a:pt x="133" y="618"/>
                    <a:pt x="133" y="618"/>
                    <a:pt x="133" y="618"/>
                  </a:cubicBezTo>
                  <a:cubicBezTo>
                    <a:pt x="133" y="619"/>
                    <a:pt x="134" y="620"/>
                    <a:pt x="134" y="620"/>
                  </a:cubicBezTo>
                  <a:cubicBezTo>
                    <a:pt x="134" y="621"/>
                    <a:pt x="134" y="623"/>
                    <a:pt x="134" y="623"/>
                  </a:cubicBezTo>
                  <a:cubicBezTo>
                    <a:pt x="135" y="625"/>
                    <a:pt x="135" y="625"/>
                    <a:pt x="136" y="626"/>
                  </a:cubicBezTo>
                  <a:cubicBezTo>
                    <a:pt x="136" y="628"/>
                    <a:pt x="137" y="628"/>
                    <a:pt x="138" y="629"/>
                  </a:cubicBezTo>
                  <a:cubicBezTo>
                    <a:pt x="140" y="633"/>
                    <a:pt x="141" y="636"/>
                    <a:pt x="141" y="641"/>
                  </a:cubicBezTo>
                  <a:cubicBezTo>
                    <a:pt x="141" y="646"/>
                    <a:pt x="140" y="648"/>
                    <a:pt x="139" y="653"/>
                  </a:cubicBezTo>
                  <a:cubicBezTo>
                    <a:pt x="139" y="654"/>
                    <a:pt x="139" y="655"/>
                    <a:pt x="139" y="656"/>
                  </a:cubicBezTo>
                  <a:cubicBezTo>
                    <a:pt x="138" y="659"/>
                    <a:pt x="139" y="661"/>
                    <a:pt x="139" y="665"/>
                  </a:cubicBezTo>
                  <a:cubicBezTo>
                    <a:pt x="138" y="667"/>
                    <a:pt x="137" y="669"/>
                    <a:pt x="136" y="671"/>
                  </a:cubicBezTo>
                  <a:cubicBezTo>
                    <a:pt x="136" y="672"/>
                    <a:pt x="136" y="673"/>
                    <a:pt x="136" y="674"/>
                  </a:cubicBezTo>
                  <a:cubicBezTo>
                    <a:pt x="135" y="676"/>
                    <a:pt x="133" y="676"/>
                    <a:pt x="133" y="677"/>
                  </a:cubicBezTo>
                  <a:cubicBezTo>
                    <a:pt x="132" y="678"/>
                    <a:pt x="133" y="680"/>
                    <a:pt x="133" y="681"/>
                  </a:cubicBezTo>
                  <a:cubicBezTo>
                    <a:pt x="132" y="682"/>
                    <a:pt x="132" y="683"/>
                    <a:pt x="131" y="684"/>
                  </a:cubicBezTo>
                  <a:cubicBezTo>
                    <a:pt x="131" y="685"/>
                    <a:pt x="130" y="686"/>
                    <a:pt x="129" y="687"/>
                  </a:cubicBezTo>
                  <a:cubicBezTo>
                    <a:pt x="128" y="688"/>
                    <a:pt x="127" y="688"/>
                    <a:pt x="126" y="690"/>
                  </a:cubicBezTo>
                  <a:cubicBezTo>
                    <a:pt x="126" y="690"/>
                    <a:pt x="124" y="691"/>
                    <a:pt x="124" y="692"/>
                  </a:cubicBezTo>
                  <a:cubicBezTo>
                    <a:pt x="124" y="698"/>
                    <a:pt x="124" y="698"/>
                    <a:pt x="124" y="698"/>
                  </a:cubicBezTo>
                  <a:cubicBezTo>
                    <a:pt x="124" y="699"/>
                    <a:pt x="125" y="700"/>
                    <a:pt x="125" y="701"/>
                  </a:cubicBezTo>
                  <a:cubicBezTo>
                    <a:pt x="125" y="703"/>
                    <a:pt x="124" y="704"/>
                    <a:pt x="124" y="706"/>
                  </a:cubicBezTo>
                  <a:cubicBezTo>
                    <a:pt x="124" y="707"/>
                    <a:pt x="125" y="707"/>
                    <a:pt x="125" y="708"/>
                  </a:cubicBezTo>
                  <a:cubicBezTo>
                    <a:pt x="125" y="709"/>
                    <a:pt x="125" y="710"/>
                    <a:pt x="125" y="711"/>
                  </a:cubicBezTo>
                  <a:cubicBezTo>
                    <a:pt x="124" y="712"/>
                    <a:pt x="123" y="713"/>
                    <a:pt x="122" y="714"/>
                  </a:cubicBezTo>
                  <a:cubicBezTo>
                    <a:pt x="122" y="715"/>
                    <a:pt x="121" y="716"/>
                    <a:pt x="121" y="717"/>
                  </a:cubicBezTo>
                  <a:cubicBezTo>
                    <a:pt x="120" y="718"/>
                    <a:pt x="119" y="719"/>
                    <a:pt x="118" y="720"/>
                  </a:cubicBezTo>
                  <a:cubicBezTo>
                    <a:pt x="117" y="721"/>
                    <a:pt x="117" y="722"/>
                    <a:pt x="117" y="724"/>
                  </a:cubicBezTo>
                  <a:cubicBezTo>
                    <a:pt x="116" y="725"/>
                    <a:pt x="114" y="726"/>
                    <a:pt x="113" y="727"/>
                  </a:cubicBezTo>
                  <a:cubicBezTo>
                    <a:pt x="112" y="728"/>
                    <a:pt x="110" y="728"/>
                    <a:pt x="110" y="729"/>
                  </a:cubicBezTo>
                  <a:cubicBezTo>
                    <a:pt x="109" y="730"/>
                    <a:pt x="109" y="731"/>
                    <a:pt x="108" y="732"/>
                  </a:cubicBezTo>
                  <a:cubicBezTo>
                    <a:pt x="108" y="733"/>
                    <a:pt x="108" y="734"/>
                    <a:pt x="108" y="735"/>
                  </a:cubicBezTo>
                  <a:cubicBezTo>
                    <a:pt x="108" y="737"/>
                    <a:pt x="110" y="737"/>
                    <a:pt x="111" y="738"/>
                  </a:cubicBezTo>
                  <a:cubicBezTo>
                    <a:pt x="111" y="739"/>
                    <a:pt x="110" y="740"/>
                    <a:pt x="111" y="741"/>
                  </a:cubicBezTo>
                  <a:cubicBezTo>
                    <a:pt x="111" y="743"/>
                    <a:pt x="112" y="745"/>
                    <a:pt x="113" y="747"/>
                  </a:cubicBezTo>
                  <a:cubicBezTo>
                    <a:pt x="113" y="748"/>
                    <a:pt x="113" y="749"/>
                    <a:pt x="113" y="750"/>
                  </a:cubicBezTo>
                  <a:cubicBezTo>
                    <a:pt x="113" y="751"/>
                    <a:pt x="114" y="752"/>
                    <a:pt x="114" y="753"/>
                  </a:cubicBezTo>
                  <a:cubicBezTo>
                    <a:pt x="114" y="755"/>
                    <a:pt x="114" y="757"/>
                    <a:pt x="114" y="759"/>
                  </a:cubicBezTo>
                  <a:cubicBezTo>
                    <a:pt x="114" y="764"/>
                    <a:pt x="114" y="767"/>
                    <a:pt x="111" y="771"/>
                  </a:cubicBezTo>
                  <a:cubicBezTo>
                    <a:pt x="111" y="772"/>
                    <a:pt x="110" y="773"/>
                    <a:pt x="109" y="774"/>
                  </a:cubicBezTo>
                  <a:cubicBezTo>
                    <a:pt x="108" y="775"/>
                    <a:pt x="107" y="775"/>
                    <a:pt x="106" y="776"/>
                  </a:cubicBezTo>
                  <a:cubicBezTo>
                    <a:pt x="105" y="778"/>
                    <a:pt x="105" y="780"/>
                    <a:pt x="105" y="782"/>
                  </a:cubicBezTo>
                  <a:cubicBezTo>
                    <a:pt x="105" y="783"/>
                    <a:pt x="105" y="784"/>
                    <a:pt x="105" y="785"/>
                  </a:cubicBezTo>
                  <a:cubicBezTo>
                    <a:pt x="106" y="787"/>
                    <a:pt x="107" y="787"/>
                    <a:pt x="108" y="788"/>
                  </a:cubicBezTo>
                  <a:cubicBezTo>
                    <a:pt x="109" y="791"/>
                    <a:pt x="109" y="791"/>
                    <a:pt x="109" y="791"/>
                  </a:cubicBezTo>
                  <a:cubicBezTo>
                    <a:pt x="110" y="793"/>
                    <a:pt x="112" y="795"/>
                    <a:pt x="112" y="797"/>
                  </a:cubicBezTo>
                  <a:cubicBezTo>
                    <a:pt x="112" y="798"/>
                    <a:pt x="111" y="799"/>
                    <a:pt x="111" y="800"/>
                  </a:cubicBezTo>
                  <a:cubicBezTo>
                    <a:pt x="109" y="800"/>
                    <a:pt x="107" y="800"/>
                    <a:pt x="105" y="801"/>
                  </a:cubicBezTo>
                  <a:cubicBezTo>
                    <a:pt x="104" y="802"/>
                    <a:pt x="103" y="802"/>
                    <a:pt x="102" y="803"/>
                  </a:cubicBezTo>
                  <a:cubicBezTo>
                    <a:pt x="102" y="804"/>
                    <a:pt x="102" y="805"/>
                    <a:pt x="102" y="806"/>
                  </a:cubicBezTo>
                  <a:cubicBezTo>
                    <a:pt x="101" y="807"/>
                    <a:pt x="101" y="808"/>
                    <a:pt x="101" y="809"/>
                  </a:cubicBezTo>
                  <a:cubicBezTo>
                    <a:pt x="100" y="810"/>
                    <a:pt x="98" y="810"/>
                    <a:pt x="98" y="812"/>
                  </a:cubicBezTo>
                  <a:cubicBezTo>
                    <a:pt x="98" y="813"/>
                    <a:pt x="98" y="814"/>
                    <a:pt x="98" y="815"/>
                  </a:cubicBezTo>
                  <a:cubicBezTo>
                    <a:pt x="98" y="816"/>
                    <a:pt x="97" y="818"/>
                    <a:pt x="97" y="819"/>
                  </a:cubicBezTo>
                  <a:cubicBezTo>
                    <a:pt x="97" y="821"/>
                    <a:pt x="98" y="822"/>
                    <a:pt x="99" y="824"/>
                  </a:cubicBezTo>
                  <a:cubicBezTo>
                    <a:pt x="100" y="825"/>
                    <a:pt x="101" y="825"/>
                    <a:pt x="102" y="825"/>
                  </a:cubicBezTo>
                  <a:cubicBezTo>
                    <a:pt x="103" y="826"/>
                    <a:pt x="103" y="827"/>
                    <a:pt x="105" y="827"/>
                  </a:cubicBezTo>
                  <a:cubicBezTo>
                    <a:pt x="114" y="827"/>
                    <a:pt x="114" y="827"/>
                    <a:pt x="114" y="827"/>
                  </a:cubicBezTo>
                  <a:cubicBezTo>
                    <a:pt x="116" y="801"/>
                    <a:pt x="116" y="801"/>
                    <a:pt x="116" y="801"/>
                  </a:cubicBezTo>
                  <a:cubicBezTo>
                    <a:pt x="128" y="801"/>
                    <a:pt x="128" y="801"/>
                    <a:pt x="128" y="801"/>
                  </a:cubicBezTo>
                  <a:cubicBezTo>
                    <a:pt x="128" y="810"/>
                    <a:pt x="128" y="810"/>
                    <a:pt x="128" y="810"/>
                  </a:cubicBezTo>
                  <a:cubicBezTo>
                    <a:pt x="127" y="811"/>
                    <a:pt x="126" y="812"/>
                    <a:pt x="125" y="813"/>
                  </a:cubicBezTo>
                  <a:cubicBezTo>
                    <a:pt x="124" y="813"/>
                    <a:pt x="123" y="813"/>
                    <a:pt x="122" y="814"/>
                  </a:cubicBezTo>
                  <a:cubicBezTo>
                    <a:pt x="121" y="815"/>
                    <a:pt x="121" y="816"/>
                    <a:pt x="120" y="817"/>
                  </a:cubicBezTo>
                  <a:cubicBezTo>
                    <a:pt x="120" y="832"/>
                    <a:pt x="120" y="832"/>
                    <a:pt x="120" y="832"/>
                  </a:cubicBezTo>
                  <a:cubicBezTo>
                    <a:pt x="119" y="833"/>
                    <a:pt x="119" y="834"/>
                    <a:pt x="118" y="835"/>
                  </a:cubicBezTo>
                  <a:cubicBezTo>
                    <a:pt x="117" y="836"/>
                    <a:pt x="116" y="836"/>
                    <a:pt x="115" y="838"/>
                  </a:cubicBezTo>
                  <a:cubicBezTo>
                    <a:pt x="114" y="838"/>
                    <a:pt x="114" y="840"/>
                    <a:pt x="114" y="841"/>
                  </a:cubicBezTo>
                  <a:cubicBezTo>
                    <a:pt x="114" y="841"/>
                    <a:pt x="114" y="842"/>
                    <a:pt x="114" y="843"/>
                  </a:cubicBezTo>
                  <a:cubicBezTo>
                    <a:pt x="114" y="847"/>
                    <a:pt x="115" y="849"/>
                    <a:pt x="115" y="853"/>
                  </a:cubicBezTo>
                  <a:cubicBezTo>
                    <a:pt x="115" y="857"/>
                    <a:pt x="115" y="858"/>
                    <a:pt x="115" y="862"/>
                  </a:cubicBezTo>
                  <a:cubicBezTo>
                    <a:pt x="115" y="863"/>
                    <a:pt x="114" y="864"/>
                    <a:pt x="114" y="865"/>
                  </a:cubicBezTo>
                  <a:cubicBezTo>
                    <a:pt x="111" y="863"/>
                    <a:pt x="111" y="863"/>
                    <a:pt x="111" y="863"/>
                  </a:cubicBezTo>
                  <a:cubicBezTo>
                    <a:pt x="109" y="862"/>
                    <a:pt x="109" y="860"/>
                    <a:pt x="108" y="860"/>
                  </a:cubicBezTo>
                  <a:cubicBezTo>
                    <a:pt x="108" y="859"/>
                    <a:pt x="106" y="860"/>
                    <a:pt x="105" y="859"/>
                  </a:cubicBezTo>
                  <a:cubicBezTo>
                    <a:pt x="105" y="858"/>
                    <a:pt x="105" y="857"/>
                    <a:pt x="105" y="856"/>
                  </a:cubicBezTo>
                  <a:cubicBezTo>
                    <a:pt x="105" y="853"/>
                    <a:pt x="105" y="853"/>
                    <a:pt x="105" y="853"/>
                  </a:cubicBezTo>
                  <a:cubicBezTo>
                    <a:pt x="105" y="851"/>
                    <a:pt x="105" y="849"/>
                    <a:pt x="105" y="847"/>
                  </a:cubicBezTo>
                  <a:cubicBezTo>
                    <a:pt x="104" y="847"/>
                    <a:pt x="105" y="849"/>
                    <a:pt x="105" y="849"/>
                  </a:cubicBezTo>
                  <a:cubicBezTo>
                    <a:pt x="103" y="849"/>
                    <a:pt x="102" y="849"/>
                    <a:pt x="100" y="849"/>
                  </a:cubicBezTo>
                  <a:cubicBezTo>
                    <a:pt x="100" y="857"/>
                    <a:pt x="100" y="857"/>
                    <a:pt x="100" y="857"/>
                  </a:cubicBezTo>
                  <a:cubicBezTo>
                    <a:pt x="101" y="858"/>
                    <a:pt x="102" y="857"/>
                    <a:pt x="103" y="858"/>
                  </a:cubicBezTo>
                  <a:cubicBezTo>
                    <a:pt x="104" y="859"/>
                    <a:pt x="104" y="860"/>
                    <a:pt x="105" y="861"/>
                  </a:cubicBezTo>
                  <a:cubicBezTo>
                    <a:pt x="105" y="862"/>
                    <a:pt x="107" y="862"/>
                    <a:pt x="108" y="863"/>
                  </a:cubicBezTo>
                  <a:cubicBezTo>
                    <a:pt x="108" y="864"/>
                    <a:pt x="109" y="865"/>
                    <a:pt x="109" y="866"/>
                  </a:cubicBezTo>
                  <a:cubicBezTo>
                    <a:pt x="109" y="867"/>
                    <a:pt x="109" y="868"/>
                    <a:pt x="109" y="869"/>
                  </a:cubicBezTo>
                  <a:cubicBezTo>
                    <a:pt x="109" y="870"/>
                    <a:pt x="110" y="871"/>
                    <a:pt x="110" y="872"/>
                  </a:cubicBezTo>
                  <a:cubicBezTo>
                    <a:pt x="110" y="874"/>
                    <a:pt x="110" y="876"/>
                    <a:pt x="110" y="878"/>
                  </a:cubicBezTo>
                  <a:cubicBezTo>
                    <a:pt x="108" y="877"/>
                    <a:pt x="108" y="877"/>
                    <a:pt x="108" y="877"/>
                  </a:cubicBezTo>
                  <a:cubicBezTo>
                    <a:pt x="107" y="876"/>
                    <a:pt x="105" y="876"/>
                    <a:pt x="105" y="876"/>
                  </a:cubicBezTo>
                  <a:cubicBezTo>
                    <a:pt x="104" y="875"/>
                    <a:pt x="102" y="875"/>
                    <a:pt x="102" y="874"/>
                  </a:cubicBezTo>
                  <a:cubicBezTo>
                    <a:pt x="101" y="874"/>
                    <a:pt x="102" y="872"/>
                    <a:pt x="102" y="871"/>
                  </a:cubicBezTo>
                  <a:cubicBezTo>
                    <a:pt x="101" y="871"/>
                    <a:pt x="102" y="869"/>
                    <a:pt x="101" y="868"/>
                  </a:cubicBezTo>
                  <a:cubicBezTo>
                    <a:pt x="100" y="867"/>
                    <a:pt x="100" y="866"/>
                    <a:pt x="98" y="866"/>
                  </a:cubicBezTo>
                  <a:cubicBezTo>
                    <a:pt x="97" y="866"/>
                    <a:pt x="96" y="868"/>
                    <a:pt x="95" y="868"/>
                  </a:cubicBezTo>
                  <a:cubicBezTo>
                    <a:pt x="95" y="877"/>
                    <a:pt x="95" y="877"/>
                    <a:pt x="95" y="877"/>
                  </a:cubicBezTo>
                  <a:cubicBezTo>
                    <a:pt x="93" y="877"/>
                    <a:pt x="91" y="877"/>
                    <a:pt x="89" y="878"/>
                  </a:cubicBezTo>
                  <a:cubicBezTo>
                    <a:pt x="88" y="879"/>
                    <a:pt x="88" y="880"/>
                    <a:pt x="88" y="881"/>
                  </a:cubicBezTo>
                  <a:cubicBezTo>
                    <a:pt x="87" y="882"/>
                    <a:pt x="85" y="882"/>
                    <a:pt x="85" y="883"/>
                  </a:cubicBezTo>
                  <a:cubicBezTo>
                    <a:pt x="85" y="887"/>
                    <a:pt x="88" y="889"/>
                    <a:pt x="91" y="890"/>
                  </a:cubicBezTo>
                  <a:cubicBezTo>
                    <a:pt x="92" y="890"/>
                    <a:pt x="93" y="889"/>
                    <a:pt x="94" y="889"/>
                  </a:cubicBezTo>
                  <a:cubicBezTo>
                    <a:pt x="95" y="889"/>
                    <a:pt x="96" y="890"/>
                    <a:pt x="97" y="890"/>
                  </a:cubicBezTo>
                  <a:cubicBezTo>
                    <a:pt x="98" y="890"/>
                    <a:pt x="99" y="890"/>
                    <a:pt x="100" y="890"/>
                  </a:cubicBezTo>
                  <a:cubicBezTo>
                    <a:pt x="102" y="890"/>
                    <a:pt x="101" y="892"/>
                    <a:pt x="102" y="893"/>
                  </a:cubicBezTo>
                  <a:cubicBezTo>
                    <a:pt x="102" y="894"/>
                    <a:pt x="102" y="895"/>
                    <a:pt x="102" y="896"/>
                  </a:cubicBezTo>
                  <a:cubicBezTo>
                    <a:pt x="101" y="897"/>
                    <a:pt x="99" y="897"/>
                    <a:pt x="99" y="899"/>
                  </a:cubicBezTo>
                  <a:cubicBezTo>
                    <a:pt x="99" y="900"/>
                    <a:pt x="100" y="900"/>
                    <a:pt x="100" y="902"/>
                  </a:cubicBezTo>
                  <a:cubicBezTo>
                    <a:pt x="100" y="903"/>
                    <a:pt x="100" y="903"/>
                    <a:pt x="100" y="905"/>
                  </a:cubicBezTo>
                  <a:cubicBezTo>
                    <a:pt x="103" y="905"/>
                    <a:pt x="106" y="904"/>
                    <a:pt x="108" y="905"/>
                  </a:cubicBezTo>
                  <a:cubicBezTo>
                    <a:pt x="111" y="906"/>
                    <a:pt x="112" y="907"/>
                    <a:pt x="114" y="908"/>
                  </a:cubicBezTo>
                  <a:cubicBezTo>
                    <a:pt x="114" y="909"/>
                    <a:pt x="113" y="910"/>
                    <a:pt x="113" y="911"/>
                  </a:cubicBezTo>
                  <a:cubicBezTo>
                    <a:pt x="113" y="912"/>
                    <a:pt x="113" y="913"/>
                    <a:pt x="113" y="914"/>
                  </a:cubicBezTo>
                  <a:cubicBezTo>
                    <a:pt x="111" y="914"/>
                    <a:pt x="109" y="914"/>
                    <a:pt x="107" y="914"/>
                  </a:cubicBezTo>
                  <a:cubicBezTo>
                    <a:pt x="106" y="914"/>
                    <a:pt x="105" y="914"/>
                    <a:pt x="104" y="914"/>
                  </a:cubicBezTo>
                  <a:cubicBezTo>
                    <a:pt x="102" y="915"/>
                    <a:pt x="100" y="916"/>
                    <a:pt x="98" y="916"/>
                  </a:cubicBezTo>
                  <a:cubicBezTo>
                    <a:pt x="96" y="917"/>
                    <a:pt x="94" y="916"/>
                    <a:pt x="92" y="916"/>
                  </a:cubicBezTo>
                  <a:cubicBezTo>
                    <a:pt x="91" y="917"/>
                    <a:pt x="90" y="918"/>
                    <a:pt x="89" y="919"/>
                  </a:cubicBezTo>
                  <a:cubicBezTo>
                    <a:pt x="88" y="919"/>
                    <a:pt x="86" y="920"/>
                    <a:pt x="86" y="921"/>
                  </a:cubicBezTo>
                  <a:cubicBezTo>
                    <a:pt x="86" y="923"/>
                    <a:pt x="86" y="923"/>
                    <a:pt x="86" y="923"/>
                  </a:cubicBezTo>
                  <a:cubicBezTo>
                    <a:pt x="86" y="924"/>
                    <a:pt x="88" y="925"/>
                    <a:pt x="88" y="926"/>
                  </a:cubicBezTo>
                  <a:cubicBezTo>
                    <a:pt x="88" y="927"/>
                    <a:pt x="88" y="928"/>
                    <a:pt x="88" y="929"/>
                  </a:cubicBezTo>
                  <a:cubicBezTo>
                    <a:pt x="88" y="930"/>
                    <a:pt x="88" y="931"/>
                    <a:pt x="88" y="932"/>
                  </a:cubicBezTo>
                  <a:cubicBezTo>
                    <a:pt x="88" y="933"/>
                    <a:pt x="90" y="932"/>
                    <a:pt x="91" y="933"/>
                  </a:cubicBezTo>
                  <a:cubicBezTo>
                    <a:pt x="92" y="935"/>
                    <a:pt x="93" y="936"/>
                    <a:pt x="93" y="938"/>
                  </a:cubicBezTo>
                  <a:cubicBezTo>
                    <a:pt x="93" y="939"/>
                    <a:pt x="93" y="939"/>
                    <a:pt x="93" y="939"/>
                  </a:cubicBezTo>
                  <a:cubicBezTo>
                    <a:pt x="93" y="940"/>
                    <a:pt x="91" y="941"/>
                    <a:pt x="91" y="942"/>
                  </a:cubicBezTo>
                  <a:cubicBezTo>
                    <a:pt x="90" y="943"/>
                    <a:pt x="89" y="944"/>
                    <a:pt x="89" y="945"/>
                  </a:cubicBezTo>
                  <a:cubicBezTo>
                    <a:pt x="89" y="948"/>
                    <a:pt x="92" y="948"/>
                    <a:pt x="94" y="950"/>
                  </a:cubicBezTo>
                  <a:cubicBezTo>
                    <a:pt x="95" y="952"/>
                    <a:pt x="97" y="953"/>
                    <a:pt x="97" y="956"/>
                  </a:cubicBezTo>
                  <a:cubicBezTo>
                    <a:pt x="97" y="957"/>
                    <a:pt x="94" y="956"/>
                    <a:pt x="94" y="958"/>
                  </a:cubicBezTo>
                  <a:cubicBezTo>
                    <a:pt x="94" y="959"/>
                    <a:pt x="94" y="960"/>
                    <a:pt x="94" y="960"/>
                  </a:cubicBezTo>
                  <a:cubicBezTo>
                    <a:pt x="95" y="961"/>
                    <a:pt x="96" y="961"/>
                    <a:pt x="97" y="962"/>
                  </a:cubicBezTo>
                  <a:cubicBezTo>
                    <a:pt x="98" y="963"/>
                    <a:pt x="99" y="963"/>
                    <a:pt x="100" y="963"/>
                  </a:cubicBezTo>
                  <a:cubicBezTo>
                    <a:pt x="101" y="964"/>
                    <a:pt x="100" y="965"/>
                    <a:pt x="100" y="966"/>
                  </a:cubicBezTo>
                  <a:cubicBezTo>
                    <a:pt x="94" y="969"/>
                    <a:pt x="94" y="969"/>
                    <a:pt x="94" y="969"/>
                  </a:cubicBezTo>
                  <a:cubicBezTo>
                    <a:pt x="96" y="973"/>
                    <a:pt x="96" y="973"/>
                    <a:pt x="96" y="973"/>
                  </a:cubicBezTo>
                  <a:cubicBezTo>
                    <a:pt x="97" y="973"/>
                    <a:pt x="98" y="972"/>
                    <a:pt x="99" y="972"/>
                  </a:cubicBezTo>
                  <a:cubicBezTo>
                    <a:pt x="105" y="972"/>
                    <a:pt x="105" y="972"/>
                    <a:pt x="105" y="972"/>
                  </a:cubicBezTo>
                  <a:cubicBezTo>
                    <a:pt x="106" y="972"/>
                    <a:pt x="107" y="973"/>
                    <a:pt x="108" y="973"/>
                  </a:cubicBezTo>
                  <a:cubicBezTo>
                    <a:pt x="107" y="974"/>
                    <a:pt x="108" y="976"/>
                    <a:pt x="107" y="977"/>
                  </a:cubicBezTo>
                  <a:cubicBezTo>
                    <a:pt x="105" y="978"/>
                    <a:pt x="103" y="979"/>
                    <a:pt x="101" y="980"/>
                  </a:cubicBezTo>
                  <a:cubicBezTo>
                    <a:pt x="103" y="982"/>
                    <a:pt x="104" y="984"/>
                    <a:pt x="106" y="985"/>
                  </a:cubicBezTo>
                  <a:cubicBezTo>
                    <a:pt x="107" y="985"/>
                    <a:pt x="108" y="985"/>
                    <a:pt x="109" y="985"/>
                  </a:cubicBezTo>
                  <a:cubicBezTo>
                    <a:pt x="110" y="985"/>
                    <a:pt x="111" y="985"/>
                    <a:pt x="112" y="985"/>
                  </a:cubicBezTo>
                  <a:cubicBezTo>
                    <a:pt x="113" y="985"/>
                    <a:pt x="111" y="986"/>
                    <a:pt x="112" y="987"/>
                  </a:cubicBezTo>
                  <a:cubicBezTo>
                    <a:pt x="109" y="989"/>
                    <a:pt x="109" y="989"/>
                    <a:pt x="109" y="989"/>
                  </a:cubicBezTo>
                  <a:cubicBezTo>
                    <a:pt x="110" y="990"/>
                    <a:pt x="111" y="991"/>
                    <a:pt x="111" y="992"/>
                  </a:cubicBezTo>
                  <a:cubicBezTo>
                    <a:pt x="112" y="993"/>
                    <a:pt x="114" y="993"/>
                    <a:pt x="114" y="994"/>
                  </a:cubicBezTo>
                  <a:cubicBezTo>
                    <a:pt x="115" y="996"/>
                    <a:pt x="115" y="997"/>
                    <a:pt x="115" y="998"/>
                  </a:cubicBezTo>
                  <a:cubicBezTo>
                    <a:pt x="115" y="999"/>
                    <a:pt x="114" y="1000"/>
                    <a:pt x="114" y="1001"/>
                  </a:cubicBezTo>
                  <a:cubicBezTo>
                    <a:pt x="115" y="1002"/>
                    <a:pt x="116" y="1002"/>
                    <a:pt x="117" y="1003"/>
                  </a:cubicBezTo>
                  <a:cubicBezTo>
                    <a:pt x="120" y="1005"/>
                    <a:pt x="123" y="1005"/>
                    <a:pt x="126" y="1007"/>
                  </a:cubicBezTo>
                  <a:cubicBezTo>
                    <a:pt x="127" y="1008"/>
                    <a:pt x="128" y="1008"/>
                    <a:pt x="129" y="1009"/>
                  </a:cubicBezTo>
                  <a:cubicBezTo>
                    <a:pt x="130" y="1010"/>
                    <a:pt x="129" y="1011"/>
                    <a:pt x="130" y="1012"/>
                  </a:cubicBezTo>
                  <a:cubicBezTo>
                    <a:pt x="130" y="1013"/>
                    <a:pt x="130" y="1014"/>
                    <a:pt x="130" y="1015"/>
                  </a:cubicBezTo>
                  <a:cubicBezTo>
                    <a:pt x="131" y="1016"/>
                    <a:pt x="132" y="1016"/>
                    <a:pt x="133" y="1016"/>
                  </a:cubicBezTo>
                  <a:cubicBezTo>
                    <a:pt x="135" y="1017"/>
                    <a:pt x="137" y="1017"/>
                    <a:pt x="137" y="1019"/>
                  </a:cubicBezTo>
                  <a:cubicBezTo>
                    <a:pt x="137" y="1020"/>
                    <a:pt x="136" y="1021"/>
                    <a:pt x="136" y="1022"/>
                  </a:cubicBezTo>
                  <a:cubicBezTo>
                    <a:pt x="137" y="1023"/>
                    <a:pt x="137" y="1024"/>
                    <a:pt x="137" y="1026"/>
                  </a:cubicBezTo>
                  <a:cubicBezTo>
                    <a:pt x="139" y="1026"/>
                    <a:pt x="141" y="1027"/>
                    <a:pt x="143" y="1027"/>
                  </a:cubicBezTo>
                  <a:cubicBezTo>
                    <a:pt x="144" y="1027"/>
                    <a:pt x="145" y="1026"/>
                    <a:pt x="146" y="1027"/>
                  </a:cubicBezTo>
                  <a:cubicBezTo>
                    <a:pt x="147" y="1027"/>
                    <a:pt x="148" y="1027"/>
                    <a:pt x="149" y="1027"/>
                  </a:cubicBezTo>
                  <a:cubicBezTo>
                    <a:pt x="150" y="1028"/>
                    <a:pt x="148" y="1030"/>
                    <a:pt x="149" y="1030"/>
                  </a:cubicBezTo>
                  <a:cubicBezTo>
                    <a:pt x="150" y="1033"/>
                    <a:pt x="152" y="1035"/>
                    <a:pt x="154" y="1036"/>
                  </a:cubicBezTo>
                  <a:cubicBezTo>
                    <a:pt x="156" y="1036"/>
                    <a:pt x="158" y="1035"/>
                    <a:pt x="160" y="1036"/>
                  </a:cubicBezTo>
                  <a:cubicBezTo>
                    <a:pt x="161" y="1036"/>
                    <a:pt x="162" y="1037"/>
                    <a:pt x="163" y="1037"/>
                  </a:cubicBezTo>
                  <a:cubicBezTo>
                    <a:pt x="164" y="1037"/>
                    <a:pt x="165" y="1038"/>
                    <a:pt x="166" y="1038"/>
                  </a:cubicBezTo>
                  <a:cubicBezTo>
                    <a:pt x="167" y="1038"/>
                    <a:pt x="168" y="1038"/>
                    <a:pt x="169" y="1038"/>
                  </a:cubicBezTo>
                  <a:cubicBezTo>
                    <a:pt x="170" y="1039"/>
                    <a:pt x="170" y="1040"/>
                    <a:pt x="172" y="1041"/>
                  </a:cubicBezTo>
                  <a:cubicBezTo>
                    <a:pt x="174" y="1041"/>
                    <a:pt x="175" y="1040"/>
                    <a:pt x="178" y="1041"/>
                  </a:cubicBezTo>
                  <a:cubicBezTo>
                    <a:pt x="181" y="1041"/>
                    <a:pt x="181" y="1041"/>
                    <a:pt x="181" y="1041"/>
                  </a:cubicBezTo>
                  <a:cubicBezTo>
                    <a:pt x="182" y="1041"/>
                    <a:pt x="182" y="1043"/>
                    <a:pt x="183" y="1043"/>
                  </a:cubicBezTo>
                  <a:cubicBezTo>
                    <a:pt x="185" y="1043"/>
                    <a:pt x="186" y="1044"/>
                    <a:pt x="187" y="1044"/>
                  </a:cubicBezTo>
                  <a:cubicBezTo>
                    <a:pt x="211" y="1044"/>
                    <a:pt x="211" y="1044"/>
                    <a:pt x="211" y="1044"/>
                  </a:cubicBezTo>
                  <a:cubicBezTo>
                    <a:pt x="212" y="1044"/>
                    <a:pt x="212" y="1045"/>
                    <a:pt x="214" y="1045"/>
                  </a:cubicBezTo>
                  <a:cubicBezTo>
                    <a:pt x="215" y="1045"/>
                    <a:pt x="215" y="1044"/>
                    <a:pt x="217" y="1043"/>
                  </a:cubicBezTo>
                  <a:cubicBezTo>
                    <a:pt x="217" y="1042"/>
                    <a:pt x="217" y="1041"/>
                    <a:pt x="217" y="1040"/>
                  </a:cubicBezTo>
                  <a:cubicBezTo>
                    <a:pt x="218" y="1039"/>
                    <a:pt x="219" y="1038"/>
                    <a:pt x="220" y="1037"/>
                  </a:cubicBezTo>
                  <a:cubicBezTo>
                    <a:pt x="222" y="1037"/>
                    <a:pt x="223" y="1038"/>
                    <a:pt x="225" y="1038"/>
                  </a:cubicBezTo>
                  <a:cubicBezTo>
                    <a:pt x="227" y="1038"/>
                    <a:pt x="228" y="1038"/>
                    <a:pt x="231" y="1037"/>
                  </a:cubicBezTo>
                  <a:cubicBezTo>
                    <a:pt x="230" y="1035"/>
                    <a:pt x="231" y="1033"/>
                    <a:pt x="229" y="1032"/>
                  </a:cubicBezTo>
                  <a:cubicBezTo>
                    <a:pt x="228" y="1031"/>
                    <a:pt x="227" y="1032"/>
                    <a:pt x="225" y="1032"/>
                  </a:cubicBezTo>
                  <a:cubicBezTo>
                    <a:pt x="223" y="1031"/>
                    <a:pt x="222" y="1029"/>
                    <a:pt x="219" y="1029"/>
                  </a:cubicBezTo>
                  <a:cubicBezTo>
                    <a:pt x="219" y="1029"/>
                    <a:pt x="217" y="1029"/>
                    <a:pt x="217" y="1029"/>
                  </a:cubicBezTo>
                  <a:cubicBezTo>
                    <a:pt x="216" y="1029"/>
                    <a:pt x="215" y="1028"/>
                    <a:pt x="214" y="1028"/>
                  </a:cubicBezTo>
                  <a:cubicBezTo>
                    <a:pt x="211" y="1028"/>
                    <a:pt x="210" y="1028"/>
                    <a:pt x="207" y="1028"/>
                  </a:cubicBezTo>
                  <a:cubicBezTo>
                    <a:pt x="206" y="1028"/>
                    <a:pt x="205" y="1027"/>
                    <a:pt x="204" y="1027"/>
                  </a:cubicBezTo>
                  <a:cubicBezTo>
                    <a:pt x="204" y="1021"/>
                    <a:pt x="204" y="1021"/>
                    <a:pt x="204" y="1021"/>
                  </a:cubicBezTo>
                  <a:cubicBezTo>
                    <a:pt x="202" y="1021"/>
                    <a:pt x="200" y="1021"/>
                    <a:pt x="198" y="1021"/>
                  </a:cubicBezTo>
                  <a:cubicBezTo>
                    <a:pt x="197" y="1021"/>
                    <a:pt x="196" y="1021"/>
                    <a:pt x="195" y="1021"/>
                  </a:cubicBezTo>
                  <a:cubicBezTo>
                    <a:pt x="194" y="1020"/>
                    <a:pt x="193" y="1020"/>
                    <a:pt x="192" y="1019"/>
                  </a:cubicBezTo>
                  <a:cubicBezTo>
                    <a:pt x="192" y="1018"/>
                    <a:pt x="192" y="1016"/>
                    <a:pt x="192" y="1015"/>
                  </a:cubicBezTo>
                  <a:cubicBezTo>
                    <a:pt x="191" y="1013"/>
                    <a:pt x="190" y="1011"/>
                    <a:pt x="190" y="1009"/>
                  </a:cubicBezTo>
                  <a:cubicBezTo>
                    <a:pt x="190" y="1008"/>
                    <a:pt x="190" y="1007"/>
                    <a:pt x="190" y="1006"/>
                  </a:cubicBezTo>
                  <a:cubicBezTo>
                    <a:pt x="190" y="1005"/>
                    <a:pt x="190" y="1004"/>
                    <a:pt x="190" y="1003"/>
                  </a:cubicBezTo>
                  <a:cubicBezTo>
                    <a:pt x="190" y="1002"/>
                    <a:pt x="188" y="1002"/>
                    <a:pt x="187" y="1001"/>
                  </a:cubicBezTo>
                  <a:cubicBezTo>
                    <a:pt x="187" y="1000"/>
                    <a:pt x="186" y="999"/>
                    <a:pt x="186" y="998"/>
                  </a:cubicBezTo>
                  <a:cubicBezTo>
                    <a:pt x="185" y="997"/>
                    <a:pt x="186" y="996"/>
                    <a:pt x="186" y="995"/>
                  </a:cubicBezTo>
                  <a:cubicBezTo>
                    <a:pt x="186" y="992"/>
                    <a:pt x="186" y="992"/>
                    <a:pt x="186" y="992"/>
                  </a:cubicBezTo>
                  <a:cubicBezTo>
                    <a:pt x="185" y="991"/>
                    <a:pt x="184" y="990"/>
                    <a:pt x="184" y="989"/>
                  </a:cubicBezTo>
                  <a:cubicBezTo>
                    <a:pt x="184" y="987"/>
                    <a:pt x="184" y="985"/>
                    <a:pt x="184" y="983"/>
                  </a:cubicBezTo>
                  <a:cubicBezTo>
                    <a:pt x="184" y="982"/>
                    <a:pt x="184" y="981"/>
                    <a:pt x="183" y="980"/>
                  </a:cubicBezTo>
                  <a:cubicBezTo>
                    <a:pt x="183" y="979"/>
                    <a:pt x="183" y="979"/>
                    <a:pt x="182" y="977"/>
                  </a:cubicBezTo>
                  <a:cubicBezTo>
                    <a:pt x="181" y="976"/>
                    <a:pt x="178" y="976"/>
                    <a:pt x="178" y="974"/>
                  </a:cubicBezTo>
                  <a:cubicBezTo>
                    <a:pt x="178" y="972"/>
                    <a:pt x="180" y="971"/>
                    <a:pt x="180" y="969"/>
                  </a:cubicBezTo>
                  <a:cubicBezTo>
                    <a:pt x="180" y="966"/>
                    <a:pt x="180" y="966"/>
                    <a:pt x="180" y="966"/>
                  </a:cubicBezTo>
                  <a:cubicBezTo>
                    <a:pt x="180" y="965"/>
                    <a:pt x="179" y="965"/>
                    <a:pt x="178" y="963"/>
                  </a:cubicBezTo>
                  <a:cubicBezTo>
                    <a:pt x="178" y="954"/>
                    <a:pt x="178" y="954"/>
                    <a:pt x="178" y="954"/>
                  </a:cubicBezTo>
                  <a:cubicBezTo>
                    <a:pt x="178" y="951"/>
                    <a:pt x="179" y="950"/>
                    <a:pt x="179" y="947"/>
                  </a:cubicBezTo>
                  <a:cubicBezTo>
                    <a:pt x="194" y="947"/>
                    <a:pt x="194" y="947"/>
                    <a:pt x="194" y="947"/>
                  </a:cubicBezTo>
                  <a:cubicBezTo>
                    <a:pt x="194" y="945"/>
                    <a:pt x="194" y="944"/>
                    <a:pt x="194" y="942"/>
                  </a:cubicBezTo>
                  <a:cubicBezTo>
                    <a:pt x="194" y="941"/>
                    <a:pt x="193" y="940"/>
                    <a:pt x="193" y="939"/>
                  </a:cubicBezTo>
                  <a:cubicBezTo>
                    <a:pt x="193" y="937"/>
                    <a:pt x="193" y="935"/>
                    <a:pt x="194" y="933"/>
                  </a:cubicBezTo>
                  <a:cubicBezTo>
                    <a:pt x="194" y="932"/>
                    <a:pt x="195" y="931"/>
                    <a:pt x="196" y="930"/>
                  </a:cubicBezTo>
                  <a:cubicBezTo>
                    <a:pt x="197" y="930"/>
                    <a:pt x="198" y="930"/>
                    <a:pt x="199" y="930"/>
                  </a:cubicBezTo>
                  <a:cubicBezTo>
                    <a:pt x="201" y="929"/>
                    <a:pt x="203" y="929"/>
                    <a:pt x="205" y="929"/>
                  </a:cubicBezTo>
                  <a:cubicBezTo>
                    <a:pt x="206" y="928"/>
                    <a:pt x="207" y="927"/>
                    <a:pt x="208" y="926"/>
                  </a:cubicBezTo>
                  <a:cubicBezTo>
                    <a:pt x="210" y="922"/>
                    <a:pt x="211" y="919"/>
                    <a:pt x="212" y="914"/>
                  </a:cubicBezTo>
                  <a:cubicBezTo>
                    <a:pt x="212" y="913"/>
                    <a:pt x="213" y="912"/>
                    <a:pt x="213" y="911"/>
                  </a:cubicBezTo>
                  <a:cubicBezTo>
                    <a:pt x="213" y="910"/>
                    <a:pt x="214" y="909"/>
                    <a:pt x="215" y="908"/>
                  </a:cubicBezTo>
                  <a:cubicBezTo>
                    <a:pt x="216" y="908"/>
                    <a:pt x="217" y="907"/>
                    <a:pt x="218" y="907"/>
                  </a:cubicBezTo>
                  <a:cubicBezTo>
                    <a:pt x="219" y="906"/>
                    <a:pt x="220" y="905"/>
                    <a:pt x="221" y="905"/>
                  </a:cubicBezTo>
                  <a:cubicBezTo>
                    <a:pt x="222" y="904"/>
                    <a:pt x="223" y="905"/>
                    <a:pt x="224" y="905"/>
                  </a:cubicBezTo>
                  <a:cubicBezTo>
                    <a:pt x="225" y="904"/>
                    <a:pt x="225" y="902"/>
                    <a:pt x="225" y="902"/>
                  </a:cubicBezTo>
                  <a:cubicBezTo>
                    <a:pt x="225" y="896"/>
                    <a:pt x="225" y="896"/>
                    <a:pt x="225" y="896"/>
                  </a:cubicBezTo>
                  <a:cubicBezTo>
                    <a:pt x="224" y="896"/>
                    <a:pt x="223" y="895"/>
                    <a:pt x="221" y="895"/>
                  </a:cubicBezTo>
                  <a:cubicBezTo>
                    <a:pt x="218" y="895"/>
                    <a:pt x="217" y="896"/>
                    <a:pt x="214" y="895"/>
                  </a:cubicBezTo>
                  <a:cubicBezTo>
                    <a:pt x="213" y="895"/>
                    <a:pt x="212" y="894"/>
                    <a:pt x="211" y="893"/>
                  </a:cubicBezTo>
                  <a:cubicBezTo>
                    <a:pt x="211" y="893"/>
                    <a:pt x="211" y="891"/>
                    <a:pt x="211" y="891"/>
                  </a:cubicBezTo>
                  <a:cubicBezTo>
                    <a:pt x="210" y="889"/>
                    <a:pt x="209" y="888"/>
                    <a:pt x="208" y="888"/>
                  </a:cubicBezTo>
                  <a:cubicBezTo>
                    <a:pt x="207" y="887"/>
                    <a:pt x="206" y="887"/>
                    <a:pt x="205" y="887"/>
                  </a:cubicBezTo>
                  <a:cubicBezTo>
                    <a:pt x="204" y="886"/>
                    <a:pt x="203" y="885"/>
                    <a:pt x="202" y="885"/>
                  </a:cubicBezTo>
                  <a:cubicBezTo>
                    <a:pt x="201" y="884"/>
                    <a:pt x="200" y="883"/>
                    <a:pt x="199" y="882"/>
                  </a:cubicBezTo>
                  <a:cubicBezTo>
                    <a:pt x="198" y="881"/>
                    <a:pt x="197" y="880"/>
                    <a:pt x="197" y="879"/>
                  </a:cubicBezTo>
                  <a:cubicBezTo>
                    <a:pt x="196" y="877"/>
                    <a:pt x="196" y="875"/>
                    <a:pt x="196" y="873"/>
                  </a:cubicBezTo>
                  <a:cubicBezTo>
                    <a:pt x="196" y="870"/>
                    <a:pt x="196" y="870"/>
                    <a:pt x="196" y="870"/>
                  </a:cubicBezTo>
                  <a:cubicBezTo>
                    <a:pt x="196" y="869"/>
                    <a:pt x="197" y="868"/>
                    <a:pt x="197" y="867"/>
                  </a:cubicBezTo>
                  <a:cubicBezTo>
                    <a:pt x="198" y="866"/>
                    <a:pt x="199" y="865"/>
                    <a:pt x="200" y="864"/>
                  </a:cubicBezTo>
                  <a:cubicBezTo>
                    <a:pt x="203" y="861"/>
                    <a:pt x="205" y="859"/>
                    <a:pt x="209" y="859"/>
                  </a:cubicBezTo>
                  <a:cubicBezTo>
                    <a:pt x="227" y="859"/>
                    <a:pt x="227" y="859"/>
                    <a:pt x="227" y="859"/>
                  </a:cubicBezTo>
                  <a:cubicBezTo>
                    <a:pt x="227" y="843"/>
                    <a:pt x="227" y="843"/>
                    <a:pt x="227" y="843"/>
                  </a:cubicBezTo>
                  <a:cubicBezTo>
                    <a:pt x="227" y="841"/>
                    <a:pt x="227" y="841"/>
                    <a:pt x="228" y="840"/>
                  </a:cubicBezTo>
                  <a:cubicBezTo>
                    <a:pt x="228" y="839"/>
                    <a:pt x="230" y="839"/>
                    <a:pt x="231" y="838"/>
                  </a:cubicBezTo>
                  <a:cubicBezTo>
                    <a:pt x="232" y="836"/>
                    <a:pt x="233" y="834"/>
                    <a:pt x="233" y="832"/>
                  </a:cubicBezTo>
                  <a:cubicBezTo>
                    <a:pt x="234" y="831"/>
                    <a:pt x="235" y="830"/>
                    <a:pt x="235" y="829"/>
                  </a:cubicBezTo>
                  <a:cubicBezTo>
                    <a:pt x="235" y="828"/>
                    <a:pt x="235" y="827"/>
                    <a:pt x="235" y="826"/>
                  </a:cubicBezTo>
                  <a:cubicBezTo>
                    <a:pt x="235" y="825"/>
                    <a:pt x="234" y="824"/>
                    <a:pt x="234" y="823"/>
                  </a:cubicBezTo>
                  <a:cubicBezTo>
                    <a:pt x="234" y="822"/>
                    <a:pt x="235" y="821"/>
                    <a:pt x="235" y="820"/>
                  </a:cubicBezTo>
                  <a:cubicBezTo>
                    <a:pt x="235" y="818"/>
                    <a:pt x="236" y="817"/>
                    <a:pt x="238" y="817"/>
                  </a:cubicBezTo>
                  <a:cubicBezTo>
                    <a:pt x="241" y="817"/>
                    <a:pt x="242" y="818"/>
                    <a:pt x="245" y="818"/>
                  </a:cubicBezTo>
                  <a:cubicBezTo>
                    <a:pt x="247" y="818"/>
                    <a:pt x="248" y="818"/>
                    <a:pt x="250" y="817"/>
                  </a:cubicBezTo>
                  <a:cubicBezTo>
                    <a:pt x="251" y="816"/>
                    <a:pt x="252" y="816"/>
                    <a:pt x="253" y="814"/>
                  </a:cubicBezTo>
                  <a:cubicBezTo>
                    <a:pt x="253" y="813"/>
                    <a:pt x="253" y="812"/>
                    <a:pt x="253" y="811"/>
                  </a:cubicBezTo>
                  <a:cubicBezTo>
                    <a:pt x="253" y="808"/>
                    <a:pt x="253" y="808"/>
                    <a:pt x="253" y="808"/>
                  </a:cubicBezTo>
                  <a:cubicBezTo>
                    <a:pt x="253" y="807"/>
                    <a:pt x="252" y="806"/>
                    <a:pt x="251" y="805"/>
                  </a:cubicBezTo>
                  <a:cubicBezTo>
                    <a:pt x="250" y="805"/>
                    <a:pt x="249" y="805"/>
                    <a:pt x="248" y="805"/>
                  </a:cubicBezTo>
                  <a:cubicBezTo>
                    <a:pt x="247" y="805"/>
                    <a:pt x="246" y="806"/>
                    <a:pt x="245" y="807"/>
                  </a:cubicBezTo>
                  <a:cubicBezTo>
                    <a:pt x="244" y="807"/>
                    <a:pt x="244" y="809"/>
                    <a:pt x="242" y="810"/>
                  </a:cubicBezTo>
                  <a:cubicBezTo>
                    <a:pt x="241" y="810"/>
                    <a:pt x="240" y="809"/>
                    <a:pt x="239" y="810"/>
                  </a:cubicBezTo>
                  <a:cubicBezTo>
                    <a:pt x="239" y="809"/>
                    <a:pt x="234" y="809"/>
                    <a:pt x="234" y="808"/>
                  </a:cubicBezTo>
                  <a:cubicBezTo>
                    <a:pt x="234" y="806"/>
                    <a:pt x="234" y="804"/>
                    <a:pt x="234" y="802"/>
                  </a:cubicBezTo>
                  <a:cubicBezTo>
                    <a:pt x="234" y="800"/>
                    <a:pt x="234" y="798"/>
                    <a:pt x="233" y="796"/>
                  </a:cubicBezTo>
                  <a:cubicBezTo>
                    <a:pt x="233" y="795"/>
                    <a:pt x="233" y="794"/>
                    <a:pt x="233" y="793"/>
                  </a:cubicBezTo>
                  <a:cubicBezTo>
                    <a:pt x="233" y="784"/>
                    <a:pt x="233" y="784"/>
                    <a:pt x="233" y="784"/>
                  </a:cubicBezTo>
                  <a:cubicBezTo>
                    <a:pt x="238" y="784"/>
                    <a:pt x="238" y="784"/>
                    <a:pt x="238" y="784"/>
                  </a:cubicBezTo>
                  <a:cubicBezTo>
                    <a:pt x="240" y="784"/>
                    <a:pt x="241" y="785"/>
                    <a:pt x="244" y="786"/>
                  </a:cubicBezTo>
                  <a:cubicBezTo>
                    <a:pt x="246" y="788"/>
                    <a:pt x="247" y="791"/>
                    <a:pt x="250" y="791"/>
                  </a:cubicBezTo>
                  <a:cubicBezTo>
                    <a:pt x="268" y="791"/>
                    <a:pt x="268" y="791"/>
                    <a:pt x="268" y="791"/>
                  </a:cubicBezTo>
                  <a:cubicBezTo>
                    <a:pt x="268" y="790"/>
                    <a:pt x="269" y="789"/>
                    <a:pt x="269" y="788"/>
                  </a:cubicBezTo>
                  <a:cubicBezTo>
                    <a:pt x="269" y="786"/>
                    <a:pt x="267" y="786"/>
                    <a:pt x="267" y="785"/>
                  </a:cubicBezTo>
                  <a:cubicBezTo>
                    <a:pt x="267" y="782"/>
                    <a:pt x="267" y="782"/>
                    <a:pt x="267" y="782"/>
                  </a:cubicBezTo>
                  <a:cubicBezTo>
                    <a:pt x="267" y="781"/>
                    <a:pt x="267" y="780"/>
                    <a:pt x="267" y="779"/>
                  </a:cubicBezTo>
                  <a:cubicBezTo>
                    <a:pt x="268" y="778"/>
                    <a:pt x="268" y="777"/>
                    <a:pt x="269" y="776"/>
                  </a:cubicBezTo>
                  <a:cubicBezTo>
                    <a:pt x="269" y="775"/>
                    <a:pt x="271" y="776"/>
                    <a:pt x="272" y="775"/>
                  </a:cubicBezTo>
                  <a:cubicBezTo>
                    <a:pt x="272" y="774"/>
                    <a:pt x="272" y="773"/>
                    <a:pt x="272" y="772"/>
                  </a:cubicBezTo>
                  <a:cubicBezTo>
                    <a:pt x="272" y="771"/>
                    <a:pt x="272" y="770"/>
                    <a:pt x="272" y="769"/>
                  </a:cubicBezTo>
                  <a:cubicBezTo>
                    <a:pt x="271" y="767"/>
                    <a:pt x="270" y="765"/>
                    <a:pt x="269" y="763"/>
                  </a:cubicBezTo>
                  <a:cubicBezTo>
                    <a:pt x="269" y="762"/>
                    <a:pt x="269" y="761"/>
                    <a:pt x="269" y="760"/>
                  </a:cubicBezTo>
                  <a:cubicBezTo>
                    <a:pt x="269" y="753"/>
                    <a:pt x="269" y="753"/>
                    <a:pt x="269" y="753"/>
                  </a:cubicBezTo>
                  <a:cubicBezTo>
                    <a:pt x="283" y="753"/>
                    <a:pt x="283" y="753"/>
                    <a:pt x="283" y="753"/>
                  </a:cubicBezTo>
                  <a:cubicBezTo>
                    <a:pt x="284" y="753"/>
                    <a:pt x="284" y="753"/>
                    <a:pt x="286" y="753"/>
                  </a:cubicBezTo>
                  <a:cubicBezTo>
                    <a:pt x="292" y="753"/>
                    <a:pt x="292" y="753"/>
                    <a:pt x="292" y="753"/>
                  </a:cubicBezTo>
                  <a:cubicBezTo>
                    <a:pt x="294" y="753"/>
                    <a:pt x="295" y="752"/>
                    <a:pt x="297" y="752"/>
                  </a:cubicBezTo>
                  <a:cubicBezTo>
                    <a:pt x="300" y="751"/>
                    <a:pt x="301" y="750"/>
                    <a:pt x="303" y="750"/>
                  </a:cubicBezTo>
                  <a:cubicBezTo>
                    <a:pt x="318" y="750"/>
                    <a:pt x="318" y="750"/>
                    <a:pt x="318" y="750"/>
                  </a:cubicBezTo>
                  <a:cubicBezTo>
                    <a:pt x="320" y="750"/>
                    <a:pt x="321" y="752"/>
                    <a:pt x="324" y="752"/>
                  </a:cubicBezTo>
                  <a:cubicBezTo>
                    <a:pt x="325" y="752"/>
                    <a:pt x="326" y="751"/>
                    <a:pt x="327" y="750"/>
                  </a:cubicBezTo>
                  <a:cubicBezTo>
                    <a:pt x="327" y="749"/>
                    <a:pt x="327" y="748"/>
                    <a:pt x="328" y="747"/>
                  </a:cubicBezTo>
                  <a:cubicBezTo>
                    <a:pt x="328" y="746"/>
                    <a:pt x="328" y="745"/>
                    <a:pt x="328" y="744"/>
                  </a:cubicBezTo>
                  <a:cubicBezTo>
                    <a:pt x="329" y="742"/>
                    <a:pt x="330" y="742"/>
                    <a:pt x="331" y="741"/>
                  </a:cubicBezTo>
                  <a:cubicBezTo>
                    <a:pt x="332" y="739"/>
                    <a:pt x="333" y="737"/>
                    <a:pt x="334" y="735"/>
                  </a:cubicBezTo>
                  <a:cubicBezTo>
                    <a:pt x="335" y="734"/>
                    <a:pt x="337" y="733"/>
                    <a:pt x="338" y="733"/>
                  </a:cubicBezTo>
                  <a:cubicBezTo>
                    <a:pt x="340" y="731"/>
                    <a:pt x="342" y="730"/>
                    <a:pt x="344" y="729"/>
                  </a:cubicBezTo>
                  <a:cubicBezTo>
                    <a:pt x="345" y="728"/>
                    <a:pt x="345" y="727"/>
                    <a:pt x="346" y="726"/>
                  </a:cubicBezTo>
                  <a:cubicBezTo>
                    <a:pt x="347" y="725"/>
                    <a:pt x="347" y="724"/>
                    <a:pt x="348" y="723"/>
                  </a:cubicBezTo>
                  <a:cubicBezTo>
                    <a:pt x="350" y="720"/>
                    <a:pt x="350" y="720"/>
                    <a:pt x="350" y="720"/>
                  </a:cubicBezTo>
                  <a:cubicBezTo>
                    <a:pt x="350" y="719"/>
                    <a:pt x="351" y="719"/>
                    <a:pt x="351" y="717"/>
                  </a:cubicBezTo>
                  <a:cubicBezTo>
                    <a:pt x="351" y="708"/>
                    <a:pt x="351" y="708"/>
                    <a:pt x="351" y="708"/>
                  </a:cubicBezTo>
                  <a:cubicBezTo>
                    <a:pt x="348" y="708"/>
                    <a:pt x="348" y="708"/>
                    <a:pt x="348" y="708"/>
                  </a:cubicBezTo>
                  <a:cubicBezTo>
                    <a:pt x="347" y="708"/>
                    <a:pt x="346" y="708"/>
                    <a:pt x="345" y="708"/>
                  </a:cubicBezTo>
                  <a:cubicBezTo>
                    <a:pt x="345" y="702"/>
                    <a:pt x="345" y="702"/>
                    <a:pt x="345" y="702"/>
                  </a:cubicBezTo>
                  <a:cubicBezTo>
                    <a:pt x="345" y="701"/>
                    <a:pt x="345" y="700"/>
                    <a:pt x="345" y="699"/>
                  </a:cubicBezTo>
                  <a:cubicBezTo>
                    <a:pt x="345" y="698"/>
                    <a:pt x="345" y="697"/>
                    <a:pt x="345" y="696"/>
                  </a:cubicBezTo>
                  <a:cubicBezTo>
                    <a:pt x="344" y="695"/>
                    <a:pt x="342" y="694"/>
                    <a:pt x="342" y="694"/>
                  </a:cubicBezTo>
                  <a:cubicBezTo>
                    <a:pt x="340" y="693"/>
                    <a:pt x="339" y="692"/>
                    <a:pt x="338" y="691"/>
                  </a:cubicBezTo>
                  <a:cubicBezTo>
                    <a:pt x="335" y="690"/>
                    <a:pt x="334" y="688"/>
                    <a:pt x="332" y="686"/>
                  </a:cubicBezTo>
                  <a:cubicBezTo>
                    <a:pt x="331" y="686"/>
                    <a:pt x="330" y="686"/>
                    <a:pt x="329" y="685"/>
                  </a:cubicBezTo>
                  <a:cubicBezTo>
                    <a:pt x="328" y="684"/>
                    <a:pt x="328" y="683"/>
                    <a:pt x="327" y="682"/>
                  </a:cubicBezTo>
                  <a:cubicBezTo>
                    <a:pt x="326" y="681"/>
                    <a:pt x="327" y="680"/>
                    <a:pt x="327" y="679"/>
                  </a:cubicBezTo>
                  <a:cubicBezTo>
                    <a:pt x="338" y="679"/>
                    <a:pt x="338" y="679"/>
                    <a:pt x="338" y="679"/>
                  </a:cubicBezTo>
                  <a:cubicBezTo>
                    <a:pt x="341" y="679"/>
                    <a:pt x="343" y="680"/>
                    <a:pt x="345" y="680"/>
                  </a:cubicBezTo>
                  <a:cubicBezTo>
                    <a:pt x="348" y="681"/>
                    <a:pt x="349" y="684"/>
                    <a:pt x="351" y="685"/>
                  </a:cubicBezTo>
                  <a:cubicBezTo>
                    <a:pt x="352" y="685"/>
                    <a:pt x="353" y="687"/>
                    <a:pt x="354" y="687"/>
                  </a:cubicBezTo>
                  <a:cubicBezTo>
                    <a:pt x="355" y="687"/>
                    <a:pt x="356" y="687"/>
                    <a:pt x="357" y="687"/>
                  </a:cubicBezTo>
                  <a:cubicBezTo>
                    <a:pt x="360" y="688"/>
                    <a:pt x="362" y="689"/>
                    <a:pt x="366" y="689"/>
                  </a:cubicBezTo>
                  <a:cubicBezTo>
                    <a:pt x="367" y="689"/>
                    <a:pt x="368" y="689"/>
                    <a:pt x="369" y="689"/>
                  </a:cubicBezTo>
                  <a:cubicBezTo>
                    <a:pt x="370" y="688"/>
                    <a:pt x="370" y="686"/>
                    <a:pt x="372" y="686"/>
                  </a:cubicBezTo>
                  <a:cubicBezTo>
                    <a:pt x="374" y="685"/>
                    <a:pt x="375" y="686"/>
                    <a:pt x="378" y="686"/>
                  </a:cubicBezTo>
                  <a:cubicBezTo>
                    <a:pt x="380" y="686"/>
                    <a:pt x="381" y="686"/>
                    <a:pt x="384" y="686"/>
                  </a:cubicBezTo>
                  <a:cubicBezTo>
                    <a:pt x="385" y="685"/>
                    <a:pt x="385" y="684"/>
                    <a:pt x="386" y="683"/>
                  </a:cubicBezTo>
                  <a:cubicBezTo>
                    <a:pt x="387" y="683"/>
                    <a:pt x="389" y="683"/>
                    <a:pt x="389" y="683"/>
                  </a:cubicBezTo>
                  <a:cubicBezTo>
                    <a:pt x="391" y="682"/>
                    <a:pt x="391" y="681"/>
                    <a:pt x="392" y="680"/>
                  </a:cubicBezTo>
                  <a:cubicBezTo>
                    <a:pt x="393" y="678"/>
                    <a:pt x="393" y="676"/>
                    <a:pt x="395" y="674"/>
                  </a:cubicBezTo>
                  <a:cubicBezTo>
                    <a:pt x="395" y="673"/>
                    <a:pt x="395" y="672"/>
                    <a:pt x="396" y="671"/>
                  </a:cubicBezTo>
                  <a:cubicBezTo>
                    <a:pt x="397" y="670"/>
                    <a:pt x="398" y="669"/>
                    <a:pt x="399" y="668"/>
                  </a:cubicBezTo>
                  <a:cubicBezTo>
                    <a:pt x="400" y="667"/>
                    <a:pt x="401" y="668"/>
                    <a:pt x="402" y="667"/>
                  </a:cubicBezTo>
                  <a:cubicBezTo>
                    <a:pt x="403" y="666"/>
                    <a:pt x="405" y="666"/>
                    <a:pt x="406" y="665"/>
                  </a:cubicBezTo>
                  <a:cubicBezTo>
                    <a:pt x="406" y="664"/>
                    <a:pt x="407" y="663"/>
                    <a:pt x="408" y="662"/>
                  </a:cubicBezTo>
                  <a:cubicBezTo>
                    <a:pt x="408" y="661"/>
                    <a:pt x="408" y="660"/>
                    <a:pt x="409" y="659"/>
                  </a:cubicBezTo>
                  <a:cubicBezTo>
                    <a:pt x="409" y="657"/>
                    <a:pt x="409" y="655"/>
                    <a:pt x="409" y="653"/>
                  </a:cubicBezTo>
                  <a:cubicBezTo>
                    <a:pt x="410" y="651"/>
                    <a:pt x="412" y="650"/>
                    <a:pt x="414" y="647"/>
                  </a:cubicBezTo>
                  <a:cubicBezTo>
                    <a:pt x="414" y="646"/>
                    <a:pt x="416" y="646"/>
                    <a:pt x="416" y="644"/>
                  </a:cubicBezTo>
                  <a:cubicBezTo>
                    <a:pt x="416" y="641"/>
                    <a:pt x="416" y="639"/>
                    <a:pt x="416" y="636"/>
                  </a:cubicBezTo>
                  <a:cubicBezTo>
                    <a:pt x="416" y="634"/>
                    <a:pt x="417" y="634"/>
                    <a:pt x="417" y="633"/>
                  </a:cubicBezTo>
                  <a:cubicBezTo>
                    <a:pt x="417" y="632"/>
                    <a:pt x="416" y="631"/>
                    <a:pt x="417" y="630"/>
                  </a:cubicBezTo>
                  <a:cubicBezTo>
                    <a:pt x="417" y="629"/>
                    <a:pt x="418" y="628"/>
                    <a:pt x="418" y="627"/>
                  </a:cubicBezTo>
                  <a:cubicBezTo>
                    <a:pt x="419" y="625"/>
                    <a:pt x="421" y="623"/>
                    <a:pt x="423" y="622"/>
                  </a:cubicBezTo>
                  <a:cubicBezTo>
                    <a:pt x="424" y="622"/>
                    <a:pt x="425" y="621"/>
                    <a:pt x="426" y="621"/>
                  </a:cubicBezTo>
                  <a:cubicBezTo>
                    <a:pt x="427" y="621"/>
                    <a:pt x="428" y="622"/>
                    <a:pt x="429" y="622"/>
                  </a:cubicBezTo>
                  <a:cubicBezTo>
                    <a:pt x="429" y="623"/>
                    <a:pt x="428" y="624"/>
                    <a:pt x="428" y="625"/>
                  </a:cubicBezTo>
                  <a:cubicBezTo>
                    <a:pt x="427" y="626"/>
                    <a:pt x="427" y="627"/>
                    <a:pt x="427" y="628"/>
                  </a:cubicBezTo>
                  <a:cubicBezTo>
                    <a:pt x="427" y="629"/>
                    <a:pt x="425" y="630"/>
                    <a:pt x="425" y="631"/>
                  </a:cubicBezTo>
                  <a:cubicBezTo>
                    <a:pt x="425" y="633"/>
                    <a:pt x="427" y="633"/>
                    <a:pt x="428" y="634"/>
                  </a:cubicBezTo>
                  <a:cubicBezTo>
                    <a:pt x="430" y="633"/>
                    <a:pt x="432" y="633"/>
                    <a:pt x="434" y="631"/>
                  </a:cubicBezTo>
                  <a:cubicBezTo>
                    <a:pt x="434" y="630"/>
                    <a:pt x="435" y="629"/>
                    <a:pt x="435" y="628"/>
                  </a:cubicBezTo>
                  <a:cubicBezTo>
                    <a:pt x="436" y="626"/>
                    <a:pt x="437" y="625"/>
                    <a:pt x="438" y="622"/>
                  </a:cubicBezTo>
                  <a:cubicBezTo>
                    <a:pt x="439" y="621"/>
                    <a:pt x="439" y="620"/>
                    <a:pt x="439" y="619"/>
                  </a:cubicBezTo>
                  <a:cubicBezTo>
                    <a:pt x="440" y="618"/>
                    <a:pt x="442" y="618"/>
                    <a:pt x="442" y="616"/>
                  </a:cubicBezTo>
                  <a:cubicBezTo>
                    <a:pt x="443" y="615"/>
                    <a:pt x="443" y="615"/>
                    <a:pt x="444" y="613"/>
                  </a:cubicBezTo>
                  <a:cubicBezTo>
                    <a:pt x="444" y="612"/>
                    <a:pt x="446" y="612"/>
                    <a:pt x="446" y="611"/>
                  </a:cubicBezTo>
                  <a:cubicBezTo>
                    <a:pt x="446" y="610"/>
                    <a:pt x="447" y="608"/>
                    <a:pt x="447" y="608"/>
                  </a:cubicBezTo>
                  <a:cubicBezTo>
                    <a:pt x="447" y="606"/>
                    <a:pt x="448" y="606"/>
                    <a:pt x="448" y="605"/>
                  </a:cubicBezTo>
                  <a:cubicBezTo>
                    <a:pt x="448" y="604"/>
                    <a:pt x="448" y="603"/>
                    <a:pt x="448" y="602"/>
                  </a:cubicBezTo>
                  <a:cubicBezTo>
                    <a:pt x="449" y="601"/>
                    <a:pt x="449" y="600"/>
                    <a:pt x="450" y="599"/>
                  </a:cubicBezTo>
                  <a:cubicBezTo>
                    <a:pt x="451" y="598"/>
                    <a:pt x="451" y="597"/>
                    <a:pt x="452" y="596"/>
                  </a:cubicBezTo>
                  <a:cubicBezTo>
                    <a:pt x="453" y="595"/>
                    <a:pt x="454" y="595"/>
                    <a:pt x="455" y="595"/>
                  </a:cubicBezTo>
                  <a:cubicBezTo>
                    <a:pt x="456" y="595"/>
                    <a:pt x="457" y="594"/>
                    <a:pt x="458" y="594"/>
                  </a:cubicBezTo>
                  <a:cubicBezTo>
                    <a:pt x="459" y="594"/>
                    <a:pt x="460" y="593"/>
                    <a:pt x="461" y="592"/>
                  </a:cubicBezTo>
                  <a:cubicBezTo>
                    <a:pt x="462" y="591"/>
                    <a:pt x="463" y="591"/>
                    <a:pt x="464" y="589"/>
                  </a:cubicBezTo>
                  <a:cubicBezTo>
                    <a:pt x="464" y="588"/>
                    <a:pt x="465" y="588"/>
                    <a:pt x="465" y="586"/>
                  </a:cubicBezTo>
                  <a:cubicBezTo>
                    <a:pt x="465" y="584"/>
                    <a:pt x="465" y="583"/>
                    <a:pt x="465" y="580"/>
                  </a:cubicBezTo>
                  <a:cubicBezTo>
                    <a:pt x="465" y="578"/>
                    <a:pt x="466" y="576"/>
                    <a:pt x="465" y="574"/>
                  </a:cubicBezTo>
                  <a:cubicBezTo>
                    <a:pt x="465" y="572"/>
                    <a:pt x="463" y="571"/>
                    <a:pt x="463" y="569"/>
                  </a:cubicBezTo>
                  <a:cubicBezTo>
                    <a:pt x="463" y="568"/>
                    <a:pt x="463" y="567"/>
                    <a:pt x="463" y="566"/>
                  </a:cubicBezTo>
                  <a:cubicBezTo>
                    <a:pt x="463" y="564"/>
                    <a:pt x="462" y="563"/>
                    <a:pt x="462" y="562"/>
                  </a:cubicBezTo>
                  <a:cubicBezTo>
                    <a:pt x="462" y="559"/>
                    <a:pt x="462" y="558"/>
                    <a:pt x="462" y="555"/>
                  </a:cubicBezTo>
                  <a:cubicBezTo>
                    <a:pt x="462" y="553"/>
                    <a:pt x="462" y="551"/>
                    <a:pt x="462" y="549"/>
                  </a:cubicBezTo>
                  <a:cubicBezTo>
                    <a:pt x="462" y="548"/>
                    <a:pt x="463" y="547"/>
                    <a:pt x="464" y="546"/>
                  </a:cubicBezTo>
                  <a:cubicBezTo>
                    <a:pt x="464" y="544"/>
                    <a:pt x="466" y="544"/>
                    <a:pt x="467" y="544"/>
                  </a:cubicBezTo>
                  <a:cubicBezTo>
                    <a:pt x="468" y="542"/>
                    <a:pt x="468" y="542"/>
                    <a:pt x="470" y="541"/>
                  </a:cubicBezTo>
                  <a:cubicBezTo>
                    <a:pt x="472" y="539"/>
                    <a:pt x="473" y="538"/>
                    <a:pt x="476" y="537"/>
                  </a:cubicBezTo>
                  <a:cubicBezTo>
                    <a:pt x="476" y="537"/>
                    <a:pt x="478" y="537"/>
                    <a:pt x="478" y="536"/>
                  </a:cubicBezTo>
                  <a:cubicBezTo>
                    <a:pt x="480" y="536"/>
                    <a:pt x="479" y="534"/>
                    <a:pt x="480" y="533"/>
                  </a:cubicBezTo>
                  <a:cubicBezTo>
                    <a:pt x="481" y="532"/>
                    <a:pt x="482" y="531"/>
                    <a:pt x="483" y="530"/>
                  </a:cubicBezTo>
                  <a:cubicBezTo>
                    <a:pt x="484" y="528"/>
                    <a:pt x="484" y="528"/>
                    <a:pt x="485" y="527"/>
                  </a:cubicBezTo>
                  <a:cubicBezTo>
                    <a:pt x="486" y="525"/>
                    <a:pt x="486" y="524"/>
                    <a:pt x="487" y="523"/>
                  </a:cubicBezTo>
                  <a:cubicBezTo>
                    <a:pt x="488" y="522"/>
                    <a:pt x="489" y="521"/>
                    <a:pt x="490" y="521"/>
                  </a:cubicBezTo>
                  <a:cubicBezTo>
                    <a:pt x="491" y="520"/>
                    <a:pt x="492" y="519"/>
                    <a:pt x="493" y="519"/>
                  </a:cubicBezTo>
                  <a:cubicBezTo>
                    <a:pt x="508" y="519"/>
                    <a:pt x="508" y="519"/>
                    <a:pt x="508" y="519"/>
                  </a:cubicBezTo>
                  <a:cubicBezTo>
                    <a:pt x="510" y="519"/>
                    <a:pt x="512" y="516"/>
                    <a:pt x="514" y="515"/>
                  </a:cubicBezTo>
                  <a:cubicBezTo>
                    <a:pt x="515" y="514"/>
                    <a:pt x="516" y="514"/>
                    <a:pt x="517" y="513"/>
                  </a:cubicBezTo>
                  <a:cubicBezTo>
                    <a:pt x="517" y="512"/>
                    <a:pt x="517" y="511"/>
                    <a:pt x="518" y="510"/>
                  </a:cubicBezTo>
                  <a:cubicBezTo>
                    <a:pt x="519" y="509"/>
                    <a:pt x="520" y="508"/>
                    <a:pt x="521" y="507"/>
                  </a:cubicBezTo>
                  <a:cubicBezTo>
                    <a:pt x="557" y="507"/>
                    <a:pt x="557" y="507"/>
                    <a:pt x="557" y="507"/>
                  </a:cubicBezTo>
                  <a:cubicBezTo>
                    <a:pt x="557" y="506"/>
                    <a:pt x="558" y="505"/>
                    <a:pt x="558" y="503"/>
                  </a:cubicBezTo>
                  <a:cubicBezTo>
                    <a:pt x="558" y="502"/>
                    <a:pt x="558" y="501"/>
                    <a:pt x="558" y="500"/>
                  </a:cubicBezTo>
                  <a:cubicBezTo>
                    <a:pt x="558" y="499"/>
                    <a:pt x="560" y="498"/>
                    <a:pt x="561" y="497"/>
                  </a:cubicBezTo>
                  <a:cubicBezTo>
                    <a:pt x="562" y="497"/>
                    <a:pt x="563" y="497"/>
                    <a:pt x="564" y="496"/>
                  </a:cubicBezTo>
                  <a:cubicBezTo>
                    <a:pt x="565" y="496"/>
                    <a:pt x="565" y="494"/>
                    <a:pt x="565" y="493"/>
                  </a:cubicBezTo>
                  <a:cubicBezTo>
                    <a:pt x="567" y="491"/>
                    <a:pt x="568" y="490"/>
                    <a:pt x="570" y="488"/>
                  </a:cubicBezTo>
                  <a:cubicBezTo>
                    <a:pt x="571" y="486"/>
                    <a:pt x="572" y="484"/>
                    <a:pt x="573" y="482"/>
                  </a:cubicBezTo>
                  <a:cubicBezTo>
                    <a:pt x="574" y="481"/>
                    <a:pt x="573" y="480"/>
                    <a:pt x="573" y="479"/>
                  </a:cubicBezTo>
                  <a:cubicBezTo>
                    <a:pt x="574" y="478"/>
                    <a:pt x="575" y="477"/>
                    <a:pt x="576" y="476"/>
                  </a:cubicBezTo>
                  <a:cubicBezTo>
                    <a:pt x="577" y="475"/>
                    <a:pt x="580" y="476"/>
                    <a:pt x="581" y="474"/>
                  </a:cubicBezTo>
                  <a:cubicBezTo>
                    <a:pt x="583" y="473"/>
                    <a:pt x="583" y="471"/>
                    <a:pt x="583" y="468"/>
                  </a:cubicBezTo>
                  <a:cubicBezTo>
                    <a:pt x="583" y="464"/>
                    <a:pt x="584" y="460"/>
                    <a:pt x="585" y="457"/>
                  </a:cubicBezTo>
                  <a:cubicBezTo>
                    <a:pt x="586" y="456"/>
                    <a:pt x="586" y="455"/>
                    <a:pt x="587" y="454"/>
                  </a:cubicBezTo>
                  <a:cubicBezTo>
                    <a:pt x="587" y="453"/>
                    <a:pt x="587" y="452"/>
                    <a:pt x="588" y="451"/>
                  </a:cubicBezTo>
                  <a:cubicBezTo>
                    <a:pt x="589" y="450"/>
                    <a:pt x="591" y="451"/>
                    <a:pt x="591" y="450"/>
                  </a:cubicBezTo>
                  <a:cubicBezTo>
                    <a:pt x="592" y="449"/>
                    <a:pt x="592" y="448"/>
                    <a:pt x="593" y="447"/>
                  </a:cubicBezTo>
                  <a:cubicBezTo>
                    <a:pt x="593" y="446"/>
                    <a:pt x="594" y="445"/>
                    <a:pt x="594" y="444"/>
                  </a:cubicBezTo>
                  <a:cubicBezTo>
                    <a:pt x="594" y="443"/>
                    <a:pt x="594" y="442"/>
                    <a:pt x="594" y="441"/>
                  </a:cubicBezTo>
                  <a:cubicBezTo>
                    <a:pt x="594" y="439"/>
                    <a:pt x="595" y="438"/>
                    <a:pt x="595" y="435"/>
                  </a:cubicBezTo>
                  <a:cubicBezTo>
                    <a:pt x="595" y="432"/>
                    <a:pt x="595" y="430"/>
                    <a:pt x="595" y="427"/>
                  </a:cubicBezTo>
                  <a:cubicBezTo>
                    <a:pt x="595" y="425"/>
                    <a:pt x="595" y="424"/>
                    <a:pt x="595" y="424"/>
                  </a:cubicBezTo>
                  <a:cubicBezTo>
                    <a:pt x="595" y="421"/>
                    <a:pt x="595" y="421"/>
                    <a:pt x="595" y="421"/>
                  </a:cubicBezTo>
                  <a:cubicBezTo>
                    <a:pt x="596" y="420"/>
                    <a:pt x="597" y="419"/>
                    <a:pt x="597" y="418"/>
                  </a:cubicBezTo>
                  <a:cubicBezTo>
                    <a:pt x="598" y="415"/>
                    <a:pt x="599" y="414"/>
                    <a:pt x="600" y="411"/>
                  </a:cubicBezTo>
                  <a:cubicBezTo>
                    <a:pt x="600" y="410"/>
                    <a:pt x="600" y="409"/>
                    <a:pt x="601" y="408"/>
                  </a:cubicBezTo>
                  <a:cubicBezTo>
                    <a:pt x="601" y="407"/>
                    <a:pt x="601" y="406"/>
                    <a:pt x="601" y="405"/>
                  </a:cubicBezTo>
                  <a:cubicBezTo>
                    <a:pt x="601" y="404"/>
                    <a:pt x="602" y="403"/>
                    <a:pt x="602" y="402"/>
                  </a:cubicBezTo>
                  <a:cubicBezTo>
                    <a:pt x="602" y="401"/>
                    <a:pt x="602" y="399"/>
                    <a:pt x="602" y="398"/>
                  </a:cubicBezTo>
                  <a:cubicBezTo>
                    <a:pt x="602" y="393"/>
                    <a:pt x="602" y="393"/>
                    <a:pt x="602" y="393"/>
                  </a:cubicBezTo>
                  <a:cubicBezTo>
                    <a:pt x="602" y="390"/>
                    <a:pt x="601" y="389"/>
                    <a:pt x="601" y="386"/>
                  </a:cubicBezTo>
                  <a:cubicBezTo>
                    <a:pt x="601" y="379"/>
                    <a:pt x="601" y="379"/>
                    <a:pt x="601" y="379"/>
                  </a:cubicBezTo>
                  <a:cubicBezTo>
                    <a:pt x="601" y="378"/>
                    <a:pt x="600" y="378"/>
                    <a:pt x="600" y="377"/>
                  </a:cubicBezTo>
                  <a:cubicBezTo>
                    <a:pt x="600" y="359"/>
                    <a:pt x="600" y="359"/>
                    <a:pt x="600" y="359"/>
                  </a:cubicBezTo>
                  <a:cubicBezTo>
                    <a:pt x="601" y="359"/>
                    <a:pt x="602" y="358"/>
                    <a:pt x="603" y="358"/>
                  </a:cubicBezTo>
                  <a:cubicBezTo>
                    <a:pt x="604" y="358"/>
                    <a:pt x="605" y="358"/>
                    <a:pt x="606" y="358"/>
                  </a:cubicBezTo>
                  <a:cubicBezTo>
                    <a:pt x="607" y="358"/>
                    <a:pt x="607" y="356"/>
                    <a:pt x="609" y="356"/>
                  </a:cubicBezTo>
                  <a:cubicBezTo>
                    <a:pt x="610" y="355"/>
                    <a:pt x="611" y="355"/>
                    <a:pt x="612" y="354"/>
                  </a:cubicBezTo>
                  <a:cubicBezTo>
                    <a:pt x="615" y="352"/>
                    <a:pt x="617" y="350"/>
                    <a:pt x="618" y="346"/>
                  </a:cubicBezTo>
                  <a:cubicBezTo>
                    <a:pt x="619" y="345"/>
                    <a:pt x="619" y="344"/>
                    <a:pt x="619" y="343"/>
                  </a:cubicBezTo>
                  <a:cubicBezTo>
                    <a:pt x="620" y="340"/>
                    <a:pt x="620" y="339"/>
                    <a:pt x="621" y="337"/>
                  </a:cubicBezTo>
                  <a:cubicBezTo>
                    <a:pt x="622" y="336"/>
                    <a:pt x="622" y="334"/>
                    <a:pt x="623" y="334"/>
                  </a:cubicBezTo>
                  <a:cubicBezTo>
                    <a:pt x="624" y="333"/>
                    <a:pt x="625" y="334"/>
                    <a:pt x="626" y="334"/>
                  </a:cubicBezTo>
                  <a:cubicBezTo>
                    <a:pt x="627" y="333"/>
                    <a:pt x="628" y="333"/>
                    <a:pt x="629" y="333"/>
                  </a:cubicBezTo>
                  <a:cubicBezTo>
                    <a:pt x="632" y="332"/>
                    <a:pt x="633" y="329"/>
                    <a:pt x="635" y="327"/>
                  </a:cubicBezTo>
                  <a:cubicBezTo>
                    <a:pt x="636" y="327"/>
                    <a:pt x="637" y="327"/>
                    <a:pt x="638" y="326"/>
                  </a:cubicBezTo>
                  <a:cubicBezTo>
                    <a:pt x="640" y="325"/>
                    <a:pt x="640" y="323"/>
                    <a:pt x="641" y="321"/>
                  </a:cubicBezTo>
                  <a:cubicBezTo>
                    <a:pt x="643" y="316"/>
                    <a:pt x="645" y="313"/>
                    <a:pt x="648" y="308"/>
                  </a:cubicBezTo>
                  <a:cubicBezTo>
                    <a:pt x="648" y="307"/>
                    <a:pt x="648" y="306"/>
                    <a:pt x="648" y="305"/>
                  </a:cubicBezTo>
                  <a:cubicBezTo>
                    <a:pt x="649" y="304"/>
                    <a:pt x="651" y="304"/>
                    <a:pt x="651" y="303"/>
                  </a:cubicBezTo>
                  <a:cubicBezTo>
                    <a:pt x="652" y="302"/>
                    <a:pt x="654" y="302"/>
                    <a:pt x="654" y="301"/>
                  </a:cubicBezTo>
                  <a:cubicBezTo>
                    <a:pt x="655" y="300"/>
                    <a:pt x="655" y="299"/>
                    <a:pt x="655" y="298"/>
                  </a:cubicBezTo>
                  <a:cubicBezTo>
                    <a:pt x="657" y="295"/>
                    <a:pt x="657" y="295"/>
                    <a:pt x="657" y="295"/>
                  </a:cubicBezTo>
                  <a:cubicBezTo>
                    <a:pt x="658" y="292"/>
                    <a:pt x="660" y="291"/>
                    <a:pt x="660" y="288"/>
                  </a:cubicBezTo>
                  <a:cubicBezTo>
                    <a:pt x="660" y="287"/>
                    <a:pt x="660" y="285"/>
                    <a:pt x="660" y="284"/>
                  </a:cubicBezTo>
                  <a:cubicBezTo>
                    <a:pt x="660" y="282"/>
                    <a:pt x="660" y="281"/>
                    <a:pt x="660" y="2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760"/>
            </a:p>
          </p:txBody>
        </p:sp>
        <p:sp>
          <p:nvSpPr>
            <p:cNvPr id="603" name="Freeform 602"/>
            <p:cNvSpPr>
              <a:spLocks/>
            </p:cNvSpPr>
            <p:nvPr/>
          </p:nvSpPr>
          <p:spPr bwMode="auto">
            <a:xfrm>
              <a:off x="2654300" y="3079750"/>
              <a:ext cx="222250" cy="60325"/>
            </a:xfrm>
            <a:custGeom>
              <a:avLst/>
              <a:gdLst>
                <a:gd name="T0" fmla="*/ 106 w 112"/>
                <a:gd name="T1" fmla="*/ 8 h 30"/>
                <a:gd name="T2" fmla="*/ 88 w 112"/>
                <a:gd name="T3" fmla="*/ 10 h 30"/>
                <a:gd name="T4" fmla="*/ 82 w 112"/>
                <a:gd name="T5" fmla="*/ 10 h 30"/>
                <a:gd name="T6" fmla="*/ 73 w 112"/>
                <a:gd name="T7" fmla="*/ 7 h 30"/>
                <a:gd name="T8" fmla="*/ 71 w 112"/>
                <a:gd name="T9" fmla="*/ 7 h 30"/>
                <a:gd name="T10" fmla="*/ 65 w 112"/>
                <a:gd name="T11" fmla="*/ 12 h 30"/>
                <a:gd name="T12" fmla="*/ 59 w 112"/>
                <a:gd name="T13" fmla="*/ 12 h 30"/>
                <a:gd name="T14" fmla="*/ 53 w 112"/>
                <a:gd name="T15" fmla="*/ 12 h 30"/>
                <a:gd name="T16" fmla="*/ 47 w 112"/>
                <a:gd name="T17" fmla="*/ 7 h 30"/>
                <a:gd name="T18" fmla="*/ 41 w 112"/>
                <a:gd name="T19" fmla="*/ 6 h 30"/>
                <a:gd name="T20" fmla="*/ 35 w 112"/>
                <a:gd name="T21" fmla="*/ 2 h 30"/>
                <a:gd name="T22" fmla="*/ 23 w 112"/>
                <a:gd name="T23" fmla="*/ 2 h 30"/>
                <a:gd name="T24" fmla="*/ 11 w 112"/>
                <a:gd name="T25" fmla="*/ 0 h 30"/>
                <a:gd name="T26" fmla="*/ 0 w 112"/>
                <a:gd name="T27" fmla="*/ 2 h 30"/>
                <a:gd name="T28" fmla="*/ 0 w 112"/>
                <a:gd name="T29" fmla="*/ 19 h 30"/>
                <a:gd name="T30" fmla="*/ 6 w 112"/>
                <a:gd name="T31" fmla="*/ 25 h 30"/>
                <a:gd name="T32" fmla="*/ 12 w 112"/>
                <a:gd name="T33" fmla="*/ 29 h 30"/>
                <a:gd name="T34" fmla="*/ 18 w 112"/>
                <a:gd name="T35" fmla="*/ 29 h 30"/>
                <a:gd name="T36" fmla="*/ 23 w 112"/>
                <a:gd name="T37" fmla="*/ 29 h 30"/>
                <a:gd name="T38" fmla="*/ 29 w 112"/>
                <a:gd name="T39" fmla="*/ 24 h 30"/>
                <a:gd name="T40" fmla="*/ 35 w 112"/>
                <a:gd name="T41" fmla="*/ 22 h 30"/>
                <a:gd name="T42" fmla="*/ 41 w 112"/>
                <a:gd name="T43" fmla="*/ 22 h 30"/>
                <a:gd name="T44" fmla="*/ 47 w 112"/>
                <a:gd name="T45" fmla="*/ 24 h 30"/>
                <a:gd name="T46" fmla="*/ 53 w 112"/>
                <a:gd name="T47" fmla="*/ 22 h 30"/>
                <a:gd name="T48" fmla="*/ 65 w 112"/>
                <a:gd name="T49" fmla="*/ 22 h 30"/>
                <a:gd name="T50" fmla="*/ 76 w 112"/>
                <a:gd name="T51" fmla="*/ 21 h 30"/>
                <a:gd name="T52" fmla="*/ 82 w 112"/>
                <a:gd name="T53" fmla="*/ 19 h 30"/>
                <a:gd name="T54" fmla="*/ 88 w 112"/>
                <a:gd name="T55" fmla="*/ 21 h 30"/>
                <a:gd name="T56" fmla="*/ 100 w 112"/>
                <a:gd name="T57" fmla="*/ 22 h 30"/>
                <a:gd name="T58" fmla="*/ 106 w 112"/>
                <a:gd name="T59" fmla="*/ 22 h 30"/>
                <a:gd name="T60" fmla="*/ 112 w 112"/>
                <a:gd name="T61" fmla="*/ 19 h 30"/>
                <a:gd name="T62" fmla="*/ 106 w 112"/>
                <a:gd name="T63" fmla="*/ 16 h 30"/>
                <a:gd name="T64" fmla="*/ 106 w 112"/>
                <a:gd name="T65" fmla="*/ 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2" h="30">
                  <a:moveTo>
                    <a:pt x="106" y="8"/>
                  </a:moveTo>
                  <a:cubicBezTo>
                    <a:pt x="99" y="9"/>
                    <a:pt x="95" y="10"/>
                    <a:pt x="88" y="10"/>
                  </a:cubicBezTo>
                  <a:cubicBezTo>
                    <a:pt x="82" y="10"/>
                    <a:pt x="82" y="10"/>
                    <a:pt x="82" y="10"/>
                  </a:cubicBezTo>
                  <a:cubicBezTo>
                    <a:pt x="79" y="10"/>
                    <a:pt x="77" y="7"/>
                    <a:pt x="73" y="7"/>
                  </a:cubicBezTo>
                  <a:cubicBezTo>
                    <a:pt x="71" y="7"/>
                    <a:pt x="71" y="7"/>
                    <a:pt x="71" y="7"/>
                  </a:cubicBezTo>
                  <a:cubicBezTo>
                    <a:pt x="68" y="8"/>
                    <a:pt x="67" y="11"/>
                    <a:pt x="65" y="12"/>
                  </a:cubicBezTo>
                  <a:cubicBezTo>
                    <a:pt x="63" y="12"/>
                    <a:pt x="61" y="12"/>
                    <a:pt x="59" y="12"/>
                  </a:cubicBezTo>
                  <a:cubicBezTo>
                    <a:pt x="57" y="12"/>
                    <a:pt x="55" y="12"/>
                    <a:pt x="53" y="12"/>
                  </a:cubicBezTo>
                  <a:cubicBezTo>
                    <a:pt x="50" y="11"/>
                    <a:pt x="50" y="9"/>
                    <a:pt x="47" y="7"/>
                  </a:cubicBezTo>
                  <a:cubicBezTo>
                    <a:pt x="45" y="7"/>
                    <a:pt x="43" y="7"/>
                    <a:pt x="41" y="6"/>
                  </a:cubicBezTo>
                  <a:cubicBezTo>
                    <a:pt x="39" y="5"/>
                    <a:pt x="38" y="2"/>
                    <a:pt x="35" y="2"/>
                  </a:cubicBezTo>
                  <a:cubicBezTo>
                    <a:pt x="31" y="0"/>
                    <a:pt x="28" y="2"/>
                    <a:pt x="23" y="2"/>
                  </a:cubicBezTo>
                  <a:cubicBezTo>
                    <a:pt x="19" y="1"/>
                    <a:pt x="16" y="0"/>
                    <a:pt x="11" y="0"/>
                  </a:cubicBezTo>
                  <a:cubicBezTo>
                    <a:pt x="7" y="0"/>
                    <a:pt x="4" y="1"/>
                    <a:pt x="0" y="2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2" y="21"/>
                    <a:pt x="3" y="24"/>
                    <a:pt x="6" y="25"/>
                  </a:cubicBezTo>
                  <a:cubicBezTo>
                    <a:pt x="8" y="26"/>
                    <a:pt x="9" y="29"/>
                    <a:pt x="12" y="29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20" y="29"/>
                    <a:pt x="22" y="30"/>
                    <a:pt x="23" y="29"/>
                  </a:cubicBezTo>
                  <a:cubicBezTo>
                    <a:pt x="26" y="29"/>
                    <a:pt x="26" y="25"/>
                    <a:pt x="29" y="24"/>
                  </a:cubicBezTo>
                  <a:cubicBezTo>
                    <a:pt x="31" y="23"/>
                    <a:pt x="33" y="23"/>
                    <a:pt x="35" y="22"/>
                  </a:cubicBezTo>
                  <a:cubicBezTo>
                    <a:pt x="37" y="22"/>
                    <a:pt x="39" y="22"/>
                    <a:pt x="41" y="22"/>
                  </a:cubicBezTo>
                  <a:cubicBezTo>
                    <a:pt x="43" y="22"/>
                    <a:pt x="45" y="24"/>
                    <a:pt x="47" y="24"/>
                  </a:cubicBezTo>
                  <a:cubicBezTo>
                    <a:pt x="49" y="24"/>
                    <a:pt x="51" y="22"/>
                    <a:pt x="53" y="22"/>
                  </a:cubicBezTo>
                  <a:cubicBezTo>
                    <a:pt x="57" y="22"/>
                    <a:pt x="60" y="23"/>
                    <a:pt x="65" y="22"/>
                  </a:cubicBezTo>
                  <a:cubicBezTo>
                    <a:pt x="69" y="22"/>
                    <a:pt x="72" y="21"/>
                    <a:pt x="76" y="21"/>
                  </a:cubicBezTo>
                  <a:cubicBezTo>
                    <a:pt x="79" y="21"/>
                    <a:pt x="80" y="19"/>
                    <a:pt x="82" y="19"/>
                  </a:cubicBezTo>
                  <a:cubicBezTo>
                    <a:pt x="85" y="19"/>
                    <a:pt x="86" y="21"/>
                    <a:pt x="88" y="21"/>
                  </a:cubicBezTo>
                  <a:cubicBezTo>
                    <a:pt x="93" y="21"/>
                    <a:pt x="96" y="22"/>
                    <a:pt x="100" y="22"/>
                  </a:cubicBezTo>
                  <a:cubicBezTo>
                    <a:pt x="106" y="22"/>
                    <a:pt x="106" y="22"/>
                    <a:pt x="106" y="22"/>
                  </a:cubicBezTo>
                  <a:cubicBezTo>
                    <a:pt x="108" y="22"/>
                    <a:pt x="110" y="20"/>
                    <a:pt x="112" y="19"/>
                  </a:cubicBezTo>
                  <a:cubicBezTo>
                    <a:pt x="110" y="17"/>
                    <a:pt x="107" y="18"/>
                    <a:pt x="106" y="16"/>
                  </a:cubicBezTo>
                  <a:cubicBezTo>
                    <a:pt x="104" y="13"/>
                    <a:pt x="107" y="11"/>
                    <a:pt x="10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760"/>
            </a:p>
          </p:txBody>
        </p:sp>
        <p:sp>
          <p:nvSpPr>
            <p:cNvPr id="604" name="Freeform 603"/>
            <p:cNvSpPr>
              <a:spLocks/>
            </p:cNvSpPr>
            <p:nvPr/>
          </p:nvSpPr>
          <p:spPr bwMode="auto">
            <a:xfrm>
              <a:off x="2500313" y="3109913"/>
              <a:ext cx="63500" cy="33338"/>
            </a:xfrm>
            <a:custGeom>
              <a:avLst/>
              <a:gdLst>
                <a:gd name="T0" fmla="*/ 19 w 32"/>
                <a:gd name="T1" fmla="*/ 16 h 17"/>
                <a:gd name="T2" fmla="*/ 25 w 32"/>
                <a:gd name="T3" fmla="*/ 16 h 17"/>
                <a:gd name="T4" fmla="*/ 31 w 32"/>
                <a:gd name="T5" fmla="*/ 10 h 17"/>
                <a:gd name="T6" fmla="*/ 30 w 32"/>
                <a:gd name="T7" fmla="*/ 4 h 17"/>
                <a:gd name="T8" fmla="*/ 24 w 32"/>
                <a:gd name="T9" fmla="*/ 3 h 17"/>
                <a:gd name="T10" fmla="*/ 18 w 32"/>
                <a:gd name="T11" fmla="*/ 0 h 17"/>
                <a:gd name="T12" fmla="*/ 0 w 32"/>
                <a:gd name="T13" fmla="*/ 0 h 17"/>
                <a:gd name="T14" fmla="*/ 6 w 32"/>
                <a:gd name="T15" fmla="*/ 7 h 17"/>
                <a:gd name="T16" fmla="*/ 12 w 32"/>
                <a:gd name="T17" fmla="*/ 7 h 17"/>
                <a:gd name="T18" fmla="*/ 18 w 32"/>
                <a:gd name="T19" fmla="*/ 10 h 17"/>
                <a:gd name="T20" fmla="*/ 19 w 32"/>
                <a:gd name="T21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" h="17">
                  <a:moveTo>
                    <a:pt x="19" y="16"/>
                  </a:moveTo>
                  <a:cubicBezTo>
                    <a:pt x="21" y="16"/>
                    <a:pt x="24" y="17"/>
                    <a:pt x="25" y="16"/>
                  </a:cubicBezTo>
                  <a:cubicBezTo>
                    <a:pt x="28" y="14"/>
                    <a:pt x="29" y="12"/>
                    <a:pt x="31" y="10"/>
                  </a:cubicBezTo>
                  <a:cubicBezTo>
                    <a:pt x="30" y="8"/>
                    <a:pt x="32" y="5"/>
                    <a:pt x="30" y="4"/>
                  </a:cubicBezTo>
                  <a:cubicBezTo>
                    <a:pt x="28" y="3"/>
                    <a:pt x="26" y="4"/>
                    <a:pt x="24" y="3"/>
                  </a:cubicBezTo>
                  <a:cubicBezTo>
                    <a:pt x="22" y="2"/>
                    <a:pt x="20" y="0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3"/>
                    <a:pt x="3" y="6"/>
                    <a:pt x="6" y="7"/>
                  </a:cubicBezTo>
                  <a:cubicBezTo>
                    <a:pt x="8" y="8"/>
                    <a:pt x="10" y="6"/>
                    <a:pt x="12" y="7"/>
                  </a:cubicBezTo>
                  <a:cubicBezTo>
                    <a:pt x="14" y="8"/>
                    <a:pt x="16" y="9"/>
                    <a:pt x="18" y="10"/>
                  </a:cubicBezTo>
                  <a:cubicBezTo>
                    <a:pt x="20" y="11"/>
                    <a:pt x="18" y="14"/>
                    <a:pt x="19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760"/>
            </a:p>
          </p:txBody>
        </p:sp>
        <p:sp>
          <p:nvSpPr>
            <p:cNvPr id="605" name="Freeform 604"/>
            <p:cNvSpPr>
              <a:spLocks/>
            </p:cNvSpPr>
            <p:nvPr/>
          </p:nvSpPr>
          <p:spPr bwMode="auto">
            <a:xfrm>
              <a:off x="2324100" y="2971800"/>
              <a:ext cx="292100" cy="92075"/>
            </a:xfrm>
            <a:custGeom>
              <a:avLst/>
              <a:gdLst>
                <a:gd name="T0" fmla="*/ 136 w 147"/>
                <a:gd name="T1" fmla="*/ 35 h 46"/>
                <a:gd name="T2" fmla="*/ 123 w 147"/>
                <a:gd name="T3" fmla="*/ 28 h 46"/>
                <a:gd name="T4" fmla="*/ 117 w 147"/>
                <a:gd name="T5" fmla="*/ 28 h 46"/>
                <a:gd name="T6" fmla="*/ 104 w 147"/>
                <a:gd name="T7" fmla="*/ 28 h 46"/>
                <a:gd name="T8" fmla="*/ 98 w 147"/>
                <a:gd name="T9" fmla="*/ 28 h 46"/>
                <a:gd name="T10" fmla="*/ 92 w 147"/>
                <a:gd name="T11" fmla="*/ 25 h 46"/>
                <a:gd name="T12" fmla="*/ 88 w 147"/>
                <a:gd name="T13" fmla="*/ 19 h 46"/>
                <a:gd name="T14" fmla="*/ 82 w 147"/>
                <a:gd name="T15" fmla="*/ 16 h 46"/>
                <a:gd name="T16" fmla="*/ 70 w 147"/>
                <a:gd name="T17" fmla="*/ 10 h 46"/>
                <a:gd name="T18" fmla="*/ 64 w 147"/>
                <a:gd name="T19" fmla="*/ 7 h 46"/>
                <a:gd name="T20" fmla="*/ 60 w 147"/>
                <a:gd name="T21" fmla="*/ 1 h 46"/>
                <a:gd name="T22" fmla="*/ 50 w 147"/>
                <a:gd name="T23" fmla="*/ 1 h 46"/>
                <a:gd name="T24" fmla="*/ 41 w 147"/>
                <a:gd name="T25" fmla="*/ 1 h 46"/>
                <a:gd name="T26" fmla="*/ 35 w 147"/>
                <a:gd name="T27" fmla="*/ 4 h 46"/>
                <a:gd name="T28" fmla="*/ 29 w 147"/>
                <a:gd name="T29" fmla="*/ 3 h 46"/>
                <a:gd name="T30" fmla="*/ 16 w 147"/>
                <a:gd name="T31" fmla="*/ 3 h 46"/>
                <a:gd name="T32" fmla="*/ 10 w 147"/>
                <a:gd name="T33" fmla="*/ 3 h 46"/>
                <a:gd name="T34" fmla="*/ 4 w 147"/>
                <a:gd name="T35" fmla="*/ 3 h 46"/>
                <a:gd name="T36" fmla="*/ 0 w 147"/>
                <a:gd name="T37" fmla="*/ 11 h 46"/>
                <a:gd name="T38" fmla="*/ 5 w 147"/>
                <a:gd name="T39" fmla="*/ 20 h 46"/>
                <a:gd name="T40" fmla="*/ 19 w 147"/>
                <a:gd name="T41" fmla="*/ 23 h 46"/>
                <a:gd name="T42" fmla="*/ 25 w 147"/>
                <a:gd name="T43" fmla="*/ 23 h 46"/>
                <a:gd name="T44" fmla="*/ 36 w 147"/>
                <a:gd name="T45" fmla="*/ 16 h 46"/>
                <a:gd name="T46" fmla="*/ 42 w 147"/>
                <a:gd name="T47" fmla="*/ 16 h 46"/>
                <a:gd name="T48" fmla="*/ 60 w 147"/>
                <a:gd name="T49" fmla="*/ 23 h 46"/>
                <a:gd name="T50" fmla="*/ 63 w 147"/>
                <a:gd name="T51" fmla="*/ 29 h 46"/>
                <a:gd name="T52" fmla="*/ 69 w 147"/>
                <a:gd name="T53" fmla="*/ 31 h 46"/>
                <a:gd name="T54" fmla="*/ 75 w 147"/>
                <a:gd name="T55" fmla="*/ 33 h 46"/>
                <a:gd name="T56" fmla="*/ 82 w 147"/>
                <a:gd name="T57" fmla="*/ 33 h 46"/>
                <a:gd name="T58" fmla="*/ 88 w 147"/>
                <a:gd name="T59" fmla="*/ 39 h 46"/>
                <a:gd name="T60" fmla="*/ 101 w 147"/>
                <a:gd name="T61" fmla="*/ 46 h 46"/>
                <a:gd name="T62" fmla="*/ 147 w 147"/>
                <a:gd name="T63" fmla="*/ 46 h 46"/>
                <a:gd name="T64" fmla="*/ 136 w 147"/>
                <a:gd name="T65" fmla="*/ 3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7" h="46">
                  <a:moveTo>
                    <a:pt x="136" y="35"/>
                  </a:moveTo>
                  <a:cubicBezTo>
                    <a:pt x="132" y="32"/>
                    <a:pt x="129" y="28"/>
                    <a:pt x="123" y="28"/>
                  </a:cubicBezTo>
                  <a:cubicBezTo>
                    <a:pt x="117" y="28"/>
                    <a:pt x="117" y="28"/>
                    <a:pt x="117" y="28"/>
                  </a:cubicBezTo>
                  <a:cubicBezTo>
                    <a:pt x="112" y="27"/>
                    <a:pt x="109" y="28"/>
                    <a:pt x="104" y="28"/>
                  </a:cubicBezTo>
                  <a:cubicBezTo>
                    <a:pt x="102" y="28"/>
                    <a:pt x="100" y="28"/>
                    <a:pt x="98" y="28"/>
                  </a:cubicBezTo>
                  <a:cubicBezTo>
                    <a:pt x="96" y="27"/>
                    <a:pt x="94" y="26"/>
                    <a:pt x="92" y="25"/>
                  </a:cubicBezTo>
                  <a:cubicBezTo>
                    <a:pt x="90" y="23"/>
                    <a:pt x="90" y="20"/>
                    <a:pt x="88" y="19"/>
                  </a:cubicBezTo>
                  <a:cubicBezTo>
                    <a:pt x="86" y="18"/>
                    <a:pt x="84" y="17"/>
                    <a:pt x="82" y="16"/>
                  </a:cubicBezTo>
                  <a:cubicBezTo>
                    <a:pt x="78" y="13"/>
                    <a:pt x="75" y="12"/>
                    <a:pt x="70" y="10"/>
                  </a:cubicBezTo>
                  <a:cubicBezTo>
                    <a:pt x="64" y="7"/>
                    <a:pt x="64" y="7"/>
                    <a:pt x="64" y="7"/>
                  </a:cubicBezTo>
                  <a:cubicBezTo>
                    <a:pt x="62" y="6"/>
                    <a:pt x="63" y="2"/>
                    <a:pt x="60" y="1"/>
                  </a:cubicBezTo>
                  <a:cubicBezTo>
                    <a:pt x="57" y="0"/>
                    <a:pt x="54" y="1"/>
                    <a:pt x="50" y="1"/>
                  </a:cubicBezTo>
                  <a:cubicBezTo>
                    <a:pt x="47" y="1"/>
                    <a:pt x="44" y="1"/>
                    <a:pt x="41" y="1"/>
                  </a:cubicBezTo>
                  <a:cubicBezTo>
                    <a:pt x="38" y="1"/>
                    <a:pt x="37" y="4"/>
                    <a:pt x="35" y="4"/>
                  </a:cubicBezTo>
                  <a:cubicBezTo>
                    <a:pt x="33" y="4"/>
                    <a:pt x="31" y="3"/>
                    <a:pt x="29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4" y="3"/>
                    <a:pt x="12" y="2"/>
                    <a:pt x="10" y="3"/>
                  </a:cubicBezTo>
                  <a:cubicBezTo>
                    <a:pt x="8" y="3"/>
                    <a:pt x="6" y="2"/>
                    <a:pt x="4" y="3"/>
                  </a:cubicBezTo>
                  <a:cubicBezTo>
                    <a:pt x="1" y="4"/>
                    <a:pt x="0" y="8"/>
                    <a:pt x="0" y="11"/>
                  </a:cubicBezTo>
                  <a:cubicBezTo>
                    <a:pt x="0" y="15"/>
                    <a:pt x="3" y="18"/>
                    <a:pt x="5" y="20"/>
                  </a:cubicBezTo>
                  <a:cubicBezTo>
                    <a:pt x="9" y="23"/>
                    <a:pt x="14" y="23"/>
                    <a:pt x="19" y="23"/>
                  </a:cubicBezTo>
                  <a:cubicBezTo>
                    <a:pt x="21" y="23"/>
                    <a:pt x="23" y="23"/>
                    <a:pt x="25" y="23"/>
                  </a:cubicBezTo>
                  <a:cubicBezTo>
                    <a:pt x="29" y="22"/>
                    <a:pt x="32" y="17"/>
                    <a:pt x="36" y="16"/>
                  </a:cubicBezTo>
                  <a:cubicBezTo>
                    <a:pt x="38" y="15"/>
                    <a:pt x="40" y="16"/>
                    <a:pt x="42" y="16"/>
                  </a:cubicBezTo>
                  <a:cubicBezTo>
                    <a:pt x="50" y="16"/>
                    <a:pt x="54" y="19"/>
                    <a:pt x="60" y="23"/>
                  </a:cubicBezTo>
                  <a:cubicBezTo>
                    <a:pt x="62" y="25"/>
                    <a:pt x="61" y="28"/>
                    <a:pt x="63" y="29"/>
                  </a:cubicBezTo>
                  <a:cubicBezTo>
                    <a:pt x="64" y="30"/>
                    <a:pt x="67" y="30"/>
                    <a:pt x="69" y="31"/>
                  </a:cubicBezTo>
                  <a:cubicBezTo>
                    <a:pt x="71" y="31"/>
                    <a:pt x="72" y="33"/>
                    <a:pt x="75" y="33"/>
                  </a:cubicBezTo>
                  <a:cubicBezTo>
                    <a:pt x="77" y="34"/>
                    <a:pt x="79" y="33"/>
                    <a:pt x="82" y="33"/>
                  </a:cubicBezTo>
                  <a:cubicBezTo>
                    <a:pt x="85" y="34"/>
                    <a:pt x="86" y="37"/>
                    <a:pt x="88" y="39"/>
                  </a:cubicBezTo>
                  <a:cubicBezTo>
                    <a:pt x="92" y="43"/>
                    <a:pt x="96" y="46"/>
                    <a:pt x="101" y="46"/>
                  </a:cubicBezTo>
                  <a:cubicBezTo>
                    <a:pt x="147" y="46"/>
                    <a:pt x="147" y="46"/>
                    <a:pt x="147" y="46"/>
                  </a:cubicBezTo>
                  <a:cubicBezTo>
                    <a:pt x="144" y="41"/>
                    <a:pt x="141" y="38"/>
                    <a:pt x="136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760"/>
            </a:p>
          </p:txBody>
        </p:sp>
        <p:sp>
          <p:nvSpPr>
            <p:cNvPr id="606" name="Freeform 605"/>
            <p:cNvSpPr>
              <a:spLocks/>
            </p:cNvSpPr>
            <p:nvPr/>
          </p:nvSpPr>
          <p:spPr bwMode="auto">
            <a:xfrm>
              <a:off x="4016375" y="1428750"/>
              <a:ext cx="295275" cy="136525"/>
            </a:xfrm>
            <a:custGeom>
              <a:avLst/>
              <a:gdLst>
                <a:gd name="T0" fmla="*/ 97 w 149"/>
                <a:gd name="T1" fmla="*/ 56 h 69"/>
                <a:gd name="T2" fmla="*/ 103 w 149"/>
                <a:gd name="T3" fmla="*/ 52 h 69"/>
                <a:gd name="T4" fmla="*/ 109 w 149"/>
                <a:gd name="T5" fmla="*/ 52 h 69"/>
                <a:gd name="T6" fmla="*/ 115 w 149"/>
                <a:gd name="T7" fmla="*/ 46 h 69"/>
                <a:gd name="T8" fmla="*/ 127 w 149"/>
                <a:gd name="T9" fmla="*/ 42 h 69"/>
                <a:gd name="T10" fmla="*/ 149 w 149"/>
                <a:gd name="T11" fmla="*/ 42 h 69"/>
                <a:gd name="T12" fmla="*/ 149 w 149"/>
                <a:gd name="T13" fmla="*/ 30 h 69"/>
                <a:gd name="T14" fmla="*/ 146 w 149"/>
                <a:gd name="T15" fmla="*/ 24 h 69"/>
                <a:gd name="T16" fmla="*/ 140 w 149"/>
                <a:gd name="T17" fmla="*/ 21 h 69"/>
                <a:gd name="T18" fmla="*/ 134 w 149"/>
                <a:gd name="T19" fmla="*/ 21 h 69"/>
                <a:gd name="T20" fmla="*/ 134 w 149"/>
                <a:gd name="T21" fmla="*/ 15 h 69"/>
                <a:gd name="T22" fmla="*/ 137 w 149"/>
                <a:gd name="T23" fmla="*/ 10 h 69"/>
                <a:gd name="T24" fmla="*/ 136 w 149"/>
                <a:gd name="T25" fmla="*/ 2 h 69"/>
                <a:gd name="T26" fmla="*/ 121 w 149"/>
                <a:gd name="T27" fmla="*/ 2 h 69"/>
                <a:gd name="T28" fmla="*/ 115 w 149"/>
                <a:gd name="T29" fmla="*/ 3 h 69"/>
                <a:gd name="T30" fmla="*/ 109 w 149"/>
                <a:gd name="T31" fmla="*/ 8 h 69"/>
                <a:gd name="T32" fmla="*/ 102 w 149"/>
                <a:gd name="T33" fmla="*/ 11 h 69"/>
                <a:gd name="T34" fmla="*/ 99 w 149"/>
                <a:gd name="T35" fmla="*/ 14 h 69"/>
                <a:gd name="T36" fmla="*/ 93 w 149"/>
                <a:gd name="T37" fmla="*/ 12 h 69"/>
                <a:gd name="T38" fmla="*/ 81 w 149"/>
                <a:gd name="T39" fmla="*/ 11 h 69"/>
                <a:gd name="T40" fmla="*/ 70 w 149"/>
                <a:gd name="T41" fmla="*/ 12 h 69"/>
                <a:gd name="T42" fmla="*/ 56 w 149"/>
                <a:gd name="T43" fmla="*/ 18 h 69"/>
                <a:gd name="T44" fmla="*/ 44 w 149"/>
                <a:gd name="T45" fmla="*/ 18 h 69"/>
                <a:gd name="T46" fmla="*/ 44 w 149"/>
                <a:gd name="T47" fmla="*/ 12 h 69"/>
                <a:gd name="T48" fmla="*/ 44 w 149"/>
                <a:gd name="T49" fmla="*/ 6 h 69"/>
                <a:gd name="T50" fmla="*/ 40 w 149"/>
                <a:gd name="T51" fmla="*/ 0 h 69"/>
                <a:gd name="T52" fmla="*/ 34 w 149"/>
                <a:gd name="T53" fmla="*/ 2 h 69"/>
                <a:gd name="T54" fmla="*/ 34 w 149"/>
                <a:gd name="T55" fmla="*/ 8 h 69"/>
                <a:gd name="T56" fmla="*/ 25 w 149"/>
                <a:gd name="T57" fmla="*/ 5 h 69"/>
                <a:gd name="T58" fmla="*/ 16 w 149"/>
                <a:gd name="T59" fmla="*/ 6 h 69"/>
                <a:gd name="T60" fmla="*/ 11 w 149"/>
                <a:gd name="T61" fmla="*/ 6 h 69"/>
                <a:gd name="T62" fmla="*/ 5 w 149"/>
                <a:gd name="T63" fmla="*/ 9 h 69"/>
                <a:gd name="T64" fmla="*/ 0 w 149"/>
                <a:gd name="T65" fmla="*/ 15 h 69"/>
                <a:gd name="T66" fmla="*/ 2 w 149"/>
                <a:gd name="T67" fmla="*/ 22 h 69"/>
                <a:gd name="T68" fmla="*/ 8 w 149"/>
                <a:gd name="T69" fmla="*/ 22 h 69"/>
                <a:gd name="T70" fmla="*/ 14 w 149"/>
                <a:gd name="T71" fmla="*/ 20 h 69"/>
                <a:gd name="T72" fmla="*/ 19 w 149"/>
                <a:gd name="T73" fmla="*/ 20 h 69"/>
                <a:gd name="T74" fmla="*/ 24 w 149"/>
                <a:gd name="T75" fmla="*/ 24 h 69"/>
                <a:gd name="T76" fmla="*/ 30 w 149"/>
                <a:gd name="T77" fmla="*/ 27 h 69"/>
                <a:gd name="T78" fmla="*/ 30 w 149"/>
                <a:gd name="T79" fmla="*/ 34 h 69"/>
                <a:gd name="T80" fmla="*/ 24 w 149"/>
                <a:gd name="T81" fmla="*/ 33 h 69"/>
                <a:gd name="T82" fmla="*/ 6 w 149"/>
                <a:gd name="T83" fmla="*/ 33 h 69"/>
                <a:gd name="T84" fmla="*/ 0 w 149"/>
                <a:gd name="T85" fmla="*/ 34 h 69"/>
                <a:gd name="T86" fmla="*/ 2 w 149"/>
                <a:gd name="T87" fmla="*/ 43 h 69"/>
                <a:gd name="T88" fmla="*/ 8 w 149"/>
                <a:gd name="T89" fmla="*/ 42 h 69"/>
                <a:gd name="T90" fmla="*/ 19 w 149"/>
                <a:gd name="T91" fmla="*/ 42 h 69"/>
                <a:gd name="T92" fmla="*/ 21 w 149"/>
                <a:gd name="T93" fmla="*/ 43 h 69"/>
                <a:gd name="T94" fmla="*/ 21 w 149"/>
                <a:gd name="T95" fmla="*/ 55 h 69"/>
                <a:gd name="T96" fmla="*/ 24 w 149"/>
                <a:gd name="T97" fmla="*/ 61 h 69"/>
                <a:gd name="T98" fmla="*/ 30 w 149"/>
                <a:gd name="T99" fmla="*/ 61 h 69"/>
                <a:gd name="T100" fmla="*/ 36 w 149"/>
                <a:gd name="T101" fmla="*/ 59 h 69"/>
                <a:gd name="T102" fmla="*/ 47 w 149"/>
                <a:gd name="T103" fmla="*/ 59 h 69"/>
                <a:gd name="T104" fmla="*/ 53 w 149"/>
                <a:gd name="T105" fmla="*/ 59 h 69"/>
                <a:gd name="T106" fmla="*/ 59 w 149"/>
                <a:gd name="T107" fmla="*/ 59 h 69"/>
                <a:gd name="T108" fmla="*/ 64 w 149"/>
                <a:gd name="T109" fmla="*/ 65 h 69"/>
                <a:gd name="T110" fmla="*/ 70 w 149"/>
                <a:gd name="T111" fmla="*/ 68 h 69"/>
                <a:gd name="T112" fmla="*/ 78 w 149"/>
                <a:gd name="T113" fmla="*/ 68 h 69"/>
                <a:gd name="T114" fmla="*/ 87 w 149"/>
                <a:gd name="T115" fmla="*/ 68 h 69"/>
                <a:gd name="T116" fmla="*/ 93 w 149"/>
                <a:gd name="T117" fmla="*/ 64 h 69"/>
                <a:gd name="T118" fmla="*/ 97 w 149"/>
                <a:gd name="T119" fmla="*/ 5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49" h="69">
                  <a:moveTo>
                    <a:pt x="97" y="56"/>
                  </a:moveTo>
                  <a:cubicBezTo>
                    <a:pt x="100" y="55"/>
                    <a:pt x="101" y="53"/>
                    <a:pt x="103" y="52"/>
                  </a:cubicBezTo>
                  <a:cubicBezTo>
                    <a:pt x="105" y="51"/>
                    <a:pt x="107" y="53"/>
                    <a:pt x="109" y="52"/>
                  </a:cubicBezTo>
                  <a:cubicBezTo>
                    <a:pt x="112" y="51"/>
                    <a:pt x="113" y="47"/>
                    <a:pt x="115" y="46"/>
                  </a:cubicBezTo>
                  <a:cubicBezTo>
                    <a:pt x="119" y="44"/>
                    <a:pt x="122" y="42"/>
                    <a:pt x="127" y="42"/>
                  </a:cubicBezTo>
                  <a:cubicBezTo>
                    <a:pt x="135" y="40"/>
                    <a:pt x="141" y="42"/>
                    <a:pt x="149" y="42"/>
                  </a:cubicBezTo>
                  <a:cubicBezTo>
                    <a:pt x="149" y="30"/>
                    <a:pt x="149" y="30"/>
                    <a:pt x="149" y="30"/>
                  </a:cubicBezTo>
                  <a:cubicBezTo>
                    <a:pt x="147" y="28"/>
                    <a:pt x="148" y="25"/>
                    <a:pt x="146" y="24"/>
                  </a:cubicBezTo>
                  <a:cubicBezTo>
                    <a:pt x="140" y="21"/>
                    <a:pt x="140" y="21"/>
                    <a:pt x="140" y="21"/>
                  </a:cubicBezTo>
                  <a:cubicBezTo>
                    <a:pt x="138" y="20"/>
                    <a:pt x="136" y="21"/>
                    <a:pt x="134" y="21"/>
                  </a:cubicBezTo>
                  <a:cubicBezTo>
                    <a:pt x="135" y="19"/>
                    <a:pt x="134" y="17"/>
                    <a:pt x="134" y="15"/>
                  </a:cubicBezTo>
                  <a:cubicBezTo>
                    <a:pt x="135" y="13"/>
                    <a:pt x="137" y="12"/>
                    <a:pt x="137" y="10"/>
                  </a:cubicBezTo>
                  <a:cubicBezTo>
                    <a:pt x="137" y="7"/>
                    <a:pt x="136" y="5"/>
                    <a:pt x="136" y="2"/>
                  </a:cubicBezTo>
                  <a:cubicBezTo>
                    <a:pt x="121" y="2"/>
                    <a:pt x="121" y="2"/>
                    <a:pt x="121" y="2"/>
                  </a:cubicBezTo>
                  <a:cubicBezTo>
                    <a:pt x="119" y="2"/>
                    <a:pt x="117" y="3"/>
                    <a:pt x="115" y="3"/>
                  </a:cubicBezTo>
                  <a:cubicBezTo>
                    <a:pt x="113" y="4"/>
                    <a:pt x="112" y="7"/>
                    <a:pt x="109" y="8"/>
                  </a:cubicBezTo>
                  <a:cubicBezTo>
                    <a:pt x="107" y="9"/>
                    <a:pt x="105" y="11"/>
                    <a:pt x="102" y="11"/>
                  </a:cubicBezTo>
                  <a:cubicBezTo>
                    <a:pt x="100" y="11"/>
                    <a:pt x="100" y="14"/>
                    <a:pt x="99" y="14"/>
                  </a:cubicBezTo>
                  <a:cubicBezTo>
                    <a:pt x="97" y="14"/>
                    <a:pt x="95" y="12"/>
                    <a:pt x="93" y="12"/>
                  </a:cubicBezTo>
                  <a:cubicBezTo>
                    <a:pt x="89" y="12"/>
                    <a:pt x="86" y="11"/>
                    <a:pt x="81" y="11"/>
                  </a:cubicBezTo>
                  <a:cubicBezTo>
                    <a:pt x="77" y="11"/>
                    <a:pt x="74" y="11"/>
                    <a:pt x="70" y="12"/>
                  </a:cubicBezTo>
                  <a:cubicBezTo>
                    <a:pt x="64" y="13"/>
                    <a:pt x="62" y="18"/>
                    <a:pt x="56" y="18"/>
                  </a:cubicBezTo>
                  <a:cubicBezTo>
                    <a:pt x="44" y="18"/>
                    <a:pt x="44" y="18"/>
                    <a:pt x="44" y="18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6"/>
                    <a:pt x="44" y="6"/>
                    <a:pt x="44" y="6"/>
                  </a:cubicBezTo>
                  <a:cubicBezTo>
                    <a:pt x="44" y="4"/>
                    <a:pt x="41" y="3"/>
                    <a:pt x="40" y="0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1" y="7"/>
                    <a:pt x="29" y="5"/>
                    <a:pt x="25" y="5"/>
                  </a:cubicBezTo>
                  <a:cubicBezTo>
                    <a:pt x="22" y="5"/>
                    <a:pt x="19" y="6"/>
                    <a:pt x="16" y="6"/>
                  </a:cubicBezTo>
                  <a:cubicBezTo>
                    <a:pt x="15" y="6"/>
                    <a:pt x="12" y="6"/>
                    <a:pt x="11" y="6"/>
                  </a:cubicBezTo>
                  <a:cubicBezTo>
                    <a:pt x="8" y="7"/>
                    <a:pt x="6" y="8"/>
                    <a:pt x="5" y="9"/>
                  </a:cubicBezTo>
                  <a:cubicBezTo>
                    <a:pt x="3" y="11"/>
                    <a:pt x="0" y="12"/>
                    <a:pt x="0" y="15"/>
                  </a:cubicBezTo>
                  <a:cubicBezTo>
                    <a:pt x="0" y="18"/>
                    <a:pt x="2" y="20"/>
                    <a:pt x="2" y="22"/>
                  </a:cubicBezTo>
                  <a:cubicBezTo>
                    <a:pt x="4" y="22"/>
                    <a:pt x="6" y="23"/>
                    <a:pt x="8" y="22"/>
                  </a:cubicBezTo>
                  <a:cubicBezTo>
                    <a:pt x="10" y="22"/>
                    <a:pt x="11" y="20"/>
                    <a:pt x="14" y="20"/>
                  </a:cubicBezTo>
                  <a:cubicBezTo>
                    <a:pt x="16" y="20"/>
                    <a:pt x="18" y="19"/>
                    <a:pt x="19" y="20"/>
                  </a:cubicBezTo>
                  <a:cubicBezTo>
                    <a:pt x="21" y="20"/>
                    <a:pt x="22" y="23"/>
                    <a:pt x="24" y="24"/>
                  </a:cubicBezTo>
                  <a:cubicBezTo>
                    <a:pt x="26" y="25"/>
                    <a:pt x="28" y="25"/>
                    <a:pt x="30" y="27"/>
                  </a:cubicBezTo>
                  <a:cubicBezTo>
                    <a:pt x="31" y="29"/>
                    <a:pt x="29" y="32"/>
                    <a:pt x="30" y="34"/>
                  </a:cubicBezTo>
                  <a:cubicBezTo>
                    <a:pt x="28" y="34"/>
                    <a:pt x="26" y="33"/>
                    <a:pt x="24" y="33"/>
                  </a:cubicBezTo>
                  <a:cubicBezTo>
                    <a:pt x="17" y="32"/>
                    <a:pt x="13" y="32"/>
                    <a:pt x="6" y="33"/>
                  </a:cubicBezTo>
                  <a:cubicBezTo>
                    <a:pt x="4" y="33"/>
                    <a:pt x="3" y="34"/>
                    <a:pt x="0" y="34"/>
                  </a:cubicBezTo>
                  <a:cubicBezTo>
                    <a:pt x="2" y="43"/>
                    <a:pt x="2" y="43"/>
                    <a:pt x="2" y="43"/>
                  </a:cubicBezTo>
                  <a:cubicBezTo>
                    <a:pt x="4" y="43"/>
                    <a:pt x="5" y="42"/>
                    <a:pt x="8" y="42"/>
                  </a:cubicBezTo>
                  <a:cubicBezTo>
                    <a:pt x="19" y="42"/>
                    <a:pt x="19" y="42"/>
                    <a:pt x="19" y="42"/>
                  </a:cubicBezTo>
                  <a:cubicBezTo>
                    <a:pt x="20" y="42"/>
                    <a:pt x="21" y="43"/>
                    <a:pt x="21" y="43"/>
                  </a:cubicBezTo>
                  <a:cubicBezTo>
                    <a:pt x="21" y="55"/>
                    <a:pt x="21" y="55"/>
                    <a:pt x="21" y="55"/>
                  </a:cubicBezTo>
                  <a:cubicBezTo>
                    <a:pt x="24" y="61"/>
                    <a:pt x="24" y="61"/>
                    <a:pt x="24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2" y="61"/>
                    <a:pt x="33" y="59"/>
                    <a:pt x="36" y="59"/>
                  </a:cubicBezTo>
                  <a:cubicBezTo>
                    <a:pt x="40" y="59"/>
                    <a:pt x="43" y="59"/>
                    <a:pt x="47" y="59"/>
                  </a:cubicBezTo>
                  <a:cubicBezTo>
                    <a:pt x="53" y="59"/>
                    <a:pt x="53" y="59"/>
                    <a:pt x="53" y="59"/>
                  </a:cubicBezTo>
                  <a:cubicBezTo>
                    <a:pt x="55" y="59"/>
                    <a:pt x="57" y="59"/>
                    <a:pt x="59" y="59"/>
                  </a:cubicBezTo>
                  <a:cubicBezTo>
                    <a:pt x="62" y="60"/>
                    <a:pt x="61" y="64"/>
                    <a:pt x="64" y="65"/>
                  </a:cubicBezTo>
                  <a:cubicBezTo>
                    <a:pt x="65" y="66"/>
                    <a:pt x="67" y="67"/>
                    <a:pt x="70" y="68"/>
                  </a:cubicBezTo>
                  <a:cubicBezTo>
                    <a:pt x="72" y="69"/>
                    <a:pt x="75" y="68"/>
                    <a:pt x="78" y="68"/>
                  </a:cubicBezTo>
                  <a:cubicBezTo>
                    <a:pt x="82" y="68"/>
                    <a:pt x="84" y="68"/>
                    <a:pt x="87" y="68"/>
                  </a:cubicBezTo>
                  <a:cubicBezTo>
                    <a:pt x="90" y="68"/>
                    <a:pt x="91" y="65"/>
                    <a:pt x="93" y="64"/>
                  </a:cubicBezTo>
                  <a:cubicBezTo>
                    <a:pt x="96" y="62"/>
                    <a:pt x="95" y="58"/>
                    <a:pt x="97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760"/>
            </a:p>
          </p:txBody>
        </p:sp>
        <p:sp>
          <p:nvSpPr>
            <p:cNvPr id="607" name="Freeform 606"/>
            <p:cNvSpPr>
              <a:spLocks/>
            </p:cNvSpPr>
            <p:nvPr/>
          </p:nvSpPr>
          <p:spPr bwMode="auto">
            <a:xfrm>
              <a:off x="3052763" y="2057400"/>
              <a:ext cx="153988" cy="169863"/>
            </a:xfrm>
            <a:custGeom>
              <a:avLst/>
              <a:gdLst>
                <a:gd name="T0" fmla="*/ 46 w 78"/>
                <a:gd name="T1" fmla="*/ 13 h 85"/>
                <a:gd name="T2" fmla="*/ 47 w 78"/>
                <a:gd name="T3" fmla="*/ 7 h 85"/>
                <a:gd name="T4" fmla="*/ 44 w 78"/>
                <a:gd name="T5" fmla="*/ 1 h 85"/>
                <a:gd name="T6" fmla="*/ 38 w 78"/>
                <a:gd name="T7" fmla="*/ 1 h 85"/>
                <a:gd name="T8" fmla="*/ 32 w 78"/>
                <a:gd name="T9" fmla="*/ 4 h 85"/>
                <a:gd name="T10" fmla="*/ 32 w 78"/>
                <a:gd name="T11" fmla="*/ 10 h 85"/>
                <a:gd name="T12" fmla="*/ 31 w 78"/>
                <a:gd name="T13" fmla="*/ 17 h 85"/>
                <a:gd name="T14" fmla="*/ 27 w 78"/>
                <a:gd name="T15" fmla="*/ 23 h 85"/>
                <a:gd name="T16" fmla="*/ 22 w 78"/>
                <a:gd name="T17" fmla="*/ 29 h 85"/>
                <a:gd name="T18" fmla="*/ 12 w 78"/>
                <a:gd name="T19" fmla="*/ 41 h 85"/>
                <a:gd name="T20" fmla="*/ 0 w 78"/>
                <a:gd name="T21" fmla="*/ 60 h 85"/>
                <a:gd name="T22" fmla="*/ 2 w 78"/>
                <a:gd name="T23" fmla="*/ 67 h 85"/>
                <a:gd name="T24" fmla="*/ 44 w 78"/>
                <a:gd name="T25" fmla="*/ 67 h 85"/>
                <a:gd name="T26" fmla="*/ 56 w 78"/>
                <a:gd name="T27" fmla="*/ 76 h 85"/>
                <a:gd name="T28" fmla="*/ 68 w 78"/>
                <a:gd name="T29" fmla="*/ 85 h 85"/>
                <a:gd name="T30" fmla="*/ 74 w 78"/>
                <a:gd name="T31" fmla="*/ 80 h 85"/>
                <a:gd name="T32" fmla="*/ 74 w 78"/>
                <a:gd name="T33" fmla="*/ 69 h 85"/>
                <a:gd name="T34" fmla="*/ 72 w 78"/>
                <a:gd name="T35" fmla="*/ 63 h 85"/>
                <a:gd name="T36" fmla="*/ 78 w 78"/>
                <a:gd name="T37" fmla="*/ 51 h 85"/>
                <a:gd name="T38" fmla="*/ 77 w 78"/>
                <a:gd name="T39" fmla="*/ 45 h 85"/>
                <a:gd name="T40" fmla="*/ 71 w 78"/>
                <a:gd name="T41" fmla="*/ 45 h 85"/>
                <a:gd name="T42" fmla="*/ 59 w 78"/>
                <a:gd name="T43" fmla="*/ 38 h 85"/>
                <a:gd name="T44" fmla="*/ 53 w 78"/>
                <a:gd name="T45" fmla="*/ 32 h 85"/>
                <a:gd name="T46" fmla="*/ 47 w 78"/>
                <a:gd name="T47" fmla="*/ 30 h 85"/>
                <a:gd name="T48" fmla="*/ 41 w 78"/>
                <a:gd name="T49" fmla="*/ 30 h 85"/>
                <a:gd name="T50" fmla="*/ 35 w 78"/>
                <a:gd name="T51" fmla="*/ 27 h 85"/>
                <a:gd name="T52" fmla="*/ 40 w 78"/>
                <a:gd name="T53" fmla="*/ 16 h 85"/>
                <a:gd name="T54" fmla="*/ 46 w 78"/>
                <a:gd name="T55" fmla="*/ 1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8" h="85">
                  <a:moveTo>
                    <a:pt x="46" y="13"/>
                  </a:moveTo>
                  <a:cubicBezTo>
                    <a:pt x="46" y="11"/>
                    <a:pt x="47" y="9"/>
                    <a:pt x="47" y="7"/>
                  </a:cubicBezTo>
                  <a:cubicBezTo>
                    <a:pt x="47" y="4"/>
                    <a:pt x="45" y="3"/>
                    <a:pt x="44" y="1"/>
                  </a:cubicBezTo>
                  <a:cubicBezTo>
                    <a:pt x="42" y="1"/>
                    <a:pt x="40" y="0"/>
                    <a:pt x="38" y="1"/>
                  </a:cubicBezTo>
                  <a:cubicBezTo>
                    <a:pt x="36" y="2"/>
                    <a:pt x="34" y="2"/>
                    <a:pt x="32" y="4"/>
                  </a:cubicBezTo>
                  <a:cubicBezTo>
                    <a:pt x="31" y="5"/>
                    <a:pt x="33" y="8"/>
                    <a:pt x="32" y="10"/>
                  </a:cubicBezTo>
                  <a:cubicBezTo>
                    <a:pt x="32" y="12"/>
                    <a:pt x="31" y="14"/>
                    <a:pt x="31" y="17"/>
                  </a:cubicBezTo>
                  <a:cubicBezTo>
                    <a:pt x="31" y="20"/>
                    <a:pt x="28" y="21"/>
                    <a:pt x="27" y="23"/>
                  </a:cubicBezTo>
                  <a:cubicBezTo>
                    <a:pt x="25" y="25"/>
                    <a:pt x="24" y="27"/>
                    <a:pt x="22" y="29"/>
                  </a:cubicBezTo>
                  <a:cubicBezTo>
                    <a:pt x="19" y="33"/>
                    <a:pt x="16" y="37"/>
                    <a:pt x="12" y="41"/>
                  </a:cubicBezTo>
                  <a:cubicBezTo>
                    <a:pt x="6" y="47"/>
                    <a:pt x="0" y="51"/>
                    <a:pt x="0" y="60"/>
                  </a:cubicBezTo>
                  <a:cubicBezTo>
                    <a:pt x="0" y="63"/>
                    <a:pt x="2" y="65"/>
                    <a:pt x="2" y="67"/>
                  </a:cubicBezTo>
                  <a:cubicBezTo>
                    <a:pt x="44" y="67"/>
                    <a:pt x="44" y="67"/>
                    <a:pt x="44" y="67"/>
                  </a:cubicBezTo>
                  <a:cubicBezTo>
                    <a:pt x="50" y="67"/>
                    <a:pt x="52" y="72"/>
                    <a:pt x="56" y="76"/>
                  </a:cubicBezTo>
                  <a:cubicBezTo>
                    <a:pt x="60" y="80"/>
                    <a:pt x="62" y="82"/>
                    <a:pt x="68" y="85"/>
                  </a:cubicBezTo>
                  <a:cubicBezTo>
                    <a:pt x="69" y="83"/>
                    <a:pt x="73" y="83"/>
                    <a:pt x="74" y="80"/>
                  </a:cubicBezTo>
                  <a:cubicBezTo>
                    <a:pt x="74" y="76"/>
                    <a:pt x="74" y="73"/>
                    <a:pt x="74" y="69"/>
                  </a:cubicBezTo>
                  <a:cubicBezTo>
                    <a:pt x="74" y="66"/>
                    <a:pt x="72" y="65"/>
                    <a:pt x="72" y="63"/>
                  </a:cubicBezTo>
                  <a:cubicBezTo>
                    <a:pt x="73" y="57"/>
                    <a:pt x="76" y="55"/>
                    <a:pt x="78" y="51"/>
                  </a:cubicBezTo>
                  <a:cubicBezTo>
                    <a:pt x="77" y="45"/>
                    <a:pt x="77" y="45"/>
                    <a:pt x="77" y="45"/>
                  </a:cubicBezTo>
                  <a:cubicBezTo>
                    <a:pt x="74" y="45"/>
                    <a:pt x="73" y="46"/>
                    <a:pt x="71" y="45"/>
                  </a:cubicBezTo>
                  <a:cubicBezTo>
                    <a:pt x="66" y="43"/>
                    <a:pt x="63" y="41"/>
                    <a:pt x="59" y="38"/>
                  </a:cubicBezTo>
                  <a:cubicBezTo>
                    <a:pt x="56" y="36"/>
                    <a:pt x="56" y="33"/>
                    <a:pt x="53" y="32"/>
                  </a:cubicBezTo>
                  <a:cubicBezTo>
                    <a:pt x="51" y="31"/>
                    <a:pt x="49" y="31"/>
                    <a:pt x="47" y="30"/>
                  </a:cubicBezTo>
                  <a:cubicBezTo>
                    <a:pt x="45" y="30"/>
                    <a:pt x="43" y="30"/>
                    <a:pt x="41" y="30"/>
                  </a:cubicBezTo>
                  <a:cubicBezTo>
                    <a:pt x="39" y="30"/>
                    <a:pt x="38" y="28"/>
                    <a:pt x="35" y="27"/>
                  </a:cubicBezTo>
                  <a:cubicBezTo>
                    <a:pt x="37" y="23"/>
                    <a:pt x="37" y="19"/>
                    <a:pt x="40" y="16"/>
                  </a:cubicBezTo>
                  <a:cubicBezTo>
                    <a:pt x="41" y="14"/>
                    <a:pt x="45" y="15"/>
                    <a:pt x="46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760"/>
            </a:p>
          </p:txBody>
        </p:sp>
        <p:sp>
          <p:nvSpPr>
            <p:cNvPr id="608" name="Freeform 607"/>
            <p:cNvSpPr>
              <a:spLocks/>
            </p:cNvSpPr>
            <p:nvPr/>
          </p:nvSpPr>
          <p:spPr bwMode="auto">
            <a:xfrm>
              <a:off x="2900363" y="2100263"/>
              <a:ext cx="69850" cy="44450"/>
            </a:xfrm>
            <a:custGeom>
              <a:avLst/>
              <a:gdLst>
                <a:gd name="T0" fmla="*/ 23 w 35"/>
                <a:gd name="T1" fmla="*/ 9 h 23"/>
                <a:gd name="T2" fmla="*/ 17 w 35"/>
                <a:gd name="T3" fmla="*/ 6 h 23"/>
                <a:gd name="T4" fmla="*/ 11 w 35"/>
                <a:gd name="T5" fmla="*/ 0 h 23"/>
                <a:gd name="T6" fmla="*/ 5 w 35"/>
                <a:gd name="T7" fmla="*/ 0 h 23"/>
                <a:gd name="T8" fmla="*/ 0 w 35"/>
                <a:gd name="T9" fmla="*/ 3 h 23"/>
                <a:gd name="T10" fmla="*/ 5 w 35"/>
                <a:gd name="T11" fmla="*/ 6 h 23"/>
                <a:gd name="T12" fmla="*/ 10 w 35"/>
                <a:gd name="T13" fmla="*/ 12 h 23"/>
                <a:gd name="T14" fmla="*/ 16 w 35"/>
                <a:gd name="T15" fmla="*/ 17 h 23"/>
                <a:gd name="T16" fmla="*/ 25 w 35"/>
                <a:gd name="T17" fmla="*/ 23 h 23"/>
                <a:gd name="T18" fmla="*/ 32 w 35"/>
                <a:gd name="T19" fmla="*/ 17 h 23"/>
                <a:gd name="T20" fmla="*/ 35 w 35"/>
                <a:gd name="T21" fmla="*/ 12 h 23"/>
                <a:gd name="T22" fmla="*/ 29 w 35"/>
                <a:gd name="T23" fmla="*/ 9 h 23"/>
                <a:gd name="T24" fmla="*/ 23 w 35"/>
                <a:gd name="T25" fmla="*/ 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" h="23">
                  <a:moveTo>
                    <a:pt x="23" y="9"/>
                  </a:moveTo>
                  <a:cubicBezTo>
                    <a:pt x="21" y="9"/>
                    <a:pt x="19" y="7"/>
                    <a:pt x="17" y="6"/>
                  </a:cubicBezTo>
                  <a:cubicBezTo>
                    <a:pt x="14" y="5"/>
                    <a:pt x="14" y="2"/>
                    <a:pt x="11" y="0"/>
                  </a:cubicBezTo>
                  <a:cubicBezTo>
                    <a:pt x="9" y="0"/>
                    <a:pt x="7" y="1"/>
                    <a:pt x="5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4"/>
                    <a:pt x="4" y="5"/>
                    <a:pt x="5" y="6"/>
                  </a:cubicBezTo>
                  <a:cubicBezTo>
                    <a:pt x="7" y="8"/>
                    <a:pt x="8" y="11"/>
                    <a:pt x="10" y="12"/>
                  </a:cubicBezTo>
                  <a:cubicBezTo>
                    <a:pt x="12" y="14"/>
                    <a:pt x="14" y="15"/>
                    <a:pt x="16" y="17"/>
                  </a:cubicBezTo>
                  <a:cubicBezTo>
                    <a:pt x="19" y="19"/>
                    <a:pt x="21" y="23"/>
                    <a:pt x="25" y="23"/>
                  </a:cubicBezTo>
                  <a:cubicBezTo>
                    <a:pt x="28" y="23"/>
                    <a:pt x="29" y="19"/>
                    <a:pt x="32" y="17"/>
                  </a:cubicBezTo>
                  <a:cubicBezTo>
                    <a:pt x="33" y="16"/>
                    <a:pt x="34" y="13"/>
                    <a:pt x="35" y="12"/>
                  </a:cubicBezTo>
                  <a:cubicBezTo>
                    <a:pt x="33" y="12"/>
                    <a:pt x="31" y="10"/>
                    <a:pt x="29" y="9"/>
                  </a:cubicBezTo>
                  <a:cubicBezTo>
                    <a:pt x="27" y="9"/>
                    <a:pt x="25" y="10"/>
                    <a:pt x="23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760"/>
            </a:p>
          </p:txBody>
        </p:sp>
        <p:sp>
          <p:nvSpPr>
            <p:cNvPr id="609" name="Freeform 608"/>
            <p:cNvSpPr>
              <a:spLocks/>
            </p:cNvSpPr>
            <p:nvPr/>
          </p:nvSpPr>
          <p:spPr bwMode="auto">
            <a:xfrm>
              <a:off x="2660650" y="447675"/>
              <a:ext cx="1677988" cy="1266825"/>
            </a:xfrm>
            <a:custGeom>
              <a:avLst/>
              <a:gdLst>
                <a:gd name="T0" fmla="*/ 654 w 843"/>
                <a:gd name="T1" fmla="*/ 387 h 636"/>
                <a:gd name="T2" fmla="*/ 706 w 843"/>
                <a:gd name="T3" fmla="*/ 369 h 636"/>
                <a:gd name="T4" fmla="*/ 713 w 843"/>
                <a:gd name="T5" fmla="*/ 329 h 636"/>
                <a:gd name="T6" fmla="*/ 719 w 843"/>
                <a:gd name="T7" fmla="*/ 316 h 636"/>
                <a:gd name="T8" fmla="*/ 738 w 843"/>
                <a:gd name="T9" fmla="*/ 294 h 636"/>
                <a:gd name="T10" fmla="*/ 749 w 843"/>
                <a:gd name="T11" fmla="*/ 241 h 636"/>
                <a:gd name="T12" fmla="*/ 758 w 843"/>
                <a:gd name="T13" fmla="*/ 228 h 636"/>
                <a:gd name="T14" fmla="*/ 754 w 843"/>
                <a:gd name="T15" fmla="*/ 197 h 636"/>
                <a:gd name="T16" fmla="*/ 725 w 843"/>
                <a:gd name="T17" fmla="*/ 167 h 636"/>
                <a:gd name="T18" fmla="*/ 783 w 843"/>
                <a:gd name="T19" fmla="*/ 113 h 636"/>
                <a:gd name="T20" fmla="*/ 809 w 843"/>
                <a:gd name="T21" fmla="*/ 88 h 636"/>
                <a:gd name="T22" fmla="*/ 791 w 843"/>
                <a:gd name="T23" fmla="*/ 62 h 636"/>
                <a:gd name="T24" fmla="*/ 706 w 843"/>
                <a:gd name="T25" fmla="*/ 87 h 636"/>
                <a:gd name="T26" fmla="*/ 711 w 843"/>
                <a:gd name="T27" fmla="*/ 61 h 636"/>
                <a:gd name="T28" fmla="*/ 643 w 843"/>
                <a:gd name="T29" fmla="*/ 76 h 636"/>
                <a:gd name="T30" fmla="*/ 593 w 843"/>
                <a:gd name="T31" fmla="*/ 61 h 636"/>
                <a:gd name="T32" fmla="*/ 681 w 843"/>
                <a:gd name="T33" fmla="*/ 47 h 636"/>
                <a:gd name="T34" fmla="*/ 679 w 843"/>
                <a:gd name="T35" fmla="*/ 26 h 636"/>
                <a:gd name="T36" fmla="*/ 575 w 843"/>
                <a:gd name="T37" fmla="*/ 17 h 636"/>
                <a:gd name="T38" fmla="*/ 526 w 843"/>
                <a:gd name="T39" fmla="*/ 1 h 636"/>
                <a:gd name="T40" fmla="*/ 430 w 843"/>
                <a:gd name="T41" fmla="*/ 13 h 636"/>
                <a:gd name="T42" fmla="*/ 374 w 843"/>
                <a:gd name="T43" fmla="*/ 27 h 636"/>
                <a:gd name="T44" fmla="*/ 358 w 843"/>
                <a:gd name="T45" fmla="*/ 32 h 636"/>
                <a:gd name="T46" fmla="*/ 392 w 843"/>
                <a:gd name="T47" fmla="*/ 57 h 636"/>
                <a:gd name="T48" fmla="*/ 355 w 843"/>
                <a:gd name="T49" fmla="*/ 52 h 636"/>
                <a:gd name="T50" fmla="*/ 314 w 843"/>
                <a:gd name="T51" fmla="*/ 49 h 636"/>
                <a:gd name="T52" fmla="*/ 311 w 843"/>
                <a:gd name="T53" fmla="*/ 61 h 636"/>
                <a:gd name="T54" fmla="*/ 278 w 843"/>
                <a:gd name="T55" fmla="*/ 55 h 636"/>
                <a:gd name="T56" fmla="*/ 270 w 843"/>
                <a:gd name="T57" fmla="*/ 57 h 636"/>
                <a:gd name="T58" fmla="*/ 236 w 843"/>
                <a:gd name="T59" fmla="*/ 48 h 636"/>
                <a:gd name="T60" fmla="*/ 196 w 843"/>
                <a:gd name="T61" fmla="*/ 59 h 636"/>
                <a:gd name="T62" fmla="*/ 220 w 843"/>
                <a:gd name="T63" fmla="*/ 77 h 636"/>
                <a:gd name="T64" fmla="*/ 179 w 843"/>
                <a:gd name="T65" fmla="*/ 58 h 636"/>
                <a:gd name="T66" fmla="*/ 129 w 843"/>
                <a:gd name="T67" fmla="*/ 83 h 636"/>
                <a:gd name="T68" fmla="*/ 87 w 843"/>
                <a:gd name="T69" fmla="*/ 106 h 636"/>
                <a:gd name="T70" fmla="*/ 105 w 843"/>
                <a:gd name="T71" fmla="*/ 120 h 636"/>
                <a:gd name="T72" fmla="*/ 77 w 843"/>
                <a:gd name="T73" fmla="*/ 152 h 636"/>
                <a:gd name="T74" fmla="*/ 18 w 843"/>
                <a:gd name="T75" fmla="*/ 163 h 636"/>
                <a:gd name="T76" fmla="*/ 38 w 843"/>
                <a:gd name="T77" fmla="*/ 192 h 636"/>
                <a:gd name="T78" fmla="*/ 86 w 843"/>
                <a:gd name="T79" fmla="*/ 205 h 636"/>
                <a:gd name="T80" fmla="*/ 40 w 843"/>
                <a:gd name="T81" fmla="*/ 207 h 636"/>
                <a:gd name="T82" fmla="*/ 58 w 843"/>
                <a:gd name="T83" fmla="*/ 235 h 636"/>
                <a:gd name="T84" fmla="*/ 86 w 843"/>
                <a:gd name="T85" fmla="*/ 238 h 636"/>
                <a:gd name="T86" fmla="*/ 131 w 843"/>
                <a:gd name="T87" fmla="*/ 233 h 636"/>
                <a:gd name="T88" fmla="*/ 189 w 843"/>
                <a:gd name="T89" fmla="*/ 249 h 636"/>
                <a:gd name="T90" fmla="*/ 222 w 843"/>
                <a:gd name="T91" fmla="*/ 284 h 636"/>
                <a:gd name="T92" fmla="*/ 240 w 843"/>
                <a:gd name="T93" fmla="*/ 335 h 636"/>
                <a:gd name="T94" fmla="*/ 278 w 843"/>
                <a:gd name="T95" fmla="*/ 364 h 636"/>
                <a:gd name="T96" fmla="*/ 279 w 843"/>
                <a:gd name="T97" fmla="*/ 386 h 636"/>
                <a:gd name="T98" fmla="*/ 283 w 843"/>
                <a:gd name="T99" fmla="*/ 405 h 636"/>
                <a:gd name="T100" fmla="*/ 307 w 843"/>
                <a:gd name="T101" fmla="*/ 422 h 636"/>
                <a:gd name="T102" fmla="*/ 263 w 843"/>
                <a:gd name="T103" fmla="*/ 466 h 636"/>
                <a:gd name="T104" fmla="*/ 299 w 843"/>
                <a:gd name="T105" fmla="*/ 511 h 636"/>
                <a:gd name="T106" fmla="*/ 302 w 843"/>
                <a:gd name="T107" fmla="*/ 547 h 636"/>
                <a:gd name="T108" fmla="*/ 361 w 843"/>
                <a:gd name="T109" fmla="*/ 618 h 636"/>
                <a:gd name="T110" fmla="*/ 418 w 843"/>
                <a:gd name="T111" fmla="*/ 624 h 636"/>
                <a:gd name="T112" fmla="*/ 449 w 843"/>
                <a:gd name="T113" fmla="*/ 558 h 636"/>
                <a:gd name="T114" fmla="*/ 494 w 843"/>
                <a:gd name="T115" fmla="*/ 506 h 636"/>
                <a:gd name="T116" fmla="*/ 555 w 843"/>
                <a:gd name="T117" fmla="*/ 470 h 636"/>
                <a:gd name="T118" fmla="*/ 591 w 843"/>
                <a:gd name="T119" fmla="*/ 451 h 636"/>
                <a:gd name="T120" fmla="*/ 670 w 843"/>
                <a:gd name="T121" fmla="*/ 421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43" h="636">
                  <a:moveTo>
                    <a:pt x="697" y="414"/>
                  </a:moveTo>
                  <a:cubicBezTo>
                    <a:pt x="698" y="414"/>
                    <a:pt x="699" y="412"/>
                    <a:pt x="700" y="411"/>
                  </a:cubicBezTo>
                  <a:cubicBezTo>
                    <a:pt x="701" y="410"/>
                    <a:pt x="702" y="410"/>
                    <a:pt x="703" y="409"/>
                  </a:cubicBezTo>
                  <a:cubicBezTo>
                    <a:pt x="704" y="408"/>
                    <a:pt x="703" y="406"/>
                    <a:pt x="703" y="406"/>
                  </a:cubicBezTo>
                  <a:cubicBezTo>
                    <a:pt x="700" y="404"/>
                    <a:pt x="700" y="404"/>
                    <a:pt x="700" y="404"/>
                  </a:cubicBezTo>
                  <a:cubicBezTo>
                    <a:pt x="698" y="406"/>
                    <a:pt x="697" y="407"/>
                    <a:pt x="695" y="409"/>
                  </a:cubicBezTo>
                  <a:cubicBezTo>
                    <a:pt x="694" y="409"/>
                    <a:pt x="695" y="411"/>
                    <a:pt x="694" y="411"/>
                  </a:cubicBezTo>
                  <a:cubicBezTo>
                    <a:pt x="693" y="413"/>
                    <a:pt x="691" y="412"/>
                    <a:pt x="689" y="412"/>
                  </a:cubicBezTo>
                  <a:cubicBezTo>
                    <a:pt x="687" y="412"/>
                    <a:pt x="687" y="412"/>
                    <a:pt x="687" y="412"/>
                  </a:cubicBezTo>
                  <a:cubicBezTo>
                    <a:pt x="685" y="412"/>
                    <a:pt x="682" y="411"/>
                    <a:pt x="681" y="410"/>
                  </a:cubicBezTo>
                  <a:cubicBezTo>
                    <a:pt x="679" y="409"/>
                    <a:pt x="679" y="405"/>
                    <a:pt x="677" y="404"/>
                  </a:cubicBezTo>
                  <a:cubicBezTo>
                    <a:pt x="676" y="404"/>
                    <a:pt x="675" y="404"/>
                    <a:pt x="674" y="404"/>
                  </a:cubicBezTo>
                  <a:cubicBezTo>
                    <a:pt x="671" y="404"/>
                    <a:pt x="671" y="404"/>
                    <a:pt x="671" y="404"/>
                  </a:cubicBezTo>
                  <a:cubicBezTo>
                    <a:pt x="666" y="404"/>
                    <a:pt x="663" y="404"/>
                    <a:pt x="659" y="403"/>
                  </a:cubicBezTo>
                  <a:cubicBezTo>
                    <a:pt x="658" y="402"/>
                    <a:pt x="656" y="402"/>
                    <a:pt x="656" y="402"/>
                  </a:cubicBezTo>
                  <a:cubicBezTo>
                    <a:pt x="654" y="401"/>
                    <a:pt x="654" y="401"/>
                    <a:pt x="653" y="400"/>
                  </a:cubicBezTo>
                  <a:cubicBezTo>
                    <a:pt x="652" y="399"/>
                    <a:pt x="650" y="399"/>
                    <a:pt x="650" y="397"/>
                  </a:cubicBezTo>
                  <a:cubicBezTo>
                    <a:pt x="649" y="396"/>
                    <a:pt x="649" y="395"/>
                    <a:pt x="649" y="394"/>
                  </a:cubicBezTo>
                  <a:cubicBezTo>
                    <a:pt x="649" y="388"/>
                    <a:pt x="649" y="388"/>
                    <a:pt x="649" y="388"/>
                  </a:cubicBezTo>
                  <a:cubicBezTo>
                    <a:pt x="651" y="388"/>
                    <a:pt x="652" y="387"/>
                    <a:pt x="654" y="387"/>
                  </a:cubicBezTo>
                  <a:cubicBezTo>
                    <a:pt x="658" y="387"/>
                    <a:pt x="659" y="388"/>
                    <a:pt x="663" y="387"/>
                  </a:cubicBezTo>
                  <a:cubicBezTo>
                    <a:pt x="664" y="387"/>
                    <a:pt x="665" y="386"/>
                    <a:pt x="666" y="386"/>
                  </a:cubicBezTo>
                  <a:cubicBezTo>
                    <a:pt x="668" y="386"/>
                    <a:pt x="670" y="386"/>
                    <a:pt x="672" y="385"/>
                  </a:cubicBezTo>
                  <a:cubicBezTo>
                    <a:pt x="675" y="384"/>
                    <a:pt x="676" y="381"/>
                    <a:pt x="678" y="379"/>
                  </a:cubicBezTo>
                  <a:cubicBezTo>
                    <a:pt x="679" y="379"/>
                    <a:pt x="680" y="379"/>
                    <a:pt x="681" y="380"/>
                  </a:cubicBezTo>
                  <a:cubicBezTo>
                    <a:pt x="682" y="381"/>
                    <a:pt x="682" y="382"/>
                    <a:pt x="683" y="383"/>
                  </a:cubicBezTo>
                  <a:cubicBezTo>
                    <a:pt x="684" y="385"/>
                    <a:pt x="682" y="387"/>
                    <a:pt x="683" y="390"/>
                  </a:cubicBezTo>
                  <a:cubicBezTo>
                    <a:pt x="683" y="391"/>
                    <a:pt x="684" y="392"/>
                    <a:pt x="684" y="393"/>
                  </a:cubicBezTo>
                  <a:cubicBezTo>
                    <a:pt x="685" y="394"/>
                    <a:pt x="685" y="395"/>
                    <a:pt x="686" y="396"/>
                  </a:cubicBezTo>
                  <a:cubicBezTo>
                    <a:pt x="687" y="398"/>
                    <a:pt x="690" y="399"/>
                    <a:pt x="692" y="399"/>
                  </a:cubicBezTo>
                  <a:cubicBezTo>
                    <a:pt x="694" y="399"/>
                    <a:pt x="695" y="398"/>
                    <a:pt x="696" y="397"/>
                  </a:cubicBezTo>
                  <a:cubicBezTo>
                    <a:pt x="696" y="396"/>
                    <a:pt x="696" y="395"/>
                    <a:pt x="697" y="394"/>
                  </a:cubicBezTo>
                  <a:cubicBezTo>
                    <a:pt x="698" y="392"/>
                    <a:pt x="700" y="391"/>
                    <a:pt x="703" y="390"/>
                  </a:cubicBezTo>
                  <a:cubicBezTo>
                    <a:pt x="705" y="390"/>
                    <a:pt x="706" y="390"/>
                    <a:pt x="709" y="390"/>
                  </a:cubicBezTo>
                  <a:cubicBezTo>
                    <a:pt x="711" y="390"/>
                    <a:pt x="713" y="390"/>
                    <a:pt x="715" y="390"/>
                  </a:cubicBezTo>
                  <a:cubicBezTo>
                    <a:pt x="716" y="390"/>
                    <a:pt x="717" y="389"/>
                    <a:pt x="718" y="389"/>
                  </a:cubicBezTo>
                  <a:cubicBezTo>
                    <a:pt x="718" y="386"/>
                    <a:pt x="718" y="385"/>
                    <a:pt x="717" y="383"/>
                  </a:cubicBezTo>
                  <a:cubicBezTo>
                    <a:pt x="717" y="380"/>
                    <a:pt x="716" y="379"/>
                    <a:pt x="714" y="376"/>
                  </a:cubicBezTo>
                  <a:cubicBezTo>
                    <a:pt x="714" y="375"/>
                    <a:pt x="714" y="373"/>
                    <a:pt x="712" y="372"/>
                  </a:cubicBezTo>
                  <a:cubicBezTo>
                    <a:pt x="710" y="371"/>
                    <a:pt x="708" y="371"/>
                    <a:pt x="706" y="369"/>
                  </a:cubicBezTo>
                  <a:cubicBezTo>
                    <a:pt x="704" y="368"/>
                    <a:pt x="702" y="367"/>
                    <a:pt x="701" y="364"/>
                  </a:cubicBezTo>
                  <a:cubicBezTo>
                    <a:pt x="700" y="362"/>
                    <a:pt x="702" y="360"/>
                    <a:pt x="701" y="358"/>
                  </a:cubicBezTo>
                  <a:cubicBezTo>
                    <a:pt x="701" y="357"/>
                    <a:pt x="699" y="358"/>
                    <a:pt x="698" y="357"/>
                  </a:cubicBezTo>
                  <a:cubicBezTo>
                    <a:pt x="698" y="356"/>
                    <a:pt x="698" y="355"/>
                    <a:pt x="697" y="354"/>
                  </a:cubicBezTo>
                  <a:cubicBezTo>
                    <a:pt x="697" y="353"/>
                    <a:pt x="698" y="352"/>
                    <a:pt x="697" y="351"/>
                  </a:cubicBezTo>
                  <a:cubicBezTo>
                    <a:pt x="697" y="350"/>
                    <a:pt x="695" y="350"/>
                    <a:pt x="695" y="350"/>
                  </a:cubicBezTo>
                  <a:cubicBezTo>
                    <a:pt x="693" y="348"/>
                    <a:pt x="691" y="348"/>
                    <a:pt x="689" y="347"/>
                  </a:cubicBezTo>
                  <a:cubicBezTo>
                    <a:pt x="687" y="347"/>
                    <a:pt x="687" y="346"/>
                    <a:pt x="686" y="345"/>
                  </a:cubicBezTo>
                  <a:cubicBezTo>
                    <a:pt x="687" y="344"/>
                    <a:pt x="687" y="343"/>
                    <a:pt x="688" y="342"/>
                  </a:cubicBezTo>
                  <a:cubicBezTo>
                    <a:pt x="689" y="342"/>
                    <a:pt x="690" y="342"/>
                    <a:pt x="691" y="342"/>
                  </a:cubicBezTo>
                  <a:cubicBezTo>
                    <a:pt x="693" y="343"/>
                    <a:pt x="694" y="345"/>
                    <a:pt x="696" y="347"/>
                  </a:cubicBezTo>
                  <a:cubicBezTo>
                    <a:pt x="697" y="347"/>
                    <a:pt x="696" y="349"/>
                    <a:pt x="697" y="350"/>
                  </a:cubicBezTo>
                  <a:cubicBezTo>
                    <a:pt x="699" y="350"/>
                    <a:pt x="700" y="350"/>
                    <a:pt x="701" y="350"/>
                  </a:cubicBezTo>
                  <a:cubicBezTo>
                    <a:pt x="704" y="350"/>
                    <a:pt x="704" y="350"/>
                    <a:pt x="704" y="350"/>
                  </a:cubicBezTo>
                  <a:cubicBezTo>
                    <a:pt x="705" y="350"/>
                    <a:pt x="706" y="349"/>
                    <a:pt x="707" y="349"/>
                  </a:cubicBezTo>
                  <a:cubicBezTo>
                    <a:pt x="708" y="349"/>
                    <a:pt x="709" y="349"/>
                    <a:pt x="710" y="349"/>
                  </a:cubicBezTo>
                  <a:cubicBezTo>
                    <a:pt x="711" y="345"/>
                    <a:pt x="711" y="342"/>
                    <a:pt x="711" y="338"/>
                  </a:cubicBezTo>
                  <a:cubicBezTo>
                    <a:pt x="711" y="335"/>
                    <a:pt x="711" y="335"/>
                    <a:pt x="711" y="335"/>
                  </a:cubicBezTo>
                  <a:cubicBezTo>
                    <a:pt x="711" y="334"/>
                    <a:pt x="711" y="333"/>
                    <a:pt x="711" y="332"/>
                  </a:cubicBezTo>
                  <a:cubicBezTo>
                    <a:pt x="712" y="331"/>
                    <a:pt x="713" y="330"/>
                    <a:pt x="713" y="329"/>
                  </a:cubicBezTo>
                  <a:cubicBezTo>
                    <a:pt x="713" y="328"/>
                    <a:pt x="713" y="327"/>
                    <a:pt x="712" y="326"/>
                  </a:cubicBezTo>
                  <a:cubicBezTo>
                    <a:pt x="712" y="325"/>
                    <a:pt x="710" y="325"/>
                    <a:pt x="709" y="325"/>
                  </a:cubicBezTo>
                  <a:cubicBezTo>
                    <a:pt x="707" y="323"/>
                    <a:pt x="705" y="323"/>
                    <a:pt x="703" y="323"/>
                  </a:cubicBezTo>
                  <a:cubicBezTo>
                    <a:pt x="701" y="323"/>
                    <a:pt x="699" y="323"/>
                    <a:pt x="697" y="324"/>
                  </a:cubicBezTo>
                  <a:cubicBezTo>
                    <a:pt x="696" y="324"/>
                    <a:pt x="696" y="326"/>
                    <a:pt x="695" y="327"/>
                  </a:cubicBezTo>
                  <a:cubicBezTo>
                    <a:pt x="694" y="328"/>
                    <a:pt x="693" y="328"/>
                    <a:pt x="692" y="328"/>
                  </a:cubicBezTo>
                  <a:cubicBezTo>
                    <a:pt x="682" y="328"/>
                    <a:pt x="682" y="328"/>
                    <a:pt x="682" y="328"/>
                  </a:cubicBezTo>
                  <a:cubicBezTo>
                    <a:pt x="683" y="326"/>
                    <a:pt x="683" y="324"/>
                    <a:pt x="685" y="323"/>
                  </a:cubicBezTo>
                  <a:cubicBezTo>
                    <a:pt x="686" y="323"/>
                    <a:pt x="687" y="323"/>
                    <a:pt x="688" y="322"/>
                  </a:cubicBezTo>
                  <a:cubicBezTo>
                    <a:pt x="689" y="322"/>
                    <a:pt x="690" y="321"/>
                    <a:pt x="691" y="321"/>
                  </a:cubicBezTo>
                  <a:cubicBezTo>
                    <a:pt x="692" y="320"/>
                    <a:pt x="691" y="319"/>
                    <a:pt x="691" y="318"/>
                  </a:cubicBezTo>
                  <a:cubicBezTo>
                    <a:pt x="689" y="317"/>
                    <a:pt x="687" y="316"/>
                    <a:pt x="685" y="316"/>
                  </a:cubicBezTo>
                  <a:cubicBezTo>
                    <a:pt x="684" y="315"/>
                    <a:pt x="683" y="315"/>
                    <a:pt x="682" y="314"/>
                  </a:cubicBezTo>
                  <a:cubicBezTo>
                    <a:pt x="684" y="312"/>
                    <a:pt x="684" y="312"/>
                    <a:pt x="684" y="312"/>
                  </a:cubicBezTo>
                  <a:cubicBezTo>
                    <a:pt x="697" y="312"/>
                    <a:pt x="697" y="312"/>
                    <a:pt x="697" y="312"/>
                  </a:cubicBezTo>
                  <a:cubicBezTo>
                    <a:pt x="697" y="320"/>
                    <a:pt x="697" y="320"/>
                    <a:pt x="697" y="320"/>
                  </a:cubicBezTo>
                  <a:cubicBezTo>
                    <a:pt x="708" y="320"/>
                    <a:pt x="708" y="320"/>
                    <a:pt x="708" y="320"/>
                  </a:cubicBezTo>
                  <a:cubicBezTo>
                    <a:pt x="710" y="320"/>
                    <a:pt x="711" y="320"/>
                    <a:pt x="711" y="319"/>
                  </a:cubicBezTo>
                  <a:cubicBezTo>
                    <a:pt x="712" y="319"/>
                    <a:pt x="712" y="317"/>
                    <a:pt x="713" y="316"/>
                  </a:cubicBezTo>
                  <a:cubicBezTo>
                    <a:pt x="715" y="316"/>
                    <a:pt x="717" y="316"/>
                    <a:pt x="719" y="316"/>
                  </a:cubicBezTo>
                  <a:cubicBezTo>
                    <a:pt x="723" y="316"/>
                    <a:pt x="723" y="316"/>
                    <a:pt x="723" y="316"/>
                  </a:cubicBezTo>
                  <a:cubicBezTo>
                    <a:pt x="726" y="316"/>
                    <a:pt x="727" y="319"/>
                    <a:pt x="731" y="319"/>
                  </a:cubicBezTo>
                  <a:cubicBezTo>
                    <a:pt x="732" y="319"/>
                    <a:pt x="734" y="318"/>
                    <a:pt x="735" y="317"/>
                  </a:cubicBezTo>
                  <a:cubicBezTo>
                    <a:pt x="736" y="317"/>
                    <a:pt x="736" y="315"/>
                    <a:pt x="737" y="314"/>
                  </a:cubicBezTo>
                  <a:cubicBezTo>
                    <a:pt x="738" y="313"/>
                    <a:pt x="740" y="313"/>
                    <a:pt x="740" y="311"/>
                  </a:cubicBezTo>
                  <a:cubicBezTo>
                    <a:pt x="740" y="309"/>
                    <a:pt x="739" y="308"/>
                    <a:pt x="738" y="307"/>
                  </a:cubicBezTo>
                  <a:cubicBezTo>
                    <a:pt x="737" y="305"/>
                    <a:pt x="736" y="304"/>
                    <a:pt x="735" y="303"/>
                  </a:cubicBezTo>
                  <a:cubicBezTo>
                    <a:pt x="734" y="302"/>
                    <a:pt x="733" y="300"/>
                    <a:pt x="731" y="300"/>
                  </a:cubicBezTo>
                  <a:cubicBezTo>
                    <a:pt x="729" y="300"/>
                    <a:pt x="728" y="301"/>
                    <a:pt x="726" y="301"/>
                  </a:cubicBezTo>
                  <a:cubicBezTo>
                    <a:pt x="725" y="301"/>
                    <a:pt x="724" y="302"/>
                    <a:pt x="723" y="303"/>
                  </a:cubicBezTo>
                  <a:cubicBezTo>
                    <a:pt x="722" y="303"/>
                    <a:pt x="721" y="303"/>
                    <a:pt x="720" y="303"/>
                  </a:cubicBezTo>
                  <a:cubicBezTo>
                    <a:pt x="719" y="303"/>
                    <a:pt x="718" y="303"/>
                    <a:pt x="717" y="303"/>
                  </a:cubicBezTo>
                  <a:cubicBezTo>
                    <a:pt x="716" y="302"/>
                    <a:pt x="715" y="301"/>
                    <a:pt x="714" y="300"/>
                  </a:cubicBezTo>
                  <a:cubicBezTo>
                    <a:pt x="714" y="299"/>
                    <a:pt x="713" y="299"/>
                    <a:pt x="713" y="297"/>
                  </a:cubicBezTo>
                  <a:cubicBezTo>
                    <a:pt x="713" y="295"/>
                    <a:pt x="715" y="294"/>
                    <a:pt x="717" y="294"/>
                  </a:cubicBezTo>
                  <a:cubicBezTo>
                    <a:pt x="718" y="294"/>
                    <a:pt x="718" y="295"/>
                    <a:pt x="720" y="295"/>
                  </a:cubicBezTo>
                  <a:cubicBezTo>
                    <a:pt x="721" y="295"/>
                    <a:pt x="721" y="296"/>
                    <a:pt x="723" y="296"/>
                  </a:cubicBezTo>
                  <a:cubicBezTo>
                    <a:pt x="725" y="296"/>
                    <a:pt x="726" y="296"/>
                    <a:pt x="729" y="296"/>
                  </a:cubicBezTo>
                  <a:cubicBezTo>
                    <a:pt x="731" y="296"/>
                    <a:pt x="733" y="296"/>
                    <a:pt x="735" y="296"/>
                  </a:cubicBezTo>
                  <a:cubicBezTo>
                    <a:pt x="736" y="296"/>
                    <a:pt x="737" y="295"/>
                    <a:pt x="738" y="294"/>
                  </a:cubicBezTo>
                  <a:cubicBezTo>
                    <a:pt x="741" y="293"/>
                    <a:pt x="741" y="293"/>
                    <a:pt x="741" y="293"/>
                  </a:cubicBezTo>
                  <a:cubicBezTo>
                    <a:pt x="742" y="292"/>
                    <a:pt x="742" y="290"/>
                    <a:pt x="743" y="290"/>
                  </a:cubicBezTo>
                  <a:cubicBezTo>
                    <a:pt x="744" y="290"/>
                    <a:pt x="745" y="291"/>
                    <a:pt x="746" y="291"/>
                  </a:cubicBezTo>
                  <a:cubicBezTo>
                    <a:pt x="751" y="291"/>
                    <a:pt x="751" y="291"/>
                    <a:pt x="751" y="291"/>
                  </a:cubicBezTo>
                  <a:cubicBezTo>
                    <a:pt x="753" y="291"/>
                    <a:pt x="754" y="292"/>
                    <a:pt x="756" y="291"/>
                  </a:cubicBezTo>
                  <a:cubicBezTo>
                    <a:pt x="757" y="291"/>
                    <a:pt x="758" y="291"/>
                    <a:pt x="759" y="291"/>
                  </a:cubicBezTo>
                  <a:cubicBezTo>
                    <a:pt x="759" y="290"/>
                    <a:pt x="759" y="289"/>
                    <a:pt x="759" y="288"/>
                  </a:cubicBezTo>
                  <a:cubicBezTo>
                    <a:pt x="757" y="286"/>
                    <a:pt x="756" y="284"/>
                    <a:pt x="753" y="283"/>
                  </a:cubicBezTo>
                  <a:cubicBezTo>
                    <a:pt x="753" y="283"/>
                    <a:pt x="751" y="284"/>
                    <a:pt x="751" y="283"/>
                  </a:cubicBezTo>
                  <a:cubicBezTo>
                    <a:pt x="749" y="283"/>
                    <a:pt x="748" y="282"/>
                    <a:pt x="747" y="281"/>
                  </a:cubicBezTo>
                  <a:cubicBezTo>
                    <a:pt x="745" y="280"/>
                    <a:pt x="744" y="279"/>
                    <a:pt x="743" y="277"/>
                  </a:cubicBezTo>
                  <a:cubicBezTo>
                    <a:pt x="743" y="277"/>
                    <a:pt x="742" y="276"/>
                    <a:pt x="742" y="275"/>
                  </a:cubicBezTo>
                  <a:cubicBezTo>
                    <a:pt x="742" y="273"/>
                    <a:pt x="743" y="272"/>
                    <a:pt x="743" y="270"/>
                  </a:cubicBezTo>
                  <a:cubicBezTo>
                    <a:pt x="743" y="268"/>
                    <a:pt x="742" y="268"/>
                    <a:pt x="742" y="266"/>
                  </a:cubicBezTo>
                  <a:cubicBezTo>
                    <a:pt x="742" y="265"/>
                    <a:pt x="743" y="264"/>
                    <a:pt x="743" y="263"/>
                  </a:cubicBezTo>
                  <a:cubicBezTo>
                    <a:pt x="743" y="262"/>
                    <a:pt x="743" y="262"/>
                    <a:pt x="743" y="261"/>
                  </a:cubicBezTo>
                  <a:cubicBezTo>
                    <a:pt x="748" y="261"/>
                    <a:pt x="750" y="261"/>
                    <a:pt x="755" y="261"/>
                  </a:cubicBezTo>
                  <a:cubicBezTo>
                    <a:pt x="755" y="252"/>
                    <a:pt x="755" y="252"/>
                    <a:pt x="755" y="252"/>
                  </a:cubicBezTo>
                  <a:cubicBezTo>
                    <a:pt x="755" y="248"/>
                    <a:pt x="751" y="248"/>
                    <a:pt x="749" y="244"/>
                  </a:cubicBezTo>
                  <a:cubicBezTo>
                    <a:pt x="749" y="243"/>
                    <a:pt x="749" y="242"/>
                    <a:pt x="749" y="241"/>
                  </a:cubicBezTo>
                  <a:cubicBezTo>
                    <a:pt x="749" y="240"/>
                    <a:pt x="748" y="239"/>
                    <a:pt x="748" y="237"/>
                  </a:cubicBezTo>
                  <a:cubicBezTo>
                    <a:pt x="745" y="237"/>
                    <a:pt x="743" y="238"/>
                    <a:pt x="739" y="237"/>
                  </a:cubicBezTo>
                  <a:cubicBezTo>
                    <a:pt x="738" y="237"/>
                    <a:pt x="737" y="236"/>
                    <a:pt x="736" y="236"/>
                  </a:cubicBezTo>
                  <a:cubicBezTo>
                    <a:pt x="735" y="236"/>
                    <a:pt x="734" y="236"/>
                    <a:pt x="733" y="236"/>
                  </a:cubicBezTo>
                  <a:cubicBezTo>
                    <a:pt x="732" y="235"/>
                    <a:pt x="731" y="235"/>
                    <a:pt x="730" y="234"/>
                  </a:cubicBezTo>
                  <a:cubicBezTo>
                    <a:pt x="729" y="234"/>
                    <a:pt x="728" y="233"/>
                    <a:pt x="727" y="233"/>
                  </a:cubicBezTo>
                  <a:cubicBezTo>
                    <a:pt x="726" y="232"/>
                    <a:pt x="725" y="231"/>
                    <a:pt x="725" y="230"/>
                  </a:cubicBezTo>
                  <a:cubicBezTo>
                    <a:pt x="724" y="228"/>
                    <a:pt x="724" y="227"/>
                    <a:pt x="724" y="225"/>
                  </a:cubicBezTo>
                  <a:cubicBezTo>
                    <a:pt x="724" y="225"/>
                    <a:pt x="724" y="224"/>
                    <a:pt x="724" y="224"/>
                  </a:cubicBezTo>
                  <a:cubicBezTo>
                    <a:pt x="725" y="223"/>
                    <a:pt x="726" y="223"/>
                    <a:pt x="727" y="222"/>
                  </a:cubicBezTo>
                  <a:cubicBezTo>
                    <a:pt x="728" y="222"/>
                    <a:pt x="728" y="220"/>
                    <a:pt x="729" y="219"/>
                  </a:cubicBezTo>
                  <a:cubicBezTo>
                    <a:pt x="730" y="219"/>
                    <a:pt x="731" y="220"/>
                    <a:pt x="732" y="219"/>
                  </a:cubicBezTo>
                  <a:cubicBezTo>
                    <a:pt x="735" y="219"/>
                    <a:pt x="736" y="219"/>
                    <a:pt x="739" y="219"/>
                  </a:cubicBezTo>
                  <a:cubicBezTo>
                    <a:pt x="740" y="219"/>
                    <a:pt x="741" y="218"/>
                    <a:pt x="742" y="218"/>
                  </a:cubicBezTo>
                  <a:cubicBezTo>
                    <a:pt x="748" y="218"/>
                    <a:pt x="748" y="218"/>
                    <a:pt x="748" y="218"/>
                  </a:cubicBezTo>
                  <a:cubicBezTo>
                    <a:pt x="750" y="218"/>
                    <a:pt x="751" y="218"/>
                    <a:pt x="753" y="218"/>
                  </a:cubicBezTo>
                  <a:cubicBezTo>
                    <a:pt x="755" y="218"/>
                    <a:pt x="755" y="219"/>
                    <a:pt x="756" y="220"/>
                  </a:cubicBezTo>
                  <a:cubicBezTo>
                    <a:pt x="758" y="221"/>
                    <a:pt x="759" y="222"/>
                    <a:pt x="759" y="224"/>
                  </a:cubicBezTo>
                  <a:cubicBezTo>
                    <a:pt x="759" y="225"/>
                    <a:pt x="759" y="225"/>
                    <a:pt x="759" y="225"/>
                  </a:cubicBezTo>
                  <a:cubicBezTo>
                    <a:pt x="759" y="227"/>
                    <a:pt x="758" y="227"/>
                    <a:pt x="758" y="228"/>
                  </a:cubicBezTo>
                  <a:cubicBezTo>
                    <a:pt x="757" y="230"/>
                    <a:pt x="756" y="231"/>
                    <a:pt x="756" y="233"/>
                  </a:cubicBezTo>
                  <a:cubicBezTo>
                    <a:pt x="756" y="237"/>
                    <a:pt x="757" y="240"/>
                    <a:pt x="759" y="244"/>
                  </a:cubicBezTo>
                  <a:cubicBezTo>
                    <a:pt x="763" y="242"/>
                    <a:pt x="763" y="242"/>
                    <a:pt x="763" y="242"/>
                  </a:cubicBezTo>
                  <a:cubicBezTo>
                    <a:pt x="763" y="219"/>
                    <a:pt x="763" y="219"/>
                    <a:pt x="763" y="219"/>
                  </a:cubicBezTo>
                  <a:cubicBezTo>
                    <a:pt x="764" y="218"/>
                    <a:pt x="764" y="217"/>
                    <a:pt x="765" y="216"/>
                  </a:cubicBezTo>
                  <a:cubicBezTo>
                    <a:pt x="766" y="215"/>
                    <a:pt x="768" y="214"/>
                    <a:pt x="768" y="213"/>
                  </a:cubicBezTo>
                  <a:cubicBezTo>
                    <a:pt x="768" y="211"/>
                    <a:pt x="768" y="211"/>
                    <a:pt x="768" y="211"/>
                  </a:cubicBezTo>
                  <a:cubicBezTo>
                    <a:pt x="768" y="210"/>
                    <a:pt x="767" y="209"/>
                    <a:pt x="766" y="208"/>
                  </a:cubicBezTo>
                  <a:cubicBezTo>
                    <a:pt x="765" y="206"/>
                    <a:pt x="764" y="204"/>
                    <a:pt x="762" y="204"/>
                  </a:cubicBezTo>
                  <a:cubicBezTo>
                    <a:pt x="761" y="204"/>
                    <a:pt x="759" y="204"/>
                    <a:pt x="758" y="205"/>
                  </a:cubicBezTo>
                  <a:cubicBezTo>
                    <a:pt x="757" y="205"/>
                    <a:pt x="756" y="206"/>
                    <a:pt x="755" y="206"/>
                  </a:cubicBezTo>
                  <a:cubicBezTo>
                    <a:pt x="753" y="206"/>
                    <a:pt x="752" y="206"/>
                    <a:pt x="750" y="206"/>
                  </a:cubicBezTo>
                  <a:cubicBezTo>
                    <a:pt x="745" y="206"/>
                    <a:pt x="745" y="206"/>
                    <a:pt x="745" y="206"/>
                  </a:cubicBezTo>
                  <a:cubicBezTo>
                    <a:pt x="744" y="206"/>
                    <a:pt x="743" y="205"/>
                    <a:pt x="742" y="205"/>
                  </a:cubicBezTo>
                  <a:cubicBezTo>
                    <a:pt x="741" y="205"/>
                    <a:pt x="740" y="206"/>
                    <a:pt x="739" y="206"/>
                  </a:cubicBezTo>
                  <a:cubicBezTo>
                    <a:pt x="739" y="197"/>
                    <a:pt x="739" y="197"/>
                    <a:pt x="739" y="197"/>
                  </a:cubicBezTo>
                  <a:cubicBezTo>
                    <a:pt x="741" y="197"/>
                    <a:pt x="741" y="196"/>
                    <a:pt x="742" y="196"/>
                  </a:cubicBezTo>
                  <a:cubicBezTo>
                    <a:pt x="743" y="196"/>
                    <a:pt x="744" y="197"/>
                    <a:pt x="745" y="197"/>
                  </a:cubicBezTo>
                  <a:cubicBezTo>
                    <a:pt x="748" y="197"/>
                    <a:pt x="748" y="197"/>
                    <a:pt x="748" y="197"/>
                  </a:cubicBezTo>
                  <a:cubicBezTo>
                    <a:pt x="751" y="197"/>
                    <a:pt x="752" y="197"/>
                    <a:pt x="754" y="197"/>
                  </a:cubicBezTo>
                  <a:cubicBezTo>
                    <a:pt x="755" y="196"/>
                    <a:pt x="756" y="195"/>
                    <a:pt x="757" y="194"/>
                  </a:cubicBezTo>
                  <a:cubicBezTo>
                    <a:pt x="756" y="193"/>
                    <a:pt x="756" y="192"/>
                    <a:pt x="755" y="191"/>
                  </a:cubicBezTo>
                  <a:cubicBezTo>
                    <a:pt x="754" y="190"/>
                    <a:pt x="754" y="189"/>
                    <a:pt x="752" y="188"/>
                  </a:cubicBezTo>
                  <a:cubicBezTo>
                    <a:pt x="750" y="188"/>
                    <a:pt x="748" y="190"/>
                    <a:pt x="746" y="189"/>
                  </a:cubicBezTo>
                  <a:cubicBezTo>
                    <a:pt x="745" y="189"/>
                    <a:pt x="744" y="187"/>
                    <a:pt x="743" y="187"/>
                  </a:cubicBezTo>
                  <a:cubicBezTo>
                    <a:pt x="742" y="187"/>
                    <a:pt x="741" y="186"/>
                    <a:pt x="740" y="186"/>
                  </a:cubicBezTo>
                  <a:cubicBezTo>
                    <a:pt x="739" y="186"/>
                    <a:pt x="738" y="186"/>
                    <a:pt x="737" y="186"/>
                  </a:cubicBezTo>
                  <a:cubicBezTo>
                    <a:pt x="735" y="186"/>
                    <a:pt x="735" y="185"/>
                    <a:pt x="733" y="185"/>
                  </a:cubicBezTo>
                  <a:cubicBezTo>
                    <a:pt x="730" y="185"/>
                    <a:pt x="728" y="185"/>
                    <a:pt x="725" y="186"/>
                  </a:cubicBezTo>
                  <a:cubicBezTo>
                    <a:pt x="725" y="188"/>
                    <a:pt x="726" y="189"/>
                    <a:pt x="725" y="191"/>
                  </a:cubicBezTo>
                  <a:cubicBezTo>
                    <a:pt x="725" y="192"/>
                    <a:pt x="725" y="192"/>
                    <a:pt x="724" y="194"/>
                  </a:cubicBezTo>
                  <a:cubicBezTo>
                    <a:pt x="723" y="193"/>
                    <a:pt x="722" y="194"/>
                    <a:pt x="721" y="194"/>
                  </a:cubicBezTo>
                  <a:cubicBezTo>
                    <a:pt x="720" y="193"/>
                    <a:pt x="719" y="192"/>
                    <a:pt x="718" y="191"/>
                  </a:cubicBezTo>
                  <a:cubicBezTo>
                    <a:pt x="718" y="190"/>
                    <a:pt x="718" y="190"/>
                    <a:pt x="718" y="188"/>
                  </a:cubicBezTo>
                  <a:cubicBezTo>
                    <a:pt x="718" y="186"/>
                    <a:pt x="718" y="184"/>
                    <a:pt x="719" y="183"/>
                  </a:cubicBezTo>
                  <a:cubicBezTo>
                    <a:pt x="719" y="181"/>
                    <a:pt x="720" y="181"/>
                    <a:pt x="720" y="180"/>
                  </a:cubicBezTo>
                  <a:cubicBezTo>
                    <a:pt x="721" y="179"/>
                    <a:pt x="723" y="180"/>
                    <a:pt x="723" y="179"/>
                  </a:cubicBezTo>
                  <a:cubicBezTo>
                    <a:pt x="724" y="178"/>
                    <a:pt x="725" y="177"/>
                    <a:pt x="725" y="176"/>
                  </a:cubicBezTo>
                  <a:cubicBezTo>
                    <a:pt x="726" y="175"/>
                    <a:pt x="725" y="174"/>
                    <a:pt x="725" y="173"/>
                  </a:cubicBezTo>
                  <a:cubicBezTo>
                    <a:pt x="726" y="171"/>
                    <a:pt x="725" y="169"/>
                    <a:pt x="725" y="167"/>
                  </a:cubicBezTo>
                  <a:cubicBezTo>
                    <a:pt x="726" y="164"/>
                    <a:pt x="727" y="162"/>
                    <a:pt x="727" y="159"/>
                  </a:cubicBezTo>
                  <a:cubicBezTo>
                    <a:pt x="736" y="159"/>
                    <a:pt x="736" y="159"/>
                    <a:pt x="736" y="159"/>
                  </a:cubicBezTo>
                  <a:cubicBezTo>
                    <a:pt x="736" y="156"/>
                    <a:pt x="735" y="154"/>
                    <a:pt x="737" y="152"/>
                  </a:cubicBezTo>
                  <a:cubicBezTo>
                    <a:pt x="738" y="151"/>
                    <a:pt x="738" y="149"/>
                    <a:pt x="739" y="149"/>
                  </a:cubicBezTo>
                  <a:cubicBezTo>
                    <a:pt x="741" y="148"/>
                    <a:pt x="743" y="148"/>
                    <a:pt x="745" y="148"/>
                  </a:cubicBezTo>
                  <a:cubicBezTo>
                    <a:pt x="748" y="148"/>
                    <a:pt x="748" y="148"/>
                    <a:pt x="748" y="148"/>
                  </a:cubicBezTo>
                  <a:cubicBezTo>
                    <a:pt x="750" y="148"/>
                    <a:pt x="750" y="146"/>
                    <a:pt x="751" y="146"/>
                  </a:cubicBezTo>
                  <a:cubicBezTo>
                    <a:pt x="751" y="145"/>
                    <a:pt x="751" y="144"/>
                    <a:pt x="751" y="143"/>
                  </a:cubicBezTo>
                  <a:cubicBezTo>
                    <a:pt x="750" y="141"/>
                    <a:pt x="750" y="140"/>
                    <a:pt x="750" y="138"/>
                  </a:cubicBezTo>
                  <a:cubicBezTo>
                    <a:pt x="750" y="137"/>
                    <a:pt x="751" y="135"/>
                    <a:pt x="752" y="134"/>
                  </a:cubicBezTo>
                  <a:cubicBezTo>
                    <a:pt x="753" y="133"/>
                    <a:pt x="753" y="132"/>
                    <a:pt x="754" y="131"/>
                  </a:cubicBezTo>
                  <a:cubicBezTo>
                    <a:pt x="755" y="130"/>
                    <a:pt x="755" y="129"/>
                    <a:pt x="756" y="128"/>
                  </a:cubicBezTo>
                  <a:cubicBezTo>
                    <a:pt x="756" y="127"/>
                    <a:pt x="758" y="127"/>
                    <a:pt x="759" y="126"/>
                  </a:cubicBezTo>
                  <a:cubicBezTo>
                    <a:pt x="761" y="124"/>
                    <a:pt x="762" y="123"/>
                    <a:pt x="764" y="123"/>
                  </a:cubicBezTo>
                  <a:cubicBezTo>
                    <a:pt x="768" y="122"/>
                    <a:pt x="770" y="124"/>
                    <a:pt x="773" y="124"/>
                  </a:cubicBezTo>
                  <a:cubicBezTo>
                    <a:pt x="774" y="123"/>
                    <a:pt x="776" y="123"/>
                    <a:pt x="776" y="123"/>
                  </a:cubicBezTo>
                  <a:cubicBezTo>
                    <a:pt x="777" y="122"/>
                    <a:pt x="777" y="121"/>
                    <a:pt x="778" y="120"/>
                  </a:cubicBezTo>
                  <a:cubicBezTo>
                    <a:pt x="778" y="119"/>
                    <a:pt x="778" y="118"/>
                    <a:pt x="778" y="117"/>
                  </a:cubicBezTo>
                  <a:cubicBezTo>
                    <a:pt x="779" y="116"/>
                    <a:pt x="779" y="115"/>
                    <a:pt x="780" y="114"/>
                  </a:cubicBezTo>
                  <a:cubicBezTo>
                    <a:pt x="781" y="113"/>
                    <a:pt x="782" y="113"/>
                    <a:pt x="783" y="113"/>
                  </a:cubicBezTo>
                  <a:cubicBezTo>
                    <a:pt x="784" y="112"/>
                    <a:pt x="785" y="111"/>
                    <a:pt x="786" y="111"/>
                  </a:cubicBezTo>
                  <a:cubicBezTo>
                    <a:pt x="787" y="111"/>
                    <a:pt x="788" y="111"/>
                    <a:pt x="789" y="111"/>
                  </a:cubicBezTo>
                  <a:cubicBezTo>
                    <a:pt x="790" y="111"/>
                    <a:pt x="791" y="111"/>
                    <a:pt x="792" y="110"/>
                  </a:cubicBezTo>
                  <a:cubicBezTo>
                    <a:pt x="793" y="110"/>
                    <a:pt x="794" y="111"/>
                    <a:pt x="795" y="110"/>
                  </a:cubicBezTo>
                  <a:cubicBezTo>
                    <a:pt x="796" y="110"/>
                    <a:pt x="796" y="108"/>
                    <a:pt x="797" y="107"/>
                  </a:cubicBezTo>
                  <a:cubicBezTo>
                    <a:pt x="796" y="104"/>
                    <a:pt x="796" y="104"/>
                    <a:pt x="796" y="104"/>
                  </a:cubicBezTo>
                  <a:cubicBezTo>
                    <a:pt x="769" y="104"/>
                    <a:pt x="769" y="104"/>
                    <a:pt x="769" y="104"/>
                  </a:cubicBezTo>
                  <a:cubicBezTo>
                    <a:pt x="762" y="102"/>
                    <a:pt x="762" y="102"/>
                    <a:pt x="762" y="102"/>
                  </a:cubicBezTo>
                  <a:cubicBezTo>
                    <a:pt x="764" y="102"/>
                    <a:pt x="766" y="102"/>
                    <a:pt x="768" y="101"/>
                  </a:cubicBezTo>
                  <a:cubicBezTo>
                    <a:pt x="771" y="100"/>
                    <a:pt x="773" y="96"/>
                    <a:pt x="776" y="96"/>
                  </a:cubicBezTo>
                  <a:cubicBezTo>
                    <a:pt x="778" y="96"/>
                    <a:pt x="779" y="96"/>
                    <a:pt x="781" y="97"/>
                  </a:cubicBezTo>
                  <a:cubicBezTo>
                    <a:pt x="782" y="98"/>
                    <a:pt x="783" y="99"/>
                    <a:pt x="784" y="99"/>
                  </a:cubicBezTo>
                  <a:cubicBezTo>
                    <a:pt x="786" y="100"/>
                    <a:pt x="786" y="99"/>
                    <a:pt x="788" y="99"/>
                  </a:cubicBezTo>
                  <a:cubicBezTo>
                    <a:pt x="791" y="99"/>
                    <a:pt x="791" y="99"/>
                    <a:pt x="791" y="99"/>
                  </a:cubicBezTo>
                  <a:cubicBezTo>
                    <a:pt x="792" y="99"/>
                    <a:pt x="793" y="99"/>
                    <a:pt x="794" y="99"/>
                  </a:cubicBezTo>
                  <a:cubicBezTo>
                    <a:pt x="795" y="99"/>
                    <a:pt x="796" y="99"/>
                    <a:pt x="797" y="99"/>
                  </a:cubicBezTo>
                  <a:cubicBezTo>
                    <a:pt x="798" y="98"/>
                    <a:pt x="799" y="98"/>
                    <a:pt x="801" y="98"/>
                  </a:cubicBezTo>
                  <a:cubicBezTo>
                    <a:pt x="802" y="98"/>
                    <a:pt x="802" y="96"/>
                    <a:pt x="803" y="95"/>
                  </a:cubicBezTo>
                  <a:cubicBezTo>
                    <a:pt x="804" y="94"/>
                    <a:pt x="804" y="93"/>
                    <a:pt x="805" y="92"/>
                  </a:cubicBezTo>
                  <a:cubicBezTo>
                    <a:pt x="806" y="91"/>
                    <a:pt x="807" y="90"/>
                    <a:pt x="809" y="88"/>
                  </a:cubicBezTo>
                  <a:cubicBezTo>
                    <a:pt x="810" y="88"/>
                    <a:pt x="810" y="86"/>
                    <a:pt x="811" y="85"/>
                  </a:cubicBezTo>
                  <a:cubicBezTo>
                    <a:pt x="813" y="85"/>
                    <a:pt x="815" y="85"/>
                    <a:pt x="817" y="85"/>
                  </a:cubicBezTo>
                  <a:cubicBezTo>
                    <a:pt x="820" y="85"/>
                    <a:pt x="820" y="85"/>
                    <a:pt x="820" y="85"/>
                  </a:cubicBezTo>
                  <a:cubicBezTo>
                    <a:pt x="824" y="85"/>
                    <a:pt x="827" y="84"/>
                    <a:pt x="831" y="84"/>
                  </a:cubicBezTo>
                  <a:cubicBezTo>
                    <a:pt x="832" y="84"/>
                    <a:pt x="833" y="83"/>
                    <a:pt x="834" y="83"/>
                  </a:cubicBezTo>
                  <a:cubicBezTo>
                    <a:pt x="835" y="83"/>
                    <a:pt x="836" y="83"/>
                    <a:pt x="837" y="82"/>
                  </a:cubicBezTo>
                  <a:cubicBezTo>
                    <a:pt x="839" y="82"/>
                    <a:pt x="840" y="81"/>
                    <a:pt x="840" y="80"/>
                  </a:cubicBezTo>
                  <a:cubicBezTo>
                    <a:pt x="841" y="78"/>
                    <a:pt x="842" y="78"/>
                    <a:pt x="842" y="77"/>
                  </a:cubicBezTo>
                  <a:cubicBezTo>
                    <a:pt x="843" y="75"/>
                    <a:pt x="843" y="73"/>
                    <a:pt x="843" y="71"/>
                  </a:cubicBezTo>
                  <a:cubicBezTo>
                    <a:pt x="843" y="68"/>
                    <a:pt x="843" y="66"/>
                    <a:pt x="842" y="65"/>
                  </a:cubicBezTo>
                  <a:cubicBezTo>
                    <a:pt x="841" y="64"/>
                    <a:pt x="840" y="64"/>
                    <a:pt x="839" y="63"/>
                  </a:cubicBezTo>
                  <a:cubicBezTo>
                    <a:pt x="837" y="62"/>
                    <a:pt x="835" y="63"/>
                    <a:pt x="832" y="63"/>
                  </a:cubicBezTo>
                  <a:cubicBezTo>
                    <a:pt x="830" y="63"/>
                    <a:pt x="828" y="63"/>
                    <a:pt x="826" y="63"/>
                  </a:cubicBezTo>
                  <a:cubicBezTo>
                    <a:pt x="824" y="64"/>
                    <a:pt x="823" y="65"/>
                    <a:pt x="822" y="66"/>
                  </a:cubicBezTo>
                  <a:cubicBezTo>
                    <a:pt x="820" y="66"/>
                    <a:pt x="818" y="66"/>
                    <a:pt x="816" y="66"/>
                  </a:cubicBezTo>
                  <a:cubicBezTo>
                    <a:pt x="813" y="66"/>
                    <a:pt x="812" y="66"/>
                    <a:pt x="809" y="65"/>
                  </a:cubicBezTo>
                  <a:cubicBezTo>
                    <a:pt x="808" y="64"/>
                    <a:pt x="807" y="64"/>
                    <a:pt x="806" y="63"/>
                  </a:cubicBezTo>
                  <a:cubicBezTo>
                    <a:pt x="801" y="62"/>
                    <a:pt x="801" y="62"/>
                    <a:pt x="801" y="62"/>
                  </a:cubicBezTo>
                  <a:cubicBezTo>
                    <a:pt x="800" y="61"/>
                    <a:pt x="799" y="60"/>
                    <a:pt x="798" y="60"/>
                  </a:cubicBezTo>
                  <a:cubicBezTo>
                    <a:pt x="795" y="60"/>
                    <a:pt x="793" y="62"/>
                    <a:pt x="791" y="62"/>
                  </a:cubicBezTo>
                  <a:cubicBezTo>
                    <a:pt x="790" y="62"/>
                    <a:pt x="789" y="62"/>
                    <a:pt x="787" y="62"/>
                  </a:cubicBezTo>
                  <a:cubicBezTo>
                    <a:pt x="785" y="62"/>
                    <a:pt x="783" y="63"/>
                    <a:pt x="781" y="63"/>
                  </a:cubicBezTo>
                  <a:cubicBezTo>
                    <a:pt x="779" y="64"/>
                    <a:pt x="779" y="65"/>
                    <a:pt x="778" y="66"/>
                  </a:cubicBezTo>
                  <a:cubicBezTo>
                    <a:pt x="777" y="66"/>
                    <a:pt x="775" y="67"/>
                    <a:pt x="775" y="68"/>
                  </a:cubicBezTo>
                  <a:cubicBezTo>
                    <a:pt x="774" y="70"/>
                    <a:pt x="774" y="72"/>
                    <a:pt x="773" y="74"/>
                  </a:cubicBezTo>
                  <a:cubicBezTo>
                    <a:pt x="772" y="75"/>
                    <a:pt x="772" y="76"/>
                    <a:pt x="771" y="77"/>
                  </a:cubicBezTo>
                  <a:cubicBezTo>
                    <a:pt x="770" y="77"/>
                    <a:pt x="769" y="77"/>
                    <a:pt x="768" y="77"/>
                  </a:cubicBezTo>
                  <a:cubicBezTo>
                    <a:pt x="766" y="78"/>
                    <a:pt x="764" y="77"/>
                    <a:pt x="762" y="77"/>
                  </a:cubicBezTo>
                  <a:cubicBezTo>
                    <a:pt x="759" y="77"/>
                    <a:pt x="758" y="78"/>
                    <a:pt x="755" y="78"/>
                  </a:cubicBezTo>
                  <a:cubicBezTo>
                    <a:pt x="753" y="78"/>
                    <a:pt x="751" y="78"/>
                    <a:pt x="749" y="77"/>
                  </a:cubicBezTo>
                  <a:cubicBezTo>
                    <a:pt x="748" y="77"/>
                    <a:pt x="748" y="75"/>
                    <a:pt x="747" y="74"/>
                  </a:cubicBezTo>
                  <a:cubicBezTo>
                    <a:pt x="744" y="73"/>
                    <a:pt x="742" y="74"/>
                    <a:pt x="739" y="74"/>
                  </a:cubicBezTo>
                  <a:cubicBezTo>
                    <a:pt x="737" y="74"/>
                    <a:pt x="736" y="73"/>
                    <a:pt x="734" y="74"/>
                  </a:cubicBezTo>
                  <a:cubicBezTo>
                    <a:pt x="732" y="75"/>
                    <a:pt x="731" y="77"/>
                    <a:pt x="729" y="79"/>
                  </a:cubicBezTo>
                  <a:cubicBezTo>
                    <a:pt x="728" y="80"/>
                    <a:pt x="729" y="81"/>
                    <a:pt x="728" y="82"/>
                  </a:cubicBezTo>
                  <a:cubicBezTo>
                    <a:pt x="727" y="82"/>
                    <a:pt x="726" y="83"/>
                    <a:pt x="725" y="83"/>
                  </a:cubicBezTo>
                  <a:cubicBezTo>
                    <a:pt x="724" y="83"/>
                    <a:pt x="723" y="83"/>
                    <a:pt x="722" y="83"/>
                  </a:cubicBezTo>
                  <a:cubicBezTo>
                    <a:pt x="719" y="83"/>
                    <a:pt x="718" y="83"/>
                    <a:pt x="715" y="83"/>
                  </a:cubicBezTo>
                  <a:cubicBezTo>
                    <a:pt x="713" y="83"/>
                    <a:pt x="711" y="84"/>
                    <a:pt x="709" y="85"/>
                  </a:cubicBezTo>
                  <a:cubicBezTo>
                    <a:pt x="708" y="85"/>
                    <a:pt x="708" y="87"/>
                    <a:pt x="706" y="87"/>
                  </a:cubicBezTo>
                  <a:cubicBezTo>
                    <a:pt x="704" y="88"/>
                    <a:pt x="702" y="88"/>
                    <a:pt x="700" y="88"/>
                  </a:cubicBezTo>
                  <a:cubicBezTo>
                    <a:pt x="698" y="89"/>
                    <a:pt x="698" y="90"/>
                    <a:pt x="697" y="91"/>
                  </a:cubicBezTo>
                  <a:cubicBezTo>
                    <a:pt x="695" y="92"/>
                    <a:pt x="694" y="92"/>
                    <a:pt x="693" y="93"/>
                  </a:cubicBezTo>
                  <a:cubicBezTo>
                    <a:pt x="691" y="96"/>
                    <a:pt x="692" y="99"/>
                    <a:pt x="689" y="101"/>
                  </a:cubicBezTo>
                  <a:cubicBezTo>
                    <a:pt x="688" y="101"/>
                    <a:pt x="687" y="102"/>
                    <a:pt x="686" y="102"/>
                  </a:cubicBezTo>
                  <a:cubicBezTo>
                    <a:pt x="684" y="102"/>
                    <a:pt x="684" y="101"/>
                    <a:pt x="683" y="101"/>
                  </a:cubicBezTo>
                  <a:cubicBezTo>
                    <a:pt x="684" y="100"/>
                    <a:pt x="683" y="99"/>
                    <a:pt x="684" y="98"/>
                  </a:cubicBezTo>
                  <a:cubicBezTo>
                    <a:pt x="685" y="97"/>
                    <a:pt x="686" y="97"/>
                    <a:pt x="687" y="96"/>
                  </a:cubicBezTo>
                  <a:cubicBezTo>
                    <a:pt x="688" y="96"/>
                    <a:pt x="688" y="94"/>
                    <a:pt x="689" y="93"/>
                  </a:cubicBezTo>
                  <a:cubicBezTo>
                    <a:pt x="689" y="92"/>
                    <a:pt x="690" y="92"/>
                    <a:pt x="691" y="91"/>
                  </a:cubicBezTo>
                  <a:cubicBezTo>
                    <a:pt x="692" y="89"/>
                    <a:pt x="693" y="86"/>
                    <a:pt x="695" y="85"/>
                  </a:cubicBezTo>
                  <a:cubicBezTo>
                    <a:pt x="695" y="84"/>
                    <a:pt x="697" y="85"/>
                    <a:pt x="697" y="85"/>
                  </a:cubicBezTo>
                  <a:cubicBezTo>
                    <a:pt x="699" y="84"/>
                    <a:pt x="700" y="83"/>
                    <a:pt x="702" y="82"/>
                  </a:cubicBezTo>
                  <a:cubicBezTo>
                    <a:pt x="702" y="81"/>
                    <a:pt x="702" y="81"/>
                    <a:pt x="702" y="80"/>
                  </a:cubicBezTo>
                  <a:cubicBezTo>
                    <a:pt x="702" y="73"/>
                    <a:pt x="702" y="73"/>
                    <a:pt x="702" y="73"/>
                  </a:cubicBezTo>
                  <a:cubicBezTo>
                    <a:pt x="703" y="72"/>
                    <a:pt x="704" y="70"/>
                    <a:pt x="706" y="70"/>
                  </a:cubicBezTo>
                  <a:cubicBezTo>
                    <a:pt x="707" y="70"/>
                    <a:pt x="708" y="70"/>
                    <a:pt x="709" y="69"/>
                  </a:cubicBezTo>
                  <a:cubicBezTo>
                    <a:pt x="710" y="68"/>
                    <a:pt x="711" y="68"/>
                    <a:pt x="711" y="67"/>
                  </a:cubicBezTo>
                  <a:cubicBezTo>
                    <a:pt x="712" y="66"/>
                    <a:pt x="711" y="65"/>
                    <a:pt x="711" y="64"/>
                  </a:cubicBezTo>
                  <a:cubicBezTo>
                    <a:pt x="711" y="63"/>
                    <a:pt x="712" y="62"/>
                    <a:pt x="711" y="61"/>
                  </a:cubicBezTo>
                  <a:cubicBezTo>
                    <a:pt x="711" y="60"/>
                    <a:pt x="711" y="59"/>
                    <a:pt x="710" y="58"/>
                  </a:cubicBezTo>
                  <a:cubicBezTo>
                    <a:pt x="709" y="57"/>
                    <a:pt x="709" y="56"/>
                    <a:pt x="708" y="55"/>
                  </a:cubicBezTo>
                  <a:cubicBezTo>
                    <a:pt x="707" y="55"/>
                    <a:pt x="706" y="55"/>
                    <a:pt x="705" y="55"/>
                  </a:cubicBezTo>
                  <a:cubicBezTo>
                    <a:pt x="702" y="55"/>
                    <a:pt x="702" y="55"/>
                    <a:pt x="702" y="55"/>
                  </a:cubicBezTo>
                  <a:cubicBezTo>
                    <a:pt x="701" y="55"/>
                    <a:pt x="700" y="56"/>
                    <a:pt x="699" y="56"/>
                  </a:cubicBezTo>
                  <a:cubicBezTo>
                    <a:pt x="696" y="56"/>
                    <a:pt x="695" y="56"/>
                    <a:pt x="692" y="56"/>
                  </a:cubicBezTo>
                  <a:cubicBezTo>
                    <a:pt x="691" y="56"/>
                    <a:pt x="690" y="57"/>
                    <a:pt x="689" y="57"/>
                  </a:cubicBezTo>
                  <a:cubicBezTo>
                    <a:pt x="685" y="57"/>
                    <a:pt x="683" y="57"/>
                    <a:pt x="679" y="57"/>
                  </a:cubicBezTo>
                  <a:cubicBezTo>
                    <a:pt x="678" y="57"/>
                    <a:pt x="677" y="56"/>
                    <a:pt x="675" y="55"/>
                  </a:cubicBezTo>
                  <a:cubicBezTo>
                    <a:pt x="675" y="59"/>
                    <a:pt x="676" y="61"/>
                    <a:pt x="675" y="65"/>
                  </a:cubicBezTo>
                  <a:cubicBezTo>
                    <a:pt x="675" y="66"/>
                    <a:pt x="675" y="67"/>
                    <a:pt x="675" y="68"/>
                  </a:cubicBezTo>
                  <a:cubicBezTo>
                    <a:pt x="675" y="69"/>
                    <a:pt x="675" y="69"/>
                    <a:pt x="675" y="70"/>
                  </a:cubicBezTo>
                  <a:cubicBezTo>
                    <a:pt x="674" y="70"/>
                    <a:pt x="673" y="71"/>
                    <a:pt x="672" y="71"/>
                  </a:cubicBezTo>
                  <a:cubicBezTo>
                    <a:pt x="670" y="71"/>
                    <a:pt x="670" y="70"/>
                    <a:pt x="668" y="70"/>
                  </a:cubicBezTo>
                  <a:cubicBezTo>
                    <a:pt x="666" y="70"/>
                    <a:pt x="665" y="70"/>
                    <a:pt x="663" y="70"/>
                  </a:cubicBezTo>
                  <a:cubicBezTo>
                    <a:pt x="661" y="70"/>
                    <a:pt x="660" y="70"/>
                    <a:pt x="658" y="70"/>
                  </a:cubicBezTo>
                  <a:cubicBezTo>
                    <a:pt x="655" y="70"/>
                    <a:pt x="654" y="72"/>
                    <a:pt x="652" y="73"/>
                  </a:cubicBezTo>
                  <a:cubicBezTo>
                    <a:pt x="651" y="73"/>
                    <a:pt x="650" y="73"/>
                    <a:pt x="649" y="74"/>
                  </a:cubicBezTo>
                  <a:cubicBezTo>
                    <a:pt x="648" y="74"/>
                    <a:pt x="647" y="75"/>
                    <a:pt x="646" y="76"/>
                  </a:cubicBezTo>
                  <a:cubicBezTo>
                    <a:pt x="645" y="76"/>
                    <a:pt x="644" y="76"/>
                    <a:pt x="643" y="76"/>
                  </a:cubicBezTo>
                  <a:cubicBezTo>
                    <a:pt x="643" y="75"/>
                    <a:pt x="644" y="74"/>
                    <a:pt x="644" y="73"/>
                  </a:cubicBezTo>
                  <a:cubicBezTo>
                    <a:pt x="644" y="72"/>
                    <a:pt x="645" y="71"/>
                    <a:pt x="645" y="70"/>
                  </a:cubicBezTo>
                  <a:cubicBezTo>
                    <a:pt x="646" y="69"/>
                    <a:pt x="646" y="67"/>
                    <a:pt x="647" y="66"/>
                  </a:cubicBezTo>
                  <a:cubicBezTo>
                    <a:pt x="648" y="66"/>
                    <a:pt x="648" y="64"/>
                    <a:pt x="650" y="64"/>
                  </a:cubicBezTo>
                  <a:cubicBezTo>
                    <a:pt x="653" y="64"/>
                    <a:pt x="653" y="64"/>
                    <a:pt x="653" y="64"/>
                  </a:cubicBezTo>
                  <a:cubicBezTo>
                    <a:pt x="655" y="64"/>
                    <a:pt x="657" y="64"/>
                    <a:pt x="659" y="64"/>
                  </a:cubicBezTo>
                  <a:cubicBezTo>
                    <a:pt x="661" y="64"/>
                    <a:pt x="663" y="64"/>
                    <a:pt x="665" y="63"/>
                  </a:cubicBezTo>
                  <a:cubicBezTo>
                    <a:pt x="666" y="63"/>
                    <a:pt x="667" y="62"/>
                    <a:pt x="668" y="61"/>
                  </a:cubicBezTo>
                  <a:cubicBezTo>
                    <a:pt x="667" y="58"/>
                    <a:pt x="667" y="58"/>
                    <a:pt x="667" y="58"/>
                  </a:cubicBezTo>
                  <a:cubicBezTo>
                    <a:pt x="666" y="58"/>
                    <a:pt x="666" y="57"/>
                    <a:pt x="664" y="57"/>
                  </a:cubicBezTo>
                  <a:cubicBezTo>
                    <a:pt x="663" y="57"/>
                    <a:pt x="662" y="57"/>
                    <a:pt x="661" y="57"/>
                  </a:cubicBezTo>
                  <a:cubicBezTo>
                    <a:pt x="659" y="57"/>
                    <a:pt x="658" y="56"/>
                    <a:pt x="656" y="56"/>
                  </a:cubicBezTo>
                  <a:cubicBezTo>
                    <a:pt x="651" y="56"/>
                    <a:pt x="649" y="58"/>
                    <a:pt x="645" y="58"/>
                  </a:cubicBezTo>
                  <a:cubicBezTo>
                    <a:pt x="642" y="58"/>
                    <a:pt x="641" y="58"/>
                    <a:pt x="639" y="58"/>
                  </a:cubicBezTo>
                  <a:cubicBezTo>
                    <a:pt x="637" y="58"/>
                    <a:pt x="637" y="59"/>
                    <a:pt x="636" y="59"/>
                  </a:cubicBezTo>
                  <a:cubicBezTo>
                    <a:pt x="615" y="59"/>
                    <a:pt x="615" y="59"/>
                    <a:pt x="615" y="59"/>
                  </a:cubicBezTo>
                  <a:cubicBezTo>
                    <a:pt x="612" y="59"/>
                    <a:pt x="610" y="57"/>
                    <a:pt x="607" y="57"/>
                  </a:cubicBezTo>
                  <a:cubicBezTo>
                    <a:pt x="604" y="57"/>
                    <a:pt x="602" y="58"/>
                    <a:pt x="600" y="59"/>
                  </a:cubicBezTo>
                  <a:cubicBezTo>
                    <a:pt x="598" y="59"/>
                    <a:pt x="597" y="59"/>
                    <a:pt x="596" y="60"/>
                  </a:cubicBezTo>
                  <a:cubicBezTo>
                    <a:pt x="595" y="60"/>
                    <a:pt x="594" y="61"/>
                    <a:pt x="593" y="61"/>
                  </a:cubicBezTo>
                  <a:cubicBezTo>
                    <a:pt x="592" y="61"/>
                    <a:pt x="591" y="62"/>
                    <a:pt x="590" y="62"/>
                  </a:cubicBezTo>
                  <a:cubicBezTo>
                    <a:pt x="588" y="62"/>
                    <a:pt x="587" y="64"/>
                    <a:pt x="586" y="64"/>
                  </a:cubicBezTo>
                  <a:cubicBezTo>
                    <a:pt x="584" y="64"/>
                    <a:pt x="583" y="64"/>
                    <a:pt x="582" y="64"/>
                  </a:cubicBezTo>
                  <a:cubicBezTo>
                    <a:pt x="580" y="64"/>
                    <a:pt x="579" y="65"/>
                    <a:pt x="578" y="66"/>
                  </a:cubicBezTo>
                  <a:cubicBezTo>
                    <a:pt x="576" y="66"/>
                    <a:pt x="575" y="65"/>
                    <a:pt x="574" y="66"/>
                  </a:cubicBezTo>
                  <a:cubicBezTo>
                    <a:pt x="572" y="66"/>
                    <a:pt x="571" y="67"/>
                    <a:pt x="570" y="67"/>
                  </a:cubicBezTo>
                  <a:cubicBezTo>
                    <a:pt x="569" y="67"/>
                    <a:pt x="568" y="68"/>
                    <a:pt x="567" y="68"/>
                  </a:cubicBezTo>
                  <a:cubicBezTo>
                    <a:pt x="566" y="68"/>
                    <a:pt x="565" y="69"/>
                    <a:pt x="564" y="69"/>
                  </a:cubicBezTo>
                  <a:cubicBezTo>
                    <a:pt x="562" y="69"/>
                    <a:pt x="562" y="68"/>
                    <a:pt x="561" y="68"/>
                  </a:cubicBezTo>
                  <a:cubicBezTo>
                    <a:pt x="561" y="67"/>
                    <a:pt x="561" y="66"/>
                    <a:pt x="561" y="65"/>
                  </a:cubicBezTo>
                  <a:cubicBezTo>
                    <a:pt x="563" y="62"/>
                    <a:pt x="564" y="61"/>
                    <a:pt x="566" y="59"/>
                  </a:cubicBezTo>
                  <a:cubicBezTo>
                    <a:pt x="567" y="58"/>
                    <a:pt x="567" y="57"/>
                    <a:pt x="568" y="56"/>
                  </a:cubicBezTo>
                  <a:cubicBezTo>
                    <a:pt x="570" y="54"/>
                    <a:pt x="572" y="54"/>
                    <a:pt x="575" y="53"/>
                  </a:cubicBezTo>
                  <a:cubicBezTo>
                    <a:pt x="576" y="53"/>
                    <a:pt x="577" y="52"/>
                    <a:pt x="578" y="52"/>
                  </a:cubicBezTo>
                  <a:cubicBezTo>
                    <a:pt x="628" y="52"/>
                    <a:pt x="628" y="52"/>
                    <a:pt x="628" y="52"/>
                  </a:cubicBezTo>
                  <a:cubicBezTo>
                    <a:pt x="629" y="52"/>
                    <a:pt x="630" y="52"/>
                    <a:pt x="631" y="52"/>
                  </a:cubicBezTo>
                  <a:cubicBezTo>
                    <a:pt x="632" y="51"/>
                    <a:pt x="632" y="49"/>
                    <a:pt x="633" y="49"/>
                  </a:cubicBezTo>
                  <a:cubicBezTo>
                    <a:pt x="634" y="48"/>
                    <a:pt x="635" y="48"/>
                    <a:pt x="637" y="48"/>
                  </a:cubicBezTo>
                  <a:cubicBezTo>
                    <a:pt x="678" y="48"/>
                    <a:pt x="678" y="48"/>
                    <a:pt x="678" y="48"/>
                  </a:cubicBezTo>
                  <a:cubicBezTo>
                    <a:pt x="679" y="48"/>
                    <a:pt x="680" y="47"/>
                    <a:pt x="681" y="47"/>
                  </a:cubicBezTo>
                  <a:cubicBezTo>
                    <a:pt x="684" y="47"/>
                    <a:pt x="685" y="48"/>
                    <a:pt x="687" y="47"/>
                  </a:cubicBezTo>
                  <a:cubicBezTo>
                    <a:pt x="688" y="47"/>
                    <a:pt x="689" y="46"/>
                    <a:pt x="690" y="46"/>
                  </a:cubicBezTo>
                  <a:cubicBezTo>
                    <a:pt x="691" y="45"/>
                    <a:pt x="691" y="43"/>
                    <a:pt x="692" y="43"/>
                  </a:cubicBezTo>
                  <a:cubicBezTo>
                    <a:pt x="693" y="42"/>
                    <a:pt x="694" y="43"/>
                    <a:pt x="695" y="43"/>
                  </a:cubicBezTo>
                  <a:cubicBezTo>
                    <a:pt x="696" y="42"/>
                    <a:pt x="696" y="41"/>
                    <a:pt x="697" y="41"/>
                  </a:cubicBezTo>
                  <a:cubicBezTo>
                    <a:pt x="698" y="41"/>
                    <a:pt x="700" y="41"/>
                    <a:pt x="700" y="41"/>
                  </a:cubicBezTo>
                  <a:cubicBezTo>
                    <a:pt x="701" y="41"/>
                    <a:pt x="702" y="41"/>
                    <a:pt x="703" y="41"/>
                  </a:cubicBezTo>
                  <a:cubicBezTo>
                    <a:pt x="705" y="41"/>
                    <a:pt x="705" y="39"/>
                    <a:pt x="706" y="39"/>
                  </a:cubicBezTo>
                  <a:cubicBezTo>
                    <a:pt x="710" y="38"/>
                    <a:pt x="712" y="39"/>
                    <a:pt x="716" y="39"/>
                  </a:cubicBezTo>
                  <a:cubicBezTo>
                    <a:pt x="717" y="39"/>
                    <a:pt x="718" y="38"/>
                    <a:pt x="720" y="38"/>
                  </a:cubicBezTo>
                  <a:cubicBezTo>
                    <a:pt x="720" y="32"/>
                    <a:pt x="720" y="32"/>
                    <a:pt x="720" y="32"/>
                  </a:cubicBezTo>
                  <a:cubicBezTo>
                    <a:pt x="711" y="31"/>
                    <a:pt x="711" y="31"/>
                    <a:pt x="711" y="31"/>
                  </a:cubicBezTo>
                  <a:cubicBezTo>
                    <a:pt x="709" y="31"/>
                    <a:pt x="708" y="32"/>
                    <a:pt x="706" y="32"/>
                  </a:cubicBezTo>
                  <a:cubicBezTo>
                    <a:pt x="705" y="32"/>
                    <a:pt x="705" y="32"/>
                    <a:pt x="705" y="32"/>
                  </a:cubicBezTo>
                  <a:cubicBezTo>
                    <a:pt x="704" y="32"/>
                    <a:pt x="703" y="31"/>
                    <a:pt x="702" y="31"/>
                  </a:cubicBezTo>
                  <a:cubicBezTo>
                    <a:pt x="698" y="30"/>
                    <a:pt x="696" y="29"/>
                    <a:pt x="692" y="29"/>
                  </a:cubicBezTo>
                  <a:cubicBezTo>
                    <a:pt x="690" y="29"/>
                    <a:pt x="689" y="30"/>
                    <a:pt x="686" y="30"/>
                  </a:cubicBezTo>
                  <a:cubicBezTo>
                    <a:pt x="684" y="30"/>
                    <a:pt x="682" y="30"/>
                    <a:pt x="679" y="29"/>
                  </a:cubicBezTo>
                  <a:cubicBezTo>
                    <a:pt x="678" y="29"/>
                    <a:pt x="677" y="29"/>
                    <a:pt x="676" y="28"/>
                  </a:cubicBezTo>
                  <a:cubicBezTo>
                    <a:pt x="677" y="27"/>
                    <a:pt x="679" y="27"/>
                    <a:pt x="679" y="26"/>
                  </a:cubicBezTo>
                  <a:cubicBezTo>
                    <a:pt x="679" y="24"/>
                    <a:pt x="678" y="24"/>
                    <a:pt x="678" y="23"/>
                  </a:cubicBezTo>
                  <a:cubicBezTo>
                    <a:pt x="677" y="23"/>
                    <a:pt x="676" y="23"/>
                    <a:pt x="675" y="23"/>
                  </a:cubicBezTo>
                  <a:cubicBezTo>
                    <a:pt x="672" y="22"/>
                    <a:pt x="671" y="21"/>
                    <a:pt x="669" y="21"/>
                  </a:cubicBezTo>
                  <a:cubicBezTo>
                    <a:pt x="668" y="21"/>
                    <a:pt x="668" y="21"/>
                    <a:pt x="667" y="21"/>
                  </a:cubicBezTo>
                  <a:cubicBezTo>
                    <a:pt x="666" y="22"/>
                    <a:pt x="666" y="24"/>
                    <a:pt x="664" y="24"/>
                  </a:cubicBezTo>
                  <a:cubicBezTo>
                    <a:pt x="650" y="24"/>
                    <a:pt x="650" y="24"/>
                    <a:pt x="650" y="24"/>
                  </a:cubicBezTo>
                  <a:cubicBezTo>
                    <a:pt x="647" y="24"/>
                    <a:pt x="646" y="21"/>
                    <a:pt x="644" y="20"/>
                  </a:cubicBezTo>
                  <a:cubicBezTo>
                    <a:pt x="643" y="20"/>
                    <a:pt x="642" y="19"/>
                    <a:pt x="641" y="19"/>
                  </a:cubicBezTo>
                  <a:cubicBezTo>
                    <a:pt x="638" y="19"/>
                    <a:pt x="637" y="19"/>
                    <a:pt x="634" y="19"/>
                  </a:cubicBezTo>
                  <a:cubicBezTo>
                    <a:pt x="617" y="19"/>
                    <a:pt x="617" y="19"/>
                    <a:pt x="617" y="19"/>
                  </a:cubicBezTo>
                  <a:cubicBezTo>
                    <a:pt x="612" y="19"/>
                    <a:pt x="612" y="19"/>
                    <a:pt x="612" y="19"/>
                  </a:cubicBezTo>
                  <a:cubicBezTo>
                    <a:pt x="601" y="19"/>
                    <a:pt x="601" y="19"/>
                    <a:pt x="601" y="19"/>
                  </a:cubicBezTo>
                  <a:cubicBezTo>
                    <a:pt x="595" y="19"/>
                    <a:pt x="595" y="19"/>
                    <a:pt x="595" y="19"/>
                  </a:cubicBezTo>
                  <a:cubicBezTo>
                    <a:pt x="593" y="19"/>
                    <a:pt x="591" y="19"/>
                    <a:pt x="589" y="20"/>
                  </a:cubicBezTo>
                  <a:cubicBezTo>
                    <a:pt x="588" y="20"/>
                    <a:pt x="587" y="22"/>
                    <a:pt x="586" y="22"/>
                  </a:cubicBezTo>
                  <a:cubicBezTo>
                    <a:pt x="561" y="22"/>
                    <a:pt x="561" y="22"/>
                    <a:pt x="561" y="22"/>
                  </a:cubicBezTo>
                  <a:cubicBezTo>
                    <a:pt x="561" y="19"/>
                    <a:pt x="561" y="19"/>
                    <a:pt x="561" y="19"/>
                  </a:cubicBezTo>
                  <a:cubicBezTo>
                    <a:pt x="567" y="19"/>
                    <a:pt x="567" y="19"/>
                    <a:pt x="567" y="19"/>
                  </a:cubicBezTo>
                  <a:cubicBezTo>
                    <a:pt x="569" y="19"/>
                    <a:pt x="571" y="20"/>
                    <a:pt x="573" y="20"/>
                  </a:cubicBezTo>
                  <a:cubicBezTo>
                    <a:pt x="574" y="20"/>
                    <a:pt x="575" y="18"/>
                    <a:pt x="575" y="17"/>
                  </a:cubicBezTo>
                  <a:cubicBezTo>
                    <a:pt x="576" y="16"/>
                    <a:pt x="576" y="15"/>
                    <a:pt x="577" y="14"/>
                  </a:cubicBezTo>
                  <a:cubicBezTo>
                    <a:pt x="665" y="14"/>
                    <a:pt x="665" y="14"/>
                    <a:pt x="665" y="14"/>
                  </a:cubicBezTo>
                  <a:cubicBezTo>
                    <a:pt x="665" y="13"/>
                    <a:pt x="665" y="11"/>
                    <a:pt x="665" y="10"/>
                  </a:cubicBezTo>
                  <a:cubicBezTo>
                    <a:pt x="665" y="9"/>
                    <a:pt x="663" y="8"/>
                    <a:pt x="662" y="7"/>
                  </a:cubicBezTo>
                  <a:cubicBezTo>
                    <a:pt x="661" y="7"/>
                    <a:pt x="660" y="6"/>
                    <a:pt x="659" y="6"/>
                  </a:cubicBezTo>
                  <a:cubicBezTo>
                    <a:pt x="657" y="5"/>
                    <a:pt x="655" y="5"/>
                    <a:pt x="653" y="4"/>
                  </a:cubicBezTo>
                  <a:cubicBezTo>
                    <a:pt x="649" y="4"/>
                    <a:pt x="649" y="4"/>
                    <a:pt x="649" y="4"/>
                  </a:cubicBezTo>
                  <a:cubicBezTo>
                    <a:pt x="646" y="4"/>
                    <a:pt x="645" y="4"/>
                    <a:pt x="642" y="4"/>
                  </a:cubicBezTo>
                  <a:cubicBezTo>
                    <a:pt x="640" y="4"/>
                    <a:pt x="638" y="4"/>
                    <a:pt x="636" y="3"/>
                  </a:cubicBezTo>
                  <a:cubicBezTo>
                    <a:pt x="635" y="3"/>
                    <a:pt x="635" y="2"/>
                    <a:pt x="633" y="1"/>
                  </a:cubicBezTo>
                  <a:cubicBezTo>
                    <a:pt x="633" y="1"/>
                    <a:pt x="631" y="1"/>
                    <a:pt x="631" y="1"/>
                  </a:cubicBezTo>
                  <a:cubicBezTo>
                    <a:pt x="628" y="0"/>
                    <a:pt x="626" y="1"/>
                    <a:pt x="624" y="1"/>
                  </a:cubicBezTo>
                  <a:cubicBezTo>
                    <a:pt x="621" y="1"/>
                    <a:pt x="620" y="1"/>
                    <a:pt x="617" y="1"/>
                  </a:cubicBezTo>
                  <a:cubicBezTo>
                    <a:pt x="616" y="1"/>
                    <a:pt x="615" y="1"/>
                    <a:pt x="614" y="1"/>
                  </a:cubicBezTo>
                  <a:cubicBezTo>
                    <a:pt x="612" y="2"/>
                    <a:pt x="610" y="1"/>
                    <a:pt x="608" y="1"/>
                  </a:cubicBezTo>
                  <a:cubicBezTo>
                    <a:pt x="604" y="1"/>
                    <a:pt x="604" y="1"/>
                    <a:pt x="604" y="1"/>
                  </a:cubicBezTo>
                  <a:cubicBezTo>
                    <a:pt x="602" y="1"/>
                    <a:pt x="600" y="0"/>
                    <a:pt x="598" y="0"/>
                  </a:cubicBezTo>
                  <a:cubicBezTo>
                    <a:pt x="574" y="0"/>
                    <a:pt x="560" y="0"/>
                    <a:pt x="535" y="0"/>
                  </a:cubicBezTo>
                  <a:cubicBezTo>
                    <a:pt x="533" y="0"/>
                    <a:pt x="531" y="0"/>
                    <a:pt x="529" y="1"/>
                  </a:cubicBezTo>
                  <a:cubicBezTo>
                    <a:pt x="528" y="1"/>
                    <a:pt x="527" y="1"/>
                    <a:pt x="526" y="1"/>
                  </a:cubicBezTo>
                  <a:cubicBezTo>
                    <a:pt x="525" y="1"/>
                    <a:pt x="524" y="2"/>
                    <a:pt x="522" y="3"/>
                  </a:cubicBezTo>
                  <a:cubicBezTo>
                    <a:pt x="521" y="4"/>
                    <a:pt x="521" y="6"/>
                    <a:pt x="519" y="6"/>
                  </a:cubicBezTo>
                  <a:cubicBezTo>
                    <a:pt x="518" y="6"/>
                    <a:pt x="517" y="6"/>
                    <a:pt x="516" y="6"/>
                  </a:cubicBezTo>
                  <a:cubicBezTo>
                    <a:pt x="513" y="6"/>
                    <a:pt x="513" y="6"/>
                    <a:pt x="513" y="6"/>
                  </a:cubicBezTo>
                  <a:cubicBezTo>
                    <a:pt x="511" y="6"/>
                    <a:pt x="511" y="5"/>
                    <a:pt x="509" y="5"/>
                  </a:cubicBezTo>
                  <a:cubicBezTo>
                    <a:pt x="505" y="5"/>
                    <a:pt x="505" y="5"/>
                    <a:pt x="505" y="5"/>
                  </a:cubicBezTo>
                  <a:cubicBezTo>
                    <a:pt x="504" y="5"/>
                    <a:pt x="504" y="4"/>
                    <a:pt x="502" y="4"/>
                  </a:cubicBezTo>
                  <a:cubicBezTo>
                    <a:pt x="501" y="4"/>
                    <a:pt x="500" y="4"/>
                    <a:pt x="498" y="4"/>
                  </a:cubicBezTo>
                  <a:cubicBezTo>
                    <a:pt x="496" y="4"/>
                    <a:pt x="495" y="4"/>
                    <a:pt x="493" y="4"/>
                  </a:cubicBezTo>
                  <a:cubicBezTo>
                    <a:pt x="489" y="5"/>
                    <a:pt x="487" y="7"/>
                    <a:pt x="483" y="10"/>
                  </a:cubicBezTo>
                  <a:cubicBezTo>
                    <a:pt x="484" y="11"/>
                    <a:pt x="485" y="13"/>
                    <a:pt x="486" y="15"/>
                  </a:cubicBezTo>
                  <a:cubicBezTo>
                    <a:pt x="486" y="16"/>
                    <a:pt x="487" y="17"/>
                    <a:pt x="487" y="18"/>
                  </a:cubicBezTo>
                  <a:cubicBezTo>
                    <a:pt x="487" y="21"/>
                    <a:pt x="484" y="21"/>
                    <a:pt x="482" y="22"/>
                  </a:cubicBezTo>
                  <a:cubicBezTo>
                    <a:pt x="480" y="23"/>
                    <a:pt x="478" y="23"/>
                    <a:pt x="476" y="23"/>
                  </a:cubicBezTo>
                  <a:cubicBezTo>
                    <a:pt x="473" y="23"/>
                    <a:pt x="472" y="22"/>
                    <a:pt x="469" y="21"/>
                  </a:cubicBezTo>
                  <a:cubicBezTo>
                    <a:pt x="468" y="21"/>
                    <a:pt x="468" y="20"/>
                    <a:pt x="466" y="20"/>
                  </a:cubicBezTo>
                  <a:cubicBezTo>
                    <a:pt x="451" y="20"/>
                    <a:pt x="451" y="20"/>
                    <a:pt x="451" y="20"/>
                  </a:cubicBezTo>
                  <a:cubicBezTo>
                    <a:pt x="447" y="20"/>
                    <a:pt x="445" y="16"/>
                    <a:pt x="441" y="14"/>
                  </a:cubicBezTo>
                  <a:cubicBezTo>
                    <a:pt x="440" y="14"/>
                    <a:pt x="440" y="13"/>
                    <a:pt x="438" y="13"/>
                  </a:cubicBezTo>
                  <a:cubicBezTo>
                    <a:pt x="435" y="13"/>
                    <a:pt x="433" y="13"/>
                    <a:pt x="430" y="13"/>
                  </a:cubicBezTo>
                  <a:cubicBezTo>
                    <a:pt x="429" y="13"/>
                    <a:pt x="428" y="12"/>
                    <a:pt x="427" y="13"/>
                  </a:cubicBezTo>
                  <a:cubicBezTo>
                    <a:pt x="426" y="13"/>
                    <a:pt x="425" y="13"/>
                    <a:pt x="424" y="13"/>
                  </a:cubicBezTo>
                  <a:cubicBezTo>
                    <a:pt x="422" y="14"/>
                    <a:pt x="423" y="15"/>
                    <a:pt x="422" y="16"/>
                  </a:cubicBezTo>
                  <a:cubicBezTo>
                    <a:pt x="420" y="17"/>
                    <a:pt x="419" y="18"/>
                    <a:pt x="418" y="18"/>
                  </a:cubicBezTo>
                  <a:cubicBezTo>
                    <a:pt x="415" y="18"/>
                    <a:pt x="414" y="18"/>
                    <a:pt x="412" y="18"/>
                  </a:cubicBezTo>
                  <a:cubicBezTo>
                    <a:pt x="409" y="18"/>
                    <a:pt x="409" y="18"/>
                    <a:pt x="409" y="18"/>
                  </a:cubicBezTo>
                  <a:cubicBezTo>
                    <a:pt x="408" y="18"/>
                    <a:pt x="407" y="18"/>
                    <a:pt x="405" y="18"/>
                  </a:cubicBezTo>
                  <a:cubicBezTo>
                    <a:pt x="404" y="18"/>
                    <a:pt x="403" y="15"/>
                    <a:pt x="401" y="15"/>
                  </a:cubicBezTo>
                  <a:cubicBezTo>
                    <a:pt x="398" y="15"/>
                    <a:pt x="396" y="17"/>
                    <a:pt x="393" y="18"/>
                  </a:cubicBezTo>
                  <a:cubicBezTo>
                    <a:pt x="389" y="17"/>
                    <a:pt x="385" y="17"/>
                    <a:pt x="382" y="17"/>
                  </a:cubicBezTo>
                  <a:cubicBezTo>
                    <a:pt x="381" y="17"/>
                    <a:pt x="380" y="17"/>
                    <a:pt x="380" y="17"/>
                  </a:cubicBezTo>
                  <a:cubicBezTo>
                    <a:pt x="379" y="17"/>
                    <a:pt x="379" y="18"/>
                    <a:pt x="378" y="18"/>
                  </a:cubicBezTo>
                  <a:cubicBezTo>
                    <a:pt x="378" y="18"/>
                    <a:pt x="377" y="18"/>
                    <a:pt x="377" y="18"/>
                  </a:cubicBezTo>
                  <a:cubicBezTo>
                    <a:pt x="376" y="18"/>
                    <a:pt x="375" y="18"/>
                    <a:pt x="374" y="18"/>
                  </a:cubicBezTo>
                  <a:cubicBezTo>
                    <a:pt x="373" y="19"/>
                    <a:pt x="373" y="19"/>
                    <a:pt x="371" y="19"/>
                  </a:cubicBezTo>
                  <a:cubicBezTo>
                    <a:pt x="370" y="20"/>
                    <a:pt x="369" y="20"/>
                    <a:pt x="367" y="21"/>
                  </a:cubicBezTo>
                  <a:cubicBezTo>
                    <a:pt x="368" y="22"/>
                    <a:pt x="368" y="23"/>
                    <a:pt x="369" y="24"/>
                  </a:cubicBezTo>
                  <a:cubicBezTo>
                    <a:pt x="370" y="25"/>
                    <a:pt x="370" y="25"/>
                    <a:pt x="371" y="26"/>
                  </a:cubicBezTo>
                  <a:cubicBezTo>
                    <a:pt x="372" y="26"/>
                    <a:pt x="372" y="26"/>
                    <a:pt x="373" y="27"/>
                  </a:cubicBezTo>
                  <a:cubicBezTo>
                    <a:pt x="373" y="27"/>
                    <a:pt x="374" y="26"/>
                    <a:pt x="374" y="27"/>
                  </a:cubicBezTo>
                  <a:cubicBezTo>
                    <a:pt x="376" y="27"/>
                    <a:pt x="377" y="28"/>
                    <a:pt x="378" y="28"/>
                  </a:cubicBezTo>
                  <a:cubicBezTo>
                    <a:pt x="379" y="29"/>
                    <a:pt x="379" y="29"/>
                    <a:pt x="380" y="30"/>
                  </a:cubicBezTo>
                  <a:cubicBezTo>
                    <a:pt x="381" y="30"/>
                    <a:pt x="381" y="31"/>
                    <a:pt x="381" y="31"/>
                  </a:cubicBezTo>
                  <a:cubicBezTo>
                    <a:pt x="382" y="32"/>
                    <a:pt x="382" y="32"/>
                    <a:pt x="383" y="33"/>
                  </a:cubicBezTo>
                  <a:cubicBezTo>
                    <a:pt x="383" y="34"/>
                    <a:pt x="383" y="35"/>
                    <a:pt x="383" y="36"/>
                  </a:cubicBezTo>
                  <a:cubicBezTo>
                    <a:pt x="383" y="37"/>
                    <a:pt x="383" y="38"/>
                    <a:pt x="383" y="40"/>
                  </a:cubicBezTo>
                  <a:cubicBezTo>
                    <a:pt x="382" y="39"/>
                    <a:pt x="382" y="39"/>
                    <a:pt x="382" y="39"/>
                  </a:cubicBezTo>
                  <a:cubicBezTo>
                    <a:pt x="381" y="38"/>
                    <a:pt x="381" y="38"/>
                    <a:pt x="381" y="37"/>
                  </a:cubicBezTo>
                  <a:cubicBezTo>
                    <a:pt x="380" y="37"/>
                    <a:pt x="380" y="36"/>
                    <a:pt x="380" y="36"/>
                  </a:cubicBezTo>
                  <a:cubicBezTo>
                    <a:pt x="379" y="36"/>
                    <a:pt x="379" y="36"/>
                    <a:pt x="378" y="36"/>
                  </a:cubicBezTo>
                  <a:cubicBezTo>
                    <a:pt x="377" y="36"/>
                    <a:pt x="377" y="35"/>
                    <a:pt x="376" y="35"/>
                  </a:cubicBezTo>
                  <a:cubicBezTo>
                    <a:pt x="376" y="35"/>
                    <a:pt x="375" y="35"/>
                    <a:pt x="374" y="35"/>
                  </a:cubicBezTo>
                  <a:cubicBezTo>
                    <a:pt x="374" y="35"/>
                    <a:pt x="373" y="34"/>
                    <a:pt x="373" y="34"/>
                  </a:cubicBezTo>
                  <a:cubicBezTo>
                    <a:pt x="372" y="34"/>
                    <a:pt x="372" y="34"/>
                    <a:pt x="371" y="34"/>
                  </a:cubicBezTo>
                  <a:cubicBezTo>
                    <a:pt x="370" y="34"/>
                    <a:pt x="370" y="33"/>
                    <a:pt x="370" y="33"/>
                  </a:cubicBezTo>
                  <a:cubicBezTo>
                    <a:pt x="369" y="33"/>
                    <a:pt x="369" y="33"/>
                    <a:pt x="368" y="32"/>
                  </a:cubicBezTo>
                  <a:cubicBezTo>
                    <a:pt x="367" y="32"/>
                    <a:pt x="367" y="32"/>
                    <a:pt x="366" y="32"/>
                  </a:cubicBezTo>
                  <a:cubicBezTo>
                    <a:pt x="366" y="32"/>
                    <a:pt x="365" y="32"/>
                    <a:pt x="364" y="32"/>
                  </a:cubicBezTo>
                  <a:cubicBezTo>
                    <a:pt x="363" y="32"/>
                    <a:pt x="362" y="32"/>
                    <a:pt x="361" y="32"/>
                  </a:cubicBezTo>
                  <a:cubicBezTo>
                    <a:pt x="360" y="32"/>
                    <a:pt x="359" y="32"/>
                    <a:pt x="358" y="32"/>
                  </a:cubicBezTo>
                  <a:cubicBezTo>
                    <a:pt x="358" y="32"/>
                    <a:pt x="357" y="33"/>
                    <a:pt x="357" y="33"/>
                  </a:cubicBezTo>
                  <a:cubicBezTo>
                    <a:pt x="357" y="34"/>
                    <a:pt x="356" y="34"/>
                    <a:pt x="356" y="35"/>
                  </a:cubicBezTo>
                  <a:cubicBezTo>
                    <a:pt x="356" y="35"/>
                    <a:pt x="356" y="36"/>
                    <a:pt x="356" y="36"/>
                  </a:cubicBezTo>
                  <a:cubicBezTo>
                    <a:pt x="357" y="37"/>
                    <a:pt x="357" y="38"/>
                    <a:pt x="358" y="39"/>
                  </a:cubicBezTo>
                  <a:cubicBezTo>
                    <a:pt x="358" y="40"/>
                    <a:pt x="359" y="40"/>
                    <a:pt x="359" y="41"/>
                  </a:cubicBezTo>
                  <a:cubicBezTo>
                    <a:pt x="360" y="41"/>
                    <a:pt x="360" y="42"/>
                    <a:pt x="361" y="42"/>
                  </a:cubicBezTo>
                  <a:cubicBezTo>
                    <a:pt x="362" y="43"/>
                    <a:pt x="363" y="43"/>
                    <a:pt x="365" y="43"/>
                  </a:cubicBezTo>
                  <a:cubicBezTo>
                    <a:pt x="366" y="44"/>
                    <a:pt x="367" y="44"/>
                    <a:pt x="368" y="45"/>
                  </a:cubicBezTo>
                  <a:cubicBezTo>
                    <a:pt x="368" y="45"/>
                    <a:pt x="369" y="45"/>
                    <a:pt x="369" y="45"/>
                  </a:cubicBezTo>
                  <a:cubicBezTo>
                    <a:pt x="370" y="45"/>
                    <a:pt x="370" y="46"/>
                    <a:pt x="371" y="46"/>
                  </a:cubicBezTo>
                  <a:cubicBezTo>
                    <a:pt x="371" y="46"/>
                    <a:pt x="372" y="46"/>
                    <a:pt x="373" y="46"/>
                  </a:cubicBezTo>
                  <a:cubicBezTo>
                    <a:pt x="374" y="46"/>
                    <a:pt x="375" y="46"/>
                    <a:pt x="376" y="46"/>
                  </a:cubicBezTo>
                  <a:cubicBezTo>
                    <a:pt x="379" y="46"/>
                    <a:pt x="379" y="46"/>
                    <a:pt x="379" y="46"/>
                  </a:cubicBezTo>
                  <a:cubicBezTo>
                    <a:pt x="380" y="46"/>
                    <a:pt x="380" y="47"/>
                    <a:pt x="381" y="47"/>
                  </a:cubicBezTo>
                  <a:cubicBezTo>
                    <a:pt x="382" y="47"/>
                    <a:pt x="382" y="48"/>
                    <a:pt x="383" y="48"/>
                  </a:cubicBezTo>
                  <a:cubicBezTo>
                    <a:pt x="383" y="48"/>
                    <a:pt x="383" y="49"/>
                    <a:pt x="384" y="49"/>
                  </a:cubicBezTo>
                  <a:cubicBezTo>
                    <a:pt x="385" y="50"/>
                    <a:pt x="386" y="50"/>
                    <a:pt x="387" y="51"/>
                  </a:cubicBezTo>
                  <a:cubicBezTo>
                    <a:pt x="388" y="52"/>
                    <a:pt x="388" y="52"/>
                    <a:pt x="388" y="53"/>
                  </a:cubicBezTo>
                  <a:cubicBezTo>
                    <a:pt x="389" y="54"/>
                    <a:pt x="390" y="54"/>
                    <a:pt x="391" y="56"/>
                  </a:cubicBezTo>
                  <a:cubicBezTo>
                    <a:pt x="391" y="56"/>
                    <a:pt x="392" y="57"/>
                    <a:pt x="392" y="57"/>
                  </a:cubicBezTo>
                  <a:cubicBezTo>
                    <a:pt x="392" y="58"/>
                    <a:pt x="393" y="58"/>
                    <a:pt x="393" y="59"/>
                  </a:cubicBezTo>
                  <a:cubicBezTo>
                    <a:pt x="393" y="59"/>
                    <a:pt x="393" y="60"/>
                    <a:pt x="393" y="60"/>
                  </a:cubicBezTo>
                  <a:cubicBezTo>
                    <a:pt x="393" y="61"/>
                    <a:pt x="393" y="62"/>
                    <a:pt x="393" y="63"/>
                  </a:cubicBezTo>
                  <a:cubicBezTo>
                    <a:pt x="393" y="64"/>
                    <a:pt x="393" y="65"/>
                    <a:pt x="392" y="65"/>
                  </a:cubicBezTo>
                  <a:cubicBezTo>
                    <a:pt x="392" y="65"/>
                    <a:pt x="391" y="65"/>
                    <a:pt x="391" y="65"/>
                  </a:cubicBezTo>
                  <a:cubicBezTo>
                    <a:pt x="389" y="65"/>
                    <a:pt x="389" y="64"/>
                    <a:pt x="387" y="64"/>
                  </a:cubicBezTo>
                  <a:cubicBezTo>
                    <a:pt x="387" y="64"/>
                    <a:pt x="386" y="63"/>
                    <a:pt x="385" y="63"/>
                  </a:cubicBezTo>
                  <a:cubicBezTo>
                    <a:pt x="385" y="63"/>
                    <a:pt x="384" y="63"/>
                    <a:pt x="384" y="63"/>
                  </a:cubicBezTo>
                  <a:cubicBezTo>
                    <a:pt x="383" y="63"/>
                    <a:pt x="382" y="63"/>
                    <a:pt x="381" y="63"/>
                  </a:cubicBezTo>
                  <a:cubicBezTo>
                    <a:pt x="380" y="62"/>
                    <a:pt x="380" y="62"/>
                    <a:pt x="378" y="61"/>
                  </a:cubicBezTo>
                  <a:cubicBezTo>
                    <a:pt x="378" y="61"/>
                    <a:pt x="378" y="61"/>
                    <a:pt x="377" y="60"/>
                  </a:cubicBezTo>
                  <a:cubicBezTo>
                    <a:pt x="376" y="60"/>
                    <a:pt x="376" y="60"/>
                    <a:pt x="375" y="60"/>
                  </a:cubicBezTo>
                  <a:cubicBezTo>
                    <a:pt x="375" y="60"/>
                    <a:pt x="374" y="60"/>
                    <a:pt x="373" y="59"/>
                  </a:cubicBezTo>
                  <a:cubicBezTo>
                    <a:pt x="373" y="59"/>
                    <a:pt x="372" y="58"/>
                    <a:pt x="371" y="58"/>
                  </a:cubicBezTo>
                  <a:cubicBezTo>
                    <a:pt x="371" y="58"/>
                    <a:pt x="370" y="58"/>
                    <a:pt x="370" y="58"/>
                  </a:cubicBezTo>
                  <a:cubicBezTo>
                    <a:pt x="368" y="57"/>
                    <a:pt x="367" y="56"/>
                    <a:pt x="365" y="56"/>
                  </a:cubicBezTo>
                  <a:cubicBezTo>
                    <a:pt x="363" y="56"/>
                    <a:pt x="363" y="56"/>
                    <a:pt x="362" y="56"/>
                  </a:cubicBezTo>
                  <a:cubicBezTo>
                    <a:pt x="360" y="55"/>
                    <a:pt x="359" y="54"/>
                    <a:pt x="358" y="54"/>
                  </a:cubicBezTo>
                  <a:cubicBezTo>
                    <a:pt x="357" y="54"/>
                    <a:pt x="357" y="54"/>
                    <a:pt x="356" y="53"/>
                  </a:cubicBezTo>
                  <a:cubicBezTo>
                    <a:pt x="356" y="53"/>
                    <a:pt x="355" y="52"/>
                    <a:pt x="355" y="52"/>
                  </a:cubicBezTo>
                  <a:cubicBezTo>
                    <a:pt x="354" y="52"/>
                    <a:pt x="354" y="51"/>
                    <a:pt x="353" y="51"/>
                  </a:cubicBezTo>
                  <a:cubicBezTo>
                    <a:pt x="352" y="51"/>
                    <a:pt x="352" y="50"/>
                    <a:pt x="351" y="50"/>
                  </a:cubicBezTo>
                  <a:cubicBezTo>
                    <a:pt x="351" y="49"/>
                    <a:pt x="350" y="49"/>
                    <a:pt x="349" y="49"/>
                  </a:cubicBezTo>
                  <a:cubicBezTo>
                    <a:pt x="348" y="48"/>
                    <a:pt x="348" y="48"/>
                    <a:pt x="348" y="47"/>
                  </a:cubicBezTo>
                  <a:cubicBezTo>
                    <a:pt x="347" y="46"/>
                    <a:pt x="347" y="46"/>
                    <a:pt x="346" y="45"/>
                  </a:cubicBezTo>
                  <a:cubicBezTo>
                    <a:pt x="345" y="45"/>
                    <a:pt x="345" y="45"/>
                    <a:pt x="344" y="45"/>
                  </a:cubicBezTo>
                  <a:cubicBezTo>
                    <a:pt x="343" y="45"/>
                    <a:pt x="343" y="45"/>
                    <a:pt x="342" y="45"/>
                  </a:cubicBezTo>
                  <a:cubicBezTo>
                    <a:pt x="342" y="44"/>
                    <a:pt x="341" y="44"/>
                    <a:pt x="341" y="44"/>
                  </a:cubicBezTo>
                  <a:cubicBezTo>
                    <a:pt x="340" y="44"/>
                    <a:pt x="340" y="43"/>
                    <a:pt x="339" y="43"/>
                  </a:cubicBezTo>
                  <a:cubicBezTo>
                    <a:pt x="332" y="43"/>
                    <a:pt x="332" y="43"/>
                    <a:pt x="332" y="43"/>
                  </a:cubicBezTo>
                  <a:cubicBezTo>
                    <a:pt x="331" y="43"/>
                    <a:pt x="331" y="44"/>
                    <a:pt x="330" y="44"/>
                  </a:cubicBezTo>
                  <a:cubicBezTo>
                    <a:pt x="329" y="44"/>
                    <a:pt x="328" y="43"/>
                    <a:pt x="327" y="43"/>
                  </a:cubicBezTo>
                  <a:cubicBezTo>
                    <a:pt x="326" y="42"/>
                    <a:pt x="325" y="42"/>
                    <a:pt x="324" y="42"/>
                  </a:cubicBezTo>
                  <a:cubicBezTo>
                    <a:pt x="323" y="41"/>
                    <a:pt x="322" y="40"/>
                    <a:pt x="320" y="40"/>
                  </a:cubicBezTo>
                  <a:cubicBezTo>
                    <a:pt x="314" y="40"/>
                    <a:pt x="311" y="40"/>
                    <a:pt x="305" y="40"/>
                  </a:cubicBezTo>
                  <a:cubicBezTo>
                    <a:pt x="305" y="41"/>
                    <a:pt x="305" y="42"/>
                    <a:pt x="305" y="42"/>
                  </a:cubicBezTo>
                  <a:cubicBezTo>
                    <a:pt x="305" y="43"/>
                    <a:pt x="306" y="43"/>
                    <a:pt x="306" y="44"/>
                  </a:cubicBezTo>
                  <a:cubicBezTo>
                    <a:pt x="307" y="45"/>
                    <a:pt x="308" y="46"/>
                    <a:pt x="309" y="47"/>
                  </a:cubicBezTo>
                  <a:cubicBezTo>
                    <a:pt x="310" y="48"/>
                    <a:pt x="311" y="49"/>
                    <a:pt x="312" y="49"/>
                  </a:cubicBezTo>
                  <a:cubicBezTo>
                    <a:pt x="313" y="49"/>
                    <a:pt x="313" y="49"/>
                    <a:pt x="314" y="49"/>
                  </a:cubicBezTo>
                  <a:cubicBezTo>
                    <a:pt x="316" y="50"/>
                    <a:pt x="316" y="50"/>
                    <a:pt x="316" y="50"/>
                  </a:cubicBezTo>
                  <a:cubicBezTo>
                    <a:pt x="316" y="50"/>
                    <a:pt x="316" y="51"/>
                    <a:pt x="317" y="52"/>
                  </a:cubicBezTo>
                  <a:cubicBezTo>
                    <a:pt x="318" y="53"/>
                    <a:pt x="319" y="53"/>
                    <a:pt x="320" y="54"/>
                  </a:cubicBezTo>
                  <a:cubicBezTo>
                    <a:pt x="320" y="55"/>
                    <a:pt x="321" y="55"/>
                    <a:pt x="321" y="55"/>
                  </a:cubicBezTo>
                  <a:cubicBezTo>
                    <a:pt x="322" y="56"/>
                    <a:pt x="322" y="57"/>
                    <a:pt x="322" y="57"/>
                  </a:cubicBezTo>
                  <a:cubicBezTo>
                    <a:pt x="323" y="58"/>
                    <a:pt x="324" y="58"/>
                    <a:pt x="324" y="59"/>
                  </a:cubicBezTo>
                  <a:cubicBezTo>
                    <a:pt x="325" y="60"/>
                    <a:pt x="325" y="60"/>
                    <a:pt x="325" y="61"/>
                  </a:cubicBezTo>
                  <a:cubicBezTo>
                    <a:pt x="326" y="62"/>
                    <a:pt x="326" y="63"/>
                    <a:pt x="326" y="63"/>
                  </a:cubicBezTo>
                  <a:cubicBezTo>
                    <a:pt x="326" y="64"/>
                    <a:pt x="327" y="64"/>
                    <a:pt x="327" y="65"/>
                  </a:cubicBezTo>
                  <a:cubicBezTo>
                    <a:pt x="327" y="66"/>
                    <a:pt x="328" y="67"/>
                    <a:pt x="328" y="68"/>
                  </a:cubicBezTo>
                  <a:cubicBezTo>
                    <a:pt x="328" y="70"/>
                    <a:pt x="328" y="70"/>
                    <a:pt x="328" y="70"/>
                  </a:cubicBezTo>
                  <a:cubicBezTo>
                    <a:pt x="324" y="70"/>
                    <a:pt x="324" y="70"/>
                    <a:pt x="324" y="70"/>
                  </a:cubicBezTo>
                  <a:cubicBezTo>
                    <a:pt x="324" y="70"/>
                    <a:pt x="323" y="70"/>
                    <a:pt x="323" y="70"/>
                  </a:cubicBezTo>
                  <a:cubicBezTo>
                    <a:pt x="322" y="69"/>
                    <a:pt x="321" y="69"/>
                    <a:pt x="321" y="69"/>
                  </a:cubicBezTo>
                  <a:cubicBezTo>
                    <a:pt x="320" y="69"/>
                    <a:pt x="320" y="68"/>
                    <a:pt x="319" y="68"/>
                  </a:cubicBezTo>
                  <a:cubicBezTo>
                    <a:pt x="319" y="67"/>
                    <a:pt x="318" y="67"/>
                    <a:pt x="317" y="67"/>
                  </a:cubicBezTo>
                  <a:cubicBezTo>
                    <a:pt x="317" y="66"/>
                    <a:pt x="317" y="66"/>
                    <a:pt x="316" y="65"/>
                  </a:cubicBezTo>
                  <a:cubicBezTo>
                    <a:pt x="316" y="65"/>
                    <a:pt x="315" y="65"/>
                    <a:pt x="315" y="64"/>
                  </a:cubicBezTo>
                  <a:cubicBezTo>
                    <a:pt x="314" y="64"/>
                    <a:pt x="313" y="63"/>
                    <a:pt x="313" y="63"/>
                  </a:cubicBezTo>
                  <a:cubicBezTo>
                    <a:pt x="312" y="63"/>
                    <a:pt x="312" y="62"/>
                    <a:pt x="311" y="61"/>
                  </a:cubicBezTo>
                  <a:cubicBezTo>
                    <a:pt x="310" y="61"/>
                    <a:pt x="309" y="61"/>
                    <a:pt x="309" y="60"/>
                  </a:cubicBezTo>
                  <a:cubicBezTo>
                    <a:pt x="307" y="59"/>
                    <a:pt x="307" y="58"/>
                    <a:pt x="305" y="57"/>
                  </a:cubicBezTo>
                  <a:cubicBezTo>
                    <a:pt x="305" y="57"/>
                    <a:pt x="304" y="57"/>
                    <a:pt x="304" y="57"/>
                  </a:cubicBezTo>
                  <a:cubicBezTo>
                    <a:pt x="303" y="56"/>
                    <a:pt x="303" y="56"/>
                    <a:pt x="302" y="56"/>
                  </a:cubicBezTo>
                  <a:cubicBezTo>
                    <a:pt x="302" y="55"/>
                    <a:pt x="301" y="55"/>
                    <a:pt x="301" y="55"/>
                  </a:cubicBezTo>
                  <a:cubicBezTo>
                    <a:pt x="300" y="54"/>
                    <a:pt x="299" y="53"/>
                    <a:pt x="298" y="52"/>
                  </a:cubicBezTo>
                  <a:cubicBezTo>
                    <a:pt x="297" y="52"/>
                    <a:pt x="297" y="52"/>
                    <a:pt x="296" y="52"/>
                  </a:cubicBezTo>
                  <a:cubicBezTo>
                    <a:pt x="296" y="52"/>
                    <a:pt x="296" y="52"/>
                    <a:pt x="295" y="52"/>
                  </a:cubicBezTo>
                  <a:cubicBezTo>
                    <a:pt x="293" y="52"/>
                    <a:pt x="293" y="51"/>
                    <a:pt x="291" y="51"/>
                  </a:cubicBezTo>
                  <a:cubicBezTo>
                    <a:pt x="291" y="51"/>
                    <a:pt x="290" y="50"/>
                    <a:pt x="290" y="50"/>
                  </a:cubicBezTo>
                  <a:cubicBezTo>
                    <a:pt x="289" y="49"/>
                    <a:pt x="289" y="48"/>
                    <a:pt x="289" y="48"/>
                  </a:cubicBezTo>
                  <a:cubicBezTo>
                    <a:pt x="289" y="47"/>
                    <a:pt x="288" y="47"/>
                    <a:pt x="288" y="46"/>
                  </a:cubicBezTo>
                  <a:cubicBezTo>
                    <a:pt x="287" y="46"/>
                    <a:pt x="287" y="46"/>
                    <a:pt x="286" y="46"/>
                  </a:cubicBezTo>
                  <a:cubicBezTo>
                    <a:pt x="285" y="46"/>
                    <a:pt x="285" y="45"/>
                    <a:pt x="284" y="45"/>
                  </a:cubicBezTo>
                  <a:cubicBezTo>
                    <a:pt x="283" y="45"/>
                    <a:pt x="283" y="45"/>
                    <a:pt x="282" y="45"/>
                  </a:cubicBezTo>
                  <a:cubicBezTo>
                    <a:pt x="281" y="45"/>
                    <a:pt x="281" y="45"/>
                    <a:pt x="279" y="45"/>
                  </a:cubicBezTo>
                  <a:cubicBezTo>
                    <a:pt x="274" y="45"/>
                    <a:pt x="274" y="45"/>
                    <a:pt x="274" y="45"/>
                  </a:cubicBezTo>
                  <a:cubicBezTo>
                    <a:pt x="274" y="47"/>
                    <a:pt x="274" y="47"/>
                    <a:pt x="274" y="47"/>
                  </a:cubicBezTo>
                  <a:cubicBezTo>
                    <a:pt x="274" y="48"/>
                    <a:pt x="275" y="49"/>
                    <a:pt x="275" y="50"/>
                  </a:cubicBezTo>
                  <a:cubicBezTo>
                    <a:pt x="276" y="52"/>
                    <a:pt x="277" y="53"/>
                    <a:pt x="278" y="55"/>
                  </a:cubicBezTo>
                  <a:cubicBezTo>
                    <a:pt x="278" y="55"/>
                    <a:pt x="278" y="56"/>
                    <a:pt x="278" y="57"/>
                  </a:cubicBezTo>
                  <a:cubicBezTo>
                    <a:pt x="278" y="58"/>
                    <a:pt x="278" y="58"/>
                    <a:pt x="278" y="59"/>
                  </a:cubicBezTo>
                  <a:cubicBezTo>
                    <a:pt x="278" y="60"/>
                    <a:pt x="278" y="60"/>
                    <a:pt x="278" y="61"/>
                  </a:cubicBezTo>
                  <a:cubicBezTo>
                    <a:pt x="278" y="61"/>
                    <a:pt x="278" y="62"/>
                    <a:pt x="278" y="62"/>
                  </a:cubicBezTo>
                  <a:cubicBezTo>
                    <a:pt x="278" y="64"/>
                    <a:pt x="278" y="64"/>
                    <a:pt x="278" y="64"/>
                  </a:cubicBezTo>
                  <a:cubicBezTo>
                    <a:pt x="278" y="64"/>
                    <a:pt x="277" y="65"/>
                    <a:pt x="277" y="65"/>
                  </a:cubicBezTo>
                  <a:cubicBezTo>
                    <a:pt x="276" y="68"/>
                    <a:pt x="276" y="69"/>
                    <a:pt x="275" y="71"/>
                  </a:cubicBezTo>
                  <a:cubicBezTo>
                    <a:pt x="275" y="72"/>
                    <a:pt x="274" y="73"/>
                    <a:pt x="274" y="73"/>
                  </a:cubicBezTo>
                  <a:cubicBezTo>
                    <a:pt x="274" y="74"/>
                    <a:pt x="274" y="74"/>
                    <a:pt x="273" y="75"/>
                  </a:cubicBezTo>
                  <a:cubicBezTo>
                    <a:pt x="273" y="75"/>
                    <a:pt x="272" y="75"/>
                    <a:pt x="271" y="75"/>
                  </a:cubicBezTo>
                  <a:cubicBezTo>
                    <a:pt x="270" y="75"/>
                    <a:pt x="269" y="75"/>
                    <a:pt x="268" y="74"/>
                  </a:cubicBezTo>
                  <a:cubicBezTo>
                    <a:pt x="268" y="74"/>
                    <a:pt x="267" y="74"/>
                    <a:pt x="266" y="73"/>
                  </a:cubicBezTo>
                  <a:cubicBezTo>
                    <a:pt x="265" y="72"/>
                    <a:pt x="264" y="72"/>
                    <a:pt x="264" y="71"/>
                  </a:cubicBezTo>
                  <a:cubicBezTo>
                    <a:pt x="264" y="70"/>
                    <a:pt x="264" y="70"/>
                    <a:pt x="264" y="69"/>
                  </a:cubicBezTo>
                  <a:cubicBezTo>
                    <a:pt x="264" y="68"/>
                    <a:pt x="264" y="67"/>
                    <a:pt x="264" y="66"/>
                  </a:cubicBezTo>
                  <a:cubicBezTo>
                    <a:pt x="264" y="65"/>
                    <a:pt x="265" y="65"/>
                    <a:pt x="265" y="64"/>
                  </a:cubicBezTo>
                  <a:cubicBezTo>
                    <a:pt x="266" y="63"/>
                    <a:pt x="267" y="62"/>
                    <a:pt x="268" y="61"/>
                  </a:cubicBezTo>
                  <a:cubicBezTo>
                    <a:pt x="268" y="61"/>
                    <a:pt x="269" y="60"/>
                    <a:pt x="269" y="60"/>
                  </a:cubicBezTo>
                  <a:cubicBezTo>
                    <a:pt x="269" y="59"/>
                    <a:pt x="270" y="59"/>
                    <a:pt x="270" y="58"/>
                  </a:cubicBezTo>
                  <a:cubicBezTo>
                    <a:pt x="270" y="58"/>
                    <a:pt x="270" y="57"/>
                    <a:pt x="270" y="57"/>
                  </a:cubicBezTo>
                  <a:cubicBezTo>
                    <a:pt x="269" y="56"/>
                    <a:pt x="268" y="56"/>
                    <a:pt x="268" y="55"/>
                  </a:cubicBezTo>
                  <a:cubicBezTo>
                    <a:pt x="268" y="55"/>
                    <a:pt x="267" y="54"/>
                    <a:pt x="267" y="53"/>
                  </a:cubicBezTo>
                  <a:cubicBezTo>
                    <a:pt x="267" y="52"/>
                    <a:pt x="266" y="52"/>
                    <a:pt x="265" y="52"/>
                  </a:cubicBezTo>
                  <a:cubicBezTo>
                    <a:pt x="265" y="50"/>
                    <a:pt x="265" y="50"/>
                    <a:pt x="265" y="50"/>
                  </a:cubicBezTo>
                  <a:cubicBezTo>
                    <a:pt x="265" y="50"/>
                    <a:pt x="266" y="49"/>
                    <a:pt x="266" y="49"/>
                  </a:cubicBezTo>
                  <a:cubicBezTo>
                    <a:pt x="266" y="47"/>
                    <a:pt x="265" y="46"/>
                    <a:pt x="264" y="46"/>
                  </a:cubicBezTo>
                  <a:cubicBezTo>
                    <a:pt x="263" y="45"/>
                    <a:pt x="263" y="45"/>
                    <a:pt x="262" y="45"/>
                  </a:cubicBezTo>
                  <a:cubicBezTo>
                    <a:pt x="261" y="44"/>
                    <a:pt x="261" y="44"/>
                    <a:pt x="260" y="43"/>
                  </a:cubicBezTo>
                  <a:cubicBezTo>
                    <a:pt x="260" y="43"/>
                    <a:pt x="259" y="42"/>
                    <a:pt x="259" y="42"/>
                  </a:cubicBezTo>
                  <a:cubicBezTo>
                    <a:pt x="258" y="42"/>
                    <a:pt x="258" y="41"/>
                    <a:pt x="257" y="41"/>
                  </a:cubicBezTo>
                  <a:cubicBezTo>
                    <a:pt x="256" y="40"/>
                    <a:pt x="256" y="41"/>
                    <a:pt x="255" y="41"/>
                  </a:cubicBezTo>
                  <a:cubicBezTo>
                    <a:pt x="254" y="41"/>
                    <a:pt x="253" y="40"/>
                    <a:pt x="252" y="41"/>
                  </a:cubicBezTo>
                  <a:cubicBezTo>
                    <a:pt x="252" y="41"/>
                    <a:pt x="251" y="41"/>
                    <a:pt x="251" y="41"/>
                  </a:cubicBezTo>
                  <a:cubicBezTo>
                    <a:pt x="250" y="42"/>
                    <a:pt x="249" y="42"/>
                    <a:pt x="248" y="42"/>
                  </a:cubicBezTo>
                  <a:cubicBezTo>
                    <a:pt x="247" y="42"/>
                    <a:pt x="247" y="43"/>
                    <a:pt x="246" y="43"/>
                  </a:cubicBezTo>
                  <a:cubicBezTo>
                    <a:pt x="245" y="43"/>
                    <a:pt x="244" y="44"/>
                    <a:pt x="243" y="45"/>
                  </a:cubicBezTo>
                  <a:cubicBezTo>
                    <a:pt x="242" y="45"/>
                    <a:pt x="242" y="46"/>
                    <a:pt x="241" y="46"/>
                  </a:cubicBezTo>
                  <a:cubicBezTo>
                    <a:pt x="240" y="46"/>
                    <a:pt x="240" y="47"/>
                    <a:pt x="239" y="47"/>
                  </a:cubicBezTo>
                  <a:cubicBezTo>
                    <a:pt x="239" y="47"/>
                    <a:pt x="238" y="47"/>
                    <a:pt x="238" y="48"/>
                  </a:cubicBezTo>
                  <a:cubicBezTo>
                    <a:pt x="237" y="48"/>
                    <a:pt x="237" y="47"/>
                    <a:pt x="236" y="48"/>
                  </a:cubicBezTo>
                  <a:cubicBezTo>
                    <a:pt x="236" y="48"/>
                    <a:pt x="235" y="48"/>
                    <a:pt x="235" y="48"/>
                  </a:cubicBezTo>
                  <a:cubicBezTo>
                    <a:pt x="234" y="48"/>
                    <a:pt x="233" y="49"/>
                    <a:pt x="233" y="49"/>
                  </a:cubicBezTo>
                  <a:cubicBezTo>
                    <a:pt x="232" y="49"/>
                    <a:pt x="232" y="50"/>
                    <a:pt x="231" y="50"/>
                  </a:cubicBezTo>
                  <a:cubicBezTo>
                    <a:pt x="230" y="50"/>
                    <a:pt x="229" y="50"/>
                    <a:pt x="228" y="50"/>
                  </a:cubicBezTo>
                  <a:cubicBezTo>
                    <a:pt x="227" y="50"/>
                    <a:pt x="227" y="50"/>
                    <a:pt x="226" y="50"/>
                  </a:cubicBezTo>
                  <a:cubicBezTo>
                    <a:pt x="217" y="50"/>
                    <a:pt x="217" y="50"/>
                    <a:pt x="217" y="50"/>
                  </a:cubicBezTo>
                  <a:cubicBezTo>
                    <a:pt x="217" y="50"/>
                    <a:pt x="216" y="50"/>
                    <a:pt x="215" y="50"/>
                  </a:cubicBezTo>
                  <a:cubicBezTo>
                    <a:pt x="215" y="51"/>
                    <a:pt x="214" y="51"/>
                    <a:pt x="214" y="51"/>
                  </a:cubicBezTo>
                  <a:cubicBezTo>
                    <a:pt x="213" y="51"/>
                    <a:pt x="213" y="52"/>
                    <a:pt x="212" y="52"/>
                  </a:cubicBezTo>
                  <a:cubicBezTo>
                    <a:pt x="211" y="52"/>
                    <a:pt x="210" y="53"/>
                    <a:pt x="209" y="53"/>
                  </a:cubicBezTo>
                  <a:cubicBezTo>
                    <a:pt x="208" y="53"/>
                    <a:pt x="208" y="53"/>
                    <a:pt x="208" y="53"/>
                  </a:cubicBezTo>
                  <a:cubicBezTo>
                    <a:pt x="207" y="53"/>
                    <a:pt x="207" y="52"/>
                    <a:pt x="206" y="52"/>
                  </a:cubicBezTo>
                  <a:cubicBezTo>
                    <a:pt x="202" y="52"/>
                    <a:pt x="200" y="53"/>
                    <a:pt x="197" y="53"/>
                  </a:cubicBezTo>
                  <a:cubicBezTo>
                    <a:pt x="196" y="53"/>
                    <a:pt x="196" y="53"/>
                    <a:pt x="195" y="53"/>
                  </a:cubicBezTo>
                  <a:cubicBezTo>
                    <a:pt x="195" y="53"/>
                    <a:pt x="194" y="53"/>
                    <a:pt x="194" y="53"/>
                  </a:cubicBezTo>
                  <a:cubicBezTo>
                    <a:pt x="193" y="54"/>
                    <a:pt x="193" y="54"/>
                    <a:pt x="192" y="55"/>
                  </a:cubicBezTo>
                  <a:cubicBezTo>
                    <a:pt x="192" y="55"/>
                    <a:pt x="192" y="56"/>
                    <a:pt x="192" y="56"/>
                  </a:cubicBezTo>
                  <a:cubicBezTo>
                    <a:pt x="193" y="57"/>
                    <a:pt x="192" y="58"/>
                    <a:pt x="193" y="58"/>
                  </a:cubicBezTo>
                  <a:cubicBezTo>
                    <a:pt x="193" y="58"/>
                    <a:pt x="194" y="58"/>
                    <a:pt x="194" y="58"/>
                  </a:cubicBezTo>
                  <a:cubicBezTo>
                    <a:pt x="195" y="58"/>
                    <a:pt x="195" y="59"/>
                    <a:pt x="196" y="59"/>
                  </a:cubicBezTo>
                  <a:cubicBezTo>
                    <a:pt x="197" y="59"/>
                    <a:pt x="198" y="58"/>
                    <a:pt x="199" y="59"/>
                  </a:cubicBezTo>
                  <a:cubicBezTo>
                    <a:pt x="200" y="59"/>
                    <a:pt x="201" y="59"/>
                    <a:pt x="201" y="59"/>
                  </a:cubicBezTo>
                  <a:cubicBezTo>
                    <a:pt x="202" y="60"/>
                    <a:pt x="203" y="60"/>
                    <a:pt x="203" y="60"/>
                  </a:cubicBezTo>
                  <a:cubicBezTo>
                    <a:pt x="204" y="61"/>
                    <a:pt x="204" y="61"/>
                    <a:pt x="205" y="62"/>
                  </a:cubicBezTo>
                  <a:cubicBezTo>
                    <a:pt x="205" y="62"/>
                    <a:pt x="205" y="63"/>
                    <a:pt x="206" y="63"/>
                  </a:cubicBezTo>
                  <a:cubicBezTo>
                    <a:pt x="206" y="64"/>
                    <a:pt x="206" y="64"/>
                    <a:pt x="207" y="65"/>
                  </a:cubicBezTo>
                  <a:cubicBezTo>
                    <a:pt x="207" y="65"/>
                    <a:pt x="207" y="66"/>
                    <a:pt x="208" y="67"/>
                  </a:cubicBezTo>
                  <a:cubicBezTo>
                    <a:pt x="208" y="67"/>
                    <a:pt x="209" y="67"/>
                    <a:pt x="210" y="67"/>
                  </a:cubicBezTo>
                  <a:cubicBezTo>
                    <a:pt x="211" y="67"/>
                    <a:pt x="211" y="68"/>
                    <a:pt x="213" y="68"/>
                  </a:cubicBezTo>
                  <a:cubicBezTo>
                    <a:pt x="213" y="69"/>
                    <a:pt x="213" y="68"/>
                    <a:pt x="214" y="68"/>
                  </a:cubicBezTo>
                  <a:cubicBezTo>
                    <a:pt x="215" y="69"/>
                    <a:pt x="216" y="68"/>
                    <a:pt x="217" y="68"/>
                  </a:cubicBezTo>
                  <a:cubicBezTo>
                    <a:pt x="218" y="68"/>
                    <a:pt x="218" y="69"/>
                    <a:pt x="218" y="69"/>
                  </a:cubicBezTo>
                  <a:cubicBezTo>
                    <a:pt x="219" y="70"/>
                    <a:pt x="219" y="70"/>
                    <a:pt x="220" y="71"/>
                  </a:cubicBezTo>
                  <a:cubicBezTo>
                    <a:pt x="221" y="71"/>
                    <a:pt x="222" y="72"/>
                    <a:pt x="223" y="72"/>
                  </a:cubicBezTo>
                  <a:cubicBezTo>
                    <a:pt x="223" y="72"/>
                    <a:pt x="224" y="73"/>
                    <a:pt x="224" y="73"/>
                  </a:cubicBezTo>
                  <a:cubicBezTo>
                    <a:pt x="225" y="73"/>
                    <a:pt x="225" y="73"/>
                    <a:pt x="226" y="73"/>
                  </a:cubicBezTo>
                  <a:cubicBezTo>
                    <a:pt x="227" y="74"/>
                    <a:pt x="227" y="75"/>
                    <a:pt x="228" y="76"/>
                  </a:cubicBezTo>
                  <a:cubicBezTo>
                    <a:pt x="227" y="77"/>
                    <a:pt x="227" y="77"/>
                    <a:pt x="227" y="77"/>
                  </a:cubicBezTo>
                  <a:cubicBezTo>
                    <a:pt x="221" y="77"/>
                    <a:pt x="221" y="77"/>
                    <a:pt x="221" y="77"/>
                  </a:cubicBezTo>
                  <a:cubicBezTo>
                    <a:pt x="220" y="77"/>
                    <a:pt x="220" y="77"/>
                    <a:pt x="220" y="77"/>
                  </a:cubicBezTo>
                  <a:cubicBezTo>
                    <a:pt x="219" y="76"/>
                    <a:pt x="218" y="76"/>
                    <a:pt x="218" y="76"/>
                  </a:cubicBezTo>
                  <a:cubicBezTo>
                    <a:pt x="217" y="76"/>
                    <a:pt x="217" y="76"/>
                    <a:pt x="217" y="75"/>
                  </a:cubicBezTo>
                  <a:cubicBezTo>
                    <a:pt x="215" y="75"/>
                    <a:pt x="214" y="75"/>
                    <a:pt x="213" y="74"/>
                  </a:cubicBezTo>
                  <a:cubicBezTo>
                    <a:pt x="212" y="74"/>
                    <a:pt x="212" y="73"/>
                    <a:pt x="211" y="73"/>
                  </a:cubicBezTo>
                  <a:cubicBezTo>
                    <a:pt x="210" y="72"/>
                    <a:pt x="210" y="72"/>
                    <a:pt x="209" y="72"/>
                  </a:cubicBezTo>
                  <a:cubicBezTo>
                    <a:pt x="209" y="71"/>
                    <a:pt x="208" y="71"/>
                    <a:pt x="208" y="71"/>
                  </a:cubicBezTo>
                  <a:cubicBezTo>
                    <a:pt x="207" y="70"/>
                    <a:pt x="207" y="69"/>
                    <a:pt x="206" y="69"/>
                  </a:cubicBezTo>
                  <a:cubicBezTo>
                    <a:pt x="205" y="69"/>
                    <a:pt x="203" y="69"/>
                    <a:pt x="201" y="69"/>
                  </a:cubicBezTo>
                  <a:cubicBezTo>
                    <a:pt x="201" y="69"/>
                    <a:pt x="200" y="69"/>
                    <a:pt x="200" y="69"/>
                  </a:cubicBezTo>
                  <a:cubicBezTo>
                    <a:pt x="198" y="69"/>
                    <a:pt x="198" y="69"/>
                    <a:pt x="198" y="69"/>
                  </a:cubicBezTo>
                  <a:cubicBezTo>
                    <a:pt x="197" y="69"/>
                    <a:pt x="197" y="69"/>
                    <a:pt x="196" y="68"/>
                  </a:cubicBezTo>
                  <a:cubicBezTo>
                    <a:pt x="195" y="68"/>
                    <a:pt x="195" y="67"/>
                    <a:pt x="194" y="67"/>
                  </a:cubicBezTo>
                  <a:cubicBezTo>
                    <a:pt x="193" y="66"/>
                    <a:pt x="192" y="66"/>
                    <a:pt x="191" y="66"/>
                  </a:cubicBezTo>
                  <a:cubicBezTo>
                    <a:pt x="191" y="66"/>
                    <a:pt x="190" y="65"/>
                    <a:pt x="190" y="65"/>
                  </a:cubicBezTo>
                  <a:cubicBezTo>
                    <a:pt x="188" y="65"/>
                    <a:pt x="187" y="64"/>
                    <a:pt x="186" y="63"/>
                  </a:cubicBezTo>
                  <a:cubicBezTo>
                    <a:pt x="185" y="63"/>
                    <a:pt x="185" y="62"/>
                    <a:pt x="184" y="62"/>
                  </a:cubicBezTo>
                  <a:cubicBezTo>
                    <a:pt x="184" y="61"/>
                    <a:pt x="183" y="61"/>
                    <a:pt x="183" y="60"/>
                  </a:cubicBezTo>
                  <a:cubicBezTo>
                    <a:pt x="182" y="60"/>
                    <a:pt x="182" y="59"/>
                    <a:pt x="182" y="59"/>
                  </a:cubicBezTo>
                  <a:cubicBezTo>
                    <a:pt x="181" y="59"/>
                    <a:pt x="181" y="58"/>
                    <a:pt x="181" y="58"/>
                  </a:cubicBezTo>
                  <a:cubicBezTo>
                    <a:pt x="180" y="58"/>
                    <a:pt x="180" y="58"/>
                    <a:pt x="179" y="58"/>
                  </a:cubicBezTo>
                  <a:cubicBezTo>
                    <a:pt x="177" y="58"/>
                    <a:pt x="175" y="58"/>
                    <a:pt x="173" y="59"/>
                  </a:cubicBezTo>
                  <a:cubicBezTo>
                    <a:pt x="172" y="59"/>
                    <a:pt x="172" y="59"/>
                    <a:pt x="171" y="60"/>
                  </a:cubicBezTo>
                  <a:cubicBezTo>
                    <a:pt x="171" y="60"/>
                    <a:pt x="170" y="60"/>
                    <a:pt x="169" y="60"/>
                  </a:cubicBezTo>
                  <a:cubicBezTo>
                    <a:pt x="169" y="61"/>
                    <a:pt x="169" y="61"/>
                    <a:pt x="168" y="61"/>
                  </a:cubicBezTo>
                  <a:cubicBezTo>
                    <a:pt x="167" y="62"/>
                    <a:pt x="167" y="62"/>
                    <a:pt x="166" y="62"/>
                  </a:cubicBezTo>
                  <a:cubicBezTo>
                    <a:pt x="166" y="62"/>
                    <a:pt x="165" y="63"/>
                    <a:pt x="165" y="63"/>
                  </a:cubicBezTo>
                  <a:cubicBezTo>
                    <a:pt x="163" y="64"/>
                    <a:pt x="162" y="64"/>
                    <a:pt x="161" y="64"/>
                  </a:cubicBezTo>
                  <a:cubicBezTo>
                    <a:pt x="161" y="65"/>
                    <a:pt x="160" y="65"/>
                    <a:pt x="160" y="65"/>
                  </a:cubicBezTo>
                  <a:cubicBezTo>
                    <a:pt x="159" y="65"/>
                    <a:pt x="158" y="66"/>
                    <a:pt x="158" y="67"/>
                  </a:cubicBezTo>
                  <a:cubicBezTo>
                    <a:pt x="158" y="69"/>
                    <a:pt x="159" y="69"/>
                    <a:pt x="160" y="71"/>
                  </a:cubicBezTo>
                  <a:cubicBezTo>
                    <a:pt x="160" y="71"/>
                    <a:pt x="161" y="72"/>
                    <a:pt x="161" y="72"/>
                  </a:cubicBezTo>
                  <a:cubicBezTo>
                    <a:pt x="161" y="73"/>
                    <a:pt x="162" y="73"/>
                    <a:pt x="162" y="74"/>
                  </a:cubicBezTo>
                  <a:cubicBezTo>
                    <a:pt x="162" y="74"/>
                    <a:pt x="162" y="75"/>
                    <a:pt x="162" y="75"/>
                  </a:cubicBezTo>
                  <a:cubicBezTo>
                    <a:pt x="162" y="87"/>
                    <a:pt x="162" y="87"/>
                    <a:pt x="162" y="87"/>
                  </a:cubicBezTo>
                  <a:cubicBezTo>
                    <a:pt x="153" y="87"/>
                    <a:pt x="153" y="87"/>
                    <a:pt x="153" y="87"/>
                  </a:cubicBezTo>
                  <a:cubicBezTo>
                    <a:pt x="152" y="87"/>
                    <a:pt x="151" y="87"/>
                    <a:pt x="150" y="86"/>
                  </a:cubicBezTo>
                  <a:cubicBezTo>
                    <a:pt x="149" y="86"/>
                    <a:pt x="149" y="86"/>
                    <a:pt x="148" y="85"/>
                  </a:cubicBezTo>
                  <a:cubicBezTo>
                    <a:pt x="147" y="85"/>
                    <a:pt x="147" y="84"/>
                    <a:pt x="147" y="84"/>
                  </a:cubicBezTo>
                  <a:cubicBezTo>
                    <a:pt x="146" y="83"/>
                    <a:pt x="146" y="83"/>
                    <a:pt x="145" y="83"/>
                  </a:cubicBezTo>
                  <a:cubicBezTo>
                    <a:pt x="139" y="83"/>
                    <a:pt x="135" y="83"/>
                    <a:pt x="129" y="83"/>
                  </a:cubicBezTo>
                  <a:cubicBezTo>
                    <a:pt x="128" y="83"/>
                    <a:pt x="128" y="83"/>
                    <a:pt x="127" y="84"/>
                  </a:cubicBezTo>
                  <a:cubicBezTo>
                    <a:pt x="127" y="85"/>
                    <a:pt x="126" y="86"/>
                    <a:pt x="126" y="87"/>
                  </a:cubicBezTo>
                  <a:cubicBezTo>
                    <a:pt x="125" y="88"/>
                    <a:pt x="125" y="88"/>
                    <a:pt x="124" y="88"/>
                  </a:cubicBezTo>
                  <a:cubicBezTo>
                    <a:pt x="123" y="89"/>
                    <a:pt x="122" y="89"/>
                    <a:pt x="121" y="89"/>
                  </a:cubicBezTo>
                  <a:cubicBezTo>
                    <a:pt x="120" y="90"/>
                    <a:pt x="119" y="91"/>
                    <a:pt x="117" y="91"/>
                  </a:cubicBezTo>
                  <a:cubicBezTo>
                    <a:pt x="116" y="91"/>
                    <a:pt x="115" y="91"/>
                    <a:pt x="114" y="91"/>
                  </a:cubicBezTo>
                  <a:cubicBezTo>
                    <a:pt x="113" y="92"/>
                    <a:pt x="112" y="93"/>
                    <a:pt x="111" y="94"/>
                  </a:cubicBezTo>
                  <a:cubicBezTo>
                    <a:pt x="109" y="95"/>
                    <a:pt x="109" y="95"/>
                    <a:pt x="109" y="95"/>
                  </a:cubicBezTo>
                  <a:cubicBezTo>
                    <a:pt x="108" y="97"/>
                    <a:pt x="108" y="97"/>
                    <a:pt x="106" y="98"/>
                  </a:cubicBezTo>
                  <a:cubicBezTo>
                    <a:pt x="106" y="99"/>
                    <a:pt x="105" y="99"/>
                    <a:pt x="105" y="99"/>
                  </a:cubicBezTo>
                  <a:cubicBezTo>
                    <a:pt x="104" y="99"/>
                    <a:pt x="104" y="100"/>
                    <a:pt x="103" y="100"/>
                  </a:cubicBezTo>
                  <a:cubicBezTo>
                    <a:pt x="102" y="100"/>
                    <a:pt x="101" y="100"/>
                    <a:pt x="100" y="100"/>
                  </a:cubicBezTo>
                  <a:cubicBezTo>
                    <a:pt x="99" y="100"/>
                    <a:pt x="99" y="100"/>
                    <a:pt x="98" y="100"/>
                  </a:cubicBezTo>
                  <a:cubicBezTo>
                    <a:pt x="97" y="100"/>
                    <a:pt x="97" y="100"/>
                    <a:pt x="96" y="100"/>
                  </a:cubicBezTo>
                  <a:cubicBezTo>
                    <a:pt x="95" y="100"/>
                    <a:pt x="95" y="100"/>
                    <a:pt x="94" y="100"/>
                  </a:cubicBezTo>
                  <a:cubicBezTo>
                    <a:pt x="93" y="100"/>
                    <a:pt x="93" y="101"/>
                    <a:pt x="92" y="101"/>
                  </a:cubicBezTo>
                  <a:cubicBezTo>
                    <a:pt x="92" y="102"/>
                    <a:pt x="91" y="102"/>
                    <a:pt x="90" y="102"/>
                  </a:cubicBezTo>
                  <a:cubicBezTo>
                    <a:pt x="90" y="103"/>
                    <a:pt x="90" y="103"/>
                    <a:pt x="89" y="103"/>
                  </a:cubicBezTo>
                  <a:cubicBezTo>
                    <a:pt x="88" y="104"/>
                    <a:pt x="88" y="104"/>
                    <a:pt x="87" y="104"/>
                  </a:cubicBezTo>
                  <a:cubicBezTo>
                    <a:pt x="87" y="104"/>
                    <a:pt x="87" y="105"/>
                    <a:pt x="87" y="106"/>
                  </a:cubicBezTo>
                  <a:cubicBezTo>
                    <a:pt x="86" y="106"/>
                    <a:pt x="86" y="106"/>
                    <a:pt x="86" y="107"/>
                  </a:cubicBezTo>
                  <a:cubicBezTo>
                    <a:pt x="85" y="107"/>
                    <a:pt x="85" y="107"/>
                    <a:pt x="84" y="107"/>
                  </a:cubicBezTo>
                  <a:cubicBezTo>
                    <a:pt x="84" y="107"/>
                    <a:pt x="83" y="107"/>
                    <a:pt x="83" y="107"/>
                  </a:cubicBezTo>
                  <a:cubicBezTo>
                    <a:pt x="82" y="107"/>
                    <a:pt x="82" y="108"/>
                    <a:pt x="82" y="109"/>
                  </a:cubicBezTo>
                  <a:cubicBezTo>
                    <a:pt x="81" y="110"/>
                    <a:pt x="80" y="111"/>
                    <a:pt x="79" y="112"/>
                  </a:cubicBezTo>
                  <a:cubicBezTo>
                    <a:pt x="79" y="113"/>
                    <a:pt x="79" y="113"/>
                    <a:pt x="79" y="114"/>
                  </a:cubicBezTo>
                  <a:cubicBezTo>
                    <a:pt x="78" y="114"/>
                    <a:pt x="77" y="114"/>
                    <a:pt x="77" y="114"/>
                  </a:cubicBezTo>
                  <a:cubicBezTo>
                    <a:pt x="76" y="115"/>
                    <a:pt x="76" y="115"/>
                    <a:pt x="76" y="116"/>
                  </a:cubicBezTo>
                  <a:cubicBezTo>
                    <a:pt x="76" y="117"/>
                    <a:pt x="76" y="117"/>
                    <a:pt x="76" y="119"/>
                  </a:cubicBezTo>
                  <a:cubicBezTo>
                    <a:pt x="79" y="119"/>
                    <a:pt x="79" y="119"/>
                    <a:pt x="79" y="119"/>
                  </a:cubicBezTo>
                  <a:cubicBezTo>
                    <a:pt x="80" y="119"/>
                    <a:pt x="81" y="119"/>
                    <a:pt x="82" y="119"/>
                  </a:cubicBezTo>
                  <a:cubicBezTo>
                    <a:pt x="83" y="119"/>
                    <a:pt x="84" y="119"/>
                    <a:pt x="86" y="120"/>
                  </a:cubicBezTo>
                  <a:cubicBezTo>
                    <a:pt x="86" y="120"/>
                    <a:pt x="86" y="121"/>
                    <a:pt x="87" y="121"/>
                  </a:cubicBezTo>
                  <a:cubicBezTo>
                    <a:pt x="88" y="121"/>
                    <a:pt x="87" y="122"/>
                    <a:pt x="88" y="123"/>
                  </a:cubicBezTo>
                  <a:cubicBezTo>
                    <a:pt x="89" y="123"/>
                    <a:pt x="89" y="123"/>
                    <a:pt x="90" y="123"/>
                  </a:cubicBezTo>
                  <a:cubicBezTo>
                    <a:pt x="91" y="123"/>
                    <a:pt x="92" y="123"/>
                    <a:pt x="93" y="123"/>
                  </a:cubicBezTo>
                  <a:cubicBezTo>
                    <a:pt x="96" y="123"/>
                    <a:pt x="97" y="123"/>
                    <a:pt x="99" y="123"/>
                  </a:cubicBezTo>
                  <a:cubicBezTo>
                    <a:pt x="100" y="122"/>
                    <a:pt x="101" y="122"/>
                    <a:pt x="102" y="121"/>
                  </a:cubicBezTo>
                  <a:cubicBezTo>
                    <a:pt x="102" y="121"/>
                    <a:pt x="103" y="121"/>
                    <a:pt x="103" y="121"/>
                  </a:cubicBezTo>
                  <a:cubicBezTo>
                    <a:pt x="104" y="121"/>
                    <a:pt x="104" y="120"/>
                    <a:pt x="105" y="120"/>
                  </a:cubicBezTo>
                  <a:cubicBezTo>
                    <a:pt x="105" y="119"/>
                    <a:pt x="106" y="119"/>
                    <a:pt x="107" y="119"/>
                  </a:cubicBezTo>
                  <a:cubicBezTo>
                    <a:pt x="108" y="119"/>
                    <a:pt x="109" y="120"/>
                    <a:pt x="109" y="121"/>
                  </a:cubicBezTo>
                  <a:cubicBezTo>
                    <a:pt x="109" y="122"/>
                    <a:pt x="109" y="123"/>
                    <a:pt x="109" y="124"/>
                  </a:cubicBezTo>
                  <a:cubicBezTo>
                    <a:pt x="109" y="126"/>
                    <a:pt x="109" y="126"/>
                    <a:pt x="109" y="127"/>
                  </a:cubicBezTo>
                  <a:cubicBezTo>
                    <a:pt x="109" y="128"/>
                    <a:pt x="110" y="128"/>
                    <a:pt x="110" y="129"/>
                  </a:cubicBezTo>
                  <a:cubicBezTo>
                    <a:pt x="110" y="129"/>
                    <a:pt x="110" y="130"/>
                    <a:pt x="110" y="130"/>
                  </a:cubicBezTo>
                  <a:cubicBezTo>
                    <a:pt x="110" y="131"/>
                    <a:pt x="111" y="131"/>
                    <a:pt x="111" y="132"/>
                  </a:cubicBezTo>
                  <a:cubicBezTo>
                    <a:pt x="111" y="139"/>
                    <a:pt x="111" y="139"/>
                    <a:pt x="111" y="139"/>
                  </a:cubicBezTo>
                  <a:cubicBezTo>
                    <a:pt x="111" y="142"/>
                    <a:pt x="109" y="144"/>
                    <a:pt x="107" y="146"/>
                  </a:cubicBezTo>
                  <a:cubicBezTo>
                    <a:pt x="107" y="146"/>
                    <a:pt x="106" y="147"/>
                    <a:pt x="106" y="147"/>
                  </a:cubicBezTo>
                  <a:cubicBezTo>
                    <a:pt x="105" y="148"/>
                    <a:pt x="105" y="148"/>
                    <a:pt x="104" y="148"/>
                  </a:cubicBezTo>
                  <a:cubicBezTo>
                    <a:pt x="102" y="149"/>
                    <a:pt x="101" y="148"/>
                    <a:pt x="99" y="148"/>
                  </a:cubicBezTo>
                  <a:cubicBezTo>
                    <a:pt x="98" y="148"/>
                    <a:pt x="98" y="148"/>
                    <a:pt x="98" y="148"/>
                  </a:cubicBezTo>
                  <a:cubicBezTo>
                    <a:pt x="97" y="148"/>
                    <a:pt x="97" y="148"/>
                    <a:pt x="96" y="148"/>
                  </a:cubicBezTo>
                  <a:cubicBezTo>
                    <a:pt x="95" y="148"/>
                    <a:pt x="94" y="148"/>
                    <a:pt x="93" y="148"/>
                  </a:cubicBezTo>
                  <a:cubicBezTo>
                    <a:pt x="91" y="148"/>
                    <a:pt x="91" y="148"/>
                    <a:pt x="90" y="149"/>
                  </a:cubicBezTo>
                  <a:cubicBezTo>
                    <a:pt x="89" y="149"/>
                    <a:pt x="89" y="150"/>
                    <a:pt x="88" y="150"/>
                  </a:cubicBezTo>
                  <a:cubicBezTo>
                    <a:pt x="87" y="150"/>
                    <a:pt x="87" y="150"/>
                    <a:pt x="86" y="151"/>
                  </a:cubicBezTo>
                  <a:cubicBezTo>
                    <a:pt x="85" y="151"/>
                    <a:pt x="85" y="152"/>
                    <a:pt x="84" y="152"/>
                  </a:cubicBezTo>
                  <a:cubicBezTo>
                    <a:pt x="77" y="152"/>
                    <a:pt x="77" y="152"/>
                    <a:pt x="77" y="152"/>
                  </a:cubicBezTo>
                  <a:cubicBezTo>
                    <a:pt x="75" y="152"/>
                    <a:pt x="74" y="151"/>
                    <a:pt x="72" y="151"/>
                  </a:cubicBezTo>
                  <a:cubicBezTo>
                    <a:pt x="71" y="151"/>
                    <a:pt x="70" y="151"/>
                    <a:pt x="69" y="151"/>
                  </a:cubicBezTo>
                  <a:cubicBezTo>
                    <a:pt x="69" y="150"/>
                    <a:pt x="69" y="150"/>
                    <a:pt x="68" y="150"/>
                  </a:cubicBezTo>
                  <a:cubicBezTo>
                    <a:pt x="67" y="150"/>
                    <a:pt x="66" y="150"/>
                    <a:pt x="65" y="150"/>
                  </a:cubicBezTo>
                  <a:cubicBezTo>
                    <a:pt x="63" y="150"/>
                    <a:pt x="62" y="150"/>
                    <a:pt x="60" y="150"/>
                  </a:cubicBezTo>
                  <a:cubicBezTo>
                    <a:pt x="59" y="150"/>
                    <a:pt x="58" y="151"/>
                    <a:pt x="57" y="152"/>
                  </a:cubicBezTo>
                  <a:cubicBezTo>
                    <a:pt x="57" y="152"/>
                    <a:pt x="56" y="153"/>
                    <a:pt x="56" y="154"/>
                  </a:cubicBezTo>
                  <a:cubicBezTo>
                    <a:pt x="56" y="155"/>
                    <a:pt x="56" y="155"/>
                    <a:pt x="56" y="156"/>
                  </a:cubicBezTo>
                  <a:cubicBezTo>
                    <a:pt x="55" y="157"/>
                    <a:pt x="54" y="158"/>
                    <a:pt x="53" y="159"/>
                  </a:cubicBezTo>
                  <a:cubicBezTo>
                    <a:pt x="53" y="159"/>
                    <a:pt x="52" y="159"/>
                    <a:pt x="52" y="159"/>
                  </a:cubicBezTo>
                  <a:cubicBezTo>
                    <a:pt x="43" y="159"/>
                    <a:pt x="43" y="159"/>
                    <a:pt x="43" y="159"/>
                  </a:cubicBezTo>
                  <a:cubicBezTo>
                    <a:pt x="42" y="159"/>
                    <a:pt x="41" y="161"/>
                    <a:pt x="40" y="161"/>
                  </a:cubicBezTo>
                  <a:cubicBezTo>
                    <a:pt x="39" y="161"/>
                    <a:pt x="39" y="162"/>
                    <a:pt x="38" y="162"/>
                  </a:cubicBezTo>
                  <a:cubicBezTo>
                    <a:pt x="37" y="162"/>
                    <a:pt x="36" y="163"/>
                    <a:pt x="34" y="163"/>
                  </a:cubicBezTo>
                  <a:cubicBezTo>
                    <a:pt x="33" y="163"/>
                    <a:pt x="33" y="163"/>
                    <a:pt x="32" y="163"/>
                  </a:cubicBezTo>
                  <a:cubicBezTo>
                    <a:pt x="31" y="163"/>
                    <a:pt x="30" y="162"/>
                    <a:pt x="29" y="162"/>
                  </a:cubicBezTo>
                  <a:cubicBezTo>
                    <a:pt x="28" y="162"/>
                    <a:pt x="27" y="162"/>
                    <a:pt x="26" y="162"/>
                  </a:cubicBezTo>
                  <a:cubicBezTo>
                    <a:pt x="24" y="162"/>
                    <a:pt x="24" y="162"/>
                    <a:pt x="22" y="162"/>
                  </a:cubicBezTo>
                  <a:cubicBezTo>
                    <a:pt x="21" y="162"/>
                    <a:pt x="21" y="162"/>
                    <a:pt x="20" y="163"/>
                  </a:cubicBezTo>
                  <a:cubicBezTo>
                    <a:pt x="19" y="163"/>
                    <a:pt x="19" y="163"/>
                    <a:pt x="18" y="163"/>
                  </a:cubicBezTo>
                  <a:cubicBezTo>
                    <a:pt x="17" y="164"/>
                    <a:pt x="17" y="164"/>
                    <a:pt x="16" y="164"/>
                  </a:cubicBezTo>
                  <a:cubicBezTo>
                    <a:pt x="15" y="164"/>
                    <a:pt x="15" y="164"/>
                    <a:pt x="15" y="165"/>
                  </a:cubicBezTo>
                  <a:cubicBezTo>
                    <a:pt x="14" y="165"/>
                    <a:pt x="14" y="165"/>
                    <a:pt x="14" y="166"/>
                  </a:cubicBezTo>
                  <a:cubicBezTo>
                    <a:pt x="14" y="166"/>
                    <a:pt x="14" y="167"/>
                    <a:pt x="14" y="167"/>
                  </a:cubicBezTo>
                  <a:cubicBezTo>
                    <a:pt x="14" y="168"/>
                    <a:pt x="14" y="168"/>
                    <a:pt x="13" y="169"/>
                  </a:cubicBezTo>
                  <a:cubicBezTo>
                    <a:pt x="13" y="169"/>
                    <a:pt x="13" y="170"/>
                    <a:pt x="13" y="170"/>
                  </a:cubicBezTo>
                  <a:cubicBezTo>
                    <a:pt x="12" y="171"/>
                    <a:pt x="12" y="171"/>
                    <a:pt x="11" y="171"/>
                  </a:cubicBezTo>
                  <a:cubicBezTo>
                    <a:pt x="3" y="171"/>
                    <a:pt x="3" y="171"/>
                    <a:pt x="3" y="171"/>
                  </a:cubicBezTo>
                  <a:cubicBezTo>
                    <a:pt x="3" y="172"/>
                    <a:pt x="2" y="172"/>
                    <a:pt x="2" y="172"/>
                  </a:cubicBezTo>
                  <a:cubicBezTo>
                    <a:pt x="1" y="173"/>
                    <a:pt x="1" y="174"/>
                    <a:pt x="1" y="175"/>
                  </a:cubicBezTo>
                  <a:cubicBezTo>
                    <a:pt x="1" y="176"/>
                    <a:pt x="0" y="177"/>
                    <a:pt x="1" y="178"/>
                  </a:cubicBezTo>
                  <a:cubicBezTo>
                    <a:pt x="1" y="179"/>
                    <a:pt x="2" y="180"/>
                    <a:pt x="3" y="181"/>
                  </a:cubicBezTo>
                  <a:cubicBezTo>
                    <a:pt x="4" y="182"/>
                    <a:pt x="5" y="183"/>
                    <a:pt x="6" y="183"/>
                  </a:cubicBezTo>
                  <a:cubicBezTo>
                    <a:pt x="7" y="184"/>
                    <a:pt x="6" y="186"/>
                    <a:pt x="7" y="186"/>
                  </a:cubicBezTo>
                  <a:cubicBezTo>
                    <a:pt x="8" y="187"/>
                    <a:pt x="9" y="186"/>
                    <a:pt x="10" y="186"/>
                  </a:cubicBezTo>
                  <a:cubicBezTo>
                    <a:pt x="11" y="186"/>
                    <a:pt x="12" y="186"/>
                    <a:pt x="13" y="186"/>
                  </a:cubicBezTo>
                  <a:cubicBezTo>
                    <a:pt x="14" y="186"/>
                    <a:pt x="15" y="187"/>
                    <a:pt x="16" y="187"/>
                  </a:cubicBezTo>
                  <a:cubicBezTo>
                    <a:pt x="18" y="188"/>
                    <a:pt x="20" y="188"/>
                    <a:pt x="22" y="189"/>
                  </a:cubicBezTo>
                  <a:cubicBezTo>
                    <a:pt x="23" y="190"/>
                    <a:pt x="23" y="191"/>
                    <a:pt x="23" y="192"/>
                  </a:cubicBezTo>
                  <a:cubicBezTo>
                    <a:pt x="38" y="192"/>
                    <a:pt x="38" y="192"/>
                    <a:pt x="38" y="192"/>
                  </a:cubicBezTo>
                  <a:cubicBezTo>
                    <a:pt x="44" y="195"/>
                    <a:pt x="44" y="195"/>
                    <a:pt x="44" y="195"/>
                  </a:cubicBezTo>
                  <a:cubicBezTo>
                    <a:pt x="44" y="195"/>
                    <a:pt x="46" y="195"/>
                    <a:pt x="46" y="195"/>
                  </a:cubicBezTo>
                  <a:cubicBezTo>
                    <a:pt x="47" y="196"/>
                    <a:pt x="47" y="196"/>
                    <a:pt x="48" y="197"/>
                  </a:cubicBezTo>
                  <a:cubicBezTo>
                    <a:pt x="49" y="197"/>
                    <a:pt x="49" y="198"/>
                    <a:pt x="51" y="198"/>
                  </a:cubicBezTo>
                  <a:cubicBezTo>
                    <a:pt x="52" y="199"/>
                    <a:pt x="53" y="198"/>
                    <a:pt x="54" y="198"/>
                  </a:cubicBezTo>
                  <a:cubicBezTo>
                    <a:pt x="55" y="198"/>
                    <a:pt x="55" y="199"/>
                    <a:pt x="56" y="199"/>
                  </a:cubicBezTo>
                  <a:cubicBezTo>
                    <a:pt x="59" y="199"/>
                    <a:pt x="59" y="199"/>
                    <a:pt x="59" y="199"/>
                  </a:cubicBezTo>
                  <a:cubicBezTo>
                    <a:pt x="60" y="199"/>
                    <a:pt x="60" y="199"/>
                    <a:pt x="61" y="199"/>
                  </a:cubicBezTo>
                  <a:cubicBezTo>
                    <a:pt x="62" y="199"/>
                    <a:pt x="62" y="198"/>
                    <a:pt x="63" y="198"/>
                  </a:cubicBezTo>
                  <a:cubicBezTo>
                    <a:pt x="64" y="198"/>
                    <a:pt x="65" y="197"/>
                    <a:pt x="66" y="197"/>
                  </a:cubicBezTo>
                  <a:cubicBezTo>
                    <a:pt x="67" y="197"/>
                    <a:pt x="67" y="196"/>
                    <a:pt x="68" y="196"/>
                  </a:cubicBezTo>
                  <a:cubicBezTo>
                    <a:pt x="76" y="196"/>
                    <a:pt x="76" y="196"/>
                    <a:pt x="76" y="196"/>
                  </a:cubicBezTo>
                  <a:cubicBezTo>
                    <a:pt x="78" y="196"/>
                    <a:pt x="78" y="195"/>
                    <a:pt x="80" y="195"/>
                  </a:cubicBezTo>
                  <a:cubicBezTo>
                    <a:pt x="81" y="195"/>
                    <a:pt x="82" y="195"/>
                    <a:pt x="83" y="195"/>
                  </a:cubicBezTo>
                  <a:cubicBezTo>
                    <a:pt x="84" y="195"/>
                    <a:pt x="84" y="195"/>
                    <a:pt x="84" y="195"/>
                  </a:cubicBezTo>
                  <a:cubicBezTo>
                    <a:pt x="86" y="195"/>
                    <a:pt x="86" y="195"/>
                    <a:pt x="87" y="195"/>
                  </a:cubicBezTo>
                  <a:cubicBezTo>
                    <a:pt x="88" y="195"/>
                    <a:pt x="88" y="195"/>
                    <a:pt x="89" y="195"/>
                  </a:cubicBezTo>
                  <a:cubicBezTo>
                    <a:pt x="89" y="201"/>
                    <a:pt x="89" y="201"/>
                    <a:pt x="89" y="201"/>
                  </a:cubicBezTo>
                  <a:cubicBezTo>
                    <a:pt x="89" y="202"/>
                    <a:pt x="88" y="203"/>
                    <a:pt x="87" y="204"/>
                  </a:cubicBezTo>
                  <a:cubicBezTo>
                    <a:pt x="87" y="204"/>
                    <a:pt x="86" y="204"/>
                    <a:pt x="86" y="205"/>
                  </a:cubicBezTo>
                  <a:cubicBezTo>
                    <a:pt x="85" y="205"/>
                    <a:pt x="84" y="205"/>
                    <a:pt x="84" y="205"/>
                  </a:cubicBezTo>
                  <a:cubicBezTo>
                    <a:pt x="83" y="206"/>
                    <a:pt x="82" y="206"/>
                    <a:pt x="81" y="207"/>
                  </a:cubicBezTo>
                  <a:cubicBezTo>
                    <a:pt x="80" y="207"/>
                    <a:pt x="80" y="208"/>
                    <a:pt x="79" y="209"/>
                  </a:cubicBezTo>
                  <a:cubicBezTo>
                    <a:pt x="79" y="209"/>
                    <a:pt x="78" y="209"/>
                    <a:pt x="78" y="209"/>
                  </a:cubicBezTo>
                  <a:cubicBezTo>
                    <a:pt x="76" y="209"/>
                    <a:pt x="76" y="209"/>
                    <a:pt x="76" y="209"/>
                  </a:cubicBezTo>
                  <a:cubicBezTo>
                    <a:pt x="76" y="209"/>
                    <a:pt x="75" y="208"/>
                    <a:pt x="75" y="208"/>
                  </a:cubicBezTo>
                  <a:cubicBezTo>
                    <a:pt x="74" y="208"/>
                    <a:pt x="73" y="208"/>
                    <a:pt x="73" y="208"/>
                  </a:cubicBezTo>
                  <a:cubicBezTo>
                    <a:pt x="72" y="208"/>
                    <a:pt x="72" y="207"/>
                    <a:pt x="71" y="207"/>
                  </a:cubicBezTo>
                  <a:cubicBezTo>
                    <a:pt x="71" y="207"/>
                    <a:pt x="70" y="206"/>
                    <a:pt x="69" y="206"/>
                  </a:cubicBezTo>
                  <a:cubicBezTo>
                    <a:pt x="66" y="206"/>
                    <a:pt x="66" y="206"/>
                    <a:pt x="66" y="206"/>
                  </a:cubicBezTo>
                  <a:cubicBezTo>
                    <a:pt x="64" y="206"/>
                    <a:pt x="63" y="206"/>
                    <a:pt x="62" y="207"/>
                  </a:cubicBezTo>
                  <a:cubicBezTo>
                    <a:pt x="61" y="207"/>
                    <a:pt x="61" y="208"/>
                    <a:pt x="60" y="208"/>
                  </a:cubicBezTo>
                  <a:cubicBezTo>
                    <a:pt x="58" y="209"/>
                    <a:pt x="57" y="209"/>
                    <a:pt x="56" y="209"/>
                  </a:cubicBezTo>
                  <a:cubicBezTo>
                    <a:pt x="54" y="209"/>
                    <a:pt x="54" y="209"/>
                    <a:pt x="54" y="209"/>
                  </a:cubicBezTo>
                  <a:cubicBezTo>
                    <a:pt x="53" y="209"/>
                    <a:pt x="52" y="208"/>
                    <a:pt x="52" y="208"/>
                  </a:cubicBezTo>
                  <a:cubicBezTo>
                    <a:pt x="51" y="208"/>
                    <a:pt x="50" y="208"/>
                    <a:pt x="50" y="208"/>
                  </a:cubicBezTo>
                  <a:cubicBezTo>
                    <a:pt x="48" y="208"/>
                    <a:pt x="47" y="207"/>
                    <a:pt x="46" y="207"/>
                  </a:cubicBezTo>
                  <a:cubicBezTo>
                    <a:pt x="45" y="207"/>
                    <a:pt x="44" y="207"/>
                    <a:pt x="43" y="207"/>
                  </a:cubicBezTo>
                  <a:cubicBezTo>
                    <a:pt x="41" y="207"/>
                    <a:pt x="41" y="207"/>
                    <a:pt x="41" y="207"/>
                  </a:cubicBezTo>
                  <a:cubicBezTo>
                    <a:pt x="41" y="207"/>
                    <a:pt x="40" y="207"/>
                    <a:pt x="40" y="207"/>
                  </a:cubicBezTo>
                  <a:cubicBezTo>
                    <a:pt x="39" y="209"/>
                    <a:pt x="39" y="209"/>
                    <a:pt x="39" y="211"/>
                  </a:cubicBezTo>
                  <a:cubicBezTo>
                    <a:pt x="30" y="211"/>
                    <a:pt x="30" y="211"/>
                    <a:pt x="30" y="211"/>
                  </a:cubicBezTo>
                  <a:cubicBezTo>
                    <a:pt x="30" y="211"/>
                    <a:pt x="29" y="211"/>
                    <a:pt x="29" y="212"/>
                  </a:cubicBezTo>
                  <a:cubicBezTo>
                    <a:pt x="28" y="212"/>
                    <a:pt x="27" y="213"/>
                    <a:pt x="27" y="213"/>
                  </a:cubicBezTo>
                  <a:cubicBezTo>
                    <a:pt x="27" y="216"/>
                    <a:pt x="29" y="217"/>
                    <a:pt x="31" y="218"/>
                  </a:cubicBezTo>
                  <a:cubicBezTo>
                    <a:pt x="32" y="218"/>
                    <a:pt x="32" y="219"/>
                    <a:pt x="33" y="219"/>
                  </a:cubicBezTo>
                  <a:cubicBezTo>
                    <a:pt x="34" y="220"/>
                    <a:pt x="34" y="220"/>
                    <a:pt x="35" y="220"/>
                  </a:cubicBezTo>
                  <a:cubicBezTo>
                    <a:pt x="36" y="221"/>
                    <a:pt x="37" y="220"/>
                    <a:pt x="39" y="220"/>
                  </a:cubicBezTo>
                  <a:cubicBezTo>
                    <a:pt x="41" y="221"/>
                    <a:pt x="42" y="221"/>
                    <a:pt x="44" y="222"/>
                  </a:cubicBezTo>
                  <a:cubicBezTo>
                    <a:pt x="45" y="223"/>
                    <a:pt x="46" y="223"/>
                    <a:pt x="48" y="224"/>
                  </a:cubicBezTo>
                  <a:cubicBezTo>
                    <a:pt x="49" y="224"/>
                    <a:pt x="50" y="224"/>
                    <a:pt x="51" y="225"/>
                  </a:cubicBezTo>
                  <a:cubicBezTo>
                    <a:pt x="53" y="226"/>
                    <a:pt x="54" y="226"/>
                    <a:pt x="55" y="227"/>
                  </a:cubicBezTo>
                  <a:cubicBezTo>
                    <a:pt x="57" y="228"/>
                    <a:pt x="57" y="228"/>
                    <a:pt x="57" y="228"/>
                  </a:cubicBezTo>
                  <a:cubicBezTo>
                    <a:pt x="55" y="228"/>
                    <a:pt x="54" y="227"/>
                    <a:pt x="53" y="228"/>
                  </a:cubicBezTo>
                  <a:cubicBezTo>
                    <a:pt x="52" y="229"/>
                    <a:pt x="52" y="229"/>
                    <a:pt x="51" y="229"/>
                  </a:cubicBezTo>
                  <a:cubicBezTo>
                    <a:pt x="51" y="230"/>
                    <a:pt x="51" y="230"/>
                    <a:pt x="51" y="231"/>
                  </a:cubicBezTo>
                  <a:cubicBezTo>
                    <a:pt x="52" y="231"/>
                    <a:pt x="51" y="232"/>
                    <a:pt x="52" y="232"/>
                  </a:cubicBezTo>
                  <a:cubicBezTo>
                    <a:pt x="53" y="232"/>
                    <a:pt x="53" y="232"/>
                    <a:pt x="54" y="233"/>
                  </a:cubicBezTo>
                  <a:cubicBezTo>
                    <a:pt x="55" y="233"/>
                    <a:pt x="55" y="233"/>
                    <a:pt x="57" y="234"/>
                  </a:cubicBezTo>
                  <a:cubicBezTo>
                    <a:pt x="57" y="234"/>
                    <a:pt x="57" y="235"/>
                    <a:pt x="58" y="235"/>
                  </a:cubicBezTo>
                  <a:cubicBezTo>
                    <a:pt x="58" y="236"/>
                    <a:pt x="59" y="236"/>
                    <a:pt x="59" y="237"/>
                  </a:cubicBezTo>
                  <a:cubicBezTo>
                    <a:pt x="59" y="237"/>
                    <a:pt x="59" y="238"/>
                    <a:pt x="59" y="238"/>
                  </a:cubicBezTo>
                  <a:cubicBezTo>
                    <a:pt x="60" y="239"/>
                    <a:pt x="60" y="239"/>
                    <a:pt x="61" y="239"/>
                  </a:cubicBezTo>
                  <a:cubicBezTo>
                    <a:pt x="61" y="239"/>
                    <a:pt x="62" y="239"/>
                    <a:pt x="63" y="240"/>
                  </a:cubicBezTo>
                  <a:cubicBezTo>
                    <a:pt x="63" y="240"/>
                    <a:pt x="64" y="240"/>
                    <a:pt x="64" y="240"/>
                  </a:cubicBezTo>
                  <a:cubicBezTo>
                    <a:pt x="65" y="241"/>
                    <a:pt x="65" y="241"/>
                    <a:pt x="66" y="241"/>
                  </a:cubicBezTo>
                  <a:cubicBezTo>
                    <a:pt x="67" y="242"/>
                    <a:pt x="68" y="242"/>
                    <a:pt x="69" y="243"/>
                  </a:cubicBezTo>
                  <a:cubicBezTo>
                    <a:pt x="70" y="243"/>
                    <a:pt x="71" y="243"/>
                    <a:pt x="71" y="243"/>
                  </a:cubicBezTo>
                  <a:cubicBezTo>
                    <a:pt x="72" y="244"/>
                    <a:pt x="72" y="244"/>
                    <a:pt x="73" y="245"/>
                  </a:cubicBezTo>
                  <a:cubicBezTo>
                    <a:pt x="74" y="245"/>
                    <a:pt x="74" y="246"/>
                    <a:pt x="75" y="246"/>
                  </a:cubicBezTo>
                  <a:cubicBezTo>
                    <a:pt x="77" y="246"/>
                    <a:pt x="78" y="246"/>
                    <a:pt x="80" y="246"/>
                  </a:cubicBezTo>
                  <a:cubicBezTo>
                    <a:pt x="80" y="246"/>
                    <a:pt x="80" y="246"/>
                    <a:pt x="80" y="246"/>
                  </a:cubicBezTo>
                  <a:cubicBezTo>
                    <a:pt x="81" y="246"/>
                    <a:pt x="82" y="246"/>
                    <a:pt x="82" y="246"/>
                  </a:cubicBezTo>
                  <a:cubicBezTo>
                    <a:pt x="83" y="246"/>
                    <a:pt x="83" y="245"/>
                    <a:pt x="84" y="245"/>
                  </a:cubicBezTo>
                  <a:cubicBezTo>
                    <a:pt x="83" y="245"/>
                    <a:pt x="83" y="244"/>
                    <a:pt x="83" y="244"/>
                  </a:cubicBezTo>
                  <a:cubicBezTo>
                    <a:pt x="83" y="243"/>
                    <a:pt x="82" y="242"/>
                    <a:pt x="82" y="242"/>
                  </a:cubicBezTo>
                  <a:cubicBezTo>
                    <a:pt x="81" y="241"/>
                    <a:pt x="80" y="241"/>
                    <a:pt x="80" y="240"/>
                  </a:cubicBezTo>
                  <a:cubicBezTo>
                    <a:pt x="80" y="239"/>
                    <a:pt x="80" y="238"/>
                    <a:pt x="81" y="238"/>
                  </a:cubicBezTo>
                  <a:cubicBezTo>
                    <a:pt x="81" y="237"/>
                    <a:pt x="82" y="238"/>
                    <a:pt x="82" y="238"/>
                  </a:cubicBezTo>
                  <a:cubicBezTo>
                    <a:pt x="84" y="238"/>
                    <a:pt x="85" y="238"/>
                    <a:pt x="86" y="238"/>
                  </a:cubicBezTo>
                  <a:cubicBezTo>
                    <a:pt x="88" y="238"/>
                    <a:pt x="89" y="238"/>
                    <a:pt x="91" y="238"/>
                  </a:cubicBezTo>
                  <a:cubicBezTo>
                    <a:pt x="93" y="238"/>
                    <a:pt x="94" y="239"/>
                    <a:pt x="95" y="239"/>
                  </a:cubicBezTo>
                  <a:cubicBezTo>
                    <a:pt x="95" y="239"/>
                    <a:pt x="96" y="240"/>
                    <a:pt x="96" y="240"/>
                  </a:cubicBezTo>
                  <a:cubicBezTo>
                    <a:pt x="97" y="240"/>
                    <a:pt x="97" y="240"/>
                    <a:pt x="98" y="240"/>
                  </a:cubicBezTo>
                  <a:cubicBezTo>
                    <a:pt x="98" y="240"/>
                    <a:pt x="99" y="241"/>
                    <a:pt x="99" y="241"/>
                  </a:cubicBezTo>
                  <a:cubicBezTo>
                    <a:pt x="100" y="241"/>
                    <a:pt x="100" y="241"/>
                    <a:pt x="101" y="241"/>
                  </a:cubicBezTo>
                  <a:cubicBezTo>
                    <a:pt x="101" y="238"/>
                    <a:pt x="101" y="238"/>
                    <a:pt x="101" y="238"/>
                  </a:cubicBezTo>
                  <a:cubicBezTo>
                    <a:pt x="107" y="238"/>
                    <a:pt x="107" y="238"/>
                    <a:pt x="107" y="238"/>
                  </a:cubicBezTo>
                  <a:cubicBezTo>
                    <a:pt x="108" y="238"/>
                    <a:pt x="108" y="239"/>
                    <a:pt x="108" y="239"/>
                  </a:cubicBezTo>
                  <a:cubicBezTo>
                    <a:pt x="109" y="239"/>
                    <a:pt x="109" y="240"/>
                    <a:pt x="110" y="240"/>
                  </a:cubicBezTo>
                  <a:cubicBezTo>
                    <a:pt x="112" y="240"/>
                    <a:pt x="113" y="240"/>
                    <a:pt x="114" y="240"/>
                  </a:cubicBezTo>
                  <a:cubicBezTo>
                    <a:pt x="116" y="240"/>
                    <a:pt x="117" y="241"/>
                    <a:pt x="118" y="240"/>
                  </a:cubicBezTo>
                  <a:cubicBezTo>
                    <a:pt x="119" y="240"/>
                    <a:pt x="118" y="239"/>
                    <a:pt x="119" y="238"/>
                  </a:cubicBezTo>
                  <a:cubicBezTo>
                    <a:pt x="120" y="238"/>
                    <a:pt x="120" y="238"/>
                    <a:pt x="121" y="238"/>
                  </a:cubicBezTo>
                  <a:cubicBezTo>
                    <a:pt x="121" y="237"/>
                    <a:pt x="121" y="237"/>
                    <a:pt x="122" y="237"/>
                  </a:cubicBezTo>
                  <a:cubicBezTo>
                    <a:pt x="122" y="237"/>
                    <a:pt x="123" y="237"/>
                    <a:pt x="123" y="237"/>
                  </a:cubicBezTo>
                  <a:cubicBezTo>
                    <a:pt x="124" y="236"/>
                    <a:pt x="125" y="237"/>
                    <a:pt x="126" y="236"/>
                  </a:cubicBezTo>
                  <a:cubicBezTo>
                    <a:pt x="127" y="236"/>
                    <a:pt x="127" y="235"/>
                    <a:pt x="128" y="235"/>
                  </a:cubicBezTo>
                  <a:cubicBezTo>
                    <a:pt x="128" y="235"/>
                    <a:pt x="129" y="234"/>
                    <a:pt x="129" y="234"/>
                  </a:cubicBezTo>
                  <a:cubicBezTo>
                    <a:pt x="130" y="234"/>
                    <a:pt x="130" y="233"/>
                    <a:pt x="131" y="233"/>
                  </a:cubicBezTo>
                  <a:cubicBezTo>
                    <a:pt x="133" y="233"/>
                    <a:pt x="134" y="233"/>
                    <a:pt x="135" y="234"/>
                  </a:cubicBezTo>
                  <a:cubicBezTo>
                    <a:pt x="136" y="234"/>
                    <a:pt x="137" y="235"/>
                    <a:pt x="138" y="236"/>
                  </a:cubicBezTo>
                  <a:cubicBezTo>
                    <a:pt x="138" y="236"/>
                    <a:pt x="139" y="237"/>
                    <a:pt x="139" y="237"/>
                  </a:cubicBezTo>
                  <a:cubicBezTo>
                    <a:pt x="144" y="237"/>
                    <a:pt x="144" y="237"/>
                    <a:pt x="144" y="237"/>
                  </a:cubicBezTo>
                  <a:cubicBezTo>
                    <a:pt x="145" y="237"/>
                    <a:pt x="147" y="237"/>
                    <a:pt x="148" y="237"/>
                  </a:cubicBezTo>
                  <a:cubicBezTo>
                    <a:pt x="149" y="237"/>
                    <a:pt x="150" y="237"/>
                    <a:pt x="150" y="237"/>
                  </a:cubicBezTo>
                  <a:cubicBezTo>
                    <a:pt x="151" y="237"/>
                    <a:pt x="151" y="238"/>
                    <a:pt x="151" y="238"/>
                  </a:cubicBezTo>
                  <a:cubicBezTo>
                    <a:pt x="153" y="238"/>
                    <a:pt x="155" y="239"/>
                    <a:pt x="156" y="240"/>
                  </a:cubicBezTo>
                  <a:cubicBezTo>
                    <a:pt x="157" y="240"/>
                    <a:pt x="157" y="241"/>
                    <a:pt x="158" y="241"/>
                  </a:cubicBezTo>
                  <a:cubicBezTo>
                    <a:pt x="158" y="242"/>
                    <a:pt x="159" y="242"/>
                    <a:pt x="160" y="242"/>
                  </a:cubicBezTo>
                  <a:cubicBezTo>
                    <a:pt x="160" y="242"/>
                    <a:pt x="160" y="243"/>
                    <a:pt x="161" y="243"/>
                  </a:cubicBezTo>
                  <a:cubicBezTo>
                    <a:pt x="171" y="243"/>
                    <a:pt x="171" y="243"/>
                    <a:pt x="171" y="243"/>
                  </a:cubicBezTo>
                  <a:cubicBezTo>
                    <a:pt x="172" y="243"/>
                    <a:pt x="172" y="243"/>
                    <a:pt x="173" y="243"/>
                  </a:cubicBezTo>
                  <a:cubicBezTo>
                    <a:pt x="173" y="243"/>
                    <a:pt x="174" y="243"/>
                    <a:pt x="174" y="243"/>
                  </a:cubicBezTo>
                  <a:cubicBezTo>
                    <a:pt x="176" y="244"/>
                    <a:pt x="177" y="245"/>
                    <a:pt x="179" y="246"/>
                  </a:cubicBezTo>
                  <a:cubicBezTo>
                    <a:pt x="179" y="246"/>
                    <a:pt x="180" y="247"/>
                    <a:pt x="180" y="247"/>
                  </a:cubicBezTo>
                  <a:cubicBezTo>
                    <a:pt x="182" y="248"/>
                    <a:pt x="183" y="247"/>
                    <a:pt x="185" y="247"/>
                  </a:cubicBezTo>
                  <a:cubicBezTo>
                    <a:pt x="186" y="247"/>
                    <a:pt x="186" y="247"/>
                    <a:pt x="186" y="247"/>
                  </a:cubicBezTo>
                  <a:cubicBezTo>
                    <a:pt x="186" y="247"/>
                    <a:pt x="187" y="247"/>
                    <a:pt x="188" y="247"/>
                  </a:cubicBezTo>
                  <a:cubicBezTo>
                    <a:pt x="188" y="247"/>
                    <a:pt x="188" y="248"/>
                    <a:pt x="189" y="249"/>
                  </a:cubicBezTo>
                  <a:cubicBezTo>
                    <a:pt x="189" y="250"/>
                    <a:pt x="190" y="251"/>
                    <a:pt x="192" y="252"/>
                  </a:cubicBezTo>
                  <a:cubicBezTo>
                    <a:pt x="192" y="252"/>
                    <a:pt x="192" y="253"/>
                    <a:pt x="193" y="253"/>
                  </a:cubicBezTo>
                  <a:cubicBezTo>
                    <a:pt x="194" y="253"/>
                    <a:pt x="195" y="253"/>
                    <a:pt x="196" y="253"/>
                  </a:cubicBezTo>
                  <a:cubicBezTo>
                    <a:pt x="197" y="253"/>
                    <a:pt x="197" y="253"/>
                    <a:pt x="197" y="253"/>
                  </a:cubicBezTo>
                  <a:cubicBezTo>
                    <a:pt x="199" y="253"/>
                    <a:pt x="199" y="254"/>
                    <a:pt x="200" y="254"/>
                  </a:cubicBezTo>
                  <a:cubicBezTo>
                    <a:pt x="201" y="254"/>
                    <a:pt x="201" y="255"/>
                    <a:pt x="202" y="255"/>
                  </a:cubicBezTo>
                  <a:cubicBezTo>
                    <a:pt x="203" y="256"/>
                    <a:pt x="204" y="256"/>
                    <a:pt x="204" y="258"/>
                  </a:cubicBezTo>
                  <a:cubicBezTo>
                    <a:pt x="204" y="268"/>
                    <a:pt x="204" y="268"/>
                    <a:pt x="204" y="268"/>
                  </a:cubicBezTo>
                  <a:cubicBezTo>
                    <a:pt x="204" y="269"/>
                    <a:pt x="205" y="270"/>
                    <a:pt x="206" y="271"/>
                  </a:cubicBezTo>
                  <a:cubicBezTo>
                    <a:pt x="206" y="271"/>
                    <a:pt x="207" y="272"/>
                    <a:pt x="207" y="272"/>
                  </a:cubicBezTo>
                  <a:cubicBezTo>
                    <a:pt x="207" y="273"/>
                    <a:pt x="208" y="274"/>
                    <a:pt x="208" y="274"/>
                  </a:cubicBezTo>
                  <a:cubicBezTo>
                    <a:pt x="209" y="274"/>
                    <a:pt x="209" y="274"/>
                    <a:pt x="210" y="274"/>
                  </a:cubicBezTo>
                  <a:cubicBezTo>
                    <a:pt x="211" y="274"/>
                    <a:pt x="211" y="274"/>
                    <a:pt x="212" y="274"/>
                  </a:cubicBezTo>
                  <a:cubicBezTo>
                    <a:pt x="213" y="274"/>
                    <a:pt x="213" y="275"/>
                    <a:pt x="214" y="275"/>
                  </a:cubicBezTo>
                  <a:cubicBezTo>
                    <a:pt x="215" y="276"/>
                    <a:pt x="215" y="276"/>
                    <a:pt x="216" y="276"/>
                  </a:cubicBezTo>
                  <a:cubicBezTo>
                    <a:pt x="217" y="276"/>
                    <a:pt x="217" y="277"/>
                    <a:pt x="218" y="277"/>
                  </a:cubicBezTo>
                  <a:cubicBezTo>
                    <a:pt x="218" y="278"/>
                    <a:pt x="218" y="278"/>
                    <a:pt x="218" y="279"/>
                  </a:cubicBezTo>
                  <a:cubicBezTo>
                    <a:pt x="219" y="280"/>
                    <a:pt x="219" y="280"/>
                    <a:pt x="220" y="282"/>
                  </a:cubicBezTo>
                  <a:cubicBezTo>
                    <a:pt x="220" y="282"/>
                    <a:pt x="220" y="283"/>
                    <a:pt x="220" y="283"/>
                  </a:cubicBezTo>
                  <a:cubicBezTo>
                    <a:pt x="221" y="283"/>
                    <a:pt x="221" y="283"/>
                    <a:pt x="222" y="284"/>
                  </a:cubicBezTo>
                  <a:cubicBezTo>
                    <a:pt x="223" y="285"/>
                    <a:pt x="223" y="286"/>
                    <a:pt x="224" y="287"/>
                  </a:cubicBezTo>
                  <a:cubicBezTo>
                    <a:pt x="224" y="288"/>
                    <a:pt x="225" y="288"/>
                    <a:pt x="226" y="289"/>
                  </a:cubicBezTo>
                  <a:cubicBezTo>
                    <a:pt x="226" y="289"/>
                    <a:pt x="226" y="290"/>
                    <a:pt x="227" y="291"/>
                  </a:cubicBezTo>
                  <a:cubicBezTo>
                    <a:pt x="227" y="291"/>
                    <a:pt x="228" y="292"/>
                    <a:pt x="228" y="292"/>
                  </a:cubicBezTo>
                  <a:cubicBezTo>
                    <a:pt x="228" y="293"/>
                    <a:pt x="229" y="293"/>
                    <a:pt x="229" y="293"/>
                  </a:cubicBezTo>
                  <a:cubicBezTo>
                    <a:pt x="230" y="294"/>
                    <a:pt x="230" y="295"/>
                    <a:pt x="231" y="296"/>
                  </a:cubicBezTo>
                  <a:cubicBezTo>
                    <a:pt x="231" y="297"/>
                    <a:pt x="231" y="298"/>
                    <a:pt x="232" y="299"/>
                  </a:cubicBezTo>
                  <a:cubicBezTo>
                    <a:pt x="232" y="300"/>
                    <a:pt x="233" y="300"/>
                    <a:pt x="233" y="301"/>
                  </a:cubicBezTo>
                  <a:cubicBezTo>
                    <a:pt x="234" y="303"/>
                    <a:pt x="234" y="304"/>
                    <a:pt x="235" y="305"/>
                  </a:cubicBezTo>
                  <a:cubicBezTo>
                    <a:pt x="236" y="306"/>
                    <a:pt x="236" y="306"/>
                    <a:pt x="237" y="307"/>
                  </a:cubicBezTo>
                  <a:cubicBezTo>
                    <a:pt x="237" y="307"/>
                    <a:pt x="239" y="308"/>
                    <a:pt x="240" y="308"/>
                  </a:cubicBezTo>
                  <a:cubicBezTo>
                    <a:pt x="240" y="309"/>
                    <a:pt x="241" y="310"/>
                    <a:pt x="241" y="311"/>
                  </a:cubicBezTo>
                  <a:cubicBezTo>
                    <a:pt x="241" y="312"/>
                    <a:pt x="241" y="312"/>
                    <a:pt x="241" y="312"/>
                  </a:cubicBezTo>
                  <a:cubicBezTo>
                    <a:pt x="241" y="313"/>
                    <a:pt x="241" y="313"/>
                    <a:pt x="240" y="314"/>
                  </a:cubicBezTo>
                  <a:cubicBezTo>
                    <a:pt x="240" y="315"/>
                    <a:pt x="239" y="315"/>
                    <a:pt x="239" y="316"/>
                  </a:cubicBezTo>
                  <a:cubicBezTo>
                    <a:pt x="239" y="317"/>
                    <a:pt x="240" y="318"/>
                    <a:pt x="240" y="318"/>
                  </a:cubicBezTo>
                  <a:cubicBezTo>
                    <a:pt x="242" y="320"/>
                    <a:pt x="243" y="321"/>
                    <a:pt x="243" y="323"/>
                  </a:cubicBezTo>
                  <a:cubicBezTo>
                    <a:pt x="243" y="330"/>
                    <a:pt x="243" y="330"/>
                    <a:pt x="243" y="330"/>
                  </a:cubicBezTo>
                  <a:cubicBezTo>
                    <a:pt x="243" y="331"/>
                    <a:pt x="242" y="332"/>
                    <a:pt x="242" y="332"/>
                  </a:cubicBezTo>
                  <a:cubicBezTo>
                    <a:pt x="241" y="333"/>
                    <a:pt x="240" y="334"/>
                    <a:pt x="240" y="335"/>
                  </a:cubicBezTo>
                  <a:cubicBezTo>
                    <a:pt x="240" y="336"/>
                    <a:pt x="241" y="337"/>
                    <a:pt x="241" y="338"/>
                  </a:cubicBezTo>
                  <a:cubicBezTo>
                    <a:pt x="248" y="338"/>
                    <a:pt x="248" y="338"/>
                    <a:pt x="248" y="338"/>
                  </a:cubicBezTo>
                  <a:cubicBezTo>
                    <a:pt x="248" y="344"/>
                    <a:pt x="248" y="344"/>
                    <a:pt x="248" y="344"/>
                  </a:cubicBezTo>
                  <a:cubicBezTo>
                    <a:pt x="246" y="344"/>
                    <a:pt x="246" y="343"/>
                    <a:pt x="244" y="344"/>
                  </a:cubicBezTo>
                  <a:cubicBezTo>
                    <a:pt x="243" y="344"/>
                    <a:pt x="242" y="345"/>
                    <a:pt x="241" y="346"/>
                  </a:cubicBezTo>
                  <a:cubicBezTo>
                    <a:pt x="241" y="346"/>
                    <a:pt x="241" y="347"/>
                    <a:pt x="241" y="347"/>
                  </a:cubicBezTo>
                  <a:cubicBezTo>
                    <a:pt x="241" y="349"/>
                    <a:pt x="243" y="350"/>
                    <a:pt x="243" y="353"/>
                  </a:cubicBezTo>
                  <a:cubicBezTo>
                    <a:pt x="243" y="354"/>
                    <a:pt x="242" y="355"/>
                    <a:pt x="242" y="357"/>
                  </a:cubicBezTo>
                  <a:cubicBezTo>
                    <a:pt x="236" y="357"/>
                    <a:pt x="236" y="357"/>
                    <a:pt x="236" y="357"/>
                  </a:cubicBezTo>
                  <a:cubicBezTo>
                    <a:pt x="236" y="363"/>
                    <a:pt x="236" y="363"/>
                    <a:pt x="236" y="363"/>
                  </a:cubicBezTo>
                  <a:cubicBezTo>
                    <a:pt x="237" y="364"/>
                    <a:pt x="237" y="366"/>
                    <a:pt x="238" y="367"/>
                  </a:cubicBezTo>
                  <a:cubicBezTo>
                    <a:pt x="240" y="367"/>
                    <a:pt x="242" y="368"/>
                    <a:pt x="244" y="368"/>
                  </a:cubicBezTo>
                  <a:cubicBezTo>
                    <a:pt x="247" y="368"/>
                    <a:pt x="247" y="368"/>
                    <a:pt x="247" y="368"/>
                  </a:cubicBezTo>
                  <a:cubicBezTo>
                    <a:pt x="248" y="368"/>
                    <a:pt x="249" y="369"/>
                    <a:pt x="250" y="369"/>
                  </a:cubicBezTo>
                  <a:cubicBezTo>
                    <a:pt x="251" y="369"/>
                    <a:pt x="252" y="369"/>
                    <a:pt x="253" y="369"/>
                  </a:cubicBezTo>
                  <a:cubicBezTo>
                    <a:pt x="268" y="369"/>
                    <a:pt x="268" y="369"/>
                    <a:pt x="268" y="369"/>
                  </a:cubicBezTo>
                  <a:cubicBezTo>
                    <a:pt x="268" y="368"/>
                    <a:pt x="268" y="367"/>
                    <a:pt x="268" y="366"/>
                  </a:cubicBezTo>
                  <a:cubicBezTo>
                    <a:pt x="268" y="365"/>
                    <a:pt x="269" y="364"/>
                    <a:pt x="269" y="363"/>
                  </a:cubicBezTo>
                  <a:cubicBezTo>
                    <a:pt x="271" y="363"/>
                    <a:pt x="273" y="363"/>
                    <a:pt x="275" y="363"/>
                  </a:cubicBezTo>
                  <a:cubicBezTo>
                    <a:pt x="276" y="363"/>
                    <a:pt x="277" y="364"/>
                    <a:pt x="278" y="364"/>
                  </a:cubicBezTo>
                  <a:cubicBezTo>
                    <a:pt x="279" y="364"/>
                    <a:pt x="280" y="363"/>
                    <a:pt x="281" y="363"/>
                  </a:cubicBezTo>
                  <a:cubicBezTo>
                    <a:pt x="281" y="365"/>
                    <a:pt x="282" y="366"/>
                    <a:pt x="282" y="367"/>
                  </a:cubicBezTo>
                  <a:cubicBezTo>
                    <a:pt x="282" y="368"/>
                    <a:pt x="282" y="369"/>
                    <a:pt x="282" y="370"/>
                  </a:cubicBezTo>
                  <a:cubicBezTo>
                    <a:pt x="282" y="371"/>
                    <a:pt x="283" y="372"/>
                    <a:pt x="284" y="373"/>
                  </a:cubicBezTo>
                  <a:cubicBezTo>
                    <a:pt x="285" y="374"/>
                    <a:pt x="286" y="375"/>
                    <a:pt x="287" y="376"/>
                  </a:cubicBezTo>
                  <a:cubicBezTo>
                    <a:pt x="288" y="377"/>
                    <a:pt x="289" y="378"/>
                    <a:pt x="290" y="378"/>
                  </a:cubicBezTo>
                  <a:cubicBezTo>
                    <a:pt x="291" y="378"/>
                    <a:pt x="292" y="378"/>
                    <a:pt x="293" y="378"/>
                  </a:cubicBezTo>
                  <a:cubicBezTo>
                    <a:pt x="294" y="379"/>
                    <a:pt x="295" y="378"/>
                    <a:pt x="296" y="378"/>
                  </a:cubicBezTo>
                  <a:cubicBezTo>
                    <a:pt x="297" y="379"/>
                    <a:pt x="298" y="379"/>
                    <a:pt x="299" y="380"/>
                  </a:cubicBezTo>
                  <a:cubicBezTo>
                    <a:pt x="300" y="380"/>
                    <a:pt x="301" y="381"/>
                    <a:pt x="302" y="381"/>
                  </a:cubicBezTo>
                  <a:cubicBezTo>
                    <a:pt x="303" y="382"/>
                    <a:pt x="303" y="383"/>
                    <a:pt x="304" y="384"/>
                  </a:cubicBezTo>
                  <a:cubicBezTo>
                    <a:pt x="305" y="385"/>
                    <a:pt x="306" y="385"/>
                    <a:pt x="307" y="386"/>
                  </a:cubicBezTo>
                  <a:cubicBezTo>
                    <a:pt x="307" y="387"/>
                    <a:pt x="307" y="388"/>
                    <a:pt x="307" y="389"/>
                  </a:cubicBezTo>
                  <a:cubicBezTo>
                    <a:pt x="307" y="392"/>
                    <a:pt x="307" y="392"/>
                    <a:pt x="307" y="392"/>
                  </a:cubicBezTo>
                  <a:cubicBezTo>
                    <a:pt x="301" y="392"/>
                    <a:pt x="301" y="392"/>
                    <a:pt x="301" y="392"/>
                  </a:cubicBezTo>
                  <a:cubicBezTo>
                    <a:pt x="300" y="392"/>
                    <a:pt x="299" y="392"/>
                    <a:pt x="297" y="392"/>
                  </a:cubicBezTo>
                  <a:cubicBezTo>
                    <a:pt x="291" y="392"/>
                    <a:pt x="291" y="392"/>
                    <a:pt x="291" y="392"/>
                  </a:cubicBezTo>
                  <a:cubicBezTo>
                    <a:pt x="288" y="392"/>
                    <a:pt x="286" y="392"/>
                    <a:pt x="282" y="391"/>
                  </a:cubicBezTo>
                  <a:cubicBezTo>
                    <a:pt x="281" y="390"/>
                    <a:pt x="280" y="390"/>
                    <a:pt x="279" y="389"/>
                  </a:cubicBezTo>
                  <a:cubicBezTo>
                    <a:pt x="279" y="389"/>
                    <a:pt x="280" y="387"/>
                    <a:pt x="279" y="386"/>
                  </a:cubicBezTo>
                  <a:cubicBezTo>
                    <a:pt x="278" y="386"/>
                    <a:pt x="277" y="387"/>
                    <a:pt x="276" y="386"/>
                  </a:cubicBezTo>
                  <a:cubicBezTo>
                    <a:pt x="274" y="386"/>
                    <a:pt x="272" y="386"/>
                    <a:pt x="270" y="386"/>
                  </a:cubicBezTo>
                  <a:cubicBezTo>
                    <a:pt x="267" y="386"/>
                    <a:pt x="266" y="385"/>
                    <a:pt x="263" y="385"/>
                  </a:cubicBezTo>
                  <a:cubicBezTo>
                    <a:pt x="260" y="385"/>
                    <a:pt x="258" y="386"/>
                    <a:pt x="254" y="387"/>
                  </a:cubicBezTo>
                  <a:cubicBezTo>
                    <a:pt x="255" y="389"/>
                    <a:pt x="256" y="391"/>
                    <a:pt x="257" y="393"/>
                  </a:cubicBezTo>
                  <a:cubicBezTo>
                    <a:pt x="257" y="394"/>
                    <a:pt x="259" y="394"/>
                    <a:pt x="260" y="395"/>
                  </a:cubicBezTo>
                  <a:cubicBezTo>
                    <a:pt x="261" y="396"/>
                    <a:pt x="263" y="397"/>
                    <a:pt x="263" y="398"/>
                  </a:cubicBezTo>
                  <a:cubicBezTo>
                    <a:pt x="263" y="399"/>
                    <a:pt x="261" y="400"/>
                    <a:pt x="261" y="401"/>
                  </a:cubicBezTo>
                  <a:cubicBezTo>
                    <a:pt x="259" y="401"/>
                    <a:pt x="257" y="401"/>
                    <a:pt x="255" y="402"/>
                  </a:cubicBezTo>
                  <a:cubicBezTo>
                    <a:pt x="254" y="402"/>
                    <a:pt x="253" y="403"/>
                    <a:pt x="252" y="404"/>
                  </a:cubicBezTo>
                  <a:cubicBezTo>
                    <a:pt x="251" y="405"/>
                    <a:pt x="249" y="406"/>
                    <a:pt x="249" y="409"/>
                  </a:cubicBezTo>
                  <a:cubicBezTo>
                    <a:pt x="249" y="410"/>
                    <a:pt x="249" y="412"/>
                    <a:pt x="251" y="413"/>
                  </a:cubicBezTo>
                  <a:cubicBezTo>
                    <a:pt x="254" y="415"/>
                    <a:pt x="256" y="413"/>
                    <a:pt x="260" y="414"/>
                  </a:cubicBezTo>
                  <a:cubicBezTo>
                    <a:pt x="262" y="414"/>
                    <a:pt x="264" y="415"/>
                    <a:pt x="265" y="417"/>
                  </a:cubicBezTo>
                  <a:cubicBezTo>
                    <a:pt x="269" y="419"/>
                    <a:pt x="270" y="423"/>
                    <a:pt x="274" y="423"/>
                  </a:cubicBezTo>
                  <a:cubicBezTo>
                    <a:pt x="275" y="423"/>
                    <a:pt x="275" y="421"/>
                    <a:pt x="277" y="420"/>
                  </a:cubicBezTo>
                  <a:cubicBezTo>
                    <a:pt x="279" y="418"/>
                    <a:pt x="279" y="416"/>
                    <a:pt x="282" y="416"/>
                  </a:cubicBezTo>
                  <a:cubicBezTo>
                    <a:pt x="286" y="415"/>
                    <a:pt x="288" y="416"/>
                    <a:pt x="292" y="416"/>
                  </a:cubicBezTo>
                  <a:cubicBezTo>
                    <a:pt x="292" y="406"/>
                    <a:pt x="292" y="406"/>
                    <a:pt x="292" y="406"/>
                  </a:cubicBezTo>
                  <a:cubicBezTo>
                    <a:pt x="288" y="406"/>
                    <a:pt x="286" y="406"/>
                    <a:pt x="283" y="405"/>
                  </a:cubicBezTo>
                  <a:cubicBezTo>
                    <a:pt x="282" y="405"/>
                    <a:pt x="281" y="405"/>
                    <a:pt x="280" y="405"/>
                  </a:cubicBezTo>
                  <a:cubicBezTo>
                    <a:pt x="279" y="404"/>
                    <a:pt x="280" y="402"/>
                    <a:pt x="279" y="402"/>
                  </a:cubicBezTo>
                  <a:cubicBezTo>
                    <a:pt x="278" y="401"/>
                    <a:pt x="277" y="402"/>
                    <a:pt x="276" y="402"/>
                  </a:cubicBezTo>
                  <a:cubicBezTo>
                    <a:pt x="275" y="402"/>
                    <a:pt x="274" y="401"/>
                    <a:pt x="273" y="401"/>
                  </a:cubicBezTo>
                  <a:cubicBezTo>
                    <a:pt x="274" y="398"/>
                    <a:pt x="274" y="398"/>
                    <a:pt x="274" y="398"/>
                  </a:cubicBezTo>
                  <a:cubicBezTo>
                    <a:pt x="280" y="398"/>
                    <a:pt x="280" y="398"/>
                    <a:pt x="280" y="398"/>
                  </a:cubicBezTo>
                  <a:cubicBezTo>
                    <a:pt x="281" y="398"/>
                    <a:pt x="282" y="398"/>
                    <a:pt x="283" y="399"/>
                  </a:cubicBezTo>
                  <a:cubicBezTo>
                    <a:pt x="284" y="399"/>
                    <a:pt x="285" y="401"/>
                    <a:pt x="286" y="401"/>
                  </a:cubicBezTo>
                  <a:cubicBezTo>
                    <a:pt x="287" y="401"/>
                    <a:pt x="288" y="402"/>
                    <a:pt x="289" y="403"/>
                  </a:cubicBezTo>
                  <a:cubicBezTo>
                    <a:pt x="290" y="403"/>
                    <a:pt x="291" y="403"/>
                    <a:pt x="292" y="403"/>
                  </a:cubicBezTo>
                  <a:cubicBezTo>
                    <a:pt x="293" y="403"/>
                    <a:pt x="294" y="403"/>
                    <a:pt x="296" y="403"/>
                  </a:cubicBezTo>
                  <a:cubicBezTo>
                    <a:pt x="302" y="403"/>
                    <a:pt x="302" y="403"/>
                    <a:pt x="302" y="403"/>
                  </a:cubicBezTo>
                  <a:cubicBezTo>
                    <a:pt x="304" y="403"/>
                    <a:pt x="306" y="403"/>
                    <a:pt x="307" y="404"/>
                  </a:cubicBezTo>
                  <a:cubicBezTo>
                    <a:pt x="309" y="405"/>
                    <a:pt x="310" y="406"/>
                    <a:pt x="310" y="409"/>
                  </a:cubicBezTo>
                  <a:cubicBezTo>
                    <a:pt x="310" y="410"/>
                    <a:pt x="310" y="410"/>
                    <a:pt x="310" y="410"/>
                  </a:cubicBezTo>
                  <a:cubicBezTo>
                    <a:pt x="310" y="411"/>
                    <a:pt x="308" y="411"/>
                    <a:pt x="307" y="412"/>
                  </a:cubicBezTo>
                  <a:cubicBezTo>
                    <a:pt x="307" y="413"/>
                    <a:pt x="308" y="414"/>
                    <a:pt x="307" y="415"/>
                  </a:cubicBezTo>
                  <a:cubicBezTo>
                    <a:pt x="307" y="416"/>
                    <a:pt x="305" y="416"/>
                    <a:pt x="305" y="418"/>
                  </a:cubicBezTo>
                  <a:cubicBezTo>
                    <a:pt x="305" y="420"/>
                    <a:pt x="305" y="420"/>
                    <a:pt x="305" y="420"/>
                  </a:cubicBezTo>
                  <a:cubicBezTo>
                    <a:pt x="305" y="421"/>
                    <a:pt x="306" y="421"/>
                    <a:pt x="307" y="422"/>
                  </a:cubicBezTo>
                  <a:cubicBezTo>
                    <a:pt x="308" y="424"/>
                    <a:pt x="309" y="424"/>
                    <a:pt x="310" y="425"/>
                  </a:cubicBezTo>
                  <a:cubicBezTo>
                    <a:pt x="310" y="426"/>
                    <a:pt x="311" y="427"/>
                    <a:pt x="311" y="429"/>
                  </a:cubicBezTo>
                  <a:cubicBezTo>
                    <a:pt x="311" y="437"/>
                    <a:pt x="311" y="437"/>
                    <a:pt x="311" y="437"/>
                  </a:cubicBezTo>
                  <a:cubicBezTo>
                    <a:pt x="303" y="437"/>
                    <a:pt x="303" y="437"/>
                    <a:pt x="303" y="437"/>
                  </a:cubicBezTo>
                  <a:cubicBezTo>
                    <a:pt x="302" y="437"/>
                    <a:pt x="301" y="436"/>
                    <a:pt x="300" y="436"/>
                  </a:cubicBezTo>
                  <a:cubicBezTo>
                    <a:pt x="299" y="437"/>
                    <a:pt x="298" y="438"/>
                    <a:pt x="297" y="439"/>
                  </a:cubicBezTo>
                  <a:cubicBezTo>
                    <a:pt x="296" y="439"/>
                    <a:pt x="296" y="441"/>
                    <a:pt x="295" y="442"/>
                  </a:cubicBezTo>
                  <a:cubicBezTo>
                    <a:pt x="294" y="442"/>
                    <a:pt x="293" y="442"/>
                    <a:pt x="292" y="442"/>
                  </a:cubicBezTo>
                  <a:cubicBezTo>
                    <a:pt x="288" y="442"/>
                    <a:pt x="288" y="442"/>
                    <a:pt x="288" y="442"/>
                  </a:cubicBezTo>
                  <a:cubicBezTo>
                    <a:pt x="287" y="442"/>
                    <a:pt x="287" y="440"/>
                    <a:pt x="285" y="440"/>
                  </a:cubicBezTo>
                  <a:cubicBezTo>
                    <a:pt x="284" y="440"/>
                    <a:pt x="283" y="441"/>
                    <a:pt x="282" y="441"/>
                  </a:cubicBezTo>
                  <a:cubicBezTo>
                    <a:pt x="282" y="456"/>
                    <a:pt x="282" y="456"/>
                    <a:pt x="282" y="456"/>
                  </a:cubicBezTo>
                  <a:cubicBezTo>
                    <a:pt x="280" y="455"/>
                    <a:pt x="279" y="455"/>
                    <a:pt x="278" y="455"/>
                  </a:cubicBezTo>
                  <a:cubicBezTo>
                    <a:pt x="277" y="454"/>
                    <a:pt x="276" y="453"/>
                    <a:pt x="274" y="453"/>
                  </a:cubicBezTo>
                  <a:cubicBezTo>
                    <a:pt x="273" y="453"/>
                    <a:pt x="273" y="456"/>
                    <a:pt x="272" y="456"/>
                  </a:cubicBezTo>
                  <a:cubicBezTo>
                    <a:pt x="271" y="457"/>
                    <a:pt x="270" y="457"/>
                    <a:pt x="269" y="458"/>
                  </a:cubicBezTo>
                  <a:cubicBezTo>
                    <a:pt x="268" y="458"/>
                    <a:pt x="267" y="458"/>
                    <a:pt x="266" y="459"/>
                  </a:cubicBezTo>
                  <a:cubicBezTo>
                    <a:pt x="265" y="459"/>
                    <a:pt x="264" y="459"/>
                    <a:pt x="263" y="459"/>
                  </a:cubicBezTo>
                  <a:cubicBezTo>
                    <a:pt x="262" y="460"/>
                    <a:pt x="263" y="462"/>
                    <a:pt x="263" y="464"/>
                  </a:cubicBezTo>
                  <a:cubicBezTo>
                    <a:pt x="263" y="466"/>
                    <a:pt x="263" y="466"/>
                    <a:pt x="263" y="466"/>
                  </a:cubicBezTo>
                  <a:cubicBezTo>
                    <a:pt x="263" y="467"/>
                    <a:pt x="264" y="468"/>
                    <a:pt x="264" y="470"/>
                  </a:cubicBezTo>
                  <a:cubicBezTo>
                    <a:pt x="265" y="471"/>
                    <a:pt x="265" y="473"/>
                    <a:pt x="266" y="473"/>
                  </a:cubicBezTo>
                  <a:cubicBezTo>
                    <a:pt x="267" y="474"/>
                    <a:pt x="268" y="474"/>
                    <a:pt x="269" y="474"/>
                  </a:cubicBezTo>
                  <a:cubicBezTo>
                    <a:pt x="270" y="474"/>
                    <a:pt x="271" y="474"/>
                    <a:pt x="272" y="475"/>
                  </a:cubicBezTo>
                  <a:cubicBezTo>
                    <a:pt x="273" y="475"/>
                    <a:pt x="274" y="476"/>
                    <a:pt x="275" y="477"/>
                  </a:cubicBezTo>
                  <a:cubicBezTo>
                    <a:pt x="276" y="477"/>
                    <a:pt x="277" y="477"/>
                    <a:pt x="278" y="478"/>
                  </a:cubicBezTo>
                  <a:cubicBezTo>
                    <a:pt x="279" y="480"/>
                    <a:pt x="279" y="482"/>
                    <a:pt x="279" y="484"/>
                  </a:cubicBezTo>
                  <a:cubicBezTo>
                    <a:pt x="277" y="485"/>
                    <a:pt x="275" y="485"/>
                    <a:pt x="274" y="486"/>
                  </a:cubicBezTo>
                  <a:cubicBezTo>
                    <a:pt x="272" y="486"/>
                    <a:pt x="271" y="488"/>
                    <a:pt x="271" y="490"/>
                  </a:cubicBezTo>
                  <a:cubicBezTo>
                    <a:pt x="271" y="493"/>
                    <a:pt x="274" y="495"/>
                    <a:pt x="275" y="498"/>
                  </a:cubicBezTo>
                  <a:cubicBezTo>
                    <a:pt x="276" y="500"/>
                    <a:pt x="277" y="501"/>
                    <a:pt x="278" y="503"/>
                  </a:cubicBezTo>
                  <a:cubicBezTo>
                    <a:pt x="279" y="504"/>
                    <a:pt x="279" y="505"/>
                    <a:pt x="279" y="506"/>
                  </a:cubicBezTo>
                  <a:cubicBezTo>
                    <a:pt x="280" y="507"/>
                    <a:pt x="282" y="507"/>
                    <a:pt x="284" y="507"/>
                  </a:cubicBezTo>
                  <a:cubicBezTo>
                    <a:pt x="286" y="507"/>
                    <a:pt x="287" y="507"/>
                    <a:pt x="288" y="506"/>
                  </a:cubicBezTo>
                  <a:cubicBezTo>
                    <a:pt x="290" y="506"/>
                    <a:pt x="289" y="504"/>
                    <a:pt x="291" y="503"/>
                  </a:cubicBezTo>
                  <a:cubicBezTo>
                    <a:pt x="291" y="503"/>
                    <a:pt x="292" y="503"/>
                    <a:pt x="293" y="503"/>
                  </a:cubicBezTo>
                  <a:cubicBezTo>
                    <a:pt x="296" y="503"/>
                    <a:pt x="296" y="503"/>
                    <a:pt x="296" y="503"/>
                  </a:cubicBezTo>
                  <a:cubicBezTo>
                    <a:pt x="298" y="503"/>
                    <a:pt x="298" y="505"/>
                    <a:pt x="299" y="505"/>
                  </a:cubicBezTo>
                  <a:cubicBezTo>
                    <a:pt x="299" y="506"/>
                    <a:pt x="300" y="507"/>
                    <a:pt x="299" y="508"/>
                  </a:cubicBezTo>
                  <a:cubicBezTo>
                    <a:pt x="299" y="509"/>
                    <a:pt x="299" y="510"/>
                    <a:pt x="299" y="511"/>
                  </a:cubicBezTo>
                  <a:cubicBezTo>
                    <a:pt x="298" y="512"/>
                    <a:pt x="296" y="510"/>
                    <a:pt x="296" y="511"/>
                  </a:cubicBezTo>
                  <a:cubicBezTo>
                    <a:pt x="295" y="511"/>
                    <a:pt x="293" y="511"/>
                    <a:pt x="293" y="512"/>
                  </a:cubicBezTo>
                  <a:cubicBezTo>
                    <a:pt x="292" y="513"/>
                    <a:pt x="293" y="514"/>
                    <a:pt x="293" y="515"/>
                  </a:cubicBezTo>
                  <a:cubicBezTo>
                    <a:pt x="292" y="516"/>
                    <a:pt x="292" y="517"/>
                    <a:pt x="291" y="518"/>
                  </a:cubicBezTo>
                  <a:cubicBezTo>
                    <a:pt x="291" y="520"/>
                    <a:pt x="288" y="520"/>
                    <a:pt x="288" y="522"/>
                  </a:cubicBezTo>
                  <a:cubicBezTo>
                    <a:pt x="288" y="523"/>
                    <a:pt x="289" y="525"/>
                    <a:pt x="289" y="526"/>
                  </a:cubicBezTo>
                  <a:cubicBezTo>
                    <a:pt x="290" y="528"/>
                    <a:pt x="290" y="530"/>
                    <a:pt x="291" y="532"/>
                  </a:cubicBezTo>
                  <a:cubicBezTo>
                    <a:pt x="292" y="533"/>
                    <a:pt x="292" y="535"/>
                    <a:pt x="293" y="535"/>
                  </a:cubicBezTo>
                  <a:cubicBezTo>
                    <a:pt x="294" y="536"/>
                    <a:pt x="295" y="535"/>
                    <a:pt x="296" y="535"/>
                  </a:cubicBezTo>
                  <a:cubicBezTo>
                    <a:pt x="298" y="535"/>
                    <a:pt x="298" y="535"/>
                    <a:pt x="299" y="535"/>
                  </a:cubicBezTo>
                  <a:cubicBezTo>
                    <a:pt x="301" y="535"/>
                    <a:pt x="301" y="534"/>
                    <a:pt x="302" y="533"/>
                  </a:cubicBezTo>
                  <a:cubicBezTo>
                    <a:pt x="303" y="532"/>
                    <a:pt x="304" y="531"/>
                    <a:pt x="305" y="530"/>
                  </a:cubicBezTo>
                  <a:cubicBezTo>
                    <a:pt x="305" y="529"/>
                    <a:pt x="305" y="528"/>
                    <a:pt x="306" y="527"/>
                  </a:cubicBezTo>
                  <a:cubicBezTo>
                    <a:pt x="307" y="527"/>
                    <a:pt x="308" y="526"/>
                    <a:pt x="309" y="526"/>
                  </a:cubicBezTo>
                  <a:cubicBezTo>
                    <a:pt x="311" y="526"/>
                    <a:pt x="312" y="527"/>
                    <a:pt x="313" y="527"/>
                  </a:cubicBezTo>
                  <a:cubicBezTo>
                    <a:pt x="313" y="539"/>
                    <a:pt x="313" y="539"/>
                    <a:pt x="313" y="539"/>
                  </a:cubicBezTo>
                  <a:cubicBezTo>
                    <a:pt x="312" y="540"/>
                    <a:pt x="312" y="541"/>
                    <a:pt x="311" y="542"/>
                  </a:cubicBezTo>
                  <a:cubicBezTo>
                    <a:pt x="310" y="542"/>
                    <a:pt x="309" y="542"/>
                    <a:pt x="308" y="542"/>
                  </a:cubicBezTo>
                  <a:cubicBezTo>
                    <a:pt x="307" y="543"/>
                    <a:pt x="306" y="544"/>
                    <a:pt x="305" y="545"/>
                  </a:cubicBezTo>
                  <a:cubicBezTo>
                    <a:pt x="304" y="545"/>
                    <a:pt x="303" y="546"/>
                    <a:pt x="302" y="547"/>
                  </a:cubicBezTo>
                  <a:cubicBezTo>
                    <a:pt x="302" y="548"/>
                    <a:pt x="302" y="550"/>
                    <a:pt x="302" y="551"/>
                  </a:cubicBezTo>
                  <a:cubicBezTo>
                    <a:pt x="302" y="553"/>
                    <a:pt x="302" y="554"/>
                    <a:pt x="303" y="556"/>
                  </a:cubicBezTo>
                  <a:cubicBezTo>
                    <a:pt x="304" y="557"/>
                    <a:pt x="305" y="557"/>
                    <a:pt x="306" y="558"/>
                  </a:cubicBezTo>
                  <a:cubicBezTo>
                    <a:pt x="307" y="559"/>
                    <a:pt x="308" y="560"/>
                    <a:pt x="309" y="561"/>
                  </a:cubicBezTo>
                  <a:cubicBezTo>
                    <a:pt x="312" y="564"/>
                    <a:pt x="313" y="567"/>
                    <a:pt x="316" y="570"/>
                  </a:cubicBezTo>
                  <a:cubicBezTo>
                    <a:pt x="316" y="571"/>
                    <a:pt x="318" y="571"/>
                    <a:pt x="319" y="572"/>
                  </a:cubicBezTo>
                  <a:cubicBezTo>
                    <a:pt x="319" y="573"/>
                    <a:pt x="320" y="574"/>
                    <a:pt x="320" y="575"/>
                  </a:cubicBezTo>
                  <a:cubicBezTo>
                    <a:pt x="320" y="576"/>
                    <a:pt x="320" y="577"/>
                    <a:pt x="320" y="578"/>
                  </a:cubicBezTo>
                  <a:cubicBezTo>
                    <a:pt x="321" y="580"/>
                    <a:pt x="323" y="581"/>
                    <a:pt x="324" y="584"/>
                  </a:cubicBezTo>
                  <a:cubicBezTo>
                    <a:pt x="324" y="585"/>
                    <a:pt x="324" y="588"/>
                    <a:pt x="325" y="590"/>
                  </a:cubicBezTo>
                  <a:cubicBezTo>
                    <a:pt x="326" y="592"/>
                    <a:pt x="329" y="593"/>
                    <a:pt x="331" y="595"/>
                  </a:cubicBezTo>
                  <a:cubicBezTo>
                    <a:pt x="332" y="595"/>
                    <a:pt x="333" y="595"/>
                    <a:pt x="334" y="596"/>
                  </a:cubicBezTo>
                  <a:cubicBezTo>
                    <a:pt x="335" y="597"/>
                    <a:pt x="336" y="598"/>
                    <a:pt x="336" y="599"/>
                  </a:cubicBezTo>
                  <a:cubicBezTo>
                    <a:pt x="337" y="601"/>
                    <a:pt x="335" y="603"/>
                    <a:pt x="336" y="605"/>
                  </a:cubicBezTo>
                  <a:cubicBezTo>
                    <a:pt x="337" y="606"/>
                    <a:pt x="337" y="607"/>
                    <a:pt x="338" y="608"/>
                  </a:cubicBezTo>
                  <a:cubicBezTo>
                    <a:pt x="341" y="610"/>
                    <a:pt x="344" y="610"/>
                    <a:pt x="347" y="611"/>
                  </a:cubicBezTo>
                  <a:cubicBezTo>
                    <a:pt x="350" y="612"/>
                    <a:pt x="351" y="614"/>
                    <a:pt x="353" y="615"/>
                  </a:cubicBezTo>
                  <a:cubicBezTo>
                    <a:pt x="354" y="616"/>
                    <a:pt x="354" y="618"/>
                    <a:pt x="355" y="618"/>
                  </a:cubicBezTo>
                  <a:cubicBezTo>
                    <a:pt x="356" y="619"/>
                    <a:pt x="357" y="618"/>
                    <a:pt x="358" y="618"/>
                  </a:cubicBezTo>
                  <a:cubicBezTo>
                    <a:pt x="361" y="618"/>
                    <a:pt x="361" y="618"/>
                    <a:pt x="361" y="618"/>
                  </a:cubicBezTo>
                  <a:cubicBezTo>
                    <a:pt x="362" y="618"/>
                    <a:pt x="363" y="617"/>
                    <a:pt x="364" y="617"/>
                  </a:cubicBezTo>
                  <a:cubicBezTo>
                    <a:pt x="366" y="616"/>
                    <a:pt x="367" y="616"/>
                    <a:pt x="369" y="616"/>
                  </a:cubicBezTo>
                  <a:cubicBezTo>
                    <a:pt x="370" y="616"/>
                    <a:pt x="370" y="616"/>
                    <a:pt x="370" y="616"/>
                  </a:cubicBezTo>
                  <a:cubicBezTo>
                    <a:pt x="371" y="616"/>
                    <a:pt x="372" y="617"/>
                    <a:pt x="373" y="617"/>
                  </a:cubicBezTo>
                  <a:cubicBezTo>
                    <a:pt x="374" y="617"/>
                    <a:pt x="375" y="616"/>
                    <a:pt x="376" y="617"/>
                  </a:cubicBezTo>
                  <a:cubicBezTo>
                    <a:pt x="377" y="617"/>
                    <a:pt x="376" y="619"/>
                    <a:pt x="377" y="620"/>
                  </a:cubicBezTo>
                  <a:cubicBezTo>
                    <a:pt x="377" y="621"/>
                    <a:pt x="377" y="622"/>
                    <a:pt x="377" y="623"/>
                  </a:cubicBezTo>
                  <a:cubicBezTo>
                    <a:pt x="378" y="624"/>
                    <a:pt x="380" y="625"/>
                    <a:pt x="381" y="626"/>
                  </a:cubicBezTo>
                  <a:cubicBezTo>
                    <a:pt x="382" y="626"/>
                    <a:pt x="383" y="627"/>
                    <a:pt x="385" y="627"/>
                  </a:cubicBezTo>
                  <a:cubicBezTo>
                    <a:pt x="387" y="627"/>
                    <a:pt x="389" y="627"/>
                    <a:pt x="391" y="627"/>
                  </a:cubicBezTo>
                  <a:cubicBezTo>
                    <a:pt x="392" y="627"/>
                    <a:pt x="393" y="629"/>
                    <a:pt x="394" y="630"/>
                  </a:cubicBezTo>
                  <a:cubicBezTo>
                    <a:pt x="394" y="631"/>
                    <a:pt x="394" y="632"/>
                    <a:pt x="394" y="633"/>
                  </a:cubicBezTo>
                  <a:cubicBezTo>
                    <a:pt x="395" y="634"/>
                    <a:pt x="396" y="636"/>
                    <a:pt x="397" y="636"/>
                  </a:cubicBezTo>
                  <a:cubicBezTo>
                    <a:pt x="399" y="636"/>
                    <a:pt x="401" y="636"/>
                    <a:pt x="403" y="636"/>
                  </a:cubicBezTo>
                  <a:cubicBezTo>
                    <a:pt x="405" y="636"/>
                    <a:pt x="407" y="636"/>
                    <a:pt x="409" y="636"/>
                  </a:cubicBezTo>
                  <a:cubicBezTo>
                    <a:pt x="410" y="636"/>
                    <a:pt x="411" y="634"/>
                    <a:pt x="412" y="634"/>
                  </a:cubicBezTo>
                  <a:cubicBezTo>
                    <a:pt x="413" y="633"/>
                    <a:pt x="414" y="633"/>
                    <a:pt x="415" y="632"/>
                  </a:cubicBezTo>
                  <a:cubicBezTo>
                    <a:pt x="416" y="631"/>
                    <a:pt x="417" y="631"/>
                    <a:pt x="418" y="630"/>
                  </a:cubicBezTo>
                  <a:cubicBezTo>
                    <a:pt x="418" y="629"/>
                    <a:pt x="418" y="628"/>
                    <a:pt x="418" y="627"/>
                  </a:cubicBezTo>
                  <a:cubicBezTo>
                    <a:pt x="418" y="624"/>
                    <a:pt x="418" y="624"/>
                    <a:pt x="418" y="624"/>
                  </a:cubicBezTo>
                  <a:cubicBezTo>
                    <a:pt x="418" y="619"/>
                    <a:pt x="418" y="616"/>
                    <a:pt x="420" y="612"/>
                  </a:cubicBezTo>
                  <a:cubicBezTo>
                    <a:pt x="421" y="610"/>
                    <a:pt x="423" y="609"/>
                    <a:pt x="425" y="607"/>
                  </a:cubicBezTo>
                  <a:cubicBezTo>
                    <a:pt x="426" y="606"/>
                    <a:pt x="426" y="605"/>
                    <a:pt x="427" y="604"/>
                  </a:cubicBezTo>
                  <a:cubicBezTo>
                    <a:pt x="427" y="603"/>
                    <a:pt x="428" y="602"/>
                    <a:pt x="428" y="600"/>
                  </a:cubicBezTo>
                  <a:cubicBezTo>
                    <a:pt x="428" y="598"/>
                    <a:pt x="428" y="597"/>
                    <a:pt x="427" y="595"/>
                  </a:cubicBezTo>
                  <a:cubicBezTo>
                    <a:pt x="427" y="594"/>
                    <a:pt x="427" y="594"/>
                    <a:pt x="427" y="592"/>
                  </a:cubicBezTo>
                  <a:cubicBezTo>
                    <a:pt x="427" y="591"/>
                    <a:pt x="427" y="591"/>
                    <a:pt x="427" y="590"/>
                  </a:cubicBezTo>
                  <a:cubicBezTo>
                    <a:pt x="427" y="587"/>
                    <a:pt x="428" y="585"/>
                    <a:pt x="427" y="584"/>
                  </a:cubicBezTo>
                  <a:cubicBezTo>
                    <a:pt x="426" y="582"/>
                    <a:pt x="424" y="583"/>
                    <a:pt x="424" y="581"/>
                  </a:cubicBezTo>
                  <a:cubicBezTo>
                    <a:pt x="423" y="581"/>
                    <a:pt x="423" y="580"/>
                    <a:pt x="422" y="578"/>
                  </a:cubicBezTo>
                  <a:cubicBezTo>
                    <a:pt x="422" y="578"/>
                    <a:pt x="422" y="577"/>
                    <a:pt x="422" y="576"/>
                  </a:cubicBezTo>
                  <a:cubicBezTo>
                    <a:pt x="422" y="572"/>
                    <a:pt x="426" y="572"/>
                    <a:pt x="429" y="572"/>
                  </a:cubicBezTo>
                  <a:cubicBezTo>
                    <a:pt x="432" y="572"/>
                    <a:pt x="432" y="572"/>
                    <a:pt x="432" y="572"/>
                  </a:cubicBezTo>
                  <a:cubicBezTo>
                    <a:pt x="433" y="572"/>
                    <a:pt x="434" y="571"/>
                    <a:pt x="435" y="571"/>
                  </a:cubicBezTo>
                  <a:cubicBezTo>
                    <a:pt x="437" y="571"/>
                    <a:pt x="438" y="571"/>
                    <a:pt x="441" y="571"/>
                  </a:cubicBezTo>
                  <a:cubicBezTo>
                    <a:pt x="441" y="569"/>
                    <a:pt x="440" y="568"/>
                    <a:pt x="441" y="566"/>
                  </a:cubicBezTo>
                  <a:cubicBezTo>
                    <a:pt x="441" y="565"/>
                    <a:pt x="440" y="564"/>
                    <a:pt x="441" y="563"/>
                  </a:cubicBezTo>
                  <a:cubicBezTo>
                    <a:pt x="441" y="562"/>
                    <a:pt x="442" y="561"/>
                    <a:pt x="443" y="560"/>
                  </a:cubicBezTo>
                  <a:cubicBezTo>
                    <a:pt x="444" y="559"/>
                    <a:pt x="445" y="558"/>
                    <a:pt x="446" y="558"/>
                  </a:cubicBezTo>
                  <a:cubicBezTo>
                    <a:pt x="447" y="557"/>
                    <a:pt x="448" y="558"/>
                    <a:pt x="449" y="558"/>
                  </a:cubicBezTo>
                  <a:cubicBezTo>
                    <a:pt x="450" y="557"/>
                    <a:pt x="450" y="556"/>
                    <a:pt x="452" y="556"/>
                  </a:cubicBezTo>
                  <a:cubicBezTo>
                    <a:pt x="452" y="541"/>
                    <a:pt x="452" y="541"/>
                    <a:pt x="452" y="541"/>
                  </a:cubicBezTo>
                  <a:cubicBezTo>
                    <a:pt x="453" y="539"/>
                    <a:pt x="455" y="539"/>
                    <a:pt x="455" y="537"/>
                  </a:cubicBezTo>
                  <a:cubicBezTo>
                    <a:pt x="455" y="536"/>
                    <a:pt x="454" y="534"/>
                    <a:pt x="454" y="533"/>
                  </a:cubicBezTo>
                  <a:cubicBezTo>
                    <a:pt x="454" y="532"/>
                    <a:pt x="453" y="531"/>
                    <a:pt x="452" y="530"/>
                  </a:cubicBezTo>
                  <a:cubicBezTo>
                    <a:pt x="452" y="529"/>
                    <a:pt x="452" y="528"/>
                    <a:pt x="452" y="527"/>
                  </a:cubicBezTo>
                  <a:cubicBezTo>
                    <a:pt x="451" y="526"/>
                    <a:pt x="449" y="527"/>
                    <a:pt x="449" y="525"/>
                  </a:cubicBezTo>
                  <a:cubicBezTo>
                    <a:pt x="449" y="524"/>
                    <a:pt x="449" y="522"/>
                    <a:pt x="450" y="521"/>
                  </a:cubicBezTo>
                  <a:cubicBezTo>
                    <a:pt x="451" y="521"/>
                    <a:pt x="452" y="521"/>
                    <a:pt x="453" y="521"/>
                  </a:cubicBezTo>
                  <a:cubicBezTo>
                    <a:pt x="455" y="521"/>
                    <a:pt x="457" y="521"/>
                    <a:pt x="459" y="520"/>
                  </a:cubicBezTo>
                  <a:cubicBezTo>
                    <a:pt x="460" y="520"/>
                    <a:pt x="461" y="519"/>
                    <a:pt x="462" y="519"/>
                  </a:cubicBezTo>
                  <a:cubicBezTo>
                    <a:pt x="463" y="518"/>
                    <a:pt x="464" y="518"/>
                    <a:pt x="465" y="517"/>
                  </a:cubicBezTo>
                  <a:cubicBezTo>
                    <a:pt x="465" y="516"/>
                    <a:pt x="465" y="515"/>
                    <a:pt x="465" y="514"/>
                  </a:cubicBezTo>
                  <a:cubicBezTo>
                    <a:pt x="465" y="513"/>
                    <a:pt x="465" y="512"/>
                    <a:pt x="465" y="511"/>
                  </a:cubicBezTo>
                  <a:cubicBezTo>
                    <a:pt x="465" y="510"/>
                    <a:pt x="465" y="509"/>
                    <a:pt x="466" y="508"/>
                  </a:cubicBezTo>
                  <a:cubicBezTo>
                    <a:pt x="484" y="508"/>
                    <a:pt x="484" y="508"/>
                    <a:pt x="484" y="508"/>
                  </a:cubicBezTo>
                  <a:cubicBezTo>
                    <a:pt x="484" y="505"/>
                    <a:pt x="483" y="503"/>
                    <a:pt x="483" y="500"/>
                  </a:cubicBezTo>
                  <a:cubicBezTo>
                    <a:pt x="483" y="499"/>
                    <a:pt x="484" y="498"/>
                    <a:pt x="484" y="497"/>
                  </a:cubicBezTo>
                  <a:cubicBezTo>
                    <a:pt x="494" y="497"/>
                    <a:pt x="494" y="497"/>
                    <a:pt x="494" y="497"/>
                  </a:cubicBezTo>
                  <a:cubicBezTo>
                    <a:pt x="494" y="500"/>
                    <a:pt x="493" y="502"/>
                    <a:pt x="494" y="506"/>
                  </a:cubicBezTo>
                  <a:cubicBezTo>
                    <a:pt x="494" y="507"/>
                    <a:pt x="494" y="508"/>
                    <a:pt x="494" y="509"/>
                  </a:cubicBezTo>
                  <a:cubicBezTo>
                    <a:pt x="496" y="509"/>
                    <a:pt x="498" y="509"/>
                    <a:pt x="500" y="509"/>
                  </a:cubicBezTo>
                  <a:cubicBezTo>
                    <a:pt x="501" y="509"/>
                    <a:pt x="502" y="509"/>
                    <a:pt x="503" y="509"/>
                  </a:cubicBezTo>
                  <a:cubicBezTo>
                    <a:pt x="507" y="509"/>
                    <a:pt x="509" y="506"/>
                    <a:pt x="511" y="503"/>
                  </a:cubicBezTo>
                  <a:cubicBezTo>
                    <a:pt x="512" y="502"/>
                    <a:pt x="513" y="502"/>
                    <a:pt x="514" y="500"/>
                  </a:cubicBezTo>
                  <a:cubicBezTo>
                    <a:pt x="515" y="499"/>
                    <a:pt x="516" y="498"/>
                    <a:pt x="517" y="498"/>
                  </a:cubicBezTo>
                  <a:cubicBezTo>
                    <a:pt x="518" y="497"/>
                    <a:pt x="519" y="496"/>
                    <a:pt x="520" y="496"/>
                  </a:cubicBezTo>
                  <a:cubicBezTo>
                    <a:pt x="523" y="496"/>
                    <a:pt x="523" y="496"/>
                    <a:pt x="523" y="496"/>
                  </a:cubicBezTo>
                  <a:cubicBezTo>
                    <a:pt x="525" y="496"/>
                    <a:pt x="527" y="496"/>
                    <a:pt x="529" y="496"/>
                  </a:cubicBezTo>
                  <a:cubicBezTo>
                    <a:pt x="530" y="496"/>
                    <a:pt x="531" y="495"/>
                    <a:pt x="532" y="495"/>
                  </a:cubicBezTo>
                  <a:cubicBezTo>
                    <a:pt x="533" y="494"/>
                    <a:pt x="534" y="495"/>
                    <a:pt x="535" y="494"/>
                  </a:cubicBezTo>
                  <a:cubicBezTo>
                    <a:pt x="535" y="493"/>
                    <a:pt x="534" y="492"/>
                    <a:pt x="535" y="491"/>
                  </a:cubicBezTo>
                  <a:cubicBezTo>
                    <a:pt x="536" y="488"/>
                    <a:pt x="536" y="488"/>
                    <a:pt x="536" y="488"/>
                  </a:cubicBezTo>
                  <a:cubicBezTo>
                    <a:pt x="537" y="487"/>
                    <a:pt x="538" y="486"/>
                    <a:pt x="539" y="486"/>
                  </a:cubicBezTo>
                  <a:cubicBezTo>
                    <a:pt x="540" y="485"/>
                    <a:pt x="541" y="484"/>
                    <a:pt x="542" y="484"/>
                  </a:cubicBezTo>
                  <a:cubicBezTo>
                    <a:pt x="543" y="483"/>
                    <a:pt x="544" y="483"/>
                    <a:pt x="545" y="482"/>
                  </a:cubicBezTo>
                  <a:cubicBezTo>
                    <a:pt x="546" y="481"/>
                    <a:pt x="546" y="480"/>
                    <a:pt x="547" y="479"/>
                  </a:cubicBezTo>
                  <a:cubicBezTo>
                    <a:pt x="547" y="478"/>
                    <a:pt x="548" y="477"/>
                    <a:pt x="549" y="476"/>
                  </a:cubicBezTo>
                  <a:cubicBezTo>
                    <a:pt x="550" y="476"/>
                    <a:pt x="551" y="476"/>
                    <a:pt x="552" y="475"/>
                  </a:cubicBezTo>
                  <a:cubicBezTo>
                    <a:pt x="554" y="474"/>
                    <a:pt x="554" y="472"/>
                    <a:pt x="555" y="470"/>
                  </a:cubicBezTo>
                  <a:cubicBezTo>
                    <a:pt x="556" y="469"/>
                    <a:pt x="556" y="467"/>
                    <a:pt x="557" y="467"/>
                  </a:cubicBezTo>
                  <a:cubicBezTo>
                    <a:pt x="558" y="466"/>
                    <a:pt x="559" y="466"/>
                    <a:pt x="560" y="466"/>
                  </a:cubicBezTo>
                  <a:cubicBezTo>
                    <a:pt x="561" y="465"/>
                    <a:pt x="562" y="465"/>
                    <a:pt x="563" y="464"/>
                  </a:cubicBezTo>
                  <a:cubicBezTo>
                    <a:pt x="563" y="464"/>
                    <a:pt x="562" y="462"/>
                    <a:pt x="563" y="461"/>
                  </a:cubicBezTo>
                  <a:cubicBezTo>
                    <a:pt x="564" y="460"/>
                    <a:pt x="564" y="459"/>
                    <a:pt x="565" y="459"/>
                  </a:cubicBezTo>
                  <a:cubicBezTo>
                    <a:pt x="566" y="458"/>
                    <a:pt x="567" y="458"/>
                    <a:pt x="568" y="458"/>
                  </a:cubicBezTo>
                  <a:cubicBezTo>
                    <a:pt x="569" y="457"/>
                    <a:pt x="571" y="456"/>
                    <a:pt x="571" y="455"/>
                  </a:cubicBezTo>
                  <a:cubicBezTo>
                    <a:pt x="572" y="452"/>
                    <a:pt x="571" y="450"/>
                    <a:pt x="571" y="446"/>
                  </a:cubicBezTo>
                  <a:cubicBezTo>
                    <a:pt x="571" y="446"/>
                    <a:pt x="571" y="446"/>
                    <a:pt x="571" y="445"/>
                  </a:cubicBezTo>
                  <a:cubicBezTo>
                    <a:pt x="571" y="445"/>
                    <a:pt x="572" y="445"/>
                    <a:pt x="572" y="445"/>
                  </a:cubicBezTo>
                  <a:cubicBezTo>
                    <a:pt x="573" y="445"/>
                    <a:pt x="574" y="445"/>
                    <a:pt x="575" y="446"/>
                  </a:cubicBezTo>
                  <a:cubicBezTo>
                    <a:pt x="575" y="446"/>
                    <a:pt x="575" y="446"/>
                    <a:pt x="576" y="446"/>
                  </a:cubicBezTo>
                  <a:cubicBezTo>
                    <a:pt x="576" y="446"/>
                    <a:pt x="576" y="446"/>
                    <a:pt x="576" y="447"/>
                  </a:cubicBezTo>
                  <a:cubicBezTo>
                    <a:pt x="576" y="447"/>
                    <a:pt x="577" y="447"/>
                    <a:pt x="577" y="447"/>
                  </a:cubicBezTo>
                  <a:cubicBezTo>
                    <a:pt x="578" y="447"/>
                    <a:pt x="578" y="447"/>
                    <a:pt x="578" y="448"/>
                  </a:cubicBezTo>
                  <a:cubicBezTo>
                    <a:pt x="579" y="448"/>
                    <a:pt x="579" y="448"/>
                    <a:pt x="579" y="448"/>
                  </a:cubicBezTo>
                  <a:cubicBezTo>
                    <a:pt x="580" y="449"/>
                    <a:pt x="580" y="449"/>
                    <a:pt x="581" y="450"/>
                  </a:cubicBezTo>
                  <a:cubicBezTo>
                    <a:pt x="581" y="450"/>
                    <a:pt x="581" y="450"/>
                    <a:pt x="582" y="450"/>
                  </a:cubicBezTo>
                  <a:cubicBezTo>
                    <a:pt x="583" y="451"/>
                    <a:pt x="584" y="451"/>
                    <a:pt x="585" y="451"/>
                  </a:cubicBezTo>
                  <a:cubicBezTo>
                    <a:pt x="587" y="451"/>
                    <a:pt x="589" y="451"/>
                    <a:pt x="591" y="451"/>
                  </a:cubicBezTo>
                  <a:cubicBezTo>
                    <a:pt x="593" y="452"/>
                    <a:pt x="594" y="454"/>
                    <a:pt x="597" y="455"/>
                  </a:cubicBezTo>
                  <a:cubicBezTo>
                    <a:pt x="599" y="456"/>
                    <a:pt x="601" y="456"/>
                    <a:pt x="604" y="456"/>
                  </a:cubicBezTo>
                  <a:cubicBezTo>
                    <a:pt x="606" y="456"/>
                    <a:pt x="607" y="456"/>
                    <a:pt x="609" y="456"/>
                  </a:cubicBezTo>
                  <a:cubicBezTo>
                    <a:pt x="610" y="456"/>
                    <a:pt x="611" y="454"/>
                    <a:pt x="612" y="454"/>
                  </a:cubicBezTo>
                  <a:cubicBezTo>
                    <a:pt x="615" y="453"/>
                    <a:pt x="617" y="452"/>
                    <a:pt x="619" y="450"/>
                  </a:cubicBezTo>
                  <a:cubicBezTo>
                    <a:pt x="620" y="449"/>
                    <a:pt x="621" y="449"/>
                    <a:pt x="622" y="447"/>
                  </a:cubicBezTo>
                  <a:cubicBezTo>
                    <a:pt x="623" y="446"/>
                    <a:pt x="623" y="445"/>
                    <a:pt x="625" y="444"/>
                  </a:cubicBezTo>
                  <a:cubicBezTo>
                    <a:pt x="627" y="442"/>
                    <a:pt x="628" y="441"/>
                    <a:pt x="631" y="441"/>
                  </a:cubicBezTo>
                  <a:cubicBezTo>
                    <a:pt x="633" y="441"/>
                    <a:pt x="634" y="441"/>
                    <a:pt x="636" y="441"/>
                  </a:cubicBezTo>
                  <a:cubicBezTo>
                    <a:pt x="637" y="441"/>
                    <a:pt x="638" y="440"/>
                    <a:pt x="639" y="440"/>
                  </a:cubicBezTo>
                  <a:cubicBezTo>
                    <a:pt x="641" y="440"/>
                    <a:pt x="642" y="439"/>
                    <a:pt x="643" y="439"/>
                  </a:cubicBezTo>
                  <a:cubicBezTo>
                    <a:pt x="644" y="438"/>
                    <a:pt x="645" y="439"/>
                    <a:pt x="647" y="439"/>
                  </a:cubicBezTo>
                  <a:cubicBezTo>
                    <a:pt x="648" y="438"/>
                    <a:pt x="649" y="437"/>
                    <a:pt x="650" y="437"/>
                  </a:cubicBezTo>
                  <a:cubicBezTo>
                    <a:pt x="651" y="437"/>
                    <a:pt x="652" y="436"/>
                    <a:pt x="653" y="436"/>
                  </a:cubicBezTo>
                  <a:cubicBezTo>
                    <a:pt x="654" y="436"/>
                    <a:pt x="655" y="436"/>
                    <a:pt x="656" y="436"/>
                  </a:cubicBezTo>
                  <a:cubicBezTo>
                    <a:pt x="657" y="435"/>
                    <a:pt x="657" y="434"/>
                    <a:pt x="659" y="433"/>
                  </a:cubicBezTo>
                  <a:cubicBezTo>
                    <a:pt x="660" y="433"/>
                    <a:pt x="661" y="433"/>
                    <a:pt x="661" y="432"/>
                  </a:cubicBezTo>
                  <a:cubicBezTo>
                    <a:pt x="663" y="431"/>
                    <a:pt x="663" y="430"/>
                    <a:pt x="664" y="429"/>
                  </a:cubicBezTo>
                  <a:cubicBezTo>
                    <a:pt x="665" y="428"/>
                    <a:pt x="666" y="427"/>
                    <a:pt x="667" y="425"/>
                  </a:cubicBezTo>
                  <a:cubicBezTo>
                    <a:pt x="668" y="424"/>
                    <a:pt x="668" y="422"/>
                    <a:pt x="670" y="421"/>
                  </a:cubicBezTo>
                  <a:cubicBezTo>
                    <a:pt x="671" y="419"/>
                    <a:pt x="673" y="417"/>
                    <a:pt x="676" y="417"/>
                  </a:cubicBezTo>
                  <a:cubicBezTo>
                    <a:pt x="691" y="417"/>
                    <a:pt x="691" y="417"/>
                    <a:pt x="691" y="417"/>
                  </a:cubicBezTo>
                  <a:cubicBezTo>
                    <a:pt x="693" y="417"/>
                    <a:pt x="695" y="416"/>
                    <a:pt x="697" y="4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760"/>
            </a:p>
          </p:txBody>
        </p:sp>
        <p:sp>
          <p:nvSpPr>
            <p:cNvPr id="610" name="Freeform 609"/>
            <p:cNvSpPr>
              <a:spLocks/>
            </p:cNvSpPr>
            <p:nvPr/>
          </p:nvSpPr>
          <p:spPr bwMode="auto">
            <a:xfrm>
              <a:off x="2128838" y="477838"/>
              <a:ext cx="862013" cy="447675"/>
            </a:xfrm>
            <a:custGeom>
              <a:avLst/>
              <a:gdLst>
                <a:gd name="T0" fmla="*/ 32 w 433"/>
                <a:gd name="T1" fmla="*/ 78 h 225"/>
                <a:gd name="T2" fmla="*/ 76 w 433"/>
                <a:gd name="T3" fmla="*/ 75 h 225"/>
                <a:gd name="T4" fmla="*/ 78 w 433"/>
                <a:gd name="T5" fmla="*/ 84 h 225"/>
                <a:gd name="T6" fmla="*/ 126 w 433"/>
                <a:gd name="T7" fmla="*/ 83 h 225"/>
                <a:gd name="T8" fmla="*/ 176 w 433"/>
                <a:gd name="T9" fmla="*/ 70 h 225"/>
                <a:gd name="T10" fmla="*/ 213 w 433"/>
                <a:gd name="T11" fmla="*/ 62 h 225"/>
                <a:gd name="T12" fmla="*/ 197 w 433"/>
                <a:gd name="T13" fmla="*/ 76 h 225"/>
                <a:gd name="T14" fmla="*/ 190 w 433"/>
                <a:gd name="T15" fmla="*/ 84 h 225"/>
                <a:gd name="T16" fmla="*/ 145 w 433"/>
                <a:gd name="T17" fmla="*/ 92 h 225"/>
                <a:gd name="T18" fmla="*/ 137 w 433"/>
                <a:gd name="T19" fmla="*/ 103 h 225"/>
                <a:gd name="T20" fmla="*/ 158 w 433"/>
                <a:gd name="T21" fmla="*/ 119 h 225"/>
                <a:gd name="T22" fmla="*/ 98 w 433"/>
                <a:gd name="T23" fmla="*/ 98 h 225"/>
                <a:gd name="T24" fmla="*/ 94 w 433"/>
                <a:gd name="T25" fmla="*/ 120 h 225"/>
                <a:gd name="T26" fmla="*/ 140 w 433"/>
                <a:gd name="T27" fmla="*/ 143 h 225"/>
                <a:gd name="T28" fmla="*/ 102 w 433"/>
                <a:gd name="T29" fmla="*/ 140 h 225"/>
                <a:gd name="T30" fmla="*/ 64 w 433"/>
                <a:gd name="T31" fmla="*/ 157 h 225"/>
                <a:gd name="T32" fmla="*/ 106 w 433"/>
                <a:gd name="T33" fmla="*/ 164 h 225"/>
                <a:gd name="T34" fmla="*/ 116 w 433"/>
                <a:gd name="T35" fmla="*/ 178 h 225"/>
                <a:gd name="T36" fmla="*/ 102 w 433"/>
                <a:gd name="T37" fmla="*/ 186 h 225"/>
                <a:gd name="T38" fmla="*/ 53 w 433"/>
                <a:gd name="T39" fmla="*/ 181 h 225"/>
                <a:gd name="T40" fmla="*/ 45 w 433"/>
                <a:gd name="T41" fmla="*/ 214 h 225"/>
                <a:gd name="T42" fmla="*/ 91 w 433"/>
                <a:gd name="T43" fmla="*/ 217 h 225"/>
                <a:gd name="T44" fmla="*/ 131 w 433"/>
                <a:gd name="T45" fmla="*/ 216 h 225"/>
                <a:gd name="T46" fmla="*/ 162 w 433"/>
                <a:gd name="T47" fmla="*/ 222 h 225"/>
                <a:gd name="T48" fmla="*/ 198 w 433"/>
                <a:gd name="T49" fmla="*/ 206 h 225"/>
                <a:gd name="T50" fmla="*/ 192 w 433"/>
                <a:gd name="T51" fmla="*/ 190 h 225"/>
                <a:gd name="T52" fmla="*/ 216 w 433"/>
                <a:gd name="T53" fmla="*/ 171 h 225"/>
                <a:gd name="T54" fmla="*/ 229 w 433"/>
                <a:gd name="T55" fmla="*/ 151 h 225"/>
                <a:gd name="T56" fmla="*/ 207 w 433"/>
                <a:gd name="T57" fmla="*/ 134 h 225"/>
                <a:gd name="T58" fmla="*/ 199 w 433"/>
                <a:gd name="T59" fmla="*/ 134 h 225"/>
                <a:gd name="T60" fmla="*/ 225 w 433"/>
                <a:gd name="T61" fmla="*/ 130 h 225"/>
                <a:gd name="T62" fmla="*/ 247 w 433"/>
                <a:gd name="T63" fmla="*/ 113 h 225"/>
                <a:gd name="T64" fmla="*/ 293 w 433"/>
                <a:gd name="T65" fmla="*/ 114 h 225"/>
                <a:gd name="T66" fmla="*/ 305 w 433"/>
                <a:gd name="T67" fmla="*/ 100 h 225"/>
                <a:gd name="T68" fmla="*/ 352 w 433"/>
                <a:gd name="T69" fmla="*/ 76 h 225"/>
                <a:gd name="T70" fmla="*/ 380 w 433"/>
                <a:gd name="T71" fmla="*/ 54 h 225"/>
                <a:gd name="T72" fmla="*/ 330 w 433"/>
                <a:gd name="T73" fmla="*/ 59 h 225"/>
                <a:gd name="T74" fmla="*/ 379 w 433"/>
                <a:gd name="T75" fmla="*/ 50 h 225"/>
                <a:gd name="T76" fmla="*/ 430 w 433"/>
                <a:gd name="T77" fmla="*/ 33 h 225"/>
                <a:gd name="T78" fmla="*/ 401 w 433"/>
                <a:gd name="T79" fmla="*/ 17 h 225"/>
                <a:gd name="T80" fmla="*/ 343 w 433"/>
                <a:gd name="T81" fmla="*/ 17 h 225"/>
                <a:gd name="T82" fmla="*/ 316 w 433"/>
                <a:gd name="T83" fmla="*/ 5 h 225"/>
                <a:gd name="T84" fmla="*/ 280 w 433"/>
                <a:gd name="T85" fmla="*/ 10 h 225"/>
                <a:gd name="T86" fmla="*/ 248 w 433"/>
                <a:gd name="T87" fmla="*/ 12 h 225"/>
                <a:gd name="T88" fmla="*/ 210 w 433"/>
                <a:gd name="T89" fmla="*/ 17 h 225"/>
                <a:gd name="T90" fmla="*/ 175 w 433"/>
                <a:gd name="T91" fmla="*/ 9 h 225"/>
                <a:gd name="T92" fmla="*/ 129 w 433"/>
                <a:gd name="T93" fmla="*/ 20 h 225"/>
                <a:gd name="T94" fmla="*/ 166 w 433"/>
                <a:gd name="T95" fmla="*/ 37 h 225"/>
                <a:gd name="T96" fmla="*/ 129 w 433"/>
                <a:gd name="T97" fmla="*/ 38 h 225"/>
                <a:gd name="T98" fmla="*/ 90 w 433"/>
                <a:gd name="T99" fmla="*/ 23 h 225"/>
                <a:gd name="T100" fmla="*/ 75 w 433"/>
                <a:gd name="T101" fmla="*/ 39 h 225"/>
                <a:gd name="T102" fmla="*/ 39 w 433"/>
                <a:gd name="T103" fmla="*/ 41 h 225"/>
                <a:gd name="T104" fmla="*/ 15 w 433"/>
                <a:gd name="T105" fmla="*/ 50 h 225"/>
                <a:gd name="T106" fmla="*/ 14 w 433"/>
                <a:gd name="T107" fmla="*/ 59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33" h="225">
                  <a:moveTo>
                    <a:pt x="14" y="59"/>
                  </a:moveTo>
                  <a:cubicBezTo>
                    <a:pt x="14" y="67"/>
                    <a:pt x="14" y="67"/>
                    <a:pt x="14" y="67"/>
                  </a:cubicBezTo>
                  <a:cubicBezTo>
                    <a:pt x="25" y="70"/>
                    <a:pt x="25" y="70"/>
                    <a:pt x="25" y="70"/>
                  </a:cubicBezTo>
                  <a:cubicBezTo>
                    <a:pt x="25" y="70"/>
                    <a:pt x="29" y="78"/>
                    <a:pt x="32" y="78"/>
                  </a:cubicBezTo>
                  <a:cubicBezTo>
                    <a:pt x="35" y="78"/>
                    <a:pt x="45" y="78"/>
                    <a:pt x="45" y="78"/>
                  </a:cubicBezTo>
                  <a:cubicBezTo>
                    <a:pt x="45" y="78"/>
                    <a:pt x="50" y="81"/>
                    <a:pt x="56" y="82"/>
                  </a:cubicBezTo>
                  <a:cubicBezTo>
                    <a:pt x="61" y="84"/>
                    <a:pt x="68" y="84"/>
                    <a:pt x="68" y="84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95" y="68"/>
                    <a:pt x="95" y="68"/>
                    <a:pt x="95" y="68"/>
                  </a:cubicBezTo>
                  <a:cubicBezTo>
                    <a:pt x="85" y="75"/>
                    <a:pt x="85" y="75"/>
                    <a:pt x="85" y="75"/>
                  </a:cubicBezTo>
                  <a:cubicBezTo>
                    <a:pt x="78" y="84"/>
                    <a:pt x="78" y="84"/>
                    <a:pt x="78" y="84"/>
                  </a:cubicBezTo>
                  <a:cubicBezTo>
                    <a:pt x="80" y="92"/>
                    <a:pt x="80" y="92"/>
                    <a:pt x="80" y="92"/>
                  </a:cubicBezTo>
                  <a:cubicBezTo>
                    <a:pt x="101" y="92"/>
                    <a:pt x="101" y="92"/>
                    <a:pt x="101" y="92"/>
                  </a:cubicBezTo>
                  <a:cubicBezTo>
                    <a:pt x="101" y="92"/>
                    <a:pt x="117" y="96"/>
                    <a:pt x="119" y="92"/>
                  </a:cubicBezTo>
                  <a:cubicBezTo>
                    <a:pt x="120" y="87"/>
                    <a:pt x="126" y="83"/>
                    <a:pt x="126" y="83"/>
                  </a:cubicBezTo>
                  <a:cubicBezTo>
                    <a:pt x="140" y="84"/>
                    <a:pt x="140" y="84"/>
                    <a:pt x="140" y="84"/>
                  </a:cubicBezTo>
                  <a:cubicBezTo>
                    <a:pt x="158" y="84"/>
                    <a:pt x="158" y="84"/>
                    <a:pt x="158" y="84"/>
                  </a:cubicBezTo>
                  <a:cubicBezTo>
                    <a:pt x="169" y="77"/>
                    <a:pt x="169" y="77"/>
                    <a:pt x="169" y="77"/>
                  </a:cubicBezTo>
                  <a:cubicBezTo>
                    <a:pt x="176" y="70"/>
                    <a:pt x="176" y="70"/>
                    <a:pt x="176" y="70"/>
                  </a:cubicBezTo>
                  <a:cubicBezTo>
                    <a:pt x="178" y="65"/>
                    <a:pt x="178" y="65"/>
                    <a:pt x="178" y="65"/>
                  </a:cubicBezTo>
                  <a:cubicBezTo>
                    <a:pt x="178" y="65"/>
                    <a:pt x="184" y="66"/>
                    <a:pt x="187" y="65"/>
                  </a:cubicBezTo>
                  <a:cubicBezTo>
                    <a:pt x="191" y="65"/>
                    <a:pt x="201" y="60"/>
                    <a:pt x="201" y="60"/>
                  </a:cubicBezTo>
                  <a:cubicBezTo>
                    <a:pt x="213" y="62"/>
                    <a:pt x="213" y="62"/>
                    <a:pt x="213" y="62"/>
                  </a:cubicBezTo>
                  <a:cubicBezTo>
                    <a:pt x="204" y="62"/>
                    <a:pt x="204" y="62"/>
                    <a:pt x="204" y="62"/>
                  </a:cubicBezTo>
                  <a:cubicBezTo>
                    <a:pt x="193" y="68"/>
                    <a:pt x="193" y="68"/>
                    <a:pt x="193" y="68"/>
                  </a:cubicBezTo>
                  <a:cubicBezTo>
                    <a:pt x="187" y="73"/>
                    <a:pt x="181" y="76"/>
                    <a:pt x="181" y="76"/>
                  </a:cubicBezTo>
                  <a:cubicBezTo>
                    <a:pt x="197" y="76"/>
                    <a:pt x="197" y="76"/>
                    <a:pt x="197" y="76"/>
                  </a:cubicBezTo>
                  <a:cubicBezTo>
                    <a:pt x="204" y="77"/>
                    <a:pt x="204" y="77"/>
                    <a:pt x="204" y="77"/>
                  </a:cubicBezTo>
                  <a:cubicBezTo>
                    <a:pt x="211" y="78"/>
                    <a:pt x="211" y="78"/>
                    <a:pt x="211" y="78"/>
                  </a:cubicBezTo>
                  <a:cubicBezTo>
                    <a:pt x="206" y="84"/>
                    <a:pt x="206" y="84"/>
                    <a:pt x="206" y="84"/>
                  </a:cubicBezTo>
                  <a:cubicBezTo>
                    <a:pt x="190" y="84"/>
                    <a:pt x="190" y="84"/>
                    <a:pt x="190" y="84"/>
                  </a:cubicBezTo>
                  <a:cubicBezTo>
                    <a:pt x="177" y="84"/>
                    <a:pt x="177" y="84"/>
                    <a:pt x="177" y="84"/>
                  </a:cubicBezTo>
                  <a:cubicBezTo>
                    <a:pt x="169" y="87"/>
                    <a:pt x="169" y="87"/>
                    <a:pt x="169" y="87"/>
                  </a:cubicBezTo>
                  <a:cubicBezTo>
                    <a:pt x="162" y="88"/>
                    <a:pt x="162" y="88"/>
                    <a:pt x="162" y="88"/>
                  </a:cubicBezTo>
                  <a:cubicBezTo>
                    <a:pt x="156" y="91"/>
                    <a:pt x="145" y="92"/>
                    <a:pt x="145" y="92"/>
                  </a:cubicBezTo>
                  <a:cubicBezTo>
                    <a:pt x="136" y="92"/>
                    <a:pt x="136" y="92"/>
                    <a:pt x="136" y="92"/>
                  </a:cubicBezTo>
                  <a:cubicBezTo>
                    <a:pt x="127" y="94"/>
                    <a:pt x="127" y="94"/>
                    <a:pt x="127" y="94"/>
                  </a:cubicBezTo>
                  <a:cubicBezTo>
                    <a:pt x="127" y="101"/>
                    <a:pt x="127" y="101"/>
                    <a:pt x="127" y="101"/>
                  </a:cubicBezTo>
                  <a:cubicBezTo>
                    <a:pt x="137" y="103"/>
                    <a:pt x="137" y="103"/>
                    <a:pt x="137" y="103"/>
                  </a:cubicBezTo>
                  <a:cubicBezTo>
                    <a:pt x="143" y="107"/>
                    <a:pt x="143" y="107"/>
                    <a:pt x="143" y="107"/>
                  </a:cubicBezTo>
                  <a:cubicBezTo>
                    <a:pt x="147" y="115"/>
                    <a:pt x="147" y="115"/>
                    <a:pt x="147" y="115"/>
                  </a:cubicBezTo>
                  <a:cubicBezTo>
                    <a:pt x="167" y="118"/>
                    <a:pt x="167" y="118"/>
                    <a:pt x="167" y="118"/>
                  </a:cubicBezTo>
                  <a:cubicBezTo>
                    <a:pt x="158" y="119"/>
                    <a:pt x="158" y="119"/>
                    <a:pt x="158" y="119"/>
                  </a:cubicBezTo>
                  <a:cubicBezTo>
                    <a:pt x="146" y="118"/>
                    <a:pt x="146" y="118"/>
                    <a:pt x="146" y="118"/>
                  </a:cubicBezTo>
                  <a:cubicBezTo>
                    <a:pt x="146" y="118"/>
                    <a:pt x="136" y="111"/>
                    <a:pt x="132" y="109"/>
                  </a:cubicBezTo>
                  <a:cubicBezTo>
                    <a:pt x="128" y="108"/>
                    <a:pt x="116" y="99"/>
                    <a:pt x="113" y="99"/>
                  </a:cubicBezTo>
                  <a:cubicBezTo>
                    <a:pt x="110" y="99"/>
                    <a:pt x="98" y="98"/>
                    <a:pt x="98" y="98"/>
                  </a:cubicBezTo>
                  <a:cubicBezTo>
                    <a:pt x="76" y="96"/>
                    <a:pt x="76" y="96"/>
                    <a:pt x="76" y="96"/>
                  </a:cubicBezTo>
                  <a:cubicBezTo>
                    <a:pt x="75" y="104"/>
                    <a:pt x="75" y="104"/>
                    <a:pt x="75" y="104"/>
                  </a:cubicBezTo>
                  <a:cubicBezTo>
                    <a:pt x="83" y="111"/>
                    <a:pt x="83" y="111"/>
                    <a:pt x="83" y="111"/>
                  </a:cubicBezTo>
                  <a:cubicBezTo>
                    <a:pt x="94" y="120"/>
                    <a:pt x="94" y="120"/>
                    <a:pt x="94" y="120"/>
                  </a:cubicBezTo>
                  <a:cubicBezTo>
                    <a:pt x="113" y="131"/>
                    <a:pt x="113" y="131"/>
                    <a:pt x="113" y="131"/>
                  </a:cubicBezTo>
                  <a:cubicBezTo>
                    <a:pt x="126" y="137"/>
                    <a:pt x="126" y="137"/>
                    <a:pt x="126" y="137"/>
                  </a:cubicBezTo>
                  <a:cubicBezTo>
                    <a:pt x="145" y="138"/>
                    <a:pt x="145" y="138"/>
                    <a:pt x="145" y="138"/>
                  </a:cubicBezTo>
                  <a:cubicBezTo>
                    <a:pt x="145" y="138"/>
                    <a:pt x="143" y="143"/>
                    <a:pt x="140" y="143"/>
                  </a:cubicBezTo>
                  <a:cubicBezTo>
                    <a:pt x="137" y="143"/>
                    <a:pt x="133" y="143"/>
                    <a:pt x="133" y="146"/>
                  </a:cubicBezTo>
                  <a:cubicBezTo>
                    <a:pt x="133" y="155"/>
                    <a:pt x="133" y="155"/>
                    <a:pt x="133" y="155"/>
                  </a:cubicBezTo>
                  <a:cubicBezTo>
                    <a:pt x="114" y="143"/>
                    <a:pt x="114" y="143"/>
                    <a:pt x="114" y="143"/>
                  </a:cubicBezTo>
                  <a:cubicBezTo>
                    <a:pt x="102" y="140"/>
                    <a:pt x="102" y="140"/>
                    <a:pt x="102" y="140"/>
                  </a:cubicBezTo>
                  <a:cubicBezTo>
                    <a:pt x="87" y="142"/>
                    <a:pt x="87" y="142"/>
                    <a:pt x="87" y="142"/>
                  </a:cubicBezTo>
                  <a:cubicBezTo>
                    <a:pt x="76" y="144"/>
                    <a:pt x="76" y="144"/>
                    <a:pt x="76" y="144"/>
                  </a:cubicBezTo>
                  <a:cubicBezTo>
                    <a:pt x="64" y="149"/>
                    <a:pt x="64" y="149"/>
                    <a:pt x="64" y="149"/>
                  </a:cubicBezTo>
                  <a:cubicBezTo>
                    <a:pt x="64" y="157"/>
                    <a:pt x="64" y="157"/>
                    <a:pt x="64" y="157"/>
                  </a:cubicBezTo>
                  <a:cubicBezTo>
                    <a:pt x="65" y="163"/>
                    <a:pt x="65" y="163"/>
                    <a:pt x="65" y="163"/>
                  </a:cubicBezTo>
                  <a:cubicBezTo>
                    <a:pt x="76" y="165"/>
                    <a:pt x="76" y="165"/>
                    <a:pt x="76" y="165"/>
                  </a:cubicBezTo>
                  <a:cubicBezTo>
                    <a:pt x="92" y="165"/>
                    <a:pt x="92" y="165"/>
                    <a:pt x="92" y="165"/>
                  </a:cubicBezTo>
                  <a:cubicBezTo>
                    <a:pt x="106" y="164"/>
                    <a:pt x="106" y="164"/>
                    <a:pt x="106" y="164"/>
                  </a:cubicBezTo>
                  <a:cubicBezTo>
                    <a:pt x="93" y="171"/>
                    <a:pt x="93" y="171"/>
                    <a:pt x="93" y="171"/>
                  </a:cubicBezTo>
                  <a:cubicBezTo>
                    <a:pt x="97" y="179"/>
                    <a:pt x="97" y="179"/>
                    <a:pt x="97" y="179"/>
                  </a:cubicBezTo>
                  <a:cubicBezTo>
                    <a:pt x="108" y="180"/>
                    <a:pt x="108" y="180"/>
                    <a:pt x="108" y="180"/>
                  </a:cubicBezTo>
                  <a:cubicBezTo>
                    <a:pt x="108" y="180"/>
                    <a:pt x="112" y="179"/>
                    <a:pt x="116" y="178"/>
                  </a:cubicBezTo>
                  <a:cubicBezTo>
                    <a:pt x="120" y="176"/>
                    <a:pt x="131" y="168"/>
                    <a:pt x="131" y="168"/>
                  </a:cubicBezTo>
                  <a:cubicBezTo>
                    <a:pt x="127" y="177"/>
                    <a:pt x="127" y="177"/>
                    <a:pt x="127" y="177"/>
                  </a:cubicBezTo>
                  <a:cubicBezTo>
                    <a:pt x="115" y="185"/>
                    <a:pt x="115" y="185"/>
                    <a:pt x="115" y="185"/>
                  </a:cubicBezTo>
                  <a:cubicBezTo>
                    <a:pt x="102" y="186"/>
                    <a:pt x="102" y="186"/>
                    <a:pt x="102" y="186"/>
                  </a:cubicBezTo>
                  <a:cubicBezTo>
                    <a:pt x="81" y="179"/>
                    <a:pt x="81" y="179"/>
                    <a:pt x="81" y="179"/>
                  </a:cubicBezTo>
                  <a:cubicBezTo>
                    <a:pt x="81" y="179"/>
                    <a:pt x="72" y="172"/>
                    <a:pt x="66" y="172"/>
                  </a:cubicBezTo>
                  <a:cubicBezTo>
                    <a:pt x="60" y="172"/>
                    <a:pt x="49" y="173"/>
                    <a:pt x="49" y="173"/>
                  </a:cubicBezTo>
                  <a:cubicBezTo>
                    <a:pt x="53" y="181"/>
                    <a:pt x="53" y="181"/>
                    <a:pt x="53" y="181"/>
                  </a:cubicBezTo>
                  <a:cubicBezTo>
                    <a:pt x="53" y="181"/>
                    <a:pt x="58" y="193"/>
                    <a:pt x="55" y="193"/>
                  </a:cubicBezTo>
                  <a:cubicBezTo>
                    <a:pt x="52" y="193"/>
                    <a:pt x="41" y="195"/>
                    <a:pt x="41" y="195"/>
                  </a:cubicBezTo>
                  <a:cubicBezTo>
                    <a:pt x="35" y="203"/>
                    <a:pt x="35" y="203"/>
                    <a:pt x="35" y="203"/>
                  </a:cubicBezTo>
                  <a:cubicBezTo>
                    <a:pt x="45" y="214"/>
                    <a:pt x="45" y="214"/>
                    <a:pt x="45" y="214"/>
                  </a:cubicBezTo>
                  <a:cubicBezTo>
                    <a:pt x="59" y="219"/>
                    <a:pt x="59" y="219"/>
                    <a:pt x="59" y="219"/>
                  </a:cubicBezTo>
                  <a:cubicBezTo>
                    <a:pt x="73" y="215"/>
                    <a:pt x="73" y="215"/>
                    <a:pt x="73" y="215"/>
                  </a:cubicBezTo>
                  <a:cubicBezTo>
                    <a:pt x="73" y="215"/>
                    <a:pt x="72" y="212"/>
                    <a:pt x="78" y="214"/>
                  </a:cubicBezTo>
                  <a:cubicBezTo>
                    <a:pt x="84" y="216"/>
                    <a:pt x="87" y="217"/>
                    <a:pt x="91" y="217"/>
                  </a:cubicBezTo>
                  <a:cubicBezTo>
                    <a:pt x="95" y="217"/>
                    <a:pt x="101" y="220"/>
                    <a:pt x="101" y="217"/>
                  </a:cubicBezTo>
                  <a:cubicBezTo>
                    <a:pt x="102" y="214"/>
                    <a:pt x="111" y="212"/>
                    <a:pt x="111" y="212"/>
                  </a:cubicBezTo>
                  <a:cubicBezTo>
                    <a:pt x="111" y="212"/>
                    <a:pt x="117" y="216"/>
                    <a:pt x="120" y="216"/>
                  </a:cubicBezTo>
                  <a:cubicBezTo>
                    <a:pt x="123" y="216"/>
                    <a:pt x="128" y="218"/>
                    <a:pt x="131" y="216"/>
                  </a:cubicBezTo>
                  <a:cubicBezTo>
                    <a:pt x="134" y="215"/>
                    <a:pt x="131" y="214"/>
                    <a:pt x="136" y="214"/>
                  </a:cubicBezTo>
                  <a:cubicBezTo>
                    <a:pt x="148" y="214"/>
                    <a:pt x="148" y="214"/>
                    <a:pt x="148" y="214"/>
                  </a:cubicBezTo>
                  <a:cubicBezTo>
                    <a:pt x="149" y="218"/>
                    <a:pt x="144" y="222"/>
                    <a:pt x="147" y="223"/>
                  </a:cubicBezTo>
                  <a:cubicBezTo>
                    <a:pt x="157" y="225"/>
                    <a:pt x="162" y="222"/>
                    <a:pt x="162" y="222"/>
                  </a:cubicBezTo>
                  <a:cubicBezTo>
                    <a:pt x="171" y="222"/>
                    <a:pt x="171" y="222"/>
                    <a:pt x="171" y="222"/>
                  </a:cubicBezTo>
                  <a:cubicBezTo>
                    <a:pt x="183" y="218"/>
                    <a:pt x="183" y="218"/>
                    <a:pt x="183" y="218"/>
                  </a:cubicBezTo>
                  <a:cubicBezTo>
                    <a:pt x="183" y="218"/>
                    <a:pt x="184" y="214"/>
                    <a:pt x="189" y="214"/>
                  </a:cubicBezTo>
                  <a:cubicBezTo>
                    <a:pt x="194" y="214"/>
                    <a:pt x="198" y="206"/>
                    <a:pt x="198" y="206"/>
                  </a:cubicBezTo>
                  <a:cubicBezTo>
                    <a:pt x="195" y="198"/>
                    <a:pt x="195" y="198"/>
                    <a:pt x="195" y="198"/>
                  </a:cubicBezTo>
                  <a:cubicBezTo>
                    <a:pt x="183" y="203"/>
                    <a:pt x="183" y="203"/>
                    <a:pt x="183" y="203"/>
                  </a:cubicBezTo>
                  <a:cubicBezTo>
                    <a:pt x="179" y="192"/>
                    <a:pt x="179" y="192"/>
                    <a:pt x="179" y="192"/>
                  </a:cubicBezTo>
                  <a:cubicBezTo>
                    <a:pt x="192" y="190"/>
                    <a:pt x="192" y="190"/>
                    <a:pt x="192" y="190"/>
                  </a:cubicBezTo>
                  <a:cubicBezTo>
                    <a:pt x="195" y="179"/>
                    <a:pt x="195" y="179"/>
                    <a:pt x="195" y="179"/>
                  </a:cubicBezTo>
                  <a:cubicBezTo>
                    <a:pt x="191" y="170"/>
                    <a:pt x="191" y="170"/>
                    <a:pt x="191" y="170"/>
                  </a:cubicBezTo>
                  <a:cubicBezTo>
                    <a:pt x="200" y="170"/>
                    <a:pt x="200" y="170"/>
                    <a:pt x="200" y="170"/>
                  </a:cubicBezTo>
                  <a:cubicBezTo>
                    <a:pt x="216" y="171"/>
                    <a:pt x="216" y="171"/>
                    <a:pt x="216" y="171"/>
                  </a:cubicBezTo>
                  <a:cubicBezTo>
                    <a:pt x="216" y="171"/>
                    <a:pt x="220" y="172"/>
                    <a:pt x="223" y="169"/>
                  </a:cubicBezTo>
                  <a:cubicBezTo>
                    <a:pt x="225" y="166"/>
                    <a:pt x="223" y="159"/>
                    <a:pt x="223" y="159"/>
                  </a:cubicBezTo>
                  <a:cubicBezTo>
                    <a:pt x="223" y="159"/>
                    <a:pt x="209" y="151"/>
                    <a:pt x="217" y="151"/>
                  </a:cubicBezTo>
                  <a:cubicBezTo>
                    <a:pt x="229" y="151"/>
                    <a:pt x="229" y="151"/>
                    <a:pt x="229" y="151"/>
                  </a:cubicBezTo>
                  <a:cubicBezTo>
                    <a:pt x="234" y="151"/>
                    <a:pt x="237" y="153"/>
                    <a:pt x="237" y="149"/>
                  </a:cubicBezTo>
                  <a:cubicBezTo>
                    <a:pt x="237" y="145"/>
                    <a:pt x="231" y="140"/>
                    <a:pt x="231" y="140"/>
                  </a:cubicBezTo>
                  <a:cubicBezTo>
                    <a:pt x="231" y="140"/>
                    <a:pt x="223" y="140"/>
                    <a:pt x="219" y="137"/>
                  </a:cubicBezTo>
                  <a:cubicBezTo>
                    <a:pt x="215" y="134"/>
                    <a:pt x="207" y="134"/>
                    <a:pt x="207" y="134"/>
                  </a:cubicBezTo>
                  <a:cubicBezTo>
                    <a:pt x="198" y="140"/>
                    <a:pt x="198" y="140"/>
                    <a:pt x="198" y="140"/>
                  </a:cubicBezTo>
                  <a:cubicBezTo>
                    <a:pt x="190" y="144"/>
                    <a:pt x="190" y="144"/>
                    <a:pt x="190" y="144"/>
                  </a:cubicBezTo>
                  <a:cubicBezTo>
                    <a:pt x="187" y="137"/>
                    <a:pt x="187" y="137"/>
                    <a:pt x="187" y="137"/>
                  </a:cubicBezTo>
                  <a:cubicBezTo>
                    <a:pt x="199" y="134"/>
                    <a:pt x="199" y="134"/>
                    <a:pt x="199" y="134"/>
                  </a:cubicBezTo>
                  <a:cubicBezTo>
                    <a:pt x="199" y="134"/>
                    <a:pt x="197" y="129"/>
                    <a:pt x="200" y="129"/>
                  </a:cubicBezTo>
                  <a:cubicBezTo>
                    <a:pt x="203" y="128"/>
                    <a:pt x="209" y="124"/>
                    <a:pt x="209" y="124"/>
                  </a:cubicBezTo>
                  <a:cubicBezTo>
                    <a:pt x="220" y="124"/>
                    <a:pt x="220" y="124"/>
                    <a:pt x="220" y="124"/>
                  </a:cubicBezTo>
                  <a:cubicBezTo>
                    <a:pt x="225" y="130"/>
                    <a:pt x="225" y="130"/>
                    <a:pt x="225" y="130"/>
                  </a:cubicBezTo>
                  <a:cubicBezTo>
                    <a:pt x="240" y="132"/>
                    <a:pt x="240" y="132"/>
                    <a:pt x="240" y="132"/>
                  </a:cubicBezTo>
                  <a:cubicBezTo>
                    <a:pt x="240" y="132"/>
                    <a:pt x="246" y="133"/>
                    <a:pt x="249" y="130"/>
                  </a:cubicBezTo>
                  <a:cubicBezTo>
                    <a:pt x="252" y="127"/>
                    <a:pt x="260" y="123"/>
                    <a:pt x="260" y="123"/>
                  </a:cubicBezTo>
                  <a:cubicBezTo>
                    <a:pt x="247" y="113"/>
                    <a:pt x="247" y="113"/>
                    <a:pt x="247" y="113"/>
                  </a:cubicBezTo>
                  <a:cubicBezTo>
                    <a:pt x="262" y="112"/>
                    <a:pt x="262" y="112"/>
                    <a:pt x="262" y="112"/>
                  </a:cubicBezTo>
                  <a:cubicBezTo>
                    <a:pt x="268" y="119"/>
                    <a:pt x="268" y="119"/>
                    <a:pt x="268" y="119"/>
                  </a:cubicBezTo>
                  <a:cubicBezTo>
                    <a:pt x="279" y="118"/>
                    <a:pt x="279" y="118"/>
                    <a:pt x="279" y="118"/>
                  </a:cubicBezTo>
                  <a:cubicBezTo>
                    <a:pt x="293" y="114"/>
                    <a:pt x="293" y="114"/>
                    <a:pt x="293" y="114"/>
                  </a:cubicBezTo>
                  <a:cubicBezTo>
                    <a:pt x="287" y="104"/>
                    <a:pt x="287" y="104"/>
                    <a:pt x="287" y="104"/>
                  </a:cubicBezTo>
                  <a:cubicBezTo>
                    <a:pt x="278" y="100"/>
                    <a:pt x="278" y="100"/>
                    <a:pt x="278" y="100"/>
                  </a:cubicBezTo>
                  <a:cubicBezTo>
                    <a:pt x="295" y="100"/>
                    <a:pt x="295" y="100"/>
                    <a:pt x="295" y="100"/>
                  </a:cubicBezTo>
                  <a:cubicBezTo>
                    <a:pt x="305" y="100"/>
                    <a:pt x="305" y="100"/>
                    <a:pt x="305" y="100"/>
                  </a:cubicBezTo>
                  <a:cubicBezTo>
                    <a:pt x="311" y="93"/>
                    <a:pt x="311" y="93"/>
                    <a:pt x="311" y="93"/>
                  </a:cubicBezTo>
                  <a:cubicBezTo>
                    <a:pt x="324" y="90"/>
                    <a:pt x="324" y="90"/>
                    <a:pt x="324" y="90"/>
                  </a:cubicBezTo>
                  <a:cubicBezTo>
                    <a:pt x="336" y="81"/>
                    <a:pt x="336" y="81"/>
                    <a:pt x="336" y="81"/>
                  </a:cubicBezTo>
                  <a:cubicBezTo>
                    <a:pt x="336" y="81"/>
                    <a:pt x="349" y="77"/>
                    <a:pt x="352" y="76"/>
                  </a:cubicBezTo>
                  <a:cubicBezTo>
                    <a:pt x="356" y="76"/>
                    <a:pt x="365" y="67"/>
                    <a:pt x="365" y="67"/>
                  </a:cubicBezTo>
                  <a:cubicBezTo>
                    <a:pt x="379" y="66"/>
                    <a:pt x="379" y="66"/>
                    <a:pt x="379" y="66"/>
                  </a:cubicBezTo>
                  <a:cubicBezTo>
                    <a:pt x="386" y="62"/>
                    <a:pt x="386" y="62"/>
                    <a:pt x="386" y="62"/>
                  </a:cubicBezTo>
                  <a:cubicBezTo>
                    <a:pt x="380" y="54"/>
                    <a:pt x="380" y="54"/>
                    <a:pt x="380" y="54"/>
                  </a:cubicBezTo>
                  <a:cubicBezTo>
                    <a:pt x="380" y="54"/>
                    <a:pt x="374" y="58"/>
                    <a:pt x="371" y="58"/>
                  </a:cubicBezTo>
                  <a:cubicBezTo>
                    <a:pt x="368" y="58"/>
                    <a:pt x="358" y="64"/>
                    <a:pt x="355" y="62"/>
                  </a:cubicBezTo>
                  <a:cubicBezTo>
                    <a:pt x="352" y="59"/>
                    <a:pt x="354" y="59"/>
                    <a:pt x="349" y="59"/>
                  </a:cubicBezTo>
                  <a:cubicBezTo>
                    <a:pt x="343" y="59"/>
                    <a:pt x="330" y="59"/>
                    <a:pt x="330" y="59"/>
                  </a:cubicBezTo>
                  <a:cubicBezTo>
                    <a:pt x="333" y="53"/>
                    <a:pt x="333" y="53"/>
                    <a:pt x="333" y="53"/>
                  </a:cubicBezTo>
                  <a:cubicBezTo>
                    <a:pt x="347" y="50"/>
                    <a:pt x="347" y="50"/>
                    <a:pt x="347" y="50"/>
                  </a:cubicBezTo>
                  <a:cubicBezTo>
                    <a:pt x="363" y="50"/>
                    <a:pt x="363" y="50"/>
                    <a:pt x="363" y="50"/>
                  </a:cubicBezTo>
                  <a:cubicBezTo>
                    <a:pt x="379" y="50"/>
                    <a:pt x="379" y="50"/>
                    <a:pt x="379" y="50"/>
                  </a:cubicBezTo>
                  <a:cubicBezTo>
                    <a:pt x="379" y="50"/>
                    <a:pt x="389" y="46"/>
                    <a:pt x="395" y="46"/>
                  </a:cubicBezTo>
                  <a:cubicBezTo>
                    <a:pt x="401" y="46"/>
                    <a:pt x="410" y="42"/>
                    <a:pt x="410" y="42"/>
                  </a:cubicBezTo>
                  <a:cubicBezTo>
                    <a:pt x="426" y="41"/>
                    <a:pt x="426" y="41"/>
                    <a:pt x="426" y="41"/>
                  </a:cubicBezTo>
                  <a:cubicBezTo>
                    <a:pt x="426" y="41"/>
                    <a:pt x="429" y="35"/>
                    <a:pt x="430" y="33"/>
                  </a:cubicBezTo>
                  <a:cubicBezTo>
                    <a:pt x="433" y="28"/>
                    <a:pt x="427" y="23"/>
                    <a:pt x="427" y="23"/>
                  </a:cubicBezTo>
                  <a:cubicBezTo>
                    <a:pt x="415" y="26"/>
                    <a:pt x="415" y="26"/>
                    <a:pt x="415" y="26"/>
                  </a:cubicBezTo>
                  <a:cubicBezTo>
                    <a:pt x="404" y="24"/>
                    <a:pt x="404" y="24"/>
                    <a:pt x="404" y="24"/>
                  </a:cubicBezTo>
                  <a:cubicBezTo>
                    <a:pt x="401" y="17"/>
                    <a:pt x="401" y="17"/>
                    <a:pt x="401" y="17"/>
                  </a:cubicBezTo>
                  <a:cubicBezTo>
                    <a:pt x="386" y="9"/>
                    <a:pt x="386" y="9"/>
                    <a:pt x="386" y="9"/>
                  </a:cubicBezTo>
                  <a:cubicBezTo>
                    <a:pt x="375" y="12"/>
                    <a:pt x="375" y="12"/>
                    <a:pt x="375" y="12"/>
                  </a:cubicBezTo>
                  <a:cubicBezTo>
                    <a:pt x="360" y="12"/>
                    <a:pt x="360" y="12"/>
                    <a:pt x="360" y="12"/>
                  </a:cubicBezTo>
                  <a:cubicBezTo>
                    <a:pt x="343" y="17"/>
                    <a:pt x="343" y="17"/>
                    <a:pt x="343" y="17"/>
                  </a:cubicBezTo>
                  <a:cubicBezTo>
                    <a:pt x="343" y="10"/>
                    <a:pt x="343" y="10"/>
                    <a:pt x="343" y="10"/>
                  </a:cubicBezTo>
                  <a:cubicBezTo>
                    <a:pt x="331" y="9"/>
                    <a:pt x="331" y="9"/>
                    <a:pt x="331" y="9"/>
                  </a:cubicBezTo>
                  <a:cubicBezTo>
                    <a:pt x="331" y="9"/>
                    <a:pt x="321" y="13"/>
                    <a:pt x="320" y="10"/>
                  </a:cubicBezTo>
                  <a:cubicBezTo>
                    <a:pt x="318" y="7"/>
                    <a:pt x="316" y="5"/>
                    <a:pt x="316" y="5"/>
                  </a:cubicBezTo>
                  <a:cubicBezTo>
                    <a:pt x="305" y="4"/>
                    <a:pt x="305" y="4"/>
                    <a:pt x="305" y="4"/>
                  </a:cubicBezTo>
                  <a:cubicBezTo>
                    <a:pt x="298" y="0"/>
                    <a:pt x="290" y="0"/>
                    <a:pt x="290" y="0"/>
                  </a:cubicBezTo>
                  <a:cubicBezTo>
                    <a:pt x="290" y="0"/>
                    <a:pt x="291" y="12"/>
                    <a:pt x="288" y="11"/>
                  </a:cubicBezTo>
                  <a:cubicBezTo>
                    <a:pt x="285" y="10"/>
                    <a:pt x="283" y="14"/>
                    <a:pt x="280" y="10"/>
                  </a:cubicBezTo>
                  <a:cubicBezTo>
                    <a:pt x="277" y="6"/>
                    <a:pt x="279" y="4"/>
                    <a:pt x="273" y="4"/>
                  </a:cubicBezTo>
                  <a:cubicBezTo>
                    <a:pt x="268" y="4"/>
                    <a:pt x="267" y="5"/>
                    <a:pt x="264" y="5"/>
                  </a:cubicBezTo>
                  <a:cubicBezTo>
                    <a:pt x="261" y="5"/>
                    <a:pt x="262" y="13"/>
                    <a:pt x="262" y="13"/>
                  </a:cubicBezTo>
                  <a:cubicBezTo>
                    <a:pt x="257" y="17"/>
                    <a:pt x="248" y="12"/>
                    <a:pt x="248" y="12"/>
                  </a:cubicBezTo>
                  <a:cubicBezTo>
                    <a:pt x="240" y="4"/>
                    <a:pt x="234" y="4"/>
                    <a:pt x="234" y="4"/>
                  </a:cubicBezTo>
                  <a:cubicBezTo>
                    <a:pt x="220" y="3"/>
                    <a:pt x="220" y="3"/>
                    <a:pt x="220" y="3"/>
                  </a:cubicBezTo>
                  <a:cubicBezTo>
                    <a:pt x="220" y="3"/>
                    <a:pt x="210" y="0"/>
                    <a:pt x="209" y="3"/>
                  </a:cubicBezTo>
                  <a:cubicBezTo>
                    <a:pt x="206" y="10"/>
                    <a:pt x="210" y="17"/>
                    <a:pt x="210" y="17"/>
                  </a:cubicBezTo>
                  <a:cubicBezTo>
                    <a:pt x="204" y="17"/>
                    <a:pt x="204" y="17"/>
                    <a:pt x="204" y="17"/>
                  </a:cubicBezTo>
                  <a:cubicBezTo>
                    <a:pt x="195" y="12"/>
                    <a:pt x="195" y="12"/>
                    <a:pt x="195" y="12"/>
                  </a:cubicBezTo>
                  <a:cubicBezTo>
                    <a:pt x="195" y="12"/>
                    <a:pt x="193" y="9"/>
                    <a:pt x="188" y="9"/>
                  </a:cubicBezTo>
                  <a:cubicBezTo>
                    <a:pt x="175" y="9"/>
                    <a:pt x="175" y="9"/>
                    <a:pt x="175" y="9"/>
                  </a:cubicBezTo>
                  <a:cubicBezTo>
                    <a:pt x="174" y="15"/>
                    <a:pt x="174" y="15"/>
                    <a:pt x="174" y="15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56" y="13"/>
                    <a:pt x="143" y="14"/>
                    <a:pt x="143" y="14"/>
                  </a:cubicBezTo>
                  <a:cubicBezTo>
                    <a:pt x="139" y="19"/>
                    <a:pt x="129" y="20"/>
                    <a:pt x="129" y="20"/>
                  </a:cubicBezTo>
                  <a:cubicBezTo>
                    <a:pt x="123" y="28"/>
                    <a:pt x="123" y="28"/>
                    <a:pt x="123" y="28"/>
                  </a:cubicBezTo>
                  <a:cubicBezTo>
                    <a:pt x="140" y="28"/>
                    <a:pt x="140" y="28"/>
                    <a:pt x="140" y="28"/>
                  </a:cubicBezTo>
                  <a:cubicBezTo>
                    <a:pt x="144" y="33"/>
                    <a:pt x="161" y="37"/>
                    <a:pt x="161" y="37"/>
                  </a:cubicBezTo>
                  <a:cubicBezTo>
                    <a:pt x="161" y="37"/>
                    <a:pt x="165" y="34"/>
                    <a:pt x="166" y="37"/>
                  </a:cubicBezTo>
                  <a:cubicBezTo>
                    <a:pt x="167" y="41"/>
                    <a:pt x="170" y="46"/>
                    <a:pt x="170" y="46"/>
                  </a:cubicBezTo>
                  <a:cubicBezTo>
                    <a:pt x="170" y="46"/>
                    <a:pt x="159" y="48"/>
                    <a:pt x="156" y="45"/>
                  </a:cubicBezTo>
                  <a:cubicBezTo>
                    <a:pt x="153" y="42"/>
                    <a:pt x="149" y="38"/>
                    <a:pt x="145" y="38"/>
                  </a:cubicBezTo>
                  <a:cubicBezTo>
                    <a:pt x="129" y="38"/>
                    <a:pt x="129" y="38"/>
                    <a:pt x="129" y="38"/>
                  </a:cubicBezTo>
                  <a:cubicBezTo>
                    <a:pt x="129" y="38"/>
                    <a:pt x="120" y="37"/>
                    <a:pt x="118" y="34"/>
                  </a:cubicBezTo>
                  <a:cubicBezTo>
                    <a:pt x="116" y="31"/>
                    <a:pt x="114" y="26"/>
                    <a:pt x="111" y="26"/>
                  </a:cubicBezTo>
                  <a:cubicBezTo>
                    <a:pt x="107" y="27"/>
                    <a:pt x="99" y="28"/>
                    <a:pt x="99" y="28"/>
                  </a:cubicBezTo>
                  <a:cubicBezTo>
                    <a:pt x="90" y="23"/>
                    <a:pt x="90" y="23"/>
                    <a:pt x="90" y="23"/>
                  </a:cubicBezTo>
                  <a:cubicBezTo>
                    <a:pt x="90" y="23"/>
                    <a:pt x="87" y="22"/>
                    <a:pt x="84" y="23"/>
                  </a:cubicBezTo>
                  <a:cubicBezTo>
                    <a:pt x="76" y="24"/>
                    <a:pt x="76" y="24"/>
                    <a:pt x="76" y="24"/>
                  </a:cubicBezTo>
                  <a:cubicBezTo>
                    <a:pt x="75" y="31"/>
                    <a:pt x="75" y="31"/>
                    <a:pt x="75" y="31"/>
                  </a:cubicBezTo>
                  <a:cubicBezTo>
                    <a:pt x="75" y="31"/>
                    <a:pt x="78" y="39"/>
                    <a:pt x="75" y="39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52" y="35"/>
                    <a:pt x="52" y="35"/>
                    <a:pt x="52" y="35"/>
                  </a:cubicBezTo>
                  <a:cubicBezTo>
                    <a:pt x="45" y="35"/>
                    <a:pt x="45" y="35"/>
                    <a:pt x="45" y="35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9" y="41"/>
                    <a:pt x="35" y="44"/>
                    <a:pt x="32" y="44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17" y="44"/>
                    <a:pt x="17" y="44"/>
                    <a:pt x="17" y="44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9" y="57"/>
                    <a:pt x="9" y="57"/>
                    <a:pt x="9" y="57"/>
                  </a:cubicBezTo>
                  <a:lnTo>
                    <a:pt x="14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760"/>
            </a:p>
          </p:txBody>
        </p:sp>
        <p:sp>
          <p:nvSpPr>
            <p:cNvPr id="611" name="Freeform 610"/>
            <p:cNvSpPr>
              <a:spLocks/>
            </p:cNvSpPr>
            <p:nvPr/>
          </p:nvSpPr>
          <p:spPr bwMode="auto">
            <a:xfrm>
              <a:off x="2000250" y="595313"/>
              <a:ext cx="304800" cy="203200"/>
            </a:xfrm>
            <a:custGeom>
              <a:avLst/>
              <a:gdLst>
                <a:gd name="T0" fmla="*/ 10 w 153"/>
                <a:gd name="T1" fmla="*/ 63 h 102"/>
                <a:gd name="T2" fmla="*/ 22 w 153"/>
                <a:gd name="T3" fmla="*/ 69 h 102"/>
                <a:gd name="T4" fmla="*/ 32 w 153"/>
                <a:gd name="T5" fmla="*/ 67 h 102"/>
                <a:gd name="T6" fmla="*/ 42 w 153"/>
                <a:gd name="T7" fmla="*/ 64 h 102"/>
                <a:gd name="T8" fmla="*/ 56 w 153"/>
                <a:gd name="T9" fmla="*/ 64 h 102"/>
                <a:gd name="T10" fmla="*/ 63 w 153"/>
                <a:gd name="T11" fmla="*/ 71 h 102"/>
                <a:gd name="T12" fmla="*/ 50 w 153"/>
                <a:gd name="T13" fmla="*/ 75 h 102"/>
                <a:gd name="T14" fmla="*/ 38 w 153"/>
                <a:gd name="T15" fmla="*/ 75 h 102"/>
                <a:gd name="T16" fmla="*/ 29 w 153"/>
                <a:gd name="T17" fmla="*/ 79 h 102"/>
                <a:gd name="T18" fmla="*/ 42 w 153"/>
                <a:gd name="T19" fmla="*/ 86 h 102"/>
                <a:gd name="T20" fmla="*/ 48 w 153"/>
                <a:gd name="T21" fmla="*/ 96 h 102"/>
                <a:gd name="T22" fmla="*/ 70 w 153"/>
                <a:gd name="T23" fmla="*/ 100 h 102"/>
                <a:gd name="T24" fmla="*/ 86 w 153"/>
                <a:gd name="T25" fmla="*/ 98 h 102"/>
                <a:gd name="T26" fmla="*/ 100 w 153"/>
                <a:gd name="T27" fmla="*/ 102 h 102"/>
                <a:gd name="T28" fmla="*/ 106 w 153"/>
                <a:gd name="T29" fmla="*/ 96 h 102"/>
                <a:gd name="T30" fmla="*/ 112 w 153"/>
                <a:gd name="T31" fmla="*/ 96 h 102"/>
                <a:gd name="T32" fmla="*/ 114 w 153"/>
                <a:gd name="T33" fmla="*/ 89 h 102"/>
                <a:gd name="T34" fmla="*/ 115 w 153"/>
                <a:gd name="T35" fmla="*/ 81 h 102"/>
                <a:gd name="T36" fmla="*/ 126 w 153"/>
                <a:gd name="T37" fmla="*/ 85 h 102"/>
                <a:gd name="T38" fmla="*/ 130 w 153"/>
                <a:gd name="T39" fmla="*/ 79 h 102"/>
                <a:gd name="T40" fmla="*/ 143 w 153"/>
                <a:gd name="T41" fmla="*/ 80 h 102"/>
                <a:gd name="T42" fmla="*/ 153 w 153"/>
                <a:gd name="T43" fmla="*/ 73 h 102"/>
                <a:gd name="T44" fmla="*/ 153 w 153"/>
                <a:gd name="T45" fmla="*/ 62 h 102"/>
                <a:gd name="T46" fmla="*/ 138 w 153"/>
                <a:gd name="T47" fmla="*/ 58 h 102"/>
                <a:gd name="T48" fmla="*/ 128 w 153"/>
                <a:gd name="T49" fmla="*/ 55 h 102"/>
                <a:gd name="T50" fmla="*/ 124 w 153"/>
                <a:gd name="T51" fmla="*/ 47 h 102"/>
                <a:gd name="T52" fmla="*/ 124 w 153"/>
                <a:gd name="T53" fmla="*/ 42 h 102"/>
                <a:gd name="T54" fmla="*/ 115 w 153"/>
                <a:gd name="T55" fmla="*/ 36 h 102"/>
                <a:gd name="T56" fmla="*/ 108 w 153"/>
                <a:gd name="T57" fmla="*/ 42 h 102"/>
                <a:gd name="T58" fmla="*/ 103 w 153"/>
                <a:gd name="T59" fmla="*/ 34 h 102"/>
                <a:gd name="T60" fmla="*/ 95 w 153"/>
                <a:gd name="T61" fmla="*/ 28 h 102"/>
                <a:gd name="T62" fmla="*/ 80 w 153"/>
                <a:gd name="T63" fmla="*/ 24 h 102"/>
                <a:gd name="T64" fmla="*/ 72 w 153"/>
                <a:gd name="T65" fmla="*/ 17 h 102"/>
                <a:gd name="T66" fmla="*/ 64 w 153"/>
                <a:gd name="T67" fmla="*/ 10 h 102"/>
                <a:gd name="T68" fmla="*/ 52 w 153"/>
                <a:gd name="T69" fmla="*/ 1 h 102"/>
                <a:gd name="T70" fmla="*/ 44 w 153"/>
                <a:gd name="T71" fmla="*/ 0 h 102"/>
                <a:gd name="T72" fmla="*/ 29 w 153"/>
                <a:gd name="T73" fmla="*/ 7 h 102"/>
                <a:gd name="T74" fmla="*/ 40 w 153"/>
                <a:gd name="T75" fmla="*/ 7 h 102"/>
                <a:gd name="T76" fmla="*/ 44 w 153"/>
                <a:gd name="T77" fmla="*/ 12 h 102"/>
                <a:gd name="T78" fmla="*/ 35 w 153"/>
                <a:gd name="T79" fmla="*/ 14 h 102"/>
                <a:gd name="T80" fmla="*/ 21 w 153"/>
                <a:gd name="T81" fmla="*/ 14 h 102"/>
                <a:gd name="T82" fmla="*/ 15 w 153"/>
                <a:gd name="T83" fmla="*/ 17 h 102"/>
                <a:gd name="T84" fmla="*/ 25 w 153"/>
                <a:gd name="T85" fmla="*/ 22 h 102"/>
                <a:gd name="T86" fmla="*/ 25 w 153"/>
                <a:gd name="T87" fmla="*/ 29 h 102"/>
                <a:gd name="T88" fmla="*/ 14 w 153"/>
                <a:gd name="T89" fmla="*/ 28 h 102"/>
                <a:gd name="T90" fmla="*/ 6 w 153"/>
                <a:gd name="T91" fmla="*/ 30 h 102"/>
                <a:gd name="T92" fmla="*/ 8 w 153"/>
                <a:gd name="T93" fmla="*/ 39 h 102"/>
                <a:gd name="T94" fmla="*/ 0 w 153"/>
                <a:gd name="T95" fmla="*/ 44 h 102"/>
                <a:gd name="T96" fmla="*/ 0 w 153"/>
                <a:gd name="T97" fmla="*/ 53 h 102"/>
                <a:gd name="T98" fmla="*/ 10 w 153"/>
                <a:gd name="T99" fmla="*/ 53 h 102"/>
                <a:gd name="T100" fmla="*/ 10 w 153"/>
                <a:gd name="T101" fmla="*/ 63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3" h="102">
                  <a:moveTo>
                    <a:pt x="10" y="63"/>
                  </a:moveTo>
                  <a:cubicBezTo>
                    <a:pt x="22" y="69"/>
                    <a:pt x="22" y="69"/>
                    <a:pt x="22" y="69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42" y="64"/>
                    <a:pt x="42" y="64"/>
                    <a:pt x="42" y="64"/>
                  </a:cubicBezTo>
                  <a:cubicBezTo>
                    <a:pt x="56" y="64"/>
                    <a:pt x="56" y="64"/>
                    <a:pt x="56" y="64"/>
                  </a:cubicBezTo>
                  <a:cubicBezTo>
                    <a:pt x="63" y="71"/>
                    <a:pt x="63" y="71"/>
                    <a:pt x="63" y="71"/>
                  </a:cubicBezTo>
                  <a:cubicBezTo>
                    <a:pt x="63" y="71"/>
                    <a:pt x="53" y="75"/>
                    <a:pt x="50" y="75"/>
                  </a:cubicBezTo>
                  <a:cubicBezTo>
                    <a:pt x="38" y="75"/>
                    <a:pt x="38" y="75"/>
                    <a:pt x="38" y="75"/>
                  </a:cubicBezTo>
                  <a:cubicBezTo>
                    <a:pt x="29" y="79"/>
                    <a:pt x="29" y="79"/>
                    <a:pt x="29" y="79"/>
                  </a:cubicBezTo>
                  <a:cubicBezTo>
                    <a:pt x="42" y="86"/>
                    <a:pt x="42" y="86"/>
                    <a:pt x="42" y="86"/>
                  </a:cubicBezTo>
                  <a:cubicBezTo>
                    <a:pt x="48" y="96"/>
                    <a:pt x="48" y="96"/>
                    <a:pt x="48" y="96"/>
                  </a:cubicBezTo>
                  <a:cubicBezTo>
                    <a:pt x="70" y="100"/>
                    <a:pt x="70" y="100"/>
                    <a:pt x="70" y="100"/>
                  </a:cubicBezTo>
                  <a:cubicBezTo>
                    <a:pt x="86" y="98"/>
                    <a:pt x="86" y="98"/>
                    <a:pt x="86" y="98"/>
                  </a:cubicBezTo>
                  <a:cubicBezTo>
                    <a:pt x="100" y="102"/>
                    <a:pt x="100" y="102"/>
                    <a:pt x="100" y="102"/>
                  </a:cubicBezTo>
                  <a:cubicBezTo>
                    <a:pt x="106" y="96"/>
                    <a:pt x="106" y="96"/>
                    <a:pt x="106" y="96"/>
                  </a:cubicBezTo>
                  <a:cubicBezTo>
                    <a:pt x="112" y="96"/>
                    <a:pt x="112" y="96"/>
                    <a:pt x="112" y="96"/>
                  </a:cubicBezTo>
                  <a:cubicBezTo>
                    <a:pt x="116" y="96"/>
                    <a:pt x="114" y="89"/>
                    <a:pt x="114" y="89"/>
                  </a:cubicBezTo>
                  <a:cubicBezTo>
                    <a:pt x="115" y="81"/>
                    <a:pt x="115" y="81"/>
                    <a:pt x="115" y="81"/>
                  </a:cubicBezTo>
                  <a:cubicBezTo>
                    <a:pt x="126" y="85"/>
                    <a:pt x="126" y="85"/>
                    <a:pt x="126" y="85"/>
                  </a:cubicBezTo>
                  <a:cubicBezTo>
                    <a:pt x="126" y="85"/>
                    <a:pt x="130" y="82"/>
                    <a:pt x="130" y="79"/>
                  </a:cubicBezTo>
                  <a:cubicBezTo>
                    <a:pt x="130" y="76"/>
                    <a:pt x="140" y="78"/>
                    <a:pt x="143" y="80"/>
                  </a:cubicBezTo>
                  <a:cubicBezTo>
                    <a:pt x="147" y="81"/>
                    <a:pt x="153" y="73"/>
                    <a:pt x="153" y="73"/>
                  </a:cubicBezTo>
                  <a:cubicBezTo>
                    <a:pt x="153" y="62"/>
                    <a:pt x="153" y="62"/>
                    <a:pt x="153" y="62"/>
                  </a:cubicBezTo>
                  <a:cubicBezTo>
                    <a:pt x="138" y="58"/>
                    <a:pt x="138" y="58"/>
                    <a:pt x="138" y="58"/>
                  </a:cubicBezTo>
                  <a:cubicBezTo>
                    <a:pt x="138" y="58"/>
                    <a:pt x="135" y="58"/>
                    <a:pt x="128" y="55"/>
                  </a:cubicBezTo>
                  <a:cubicBezTo>
                    <a:pt x="124" y="47"/>
                    <a:pt x="124" y="47"/>
                    <a:pt x="124" y="47"/>
                  </a:cubicBezTo>
                  <a:cubicBezTo>
                    <a:pt x="124" y="42"/>
                    <a:pt x="124" y="42"/>
                    <a:pt x="124" y="42"/>
                  </a:cubicBezTo>
                  <a:cubicBezTo>
                    <a:pt x="115" y="36"/>
                    <a:pt x="115" y="36"/>
                    <a:pt x="115" y="36"/>
                  </a:cubicBezTo>
                  <a:cubicBezTo>
                    <a:pt x="115" y="36"/>
                    <a:pt x="111" y="42"/>
                    <a:pt x="108" y="42"/>
                  </a:cubicBezTo>
                  <a:cubicBezTo>
                    <a:pt x="105" y="41"/>
                    <a:pt x="103" y="37"/>
                    <a:pt x="103" y="34"/>
                  </a:cubicBezTo>
                  <a:cubicBezTo>
                    <a:pt x="103" y="31"/>
                    <a:pt x="98" y="29"/>
                    <a:pt x="95" y="28"/>
                  </a:cubicBezTo>
                  <a:cubicBezTo>
                    <a:pt x="92" y="26"/>
                    <a:pt x="86" y="26"/>
                    <a:pt x="80" y="24"/>
                  </a:cubicBezTo>
                  <a:cubicBezTo>
                    <a:pt x="73" y="22"/>
                    <a:pt x="72" y="17"/>
                    <a:pt x="72" y="17"/>
                  </a:cubicBezTo>
                  <a:cubicBezTo>
                    <a:pt x="64" y="10"/>
                    <a:pt x="64" y="10"/>
                    <a:pt x="64" y="10"/>
                  </a:cubicBezTo>
                  <a:cubicBezTo>
                    <a:pt x="64" y="10"/>
                    <a:pt x="55" y="2"/>
                    <a:pt x="52" y="1"/>
                  </a:cubicBezTo>
                  <a:cubicBezTo>
                    <a:pt x="49" y="0"/>
                    <a:pt x="44" y="0"/>
                    <a:pt x="44" y="0"/>
                  </a:cubicBezTo>
                  <a:cubicBezTo>
                    <a:pt x="44" y="0"/>
                    <a:pt x="28" y="3"/>
                    <a:pt x="29" y="7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5" y="7"/>
                    <a:pt x="43" y="8"/>
                    <a:pt x="44" y="12"/>
                  </a:cubicBezTo>
                  <a:cubicBezTo>
                    <a:pt x="45" y="16"/>
                    <a:pt x="35" y="14"/>
                    <a:pt x="35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5" y="17"/>
                    <a:pt x="21" y="21"/>
                    <a:pt x="25" y="22"/>
                  </a:cubicBezTo>
                  <a:cubicBezTo>
                    <a:pt x="28" y="24"/>
                    <a:pt x="25" y="29"/>
                    <a:pt x="25" y="29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10" y="53"/>
                    <a:pt x="10" y="53"/>
                    <a:pt x="10" y="53"/>
                  </a:cubicBezTo>
                  <a:lnTo>
                    <a:pt x="10" y="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760"/>
            </a:p>
          </p:txBody>
        </p:sp>
        <p:sp>
          <p:nvSpPr>
            <p:cNvPr id="612" name="Freeform 611"/>
            <p:cNvSpPr>
              <a:spLocks/>
            </p:cNvSpPr>
            <p:nvPr/>
          </p:nvSpPr>
          <p:spPr bwMode="auto">
            <a:xfrm>
              <a:off x="2122488" y="830263"/>
              <a:ext cx="65088" cy="31750"/>
            </a:xfrm>
            <a:custGeom>
              <a:avLst/>
              <a:gdLst>
                <a:gd name="T0" fmla="*/ 33 w 33"/>
                <a:gd name="T1" fmla="*/ 11 h 16"/>
                <a:gd name="T2" fmla="*/ 23 w 33"/>
                <a:gd name="T3" fmla="*/ 0 h 16"/>
                <a:gd name="T4" fmla="*/ 6 w 33"/>
                <a:gd name="T5" fmla="*/ 3 h 16"/>
                <a:gd name="T6" fmla="*/ 0 w 33"/>
                <a:gd name="T7" fmla="*/ 13 h 16"/>
                <a:gd name="T8" fmla="*/ 21 w 33"/>
                <a:gd name="T9" fmla="*/ 16 h 16"/>
                <a:gd name="T10" fmla="*/ 33 w 33"/>
                <a:gd name="T11" fmla="*/ 1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16">
                  <a:moveTo>
                    <a:pt x="33" y="11"/>
                  </a:moveTo>
                  <a:cubicBezTo>
                    <a:pt x="33" y="11"/>
                    <a:pt x="26" y="2"/>
                    <a:pt x="23" y="0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21" y="16"/>
                    <a:pt x="21" y="16"/>
                    <a:pt x="21" y="16"/>
                  </a:cubicBezTo>
                  <a:lnTo>
                    <a:pt x="33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760"/>
            </a:p>
          </p:txBody>
        </p:sp>
        <p:sp>
          <p:nvSpPr>
            <p:cNvPr id="613" name="Freeform 612"/>
            <p:cNvSpPr>
              <a:spLocks/>
            </p:cNvSpPr>
            <p:nvPr/>
          </p:nvSpPr>
          <p:spPr bwMode="auto">
            <a:xfrm>
              <a:off x="2100263" y="893763"/>
              <a:ext cx="366713" cy="130175"/>
            </a:xfrm>
            <a:custGeom>
              <a:avLst/>
              <a:gdLst>
                <a:gd name="T0" fmla="*/ 59 w 184"/>
                <a:gd name="T1" fmla="*/ 53 h 65"/>
                <a:gd name="T2" fmla="*/ 72 w 184"/>
                <a:gd name="T3" fmla="*/ 62 h 65"/>
                <a:gd name="T4" fmla="*/ 93 w 184"/>
                <a:gd name="T5" fmla="*/ 63 h 65"/>
                <a:gd name="T6" fmla="*/ 117 w 184"/>
                <a:gd name="T7" fmla="*/ 63 h 65"/>
                <a:gd name="T8" fmla="*/ 128 w 184"/>
                <a:gd name="T9" fmla="*/ 60 h 65"/>
                <a:gd name="T10" fmla="*/ 134 w 184"/>
                <a:gd name="T11" fmla="*/ 55 h 65"/>
                <a:gd name="T12" fmla="*/ 141 w 184"/>
                <a:gd name="T13" fmla="*/ 61 h 65"/>
                <a:gd name="T14" fmla="*/ 154 w 184"/>
                <a:gd name="T15" fmla="*/ 60 h 65"/>
                <a:gd name="T16" fmla="*/ 175 w 184"/>
                <a:gd name="T17" fmla="*/ 58 h 65"/>
                <a:gd name="T18" fmla="*/ 176 w 184"/>
                <a:gd name="T19" fmla="*/ 50 h 65"/>
                <a:gd name="T20" fmla="*/ 184 w 184"/>
                <a:gd name="T21" fmla="*/ 45 h 65"/>
                <a:gd name="T22" fmla="*/ 182 w 184"/>
                <a:gd name="T23" fmla="*/ 33 h 65"/>
                <a:gd name="T24" fmla="*/ 163 w 184"/>
                <a:gd name="T25" fmla="*/ 28 h 65"/>
                <a:gd name="T26" fmla="*/ 142 w 184"/>
                <a:gd name="T27" fmla="*/ 23 h 65"/>
                <a:gd name="T28" fmla="*/ 127 w 184"/>
                <a:gd name="T29" fmla="*/ 28 h 65"/>
                <a:gd name="T30" fmla="*/ 104 w 184"/>
                <a:gd name="T31" fmla="*/ 34 h 65"/>
                <a:gd name="T32" fmla="*/ 90 w 184"/>
                <a:gd name="T33" fmla="*/ 35 h 65"/>
                <a:gd name="T34" fmla="*/ 69 w 184"/>
                <a:gd name="T35" fmla="*/ 31 h 65"/>
                <a:gd name="T36" fmla="*/ 52 w 184"/>
                <a:gd name="T37" fmla="*/ 32 h 65"/>
                <a:gd name="T38" fmla="*/ 38 w 184"/>
                <a:gd name="T39" fmla="*/ 21 h 65"/>
                <a:gd name="T40" fmla="*/ 36 w 184"/>
                <a:gd name="T41" fmla="*/ 10 h 65"/>
                <a:gd name="T42" fmla="*/ 31 w 184"/>
                <a:gd name="T43" fmla="*/ 0 h 65"/>
                <a:gd name="T44" fmla="*/ 13 w 184"/>
                <a:gd name="T45" fmla="*/ 0 h 65"/>
                <a:gd name="T46" fmla="*/ 0 w 184"/>
                <a:gd name="T47" fmla="*/ 1 h 65"/>
                <a:gd name="T48" fmla="*/ 6 w 184"/>
                <a:gd name="T49" fmla="*/ 17 h 65"/>
                <a:gd name="T50" fmla="*/ 14 w 184"/>
                <a:gd name="T51" fmla="*/ 31 h 65"/>
                <a:gd name="T52" fmla="*/ 7 w 184"/>
                <a:gd name="T53" fmla="*/ 42 h 65"/>
                <a:gd name="T54" fmla="*/ 15 w 184"/>
                <a:gd name="T55" fmla="*/ 51 h 65"/>
                <a:gd name="T56" fmla="*/ 29 w 184"/>
                <a:gd name="T57" fmla="*/ 60 h 65"/>
                <a:gd name="T58" fmla="*/ 49 w 184"/>
                <a:gd name="T59" fmla="*/ 59 h 65"/>
                <a:gd name="T60" fmla="*/ 59 w 184"/>
                <a:gd name="T61" fmla="*/ 5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84" h="65">
                  <a:moveTo>
                    <a:pt x="59" y="53"/>
                  </a:moveTo>
                  <a:cubicBezTo>
                    <a:pt x="59" y="53"/>
                    <a:pt x="68" y="59"/>
                    <a:pt x="72" y="62"/>
                  </a:cubicBezTo>
                  <a:cubicBezTo>
                    <a:pt x="76" y="65"/>
                    <a:pt x="93" y="63"/>
                    <a:pt x="93" y="63"/>
                  </a:cubicBezTo>
                  <a:cubicBezTo>
                    <a:pt x="117" y="63"/>
                    <a:pt x="117" y="63"/>
                    <a:pt x="117" y="63"/>
                  </a:cubicBezTo>
                  <a:cubicBezTo>
                    <a:pt x="128" y="60"/>
                    <a:pt x="128" y="60"/>
                    <a:pt x="128" y="60"/>
                  </a:cubicBezTo>
                  <a:cubicBezTo>
                    <a:pt x="134" y="55"/>
                    <a:pt x="134" y="55"/>
                    <a:pt x="134" y="55"/>
                  </a:cubicBezTo>
                  <a:cubicBezTo>
                    <a:pt x="141" y="61"/>
                    <a:pt x="141" y="61"/>
                    <a:pt x="141" y="61"/>
                  </a:cubicBezTo>
                  <a:cubicBezTo>
                    <a:pt x="154" y="60"/>
                    <a:pt x="154" y="60"/>
                    <a:pt x="154" y="60"/>
                  </a:cubicBezTo>
                  <a:cubicBezTo>
                    <a:pt x="154" y="60"/>
                    <a:pt x="171" y="58"/>
                    <a:pt x="175" y="58"/>
                  </a:cubicBezTo>
                  <a:cubicBezTo>
                    <a:pt x="179" y="58"/>
                    <a:pt x="176" y="53"/>
                    <a:pt x="176" y="50"/>
                  </a:cubicBezTo>
                  <a:cubicBezTo>
                    <a:pt x="176" y="47"/>
                    <a:pt x="184" y="45"/>
                    <a:pt x="184" y="45"/>
                  </a:cubicBezTo>
                  <a:cubicBezTo>
                    <a:pt x="182" y="33"/>
                    <a:pt x="182" y="33"/>
                    <a:pt x="182" y="33"/>
                  </a:cubicBezTo>
                  <a:cubicBezTo>
                    <a:pt x="163" y="28"/>
                    <a:pt x="163" y="28"/>
                    <a:pt x="163" y="28"/>
                  </a:cubicBezTo>
                  <a:cubicBezTo>
                    <a:pt x="142" y="23"/>
                    <a:pt x="142" y="23"/>
                    <a:pt x="142" y="23"/>
                  </a:cubicBezTo>
                  <a:cubicBezTo>
                    <a:pt x="127" y="28"/>
                    <a:pt x="127" y="28"/>
                    <a:pt x="127" y="28"/>
                  </a:cubicBezTo>
                  <a:cubicBezTo>
                    <a:pt x="104" y="34"/>
                    <a:pt x="104" y="34"/>
                    <a:pt x="104" y="34"/>
                  </a:cubicBezTo>
                  <a:cubicBezTo>
                    <a:pt x="90" y="35"/>
                    <a:pt x="90" y="35"/>
                    <a:pt x="90" y="35"/>
                  </a:cubicBezTo>
                  <a:cubicBezTo>
                    <a:pt x="69" y="31"/>
                    <a:pt x="69" y="31"/>
                    <a:pt x="69" y="31"/>
                  </a:cubicBezTo>
                  <a:cubicBezTo>
                    <a:pt x="52" y="32"/>
                    <a:pt x="52" y="32"/>
                    <a:pt x="52" y="32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4" y="14"/>
                    <a:pt x="6" y="17"/>
                  </a:cubicBezTo>
                  <a:cubicBezTo>
                    <a:pt x="7" y="20"/>
                    <a:pt x="14" y="31"/>
                    <a:pt x="14" y="31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49" y="59"/>
                    <a:pt x="49" y="59"/>
                    <a:pt x="49" y="59"/>
                  </a:cubicBezTo>
                  <a:lnTo>
                    <a:pt x="59" y="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760"/>
            </a:p>
          </p:txBody>
        </p:sp>
        <p:sp>
          <p:nvSpPr>
            <p:cNvPr id="614" name="Freeform 613"/>
            <p:cNvSpPr>
              <a:spLocks/>
            </p:cNvSpPr>
            <p:nvPr/>
          </p:nvSpPr>
          <p:spPr bwMode="auto">
            <a:xfrm>
              <a:off x="1955800" y="1004888"/>
              <a:ext cx="19050" cy="14288"/>
            </a:xfrm>
            <a:custGeom>
              <a:avLst/>
              <a:gdLst>
                <a:gd name="T0" fmla="*/ 7 w 12"/>
                <a:gd name="T1" fmla="*/ 0 h 9"/>
                <a:gd name="T2" fmla="*/ 0 w 12"/>
                <a:gd name="T3" fmla="*/ 9 h 9"/>
                <a:gd name="T4" fmla="*/ 12 w 12"/>
                <a:gd name="T5" fmla="*/ 9 h 9"/>
                <a:gd name="T6" fmla="*/ 7 w 12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9">
                  <a:moveTo>
                    <a:pt x="7" y="0"/>
                  </a:moveTo>
                  <a:lnTo>
                    <a:pt x="0" y="9"/>
                  </a:lnTo>
                  <a:lnTo>
                    <a:pt x="12" y="9"/>
                  </a:lnTo>
                  <a:lnTo>
                    <a:pt x="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760"/>
            </a:p>
          </p:txBody>
        </p:sp>
        <p:sp>
          <p:nvSpPr>
            <p:cNvPr id="615" name="Freeform 614"/>
            <p:cNvSpPr>
              <a:spLocks/>
            </p:cNvSpPr>
            <p:nvPr/>
          </p:nvSpPr>
          <p:spPr bwMode="auto">
            <a:xfrm>
              <a:off x="2000250" y="954088"/>
              <a:ext cx="85725" cy="57150"/>
            </a:xfrm>
            <a:custGeom>
              <a:avLst/>
              <a:gdLst>
                <a:gd name="T0" fmla="*/ 27 w 54"/>
                <a:gd name="T1" fmla="*/ 30 h 36"/>
                <a:gd name="T2" fmla="*/ 39 w 54"/>
                <a:gd name="T3" fmla="*/ 36 h 36"/>
                <a:gd name="T4" fmla="*/ 51 w 54"/>
                <a:gd name="T5" fmla="*/ 31 h 36"/>
                <a:gd name="T6" fmla="*/ 54 w 54"/>
                <a:gd name="T7" fmla="*/ 17 h 36"/>
                <a:gd name="T8" fmla="*/ 42 w 54"/>
                <a:gd name="T9" fmla="*/ 10 h 36"/>
                <a:gd name="T10" fmla="*/ 34 w 54"/>
                <a:gd name="T11" fmla="*/ 0 h 36"/>
                <a:gd name="T12" fmla="*/ 22 w 54"/>
                <a:gd name="T13" fmla="*/ 1 h 36"/>
                <a:gd name="T14" fmla="*/ 4 w 54"/>
                <a:gd name="T15" fmla="*/ 9 h 36"/>
                <a:gd name="T16" fmla="*/ 0 w 54"/>
                <a:gd name="T17" fmla="*/ 19 h 36"/>
                <a:gd name="T18" fmla="*/ 13 w 54"/>
                <a:gd name="T19" fmla="*/ 30 h 36"/>
                <a:gd name="T20" fmla="*/ 27 w 54"/>
                <a:gd name="T21" fmla="*/ 3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" h="36">
                  <a:moveTo>
                    <a:pt x="27" y="30"/>
                  </a:moveTo>
                  <a:lnTo>
                    <a:pt x="39" y="36"/>
                  </a:lnTo>
                  <a:lnTo>
                    <a:pt x="51" y="31"/>
                  </a:lnTo>
                  <a:lnTo>
                    <a:pt x="54" y="17"/>
                  </a:lnTo>
                  <a:lnTo>
                    <a:pt x="42" y="10"/>
                  </a:lnTo>
                  <a:lnTo>
                    <a:pt x="34" y="0"/>
                  </a:lnTo>
                  <a:lnTo>
                    <a:pt x="22" y="1"/>
                  </a:lnTo>
                  <a:lnTo>
                    <a:pt x="4" y="9"/>
                  </a:lnTo>
                  <a:lnTo>
                    <a:pt x="0" y="19"/>
                  </a:lnTo>
                  <a:lnTo>
                    <a:pt x="13" y="30"/>
                  </a:lnTo>
                  <a:lnTo>
                    <a:pt x="27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760"/>
            </a:p>
          </p:txBody>
        </p:sp>
        <p:sp>
          <p:nvSpPr>
            <p:cNvPr id="616" name="Freeform 615"/>
            <p:cNvSpPr>
              <a:spLocks/>
            </p:cNvSpPr>
            <p:nvPr/>
          </p:nvSpPr>
          <p:spPr bwMode="auto">
            <a:xfrm>
              <a:off x="1992313" y="868363"/>
              <a:ext cx="96838" cy="50800"/>
            </a:xfrm>
            <a:custGeom>
              <a:avLst/>
              <a:gdLst>
                <a:gd name="T0" fmla="*/ 0 w 61"/>
                <a:gd name="T1" fmla="*/ 14 h 32"/>
                <a:gd name="T2" fmla="*/ 17 w 61"/>
                <a:gd name="T3" fmla="*/ 24 h 32"/>
                <a:gd name="T4" fmla="*/ 33 w 61"/>
                <a:gd name="T5" fmla="*/ 31 h 32"/>
                <a:gd name="T6" fmla="*/ 51 w 61"/>
                <a:gd name="T7" fmla="*/ 32 h 32"/>
                <a:gd name="T8" fmla="*/ 61 w 61"/>
                <a:gd name="T9" fmla="*/ 22 h 32"/>
                <a:gd name="T10" fmla="*/ 59 w 61"/>
                <a:gd name="T11" fmla="*/ 14 h 32"/>
                <a:gd name="T12" fmla="*/ 47 w 61"/>
                <a:gd name="T13" fmla="*/ 4 h 32"/>
                <a:gd name="T14" fmla="*/ 29 w 61"/>
                <a:gd name="T15" fmla="*/ 4 h 32"/>
                <a:gd name="T16" fmla="*/ 19 w 61"/>
                <a:gd name="T17" fmla="*/ 0 h 32"/>
                <a:gd name="T18" fmla="*/ 2 w 61"/>
                <a:gd name="T19" fmla="*/ 2 h 32"/>
                <a:gd name="T20" fmla="*/ 0 w 61"/>
                <a:gd name="T21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1" h="32">
                  <a:moveTo>
                    <a:pt x="0" y="14"/>
                  </a:moveTo>
                  <a:lnTo>
                    <a:pt x="17" y="24"/>
                  </a:lnTo>
                  <a:lnTo>
                    <a:pt x="33" y="31"/>
                  </a:lnTo>
                  <a:lnTo>
                    <a:pt x="51" y="32"/>
                  </a:lnTo>
                  <a:lnTo>
                    <a:pt x="61" y="22"/>
                  </a:lnTo>
                  <a:lnTo>
                    <a:pt x="59" y="14"/>
                  </a:lnTo>
                  <a:lnTo>
                    <a:pt x="47" y="4"/>
                  </a:lnTo>
                  <a:lnTo>
                    <a:pt x="29" y="4"/>
                  </a:lnTo>
                  <a:lnTo>
                    <a:pt x="19" y="0"/>
                  </a:lnTo>
                  <a:lnTo>
                    <a:pt x="2" y="2"/>
                  </a:lnTo>
                  <a:lnTo>
                    <a:pt x="0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760"/>
            </a:p>
          </p:txBody>
        </p:sp>
        <p:sp>
          <p:nvSpPr>
            <p:cNvPr id="617" name="Freeform 616"/>
            <p:cNvSpPr>
              <a:spLocks/>
            </p:cNvSpPr>
            <p:nvPr/>
          </p:nvSpPr>
          <p:spPr bwMode="auto">
            <a:xfrm>
              <a:off x="2012950" y="823913"/>
              <a:ext cx="77788" cy="26988"/>
            </a:xfrm>
            <a:custGeom>
              <a:avLst/>
              <a:gdLst>
                <a:gd name="T0" fmla="*/ 34 w 49"/>
                <a:gd name="T1" fmla="*/ 13 h 17"/>
                <a:gd name="T2" fmla="*/ 49 w 49"/>
                <a:gd name="T3" fmla="*/ 10 h 17"/>
                <a:gd name="T4" fmla="*/ 49 w 49"/>
                <a:gd name="T5" fmla="*/ 0 h 17"/>
                <a:gd name="T6" fmla="*/ 28 w 49"/>
                <a:gd name="T7" fmla="*/ 0 h 17"/>
                <a:gd name="T8" fmla="*/ 10 w 49"/>
                <a:gd name="T9" fmla="*/ 0 h 17"/>
                <a:gd name="T10" fmla="*/ 0 w 49"/>
                <a:gd name="T11" fmla="*/ 9 h 17"/>
                <a:gd name="T12" fmla="*/ 0 w 49"/>
                <a:gd name="T13" fmla="*/ 17 h 17"/>
                <a:gd name="T14" fmla="*/ 21 w 49"/>
                <a:gd name="T15" fmla="*/ 15 h 17"/>
                <a:gd name="T16" fmla="*/ 34 w 49"/>
                <a:gd name="T17" fmla="*/ 1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17">
                  <a:moveTo>
                    <a:pt x="34" y="13"/>
                  </a:moveTo>
                  <a:lnTo>
                    <a:pt x="49" y="10"/>
                  </a:lnTo>
                  <a:lnTo>
                    <a:pt x="49" y="0"/>
                  </a:lnTo>
                  <a:lnTo>
                    <a:pt x="28" y="0"/>
                  </a:lnTo>
                  <a:lnTo>
                    <a:pt x="10" y="0"/>
                  </a:lnTo>
                  <a:lnTo>
                    <a:pt x="0" y="9"/>
                  </a:lnTo>
                  <a:lnTo>
                    <a:pt x="0" y="17"/>
                  </a:lnTo>
                  <a:lnTo>
                    <a:pt x="21" y="15"/>
                  </a:lnTo>
                  <a:lnTo>
                    <a:pt x="34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760"/>
            </a:p>
          </p:txBody>
        </p:sp>
        <p:sp>
          <p:nvSpPr>
            <p:cNvPr id="618" name="Freeform 617"/>
            <p:cNvSpPr>
              <a:spLocks/>
            </p:cNvSpPr>
            <p:nvPr/>
          </p:nvSpPr>
          <p:spPr bwMode="auto">
            <a:xfrm>
              <a:off x="1944688" y="758825"/>
              <a:ext cx="101600" cy="57150"/>
            </a:xfrm>
            <a:custGeom>
              <a:avLst/>
              <a:gdLst>
                <a:gd name="T0" fmla="*/ 14 w 64"/>
                <a:gd name="T1" fmla="*/ 34 h 36"/>
                <a:gd name="T2" fmla="*/ 30 w 64"/>
                <a:gd name="T3" fmla="*/ 36 h 36"/>
                <a:gd name="T4" fmla="*/ 45 w 64"/>
                <a:gd name="T5" fmla="*/ 34 h 36"/>
                <a:gd name="T6" fmla="*/ 60 w 64"/>
                <a:gd name="T7" fmla="*/ 31 h 36"/>
                <a:gd name="T8" fmla="*/ 64 w 64"/>
                <a:gd name="T9" fmla="*/ 24 h 36"/>
                <a:gd name="T10" fmla="*/ 49 w 64"/>
                <a:gd name="T11" fmla="*/ 12 h 36"/>
                <a:gd name="T12" fmla="*/ 27 w 64"/>
                <a:gd name="T13" fmla="*/ 11 h 36"/>
                <a:gd name="T14" fmla="*/ 9 w 64"/>
                <a:gd name="T15" fmla="*/ 0 h 36"/>
                <a:gd name="T16" fmla="*/ 0 w 64"/>
                <a:gd name="T17" fmla="*/ 6 h 36"/>
                <a:gd name="T18" fmla="*/ 8 w 64"/>
                <a:gd name="T19" fmla="*/ 16 h 36"/>
                <a:gd name="T20" fmla="*/ 14 w 64"/>
                <a:gd name="T21" fmla="*/ 3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4" h="36">
                  <a:moveTo>
                    <a:pt x="14" y="34"/>
                  </a:moveTo>
                  <a:lnTo>
                    <a:pt x="30" y="36"/>
                  </a:lnTo>
                  <a:lnTo>
                    <a:pt x="45" y="34"/>
                  </a:lnTo>
                  <a:lnTo>
                    <a:pt x="60" y="31"/>
                  </a:lnTo>
                  <a:lnTo>
                    <a:pt x="64" y="24"/>
                  </a:lnTo>
                  <a:lnTo>
                    <a:pt x="49" y="12"/>
                  </a:lnTo>
                  <a:lnTo>
                    <a:pt x="27" y="11"/>
                  </a:lnTo>
                  <a:lnTo>
                    <a:pt x="9" y="0"/>
                  </a:lnTo>
                  <a:lnTo>
                    <a:pt x="0" y="6"/>
                  </a:lnTo>
                  <a:lnTo>
                    <a:pt x="8" y="16"/>
                  </a:lnTo>
                  <a:lnTo>
                    <a:pt x="14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760"/>
            </a:p>
          </p:txBody>
        </p:sp>
        <p:sp>
          <p:nvSpPr>
            <p:cNvPr id="619" name="Freeform 618"/>
            <p:cNvSpPr>
              <a:spLocks/>
            </p:cNvSpPr>
            <p:nvPr/>
          </p:nvSpPr>
          <p:spPr bwMode="auto">
            <a:xfrm>
              <a:off x="1889125" y="676275"/>
              <a:ext cx="46038" cy="34925"/>
            </a:xfrm>
            <a:custGeom>
              <a:avLst/>
              <a:gdLst>
                <a:gd name="T0" fmla="*/ 18 w 29"/>
                <a:gd name="T1" fmla="*/ 22 h 22"/>
                <a:gd name="T2" fmla="*/ 29 w 29"/>
                <a:gd name="T3" fmla="*/ 17 h 22"/>
                <a:gd name="T4" fmla="*/ 25 w 29"/>
                <a:gd name="T5" fmla="*/ 4 h 22"/>
                <a:gd name="T6" fmla="*/ 13 w 29"/>
                <a:gd name="T7" fmla="*/ 0 h 22"/>
                <a:gd name="T8" fmla="*/ 0 w 29"/>
                <a:gd name="T9" fmla="*/ 0 h 22"/>
                <a:gd name="T10" fmla="*/ 0 w 29"/>
                <a:gd name="T11" fmla="*/ 12 h 22"/>
                <a:gd name="T12" fmla="*/ 14 w 29"/>
                <a:gd name="T13" fmla="*/ 12 h 22"/>
                <a:gd name="T14" fmla="*/ 18 w 29"/>
                <a:gd name="T1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22">
                  <a:moveTo>
                    <a:pt x="18" y="22"/>
                  </a:moveTo>
                  <a:lnTo>
                    <a:pt x="29" y="17"/>
                  </a:lnTo>
                  <a:lnTo>
                    <a:pt x="25" y="4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4" y="12"/>
                  </a:lnTo>
                  <a:lnTo>
                    <a:pt x="18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760"/>
            </a:p>
          </p:txBody>
        </p:sp>
        <p:sp>
          <p:nvSpPr>
            <p:cNvPr id="620" name="Freeform 619"/>
            <p:cNvSpPr>
              <a:spLocks/>
            </p:cNvSpPr>
            <p:nvPr/>
          </p:nvSpPr>
          <p:spPr bwMode="auto">
            <a:xfrm>
              <a:off x="1739900" y="728663"/>
              <a:ext cx="182563" cy="100013"/>
            </a:xfrm>
            <a:custGeom>
              <a:avLst/>
              <a:gdLst>
                <a:gd name="T0" fmla="*/ 16 w 115"/>
                <a:gd name="T1" fmla="*/ 16 h 63"/>
                <a:gd name="T2" fmla="*/ 26 w 115"/>
                <a:gd name="T3" fmla="*/ 21 h 63"/>
                <a:gd name="T4" fmla="*/ 29 w 115"/>
                <a:gd name="T5" fmla="*/ 31 h 63"/>
                <a:gd name="T6" fmla="*/ 14 w 115"/>
                <a:gd name="T7" fmla="*/ 31 h 63"/>
                <a:gd name="T8" fmla="*/ 19 w 115"/>
                <a:gd name="T9" fmla="*/ 41 h 63"/>
                <a:gd name="T10" fmla="*/ 29 w 115"/>
                <a:gd name="T11" fmla="*/ 41 h 63"/>
                <a:gd name="T12" fmla="*/ 36 w 115"/>
                <a:gd name="T13" fmla="*/ 48 h 63"/>
                <a:gd name="T14" fmla="*/ 47 w 115"/>
                <a:gd name="T15" fmla="*/ 43 h 63"/>
                <a:gd name="T16" fmla="*/ 57 w 115"/>
                <a:gd name="T17" fmla="*/ 44 h 63"/>
                <a:gd name="T18" fmla="*/ 78 w 115"/>
                <a:gd name="T19" fmla="*/ 45 h 63"/>
                <a:gd name="T20" fmla="*/ 94 w 115"/>
                <a:gd name="T21" fmla="*/ 59 h 63"/>
                <a:gd name="T22" fmla="*/ 112 w 115"/>
                <a:gd name="T23" fmla="*/ 63 h 63"/>
                <a:gd name="T24" fmla="*/ 115 w 115"/>
                <a:gd name="T25" fmla="*/ 55 h 63"/>
                <a:gd name="T26" fmla="*/ 113 w 115"/>
                <a:gd name="T27" fmla="*/ 44 h 63"/>
                <a:gd name="T28" fmla="*/ 103 w 115"/>
                <a:gd name="T29" fmla="*/ 36 h 63"/>
                <a:gd name="T30" fmla="*/ 98 w 115"/>
                <a:gd name="T31" fmla="*/ 25 h 63"/>
                <a:gd name="T32" fmla="*/ 84 w 115"/>
                <a:gd name="T33" fmla="*/ 20 h 63"/>
                <a:gd name="T34" fmla="*/ 74 w 115"/>
                <a:gd name="T35" fmla="*/ 14 h 63"/>
                <a:gd name="T36" fmla="*/ 63 w 115"/>
                <a:gd name="T37" fmla="*/ 15 h 63"/>
                <a:gd name="T38" fmla="*/ 53 w 115"/>
                <a:gd name="T39" fmla="*/ 8 h 63"/>
                <a:gd name="T40" fmla="*/ 39 w 115"/>
                <a:gd name="T41" fmla="*/ 0 h 63"/>
                <a:gd name="T42" fmla="*/ 28 w 115"/>
                <a:gd name="T43" fmla="*/ 2 h 63"/>
                <a:gd name="T44" fmla="*/ 0 w 115"/>
                <a:gd name="T45" fmla="*/ 8 h 63"/>
                <a:gd name="T46" fmla="*/ 6 w 115"/>
                <a:gd name="T47" fmla="*/ 18 h 63"/>
                <a:gd name="T48" fmla="*/ 16 w 115"/>
                <a:gd name="T49" fmla="*/ 16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5" h="63">
                  <a:moveTo>
                    <a:pt x="16" y="16"/>
                  </a:moveTo>
                  <a:lnTo>
                    <a:pt x="26" y="21"/>
                  </a:lnTo>
                  <a:lnTo>
                    <a:pt x="29" y="31"/>
                  </a:lnTo>
                  <a:lnTo>
                    <a:pt x="14" y="31"/>
                  </a:lnTo>
                  <a:lnTo>
                    <a:pt x="19" y="41"/>
                  </a:lnTo>
                  <a:lnTo>
                    <a:pt x="29" y="41"/>
                  </a:lnTo>
                  <a:lnTo>
                    <a:pt x="36" y="48"/>
                  </a:lnTo>
                  <a:lnTo>
                    <a:pt x="47" y="43"/>
                  </a:lnTo>
                  <a:lnTo>
                    <a:pt x="57" y="44"/>
                  </a:lnTo>
                  <a:lnTo>
                    <a:pt x="78" y="45"/>
                  </a:lnTo>
                  <a:lnTo>
                    <a:pt x="94" y="59"/>
                  </a:lnTo>
                  <a:lnTo>
                    <a:pt x="112" y="63"/>
                  </a:lnTo>
                  <a:lnTo>
                    <a:pt x="115" y="55"/>
                  </a:lnTo>
                  <a:lnTo>
                    <a:pt x="113" y="44"/>
                  </a:lnTo>
                  <a:lnTo>
                    <a:pt x="103" y="36"/>
                  </a:lnTo>
                  <a:lnTo>
                    <a:pt x="98" y="25"/>
                  </a:lnTo>
                  <a:lnTo>
                    <a:pt x="84" y="20"/>
                  </a:lnTo>
                  <a:lnTo>
                    <a:pt x="74" y="14"/>
                  </a:lnTo>
                  <a:lnTo>
                    <a:pt x="63" y="15"/>
                  </a:lnTo>
                  <a:lnTo>
                    <a:pt x="53" y="8"/>
                  </a:lnTo>
                  <a:lnTo>
                    <a:pt x="39" y="0"/>
                  </a:lnTo>
                  <a:lnTo>
                    <a:pt x="28" y="2"/>
                  </a:lnTo>
                  <a:lnTo>
                    <a:pt x="0" y="8"/>
                  </a:lnTo>
                  <a:lnTo>
                    <a:pt x="6" y="18"/>
                  </a:lnTo>
                  <a:lnTo>
                    <a:pt x="16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760"/>
            </a:p>
          </p:txBody>
        </p:sp>
        <p:sp>
          <p:nvSpPr>
            <p:cNvPr id="621" name="Freeform 620"/>
            <p:cNvSpPr>
              <a:spLocks/>
            </p:cNvSpPr>
            <p:nvPr/>
          </p:nvSpPr>
          <p:spPr bwMode="auto">
            <a:xfrm>
              <a:off x="1814513" y="817563"/>
              <a:ext cx="47625" cy="20638"/>
            </a:xfrm>
            <a:custGeom>
              <a:avLst/>
              <a:gdLst>
                <a:gd name="T0" fmla="*/ 30 w 30"/>
                <a:gd name="T1" fmla="*/ 9 h 13"/>
                <a:gd name="T2" fmla="*/ 17 w 30"/>
                <a:gd name="T3" fmla="*/ 0 h 13"/>
                <a:gd name="T4" fmla="*/ 0 w 30"/>
                <a:gd name="T5" fmla="*/ 2 h 13"/>
                <a:gd name="T6" fmla="*/ 2 w 30"/>
                <a:gd name="T7" fmla="*/ 12 h 13"/>
                <a:gd name="T8" fmla="*/ 17 w 30"/>
                <a:gd name="T9" fmla="*/ 13 h 13"/>
                <a:gd name="T10" fmla="*/ 30 w 30"/>
                <a:gd name="T11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3">
                  <a:moveTo>
                    <a:pt x="30" y="9"/>
                  </a:moveTo>
                  <a:lnTo>
                    <a:pt x="17" y="0"/>
                  </a:lnTo>
                  <a:lnTo>
                    <a:pt x="0" y="2"/>
                  </a:lnTo>
                  <a:lnTo>
                    <a:pt x="2" y="12"/>
                  </a:lnTo>
                  <a:lnTo>
                    <a:pt x="17" y="13"/>
                  </a:lnTo>
                  <a:lnTo>
                    <a:pt x="3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760"/>
            </a:p>
          </p:txBody>
        </p:sp>
        <p:sp>
          <p:nvSpPr>
            <p:cNvPr id="622" name="Freeform 621"/>
            <p:cNvSpPr>
              <a:spLocks/>
            </p:cNvSpPr>
            <p:nvPr/>
          </p:nvSpPr>
          <p:spPr bwMode="auto">
            <a:xfrm>
              <a:off x="1770063" y="884238"/>
              <a:ext cx="206375" cy="104775"/>
            </a:xfrm>
            <a:custGeom>
              <a:avLst/>
              <a:gdLst>
                <a:gd name="T0" fmla="*/ 77 w 104"/>
                <a:gd name="T1" fmla="*/ 12 h 53"/>
                <a:gd name="T2" fmla="*/ 63 w 104"/>
                <a:gd name="T3" fmla="*/ 3 h 53"/>
                <a:gd name="T4" fmla="*/ 52 w 104"/>
                <a:gd name="T5" fmla="*/ 3 h 53"/>
                <a:gd name="T6" fmla="*/ 60 w 104"/>
                <a:gd name="T7" fmla="*/ 11 h 53"/>
                <a:gd name="T8" fmla="*/ 71 w 104"/>
                <a:gd name="T9" fmla="*/ 24 h 53"/>
                <a:gd name="T10" fmla="*/ 62 w 104"/>
                <a:gd name="T11" fmla="*/ 25 h 53"/>
                <a:gd name="T12" fmla="*/ 47 w 104"/>
                <a:gd name="T13" fmla="*/ 11 h 53"/>
                <a:gd name="T14" fmla="*/ 36 w 104"/>
                <a:gd name="T15" fmla="*/ 11 h 53"/>
                <a:gd name="T16" fmla="*/ 37 w 104"/>
                <a:gd name="T17" fmla="*/ 19 h 53"/>
                <a:gd name="T18" fmla="*/ 40 w 104"/>
                <a:gd name="T19" fmla="*/ 29 h 53"/>
                <a:gd name="T20" fmla="*/ 27 w 104"/>
                <a:gd name="T21" fmla="*/ 21 h 53"/>
                <a:gd name="T22" fmla="*/ 20 w 104"/>
                <a:gd name="T23" fmla="*/ 6 h 53"/>
                <a:gd name="T24" fmla="*/ 1 w 104"/>
                <a:gd name="T25" fmla="*/ 0 h 53"/>
                <a:gd name="T26" fmla="*/ 0 w 104"/>
                <a:gd name="T27" fmla="*/ 12 h 53"/>
                <a:gd name="T28" fmla="*/ 5 w 104"/>
                <a:gd name="T29" fmla="*/ 19 h 53"/>
                <a:gd name="T30" fmla="*/ 23 w 104"/>
                <a:gd name="T31" fmla="*/ 33 h 53"/>
                <a:gd name="T32" fmla="*/ 39 w 104"/>
                <a:gd name="T33" fmla="*/ 38 h 53"/>
                <a:gd name="T34" fmla="*/ 48 w 104"/>
                <a:gd name="T35" fmla="*/ 35 h 53"/>
                <a:gd name="T36" fmla="*/ 55 w 104"/>
                <a:gd name="T37" fmla="*/ 33 h 53"/>
                <a:gd name="T38" fmla="*/ 61 w 104"/>
                <a:gd name="T39" fmla="*/ 40 h 53"/>
                <a:gd name="T40" fmla="*/ 66 w 104"/>
                <a:gd name="T41" fmla="*/ 53 h 53"/>
                <a:gd name="T42" fmla="*/ 74 w 104"/>
                <a:gd name="T43" fmla="*/ 50 h 53"/>
                <a:gd name="T44" fmla="*/ 86 w 104"/>
                <a:gd name="T45" fmla="*/ 49 h 53"/>
                <a:gd name="T46" fmla="*/ 95 w 104"/>
                <a:gd name="T47" fmla="*/ 47 h 53"/>
                <a:gd name="T48" fmla="*/ 96 w 104"/>
                <a:gd name="T49" fmla="*/ 39 h 53"/>
                <a:gd name="T50" fmla="*/ 96 w 104"/>
                <a:gd name="T51" fmla="*/ 28 h 53"/>
                <a:gd name="T52" fmla="*/ 101 w 104"/>
                <a:gd name="T53" fmla="*/ 22 h 53"/>
                <a:gd name="T54" fmla="*/ 98 w 104"/>
                <a:gd name="T55" fmla="*/ 13 h 53"/>
                <a:gd name="T56" fmla="*/ 85 w 104"/>
                <a:gd name="T57" fmla="*/ 7 h 53"/>
                <a:gd name="T58" fmla="*/ 77 w 104"/>
                <a:gd name="T59" fmla="*/ 1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04" h="53">
                  <a:moveTo>
                    <a:pt x="77" y="12"/>
                  </a:moveTo>
                  <a:cubicBezTo>
                    <a:pt x="63" y="3"/>
                    <a:pt x="63" y="3"/>
                    <a:pt x="63" y="3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60" y="11"/>
                    <a:pt x="60" y="11"/>
                    <a:pt x="60" y="11"/>
                  </a:cubicBezTo>
                  <a:cubicBezTo>
                    <a:pt x="60" y="11"/>
                    <a:pt x="69" y="19"/>
                    <a:pt x="71" y="24"/>
                  </a:cubicBezTo>
                  <a:cubicBezTo>
                    <a:pt x="73" y="28"/>
                    <a:pt x="62" y="25"/>
                    <a:pt x="62" y="25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7" y="19"/>
                    <a:pt x="37" y="19"/>
                    <a:pt x="37" y="1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21" y="30"/>
                    <a:pt x="23" y="33"/>
                  </a:cubicBezTo>
                  <a:cubicBezTo>
                    <a:pt x="39" y="38"/>
                    <a:pt x="39" y="38"/>
                    <a:pt x="39" y="38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55" y="33"/>
                    <a:pt x="55" y="33"/>
                    <a:pt x="55" y="33"/>
                  </a:cubicBezTo>
                  <a:cubicBezTo>
                    <a:pt x="61" y="40"/>
                    <a:pt x="61" y="40"/>
                    <a:pt x="61" y="40"/>
                  </a:cubicBezTo>
                  <a:cubicBezTo>
                    <a:pt x="66" y="53"/>
                    <a:pt x="66" y="53"/>
                    <a:pt x="66" y="53"/>
                  </a:cubicBezTo>
                  <a:cubicBezTo>
                    <a:pt x="74" y="50"/>
                    <a:pt x="74" y="50"/>
                    <a:pt x="74" y="50"/>
                  </a:cubicBezTo>
                  <a:cubicBezTo>
                    <a:pt x="86" y="49"/>
                    <a:pt x="86" y="49"/>
                    <a:pt x="86" y="49"/>
                  </a:cubicBezTo>
                  <a:cubicBezTo>
                    <a:pt x="95" y="47"/>
                    <a:pt x="95" y="47"/>
                    <a:pt x="95" y="47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96" y="28"/>
                    <a:pt x="98" y="24"/>
                    <a:pt x="101" y="22"/>
                  </a:cubicBezTo>
                  <a:cubicBezTo>
                    <a:pt x="104" y="19"/>
                    <a:pt x="98" y="13"/>
                    <a:pt x="98" y="13"/>
                  </a:cubicBezTo>
                  <a:cubicBezTo>
                    <a:pt x="98" y="13"/>
                    <a:pt x="89" y="7"/>
                    <a:pt x="85" y="7"/>
                  </a:cubicBezTo>
                  <a:cubicBezTo>
                    <a:pt x="82" y="7"/>
                    <a:pt x="77" y="12"/>
                    <a:pt x="77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760"/>
            </a:p>
          </p:txBody>
        </p:sp>
        <p:sp>
          <p:nvSpPr>
            <p:cNvPr id="623" name="Freeform 622"/>
            <p:cNvSpPr>
              <a:spLocks/>
            </p:cNvSpPr>
            <p:nvPr/>
          </p:nvSpPr>
          <p:spPr bwMode="auto">
            <a:xfrm>
              <a:off x="1762125" y="960438"/>
              <a:ext cx="33338" cy="26988"/>
            </a:xfrm>
            <a:custGeom>
              <a:avLst/>
              <a:gdLst>
                <a:gd name="T0" fmla="*/ 13 w 17"/>
                <a:gd name="T1" fmla="*/ 13 h 14"/>
                <a:gd name="T2" fmla="*/ 17 w 17"/>
                <a:gd name="T3" fmla="*/ 6 h 14"/>
                <a:gd name="T4" fmla="*/ 6 w 17"/>
                <a:gd name="T5" fmla="*/ 3 h 14"/>
                <a:gd name="T6" fmla="*/ 0 w 17"/>
                <a:gd name="T7" fmla="*/ 6 h 14"/>
                <a:gd name="T8" fmla="*/ 3 w 17"/>
                <a:gd name="T9" fmla="*/ 14 h 14"/>
                <a:gd name="T10" fmla="*/ 13 w 17"/>
                <a:gd name="T11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4">
                  <a:moveTo>
                    <a:pt x="13" y="13"/>
                  </a:moveTo>
                  <a:cubicBezTo>
                    <a:pt x="13" y="13"/>
                    <a:pt x="17" y="9"/>
                    <a:pt x="17" y="6"/>
                  </a:cubicBezTo>
                  <a:cubicBezTo>
                    <a:pt x="17" y="4"/>
                    <a:pt x="5" y="0"/>
                    <a:pt x="6" y="3"/>
                  </a:cubicBezTo>
                  <a:cubicBezTo>
                    <a:pt x="6" y="6"/>
                    <a:pt x="0" y="6"/>
                    <a:pt x="0" y="6"/>
                  </a:cubicBezTo>
                  <a:cubicBezTo>
                    <a:pt x="3" y="14"/>
                    <a:pt x="3" y="14"/>
                    <a:pt x="3" y="14"/>
                  </a:cubicBezTo>
                  <a:lnTo>
                    <a:pt x="13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760"/>
            </a:p>
          </p:txBody>
        </p:sp>
        <p:sp>
          <p:nvSpPr>
            <p:cNvPr id="624" name="Freeform 623"/>
            <p:cNvSpPr>
              <a:spLocks/>
            </p:cNvSpPr>
            <p:nvPr/>
          </p:nvSpPr>
          <p:spPr bwMode="auto">
            <a:xfrm>
              <a:off x="1728788" y="822325"/>
              <a:ext cx="44450" cy="46038"/>
            </a:xfrm>
            <a:custGeom>
              <a:avLst/>
              <a:gdLst>
                <a:gd name="T0" fmla="*/ 14 w 23"/>
                <a:gd name="T1" fmla="*/ 23 h 23"/>
                <a:gd name="T2" fmla="*/ 23 w 23"/>
                <a:gd name="T3" fmla="*/ 20 h 23"/>
                <a:gd name="T4" fmla="*/ 13 w 23"/>
                <a:gd name="T5" fmla="*/ 7 h 23"/>
                <a:gd name="T6" fmla="*/ 1 w 23"/>
                <a:gd name="T7" fmla="*/ 0 h 23"/>
                <a:gd name="T8" fmla="*/ 2 w 23"/>
                <a:gd name="T9" fmla="*/ 10 h 23"/>
                <a:gd name="T10" fmla="*/ 14 w 23"/>
                <a:gd name="T11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23">
                  <a:moveTo>
                    <a:pt x="14" y="23"/>
                  </a:moveTo>
                  <a:cubicBezTo>
                    <a:pt x="23" y="20"/>
                    <a:pt x="23" y="20"/>
                    <a:pt x="23" y="20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6"/>
                    <a:pt x="2" y="10"/>
                  </a:cubicBezTo>
                  <a:cubicBezTo>
                    <a:pt x="4" y="14"/>
                    <a:pt x="14" y="23"/>
                    <a:pt x="14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760"/>
            </a:p>
          </p:txBody>
        </p:sp>
        <p:sp>
          <p:nvSpPr>
            <p:cNvPr id="625" name="Freeform 624"/>
            <p:cNvSpPr>
              <a:spLocks/>
            </p:cNvSpPr>
            <p:nvPr/>
          </p:nvSpPr>
          <p:spPr bwMode="auto">
            <a:xfrm>
              <a:off x="2522538" y="1343025"/>
              <a:ext cx="77788" cy="47625"/>
            </a:xfrm>
            <a:custGeom>
              <a:avLst/>
              <a:gdLst>
                <a:gd name="T0" fmla="*/ 33 w 39"/>
                <a:gd name="T1" fmla="*/ 21 h 24"/>
                <a:gd name="T2" fmla="*/ 39 w 39"/>
                <a:gd name="T3" fmla="*/ 11 h 24"/>
                <a:gd name="T4" fmla="*/ 34 w 39"/>
                <a:gd name="T5" fmla="*/ 0 h 24"/>
                <a:gd name="T6" fmla="*/ 12 w 39"/>
                <a:gd name="T7" fmla="*/ 1 h 24"/>
                <a:gd name="T8" fmla="*/ 0 w 39"/>
                <a:gd name="T9" fmla="*/ 13 h 24"/>
                <a:gd name="T10" fmla="*/ 7 w 39"/>
                <a:gd name="T11" fmla="*/ 23 h 24"/>
                <a:gd name="T12" fmla="*/ 20 w 39"/>
                <a:gd name="T13" fmla="*/ 24 h 24"/>
                <a:gd name="T14" fmla="*/ 33 w 39"/>
                <a:gd name="T15" fmla="*/ 2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24">
                  <a:moveTo>
                    <a:pt x="33" y="21"/>
                  </a:moveTo>
                  <a:cubicBezTo>
                    <a:pt x="39" y="11"/>
                    <a:pt x="39" y="11"/>
                    <a:pt x="39" y="11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4" y="0"/>
                    <a:pt x="15" y="1"/>
                    <a:pt x="12" y="1"/>
                  </a:cubicBezTo>
                  <a:cubicBezTo>
                    <a:pt x="9" y="1"/>
                    <a:pt x="0" y="13"/>
                    <a:pt x="0" y="1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20" y="24"/>
                    <a:pt x="20" y="24"/>
                    <a:pt x="20" y="24"/>
                  </a:cubicBezTo>
                  <a:lnTo>
                    <a:pt x="33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760"/>
            </a:p>
          </p:txBody>
        </p:sp>
        <p:sp>
          <p:nvSpPr>
            <p:cNvPr id="626" name="Freeform 625"/>
            <p:cNvSpPr>
              <a:spLocks/>
            </p:cNvSpPr>
            <p:nvPr/>
          </p:nvSpPr>
          <p:spPr bwMode="auto">
            <a:xfrm>
              <a:off x="2027238" y="1033463"/>
              <a:ext cx="136525" cy="111125"/>
            </a:xfrm>
            <a:custGeom>
              <a:avLst/>
              <a:gdLst>
                <a:gd name="T0" fmla="*/ 18 w 69"/>
                <a:gd name="T1" fmla="*/ 53 h 56"/>
                <a:gd name="T2" fmla="*/ 28 w 69"/>
                <a:gd name="T3" fmla="*/ 47 h 56"/>
                <a:gd name="T4" fmla="*/ 29 w 69"/>
                <a:gd name="T5" fmla="*/ 36 h 56"/>
                <a:gd name="T6" fmla="*/ 44 w 69"/>
                <a:gd name="T7" fmla="*/ 39 h 56"/>
                <a:gd name="T8" fmla="*/ 53 w 69"/>
                <a:gd name="T9" fmla="*/ 33 h 56"/>
                <a:gd name="T10" fmla="*/ 60 w 69"/>
                <a:gd name="T11" fmla="*/ 21 h 56"/>
                <a:gd name="T12" fmla="*/ 69 w 69"/>
                <a:gd name="T13" fmla="*/ 11 h 56"/>
                <a:gd name="T14" fmla="*/ 56 w 69"/>
                <a:gd name="T15" fmla="*/ 5 h 56"/>
                <a:gd name="T16" fmla="*/ 43 w 69"/>
                <a:gd name="T17" fmla="*/ 5 h 56"/>
                <a:gd name="T18" fmla="*/ 29 w 69"/>
                <a:gd name="T19" fmla="*/ 0 h 56"/>
                <a:gd name="T20" fmla="*/ 10 w 69"/>
                <a:gd name="T21" fmla="*/ 1 h 56"/>
                <a:gd name="T22" fmla="*/ 9 w 69"/>
                <a:gd name="T23" fmla="*/ 11 h 56"/>
                <a:gd name="T24" fmla="*/ 0 w 69"/>
                <a:gd name="T25" fmla="*/ 18 h 56"/>
                <a:gd name="T26" fmla="*/ 0 w 69"/>
                <a:gd name="T27" fmla="*/ 36 h 56"/>
                <a:gd name="T28" fmla="*/ 4 w 69"/>
                <a:gd name="T29" fmla="*/ 56 h 56"/>
                <a:gd name="T30" fmla="*/ 18 w 69"/>
                <a:gd name="T31" fmla="*/ 53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9" h="56">
                  <a:moveTo>
                    <a:pt x="18" y="53"/>
                  </a:moveTo>
                  <a:cubicBezTo>
                    <a:pt x="28" y="47"/>
                    <a:pt x="28" y="47"/>
                    <a:pt x="28" y="47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44" y="39"/>
                    <a:pt x="44" y="39"/>
                    <a:pt x="44" y="39"/>
                  </a:cubicBezTo>
                  <a:cubicBezTo>
                    <a:pt x="53" y="33"/>
                    <a:pt x="53" y="33"/>
                    <a:pt x="53" y="3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9" y="11"/>
                    <a:pt x="69" y="11"/>
                    <a:pt x="69" y="11"/>
                  </a:cubicBezTo>
                  <a:cubicBezTo>
                    <a:pt x="69" y="11"/>
                    <a:pt x="60" y="5"/>
                    <a:pt x="56" y="5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13" y="1"/>
                    <a:pt x="10" y="1"/>
                  </a:cubicBezTo>
                  <a:cubicBezTo>
                    <a:pt x="7" y="1"/>
                    <a:pt x="9" y="6"/>
                    <a:pt x="9" y="11"/>
                  </a:cubicBezTo>
                  <a:cubicBezTo>
                    <a:pt x="9" y="15"/>
                    <a:pt x="0" y="18"/>
                    <a:pt x="0" y="18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4" y="53"/>
                    <a:pt x="4" y="56"/>
                  </a:cubicBezTo>
                  <a:lnTo>
                    <a:pt x="18" y="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760"/>
            </a:p>
          </p:txBody>
        </p:sp>
        <p:sp>
          <p:nvSpPr>
            <p:cNvPr id="627" name="Freeform 626"/>
            <p:cNvSpPr>
              <a:spLocks/>
            </p:cNvSpPr>
            <p:nvPr/>
          </p:nvSpPr>
          <p:spPr bwMode="auto">
            <a:xfrm>
              <a:off x="1825625" y="1039813"/>
              <a:ext cx="174625" cy="144463"/>
            </a:xfrm>
            <a:custGeom>
              <a:avLst/>
              <a:gdLst>
                <a:gd name="T0" fmla="*/ 38 w 88"/>
                <a:gd name="T1" fmla="*/ 65 h 73"/>
                <a:gd name="T2" fmla="*/ 55 w 88"/>
                <a:gd name="T3" fmla="*/ 73 h 73"/>
                <a:gd name="T4" fmla="*/ 65 w 88"/>
                <a:gd name="T5" fmla="*/ 64 h 73"/>
                <a:gd name="T6" fmla="*/ 82 w 88"/>
                <a:gd name="T7" fmla="*/ 64 h 73"/>
                <a:gd name="T8" fmla="*/ 88 w 88"/>
                <a:gd name="T9" fmla="*/ 52 h 73"/>
                <a:gd name="T10" fmla="*/ 82 w 88"/>
                <a:gd name="T11" fmla="*/ 42 h 73"/>
                <a:gd name="T12" fmla="*/ 73 w 88"/>
                <a:gd name="T13" fmla="*/ 33 h 73"/>
                <a:gd name="T14" fmla="*/ 63 w 88"/>
                <a:gd name="T15" fmla="*/ 28 h 73"/>
                <a:gd name="T16" fmla="*/ 76 w 88"/>
                <a:gd name="T17" fmla="*/ 22 h 73"/>
                <a:gd name="T18" fmla="*/ 75 w 88"/>
                <a:gd name="T19" fmla="*/ 15 h 73"/>
                <a:gd name="T20" fmla="*/ 65 w 88"/>
                <a:gd name="T21" fmla="*/ 6 h 73"/>
                <a:gd name="T22" fmla="*/ 60 w 88"/>
                <a:gd name="T23" fmla="*/ 0 h 73"/>
                <a:gd name="T24" fmla="*/ 48 w 88"/>
                <a:gd name="T25" fmla="*/ 0 h 73"/>
                <a:gd name="T26" fmla="*/ 46 w 88"/>
                <a:gd name="T27" fmla="*/ 8 h 73"/>
                <a:gd name="T28" fmla="*/ 41 w 88"/>
                <a:gd name="T29" fmla="*/ 8 h 73"/>
                <a:gd name="T30" fmla="*/ 31 w 88"/>
                <a:gd name="T31" fmla="*/ 5 h 73"/>
                <a:gd name="T32" fmla="*/ 20 w 88"/>
                <a:gd name="T33" fmla="*/ 8 h 73"/>
                <a:gd name="T34" fmla="*/ 22 w 88"/>
                <a:gd name="T35" fmla="*/ 16 h 73"/>
                <a:gd name="T36" fmla="*/ 32 w 88"/>
                <a:gd name="T37" fmla="*/ 25 h 73"/>
                <a:gd name="T38" fmla="*/ 28 w 88"/>
                <a:gd name="T39" fmla="*/ 35 h 73"/>
                <a:gd name="T40" fmla="*/ 21 w 88"/>
                <a:gd name="T41" fmla="*/ 38 h 73"/>
                <a:gd name="T42" fmla="*/ 10 w 88"/>
                <a:gd name="T43" fmla="*/ 30 h 73"/>
                <a:gd name="T44" fmla="*/ 2 w 88"/>
                <a:gd name="T45" fmla="*/ 31 h 73"/>
                <a:gd name="T46" fmla="*/ 0 w 88"/>
                <a:gd name="T47" fmla="*/ 39 h 73"/>
                <a:gd name="T48" fmla="*/ 11 w 88"/>
                <a:gd name="T49" fmla="*/ 45 h 73"/>
                <a:gd name="T50" fmla="*/ 19 w 88"/>
                <a:gd name="T51" fmla="*/ 50 h 73"/>
                <a:gd name="T52" fmla="*/ 32 w 88"/>
                <a:gd name="T53" fmla="*/ 53 h 73"/>
                <a:gd name="T54" fmla="*/ 38 w 88"/>
                <a:gd name="T55" fmla="*/ 6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8" h="73">
                  <a:moveTo>
                    <a:pt x="38" y="65"/>
                  </a:moveTo>
                  <a:cubicBezTo>
                    <a:pt x="38" y="68"/>
                    <a:pt x="55" y="73"/>
                    <a:pt x="55" y="73"/>
                  </a:cubicBezTo>
                  <a:cubicBezTo>
                    <a:pt x="57" y="73"/>
                    <a:pt x="65" y="64"/>
                    <a:pt x="65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2" y="42"/>
                    <a:pt x="82" y="42"/>
                    <a:pt x="82" y="42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63" y="28"/>
                    <a:pt x="63" y="28"/>
                    <a:pt x="63" y="28"/>
                  </a:cubicBezTo>
                  <a:cubicBezTo>
                    <a:pt x="76" y="22"/>
                    <a:pt x="76" y="22"/>
                    <a:pt x="76" y="22"/>
                  </a:cubicBezTo>
                  <a:cubicBezTo>
                    <a:pt x="76" y="22"/>
                    <a:pt x="78" y="19"/>
                    <a:pt x="75" y="15"/>
                  </a:cubicBezTo>
                  <a:cubicBezTo>
                    <a:pt x="72" y="11"/>
                    <a:pt x="65" y="6"/>
                    <a:pt x="65" y="6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6" y="8"/>
                    <a:pt x="46" y="8"/>
                    <a:pt x="46" y="8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28" y="35"/>
                    <a:pt x="24" y="39"/>
                    <a:pt x="21" y="38"/>
                  </a:cubicBezTo>
                  <a:cubicBezTo>
                    <a:pt x="18" y="36"/>
                    <a:pt x="10" y="30"/>
                    <a:pt x="10" y="30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11" y="45"/>
                    <a:pt x="11" y="45"/>
                    <a:pt x="11" y="45"/>
                  </a:cubicBezTo>
                  <a:cubicBezTo>
                    <a:pt x="19" y="50"/>
                    <a:pt x="19" y="50"/>
                    <a:pt x="19" y="50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32" y="53"/>
                    <a:pt x="38" y="62"/>
                    <a:pt x="38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760"/>
            </a:p>
          </p:txBody>
        </p:sp>
        <p:sp>
          <p:nvSpPr>
            <p:cNvPr id="628" name="Freeform 627"/>
            <p:cNvSpPr>
              <a:spLocks/>
            </p:cNvSpPr>
            <p:nvPr/>
          </p:nvSpPr>
          <p:spPr bwMode="auto">
            <a:xfrm>
              <a:off x="1706563" y="1054100"/>
              <a:ext cx="69850" cy="50800"/>
            </a:xfrm>
            <a:custGeom>
              <a:avLst/>
              <a:gdLst>
                <a:gd name="T0" fmla="*/ 0 w 35"/>
                <a:gd name="T1" fmla="*/ 7 h 26"/>
                <a:gd name="T2" fmla="*/ 13 w 35"/>
                <a:gd name="T3" fmla="*/ 15 h 26"/>
                <a:gd name="T4" fmla="*/ 24 w 35"/>
                <a:gd name="T5" fmla="*/ 26 h 26"/>
                <a:gd name="T6" fmla="*/ 32 w 35"/>
                <a:gd name="T7" fmla="*/ 20 h 26"/>
                <a:gd name="T8" fmla="*/ 35 w 35"/>
                <a:gd name="T9" fmla="*/ 9 h 26"/>
                <a:gd name="T10" fmla="*/ 29 w 35"/>
                <a:gd name="T11" fmla="*/ 4 h 26"/>
                <a:gd name="T12" fmla="*/ 6 w 35"/>
                <a:gd name="T13" fmla="*/ 0 h 26"/>
                <a:gd name="T14" fmla="*/ 0 w 35"/>
                <a:gd name="T15" fmla="*/ 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" h="26">
                  <a:moveTo>
                    <a:pt x="0" y="7"/>
                  </a:moveTo>
                  <a:cubicBezTo>
                    <a:pt x="0" y="7"/>
                    <a:pt x="10" y="14"/>
                    <a:pt x="13" y="15"/>
                  </a:cubicBezTo>
                  <a:cubicBezTo>
                    <a:pt x="16" y="15"/>
                    <a:pt x="24" y="26"/>
                    <a:pt x="24" y="26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6" y="0"/>
                    <a:pt x="6" y="0"/>
                    <a:pt x="6" y="0"/>
                  </a:cubicBezTo>
                  <a:lnTo>
                    <a:pt x="0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760"/>
            </a:p>
          </p:txBody>
        </p:sp>
        <p:sp>
          <p:nvSpPr>
            <p:cNvPr id="629" name="Freeform 628"/>
            <p:cNvSpPr>
              <a:spLocks/>
            </p:cNvSpPr>
            <p:nvPr/>
          </p:nvSpPr>
          <p:spPr bwMode="auto">
            <a:xfrm>
              <a:off x="1662113" y="1057275"/>
              <a:ext cx="28575" cy="15875"/>
            </a:xfrm>
            <a:custGeom>
              <a:avLst/>
              <a:gdLst>
                <a:gd name="T0" fmla="*/ 18 w 18"/>
                <a:gd name="T1" fmla="*/ 0 h 10"/>
                <a:gd name="T2" fmla="*/ 8 w 18"/>
                <a:gd name="T3" fmla="*/ 1 h 10"/>
                <a:gd name="T4" fmla="*/ 0 w 18"/>
                <a:gd name="T5" fmla="*/ 8 h 10"/>
                <a:gd name="T6" fmla="*/ 14 w 18"/>
                <a:gd name="T7" fmla="*/ 10 h 10"/>
                <a:gd name="T8" fmla="*/ 18 w 1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0">
                  <a:moveTo>
                    <a:pt x="18" y="0"/>
                  </a:moveTo>
                  <a:lnTo>
                    <a:pt x="8" y="1"/>
                  </a:lnTo>
                  <a:lnTo>
                    <a:pt x="0" y="8"/>
                  </a:lnTo>
                  <a:lnTo>
                    <a:pt x="14" y="10"/>
                  </a:lnTo>
                  <a:lnTo>
                    <a:pt x="1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760"/>
            </a:p>
          </p:txBody>
        </p:sp>
        <p:sp>
          <p:nvSpPr>
            <p:cNvPr id="630" name="Freeform 629"/>
            <p:cNvSpPr>
              <a:spLocks/>
            </p:cNvSpPr>
            <p:nvPr/>
          </p:nvSpPr>
          <p:spPr bwMode="auto">
            <a:xfrm>
              <a:off x="1530350" y="766763"/>
              <a:ext cx="106363" cy="25400"/>
            </a:xfrm>
            <a:custGeom>
              <a:avLst/>
              <a:gdLst>
                <a:gd name="T0" fmla="*/ 31 w 53"/>
                <a:gd name="T1" fmla="*/ 13 h 13"/>
                <a:gd name="T2" fmla="*/ 52 w 53"/>
                <a:gd name="T3" fmla="*/ 13 h 13"/>
                <a:gd name="T4" fmla="*/ 49 w 53"/>
                <a:gd name="T5" fmla="*/ 5 h 13"/>
                <a:gd name="T6" fmla="*/ 36 w 53"/>
                <a:gd name="T7" fmla="*/ 0 h 13"/>
                <a:gd name="T8" fmla="*/ 22 w 53"/>
                <a:gd name="T9" fmla="*/ 1 h 13"/>
                <a:gd name="T10" fmla="*/ 10 w 53"/>
                <a:gd name="T11" fmla="*/ 4 h 13"/>
                <a:gd name="T12" fmla="*/ 0 w 53"/>
                <a:gd name="T13" fmla="*/ 13 h 13"/>
                <a:gd name="T14" fmla="*/ 13 w 53"/>
                <a:gd name="T15" fmla="*/ 13 h 13"/>
                <a:gd name="T16" fmla="*/ 31 w 53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13">
                  <a:moveTo>
                    <a:pt x="31" y="13"/>
                  </a:moveTo>
                  <a:cubicBezTo>
                    <a:pt x="52" y="13"/>
                    <a:pt x="52" y="13"/>
                    <a:pt x="52" y="13"/>
                  </a:cubicBezTo>
                  <a:cubicBezTo>
                    <a:pt x="52" y="13"/>
                    <a:pt x="53" y="6"/>
                    <a:pt x="49" y="5"/>
                  </a:cubicBezTo>
                  <a:cubicBezTo>
                    <a:pt x="46" y="4"/>
                    <a:pt x="36" y="0"/>
                    <a:pt x="36" y="0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3" y="13"/>
                    <a:pt x="13" y="13"/>
                    <a:pt x="13" y="13"/>
                  </a:cubicBezTo>
                  <a:lnTo>
                    <a:pt x="31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760"/>
            </a:p>
          </p:txBody>
        </p:sp>
        <p:sp>
          <p:nvSpPr>
            <p:cNvPr id="631" name="Freeform 630"/>
            <p:cNvSpPr>
              <a:spLocks/>
            </p:cNvSpPr>
            <p:nvPr/>
          </p:nvSpPr>
          <p:spPr bwMode="auto">
            <a:xfrm>
              <a:off x="1528763" y="809625"/>
              <a:ext cx="98425" cy="46038"/>
            </a:xfrm>
            <a:custGeom>
              <a:avLst/>
              <a:gdLst>
                <a:gd name="T0" fmla="*/ 20 w 62"/>
                <a:gd name="T1" fmla="*/ 29 h 29"/>
                <a:gd name="T2" fmla="*/ 30 w 62"/>
                <a:gd name="T3" fmla="*/ 26 h 29"/>
                <a:gd name="T4" fmla="*/ 50 w 62"/>
                <a:gd name="T5" fmla="*/ 26 h 29"/>
                <a:gd name="T6" fmla="*/ 55 w 62"/>
                <a:gd name="T7" fmla="*/ 18 h 29"/>
                <a:gd name="T8" fmla="*/ 45 w 62"/>
                <a:gd name="T9" fmla="*/ 9 h 29"/>
                <a:gd name="T10" fmla="*/ 55 w 62"/>
                <a:gd name="T11" fmla="*/ 8 h 29"/>
                <a:gd name="T12" fmla="*/ 62 w 62"/>
                <a:gd name="T13" fmla="*/ 0 h 29"/>
                <a:gd name="T14" fmla="*/ 50 w 62"/>
                <a:gd name="T15" fmla="*/ 0 h 29"/>
                <a:gd name="T16" fmla="*/ 28 w 62"/>
                <a:gd name="T17" fmla="*/ 0 h 29"/>
                <a:gd name="T18" fmla="*/ 14 w 62"/>
                <a:gd name="T19" fmla="*/ 4 h 29"/>
                <a:gd name="T20" fmla="*/ 0 w 62"/>
                <a:gd name="T21" fmla="*/ 12 h 29"/>
                <a:gd name="T22" fmla="*/ 11 w 62"/>
                <a:gd name="T23" fmla="*/ 28 h 29"/>
                <a:gd name="T24" fmla="*/ 20 w 62"/>
                <a:gd name="T2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2" h="29">
                  <a:moveTo>
                    <a:pt x="20" y="29"/>
                  </a:moveTo>
                  <a:lnTo>
                    <a:pt x="30" y="26"/>
                  </a:lnTo>
                  <a:lnTo>
                    <a:pt x="50" y="26"/>
                  </a:lnTo>
                  <a:lnTo>
                    <a:pt x="55" y="18"/>
                  </a:lnTo>
                  <a:lnTo>
                    <a:pt x="45" y="9"/>
                  </a:lnTo>
                  <a:lnTo>
                    <a:pt x="55" y="8"/>
                  </a:lnTo>
                  <a:lnTo>
                    <a:pt x="62" y="0"/>
                  </a:lnTo>
                  <a:lnTo>
                    <a:pt x="50" y="0"/>
                  </a:lnTo>
                  <a:lnTo>
                    <a:pt x="28" y="0"/>
                  </a:lnTo>
                  <a:lnTo>
                    <a:pt x="14" y="4"/>
                  </a:lnTo>
                  <a:lnTo>
                    <a:pt x="0" y="12"/>
                  </a:lnTo>
                  <a:lnTo>
                    <a:pt x="11" y="28"/>
                  </a:lnTo>
                  <a:lnTo>
                    <a:pt x="20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760"/>
            </a:p>
          </p:txBody>
        </p:sp>
        <p:sp>
          <p:nvSpPr>
            <p:cNvPr id="632" name="Freeform 631"/>
            <p:cNvSpPr>
              <a:spLocks/>
            </p:cNvSpPr>
            <p:nvPr/>
          </p:nvSpPr>
          <p:spPr bwMode="auto">
            <a:xfrm>
              <a:off x="1470025" y="801688"/>
              <a:ext cx="39688" cy="28575"/>
            </a:xfrm>
            <a:custGeom>
              <a:avLst/>
              <a:gdLst>
                <a:gd name="T0" fmla="*/ 11 w 25"/>
                <a:gd name="T1" fmla="*/ 17 h 18"/>
                <a:gd name="T2" fmla="*/ 25 w 25"/>
                <a:gd name="T3" fmla="*/ 18 h 18"/>
                <a:gd name="T4" fmla="*/ 23 w 25"/>
                <a:gd name="T5" fmla="*/ 7 h 18"/>
                <a:gd name="T6" fmla="*/ 10 w 25"/>
                <a:gd name="T7" fmla="*/ 0 h 18"/>
                <a:gd name="T8" fmla="*/ 0 w 25"/>
                <a:gd name="T9" fmla="*/ 2 h 18"/>
                <a:gd name="T10" fmla="*/ 3 w 25"/>
                <a:gd name="T11" fmla="*/ 10 h 18"/>
                <a:gd name="T12" fmla="*/ 11 w 25"/>
                <a:gd name="T13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18">
                  <a:moveTo>
                    <a:pt x="11" y="17"/>
                  </a:moveTo>
                  <a:lnTo>
                    <a:pt x="25" y="18"/>
                  </a:lnTo>
                  <a:lnTo>
                    <a:pt x="23" y="7"/>
                  </a:lnTo>
                  <a:lnTo>
                    <a:pt x="10" y="0"/>
                  </a:lnTo>
                  <a:lnTo>
                    <a:pt x="0" y="2"/>
                  </a:lnTo>
                  <a:lnTo>
                    <a:pt x="3" y="10"/>
                  </a:lnTo>
                  <a:lnTo>
                    <a:pt x="11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760"/>
            </a:p>
          </p:txBody>
        </p:sp>
        <p:sp>
          <p:nvSpPr>
            <p:cNvPr id="633" name="Freeform 632"/>
            <p:cNvSpPr>
              <a:spLocks/>
            </p:cNvSpPr>
            <p:nvPr/>
          </p:nvSpPr>
          <p:spPr bwMode="auto">
            <a:xfrm>
              <a:off x="1408113" y="884238"/>
              <a:ext cx="331788" cy="139700"/>
            </a:xfrm>
            <a:custGeom>
              <a:avLst/>
              <a:gdLst>
                <a:gd name="T0" fmla="*/ 109 w 167"/>
                <a:gd name="T1" fmla="*/ 5 h 70"/>
                <a:gd name="T2" fmla="*/ 100 w 167"/>
                <a:gd name="T3" fmla="*/ 8 h 70"/>
                <a:gd name="T4" fmla="*/ 101 w 167"/>
                <a:gd name="T5" fmla="*/ 14 h 70"/>
                <a:gd name="T6" fmla="*/ 110 w 167"/>
                <a:gd name="T7" fmla="*/ 19 h 70"/>
                <a:gd name="T8" fmla="*/ 108 w 167"/>
                <a:gd name="T9" fmla="*/ 31 h 70"/>
                <a:gd name="T10" fmla="*/ 119 w 167"/>
                <a:gd name="T11" fmla="*/ 32 h 70"/>
                <a:gd name="T12" fmla="*/ 119 w 167"/>
                <a:gd name="T13" fmla="*/ 38 h 70"/>
                <a:gd name="T14" fmla="*/ 110 w 167"/>
                <a:gd name="T15" fmla="*/ 39 h 70"/>
                <a:gd name="T16" fmla="*/ 95 w 167"/>
                <a:gd name="T17" fmla="*/ 39 h 70"/>
                <a:gd name="T18" fmla="*/ 86 w 167"/>
                <a:gd name="T19" fmla="*/ 33 h 70"/>
                <a:gd name="T20" fmla="*/ 76 w 167"/>
                <a:gd name="T21" fmla="*/ 21 h 70"/>
                <a:gd name="T22" fmla="*/ 64 w 167"/>
                <a:gd name="T23" fmla="*/ 17 h 70"/>
                <a:gd name="T24" fmla="*/ 54 w 167"/>
                <a:gd name="T25" fmla="*/ 17 h 70"/>
                <a:gd name="T26" fmla="*/ 44 w 167"/>
                <a:gd name="T27" fmla="*/ 11 h 70"/>
                <a:gd name="T28" fmla="*/ 36 w 167"/>
                <a:gd name="T29" fmla="*/ 10 h 70"/>
                <a:gd name="T30" fmla="*/ 22 w 167"/>
                <a:gd name="T31" fmla="*/ 14 h 70"/>
                <a:gd name="T32" fmla="*/ 15 w 167"/>
                <a:gd name="T33" fmla="*/ 25 h 70"/>
                <a:gd name="T34" fmla="*/ 8 w 167"/>
                <a:gd name="T35" fmla="*/ 32 h 70"/>
                <a:gd name="T36" fmla="*/ 0 w 167"/>
                <a:gd name="T37" fmla="*/ 40 h 70"/>
                <a:gd name="T38" fmla="*/ 1 w 167"/>
                <a:gd name="T39" fmla="*/ 49 h 70"/>
                <a:gd name="T40" fmla="*/ 17 w 167"/>
                <a:gd name="T41" fmla="*/ 50 h 70"/>
                <a:gd name="T42" fmla="*/ 31 w 167"/>
                <a:gd name="T43" fmla="*/ 53 h 70"/>
                <a:gd name="T44" fmla="*/ 44 w 167"/>
                <a:gd name="T45" fmla="*/ 51 h 70"/>
                <a:gd name="T46" fmla="*/ 55 w 167"/>
                <a:gd name="T47" fmla="*/ 47 h 70"/>
                <a:gd name="T48" fmla="*/ 74 w 167"/>
                <a:gd name="T49" fmla="*/ 50 h 70"/>
                <a:gd name="T50" fmla="*/ 86 w 167"/>
                <a:gd name="T51" fmla="*/ 50 h 70"/>
                <a:gd name="T52" fmla="*/ 72 w 167"/>
                <a:gd name="T53" fmla="*/ 55 h 70"/>
                <a:gd name="T54" fmla="*/ 58 w 167"/>
                <a:gd name="T55" fmla="*/ 55 h 70"/>
                <a:gd name="T56" fmla="*/ 48 w 167"/>
                <a:gd name="T57" fmla="*/ 59 h 70"/>
                <a:gd name="T58" fmla="*/ 50 w 167"/>
                <a:gd name="T59" fmla="*/ 66 h 70"/>
                <a:gd name="T60" fmla="*/ 58 w 167"/>
                <a:gd name="T61" fmla="*/ 70 h 70"/>
                <a:gd name="T62" fmla="*/ 77 w 167"/>
                <a:gd name="T63" fmla="*/ 70 h 70"/>
                <a:gd name="T64" fmla="*/ 95 w 167"/>
                <a:gd name="T65" fmla="*/ 63 h 70"/>
                <a:gd name="T66" fmla="*/ 107 w 167"/>
                <a:gd name="T67" fmla="*/ 54 h 70"/>
                <a:gd name="T68" fmla="*/ 120 w 167"/>
                <a:gd name="T69" fmla="*/ 53 h 70"/>
                <a:gd name="T70" fmla="*/ 138 w 167"/>
                <a:gd name="T71" fmla="*/ 53 h 70"/>
                <a:gd name="T72" fmla="*/ 156 w 167"/>
                <a:gd name="T73" fmla="*/ 53 h 70"/>
                <a:gd name="T74" fmla="*/ 162 w 167"/>
                <a:gd name="T75" fmla="*/ 44 h 70"/>
                <a:gd name="T76" fmla="*/ 167 w 167"/>
                <a:gd name="T77" fmla="*/ 29 h 70"/>
                <a:gd name="T78" fmla="*/ 161 w 167"/>
                <a:gd name="T79" fmla="*/ 23 h 70"/>
                <a:gd name="T80" fmla="*/ 153 w 167"/>
                <a:gd name="T81" fmla="*/ 23 h 70"/>
                <a:gd name="T82" fmla="*/ 151 w 167"/>
                <a:gd name="T83" fmla="*/ 30 h 70"/>
                <a:gd name="T84" fmla="*/ 141 w 167"/>
                <a:gd name="T85" fmla="*/ 26 h 70"/>
                <a:gd name="T86" fmla="*/ 128 w 167"/>
                <a:gd name="T87" fmla="*/ 17 h 70"/>
                <a:gd name="T88" fmla="*/ 128 w 167"/>
                <a:gd name="T89" fmla="*/ 9 h 70"/>
                <a:gd name="T90" fmla="*/ 124 w 167"/>
                <a:gd name="T91" fmla="*/ 0 h 70"/>
                <a:gd name="T92" fmla="*/ 113 w 167"/>
                <a:gd name="T93" fmla="*/ 0 h 70"/>
                <a:gd name="T94" fmla="*/ 109 w 167"/>
                <a:gd name="T95" fmla="*/ 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7" h="70">
                  <a:moveTo>
                    <a:pt x="109" y="5"/>
                  </a:moveTo>
                  <a:cubicBezTo>
                    <a:pt x="100" y="8"/>
                    <a:pt x="100" y="8"/>
                    <a:pt x="100" y="8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10" y="19"/>
                    <a:pt x="110" y="19"/>
                    <a:pt x="110" y="19"/>
                  </a:cubicBezTo>
                  <a:cubicBezTo>
                    <a:pt x="110" y="25"/>
                    <a:pt x="108" y="31"/>
                    <a:pt x="108" y="31"/>
                  </a:cubicBezTo>
                  <a:cubicBezTo>
                    <a:pt x="119" y="32"/>
                    <a:pt x="119" y="32"/>
                    <a:pt x="119" y="32"/>
                  </a:cubicBezTo>
                  <a:cubicBezTo>
                    <a:pt x="119" y="32"/>
                    <a:pt x="122" y="37"/>
                    <a:pt x="119" y="38"/>
                  </a:cubicBezTo>
                  <a:cubicBezTo>
                    <a:pt x="116" y="39"/>
                    <a:pt x="110" y="39"/>
                    <a:pt x="110" y="39"/>
                  </a:cubicBezTo>
                  <a:cubicBezTo>
                    <a:pt x="95" y="39"/>
                    <a:pt x="95" y="39"/>
                    <a:pt x="95" y="39"/>
                  </a:cubicBezTo>
                  <a:cubicBezTo>
                    <a:pt x="86" y="33"/>
                    <a:pt x="86" y="33"/>
                    <a:pt x="86" y="33"/>
                  </a:cubicBezTo>
                  <a:cubicBezTo>
                    <a:pt x="76" y="21"/>
                    <a:pt x="76" y="21"/>
                    <a:pt x="76" y="21"/>
                  </a:cubicBezTo>
                  <a:cubicBezTo>
                    <a:pt x="64" y="17"/>
                    <a:pt x="64" y="17"/>
                    <a:pt x="6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" y="49"/>
                    <a:pt x="1" y="49"/>
                    <a:pt x="1" y="49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31" y="53"/>
                    <a:pt x="31" y="53"/>
                    <a:pt x="31" y="53"/>
                  </a:cubicBezTo>
                  <a:cubicBezTo>
                    <a:pt x="44" y="51"/>
                    <a:pt x="44" y="51"/>
                    <a:pt x="44" y="51"/>
                  </a:cubicBezTo>
                  <a:cubicBezTo>
                    <a:pt x="55" y="47"/>
                    <a:pt x="55" y="47"/>
                    <a:pt x="55" y="47"/>
                  </a:cubicBezTo>
                  <a:cubicBezTo>
                    <a:pt x="74" y="50"/>
                    <a:pt x="74" y="50"/>
                    <a:pt x="74" y="50"/>
                  </a:cubicBezTo>
                  <a:cubicBezTo>
                    <a:pt x="86" y="50"/>
                    <a:pt x="86" y="50"/>
                    <a:pt x="86" y="50"/>
                  </a:cubicBezTo>
                  <a:cubicBezTo>
                    <a:pt x="83" y="55"/>
                    <a:pt x="72" y="55"/>
                    <a:pt x="72" y="55"/>
                  </a:cubicBezTo>
                  <a:cubicBezTo>
                    <a:pt x="58" y="55"/>
                    <a:pt x="58" y="55"/>
                    <a:pt x="58" y="55"/>
                  </a:cubicBezTo>
                  <a:cubicBezTo>
                    <a:pt x="48" y="59"/>
                    <a:pt x="48" y="59"/>
                    <a:pt x="48" y="59"/>
                  </a:cubicBezTo>
                  <a:cubicBezTo>
                    <a:pt x="50" y="66"/>
                    <a:pt x="50" y="66"/>
                    <a:pt x="50" y="66"/>
                  </a:cubicBezTo>
                  <a:cubicBezTo>
                    <a:pt x="58" y="70"/>
                    <a:pt x="58" y="70"/>
                    <a:pt x="58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107" y="54"/>
                    <a:pt x="107" y="54"/>
                    <a:pt x="107" y="54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38" y="53"/>
                    <a:pt x="138" y="53"/>
                    <a:pt x="138" y="53"/>
                  </a:cubicBezTo>
                  <a:cubicBezTo>
                    <a:pt x="156" y="53"/>
                    <a:pt x="156" y="53"/>
                    <a:pt x="156" y="53"/>
                  </a:cubicBezTo>
                  <a:cubicBezTo>
                    <a:pt x="162" y="44"/>
                    <a:pt x="162" y="44"/>
                    <a:pt x="162" y="44"/>
                  </a:cubicBezTo>
                  <a:cubicBezTo>
                    <a:pt x="167" y="29"/>
                    <a:pt x="167" y="29"/>
                    <a:pt x="167" y="29"/>
                  </a:cubicBezTo>
                  <a:cubicBezTo>
                    <a:pt x="161" y="23"/>
                    <a:pt x="161" y="23"/>
                    <a:pt x="161" y="23"/>
                  </a:cubicBezTo>
                  <a:cubicBezTo>
                    <a:pt x="153" y="23"/>
                    <a:pt x="153" y="23"/>
                    <a:pt x="153" y="23"/>
                  </a:cubicBezTo>
                  <a:cubicBezTo>
                    <a:pt x="151" y="30"/>
                    <a:pt x="151" y="30"/>
                    <a:pt x="151" y="30"/>
                  </a:cubicBezTo>
                  <a:cubicBezTo>
                    <a:pt x="141" y="26"/>
                    <a:pt x="141" y="26"/>
                    <a:pt x="141" y="26"/>
                  </a:cubicBezTo>
                  <a:cubicBezTo>
                    <a:pt x="128" y="17"/>
                    <a:pt x="128" y="17"/>
                    <a:pt x="128" y="17"/>
                  </a:cubicBezTo>
                  <a:cubicBezTo>
                    <a:pt x="128" y="9"/>
                    <a:pt x="128" y="9"/>
                    <a:pt x="128" y="9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3" y="0"/>
                    <a:pt x="113" y="0"/>
                    <a:pt x="113" y="0"/>
                  </a:cubicBezTo>
                  <a:lnTo>
                    <a:pt x="109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760"/>
            </a:p>
          </p:txBody>
        </p:sp>
        <p:sp>
          <p:nvSpPr>
            <p:cNvPr id="634" name="Freeform 633"/>
            <p:cNvSpPr>
              <a:spLocks/>
            </p:cNvSpPr>
            <p:nvPr/>
          </p:nvSpPr>
          <p:spPr bwMode="auto">
            <a:xfrm>
              <a:off x="1489075" y="876300"/>
              <a:ext cx="33338" cy="14288"/>
            </a:xfrm>
            <a:custGeom>
              <a:avLst/>
              <a:gdLst>
                <a:gd name="T0" fmla="*/ 0 w 17"/>
                <a:gd name="T1" fmla="*/ 0 h 7"/>
                <a:gd name="T2" fmla="*/ 1 w 17"/>
                <a:gd name="T3" fmla="*/ 6 h 7"/>
                <a:gd name="T4" fmla="*/ 17 w 17"/>
                <a:gd name="T5" fmla="*/ 7 h 7"/>
                <a:gd name="T6" fmla="*/ 17 w 17"/>
                <a:gd name="T7" fmla="*/ 0 h 7"/>
                <a:gd name="T8" fmla="*/ 0 w 17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7">
                  <a:moveTo>
                    <a:pt x="0" y="0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760"/>
            </a:p>
          </p:txBody>
        </p:sp>
        <p:sp>
          <p:nvSpPr>
            <p:cNvPr id="635" name="Freeform 634"/>
            <p:cNvSpPr>
              <a:spLocks/>
            </p:cNvSpPr>
            <p:nvPr/>
          </p:nvSpPr>
          <p:spPr bwMode="auto">
            <a:xfrm>
              <a:off x="1357313" y="931863"/>
              <a:ext cx="42863" cy="30163"/>
            </a:xfrm>
            <a:custGeom>
              <a:avLst/>
              <a:gdLst>
                <a:gd name="T0" fmla="*/ 0 w 27"/>
                <a:gd name="T1" fmla="*/ 15 h 19"/>
                <a:gd name="T2" fmla="*/ 18 w 27"/>
                <a:gd name="T3" fmla="*/ 19 h 19"/>
                <a:gd name="T4" fmla="*/ 27 w 27"/>
                <a:gd name="T5" fmla="*/ 0 h 19"/>
                <a:gd name="T6" fmla="*/ 9 w 27"/>
                <a:gd name="T7" fmla="*/ 5 h 19"/>
                <a:gd name="T8" fmla="*/ 0 w 27"/>
                <a:gd name="T9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9">
                  <a:moveTo>
                    <a:pt x="0" y="15"/>
                  </a:moveTo>
                  <a:lnTo>
                    <a:pt x="18" y="19"/>
                  </a:lnTo>
                  <a:lnTo>
                    <a:pt x="27" y="0"/>
                  </a:lnTo>
                  <a:lnTo>
                    <a:pt x="9" y="5"/>
                  </a:lnTo>
                  <a:lnTo>
                    <a:pt x="0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760"/>
            </a:p>
          </p:txBody>
        </p:sp>
        <p:sp>
          <p:nvSpPr>
            <p:cNvPr id="636" name="Freeform 635"/>
            <p:cNvSpPr>
              <a:spLocks/>
            </p:cNvSpPr>
            <p:nvPr/>
          </p:nvSpPr>
          <p:spPr bwMode="auto">
            <a:xfrm>
              <a:off x="1262063" y="839788"/>
              <a:ext cx="196850" cy="104775"/>
            </a:xfrm>
            <a:custGeom>
              <a:avLst/>
              <a:gdLst>
                <a:gd name="T0" fmla="*/ 20 w 99"/>
                <a:gd name="T1" fmla="*/ 52 h 52"/>
                <a:gd name="T2" fmla="*/ 25 w 99"/>
                <a:gd name="T3" fmla="*/ 44 h 52"/>
                <a:gd name="T4" fmla="*/ 34 w 99"/>
                <a:gd name="T5" fmla="*/ 50 h 52"/>
                <a:gd name="T6" fmla="*/ 42 w 99"/>
                <a:gd name="T7" fmla="*/ 46 h 52"/>
                <a:gd name="T8" fmla="*/ 44 w 99"/>
                <a:gd name="T9" fmla="*/ 40 h 52"/>
                <a:gd name="T10" fmla="*/ 53 w 99"/>
                <a:gd name="T11" fmla="*/ 39 h 52"/>
                <a:gd name="T12" fmla="*/ 56 w 99"/>
                <a:gd name="T13" fmla="*/ 30 h 52"/>
                <a:gd name="T14" fmla="*/ 64 w 99"/>
                <a:gd name="T15" fmla="*/ 25 h 52"/>
                <a:gd name="T16" fmla="*/ 71 w 99"/>
                <a:gd name="T17" fmla="*/ 34 h 52"/>
                <a:gd name="T18" fmla="*/ 78 w 99"/>
                <a:gd name="T19" fmla="*/ 31 h 52"/>
                <a:gd name="T20" fmla="*/ 91 w 99"/>
                <a:gd name="T21" fmla="*/ 27 h 52"/>
                <a:gd name="T22" fmla="*/ 95 w 99"/>
                <a:gd name="T23" fmla="*/ 13 h 52"/>
                <a:gd name="T24" fmla="*/ 99 w 99"/>
                <a:gd name="T25" fmla="*/ 3 h 52"/>
                <a:gd name="T26" fmla="*/ 83 w 99"/>
                <a:gd name="T27" fmla="*/ 0 h 52"/>
                <a:gd name="T28" fmla="*/ 75 w 99"/>
                <a:gd name="T29" fmla="*/ 7 h 52"/>
                <a:gd name="T30" fmla="*/ 58 w 99"/>
                <a:gd name="T31" fmla="*/ 7 h 52"/>
                <a:gd name="T32" fmla="*/ 47 w 99"/>
                <a:gd name="T33" fmla="*/ 6 h 52"/>
                <a:gd name="T34" fmla="*/ 37 w 99"/>
                <a:gd name="T35" fmla="*/ 22 h 52"/>
                <a:gd name="T36" fmla="*/ 25 w 99"/>
                <a:gd name="T37" fmla="*/ 33 h 52"/>
                <a:gd name="T38" fmla="*/ 12 w 99"/>
                <a:gd name="T39" fmla="*/ 33 h 52"/>
                <a:gd name="T40" fmla="*/ 0 w 99"/>
                <a:gd name="T41" fmla="*/ 38 h 52"/>
                <a:gd name="T42" fmla="*/ 5 w 99"/>
                <a:gd name="T43" fmla="*/ 47 h 52"/>
                <a:gd name="T44" fmla="*/ 20 w 99"/>
                <a:gd name="T4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9" h="52">
                  <a:moveTo>
                    <a:pt x="20" y="52"/>
                  </a:moveTo>
                  <a:cubicBezTo>
                    <a:pt x="25" y="44"/>
                    <a:pt x="25" y="44"/>
                    <a:pt x="25" y="44"/>
                  </a:cubicBezTo>
                  <a:cubicBezTo>
                    <a:pt x="34" y="50"/>
                    <a:pt x="34" y="50"/>
                    <a:pt x="34" y="50"/>
                  </a:cubicBezTo>
                  <a:cubicBezTo>
                    <a:pt x="42" y="46"/>
                    <a:pt x="42" y="46"/>
                    <a:pt x="42" y="46"/>
                  </a:cubicBezTo>
                  <a:cubicBezTo>
                    <a:pt x="44" y="40"/>
                    <a:pt x="44" y="40"/>
                    <a:pt x="44" y="40"/>
                  </a:cubicBezTo>
                  <a:cubicBezTo>
                    <a:pt x="53" y="39"/>
                    <a:pt x="53" y="39"/>
                    <a:pt x="53" y="39"/>
                  </a:cubicBezTo>
                  <a:cubicBezTo>
                    <a:pt x="56" y="30"/>
                    <a:pt x="56" y="30"/>
                    <a:pt x="56" y="30"/>
                  </a:cubicBezTo>
                  <a:cubicBezTo>
                    <a:pt x="64" y="25"/>
                    <a:pt x="64" y="25"/>
                    <a:pt x="64" y="25"/>
                  </a:cubicBezTo>
                  <a:cubicBezTo>
                    <a:pt x="71" y="34"/>
                    <a:pt x="71" y="34"/>
                    <a:pt x="71" y="34"/>
                  </a:cubicBezTo>
                  <a:cubicBezTo>
                    <a:pt x="78" y="31"/>
                    <a:pt x="78" y="31"/>
                    <a:pt x="78" y="31"/>
                  </a:cubicBezTo>
                  <a:cubicBezTo>
                    <a:pt x="91" y="27"/>
                    <a:pt x="91" y="27"/>
                    <a:pt x="91" y="27"/>
                  </a:cubicBezTo>
                  <a:cubicBezTo>
                    <a:pt x="95" y="13"/>
                    <a:pt x="95" y="13"/>
                    <a:pt x="95" y="13"/>
                  </a:cubicBezTo>
                  <a:cubicBezTo>
                    <a:pt x="99" y="3"/>
                    <a:pt x="99" y="3"/>
                    <a:pt x="99" y="3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47" y="6"/>
                    <a:pt x="39" y="19"/>
                    <a:pt x="37" y="22"/>
                  </a:cubicBezTo>
                  <a:cubicBezTo>
                    <a:pt x="34" y="25"/>
                    <a:pt x="25" y="33"/>
                    <a:pt x="25" y="33"/>
                  </a:cubicBezTo>
                  <a:cubicBezTo>
                    <a:pt x="12" y="33"/>
                    <a:pt x="12" y="33"/>
                    <a:pt x="12" y="33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5" y="47"/>
                    <a:pt x="5" y="47"/>
                    <a:pt x="5" y="47"/>
                  </a:cubicBezTo>
                  <a:lnTo>
                    <a:pt x="20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760"/>
            </a:p>
          </p:txBody>
        </p:sp>
        <p:sp>
          <p:nvSpPr>
            <p:cNvPr id="637" name="Freeform 636"/>
            <p:cNvSpPr>
              <a:spLocks/>
            </p:cNvSpPr>
            <p:nvPr/>
          </p:nvSpPr>
          <p:spPr bwMode="auto">
            <a:xfrm>
              <a:off x="1363663" y="1079500"/>
              <a:ext cx="506413" cy="247650"/>
            </a:xfrm>
            <a:custGeom>
              <a:avLst/>
              <a:gdLst>
                <a:gd name="T0" fmla="*/ 254 w 254"/>
                <a:gd name="T1" fmla="*/ 87 h 124"/>
                <a:gd name="T2" fmla="*/ 218 w 254"/>
                <a:gd name="T3" fmla="*/ 72 h 124"/>
                <a:gd name="T4" fmla="*/ 208 w 254"/>
                <a:gd name="T5" fmla="*/ 47 h 124"/>
                <a:gd name="T6" fmla="*/ 195 w 254"/>
                <a:gd name="T7" fmla="*/ 22 h 124"/>
                <a:gd name="T8" fmla="*/ 170 w 254"/>
                <a:gd name="T9" fmla="*/ 4 h 124"/>
                <a:gd name="T10" fmla="*/ 156 w 254"/>
                <a:gd name="T11" fmla="*/ 16 h 124"/>
                <a:gd name="T12" fmla="*/ 165 w 254"/>
                <a:gd name="T13" fmla="*/ 37 h 124"/>
                <a:gd name="T14" fmla="*/ 155 w 254"/>
                <a:gd name="T15" fmla="*/ 41 h 124"/>
                <a:gd name="T16" fmla="*/ 147 w 254"/>
                <a:gd name="T17" fmla="*/ 27 h 124"/>
                <a:gd name="T18" fmla="*/ 133 w 254"/>
                <a:gd name="T19" fmla="*/ 8 h 124"/>
                <a:gd name="T20" fmla="*/ 125 w 254"/>
                <a:gd name="T21" fmla="*/ 16 h 124"/>
                <a:gd name="T22" fmla="*/ 117 w 254"/>
                <a:gd name="T23" fmla="*/ 22 h 124"/>
                <a:gd name="T24" fmla="*/ 105 w 254"/>
                <a:gd name="T25" fmla="*/ 30 h 124"/>
                <a:gd name="T26" fmla="*/ 111 w 254"/>
                <a:gd name="T27" fmla="*/ 15 h 124"/>
                <a:gd name="T28" fmla="*/ 91 w 254"/>
                <a:gd name="T29" fmla="*/ 11 h 124"/>
                <a:gd name="T30" fmla="*/ 78 w 254"/>
                <a:gd name="T31" fmla="*/ 19 h 124"/>
                <a:gd name="T32" fmla="*/ 72 w 254"/>
                <a:gd name="T33" fmla="*/ 13 h 124"/>
                <a:gd name="T34" fmla="*/ 64 w 254"/>
                <a:gd name="T35" fmla="*/ 0 h 124"/>
                <a:gd name="T36" fmla="*/ 41 w 254"/>
                <a:gd name="T37" fmla="*/ 8 h 124"/>
                <a:gd name="T38" fmla="*/ 21 w 254"/>
                <a:gd name="T39" fmla="*/ 14 h 124"/>
                <a:gd name="T40" fmla="*/ 13 w 254"/>
                <a:gd name="T41" fmla="*/ 31 h 124"/>
                <a:gd name="T42" fmla="*/ 1 w 254"/>
                <a:gd name="T43" fmla="*/ 44 h 124"/>
                <a:gd name="T44" fmla="*/ 16 w 254"/>
                <a:gd name="T45" fmla="*/ 50 h 124"/>
                <a:gd name="T46" fmla="*/ 41 w 254"/>
                <a:gd name="T47" fmla="*/ 45 h 124"/>
                <a:gd name="T48" fmla="*/ 36 w 254"/>
                <a:gd name="T49" fmla="*/ 55 h 124"/>
                <a:gd name="T50" fmla="*/ 17 w 254"/>
                <a:gd name="T51" fmla="*/ 64 h 124"/>
                <a:gd name="T52" fmla="*/ 50 w 254"/>
                <a:gd name="T53" fmla="*/ 71 h 124"/>
                <a:gd name="T54" fmla="*/ 83 w 254"/>
                <a:gd name="T55" fmla="*/ 69 h 124"/>
                <a:gd name="T56" fmla="*/ 94 w 254"/>
                <a:gd name="T57" fmla="*/ 82 h 124"/>
                <a:gd name="T58" fmla="*/ 44 w 254"/>
                <a:gd name="T59" fmla="*/ 81 h 124"/>
                <a:gd name="T60" fmla="*/ 38 w 254"/>
                <a:gd name="T61" fmla="*/ 103 h 124"/>
                <a:gd name="T62" fmla="*/ 72 w 254"/>
                <a:gd name="T63" fmla="*/ 104 h 124"/>
                <a:gd name="T64" fmla="*/ 90 w 254"/>
                <a:gd name="T65" fmla="*/ 124 h 124"/>
                <a:gd name="T66" fmla="*/ 128 w 254"/>
                <a:gd name="T67" fmla="*/ 123 h 124"/>
                <a:gd name="T68" fmla="*/ 154 w 254"/>
                <a:gd name="T69" fmla="*/ 113 h 124"/>
                <a:gd name="T70" fmla="*/ 175 w 254"/>
                <a:gd name="T71" fmla="*/ 101 h 124"/>
                <a:gd name="T72" fmla="*/ 189 w 254"/>
                <a:gd name="T73" fmla="*/ 105 h 124"/>
                <a:gd name="T74" fmla="*/ 223 w 254"/>
                <a:gd name="T75" fmla="*/ 116 h 124"/>
                <a:gd name="T76" fmla="*/ 241 w 254"/>
                <a:gd name="T77" fmla="*/ 105 h 124"/>
                <a:gd name="T78" fmla="*/ 239 w 254"/>
                <a:gd name="T79" fmla="*/ 96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54" h="124">
                  <a:moveTo>
                    <a:pt x="251" y="94"/>
                  </a:moveTo>
                  <a:cubicBezTo>
                    <a:pt x="254" y="87"/>
                    <a:pt x="254" y="87"/>
                    <a:pt x="254" y="87"/>
                  </a:cubicBezTo>
                  <a:cubicBezTo>
                    <a:pt x="242" y="80"/>
                    <a:pt x="242" y="80"/>
                    <a:pt x="242" y="80"/>
                  </a:cubicBezTo>
                  <a:cubicBezTo>
                    <a:pt x="218" y="72"/>
                    <a:pt x="218" y="72"/>
                    <a:pt x="218" y="72"/>
                  </a:cubicBezTo>
                  <a:cubicBezTo>
                    <a:pt x="206" y="59"/>
                    <a:pt x="206" y="59"/>
                    <a:pt x="206" y="59"/>
                  </a:cubicBezTo>
                  <a:cubicBezTo>
                    <a:pt x="208" y="47"/>
                    <a:pt x="208" y="47"/>
                    <a:pt x="208" y="47"/>
                  </a:cubicBezTo>
                  <a:cubicBezTo>
                    <a:pt x="197" y="38"/>
                    <a:pt x="197" y="38"/>
                    <a:pt x="197" y="38"/>
                  </a:cubicBezTo>
                  <a:cubicBezTo>
                    <a:pt x="195" y="22"/>
                    <a:pt x="195" y="22"/>
                    <a:pt x="195" y="22"/>
                  </a:cubicBezTo>
                  <a:cubicBezTo>
                    <a:pt x="186" y="11"/>
                    <a:pt x="186" y="11"/>
                    <a:pt x="186" y="11"/>
                  </a:cubicBezTo>
                  <a:cubicBezTo>
                    <a:pt x="170" y="4"/>
                    <a:pt x="170" y="4"/>
                    <a:pt x="170" y="4"/>
                  </a:cubicBezTo>
                  <a:cubicBezTo>
                    <a:pt x="156" y="4"/>
                    <a:pt x="156" y="4"/>
                    <a:pt x="156" y="4"/>
                  </a:cubicBezTo>
                  <a:cubicBezTo>
                    <a:pt x="156" y="16"/>
                    <a:pt x="156" y="16"/>
                    <a:pt x="156" y="16"/>
                  </a:cubicBezTo>
                  <a:cubicBezTo>
                    <a:pt x="158" y="25"/>
                    <a:pt x="158" y="25"/>
                    <a:pt x="158" y="25"/>
                  </a:cubicBezTo>
                  <a:cubicBezTo>
                    <a:pt x="165" y="37"/>
                    <a:pt x="165" y="37"/>
                    <a:pt x="165" y="37"/>
                  </a:cubicBezTo>
                  <a:cubicBezTo>
                    <a:pt x="161" y="42"/>
                    <a:pt x="161" y="42"/>
                    <a:pt x="161" y="42"/>
                  </a:cubicBezTo>
                  <a:cubicBezTo>
                    <a:pt x="155" y="41"/>
                    <a:pt x="155" y="41"/>
                    <a:pt x="155" y="41"/>
                  </a:cubicBezTo>
                  <a:cubicBezTo>
                    <a:pt x="149" y="36"/>
                    <a:pt x="149" y="36"/>
                    <a:pt x="149" y="36"/>
                  </a:cubicBezTo>
                  <a:cubicBezTo>
                    <a:pt x="147" y="27"/>
                    <a:pt x="147" y="27"/>
                    <a:pt x="147" y="27"/>
                  </a:cubicBezTo>
                  <a:cubicBezTo>
                    <a:pt x="144" y="20"/>
                    <a:pt x="144" y="20"/>
                    <a:pt x="144" y="20"/>
                  </a:cubicBezTo>
                  <a:cubicBezTo>
                    <a:pt x="133" y="8"/>
                    <a:pt x="133" y="8"/>
                    <a:pt x="133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5" y="16"/>
                    <a:pt x="125" y="16"/>
                    <a:pt x="125" y="16"/>
                  </a:cubicBezTo>
                  <a:cubicBezTo>
                    <a:pt x="129" y="22"/>
                    <a:pt x="129" y="22"/>
                    <a:pt x="129" y="22"/>
                  </a:cubicBezTo>
                  <a:cubicBezTo>
                    <a:pt x="117" y="22"/>
                    <a:pt x="117" y="22"/>
                    <a:pt x="117" y="22"/>
                  </a:cubicBezTo>
                  <a:cubicBezTo>
                    <a:pt x="116" y="28"/>
                    <a:pt x="116" y="28"/>
                    <a:pt x="116" y="28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8" y="23"/>
                    <a:pt x="108" y="23"/>
                    <a:pt x="108" y="23"/>
                  </a:cubicBezTo>
                  <a:cubicBezTo>
                    <a:pt x="111" y="15"/>
                    <a:pt x="111" y="15"/>
                    <a:pt x="111" y="15"/>
                  </a:cubicBezTo>
                  <a:cubicBezTo>
                    <a:pt x="102" y="14"/>
                    <a:pt x="102" y="14"/>
                    <a:pt x="102" y="14"/>
                  </a:cubicBezTo>
                  <a:cubicBezTo>
                    <a:pt x="91" y="11"/>
                    <a:pt x="91" y="11"/>
                    <a:pt x="91" y="11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78" y="19"/>
                    <a:pt x="78" y="19"/>
                    <a:pt x="78" y="19"/>
                  </a:cubicBezTo>
                  <a:cubicBezTo>
                    <a:pt x="69" y="18"/>
                    <a:pt x="69" y="18"/>
                    <a:pt x="69" y="18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27" y="47"/>
                    <a:pt x="27" y="47"/>
                    <a:pt x="27" y="47"/>
                  </a:cubicBezTo>
                  <a:cubicBezTo>
                    <a:pt x="41" y="45"/>
                    <a:pt x="41" y="45"/>
                    <a:pt x="41" y="45"/>
                  </a:cubicBezTo>
                  <a:cubicBezTo>
                    <a:pt x="50" y="52"/>
                    <a:pt x="50" y="52"/>
                    <a:pt x="50" y="52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23" y="58"/>
                    <a:pt x="23" y="58"/>
                    <a:pt x="23" y="58"/>
                  </a:cubicBezTo>
                  <a:cubicBezTo>
                    <a:pt x="17" y="64"/>
                    <a:pt x="17" y="64"/>
                    <a:pt x="17" y="64"/>
                  </a:cubicBezTo>
                  <a:cubicBezTo>
                    <a:pt x="33" y="71"/>
                    <a:pt x="33" y="71"/>
                    <a:pt x="33" y="71"/>
                  </a:cubicBezTo>
                  <a:cubicBezTo>
                    <a:pt x="50" y="71"/>
                    <a:pt x="50" y="71"/>
                    <a:pt x="50" y="71"/>
                  </a:cubicBezTo>
                  <a:cubicBezTo>
                    <a:pt x="67" y="69"/>
                    <a:pt x="67" y="69"/>
                    <a:pt x="67" y="69"/>
                  </a:cubicBezTo>
                  <a:cubicBezTo>
                    <a:pt x="83" y="69"/>
                    <a:pt x="83" y="69"/>
                    <a:pt x="83" y="69"/>
                  </a:cubicBezTo>
                  <a:cubicBezTo>
                    <a:pt x="83" y="69"/>
                    <a:pt x="92" y="74"/>
                    <a:pt x="95" y="75"/>
                  </a:cubicBezTo>
                  <a:cubicBezTo>
                    <a:pt x="98" y="75"/>
                    <a:pt x="94" y="82"/>
                    <a:pt x="94" y="82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27" y="89"/>
                    <a:pt x="27" y="89"/>
                    <a:pt x="27" y="89"/>
                  </a:cubicBezTo>
                  <a:cubicBezTo>
                    <a:pt x="38" y="103"/>
                    <a:pt x="38" y="103"/>
                    <a:pt x="38" y="103"/>
                  </a:cubicBezTo>
                  <a:cubicBezTo>
                    <a:pt x="56" y="104"/>
                    <a:pt x="56" y="104"/>
                    <a:pt x="56" y="104"/>
                  </a:cubicBezTo>
                  <a:cubicBezTo>
                    <a:pt x="72" y="104"/>
                    <a:pt x="72" y="104"/>
                    <a:pt x="72" y="104"/>
                  </a:cubicBezTo>
                  <a:cubicBezTo>
                    <a:pt x="80" y="118"/>
                    <a:pt x="80" y="118"/>
                    <a:pt x="80" y="118"/>
                  </a:cubicBezTo>
                  <a:cubicBezTo>
                    <a:pt x="90" y="124"/>
                    <a:pt x="90" y="124"/>
                    <a:pt x="90" y="124"/>
                  </a:cubicBezTo>
                  <a:cubicBezTo>
                    <a:pt x="110" y="124"/>
                    <a:pt x="110" y="124"/>
                    <a:pt x="110" y="124"/>
                  </a:cubicBezTo>
                  <a:cubicBezTo>
                    <a:pt x="128" y="123"/>
                    <a:pt x="128" y="123"/>
                    <a:pt x="128" y="123"/>
                  </a:cubicBezTo>
                  <a:cubicBezTo>
                    <a:pt x="141" y="116"/>
                    <a:pt x="141" y="116"/>
                    <a:pt x="141" y="116"/>
                  </a:cubicBezTo>
                  <a:cubicBezTo>
                    <a:pt x="154" y="113"/>
                    <a:pt x="154" y="113"/>
                    <a:pt x="154" y="113"/>
                  </a:cubicBezTo>
                  <a:cubicBezTo>
                    <a:pt x="167" y="105"/>
                    <a:pt x="167" y="105"/>
                    <a:pt x="167" y="105"/>
                  </a:cubicBezTo>
                  <a:cubicBezTo>
                    <a:pt x="175" y="101"/>
                    <a:pt x="175" y="101"/>
                    <a:pt x="175" y="101"/>
                  </a:cubicBezTo>
                  <a:cubicBezTo>
                    <a:pt x="181" y="106"/>
                    <a:pt x="181" y="106"/>
                    <a:pt x="181" y="106"/>
                  </a:cubicBezTo>
                  <a:cubicBezTo>
                    <a:pt x="189" y="105"/>
                    <a:pt x="189" y="105"/>
                    <a:pt x="189" y="105"/>
                  </a:cubicBezTo>
                  <a:cubicBezTo>
                    <a:pt x="209" y="115"/>
                    <a:pt x="209" y="115"/>
                    <a:pt x="209" y="115"/>
                  </a:cubicBezTo>
                  <a:cubicBezTo>
                    <a:pt x="223" y="116"/>
                    <a:pt x="223" y="116"/>
                    <a:pt x="223" y="116"/>
                  </a:cubicBezTo>
                  <a:cubicBezTo>
                    <a:pt x="236" y="114"/>
                    <a:pt x="236" y="114"/>
                    <a:pt x="236" y="114"/>
                  </a:cubicBezTo>
                  <a:cubicBezTo>
                    <a:pt x="241" y="105"/>
                    <a:pt x="241" y="105"/>
                    <a:pt x="241" y="105"/>
                  </a:cubicBezTo>
                  <a:cubicBezTo>
                    <a:pt x="231" y="97"/>
                    <a:pt x="231" y="97"/>
                    <a:pt x="231" y="97"/>
                  </a:cubicBezTo>
                  <a:cubicBezTo>
                    <a:pt x="239" y="96"/>
                    <a:pt x="239" y="96"/>
                    <a:pt x="239" y="96"/>
                  </a:cubicBezTo>
                  <a:lnTo>
                    <a:pt x="251" y="9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760"/>
            </a:p>
          </p:txBody>
        </p:sp>
        <p:sp>
          <p:nvSpPr>
            <p:cNvPr id="638" name="Freeform 637"/>
            <p:cNvSpPr>
              <a:spLocks/>
            </p:cNvSpPr>
            <p:nvPr/>
          </p:nvSpPr>
          <p:spPr bwMode="auto">
            <a:xfrm>
              <a:off x="1654175" y="1306513"/>
              <a:ext cx="77788" cy="36513"/>
            </a:xfrm>
            <a:custGeom>
              <a:avLst/>
              <a:gdLst>
                <a:gd name="T0" fmla="*/ 0 w 49"/>
                <a:gd name="T1" fmla="*/ 19 h 23"/>
                <a:gd name="T2" fmla="*/ 19 w 49"/>
                <a:gd name="T3" fmla="*/ 23 h 23"/>
                <a:gd name="T4" fmla="*/ 33 w 49"/>
                <a:gd name="T5" fmla="*/ 15 h 23"/>
                <a:gd name="T6" fmla="*/ 48 w 49"/>
                <a:gd name="T7" fmla="*/ 13 h 23"/>
                <a:gd name="T8" fmla="*/ 49 w 49"/>
                <a:gd name="T9" fmla="*/ 0 h 23"/>
                <a:gd name="T10" fmla="*/ 24 w 49"/>
                <a:gd name="T11" fmla="*/ 6 h 23"/>
                <a:gd name="T12" fmla="*/ 0 w 49"/>
                <a:gd name="T13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23">
                  <a:moveTo>
                    <a:pt x="0" y="19"/>
                  </a:moveTo>
                  <a:lnTo>
                    <a:pt x="19" y="23"/>
                  </a:lnTo>
                  <a:lnTo>
                    <a:pt x="33" y="15"/>
                  </a:lnTo>
                  <a:lnTo>
                    <a:pt x="48" y="13"/>
                  </a:lnTo>
                  <a:lnTo>
                    <a:pt x="49" y="0"/>
                  </a:lnTo>
                  <a:lnTo>
                    <a:pt x="24" y="6"/>
                  </a:lnTo>
                  <a:lnTo>
                    <a:pt x="0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760"/>
            </a:p>
          </p:txBody>
        </p:sp>
        <p:sp>
          <p:nvSpPr>
            <p:cNvPr id="639" name="Freeform 638"/>
            <p:cNvSpPr>
              <a:spLocks/>
            </p:cNvSpPr>
            <p:nvPr/>
          </p:nvSpPr>
          <p:spPr bwMode="auto">
            <a:xfrm>
              <a:off x="1169988" y="1016000"/>
              <a:ext cx="293688" cy="188913"/>
            </a:xfrm>
            <a:custGeom>
              <a:avLst/>
              <a:gdLst>
                <a:gd name="T0" fmla="*/ 40 w 147"/>
                <a:gd name="T1" fmla="*/ 95 h 95"/>
                <a:gd name="T2" fmla="*/ 52 w 147"/>
                <a:gd name="T3" fmla="*/ 84 h 95"/>
                <a:gd name="T4" fmla="*/ 68 w 147"/>
                <a:gd name="T5" fmla="*/ 84 h 95"/>
                <a:gd name="T6" fmla="*/ 77 w 147"/>
                <a:gd name="T7" fmla="*/ 77 h 95"/>
                <a:gd name="T8" fmla="*/ 81 w 147"/>
                <a:gd name="T9" fmla="*/ 63 h 95"/>
                <a:gd name="T10" fmla="*/ 95 w 147"/>
                <a:gd name="T11" fmla="*/ 54 h 95"/>
                <a:gd name="T12" fmla="*/ 105 w 147"/>
                <a:gd name="T13" fmla="*/ 45 h 95"/>
                <a:gd name="T14" fmla="*/ 131 w 147"/>
                <a:gd name="T15" fmla="*/ 34 h 95"/>
                <a:gd name="T16" fmla="*/ 147 w 147"/>
                <a:gd name="T17" fmla="*/ 29 h 95"/>
                <a:gd name="T18" fmla="*/ 146 w 147"/>
                <a:gd name="T19" fmla="*/ 20 h 95"/>
                <a:gd name="T20" fmla="*/ 125 w 147"/>
                <a:gd name="T21" fmla="*/ 8 h 95"/>
                <a:gd name="T22" fmla="*/ 113 w 147"/>
                <a:gd name="T23" fmla="*/ 6 h 95"/>
                <a:gd name="T24" fmla="*/ 99 w 147"/>
                <a:gd name="T25" fmla="*/ 12 h 95"/>
                <a:gd name="T26" fmla="*/ 83 w 147"/>
                <a:gd name="T27" fmla="*/ 7 h 95"/>
                <a:gd name="T28" fmla="*/ 67 w 147"/>
                <a:gd name="T29" fmla="*/ 1 h 95"/>
                <a:gd name="T30" fmla="*/ 47 w 147"/>
                <a:gd name="T31" fmla="*/ 0 h 95"/>
                <a:gd name="T32" fmla="*/ 21 w 147"/>
                <a:gd name="T33" fmla="*/ 2 h 95"/>
                <a:gd name="T34" fmla="*/ 21 w 147"/>
                <a:gd name="T35" fmla="*/ 9 h 95"/>
                <a:gd name="T36" fmla="*/ 25 w 147"/>
                <a:gd name="T37" fmla="*/ 23 h 95"/>
                <a:gd name="T38" fmla="*/ 21 w 147"/>
                <a:gd name="T39" fmla="*/ 43 h 95"/>
                <a:gd name="T40" fmla="*/ 0 w 147"/>
                <a:gd name="T41" fmla="*/ 68 h 95"/>
                <a:gd name="T42" fmla="*/ 26 w 147"/>
                <a:gd name="T43" fmla="*/ 76 h 95"/>
                <a:gd name="T44" fmla="*/ 40 w 147"/>
                <a:gd name="T45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7" h="95">
                  <a:moveTo>
                    <a:pt x="40" y="95"/>
                  </a:moveTo>
                  <a:cubicBezTo>
                    <a:pt x="52" y="84"/>
                    <a:pt x="52" y="84"/>
                    <a:pt x="52" y="84"/>
                  </a:cubicBezTo>
                  <a:cubicBezTo>
                    <a:pt x="68" y="84"/>
                    <a:pt x="68" y="84"/>
                    <a:pt x="68" y="84"/>
                  </a:cubicBezTo>
                  <a:cubicBezTo>
                    <a:pt x="77" y="77"/>
                    <a:pt x="77" y="77"/>
                    <a:pt x="77" y="77"/>
                  </a:cubicBezTo>
                  <a:cubicBezTo>
                    <a:pt x="81" y="63"/>
                    <a:pt x="81" y="63"/>
                    <a:pt x="81" y="63"/>
                  </a:cubicBezTo>
                  <a:cubicBezTo>
                    <a:pt x="81" y="63"/>
                    <a:pt x="94" y="57"/>
                    <a:pt x="95" y="54"/>
                  </a:cubicBezTo>
                  <a:cubicBezTo>
                    <a:pt x="96" y="51"/>
                    <a:pt x="105" y="45"/>
                    <a:pt x="105" y="45"/>
                  </a:cubicBezTo>
                  <a:cubicBezTo>
                    <a:pt x="131" y="34"/>
                    <a:pt x="131" y="34"/>
                    <a:pt x="131" y="34"/>
                  </a:cubicBezTo>
                  <a:cubicBezTo>
                    <a:pt x="147" y="29"/>
                    <a:pt x="147" y="29"/>
                    <a:pt x="147" y="29"/>
                  </a:cubicBezTo>
                  <a:cubicBezTo>
                    <a:pt x="146" y="20"/>
                    <a:pt x="146" y="20"/>
                    <a:pt x="146" y="20"/>
                  </a:cubicBezTo>
                  <a:cubicBezTo>
                    <a:pt x="125" y="8"/>
                    <a:pt x="125" y="8"/>
                    <a:pt x="125" y="8"/>
                  </a:cubicBezTo>
                  <a:cubicBezTo>
                    <a:pt x="113" y="6"/>
                    <a:pt x="113" y="6"/>
                    <a:pt x="113" y="6"/>
                  </a:cubicBezTo>
                  <a:cubicBezTo>
                    <a:pt x="99" y="12"/>
                    <a:pt x="99" y="12"/>
                    <a:pt x="99" y="12"/>
                  </a:cubicBezTo>
                  <a:cubicBezTo>
                    <a:pt x="83" y="7"/>
                    <a:pt x="83" y="7"/>
                    <a:pt x="83" y="7"/>
                  </a:cubicBezTo>
                  <a:cubicBezTo>
                    <a:pt x="67" y="1"/>
                    <a:pt x="67" y="1"/>
                    <a:pt x="67" y="1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26" y="76"/>
                    <a:pt x="26" y="76"/>
                    <a:pt x="26" y="76"/>
                  </a:cubicBezTo>
                  <a:lnTo>
                    <a:pt x="40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760"/>
            </a:p>
          </p:txBody>
        </p:sp>
        <p:sp>
          <p:nvSpPr>
            <p:cNvPr id="640" name="Freeform 639"/>
            <p:cNvSpPr>
              <a:spLocks/>
            </p:cNvSpPr>
            <p:nvPr/>
          </p:nvSpPr>
          <p:spPr bwMode="auto">
            <a:xfrm>
              <a:off x="14288" y="1695450"/>
              <a:ext cx="39688" cy="25400"/>
            </a:xfrm>
            <a:custGeom>
              <a:avLst/>
              <a:gdLst>
                <a:gd name="T0" fmla="*/ 6 w 25"/>
                <a:gd name="T1" fmla="*/ 0 h 16"/>
                <a:gd name="T2" fmla="*/ 0 w 25"/>
                <a:gd name="T3" fmla="*/ 4 h 16"/>
                <a:gd name="T4" fmla="*/ 2 w 25"/>
                <a:gd name="T5" fmla="*/ 15 h 16"/>
                <a:gd name="T6" fmla="*/ 17 w 25"/>
                <a:gd name="T7" fmla="*/ 16 h 16"/>
                <a:gd name="T8" fmla="*/ 25 w 25"/>
                <a:gd name="T9" fmla="*/ 12 h 16"/>
                <a:gd name="T10" fmla="*/ 20 w 25"/>
                <a:gd name="T11" fmla="*/ 0 h 16"/>
                <a:gd name="T12" fmla="*/ 6 w 25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16">
                  <a:moveTo>
                    <a:pt x="6" y="0"/>
                  </a:moveTo>
                  <a:lnTo>
                    <a:pt x="0" y="4"/>
                  </a:lnTo>
                  <a:lnTo>
                    <a:pt x="2" y="15"/>
                  </a:lnTo>
                  <a:lnTo>
                    <a:pt x="17" y="16"/>
                  </a:lnTo>
                  <a:lnTo>
                    <a:pt x="25" y="12"/>
                  </a:lnTo>
                  <a:lnTo>
                    <a:pt x="20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760"/>
            </a:p>
          </p:txBody>
        </p:sp>
        <p:sp>
          <p:nvSpPr>
            <p:cNvPr id="641" name="Freeform 640"/>
            <p:cNvSpPr>
              <a:spLocks/>
            </p:cNvSpPr>
            <p:nvPr/>
          </p:nvSpPr>
          <p:spPr bwMode="auto">
            <a:xfrm>
              <a:off x="0" y="1055688"/>
              <a:ext cx="3138488" cy="2373313"/>
            </a:xfrm>
            <a:custGeom>
              <a:avLst/>
              <a:gdLst>
                <a:gd name="T0" fmla="*/ 1184 w 1576"/>
                <a:gd name="T1" fmla="*/ 1139 h 1191"/>
                <a:gd name="T2" fmla="*/ 1123 w 1576"/>
                <a:gd name="T3" fmla="*/ 1035 h 1191"/>
                <a:gd name="T4" fmla="*/ 1031 w 1576"/>
                <a:gd name="T5" fmla="*/ 1037 h 1191"/>
                <a:gd name="T6" fmla="*/ 1035 w 1576"/>
                <a:gd name="T7" fmla="*/ 861 h 1191"/>
                <a:gd name="T8" fmla="*/ 1165 w 1576"/>
                <a:gd name="T9" fmla="*/ 863 h 1191"/>
                <a:gd name="T10" fmla="*/ 1232 w 1576"/>
                <a:gd name="T11" fmla="*/ 928 h 1191"/>
                <a:gd name="T12" fmla="*/ 1298 w 1576"/>
                <a:gd name="T13" fmla="*/ 767 h 1191"/>
                <a:gd name="T14" fmla="*/ 1370 w 1576"/>
                <a:gd name="T15" fmla="*/ 674 h 1191"/>
                <a:gd name="T16" fmla="*/ 1431 w 1576"/>
                <a:gd name="T17" fmla="*/ 622 h 1191"/>
                <a:gd name="T18" fmla="*/ 1476 w 1576"/>
                <a:gd name="T19" fmla="*/ 601 h 1191"/>
                <a:gd name="T20" fmla="*/ 1378 w 1576"/>
                <a:gd name="T21" fmla="*/ 560 h 1191"/>
                <a:gd name="T22" fmla="*/ 1537 w 1576"/>
                <a:gd name="T23" fmla="*/ 497 h 1191"/>
                <a:gd name="T24" fmla="*/ 1512 w 1576"/>
                <a:gd name="T25" fmla="*/ 452 h 1191"/>
                <a:gd name="T26" fmla="*/ 1476 w 1576"/>
                <a:gd name="T27" fmla="*/ 362 h 1191"/>
                <a:gd name="T28" fmla="*/ 1381 w 1576"/>
                <a:gd name="T29" fmla="*/ 307 h 1191"/>
                <a:gd name="T30" fmla="*/ 1273 w 1576"/>
                <a:gd name="T31" fmla="*/ 334 h 1191"/>
                <a:gd name="T32" fmla="*/ 1257 w 1576"/>
                <a:gd name="T33" fmla="*/ 480 h 1191"/>
                <a:gd name="T34" fmla="*/ 1126 w 1576"/>
                <a:gd name="T35" fmla="*/ 404 h 1191"/>
                <a:gd name="T36" fmla="*/ 1078 w 1576"/>
                <a:gd name="T37" fmla="*/ 251 h 1191"/>
                <a:gd name="T38" fmla="*/ 1105 w 1576"/>
                <a:gd name="T39" fmla="*/ 212 h 1191"/>
                <a:gd name="T40" fmla="*/ 1148 w 1576"/>
                <a:gd name="T41" fmla="*/ 237 h 1191"/>
                <a:gd name="T42" fmla="*/ 1208 w 1576"/>
                <a:gd name="T43" fmla="*/ 226 h 1191"/>
                <a:gd name="T44" fmla="*/ 1203 w 1576"/>
                <a:gd name="T45" fmla="*/ 141 h 1191"/>
                <a:gd name="T46" fmla="*/ 1252 w 1576"/>
                <a:gd name="T47" fmla="*/ 87 h 1191"/>
                <a:gd name="T48" fmla="*/ 1322 w 1576"/>
                <a:gd name="T49" fmla="*/ 209 h 1191"/>
                <a:gd name="T50" fmla="*/ 1351 w 1576"/>
                <a:gd name="T51" fmla="*/ 257 h 1191"/>
                <a:gd name="T52" fmla="*/ 1448 w 1576"/>
                <a:gd name="T53" fmla="*/ 262 h 1191"/>
                <a:gd name="T54" fmla="*/ 1488 w 1576"/>
                <a:gd name="T55" fmla="*/ 192 h 1191"/>
                <a:gd name="T56" fmla="*/ 1405 w 1576"/>
                <a:gd name="T57" fmla="*/ 134 h 1191"/>
                <a:gd name="T58" fmla="*/ 1356 w 1576"/>
                <a:gd name="T59" fmla="*/ 72 h 1191"/>
                <a:gd name="T60" fmla="*/ 1238 w 1576"/>
                <a:gd name="T61" fmla="*/ 37 h 1191"/>
                <a:gd name="T62" fmla="*/ 1160 w 1576"/>
                <a:gd name="T63" fmla="*/ 48 h 1191"/>
                <a:gd name="T64" fmla="*/ 1114 w 1576"/>
                <a:gd name="T65" fmla="*/ 66 h 1191"/>
                <a:gd name="T66" fmla="*/ 1153 w 1576"/>
                <a:gd name="T67" fmla="*/ 142 h 1191"/>
                <a:gd name="T68" fmla="*/ 1053 w 1576"/>
                <a:gd name="T69" fmla="*/ 68 h 1191"/>
                <a:gd name="T70" fmla="*/ 1029 w 1576"/>
                <a:gd name="T71" fmla="*/ 132 h 1191"/>
                <a:gd name="T72" fmla="*/ 963 w 1576"/>
                <a:gd name="T73" fmla="*/ 123 h 1191"/>
                <a:gd name="T74" fmla="*/ 813 w 1576"/>
                <a:gd name="T75" fmla="*/ 152 h 1191"/>
                <a:gd name="T76" fmla="*/ 605 w 1576"/>
                <a:gd name="T77" fmla="*/ 96 h 1191"/>
                <a:gd name="T78" fmla="*/ 539 w 1576"/>
                <a:gd name="T79" fmla="*/ 95 h 1191"/>
                <a:gd name="T80" fmla="*/ 305 w 1576"/>
                <a:gd name="T81" fmla="*/ 93 h 1191"/>
                <a:gd name="T82" fmla="*/ 80 w 1576"/>
                <a:gd name="T83" fmla="*/ 92 h 1191"/>
                <a:gd name="T84" fmla="*/ 34 w 1576"/>
                <a:gd name="T85" fmla="*/ 190 h 1191"/>
                <a:gd name="T86" fmla="*/ 45 w 1576"/>
                <a:gd name="T87" fmla="*/ 259 h 1191"/>
                <a:gd name="T88" fmla="*/ 115 w 1576"/>
                <a:gd name="T89" fmla="*/ 353 h 1191"/>
                <a:gd name="T90" fmla="*/ 45 w 1576"/>
                <a:gd name="T91" fmla="*/ 443 h 1191"/>
                <a:gd name="T92" fmla="*/ 233 w 1576"/>
                <a:gd name="T93" fmla="*/ 317 h 1191"/>
                <a:gd name="T94" fmla="*/ 375 w 1576"/>
                <a:gd name="T95" fmla="*/ 333 h 1191"/>
                <a:gd name="T96" fmla="*/ 503 w 1576"/>
                <a:gd name="T97" fmla="*/ 413 h 1191"/>
                <a:gd name="T98" fmla="*/ 606 w 1576"/>
                <a:gd name="T99" fmla="*/ 522 h 1191"/>
                <a:gd name="T100" fmla="*/ 571 w 1576"/>
                <a:gd name="T101" fmla="*/ 512 h 1191"/>
                <a:gd name="T102" fmla="*/ 606 w 1576"/>
                <a:gd name="T103" fmla="*/ 653 h 1191"/>
                <a:gd name="T104" fmla="*/ 688 w 1576"/>
                <a:gd name="T105" fmla="*/ 796 h 1191"/>
                <a:gd name="T106" fmla="*/ 781 w 1576"/>
                <a:gd name="T107" fmla="*/ 926 h 1191"/>
                <a:gd name="T108" fmla="*/ 788 w 1576"/>
                <a:gd name="T109" fmla="*/ 912 h 1191"/>
                <a:gd name="T110" fmla="*/ 800 w 1576"/>
                <a:gd name="T111" fmla="*/ 893 h 1191"/>
                <a:gd name="T112" fmla="*/ 904 w 1576"/>
                <a:gd name="T113" fmla="*/ 1031 h 1191"/>
                <a:gd name="T114" fmla="*/ 1087 w 1576"/>
                <a:gd name="T115" fmla="*/ 1093 h 1191"/>
                <a:gd name="T116" fmla="*/ 1198 w 1576"/>
                <a:gd name="T117" fmla="*/ 1175 h 1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76" h="1191">
                  <a:moveTo>
                    <a:pt x="1232" y="1191"/>
                  </a:moveTo>
                  <a:cubicBezTo>
                    <a:pt x="1231" y="1179"/>
                    <a:pt x="1231" y="1179"/>
                    <a:pt x="1231" y="1179"/>
                  </a:cubicBezTo>
                  <a:cubicBezTo>
                    <a:pt x="1237" y="1172"/>
                    <a:pt x="1237" y="1172"/>
                    <a:pt x="1237" y="1172"/>
                  </a:cubicBezTo>
                  <a:cubicBezTo>
                    <a:pt x="1258" y="1174"/>
                    <a:pt x="1258" y="1174"/>
                    <a:pt x="1258" y="1174"/>
                  </a:cubicBezTo>
                  <a:cubicBezTo>
                    <a:pt x="1260" y="1181"/>
                    <a:pt x="1260" y="1181"/>
                    <a:pt x="1260" y="1181"/>
                  </a:cubicBezTo>
                  <a:cubicBezTo>
                    <a:pt x="1267" y="1180"/>
                    <a:pt x="1267" y="1180"/>
                    <a:pt x="1267" y="1180"/>
                  </a:cubicBezTo>
                  <a:cubicBezTo>
                    <a:pt x="1270" y="1171"/>
                    <a:pt x="1270" y="1171"/>
                    <a:pt x="1270" y="1171"/>
                  </a:cubicBezTo>
                  <a:cubicBezTo>
                    <a:pt x="1263" y="1162"/>
                    <a:pt x="1263" y="1162"/>
                    <a:pt x="1263" y="1162"/>
                  </a:cubicBezTo>
                  <a:cubicBezTo>
                    <a:pt x="1242" y="1162"/>
                    <a:pt x="1242" y="1162"/>
                    <a:pt x="1242" y="1162"/>
                  </a:cubicBezTo>
                  <a:cubicBezTo>
                    <a:pt x="1228" y="1161"/>
                    <a:pt x="1228" y="1161"/>
                    <a:pt x="1228" y="1161"/>
                  </a:cubicBezTo>
                  <a:cubicBezTo>
                    <a:pt x="1207" y="1160"/>
                    <a:pt x="1207" y="1160"/>
                    <a:pt x="1207" y="1160"/>
                  </a:cubicBezTo>
                  <a:cubicBezTo>
                    <a:pt x="1197" y="1153"/>
                    <a:pt x="1197" y="1153"/>
                    <a:pt x="1197" y="1153"/>
                  </a:cubicBezTo>
                  <a:cubicBezTo>
                    <a:pt x="1184" y="1139"/>
                    <a:pt x="1184" y="1139"/>
                    <a:pt x="1184" y="1139"/>
                  </a:cubicBezTo>
                  <a:cubicBezTo>
                    <a:pt x="1185" y="1128"/>
                    <a:pt x="1185" y="1128"/>
                    <a:pt x="1185" y="1128"/>
                  </a:cubicBezTo>
                  <a:cubicBezTo>
                    <a:pt x="1185" y="1113"/>
                    <a:pt x="1185" y="1113"/>
                    <a:pt x="1185" y="1113"/>
                  </a:cubicBezTo>
                  <a:cubicBezTo>
                    <a:pt x="1189" y="1095"/>
                    <a:pt x="1189" y="1095"/>
                    <a:pt x="1189" y="1095"/>
                  </a:cubicBezTo>
                  <a:cubicBezTo>
                    <a:pt x="1189" y="1082"/>
                    <a:pt x="1189" y="1082"/>
                    <a:pt x="1189" y="1082"/>
                  </a:cubicBezTo>
                  <a:cubicBezTo>
                    <a:pt x="1183" y="1073"/>
                    <a:pt x="1183" y="1073"/>
                    <a:pt x="1183" y="1073"/>
                  </a:cubicBezTo>
                  <a:cubicBezTo>
                    <a:pt x="1170" y="1066"/>
                    <a:pt x="1170" y="1066"/>
                    <a:pt x="1170" y="1066"/>
                  </a:cubicBezTo>
                  <a:cubicBezTo>
                    <a:pt x="1150" y="1068"/>
                    <a:pt x="1150" y="1068"/>
                    <a:pt x="1150" y="1068"/>
                  </a:cubicBezTo>
                  <a:cubicBezTo>
                    <a:pt x="1136" y="1065"/>
                    <a:pt x="1136" y="1065"/>
                    <a:pt x="1136" y="1065"/>
                  </a:cubicBezTo>
                  <a:cubicBezTo>
                    <a:pt x="1120" y="1070"/>
                    <a:pt x="1120" y="1070"/>
                    <a:pt x="1120" y="1070"/>
                  </a:cubicBezTo>
                  <a:cubicBezTo>
                    <a:pt x="1110" y="1064"/>
                    <a:pt x="1110" y="1064"/>
                    <a:pt x="1110" y="1064"/>
                  </a:cubicBezTo>
                  <a:cubicBezTo>
                    <a:pt x="1119" y="1057"/>
                    <a:pt x="1119" y="1057"/>
                    <a:pt x="1119" y="1057"/>
                  </a:cubicBezTo>
                  <a:cubicBezTo>
                    <a:pt x="1119" y="1043"/>
                    <a:pt x="1119" y="1043"/>
                    <a:pt x="1119" y="1043"/>
                  </a:cubicBezTo>
                  <a:cubicBezTo>
                    <a:pt x="1123" y="1035"/>
                    <a:pt x="1123" y="1035"/>
                    <a:pt x="1123" y="1035"/>
                  </a:cubicBezTo>
                  <a:cubicBezTo>
                    <a:pt x="1128" y="1022"/>
                    <a:pt x="1128" y="1022"/>
                    <a:pt x="1128" y="1022"/>
                  </a:cubicBezTo>
                  <a:cubicBezTo>
                    <a:pt x="1128" y="1007"/>
                    <a:pt x="1128" y="1007"/>
                    <a:pt x="1128" y="1007"/>
                  </a:cubicBezTo>
                  <a:cubicBezTo>
                    <a:pt x="1137" y="1001"/>
                    <a:pt x="1137" y="1001"/>
                    <a:pt x="1137" y="1001"/>
                  </a:cubicBezTo>
                  <a:cubicBezTo>
                    <a:pt x="1139" y="990"/>
                    <a:pt x="1139" y="990"/>
                    <a:pt x="1139" y="990"/>
                  </a:cubicBezTo>
                  <a:cubicBezTo>
                    <a:pt x="1132" y="986"/>
                    <a:pt x="1132" y="986"/>
                    <a:pt x="1132" y="986"/>
                  </a:cubicBezTo>
                  <a:cubicBezTo>
                    <a:pt x="1110" y="987"/>
                    <a:pt x="1110" y="987"/>
                    <a:pt x="1110" y="987"/>
                  </a:cubicBezTo>
                  <a:cubicBezTo>
                    <a:pt x="1096" y="990"/>
                    <a:pt x="1096" y="990"/>
                    <a:pt x="1096" y="990"/>
                  </a:cubicBezTo>
                  <a:cubicBezTo>
                    <a:pt x="1090" y="1000"/>
                    <a:pt x="1090" y="1000"/>
                    <a:pt x="1090" y="1000"/>
                  </a:cubicBezTo>
                  <a:cubicBezTo>
                    <a:pt x="1084" y="1015"/>
                    <a:pt x="1084" y="1015"/>
                    <a:pt x="1084" y="1015"/>
                  </a:cubicBezTo>
                  <a:cubicBezTo>
                    <a:pt x="1078" y="1029"/>
                    <a:pt x="1078" y="1029"/>
                    <a:pt x="1078" y="1029"/>
                  </a:cubicBezTo>
                  <a:cubicBezTo>
                    <a:pt x="1066" y="1031"/>
                    <a:pt x="1066" y="1031"/>
                    <a:pt x="1066" y="1031"/>
                  </a:cubicBezTo>
                  <a:cubicBezTo>
                    <a:pt x="1049" y="1035"/>
                    <a:pt x="1049" y="1035"/>
                    <a:pt x="1049" y="1035"/>
                  </a:cubicBezTo>
                  <a:cubicBezTo>
                    <a:pt x="1031" y="1037"/>
                    <a:pt x="1031" y="1037"/>
                    <a:pt x="1031" y="1037"/>
                  </a:cubicBezTo>
                  <a:cubicBezTo>
                    <a:pt x="1023" y="1027"/>
                    <a:pt x="1023" y="1027"/>
                    <a:pt x="1023" y="1027"/>
                  </a:cubicBezTo>
                  <a:cubicBezTo>
                    <a:pt x="1008" y="1020"/>
                    <a:pt x="1008" y="1020"/>
                    <a:pt x="1008" y="1020"/>
                  </a:cubicBezTo>
                  <a:cubicBezTo>
                    <a:pt x="1003" y="1008"/>
                    <a:pt x="1003" y="1008"/>
                    <a:pt x="1003" y="1008"/>
                  </a:cubicBezTo>
                  <a:cubicBezTo>
                    <a:pt x="993" y="993"/>
                    <a:pt x="993" y="993"/>
                    <a:pt x="993" y="993"/>
                  </a:cubicBezTo>
                  <a:cubicBezTo>
                    <a:pt x="987" y="966"/>
                    <a:pt x="987" y="966"/>
                    <a:pt x="987" y="966"/>
                  </a:cubicBezTo>
                  <a:cubicBezTo>
                    <a:pt x="985" y="947"/>
                    <a:pt x="985" y="947"/>
                    <a:pt x="985" y="947"/>
                  </a:cubicBezTo>
                  <a:cubicBezTo>
                    <a:pt x="992" y="932"/>
                    <a:pt x="992" y="932"/>
                    <a:pt x="992" y="932"/>
                  </a:cubicBezTo>
                  <a:cubicBezTo>
                    <a:pt x="996" y="915"/>
                    <a:pt x="996" y="915"/>
                    <a:pt x="996" y="915"/>
                  </a:cubicBezTo>
                  <a:cubicBezTo>
                    <a:pt x="988" y="898"/>
                    <a:pt x="988" y="898"/>
                    <a:pt x="988" y="898"/>
                  </a:cubicBezTo>
                  <a:cubicBezTo>
                    <a:pt x="1002" y="881"/>
                    <a:pt x="1002" y="881"/>
                    <a:pt x="1002" y="881"/>
                  </a:cubicBezTo>
                  <a:cubicBezTo>
                    <a:pt x="1013" y="880"/>
                    <a:pt x="1013" y="880"/>
                    <a:pt x="1013" y="880"/>
                  </a:cubicBezTo>
                  <a:cubicBezTo>
                    <a:pt x="1024" y="871"/>
                    <a:pt x="1024" y="871"/>
                    <a:pt x="1024" y="871"/>
                  </a:cubicBezTo>
                  <a:cubicBezTo>
                    <a:pt x="1035" y="861"/>
                    <a:pt x="1035" y="861"/>
                    <a:pt x="1035" y="861"/>
                  </a:cubicBezTo>
                  <a:cubicBezTo>
                    <a:pt x="1050" y="863"/>
                    <a:pt x="1050" y="863"/>
                    <a:pt x="1050" y="863"/>
                  </a:cubicBezTo>
                  <a:cubicBezTo>
                    <a:pt x="1061" y="867"/>
                    <a:pt x="1061" y="867"/>
                    <a:pt x="1061" y="867"/>
                  </a:cubicBezTo>
                  <a:cubicBezTo>
                    <a:pt x="1070" y="863"/>
                    <a:pt x="1070" y="863"/>
                    <a:pt x="1070" y="863"/>
                  </a:cubicBezTo>
                  <a:cubicBezTo>
                    <a:pt x="1078" y="873"/>
                    <a:pt x="1078" y="873"/>
                    <a:pt x="1078" y="873"/>
                  </a:cubicBezTo>
                  <a:cubicBezTo>
                    <a:pt x="1091" y="873"/>
                    <a:pt x="1091" y="873"/>
                    <a:pt x="1091" y="873"/>
                  </a:cubicBezTo>
                  <a:cubicBezTo>
                    <a:pt x="1101" y="872"/>
                    <a:pt x="1101" y="872"/>
                    <a:pt x="1101" y="872"/>
                  </a:cubicBezTo>
                  <a:cubicBezTo>
                    <a:pt x="1099" y="864"/>
                    <a:pt x="1099" y="864"/>
                    <a:pt x="1099" y="864"/>
                  </a:cubicBezTo>
                  <a:cubicBezTo>
                    <a:pt x="1103" y="853"/>
                    <a:pt x="1103" y="853"/>
                    <a:pt x="1103" y="853"/>
                  </a:cubicBezTo>
                  <a:cubicBezTo>
                    <a:pt x="1119" y="852"/>
                    <a:pt x="1119" y="852"/>
                    <a:pt x="1119" y="852"/>
                  </a:cubicBezTo>
                  <a:cubicBezTo>
                    <a:pt x="1130" y="850"/>
                    <a:pt x="1130" y="850"/>
                    <a:pt x="1130" y="850"/>
                  </a:cubicBezTo>
                  <a:cubicBezTo>
                    <a:pt x="1150" y="853"/>
                    <a:pt x="1150" y="853"/>
                    <a:pt x="1150" y="853"/>
                  </a:cubicBezTo>
                  <a:cubicBezTo>
                    <a:pt x="1158" y="863"/>
                    <a:pt x="1158" y="863"/>
                    <a:pt x="1158" y="863"/>
                  </a:cubicBezTo>
                  <a:cubicBezTo>
                    <a:pt x="1165" y="863"/>
                    <a:pt x="1165" y="863"/>
                    <a:pt x="1165" y="863"/>
                  </a:cubicBezTo>
                  <a:cubicBezTo>
                    <a:pt x="1170" y="857"/>
                    <a:pt x="1170" y="857"/>
                    <a:pt x="1170" y="857"/>
                  </a:cubicBezTo>
                  <a:cubicBezTo>
                    <a:pt x="1175" y="856"/>
                    <a:pt x="1175" y="856"/>
                    <a:pt x="1175" y="856"/>
                  </a:cubicBezTo>
                  <a:cubicBezTo>
                    <a:pt x="1185" y="864"/>
                    <a:pt x="1185" y="864"/>
                    <a:pt x="1185" y="864"/>
                  </a:cubicBezTo>
                  <a:cubicBezTo>
                    <a:pt x="1194" y="875"/>
                    <a:pt x="1194" y="875"/>
                    <a:pt x="1194" y="875"/>
                  </a:cubicBezTo>
                  <a:cubicBezTo>
                    <a:pt x="1194" y="888"/>
                    <a:pt x="1194" y="888"/>
                    <a:pt x="1194" y="888"/>
                  </a:cubicBezTo>
                  <a:cubicBezTo>
                    <a:pt x="1199" y="895"/>
                    <a:pt x="1199" y="895"/>
                    <a:pt x="1199" y="895"/>
                  </a:cubicBezTo>
                  <a:cubicBezTo>
                    <a:pt x="1201" y="903"/>
                    <a:pt x="1201" y="903"/>
                    <a:pt x="1201" y="903"/>
                  </a:cubicBezTo>
                  <a:cubicBezTo>
                    <a:pt x="1208" y="909"/>
                    <a:pt x="1208" y="909"/>
                    <a:pt x="1208" y="909"/>
                  </a:cubicBezTo>
                  <a:cubicBezTo>
                    <a:pt x="1211" y="918"/>
                    <a:pt x="1211" y="918"/>
                    <a:pt x="1211" y="918"/>
                  </a:cubicBezTo>
                  <a:cubicBezTo>
                    <a:pt x="1220" y="923"/>
                    <a:pt x="1220" y="923"/>
                    <a:pt x="1220" y="923"/>
                  </a:cubicBezTo>
                  <a:cubicBezTo>
                    <a:pt x="1220" y="932"/>
                    <a:pt x="1220" y="932"/>
                    <a:pt x="1220" y="932"/>
                  </a:cubicBezTo>
                  <a:cubicBezTo>
                    <a:pt x="1228" y="934"/>
                    <a:pt x="1228" y="934"/>
                    <a:pt x="1228" y="934"/>
                  </a:cubicBezTo>
                  <a:cubicBezTo>
                    <a:pt x="1232" y="928"/>
                    <a:pt x="1232" y="928"/>
                    <a:pt x="1232" y="928"/>
                  </a:cubicBezTo>
                  <a:cubicBezTo>
                    <a:pt x="1236" y="917"/>
                    <a:pt x="1236" y="917"/>
                    <a:pt x="1236" y="917"/>
                  </a:cubicBezTo>
                  <a:cubicBezTo>
                    <a:pt x="1231" y="905"/>
                    <a:pt x="1231" y="905"/>
                    <a:pt x="1231" y="905"/>
                  </a:cubicBezTo>
                  <a:cubicBezTo>
                    <a:pt x="1227" y="886"/>
                    <a:pt x="1227" y="886"/>
                    <a:pt x="1227" y="886"/>
                  </a:cubicBezTo>
                  <a:cubicBezTo>
                    <a:pt x="1217" y="869"/>
                    <a:pt x="1217" y="869"/>
                    <a:pt x="1217" y="869"/>
                  </a:cubicBezTo>
                  <a:cubicBezTo>
                    <a:pt x="1217" y="847"/>
                    <a:pt x="1217" y="847"/>
                    <a:pt x="1217" y="847"/>
                  </a:cubicBezTo>
                  <a:cubicBezTo>
                    <a:pt x="1217" y="844"/>
                    <a:pt x="1222" y="831"/>
                    <a:pt x="1222" y="831"/>
                  </a:cubicBezTo>
                  <a:cubicBezTo>
                    <a:pt x="1231" y="815"/>
                    <a:pt x="1231" y="815"/>
                    <a:pt x="1231" y="815"/>
                  </a:cubicBezTo>
                  <a:cubicBezTo>
                    <a:pt x="1243" y="810"/>
                    <a:pt x="1243" y="810"/>
                    <a:pt x="1243" y="810"/>
                  </a:cubicBezTo>
                  <a:cubicBezTo>
                    <a:pt x="1258" y="797"/>
                    <a:pt x="1258" y="797"/>
                    <a:pt x="1258" y="797"/>
                  </a:cubicBezTo>
                  <a:cubicBezTo>
                    <a:pt x="1272" y="788"/>
                    <a:pt x="1272" y="788"/>
                    <a:pt x="1272" y="788"/>
                  </a:cubicBezTo>
                  <a:cubicBezTo>
                    <a:pt x="1285" y="783"/>
                    <a:pt x="1285" y="783"/>
                    <a:pt x="1285" y="783"/>
                  </a:cubicBezTo>
                  <a:cubicBezTo>
                    <a:pt x="1287" y="773"/>
                    <a:pt x="1287" y="773"/>
                    <a:pt x="1287" y="773"/>
                  </a:cubicBezTo>
                  <a:cubicBezTo>
                    <a:pt x="1298" y="767"/>
                    <a:pt x="1298" y="767"/>
                    <a:pt x="1298" y="767"/>
                  </a:cubicBezTo>
                  <a:cubicBezTo>
                    <a:pt x="1289" y="751"/>
                    <a:pt x="1289" y="751"/>
                    <a:pt x="1289" y="751"/>
                  </a:cubicBezTo>
                  <a:cubicBezTo>
                    <a:pt x="1282" y="744"/>
                    <a:pt x="1282" y="744"/>
                    <a:pt x="1282" y="744"/>
                  </a:cubicBezTo>
                  <a:cubicBezTo>
                    <a:pt x="1285" y="735"/>
                    <a:pt x="1285" y="735"/>
                    <a:pt x="1285" y="735"/>
                  </a:cubicBezTo>
                  <a:cubicBezTo>
                    <a:pt x="1279" y="727"/>
                    <a:pt x="1279" y="727"/>
                    <a:pt x="1279" y="727"/>
                  </a:cubicBezTo>
                  <a:cubicBezTo>
                    <a:pt x="1289" y="722"/>
                    <a:pt x="1289" y="722"/>
                    <a:pt x="1289" y="722"/>
                  </a:cubicBezTo>
                  <a:cubicBezTo>
                    <a:pt x="1298" y="733"/>
                    <a:pt x="1298" y="733"/>
                    <a:pt x="1298" y="733"/>
                  </a:cubicBezTo>
                  <a:cubicBezTo>
                    <a:pt x="1303" y="722"/>
                    <a:pt x="1303" y="722"/>
                    <a:pt x="1303" y="722"/>
                  </a:cubicBezTo>
                  <a:cubicBezTo>
                    <a:pt x="1309" y="711"/>
                    <a:pt x="1309" y="711"/>
                    <a:pt x="1309" y="711"/>
                  </a:cubicBezTo>
                  <a:cubicBezTo>
                    <a:pt x="1316" y="705"/>
                    <a:pt x="1316" y="705"/>
                    <a:pt x="1316" y="705"/>
                  </a:cubicBezTo>
                  <a:cubicBezTo>
                    <a:pt x="1323" y="683"/>
                    <a:pt x="1323" y="683"/>
                    <a:pt x="1323" y="683"/>
                  </a:cubicBezTo>
                  <a:cubicBezTo>
                    <a:pt x="1342" y="683"/>
                    <a:pt x="1342" y="683"/>
                    <a:pt x="1342" y="683"/>
                  </a:cubicBezTo>
                  <a:cubicBezTo>
                    <a:pt x="1355" y="675"/>
                    <a:pt x="1355" y="675"/>
                    <a:pt x="1355" y="675"/>
                  </a:cubicBezTo>
                  <a:cubicBezTo>
                    <a:pt x="1370" y="674"/>
                    <a:pt x="1370" y="674"/>
                    <a:pt x="1370" y="674"/>
                  </a:cubicBezTo>
                  <a:cubicBezTo>
                    <a:pt x="1366" y="665"/>
                    <a:pt x="1366" y="665"/>
                    <a:pt x="1366" y="665"/>
                  </a:cubicBezTo>
                  <a:cubicBezTo>
                    <a:pt x="1365" y="647"/>
                    <a:pt x="1365" y="647"/>
                    <a:pt x="1365" y="647"/>
                  </a:cubicBezTo>
                  <a:cubicBezTo>
                    <a:pt x="1376" y="633"/>
                    <a:pt x="1376" y="633"/>
                    <a:pt x="1376" y="633"/>
                  </a:cubicBezTo>
                  <a:cubicBezTo>
                    <a:pt x="1387" y="633"/>
                    <a:pt x="1387" y="633"/>
                    <a:pt x="1387" y="633"/>
                  </a:cubicBezTo>
                  <a:cubicBezTo>
                    <a:pt x="1391" y="625"/>
                    <a:pt x="1391" y="625"/>
                    <a:pt x="1391" y="625"/>
                  </a:cubicBezTo>
                  <a:cubicBezTo>
                    <a:pt x="1406" y="625"/>
                    <a:pt x="1406" y="625"/>
                    <a:pt x="1406" y="625"/>
                  </a:cubicBezTo>
                  <a:cubicBezTo>
                    <a:pt x="1420" y="617"/>
                    <a:pt x="1420" y="617"/>
                    <a:pt x="1420" y="617"/>
                  </a:cubicBezTo>
                  <a:cubicBezTo>
                    <a:pt x="1429" y="606"/>
                    <a:pt x="1429" y="606"/>
                    <a:pt x="1429" y="606"/>
                  </a:cubicBezTo>
                  <a:cubicBezTo>
                    <a:pt x="1446" y="605"/>
                    <a:pt x="1446" y="605"/>
                    <a:pt x="1446" y="605"/>
                  </a:cubicBezTo>
                  <a:cubicBezTo>
                    <a:pt x="1446" y="605"/>
                    <a:pt x="1462" y="608"/>
                    <a:pt x="1465" y="608"/>
                  </a:cubicBezTo>
                  <a:cubicBezTo>
                    <a:pt x="1468" y="609"/>
                    <a:pt x="1460" y="614"/>
                    <a:pt x="1460" y="614"/>
                  </a:cubicBezTo>
                  <a:cubicBezTo>
                    <a:pt x="1441" y="614"/>
                    <a:pt x="1441" y="614"/>
                    <a:pt x="1441" y="614"/>
                  </a:cubicBezTo>
                  <a:cubicBezTo>
                    <a:pt x="1441" y="614"/>
                    <a:pt x="1434" y="620"/>
                    <a:pt x="1431" y="622"/>
                  </a:cubicBezTo>
                  <a:cubicBezTo>
                    <a:pt x="1428" y="623"/>
                    <a:pt x="1431" y="634"/>
                    <a:pt x="1431" y="634"/>
                  </a:cubicBezTo>
                  <a:cubicBezTo>
                    <a:pt x="1439" y="638"/>
                    <a:pt x="1439" y="638"/>
                    <a:pt x="1439" y="638"/>
                  </a:cubicBezTo>
                  <a:cubicBezTo>
                    <a:pt x="1448" y="630"/>
                    <a:pt x="1448" y="630"/>
                    <a:pt x="1448" y="630"/>
                  </a:cubicBezTo>
                  <a:cubicBezTo>
                    <a:pt x="1454" y="626"/>
                    <a:pt x="1454" y="626"/>
                    <a:pt x="1454" y="626"/>
                  </a:cubicBezTo>
                  <a:cubicBezTo>
                    <a:pt x="1467" y="622"/>
                    <a:pt x="1467" y="622"/>
                    <a:pt x="1467" y="622"/>
                  </a:cubicBezTo>
                  <a:cubicBezTo>
                    <a:pt x="1480" y="616"/>
                    <a:pt x="1480" y="616"/>
                    <a:pt x="1480" y="616"/>
                  </a:cubicBezTo>
                  <a:cubicBezTo>
                    <a:pt x="1493" y="613"/>
                    <a:pt x="1493" y="613"/>
                    <a:pt x="1493" y="613"/>
                  </a:cubicBezTo>
                  <a:cubicBezTo>
                    <a:pt x="1504" y="600"/>
                    <a:pt x="1504" y="600"/>
                    <a:pt x="1504" y="600"/>
                  </a:cubicBezTo>
                  <a:cubicBezTo>
                    <a:pt x="1514" y="591"/>
                    <a:pt x="1514" y="591"/>
                    <a:pt x="1514" y="591"/>
                  </a:cubicBezTo>
                  <a:cubicBezTo>
                    <a:pt x="1515" y="581"/>
                    <a:pt x="1515" y="581"/>
                    <a:pt x="1515" y="581"/>
                  </a:cubicBezTo>
                  <a:cubicBezTo>
                    <a:pt x="1501" y="585"/>
                    <a:pt x="1501" y="585"/>
                    <a:pt x="1501" y="585"/>
                  </a:cubicBezTo>
                  <a:cubicBezTo>
                    <a:pt x="1492" y="600"/>
                    <a:pt x="1492" y="600"/>
                    <a:pt x="1492" y="600"/>
                  </a:cubicBezTo>
                  <a:cubicBezTo>
                    <a:pt x="1476" y="601"/>
                    <a:pt x="1476" y="601"/>
                    <a:pt x="1476" y="601"/>
                  </a:cubicBezTo>
                  <a:cubicBezTo>
                    <a:pt x="1462" y="594"/>
                    <a:pt x="1462" y="594"/>
                    <a:pt x="1462" y="594"/>
                  </a:cubicBezTo>
                  <a:cubicBezTo>
                    <a:pt x="1448" y="583"/>
                    <a:pt x="1448" y="583"/>
                    <a:pt x="1448" y="583"/>
                  </a:cubicBezTo>
                  <a:cubicBezTo>
                    <a:pt x="1441" y="564"/>
                    <a:pt x="1441" y="564"/>
                    <a:pt x="1441" y="564"/>
                  </a:cubicBezTo>
                  <a:cubicBezTo>
                    <a:pt x="1454" y="555"/>
                    <a:pt x="1454" y="555"/>
                    <a:pt x="1454" y="555"/>
                  </a:cubicBezTo>
                  <a:cubicBezTo>
                    <a:pt x="1453" y="539"/>
                    <a:pt x="1453" y="539"/>
                    <a:pt x="1453" y="539"/>
                  </a:cubicBezTo>
                  <a:cubicBezTo>
                    <a:pt x="1434" y="538"/>
                    <a:pt x="1434" y="538"/>
                    <a:pt x="1434" y="538"/>
                  </a:cubicBezTo>
                  <a:cubicBezTo>
                    <a:pt x="1415" y="544"/>
                    <a:pt x="1415" y="544"/>
                    <a:pt x="1415" y="544"/>
                  </a:cubicBezTo>
                  <a:cubicBezTo>
                    <a:pt x="1393" y="556"/>
                    <a:pt x="1393" y="556"/>
                    <a:pt x="1393" y="556"/>
                  </a:cubicBezTo>
                  <a:cubicBezTo>
                    <a:pt x="1371" y="577"/>
                    <a:pt x="1371" y="577"/>
                    <a:pt x="1371" y="577"/>
                  </a:cubicBezTo>
                  <a:cubicBezTo>
                    <a:pt x="1354" y="588"/>
                    <a:pt x="1354" y="588"/>
                    <a:pt x="1354" y="588"/>
                  </a:cubicBezTo>
                  <a:cubicBezTo>
                    <a:pt x="1361" y="577"/>
                    <a:pt x="1361" y="577"/>
                    <a:pt x="1361" y="577"/>
                  </a:cubicBezTo>
                  <a:cubicBezTo>
                    <a:pt x="1371" y="566"/>
                    <a:pt x="1371" y="566"/>
                    <a:pt x="1371" y="566"/>
                  </a:cubicBezTo>
                  <a:cubicBezTo>
                    <a:pt x="1378" y="560"/>
                    <a:pt x="1378" y="560"/>
                    <a:pt x="1378" y="560"/>
                  </a:cubicBezTo>
                  <a:cubicBezTo>
                    <a:pt x="1361" y="555"/>
                    <a:pt x="1361" y="555"/>
                    <a:pt x="1361" y="555"/>
                  </a:cubicBezTo>
                  <a:cubicBezTo>
                    <a:pt x="1382" y="555"/>
                    <a:pt x="1382" y="555"/>
                    <a:pt x="1382" y="555"/>
                  </a:cubicBezTo>
                  <a:cubicBezTo>
                    <a:pt x="1387" y="545"/>
                    <a:pt x="1387" y="545"/>
                    <a:pt x="1387" y="545"/>
                  </a:cubicBezTo>
                  <a:cubicBezTo>
                    <a:pt x="1399" y="536"/>
                    <a:pt x="1399" y="536"/>
                    <a:pt x="1399" y="536"/>
                  </a:cubicBezTo>
                  <a:cubicBezTo>
                    <a:pt x="1413" y="535"/>
                    <a:pt x="1413" y="535"/>
                    <a:pt x="1413" y="535"/>
                  </a:cubicBezTo>
                  <a:cubicBezTo>
                    <a:pt x="1419" y="523"/>
                    <a:pt x="1419" y="523"/>
                    <a:pt x="1419" y="523"/>
                  </a:cubicBezTo>
                  <a:cubicBezTo>
                    <a:pt x="1431" y="519"/>
                    <a:pt x="1431" y="519"/>
                    <a:pt x="1431" y="519"/>
                  </a:cubicBezTo>
                  <a:cubicBezTo>
                    <a:pt x="1449" y="519"/>
                    <a:pt x="1449" y="519"/>
                    <a:pt x="1449" y="519"/>
                  </a:cubicBezTo>
                  <a:cubicBezTo>
                    <a:pt x="1482" y="518"/>
                    <a:pt x="1482" y="518"/>
                    <a:pt x="1482" y="518"/>
                  </a:cubicBezTo>
                  <a:cubicBezTo>
                    <a:pt x="1499" y="521"/>
                    <a:pt x="1499" y="521"/>
                    <a:pt x="1499" y="521"/>
                  </a:cubicBezTo>
                  <a:cubicBezTo>
                    <a:pt x="1512" y="520"/>
                    <a:pt x="1512" y="520"/>
                    <a:pt x="1512" y="520"/>
                  </a:cubicBezTo>
                  <a:cubicBezTo>
                    <a:pt x="1526" y="510"/>
                    <a:pt x="1526" y="510"/>
                    <a:pt x="1526" y="510"/>
                  </a:cubicBezTo>
                  <a:cubicBezTo>
                    <a:pt x="1537" y="497"/>
                    <a:pt x="1537" y="497"/>
                    <a:pt x="1537" y="497"/>
                  </a:cubicBezTo>
                  <a:cubicBezTo>
                    <a:pt x="1559" y="495"/>
                    <a:pt x="1559" y="495"/>
                    <a:pt x="1559" y="495"/>
                  </a:cubicBezTo>
                  <a:cubicBezTo>
                    <a:pt x="1570" y="491"/>
                    <a:pt x="1570" y="491"/>
                    <a:pt x="1570" y="491"/>
                  </a:cubicBezTo>
                  <a:cubicBezTo>
                    <a:pt x="1576" y="485"/>
                    <a:pt x="1576" y="485"/>
                    <a:pt x="1576" y="485"/>
                  </a:cubicBezTo>
                  <a:cubicBezTo>
                    <a:pt x="1569" y="479"/>
                    <a:pt x="1569" y="479"/>
                    <a:pt x="1569" y="479"/>
                  </a:cubicBezTo>
                  <a:cubicBezTo>
                    <a:pt x="1574" y="473"/>
                    <a:pt x="1574" y="473"/>
                    <a:pt x="1574" y="473"/>
                  </a:cubicBezTo>
                  <a:cubicBezTo>
                    <a:pt x="1574" y="460"/>
                    <a:pt x="1574" y="460"/>
                    <a:pt x="1574" y="460"/>
                  </a:cubicBezTo>
                  <a:cubicBezTo>
                    <a:pt x="1559" y="458"/>
                    <a:pt x="1559" y="458"/>
                    <a:pt x="1559" y="458"/>
                  </a:cubicBezTo>
                  <a:cubicBezTo>
                    <a:pt x="1556" y="451"/>
                    <a:pt x="1556" y="451"/>
                    <a:pt x="1556" y="451"/>
                  </a:cubicBezTo>
                  <a:cubicBezTo>
                    <a:pt x="1539" y="451"/>
                    <a:pt x="1539" y="451"/>
                    <a:pt x="1539" y="451"/>
                  </a:cubicBezTo>
                  <a:cubicBezTo>
                    <a:pt x="1526" y="458"/>
                    <a:pt x="1526" y="458"/>
                    <a:pt x="1526" y="458"/>
                  </a:cubicBezTo>
                  <a:cubicBezTo>
                    <a:pt x="1517" y="464"/>
                    <a:pt x="1517" y="464"/>
                    <a:pt x="1517" y="464"/>
                  </a:cubicBezTo>
                  <a:cubicBezTo>
                    <a:pt x="1510" y="461"/>
                    <a:pt x="1510" y="461"/>
                    <a:pt x="1510" y="461"/>
                  </a:cubicBezTo>
                  <a:cubicBezTo>
                    <a:pt x="1512" y="452"/>
                    <a:pt x="1512" y="452"/>
                    <a:pt x="1512" y="452"/>
                  </a:cubicBezTo>
                  <a:cubicBezTo>
                    <a:pt x="1528" y="447"/>
                    <a:pt x="1528" y="447"/>
                    <a:pt x="1528" y="447"/>
                  </a:cubicBezTo>
                  <a:cubicBezTo>
                    <a:pt x="1546" y="443"/>
                    <a:pt x="1546" y="443"/>
                    <a:pt x="1546" y="443"/>
                  </a:cubicBezTo>
                  <a:cubicBezTo>
                    <a:pt x="1554" y="435"/>
                    <a:pt x="1554" y="435"/>
                    <a:pt x="1554" y="435"/>
                  </a:cubicBezTo>
                  <a:cubicBezTo>
                    <a:pt x="1543" y="435"/>
                    <a:pt x="1543" y="435"/>
                    <a:pt x="1543" y="435"/>
                  </a:cubicBezTo>
                  <a:cubicBezTo>
                    <a:pt x="1531" y="429"/>
                    <a:pt x="1531" y="429"/>
                    <a:pt x="1531" y="429"/>
                  </a:cubicBezTo>
                  <a:cubicBezTo>
                    <a:pt x="1515" y="424"/>
                    <a:pt x="1515" y="424"/>
                    <a:pt x="1515" y="424"/>
                  </a:cubicBezTo>
                  <a:cubicBezTo>
                    <a:pt x="1506" y="416"/>
                    <a:pt x="1506" y="416"/>
                    <a:pt x="1506" y="416"/>
                  </a:cubicBezTo>
                  <a:cubicBezTo>
                    <a:pt x="1495" y="407"/>
                    <a:pt x="1495" y="407"/>
                    <a:pt x="1495" y="407"/>
                  </a:cubicBezTo>
                  <a:cubicBezTo>
                    <a:pt x="1490" y="399"/>
                    <a:pt x="1490" y="399"/>
                    <a:pt x="1490" y="399"/>
                  </a:cubicBezTo>
                  <a:cubicBezTo>
                    <a:pt x="1497" y="397"/>
                    <a:pt x="1497" y="397"/>
                    <a:pt x="1497" y="397"/>
                  </a:cubicBezTo>
                  <a:cubicBezTo>
                    <a:pt x="1499" y="391"/>
                    <a:pt x="1499" y="391"/>
                    <a:pt x="1499" y="391"/>
                  </a:cubicBezTo>
                  <a:cubicBezTo>
                    <a:pt x="1489" y="377"/>
                    <a:pt x="1489" y="377"/>
                    <a:pt x="1489" y="377"/>
                  </a:cubicBezTo>
                  <a:cubicBezTo>
                    <a:pt x="1476" y="362"/>
                    <a:pt x="1476" y="362"/>
                    <a:pt x="1476" y="362"/>
                  </a:cubicBezTo>
                  <a:cubicBezTo>
                    <a:pt x="1459" y="335"/>
                    <a:pt x="1459" y="335"/>
                    <a:pt x="1459" y="335"/>
                  </a:cubicBezTo>
                  <a:cubicBezTo>
                    <a:pt x="1453" y="322"/>
                    <a:pt x="1453" y="322"/>
                    <a:pt x="1453" y="322"/>
                  </a:cubicBezTo>
                  <a:cubicBezTo>
                    <a:pt x="1440" y="338"/>
                    <a:pt x="1440" y="338"/>
                    <a:pt x="1440" y="338"/>
                  </a:cubicBezTo>
                  <a:cubicBezTo>
                    <a:pt x="1440" y="352"/>
                    <a:pt x="1440" y="352"/>
                    <a:pt x="1440" y="352"/>
                  </a:cubicBezTo>
                  <a:cubicBezTo>
                    <a:pt x="1426" y="357"/>
                    <a:pt x="1426" y="357"/>
                    <a:pt x="1426" y="357"/>
                  </a:cubicBezTo>
                  <a:cubicBezTo>
                    <a:pt x="1417" y="367"/>
                    <a:pt x="1417" y="367"/>
                    <a:pt x="1417" y="367"/>
                  </a:cubicBezTo>
                  <a:cubicBezTo>
                    <a:pt x="1404" y="366"/>
                    <a:pt x="1404" y="366"/>
                    <a:pt x="1404" y="366"/>
                  </a:cubicBezTo>
                  <a:cubicBezTo>
                    <a:pt x="1401" y="357"/>
                    <a:pt x="1401" y="357"/>
                    <a:pt x="1401" y="357"/>
                  </a:cubicBezTo>
                  <a:cubicBezTo>
                    <a:pt x="1392" y="351"/>
                    <a:pt x="1392" y="351"/>
                    <a:pt x="1392" y="351"/>
                  </a:cubicBezTo>
                  <a:cubicBezTo>
                    <a:pt x="1379" y="354"/>
                    <a:pt x="1379" y="354"/>
                    <a:pt x="1379" y="354"/>
                  </a:cubicBezTo>
                  <a:cubicBezTo>
                    <a:pt x="1382" y="338"/>
                    <a:pt x="1382" y="338"/>
                    <a:pt x="1382" y="338"/>
                  </a:cubicBezTo>
                  <a:cubicBezTo>
                    <a:pt x="1382" y="318"/>
                    <a:pt x="1382" y="318"/>
                    <a:pt x="1382" y="318"/>
                  </a:cubicBezTo>
                  <a:cubicBezTo>
                    <a:pt x="1381" y="307"/>
                    <a:pt x="1381" y="307"/>
                    <a:pt x="1381" y="307"/>
                  </a:cubicBezTo>
                  <a:cubicBezTo>
                    <a:pt x="1365" y="306"/>
                    <a:pt x="1365" y="306"/>
                    <a:pt x="1365" y="306"/>
                  </a:cubicBezTo>
                  <a:cubicBezTo>
                    <a:pt x="1353" y="298"/>
                    <a:pt x="1353" y="298"/>
                    <a:pt x="1353" y="298"/>
                  </a:cubicBezTo>
                  <a:cubicBezTo>
                    <a:pt x="1341" y="286"/>
                    <a:pt x="1341" y="286"/>
                    <a:pt x="1341" y="286"/>
                  </a:cubicBezTo>
                  <a:cubicBezTo>
                    <a:pt x="1320" y="273"/>
                    <a:pt x="1320" y="273"/>
                    <a:pt x="1320" y="273"/>
                  </a:cubicBezTo>
                  <a:cubicBezTo>
                    <a:pt x="1313" y="279"/>
                    <a:pt x="1313" y="279"/>
                    <a:pt x="1313" y="279"/>
                  </a:cubicBezTo>
                  <a:cubicBezTo>
                    <a:pt x="1295" y="279"/>
                    <a:pt x="1295" y="279"/>
                    <a:pt x="1295" y="279"/>
                  </a:cubicBezTo>
                  <a:cubicBezTo>
                    <a:pt x="1288" y="274"/>
                    <a:pt x="1288" y="274"/>
                    <a:pt x="1288" y="274"/>
                  </a:cubicBezTo>
                  <a:cubicBezTo>
                    <a:pt x="1268" y="274"/>
                    <a:pt x="1268" y="274"/>
                    <a:pt x="1268" y="274"/>
                  </a:cubicBezTo>
                  <a:cubicBezTo>
                    <a:pt x="1260" y="282"/>
                    <a:pt x="1260" y="282"/>
                    <a:pt x="1260" y="282"/>
                  </a:cubicBezTo>
                  <a:cubicBezTo>
                    <a:pt x="1267" y="294"/>
                    <a:pt x="1267" y="294"/>
                    <a:pt x="1267" y="294"/>
                  </a:cubicBezTo>
                  <a:cubicBezTo>
                    <a:pt x="1264" y="310"/>
                    <a:pt x="1264" y="310"/>
                    <a:pt x="1264" y="310"/>
                  </a:cubicBezTo>
                  <a:cubicBezTo>
                    <a:pt x="1267" y="320"/>
                    <a:pt x="1267" y="320"/>
                    <a:pt x="1267" y="320"/>
                  </a:cubicBezTo>
                  <a:cubicBezTo>
                    <a:pt x="1273" y="334"/>
                    <a:pt x="1273" y="334"/>
                    <a:pt x="1273" y="334"/>
                  </a:cubicBezTo>
                  <a:cubicBezTo>
                    <a:pt x="1263" y="334"/>
                    <a:pt x="1263" y="334"/>
                    <a:pt x="1263" y="334"/>
                  </a:cubicBezTo>
                  <a:cubicBezTo>
                    <a:pt x="1264" y="347"/>
                    <a:pt x="1264" y="347"/>
                    <a:pt x="1264" y="347"/>
                  </a:cubicBezTo>
                  <a:cubicBezTo>
                    <a:pt x="1257" y="354"/>
                    <a:pt x="1257" y="354"/>
                    <a:pt x="1257" y="354"/>
                  </a:cubicBezTo>
                  <a:cubicBezTo>
                    <a:pt x="1266" y="360"/>
                    <a:pt x="1266" y="360"/>
                    <a:pt x="1266" y="360"/>
                  </a:cubicBezTo>
                  <a:cubicBezTo>
                    <a:pt x="1279" y="370"/>
                    <a:pt x="1279" y="370"/>
                    <a:pt x="1279" y="370"/>
                  </a:cubicBezTo>
                  <a:cubicBezTo>
                    <a:pt x="1283" y="387"/>
                    <a:pt x="1283" y="387"/>
                    <a:pt x="1283" y="387"/>
                  </a:cubicBezTo>
                  <a:cubicBezTo>
                    <a:pt x="1283" y="406"/>
                    <a:pt x="1283" y="406"/>
                    <a:pt x="1283" y="406"/>
                  </a:cubicBezTo>
                  <a:cubicBezTo>
                    <a:pt x="1273" y="419"/>
                    <a:pt x="1273" y="419"/>
                    <a:pt x="1273" y="419"/>
                  </a:cubicBezTo>
                  <a:cubicBezTo>
                    <a:pt x="1260" y="429"/>
                    <a:pt x="1260" y="429"/>
                    <a:pt x="1260" y="429"/>
                  </a:cubicBezTo>
                  <a:cubicBezTo>
                    <a:pt x="1242" y="432"/>
                    <a:pt x="1242" y="432"/>
                    <a:pt x="1242" y="432"/>
                  </a:cubicBezTo>
                  <a:cubicBezTo>
                    <a:pt x="1252" y="448"/>
                    <a:pt x="1252" y="448"/>
                    <a:pt x="1252" y="448"/>
                  </a:cubicBezTo>
                  <a:cubicBezTo>
                    <a:pt x="1252" y="469"/>
                    <a:pt x="1252" y="469"/>
                    <a:pt x="1252" y="469"/>
                  </a:cubicBezTo>
                  <a:cubicBezTo>
                    <a:pt x="1257" y="480"/>
                    <a:pt x="1257" y="480"/>
                    <a:pt x="1257" y="480"/>
                  </a:cubicBezTo>
                  <a:cubicBezTo>
                    <a:pt x="1254" y="490"/>
                    <a:pt x="1254" y="490"/>
                    <a:pt x="1254" y="490"/>
                  </a:cubicBezTo>
                  <a:cubicBezTo>
                    <a:pt x="1246" y="502"/>
                    <a:pt x="1246" y="502"/>
                    <a:pt x="1246" y="502"/>
                  </a:cubicBezTo>
                  <a:cubicBezTo>
                    <a:pt x="1228" y="504"/>
                    <a:pt x="1228" y="504"/>
                    <a:pt x="1228" y="504"/>
                  </a:cubicBezTo>
                  <a:cubicBezTo>
                    <a:pt x="1218" y="487"/>
                    <a:pt x="1218" y="487"/>
                    <a:pt x="1218" y="487"/>
                  </a:cubicBezTo>
                  <a:cubicBezTo>
                    <a:pt x="1206" y="472"/>
                    <a:pt x="1206" y="472"/>
                    <a:pt x="1206" y="472"/>
                  </a:cubicBezTo>
                  <a:cubicBezTo>
                    <a:pt x="1206" y="460"/>
                    <a:pt x="1206" y="460"/>
                    <a:pt x="1206" y="460"/>
                  </a:cubicBezTo>
                  <a:cubicBezTo>
                    <a:pt x="1202" y="442"/>
                    <a:pt x="1202" y="442"/>
                    <a:pt x="1202" y="442"/>
                  </a:cubicBezTo>
                  <a:cubicBezTo>
                    <a:pt x="1204" y="427"/>
                    <a:pt x="1204" y="427"/>
                    <a:pt x="1204" y="427"/>
                  </a:cubicBezTo>
                  <a:cubicBezTo>
                    <a:pt x="1181" y="424"/>
                    <a:pt x="1181" y="424"/>
                    <a:pt x="1181" y="424"/>
                  </a:cubicBezTo>
                  <a:cubicBezTo>
                    <a:pt x="1164" y="424"/>
                    <a:pt x="1164" y="424"/>
                    <a:pt x="1164" y="424"/>
                  </a:cubicBezTo>
                  <a:cubicBezTo>
                    <a:pt x="1156" y="418"/>
                    <a:pt x="1156" y="418"/>
                    <a:pt x="1156" y="418"/>
                  </a:cubicBezTo>
                  <a:cubicBezTo>
                    <a:pt x="1134" y="413"/>
                    <a:pt x="1134" y="413"/>
                    <a:pt x="1134" y="413"/>
                  </a:cubicBezTo>
                  <a:cubicBezTo>
                    <a:pt x="1126" y="404"/>
                    <a:pt x="1126" y="404"/>
                    <a:pt x="1126" y="404"/>
                  </a:cubicBezTo>
                  <a:cubicBezTo>
                    <a:pt x="1108" y="395"/>
                    <a:pt x="1108" y="395"/>
                    <a:pt x="1108" y="395"/>
                  </a:cubicBezTo>
                  <a:cubicBezTo>
                    <a:pt x="1089" y="385"/>
                    <a:pt x="1089" y="385"/>
                    <a:pt x="1089" y="385"/>
                  </a:cubicBezTo>
                  <a:cubicBezTo>
                    <a:pt x="1064" y="390"/>
                    <a:pt x="1064" y="390"/>
                    <a:pt x="1064" y="390"/>
                  </a:cubicBezTo>
                  <a:cubicBezTo>
                    <a:pt x="1058" y="381"/>
                    <a:pt x="1058" y="381"/>
                    <a:pt x="1058" y="381"/>
                  </a:cubicBezTo>
                  <a:cubicBezTo>
                    <a:pt x="1047" y="359"/>
                    <a:pt x="1047" y="359"/>
                    <a:pt x="1047" y="359"/>
                  </a:cubicBezTo>
                  <a:cubicBezTo>
                    <a:pt x="1035" y="353"/>
                    <a:pt x="1035" y="353"/>
                    <a:pt x="1035" y="353"/>
                  </a:cubicBezTo>
                  <a:cubicBezTo>
                    <a:pt x="1027" y="344"/>
                    <a:pt x="1027" y="344"/>
                    <a:pt x="1027" y="344"/>
                  </a:cubicBezTo>
                  <a:cubicBezTo>
                    <a:pt x="1030" y="317"/>
                    <a:pt x="1030" y="317"/>
                    <a:pt x="1030" y="317"/>
                  </a:cubicBezTo>
                  <a:cubicBezTo>
                    <a:pt x="1042" y="296"/>
                    <a:pt x="1042" y="296"/>
                    <a:pt x="1042" y="296"/>
                  </a:cubicBezTo>
                  <a:cubicBezTo>
                    <a:pt x="1055" y="278"/>
                    <a:pt x="1055" y="278"/>
                    <a:pt x="1055" y="278"/>
                  </a:cubicBezTo>
                  <a:cubicBezTo>
                    <a:pt x="1071" y="271"/>
                    <a:pt x="1071" y="271"/>
                    <a:pt x="1071" y="271"/>
                  </a:cubicBezTo>
                  <a:cubicBezTo>
                    <a:pt x="1083" y="262"/>
                    <a:pt x="1083" y="262"/>
                    <a:pt x="1083" y="262"/>
                  </a:cubicBezTo>
                  <a:cubicBezTo>
                    <a:pt x="1078" y="251"/>
                    <a:pt x="1078" y="251"/>
                    <a:pt x="1078" y="251"/>
                  </a:cubicBezTo>
                  <a:cubicBezTo>
                    <a:pt x="1058" y="247"/>
                    <a:pt x="1058" y="247"/>
                    <a:pt x="1058" y="247"/>
                  </a:cubicBezTo>
                  <a:cubicBezTo>
                    <a:pt x="1036" y="240"/>
                    <a:pt x="1036" y="240"/>
                    <a:pt x="1036" y="240"/>
                  </a:cubicBezTo>
                  <a:cubicBezTo>
                    <a:pt x="1062" y="243"/>
                    <a:pt x="1062" y="243"/>
                    <a:pt x="1062" y="243"/>
                  </a:cubicBezTo>
                  <a:cubicBezTo>
                    <a:pt x="1083" y="248"/>
                    <a:pt x="1083" y="248"/>
                    <a:pt x="1083" y="248"/>
                  </a:cubicBezTo>
                  <a:cubicBezTo>
                    <a:pt x="1093" y="246"/>
                    <a:pt x="1093" y="246"/>
                    <a:pt x="1093" y="246"/>
                  </a:cubicBezTo>
                  <a:cubicBezTo>
                    <a:pt x="1095" y="235"/>
                    <a:pt x="1095" y="235"/>
                    <a:pt x="1095" y="235"/>
                  </a:cubicBezTo>
                  <a:cubicBezTo>
                    <a:pt x="1113" y="241"/>
                    <a:pt x="1113" y="241"/>
                    <a:pt x="1113" y="241"/>
                  </a:cubicBezTo>
                  <a:cubicBezTo>
                    <a:pt x="1123" y="239"/>
                    <a:pt x="1123" y="239"/>
                    <a:pt x="1123" y="239"/>
                  </a:cubicBezTo>
                  <a:cubicBezTo>
                    <a:pt x="1124" y="230"/>
                    <a:pt x="1124" y="230"/>
                    <a:pt x="1124" y="230"/>
                  </a:cubicBezTo>
                  <a:cubicBezTo>
                    <a:pt x="1131" y="226"/>
                    <a:pt x="1131" y="226"/>
                    <a:pt x="1131" y="226"/>
                  </a:cubicBezTo>
                  <a:cubicBezTo>
                    <a:pt x="1134" y="215"/>
                    <a:pt x="1134" y="215"/>
                    <a:pt x="1134" y="215"/>
                  </a:cubicBezTo>
                  <a:cubicBezTo>
                    <a:pt x="1122" y="213"/>
                    <a:pt x="1122" y="213"/>
                    <a:pt x="1122" y="213"/>
                  </a:cubicBezTo>
                  <a:cubicBezTo>
                    <a:pt x="1105" y="212"/>
                    <a:pt x="1105" y="212"/>
                    <a:pt x="1105" y="212"/>
                  </a:cubicBezTo>
                  <a:cubicBezTo>
                    <a:pt x="1100" y="205"/>
                    <a:pt x="1100" y="205"/>
                    <a:pt x="1100" y="205"/>
                  </a:cubicBezTo>
                  <a:cubicBezTo>
                    <a:pt x="1081" y="198"/>
                    <a:pt x="1081" y="198"/>
                    <a:pt x="1081" y="198"/>
                  </a:cubicBezTo>
                  <a:cubicBezTo>
                    <a:pt x="1094" y="198"/>
                    <a:pt x="1094" y="198"/>
                    <a:pt x="1094" y="198"/>
                  </a:cubicBezTo>
                  <a:cubicBezTo>
                    <a:pt x="1114" y="204"/>
                    <a:pt x="1114" y="204"/>
                    <a:pt x="1114" y="204"/>
                  </a:cubicBezTo>
                  <a:cubicBezTo>
                    <a:pt x="1127" y="208"/>
                    <a:pt x="1127" y="208"/>
                    <a:pt x="1127" y="208"/>
                  </a:cubicBezTo>
                  <a:cubicBezTo>
                    <a:pt x="1140" y="204"/>
                    <a:pt x="1140" y="204"/>
                    <a:pt x="1140" y="204"/>
                  </a:cubicBezTo>
                  <a:cubicBezTo>
                    <a:pt x="1149" y="193"/>
                    <a:pt x="1149" y="193"/>
                    <a:pt x="1149" y="193"/>
                  </a:cubicBezTo>
                  <a:cubicBezTo>
                    <a:pt x="1139" y="184"/>
                    <a:pt x="1139" y="184"/>
                    <a:pt x="1139" y="184"/>
                  </a:cubicBezTo>
                  <a:cubicBezTo>
                    <a:pt x="1153" y="184"/>
                    <a:pt x="1153" y="184"/>
                    <a:pt x="1153" y="184"/>
                  </a:cubicBezTo>
                  <a:cubicBezTo>
                    <a:pt x="1161" y="192"/>
                    <a:pt x="1161" y="192"/>
                    <a:pt x="1161" y="192"/>
                  </a:cubicBezTo>
                  <a:cubicBezTo>
                    <a:pt x="1154" y="201"/>
                    <a:pt x="1154" y="201"/>
                    <a:pt x="1154" y="201"/>
                  </a:cubicBezTo>
                  <a:cubicBezTo>
                    <a:pt x="1148" y="217"/>
                    <a:pt x="1148" y="217"/>
                    <a:pt x="1148" y="217"/>
                  </a:cubicBezTo>
                  <a:cubicBezTo>
                    <a:pt x="1148" y="237"/>
                    <a:pt x="1148" y="237"/>
                    <a:pt x="1148" y="237"/>
                  </a:cubicBezTo>
                  <a:cubicBezTo>
                    <a:pt x="1135" y="241"/>
                    <a:pt x="1135" y="241"/>
                    <a:pt x="1135" y="241"/>
                  </a:cubicBezTo>
                  <a:cubicBezTo>
                    <a:pt x="1139" y="250"/>
                    <a:pt x="1139" y="250"/>
                    <a:pt x="1139" y="250"/>
                  </a:cubicBezTo>
                  <a:cubicBezTo>
                    <a:pt x="1153" y="251"/>
                    <a:pt x="1153" y="251"/>
                    <a:pt x="1153" y="251"/>
                  </a:cubicBezTo>
                  <a:cubicBezTo>
                    <a:pt x="1153" y="259"/>
                    <a:pt x="1153" y="259"/>
                    <a:pt x="1153" y="259"/>
                  </a:cubicBezTo>
                  <a:cubicBezTo>
                    <a:pt x="1153" y="259"/>
                    <a:pt x="1167" y="262"/>
                    <a:pt x="1171" y="257"/>
                  </a:cubicBezTo>
                  <a:cubicBezTo>
                    <a:pt x="1176" y="247"/>
                    <a:pt x="1176" y="247"/>
                    <a:pt x="1176" y="247"/>
                  </a:cubicBezTo>
                  <a:cubicBezTo>
                    <a:pt x="1194" y="248"/>
                    <a:pt x="1194" y="248"/>
                    <a:pt x="1194" y="248"/>
                  </a:cubicBezTo>
                  <a:cubicBezTo>
                    <a:pt x="1203" y="249"/>
                    <a:pt x="1203" y="249"/>
                    <a:pt x="1203" y="249"/>
                  </a:cubicBezTo>
                  <a:cubicBezTo>
                    <a:pt x="1213" y="254"/>
                    <a:pt x="1213" y="254"/>
                    <a:pt x="1213" y="254"/>
                  </a:cubicBezTo>
                  <a:cubicBezTo>
                    <a:pt x="1227" y="254"/>
                    <a:pt x="1227" y="254"/>
                    <a:pt x="1227" y="254"/>
                  </a:cubicBezTo>
                  <a:cubicBezTo>
                    <a:pt x="1228" y="243"/>
                    <a:pt x="1228" y="243"/>
                    <a:pt x="1228" y="243"/>
                  </a:cubicBezTo>
                  <a:cubicBezTo>
                    <a:pt x="1214" y="240"/>
                    <a:pt x="1214" y="240"/>
                    <a:pt x="1214" y="240"/>
                  </a:cubicBezTo>
                  <a:cubicBezTo>
                    <a:pt x="1208" y="226"/>
                    <a:pt x="1208" y="226"/>
                    <a:pt x="1208" y="226"/>
                  </a:cubicBezTo>
                  <a:cubicBezTo>
                    <a:pt x="1191" y="224"/>
                    <a:pt x="1191" y="224"/>
                    <a:pt x="1191" y="224"/>
                  </a:cubicBezTo>
                  <a:cubicBezTo>
                    <a:pt x="1178" y="213"/>
                    <a:pt x="1178" y="213"/>
                    <a:pt x="1178" y="213"/>
                  </a:cubicBezTo>
                  <a:cubicBezTo>
                    <a:pt x="1165" y="210"/>
                    <a:pt x="1165" y="210"/>
                    <a:pt x="1165" y="210"/>
                  </a:cubicBezTo>
                  <a:cubicBezTo>
                    <a:pt x="1165" y="202"/>
                    <a:pt x="1165" y="202"/>
                    <a:pt x="1165" y="202"/>
                  </a:cubicBezTo>
                  <a:cubicBezTo>
                    <a:pt x="1177" y="204"/>
                    <a:pt x="1177" y="204"/>
                    <a:pt x="1177" y="204"/>
                  </a:cubicBezTo>
                  <a:cubicBezTo>
                    <a:pt x="1182" y="198"/>
                    <a:pt x="1182" y="198"/>
                    <a:pt x="1182" y="198"/>
                  </a:cubicBezTo>
                  <a:cubicBezTo>
                    <a:pt x="1181" y="192"/>
                    <a:pt x="1181" y="192"/>
                    <a:pt x="1181" y="192"/>
                  </a:cubicBezTo>
                  <a:cubicBezTo>
                    <a:pt x="1195" y="192"/>
                    <a:pt x="1195" y="192"/>
                    <a:pt x="1195" y="192"/>
                  </a:cubicBezTo>
                  <a:cubicBezTo>
                    <a:pt x="1200" y="182"/>
                    <a:pt x="1200" y="182"/>
                    <a:pt x="1200" y="182"/>
                  </a:cubicBezTo>
                  <a:cubicBezTo>
                    <a:pt x="1213" y="173"/>
                    <a:pt x="1213" y="173"/>
                    <a:pt x="1213" y="173"/>
                  </a:cubicBezTo>
                  <a:cubicBezTo>
                    <a:pt x="1217" y="165"/>
                    <a:pt x="1217" y="165"/>
                    <a:pt x="1217" y="165"/>
                  </a:cubicBezTo>
                  <a:cubicBezTo>
                    <a:pt x="1210" y="156"/>
                    <a:pt x="1210" y="156"/>
                    <a:pt x="1210" y="156"/>
                  </a:cubicBezTo>
                  <a:cubicBezTo>
                    <a:pt x="1203" y="141"/>
                    <a:pt x="1203" y="141"/>
                    <a:pt x="1203" y="141"/>
                  </a:cubicBezTo>
                  <a:cubicBezTo>
                    <a:pt x="1216" y="139"/>
                    <a:pt x="1216" y="139"/>
                    <a:pt x="1216" y="139"/>
                  </a:cubicBezTo>
                  <a:cubicBezTo>
                    <a:pt x="1220" y="128"/>
                    <a:pt x="1220" y="128"/>
                    <a:pt x="1220" y="128"/>
                  </a:cubicBezTo>
                  <a:cubicBezTo>
                    <a:pt x="1210" y="117"/>
                    <a:pt x="1210" y="117"/>
                    <a:pt x="1210" y="117"/>
                  </a:cubicBezTo>
                  <a:cubicBezTo>
                    <a:pt x="1197" y="111"/>
                    <a:pt x="1197" y="111"/>
                    <a:pt x="1197" y="111"/>
                  </a:cubicBezTo>
                  <a:cubicBezTo>
                    <a:pt x="1180" y="102"/>
                    <a:pt x="1180" y="102"/>
                    <a:pt x="1180" y="102"/>
                  </a:cubicBezTo>
                  <a:cubicBezTo>
                    <a:pt x="1199" y="102"/>
                    <a:pt x="1199" y="102"/>
                    <a:pt x="1199" y="102"/>
                  </a:cubicBezTo>
                  <a:cubicBezTo>
                    <a:pt x="1201" y="96"/>
                    <a:pt x="1201" y="96"/>
                    <a:pt x="1201" y="96"/>
                  </a:cubicBezTo>
                  <a:cubicBezTo>
                    <a:pt x="1215" y="98"/>
                    <a:pt x="1215" y="98"/>
                    <a:pt x="1215" y="98"/>
                  </a:cubicBezTo>
                  <a:cubicBezTo>
                    <a:pt x="1226" y="104"/>
                    <a:pt x="1226" y="104"/>
                    <a:pt x="1226" y="104"/>
                  </a:cubicBezTo>
                  <a:cubicBezTo>
                    <a:pt x="1242" y="104"/>
                    <a:pt x="1242" y="104"/>
                    <a:pt x="1242" y="104"/>
                  </a:cubicBezTo>
                  <a:cubicBezTo>
                    <a:pt x="1256" y="101"/>
                    <a:pt x="1256" y="101"/>
                    <a:pt x="1256" y="101"/>
                  </a:cubicBezTo>
                  <a:cubicBezTo>
                    <a:pt x="1244" y="90"/>
                    <a:pt x="1244" y="90"/>
                    <a:pt x="1244" y="90"/>
                  </a:cubicBezTo>
                  <a:cubicBezTo>
                    <a:pt x="1252" y="87"/>
                    <a:pt x="1252" y="87"/>
                    <a:pt x="1252" y="87"/>
                  </a:cubicBezTo>
                  <a:cubicBezTo>
                    <a:pt x="1264" y="100"/>
                    <a:pt x="1264" y="100"/>
                    <a:pt x="1264" y="100"/>
                  </a:cubicBezTo>
                  <a:cubicBezTo>
                    <a:pt x="1278" y="101"/>
                    <a:pt x="1278" y="101"/>
                    <a:pt x="1278" y="101"/>
                  </a:cubicBezTo>
                  <a:cubicBezTo>
                    <a:pt x="1284" y="113"/>
                    <a:pt x="1284" y="113"/>
                    <a:pt x="1284" y="113"/>
                  </a:cubicBezTo>
                  <a:cubicBezTo>
                    <a:pt x="1295" y="115"/>
                    <a:pt x="1295" y="115"/>
                    <a:pt x="1295" y="115"/>
                  </a:cubicBezTo>
                  <a:cubicBezTo>
                    <a:pt x="1301" y="124"/>
                    <a:pt x="1301" y="124"/>
                    <a:pt x="1301" y="124"/>
                  </a:cubicBezTo>
                  <a:cubicBezTo>
                    <a:pt x="1312" y="128"/>
                    <a:pt x="1312" y="128"/>
                    <a:pt x="1312" y="128"/>
                  </a:cubicBezTo>
                  <a:cubicBezTo>
                    <a:pt x="1317" y="140"/>
                    <a:pt x="1317" y="140"/>
                    <a:pt x="1317" y="140"/>
                  </a:cubicBezTo>
                  <a:cubicBezTo>
                    <a:pt x="1330" y="144"/>
                    <a:pt x="1330" y="144"/>
                    <a:pt x="1330" y="144"/>
                  </a:cubicBezTo>
                  <a:cubicBezTo>
                    <a:pt x="1340" y="155"/>
                    <a:pt x="1340" y="155"/>
                    <a:pt x="1340" y="155"/>
                  </a:cubicBezTo>
                  <a:cubicBezTo>
                    <a:pt x="1342" y="168"/>
                    <a:pt x="1342" y="168"/>
                    <a:pt x="1342" y="168"/>
                  </a:cubicBezTo>
                  <a:cubicBezTo>
                    <a:pt x="1328" y="182"/>
                    <a:pt x="1328" y="182"/>
                    <a:pt x="1328" y="182"/>
                  </a:cubicBezTo>
                  <a:cubicBezTo>
                    <a:pt x="1315" y="196"/>
                    <a:pt x="1315" y="196"/>
                    <a:pt x="1315" y="196"/>
                  </a:cubicBezTo>
                  <a:cubicBezTo>
                    <a:pt x="1322" y="209"/>
                    <a:pt x="1322" y="209"/>
                    <a:pt x="1322" y="209"/>
                  </a:cubicBezTo>
                  <a:cubicBezTo>
                    <a:pt x="1300" y="212"/>
                    <a:pt x="1300" y="212"/>
                    <a:pt x="1300" y="212"/>
                  </a:cubicBezTo>
                  <a:cubicBezTo>
                    <a:pt x="1288" y="209"/>
                    <a:pt x="1288" y="209"/>
                    <a:pt x="1288" y="209"/>
                  </a:cubicBezTo>
                  <a:cubicBezTo>
                    <a:pt x="1275" y="209"/>
                    <a:pt x="1275" y="209"/>
                    <a:pt x="1275" y="209"/>
                  </a:cubicBezTo>
                  <a:cubicBezTo>
                    <a:pt x="1260" y="220"/>
                    <a:pt x="1260" y="220"/>
                    <a:pt x="1260" y="220"/>
                  </a:cubicBezTo>
                  <a:cubicBezTo>
                    <a:pt x="1260" y="232"/>
                    <a:pt x="1260" y="232"/>
                    <a:pt x="1260" y="232"/>
                  </a:cubicBezTo>
                  <a:cubicBezTo>
                    <a:pt x="1278" y="235"/>
                    <a:pt x="1278" y="235"/>
                    <a:pt x="1278" y="235"/>
                  </a:cubicBezTo>
                  <a:cubicBezTo>
                    <a:pt x="1293" y="234"/>
                    <a:pt x="1293" y="234"/>
                    <a:pt x="1293" y="234"/>
                  </a:cubicBezTo>
                  <a:cubicBezTo>
                    <a:pt x="1297" y="228"/>
                    <a:pt x="1297" y="228"/>
                    <a:pt x="1297" y="228"/>
                  </a:cubicBezTo>
                  <a:cubicBezTo>
                    <a:pt x="1303" y="224"/>
                    <a:pt x="1303" y="224"/>
                    <a:pt x="1303" y="224"/>
                  </a:cubicBezTo>
                  <a:cubicBezTo>
                    <a:pt x="1313" y="226"/>
                    <a:pt x="1313" y="226"/>
                    <a:pt x="1313" y="226"/>
                  </a:cubicBezTo>
                  <a:cubicBezTo>
                    <a:pt x="1331" y="232"/>
                    <a:pt x="1331" y="232"/>
                    <a:pt x="1331" y="232"/>
                  </a:cubicBezTo>
                  <a:cubicBezTo>
                    <a:pt x="1348" y="248"/>
                    <a:pt x="1348" y="248"/>
                    <a:pt x="1348" y="248"/>
                  </a:cubicBezTo>
                  <a:cubicBezTo>
                    <a:pt x="1351" y="257"/>
                    <a:pt x="1351" y="257"/>
                    <a:pt x="1351" y="257"/>
                  </a:cubicBezTo>
                  <a:cubicBezTo>
                    <a:pt x="1362" y="268"/>
                    <a:pt x="1362" y="268"/>
                    <a:pt x="1362" y="268"/>
                  </a:cubicBezTo>
                  <a:cubicBezTo>
                    <a:pt x="1376" y="268"/>
                    <a:pt x="1376" y="268"/>
                    <a:pt x="1376" y="268"/>
                  </a:cubicBezTo>
                  <a:cubicBezTo>
                    <a:pt x="1392" y="282"/>
                    <a:pt x="1392" y="282"/>
                    <a:pt x="1392" y="282"/>
                  </a:cubicBezTo>
                  <a:cubicBezTo>
                    <a:pt x="1415" y="283"/>
                    <a:pt x="1415" y="283"/>
                    <a:pt x="1415" y="283"/>
                  </a:cubicBezTo>
                  <a:cubicBezTo>
                    <a:pt x="1429" y="290"/>
                    <a:pt x="1429" y="290"/>
                    <a:pt x="1429" y="290"/>
                  </a:cubicBezTo>
                  <a:cubicBezTo>
                    <a:pt x="1431" y="281"/>
                    <a:pt x="1431" y="281"/>
                    <a:pt x="1431" y="281"/>
                  </a:cubicBezTo>
                  <a:cubicBezTo>
                    <a:pt x="1406" y="262"/>
                    <a:pt x="1406" y="262"/>
                    <a:pt x="1406" y="262"/>
                  </a:cubicBezTo>
                  <a:cubicBezTo>
                    <a:pt x="1396" y="254"/>
                    <a:pt x="1396" y="254"/>
                    <a:pt x="1396" y="254"/>
                  </a:cubicBezTo>
                  <a:cubicBezTo>
                    <a:pt x="1391" y="246"/>
                    <a:pt x="1391" y="246"/>
                    <a:pt x="1391" y="246"/>
                  </a:cubicBezTo>
                  <a:cubicBezTo>
                    <a:pt x="1407" y="254"/>
                    <a:pt x="1407" y="254"/>
                    <a:pt x="1407" y="254"/>
                  </a:cubicBezTo>
                  <a:cubicBezTo>
                    <a:pt x="1434" y="268"/>
                    <a:pt x="1434" y="268"/>
                    <a:pt x="1434" y="268"/>
                  </a:cubicBezTo>
                  <a:cubicBezTo>
                    <a:pt x="1448" y="276"/>
                    <a:pt x="1448" y="276"/>
                    <a:pt x="1448" y="276"/>
                  </a:cubicBezTo>
                  <a:cubicBezTo>
                    <a:pt x="1448" y="262"/>
                    <a:pt x="1448" y="262"/>
                    <a:pt x="1448" y="262"/>
                  </a:cubicBezTo>
                  <a:cubicBezTo>
                    <a:pt x="1457" y="251"/>
                    <a:pt x="1457" y="251"/>
                    <a:pt x="1457" y="251"/>
                  </a:cubicBezTo>
                  <a:cubicBezTo>
                    <a:pt x="1443" y="243"/>
                    <a:pt x="1443" y="243"/>
                    <a:pt x="1443" y="243"/>
                  </a:cubicBezTo>
                  <a:cubicBezTo>
                    <a:pt x="1440" y="225"/>
                    <a:pt x="1440" y="225"/>
                    <a:pt x="1440" y="225"/>
                  </a:cubicBezTo>
                  <a:cubicBezTo>
                    <a:pt x="1422" y="218"/>
                    <a:pt x="1422" y="218"/>
                    <a:pt x="1422" y="218"/>
                  </a:cubicBezTo>
                  <a:cubicBezTo>
                    <a:pt x="1400" y="195"/>
                    <a:pt x="1400" y="195"/>
                    <a:pt x="1400" y="195"/>
                  </a:cubicBezTo>
                  <a:cubicBezTo>
                    <a:pt x="1407" y="188"/>
                    <a:pt x="1407" y="188"/>
                    <a:pt x="1407" y="188"/>
                  </a:cubicBezTo>
                  <a:cubicBezTo>
                    <a:pt x="1415" y="182"/>
                    <a:pt x="1415" y="182"/>
                    <a:pt x="1415" y="182"/>
                  </a:cubicBezTo>
                  <a:cubicBezTo>
                    <a:pt x="1444" y="204"/>
                    <a:pt x="1444" y="204"/>
                    <a:pt x="1444" y="204"/>
                  </a:cubicBezTo>
                  <a:cubicBezTo>
                    <a:pt x="1454" y="218"/>
                    <a:pt x="1454" y="218"/>
                    <a:pt x="1454" y="218"/>
                  </a:cubicBezTo>
                  <a:cubicBezTo>
                    <a:pt x="1467" y="220"/>
                    <a:pt x="1467" y="220"/>
                    <a:pt x="1467" y="220"/>
                  </a:cubicBezTo>
                  <a:cubicBezTo>
                    <a:pt x="1471" y="204"/>
                    <a:pt x="1471" y="204"/>
                    <a:pt x="1471" y="204"/>
                  </a:cubicBezTo>
                  <a:cubicBezTo>
                    <a:pt x="1486" y="198"/>
                    <a:pt x="1486" y="198"/>
                    <a:pt x="1486" y="198"/>
                  </a:cubicBezTo>
                  <a:cubicBezTo>
                    <a:pt x="1488" y="192"/>
                    <a:pt x="1488" y="192"/>
                    <a:pt x="1488" y="192"/>
                  </a:cubicBezTo>
                  <a:cubicBezTo>
                    <a:pt x="1498" y="192"/>
                    <a:pt x="1498" y="192"/>
                    <a:pt x="1498" y="192"/>
                  </a:cubicBezTo>
                  <a:cubicBezTo>
                    <a:pt x="1503" y="184"/>
                    <a:pt x="1503" y="184"/>
                    <a:pt x="1503" y="184"/>
                  </a:cubicBezTo>
                  <a:cubicBezTo>
                    <a:pt x="1502" y="173"/>
                    <a:pt x="1502" y="173"/>
                    <a:pt x="1502" y="173"/>
                  </a:cubicBezTo>
                  <a:cubicBezTo>
                    <a:pt x="1482" y="173"/>
                    <a:pt x="1482" y="173"/>
                    <a:pt x="1482" y="173"/>
                  </a:cubicBezTo>
                  <a:cubicBezTo>
                    <a:pt x="1482" y="167"/>
                    <a:pt x="1482" y="167"/>
                    <a:pt x="1482" y="167"/>
                  </a:cubicBezTo>
                  <a:cubicBezTo>
                    <a:pt x="1469" y="158"/>
                    <a:pt x="1469" y="158"/>
                    <a:pt x="1469" y="158"/>
                  </a:cubicBezTo>
                  <a:cubicBezTo>
                    <a:pt x="1460" y="156"/>
                    <a:pt x="1460" y="156"/>
                    <a:pt x="1460" y="156"/>
                  </a:cubicBezTo>
                  <a:cubicBezTo>
                    <a:pt x="1447" y="151"/>
                    <a:pt x="1447" y="151"/>
                    <a:pt x="1447" y="151"/>
                  </a:cubicBezTo>
                  <a:cubicBezTo>
                    <a:pt x="1437" y="151"/>
                    <a:pt x="1437" y="151"/>
                    <a:pt x="1437" y="151"/>
                  </a:cubicBezTo>
                  <a:cubicBezTo>
                    <a:pt x="1434" y="142"/>
                    <a:pt x="1434" y="142"/>
                    <a:pt x="1434" y="142"/>
                  </a:cubicBezTo>
                  <a:cubicBezTo>
                    <a:pt x="1430" y="135"/>
                    <a:pt x="1430" y="135"/>
                    <a:pt x="1430" y="135"/>
                  </a:cubicBezTo>
                  <a:cubicBezTo>
                    <a:pt x="1412" y="135"/>
                    <a:pt x="1412" y="135"/>
                    <a:pt x="1412" y="135"/>
                  </a:cubicBezTo>
                  <a:cubicBezTo>
                    <a:pt x="1405" y="134"/>
                    <a:pt x="1405" y="134"/>
                    <a:pt x="1405" y="134"/>
                  </a:cubicBezTo>
                  <a:cubicBezTo>
                    <a:pt x="1405" y="122"/>
                    <a:pt x="1405" y="122"/>
                    <a:pt x="1405" y="122"/>
                  </a:cubicBezTo>
                  <a:cubicBezTo>
                    <a:pt x="1418" y="122"/>
                    <a:pt x="1418" y="122"/>
                    <a:pt x="1418" y="122"/>
                  </a:cubicBezTo>
                  <a:cubicBezTo>
                    <a:pt x="1424" y="116"/>
                    <a:pt x="1424" y="116"/>
                    <a:pt x="1424" y="116"/>
                  </a:cubicBezTo>
                  <a:cubicBezTo>
                    <a:pt x="1407" y="112"/>
                    <a:pt x="1407" y="112"/>
                    <a:pt x="1407" y="112"/>
                  </a:cubicBezTo>
                  <a:cubicBezTo>
                    <a:pt x="1409" y="106"/>
                    <a:pt x="1409" y="106"/>
                    <a:pt x="1409" y="106"/>
                  </a:cubicBezTo>
                  <a:cubicBezTo>
                    <a:pt x="1418" y="105"/>
                    <a:pt x="1418" y="105"/>
                    <a:pt x="1418" y="105"/>
                  </a:cubicBezTo>
                  <a:cubicBezTo>
                    <a:pt x="1408" y="96"/>
                    <a:pt x="1408" y="96"/>
                    <a:pt x="1408" y="96"/>
                  </a:cubicBezTo>
                  <a:cubicBezTo>
                    <a:pt x="1395" y="92"/>
                    <a:pt x="1395" y="92"/>
                    <a:pt x="1395" y="92"/>
                  </a:cubicBezTo>
                  <a:cubicBezTo>
                    <a:pt x="1400" y="84"/>
                    <a:pt x="1400" y="84"/>
                    <a:pt x="1400" y="84"/>
                  </a:cubicBezTo>
                  <a:cubicBezTo>
                    <a:pt x="1386" y="78"/>
                    <a:pt x="1386" y="78"/>
                    <a:pt x="1386" y="78"/>
                  </a:cubicBezTo>
                  <a:cubicBezTo>
                    <a:pt x="1370" y="79"/>
                    <a:pt x="1370" y="79"/>
                    <a:pt x="1370" y="79"/>
                  </a:cubicBezTo>
                  <a:cubicBezTo>
                    <a:pt x="1368" y="73"/>
                    <a:pt x="1368" y="73"/>
                    <a:pt x="1368" y="73"/>
                  </a:cubicBezTo>
                  <a:cubicBezTo>
                    <a:pt x="1356" y="72"/>
                    <a:pt x="1356" y="72"/>
                    <a:pt x="1356" y="72"/>
                  </a:cubicBezTo>
                  <a:cubicBezTo>
                    <a:pt x="1351" y="70"/>
                    <a:pt x="1351" y="70"/>
                    <a:pt x="1351" y="70"/>
                  </a:cubicBezTo>
                  <a:cubicBezTo>
                    <a:pt x="1361" y="64"/>
                    <a:pt x="1361" y="64"/>
                    <a:pt x="1361" y="64"/>
                  </a:cubicBezTo>
                  <a:cubicBezTo>
                    <a:pt x="1347" y="59"/>
                    <a:pt x="1347" y="59"/>
                    <a:pt x="1347" y="59"/>
                  </a:cubicBezTo>
                  <a:cubicBezTo>
                    <a:pt x="1329" y="64"/>
                    <a:pt x="1329" y="64"/>
                    <a:pt x="1329" y="64"/>
                  </a:cubicBezTo>
                  <a:cubicBezTo>
                    <a:pt x="1317" y="52"/>
                    <a:pt x="1317" y="52"/>
                    <a:pt x="1317" y="52"/>
                  </a:cubicBezTo>
                  <a:cubicBezTo>
                    <a:pt x="1316" y="45"/>
                    <a:pt x="1316" y="45"/>
                    <a:pt x="1316" y="45"/>
                  </a:cubicBezTo>
                  <a:cubicBezTo>
                    <a:pt x="1305" y="45"/>
                    <a:pt x="1305" y="45"/>
                    <a:pt x="1305" y="45"/>
                  </a:cubicBezTo>
                  <a:cubicBezTo>
                    <a:pt x="1304" y="37"/>
                    <a:pt x="1304" y="37"/>
                    <a:pt x="1304" y="37"/>
                  </a:cubicBezTo>
                  <a:cubicBezTo>
                    <a:pt x="1287" y="31"/>
                    <a:pt x="1287" y="31"/>
                    <a:pt x="1287" y="31"/>
                  </a:cubicBezTo>
                  <a:cubicBezTo>
                    <a:pt x="1264" y="31"/>
                    <a:pt x="1264" y="31"/>
                    <a:pt x="1264" y="31"/>
                  </a:cubicBezTo>
                  <a:cubicBezTo>
                    <a:pt x="1261" y="37"/>
                    <a:pt x="1261" y="37"/>
                    <a:pt x="1261" y="37"/>
                  </a:cubicBezTo>
                  <a:cubicBezTo>
                    <a:pt x="1249" y="39"/>
                    <a:pt x="1249" y="39"/>
                    <a:pt x="1249" y="39"/>
                  </a:cubicBezTo>
                  <a:cubicBezTo>
                    <a:pt x="1238" y="37"/>
                    <a:pt x="1238" y="37"/>
                    <a:pt x="1238" y="37"/>
                  </a:cubicBezTo>
                  <a:cubicBezTo>
                    <a:pt x="1234" y="45"/>
                    <a:pt x="1234" y="45"/>
                    <a:pt x="1234" y="45"/>
                  </a:cubicBezTo>
                  <a:cubicBezTo>
                    <a:pt x="1223" y="45"/>
                    <a:pt x="1223" y="45"/>
                    <a:pt x="1223" y="45"/>
                  </a:cubicBezTo>
                  <a:cubicBezTo>
                    <a:pt x="1222" y="35"/>
                    <a:pt x="1222" y="35"/>
                    <a:pt x="1222" y="35"/>
                  </a:cubicBezTo>
                  <a:cubicBezTo>
                    <a:pt x="1229" y="25"/>
                    <a:pt x="1229" y="25"/>
                    <a:pt x="1229" y="25"/>
                  </a:cubicBezTo>
                  <a:cubicBezTo>
                    <a:pt x="1218" y="12"/>
                    <a:pt x="1218" y="12"/>
                    <a:pt x="1218" y="12"/>
                  </a:cubicBezTo>
                  <a:cubicBezTo>
                    <a:pt x="1213" y="0"/>
                    <a:pt x="1213" y="0"/>
                    <a:pt x="1213" y="0"/>
                  </a:cubicBezTo>
                  <a:cubicBezTo>
                    <a:pt x="1192" y="0"/>
                    <a:pt x="1192" y="0"/>
                    <a:pt x="1192" y="0"/>
                  </a:cubicBezTo>
                  <a:cubicBezTo>
                    <a:pt x="1183" y="9"/>
                    <a:pt x="1183" y="9"/>
                    <a:pt x="1183" y="9"/>
                  </a:cubicBezTo>
                  <a:cubicBezTo>
                    <a:pt x="1169" y="10"/>
                    <a:pt x="1169" y="10"/>
                    <a:pt x="1169" y="10"/>
                  </a:cubicBezTo>
                  <a:cubicBezTo>
                    <a:pt x="1159" y="16"/>
                    <a:pt x="1159" y="16"/>
                    <a:pt x="1159" y="16"/>
                  </a:cubicBezTo>
                  <a:cubicBezTo>
                    <a:pt x="1157" y="28"/>
                    <a:pt x="1157" y="28"/>
                    <a:pt x="1157" y="28"/>
                  </a:cubicBezTo>
                  <a:cubicBezTo>
                    <a:pt x="1166" y="40"/>
                    <a:pt x="1166" y="40"/>
                    <a:pt x="1166" y="40"/>
                  </a:cubicBezTo>
                  <a:cubicBezTo>
                    <a:pt x="1160" y="48"/>
                    <a:pt x="1160" y="48"/>
                    <a:pt x="1160" y="48"/>
                  </a:cubicBezTo>
                  <a:cubicBezTo>
                    <a:pt x="1172" y="64"/>
                    <a:pt x="1172" y="64"/>
                    <a:pt x="1172" y="64"/>
                  </a:cubicBezTo>
                  <a:cubicBezTo>
                    <a:pt x="1162" y="65"/>
                    <a:pt x="1162" y="65"/>
                    <a:pt x="1162" y="65"/>
                  </a:cubicBezTo>
                  <a:cubicBezTo>
                    <a:pt x="1149" y="52"/>
                    <a:pt x="1149" y="52"/>
                    <a:pt x="1149" y="52"/>
                  </a:cubicBezTo>
                  <a:cubicBezTo>
                    <a:pt x="1145" y="34"/>
                    <a:pt x="1145" y="34"/>
                    <a:pt x="1145" y="34"/>
                  </a:cubicBezTo>
                  <a:cubicBezTo>
                    <a:pt x="1143" y="23"/>
                    <a:pt x="1143" y="23"/>
                    <a:pt x="1143" y="23"/>
                  </a:cubicBezTo>
                  <a:cubicBezTo>
                    <a:pt x="1153" y="10"/>
                    <a:pt x="1153" y="10"/>
                    <a:pt x="1153" y="10"/>
                  </a:cubicBezTo>
                  <a:cubicBezTo>
                    <a:pt x="1167" y="0"/>
                    <a:pt x="1167" y="0"/>
                    <a:pt x="1167" y="0"/>
                  </a:cubicBezTo>
                  <a:cubicBezTo>
                    <a:pt x="1147" y="0"/>
                    <a:pt x="1147" y="0"/>
                    <a:pt x="1147" y="0"/>
                  </a:cubicBezTo>
                  <a:cubicBezTo>
                    <a:pt x="1127" y="2"/>
                    <a:pt x="1127" y="2"/>
                    <a:pt x="1127" y="2"/>
                  </a:cubicBezTo>
                  <a:cubicBezTo>
                    <a:pt x="1108" y="17"/>
                    <a:pt x="1108" y="17"/>
                    <a:pt x="1108" y="17"/>
                  </a:cubicBezTo>
                  <a:cubicBezTo>
                    <a:pt x="1097" y="37"/>
                    <a:pt x="1097" y="37"/>
                    <a:pt x="1097" y="37"/>
                  </a:cubicBezTo>
                  <a:cubicBezTo>
                    <a:pt x="1097" y="63"/>
                    <a:pt x="1097" y="63"/>
                    <a:pt x="1097" y="63"/>
                  </a:cubicBezTo>
                  <a:cubicBezTo>
                    <a:pt x="1114" y="66"/>
                    <a:pt x="1114" y="66"/>
                    <a:pt x="1114" y="66"/>
                  </a:cubicBezTo>
                  <a:cubicBezTo>
                    <a:pt x="1125" y="67"/>
                    <a:pt x="1125" y="67"/>
                    <a:pt x="1125" y="67"/>
                  </a:cubicBezTo>
                  <a:cubicBezTo>
                    <a:pt x="1131" y="76"/>
                    <a:pt x="1131" y="76"/>
                    <a:pt x="1131" y="76"/>
                  </a:cubicBezTo>
                  <a:cubicBezTo>
                    <a:pt x="1117" y="74"/>
                    <a:pt x="1117" y="74"/>
                    <a:pt x="1117" y="74"/>
                  </a:cubicBezTo>
                  <a:cubicBezTo>
                    <a:pt x="1103" y="78"/>
                    <a:pt x="1103" y="78"/>
                    <a:pt x="1103" y="78"/>
                  </a:cubicBezTo>
                  <a:cubicBezTo>
                    <a:pt x="1115" y="90"/>
                    <a:pt x="1115" y="90"/>
                    <a:pt x="1115" y="90"/>
                  </a:cubicBezTo>
                  <a:cubicBezTo>
                    <a:pt x="1131" y="90"/>
                    <a:pt x="1131" y="90"/>
                    <a:pt x="1131" y="90"/>
                  </a:cubicBezTo>
                  <a:cubicBezTo>
                    <a:pt x="1139" y="87"/>
                    <a:pt x="1139" y="87"/>
                    <a:pt x="1139" y="87"/>
                  </a:cubicBezTo>
                  <a:cubicBezTo>
                    <a:pt x="1150" y="94"/>
                    <a:pt x="1150" y="94"/>
                    <a:pt x="1150" y="94"/>
                  </a:cubicBezTo>
                  <a:cubicBezTo>
                    <a:pt x="1171" y="101"/>
                    <a:pt x="1171" y="101"/>
                    <a:pt x="1171" y="101"/>
                  </a:cubicBezTo>
                  <a:cubicBezTo>
                    <a:pt x="1158" y="104"/>
                    <a:pt x="1158" y="104"/>
                    <a:pt x="1158" y="104"/>
                  </a:cubicBezTo>
                  <a:cubicBezTo>
                    <a:pt x="1158" y="115"/>
                    <a:pt x="1158" y="115"/>
                    <a:pt x="1158" y="115"/>
                  </a:cubicBezTo>
                  <a:cubicBezTo>
                    <a:pt x="1167" y="122"/>
                    <a:pt x="1167" y="122"/>
                    <a:pt x="1167" y="122"/>
                  </a:cubicBezTo>
                  <a:cubicBezTo>
                    <a:pt x="1153" y="142"/>
                    <a:pt x="1153" y="142"/>
                    <a:pt x="1153" y="142"/>
                  </a:cubicBezTo>
                  <a:cubicBezTo>
                    <a:pt x="1146" y="156"/>
                    <a:pt x="1146" y="156"/>
                    <a:pt x="1146" y="156"/>
                  </a:cubicBezTo>
                  <a:cubicBezTo>
                    <a:pt x="1136" y="167"/>
                    <a:pt x="1136" y="167"/>
                    <a:pt x="1136" y="167"/>
                  </a:cubicBezTo>
                  <a:cubicBezTo>
                    <a:pt x="1126" y="162"/>
                    <a:pt x="1126" y="162"/>
                    <a:pt x="1126" y="162"/>
                  </a:cubicBezTo>
                  <a:cubicBezTo>
                    <a:pt x="1119" y="145"/>
                    <a:pt x="1119" y="145"/>
                    <a:pt x="1119" y="145"/>
                  </a:cubicBezTo>
                  <a:cubicBezTo>
                    <a:pt x="1126" y="135"/>
                    <a:pt x="1126" y="135"/>
                    <a:pt x="1126" y="135"/>
                  </a:cubicBezTo>
                  <a:cubicBezTo>
                    <a:pt x="1108" y="119"/>
                    <a:pt x="1108" y="119"/>
                    <a:pt x="1108" y="119"/>
                  </a:cubicBezTo>
                  <a:cubicBezTo>
                    <a:pt x="1093" y="131"/>
                    <a:pt x="1093" y="131"/>
                    <a:pt x="1093" y="131"/>
                  </a:cubicBezTo>
                  <a:cubicBezTo>
                    <a:pt x="1072" y="109"/>
                    <a:pt x="1072" y="109"/>
                    <a:pt x="1072" y="109"/>
                  </a:cubicBezTo>
                  <a:cubicBezTo>
                    <a:pt x="1065" y="106"/>
                    <a:pt x="1065" y="106"/>
                    <a:pt x="1065" y="106"/>
                  </a:cubicBezTo>
                  <a:cubicBezTo>
                    <a:pt x="1066" y="94"/>
                    <a:pt x="1066" y="94"/>
                    <a:pt x="1066" y="94"/>
                  </a:cubicBezTo>
                  <a:cubicBezTo>
                    <a:pt x="1064" y="81"/>
                    <a:pt x="1064" y="81"/>
                    <a:pt x="1064" y="81"/>
                  </a:cubicBezTo>
                  <a:cubicBezTo>
                    <a:pt x="1054" y="79"/>
                    <a:pt x="1054" y="79"/>
                    <a:pt x="1054" y="79"/>
                  </a:cubicBezTo>
                  <a:cubicBezTo>
                    <a:pt x="1053" y="68"/>
                    <a:pt x="1053" y="68"/>
                    <a:pt x="1053" y="68"/>
                  </a:cubicBezTo>
                  <a:cubicBezTo>
                    <a:pt x="1038" y="56"/>
                    <a:pt x="1038" y="56"/>
                    <a:pt x="1038" y="56"/>
                  </a:cubicBezTo>
                  <a:cubicBezTo>
                    <a:pt x="1019" y="55"/>
                    <a:pt x="1019" y="55"/>
                    <a:pt x="1019" y="55"/>
                  </a:cubicBezTo>
                  <a:cubicBezTo>
                    <a:pt x="1016" y="62"/>
                    <a:pt x="1016" y="62"/>
                    <a:pt x="1016" y="62"/>
                  </a:cubicBezTo>
                  <a:cubicBezTo>
                    <a:pt x="1008" y="63"/>
                    <a:pt x="1008" y="63"/>
                    <a:pt x="1008" y="63"/>
                  </a:cubicBezTo>
                  <a:cubicBezTo>
                    <a:pt x="1000" y="75"/>
                    <a:pt x="1000" y="75"/>
                    <a:pt x="1000" y="75"/>
                  </a:cubicBezTo>
                  <a:cubicBezTo>
                    <a:pt x="1005" y="84"/>
                    <a:pt x="1005" y="84"/>
                    <a:pt x="1005" y="84"/>
                  </a:cubicBezTo>
                  <a:cubicBezTo>
                    <a:pt x="1002" y="92"/>
                    <a:pt x="1002" y="92"/>
                    <a:pt x="1002" y="92"/>
                  </a:cubicBezTo>
                  <a:cubicBezTo>
                    <a:pt x="1017" y="104"/>
                    <a:pt x="1017" y="104"/>
                    <a:pt x="1017" y="104"/>
                  </a:cubicBezTo>
                  <a:cubicBezTo>
                    <a:pt x="1031" y="112"/>
                    <a:pt x="1031" y="112"/>
                    <a:pt x="1031" y="112"/>
                  </a:cubicBezTo>
                  <a:cubicBezTo>
                    <a:pt x="1027" y="123"/>
                    <a:pt x="1027" y="123"/>
                    <a:pt x="1027" y="123"/>
                  </a:cubicBezTo>
                  <a:cubicBezTo>
                    <a:pt x="1011" y="120"/>
                    <a:pt x="1011" y="120"/>
                    <a:pt x="1011" y="120"/>
                  </a:cubicBezTo>
                  <a:cubicBezTo>
                    <a:pt x="1016" y="133"/>
                    <a:pt x="1016" y="133"/>
                    <a:pt x="1016" y="133"/>
                  </a:cubicBezTo>
                  <a:cubicBezTo>
                    <a:pt x="1029" y="132"/>
                    <a:pt x="1029" y="132"/>
                    <a:pt x="1029" y="132"/>
                  </a:cubicBezTo>
                  <a:cubicBezTo>
                    <a:pt x="1044" y="123"/>
                    <a:pt x="1044" y="123"/>
                    <a:pt x="1044" y="123"/>
                  </a:cubicBezTo>
                  <a:cubicBezTo>
                    <a:pt x="1044" y="137"/>
                    <a:pt x="1044" y="137"/>
                    <a:pt x="1044" y="137"/>
                  </a:cubicBezTo>
                  <a:cubicBezTo>
                    <a:pt x="1018" y="150"/>
                    <a:pt x="1018" y="150"/>
                    <a:pt x="1018" y="150"/>
                  </a:cubicBezTo>
                  <a:cubicBezTo>
                    <a:pt x="1020" y="169"/>
                    <a:pt x="1020" y="169"/>
                    <a:pt x="1020" y="169"/>
                  </a:cubicBezTo>
                  <a:cubicBezTo>
                    <a:pt x="1004" y="159"/>
                    <a:pt x="1004" y="159"/>
                    <a:pt x="1004" y="159"/>
                  </a:cubicBezTo>
                  <a:cubicBezTo>
                    <a:pt x="1008" y="145"/>
                    <a:pt x="1008" y="145"/>
                    <a:pt x="1008" y="145"/>
                  </a:cubicBezTo>
                  <a:cubicBezTo>
                    <a:pt x="998" y="145"/>
                    <a:pt x="998" y="145"/>
                    <a:pt x="998" y="145"/>
                  </a:cubicBezTo>
                  <a:cubicBezTo>
                    <a:pt x="997" y="133"/>
                    <a:pt x="997" y="133"/>
                    <a:pt x="997" y="133"/>
                  </a:cubicBezTo>
                  <a:cubicBezTo>
                    <a:pt x="1007" y="133"/>
                    <a:pt x="1007" y="133"/>
                    <a:pt x="1007" y="133"/>
                  </a:cubicBezTo>
                  <a:cubicBezTo>
                    <a:pt x="1004" y="115"/>
                    <a:pt x="1004" y="115"/>
                    <a:pt x="1004" y="115"/>
                  </a:cubicBezTo>
                  <a:cubicBezTo>
                    <a:pt x="980" y="104"/>
                    <a:pt x="980" y="104"/>
                    <a:pt x="980" y="104"/>
                  </a:cubicBezTo>
                  <a:cubicBezTo>
                    <a:pt x="975" y="117"/>
                    <a:pt x="975" y="117"/>
                    <a:pt x="975" y="117"/>
                  </a:cubicBezTo>
                  <a:cubicBezTo>
                    <a:pt x="963" y="123"/>
                    <a:pt x="963" y="123"/>
                    <a:pt x="963" y="123"/>
                  </a:cubicBezTo>
                  <a:cubicBezTo>
                    <a:pt x="984" y="137"/>
                    <a:pt x="984" y="137"/>
                    <a:pt x="984" y="137"/>
                  </a:cubicBezTo>
                  <a:cubicBezTo>
                    <a:pt x="974" y="145"/>
                    <a:pt x="974" y="145"/>
                    <a:pt x="974" y="145"/>
                  </a:cubicBezTo>
                  <a:cubicBezTo>
                    <a:pt x="970" y="155"/>
                    <a:pt x="970" y="155"/>
                    <a:pt x="970" y="155"/>
                  </a:cubicBezTo>
                  <a:cubicBezTo>
                    <a:pt x="930" y="156"/>
                    <a:pt x="930" y="156"/>
                    <a:pt x="930" y="156"/>
                  </a:cubicBezTo>
                  <a:cubicBezTo>
                    <a:pt x="910" y="148"/>
                    <a:pt x="910" y="148"/>
                    <a:pt x="910" y="148"/>
                  </a:cubicBezTo>
                  <a:cubicBezTo>
                    <a:pt x="896" y="146"/>
                    <a:pt x="896" y="146"/>
                    <a:pt x="896" y="146"/>
                  </a:cubicBezTo>
                  <a:cubicBezTo>
                    <a:pt x="877" y="135"/>
                    <a:pt x="877" y="135"/>
                    <a:pt x="877" y="135"/>
                  </a:cubicBezTo>
                  <a:cubicBezTo>
                    <a:pt x="863" y="143"/>
                    <a:pt x="863" y="143"/>
                    <a:pt x="863" y="143"/>
                  </a:cubicBezTo>
                  <a:cubicBezTo>
                    <a:pt x="843" y="152"/>
                    <a:pt x="843" y="152"/>
                    <a:pt x="843" y="152"/>
                  </a:cubicBezTo>
                  <a:cubicBezTo>
                    <a:pt x="848" y="165"/>
                    <a:pt x="848" y="165"/>
                    <a:pt x="848" y="165"/>
                  </a:cubicBezTo>
                  <a:cubicBezTo>
                    <a:pt x="845" y="184"/>
                    <a:pt x="845" y="184"/>
                    <a:pt x="845" y="184"/>
                  </a:cubicBezTo>
                  <a:cubicBezTo>
                    <a:pt x="832" y="161"/>
                    <a:pt x="832" y="161"/>
                    <a:pt x="832" y="161"/>
                  </a:cubicBezTo>
                  <a:cubicBezTo>
                    <a:pt x="813" y="152"/>
                    <a:pt x="813" y="152"/>
                    <a:pt x="813" y="152"/>
                  </a:cubicBezTo>
                  <a:cubicBezTo>
                    <a:pt x="790" y="156"/>
                    <a:pt x="790" y="156"/>
                    <a:pt x="790" y="156"/>
                  </a:cubicBezTo>
                  <a:cubicBezTo>
                    <a:pt x="742" y="152"/>
                    <a:pt x="742" y="152"/>
                    <a:pt x="742" y="152"/>
                  </a:cubicBezTo>
                  <a:cubicBezTo>
                    <a:pt x="741" y="145"/>
                    <a:pt x="741" y="145"/>
                    <a:pt x="741" y="145"/>
                  </a:cubicBezTo>
                  <a:cubicBezTo>
                    <a:pt x="758" y="140"/>
                    <a:pt x="758" y="140"/>
                    <a:pt x="758" y="140"/>
                  </a:cubicBezTo>
                  <a:cubicBezTo>
                    <a:pt x="734" y="127"/>
                    <a:pt x="734" y="127"/>
                    <a:pt x="734" y="127"/>
                  </a:cubicBezTo>
                  <a:cubicBezTo>
                    <a:pt x="718" y="128"/>
                    <a:pt x="718" y="128"/>
                    <a:pt x="718" y="128"/>
                  </a:cubicBezTo>
                  <a:cubicBezTo>
                    <a:pt x="675" y="115"/>
                    <a:pt x="675" y="115"/>
                    <a:pt x="675" y="115"/>
                  </a:cubicBezTo>
                  <a:cubicBezTo>
                    <a:pt x="664" y="106"/>
                    <a:pt x="664" y="106"/>
                    <a:pt x="664" y="106"/>
                  </a:cubicBezTo>
                  <a:cubicBezTo>
                    <a:pt x="644" y="104"/>
                    <a:pt x="644" y="104"/>
                    <a:pt x="644" y="104"/>
                  </a:cubicBezTo>
                  <a:cubicBezTo>
                    <a:pt x="632" y="104"/>
                    <a:pt x="632" y="104"/>
                    <a:pt x="632" y="104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16" y="115"/>
                    <a:pt x="616" y="115"/>
                    <a:pt x="616" y="115"/>
                  </a:cubicBezTo>
                  <a:cubicBezTo>
                    <a:pt x="605" y="96"/>
                    <a:pt x="605" y="96"/>
                    <a:pt x="605" y="96"/>
                  </a:cubicBezTo>
                  <a:cubicBezTo>
                    <a:pt x="598" y="112"/>
                    <a:pt x="598" y="112"/>
                    <a:pt x="598" y="112"/>
                  </a:cubicBezTo>
                  <a:cubicBezTo>
                    <a:pt x="584" y="110"/>
                    <a:pt x="584" y="110"/>
                    <a:pt x="584" y="110"/>
                  </a:cubicBezTo>
                  <a:cubicBezTo>
                    <a:pt x="572" y="89"/>
                    <a:pt x="572" y="89"/>
                    <a:pt x="572" y="89"/>
                  </a:cubicBezTo>
                  <a:cubicBezTo>
                    <a:pt x="557" y="85"/>
                    <a:pt x="557" y="85"/>
                    <a:pt x="557" y="85"/>
                  </a:cubicBezTo>
                  <a:cubicBezTo>
                    <a:pt x="553" y="99"/>
                    <a:pt x="553" y="99"/>
                    <a:pt x="553" y="99"/>
                  </a:cubicBezTo>
                  <a:cubicBezTo>
                    <a:pt x="543" y="108"/>
                    <a:pt x="543" y="108"/>
                    <a:pt x="543" y="108"/>
                  </a:cubicBezTo>
                  <a:cubicBezTo>
                    <a:pt x="528" y="110"/>
                    <a:pt x="528" y="110"/>
                    <a:pt x="528" y="110"/>
                  </a:cubicBezTo>
                  <a:cubicBezTo>
                    <a:pt x="509" y="117"/>
                    <a:pt x="509" y="117"/>
                    <a:pt x="509" y="117"/>
                  </a:cubicBezTo>
                  <a:cubicBezTo>
                    <a:pt x="490" y="126"/>
                    <a:pt x="490" y="126"/>
                    <a:pt x="490" y="126"/>
                  </a:cubicBezTo>
                  <a:cubicBezTo>
                    <a:pt x="506" y="112"/>
                    <a:pt x="506" y="112"/>
                    <a:pt x="506" y="112"/>
                  </a:cubicBezTo>
                  <a:cubicBezTo>
                    <a:pt x="522" y="107"/>
                    <a:pt x="522" y="107"/>
                    <a:pt x="522" y="107"/>
                  </a:cubicBezTo>
                  <a:cubicBezTo>
                    <a:pt x="534" y="103"/>
                    <a:pt x="534" y="103"/>
                    <a:pt x="534" y="103"/>
                  </a:cubicBezTo>
                  <a:cubicBezTo>
                    <a:pt x="539" y="95"/>
                    <a:pt x="539" y="95"/>
                    <a:pt x="539" y="95"/>
                  </a:cubicBezTo>
                  <a:cubicBezTo>
                    <a:pt x="532" y="94"/>
                    <a:pt x="532" y="94"/>
                    <a:pt x="532" y="94"/>
                  </a:cubicBezTo>
                  <a:cubicBezTo>
                    <a:pt x="512" y="101"/>
                    <a:pt x="512" y="101"/>
                    <a:pt x="512" y="101"/>
                  </a:cubicBezTo>
                  <a:cubicBezTo>
                    <a:pt x="490" y="110"/>
                    <a:pt x="490" y="110"/>
                    <a:pt x="490" y="110"/>
                  </a:cubicBezTo>
                  <a:cubicBezTo>
                    <a:pt x="478" y="111"/>
                    <a:pt x="478" y="111"/>
                    <a:pt x="478" y="111"/>
                  </a:cubicBezTo>
                  <a:cubicBezTo>
                    <a:pt x="466" y="111"/>
                    <a:pt x="466" y="111"/>
                    <a:pt x="466" y="111"/>
                  </a:cubicBezTo>
                  <a:cubicBezTo>
                    <a:pt x="442" y="124"/>
                    <a:pt x="442" y="124"/>
                    <a:pt x="442" y="124"/>
                  </a:cubicBezTo>
                  <a:cubicBezTo>
                    <a:pt x="419" y="122"/>
                    <a:pt x="419" y="122"/>
                    <a:pt x="419" y="122"/>
                  </a:cubicBezTo>
                  <a:cubicBezTo>
                    <a:pt x="400" y="108"/>
                    <a:pt x="400" y="108"/>
                    <a:pt x="400" y="108"/>
                  </a:cubicBezTo>
                  <a:cubicBezTo>
                    <a:pt x="367" y="106"/>
                    <a:pt x="367" y="106"/>
                    <a:pt x="367" y="106"/>
                  </a:cubicBezTo>
                  <a:cubicBezTo>
                    <a:pt x="356" y="99"/>
                    <a:pt x="356" y="99"/>
                    <a:pt x="356" y="99"/>
                  </a:cubicBezTo>
                  <a:cubicBezTo>
                    <a:pt x="339" y="96"/>
                    <a:pt x="339" y="96"/>
                    <a:pt x="339" y="96"/>
                  </a:cubicBezTo>
                  <a:cubicBezTo>
                    <a:pt x="318" y="101"/>
                    <a:pt x="318" y="101"/>
                    <a:pt x="318" y="101"/>
                  </a:cubicBezTo>
                  <a:cubicBezTo>
                    <a:pt x="305" y="93"/>
                    <a:pt x="305" y="93"/>
                    <a:pt x="305" y="93"/>
                  </a:cubicBezTo>
                  <a:cubicBezTo>
                    <a:pt x="283" y="93"/>
                    <a:pt x="283" y="93"/>
                    <a:pt x="283" y="93"/>
                  </a:cubicBezTo>
                  <a:cubicBezTo>
                    <a:pt x="261" y="87"/>
                    <a:pt x="261" y="87"/>
                    <a:pt x="261" y="87"/>
                  </a:cubicBezTo>
                  <a:cubicBezTo>
                    <a:pt x="240" y="87"/>
                    <a:pt x="240" y="87"/>
                    <a:pt x="240" y="87"/>
                  </a:cubicBezTo>
                  <a:cubicBezTo>
                    <a:pt x="224" y="87"/>
                    <a:pt x="224" y="87"/>
                    <a:pt x="224" y="87"/>
                  </a:cubicBezTo>
                  <a:cubicBezTo>
                    <a:pt x="219" y="77"/>
                    <a:pt x="219" y="77"/>
                    <a:pt x="219" y="77"/>
                  </a:cubicBezTo>
                  <a:cubicBezTo>
                    <a:pt x="187" y="76"/>
                    <a:pt x="187" y="76"/>
                    <a:pt x="187" y="76"/>
                  </a:cubicBezTo>
                  <a:cubicBezTo>
                    <a:pt x="174" y="77"/>
                    <a:pt x="174" y="77"/>
                    <a:pt x="174" y="77"/>
                  </a:cubicBezTo>
                  <a:cubicBezTo>
                    <a:pt x="177" y="69"/>
                    <a:pt x="177" y="69"/>
                    <a:pt x="177" y="69"/>
                  </a:cubicBezTo>
                  <a:cubicBezTo>
                    <a:pt x="158" y="68"/>
                    <a:pt x="158" y="68"/>
                    <a:pt x="158" y="68"/>
                  </a:cubicBezTo>
                  <a:cubicBezTo>
                    <a:pt x="141" y="78"/>
                    <a:pt x="141" y="78"/>
                    <a:pt x="141" y="78"/>
                  </a:cubicBezTo>
                  <a:cubicBezTo>
                    <a:pt x="115" y="78"/>
                    <a:pt x="115" y="78"/>
                    <a:pt x="115" y="78"/>
                  </a:cubicBezTo>
                  <a:cubicBezTo>
                    <a:pt x="95" y="92"/>
                    <a:pt x="95" y="92"/>
                    <a:pt x="95" y="92"/>
                  </a:cubicBezTo>
                  <a:cubicBezTo>
                    <a:pt x="80" y="92"/>
                    <a:pt x="80" y="92"/>
                    <a:pt x="80" y="92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49" y="127"/>
                    <a:pt x="49" y="127"/>
                    <a:pt x="49" y="127"/>
                  </a:cubicBezTo>
                  <a:cubicBezTo>
                    <a:pt x="22" y="128"/>
                    <a:pt x="22" y="128"/>
                    <a:pt x="22" y="128"/>
                  </a:cubicBezTo>
                  <a:cubicBezTo>
                    <a:pt x="17" y="142"/>
                    <a:pt x="17" y="142"/>
                    <a:pt x="17" y="142"/>
                  </a:cubicBezTo>
                  <a:cubicBezTo>
                    <a:pt x="47" y="156"/>
                    <a:pt x="47" y="156"/>
                    <a:pt x="47" y="156"/>
                  </a:cubicBezTo>
                  <a:cubicBezTo>
                    <a:pt x="57" y="170"/>
                    <a:pt x="57" y="170"/>
                    <a:pt x="57" y="170"/>
                  </a:cubicBezTo>
                  <a:cubicBezTo>
                    <a:pt x="74" y="176"/>
                    <a:pt x="74" y="176"/>
                    <a:pt x="74" y="176"/>
                  </a:cubicBezTo>
                  <a:cubicBezTo>
                    <a:pt x="85" y="193"/>
                    <a:pt x="85" y="193"/>
                    <a:pt x="85" y="193"/>
                  </a:cubicBezTo>
                  <a:cubicBezTo>
                    <a:pt x="69" y="195"/>
                    <a:pt x="69" y="195"/>
                    <a:pt x="69" y="195"/>
                  </a:cubicBezTo>
                  <a:cubicBezTo>
                    <a:pt x="54" y="193"/>
                    <a:pt x="54" y="193"/>
                    <a:pt x="54" y="193"/>
                  </a:cubicBezTo>
                  <a:cubicBezTo>
                    <a:pt x="52" y="180"/>
                    <a:pt x="52" y="180"/>
                    <a:pt x="52" y="180"/>
                  </a:cubicBezTo>
                  <a:cubicBezTo>
                    <a:pt x="34" y="190"/>
                    <a:pt x="34" y="190"/>
                    <a:pt x="34" y="190"/>
                  </a:cubicBezTo>
                  <a:cubicBezTo>
                    <a:pt x="18" y="191"/>
                    <a:pt x="18" y="191"/>
                    <a:pt x="18" y="191"/>
                  </a:cubicBezTo>
                  <a:cubicBezTo>
                    <a:pt x="0" y="206"/>
                    <a:pt x="0" y="206"/>
                    <a:pt x="0" y="206"/>
                  </a:cubicBezTo>
                  <a:cubicBezTo>
                    <a:pt x="9" y="211"/>
                    <a:pt x="9" y="211"/>
                    <a:pt x="9" y="211"/>
                  </a:cubicBezTo>
                  <a:cubicBezTo>
                    <a:pt x="18" y="218"/>
                    <a:pt x="18" y="218"/>
                    <a:pt x="18" y="218"/>
                  </a:cubicBezTo>
                  <a:cubicBezTo>
                    <a:pt x="24" y="234"/>
                    <a:pt x="24" y="234"/>
                    <a:pt x="24" y="234"/>
                  </a:cubicBezTo>
                  <a:cubicBezTo>
                    <a:pt x="72" y="229"/>
                    <a:pt x="72" y="229"/>
                    <a:pt x="72" y="229"/>
                  </a:cubicBezTo>
                  <a:cubicBezTo>
                    <a:pt x="84" y="222"/>
                    <a:pt x="84" y="222"/>
                    <a:pt x="84" y="222"/>
                  </a:cubicBezTo>
                  <a:cubicBezTo>
                    <a:pt x="96" y="223"/>
                    <a:pt x="96" y="223"/>
                    <a:pt x="96" y="223"/>
                  </a:cubicBezTo>
                  <a:cubicBezTo>
                    <a:pt x="94" y="237"/>
                    <a:pt x="94" y="237"/>
                    <a:pt x="94" y="237"/>
                  </a:cubicBezTo>
                  <a:cubicBezTo>
                    <a:pt x="94" y="254"/>
                    <a:pt x="94" y="254"/>
                    <a:pt x="94" y="254"/>
                  </a:cubicBezTo>
                  <a:cubicBezTo>
                    <a:pt x="77" y="254"/>
                    <a:pt x="77" y="254"/>
                    <a:pt x="77" y="254"/>
                  </a:cubicBezTo>
                  <a:cubicBezTo>
                    <a:pt x="60" y="260"/>
                    <a:pt x="60" y="260"/>
                    <a:pt x="60" y="260"/>
                  </a:cubicBezTo>
                  <a:cubicBezTo>
                    <a:pt x="45" y="259"/>
                    <a:pt x="45" y="259"/>
                    <a:pt x="45" y="259"/>
                  </a:cubicBezTo>
                  <a:cubicBezTo>
                    <a:pt x="41" y="275"/>
                    <a:pt x="41" y="275"/>
                    <a:pt x="41" y="275"/>
                  </a:cubicBezTo>
                  <a:cubicBezTo>
                    <a:pt x="23" y="291"/>
                    <a:pt x="23" y="291"/>
                    <a:pt x="23" y="291"/>
                  </a:cubicBezTo>
                  <a:cubicBezTo>
                    <a:pt x="27" y="302"/>
                    <a:pt x="27" y="302"/>
                    <a:pt x="27" y="302"/>
                  </a:cubicBezTo>
                  <a:cubicBezTo>
                    <a:pt x="35" y="304"/>
                    <a:pt x="35" y="304"/>
                    <a:pt x="35" y="304"/>
                  </a:cubicBezTo>
                  <a:cubicBezTo>
                    <a:pt x="38" y="312"/>
                    <a:pt x="38" y="312"/>
                    <a:pt x="38" y="312"/>
                  </a:cubicBezTo>
                  <a:cubicBezTo>
                    <a:pt x="44" y="326"/>
                    <a:pt x="44" y="326"/>
                    <a:pt x="44" y="326"/>
                  </a:cubicBezTo>
                  <a:cubicBezTo>
                    <a:pt x="64" y="333"/>
                    <a:pt x="64" y="333"/>
                    <a:pt x="64" y="333"/>
                  </a:cubicBezTo>
                  <a:cubicBezTo>
                    <a:pt x="74" y="322"/>
                    <a:pt x="74" y="322"/>
                    <a:pt x="74" y="322"/>
                  </a:cubicBezTo>
                  <a:cubicBezTo>
                    <a:pt x="85" y="337"/>
                    <a:pt x="85" y="337"/>
                    <a:pt x="85" y="337"/>
                  </a:cubicBezTo>
                  <a:cubicBezTo>
                    <a:pt x="83" y="357"/>
                    <a:pt x="83" y="357"/>
                    <a:pt x="83" y="357"/>
                  </a:cubicBezTo>
                  <a:cubicBezTo>
                    <a:pt x="93" y="357"/>
                    <a:pt x="93" y="357"/>
                    <a:pt x="93" y="357"/>
                  </a:cubicBezTo>
                  <a:cubicBezTo>
                    <a:pt x="99" y="354"/>
                    <a:pt x="99" y="354"/>
                    <a:pt x="99" y="354"/>
                  </a:cubicBezTo>
                  <a:cubicBezTo>
                    <a:pt x="115" y="353"/>
                    <a:pt x="115" y="353"/>
                    <a:pt x="115" y="353"/>
                  </a:cubicBezTo>
                  <a:cubicBezTo>
                    <a:pt x="125" y="359"/>
                    <a:pt x="125" y="359"/>
                    <a:pt x="125" y="359"/>
                  </a:cubicBezTo>
                  <a:cubicBezTo>
                    <a:pt x="131" y="349"/>
                    <a:pt x="131" y="349"/>
                    <a:pt x="131" y="349"/>
                  </a:cubicBezTo>
                  <a:cubicBezTo>
                    <a:pt x="141" y="357"/>
                    <a:pt x="141" y="357"/>
                    <a:pt x="141" y="357"/>
                  </a:cubicBezTo>
                  <a:cubicBezTo>
                    <a:pt x="152" y="350"/>
                    <a:pt x="152" y="350"/>
                    <a:pt x="152" y="350"/>
                  </a:cubicBezTo>
                  <a:cubicBezTo>
                    <a:pt x="152" y="350"/>
                    <a:pt x="145" y="364"/>
                    <a:pt x="145" y="368"/>
                  </a:cubicBezTo>
                  <a:cubicBezTo>
                    <a:pt x="145" y="373"/>
                    <a:pt x="137" y="379"/>
                    <a:pt x="133" y="382"/>
                  </a:cubicBezTo>
                  <a:cubicBezTo>
                    <a:pt x="128" y="384"/>
                    <a:pt x="110" y="399"/>
                    <a:pt x="110" y="399"/>
                  </a:cubicBezTo>
                  <a:cubicBezTo>
                    <a:pt x="102" y="410"/>
                    <a:pt x="102" y="410"/>
                    <a:pt x="102" y="410"/>
                  </a:cubicBezTo>
                  <a:cubicBezTo>
                    <a:pt x="87" y="410"/>
                    <a:pt x="87" y="410"/>
                    <a:pt x="87" y="410"/>
                  </a:cubicBezTo>
                  <a:cubicBezTo>
                    <a:pt x="72" y="421"/>
                    <a:pt x="72" y="421"/>
                    <a:pt x="72" y="421"/>
                  </a:cubicBezTo>
                  <a:cubicBezTo>
                    <a:pt x="52" y="425"/>
                    <a:pt x="52" y="425"/>
                    <a:pt x="52" y="425"/>
                  </a:cubicBezTo>
                  <a:cubicBezTo>
                    <a:pt x="35" y="439"/>
                    <a:pt x="35" y="439"/>
                    <a:pt x="35" y="439"/>
                  </a:cubicBezTo>
                  <a:cubicBezTo>
                    <a:pt x="45" y="443"/>
                    <a:pt x="45" y="443"/>
                    <a:pt x="45" y="443"/>
                  </a:cubicBezTo>
                  <a:cubicBezTo>
                    <a:pt x="62" y="431"/>
                    <a:pt x="62" y="431"/>
                    <a:pt x="62" y="431"/>
                  </a:cubicBezTo>
                  <a:cubicBezTo>
                    <a:pt x="73" y="430"/>
                    <a:pt x="73" y="430"/>
                    <a:pt x="73" y="430"/>
                  </a:cubicBezTo>
                  <a:cubicBezTo>
                    <a:pt x="91" y="421"/>
                    <a:pt x="91" y="421"/>
                    <a:pt x="91" y="421"/>
                  </a:cubicBezTo>
                  <a:cubicBezTo>
                    <a:pt x="112" y="412"/>
                    <a:pt x="112" y="412"/>
                    <a:pt x="112" y="412"/>
                  </a:cubicBezTo>
                  <a:cubicBezTo>
                    <a:pt x="154" y="392"/>
                    <a:pt x="154" y="392"/>
                    <a:pt x="154" y="392"/>
                  </a:cubicBezTo>
                  <a:cubicBezTo>
                    <a:pt x="160" y="379"/>
                    <a:pt x="160" y="379"/>
                    <a:pt x="160" y="379"/>
                  </a:cubicBezTo>
                  <a:cubicBezTo>
                    <a:pt x="203" y="355"/>
                    <a:pt x="203" y="355"/>
                    <a:pt x="203" y="355"/>
                  </a:cubicBezTo>
                  <a:cubicBezTo>
                    <a:pt x="192" y="339"/>
                    <a:pt x="192" y="339"/>
                    <a:pt x="192" y="339"/>
                  </a:cubicBezTo>
                  <a:cubicBezTo>
                    <a:pt x="214" y="326"/>
                    <a:pt x="214" y="326"/>
                    <a:pt x="214" y="326"/>
                  </a:cubicBezTo>
                  <a:cubicBezTo>
                    <a:pt x="226" y="307"/>
                    <a:pt x="226" y="307"/>
                    <a:pt x="226" y="307"/>
                  </a:cubicBezTo>
                  <a:cubicBezTo>
                    <a:pt x="245" y="302"/>
                    <a:pt x="245" y="302"/>
                    <a:pt x="245" y="302"/>
                  </a:cubicBezTo>
                  <a:cubicBezTo>
                    <a:pt x="255" y="308"/>
                    <a:pt x="255" y="308"/>
                    <a:pt x="255" y="308"/>
                  </a:cubicBezTo>
                  <a:cubicBezTo>
                    <a:pt x="233" y="317"/>
                    <a:pt x="233" y="317"/>
                    <a:pt x="233" y="317"/>
                  </a:cubicBezTo>
                  <a:cubicBezTo>
                    <a:pt x="227" y="329"/>
                    <a:pt x="227" y="329"/>
                    <a:pt x="227" y="329"/>
                  </a:cubicBezTo>
                  <a:cubicBezTo>
                    <a:pt x="230" y="342"/>
                    <a:pt x="230" y="342"/>
                    <a:pt x="230" y="342"/>
                  </a:cubicBezTo>
                  <a:cubicBezTo>
                    <a:pt x="258" y="328"/>
                    <a:pt x="258" y="328"/>
                    <a:pt x="258" y="328"/>
                  </a:cubicBezTo>
                  <a:cubicBezTo>
                    <a:pt x="279" y="324"/>
                    <a:pt x="279" y="324"/>
                    <a:pt x="279" y="324"/>
                  </a:cubicBezTo>
                  <a:cubicBezTo>
                    <a:pt x="275" y="315"/>
                    <a:pt x="275" y="315"/>
                    <a:pt x="275" y="315"/>
                  </a:cubicBezTo>
                  <a:cubicBezTo>
                    <a:pt x="275" y="315"/>
                    <a:pt x="272" y="312"/>
                    <a:pt x="272" y="309"/>
                  </a:cubicBezTo>
                  <a:cubicBezTo>
                    <a:pt x="272" y="306"/>
                    <a:pt x="278" y="307"/>
                    <a:pt x="278" y="307"/>
                  </a:cubicBezTo>
                  <a:cubicBezTo>
                    <a:pt x="297" y="307"/>
                    <a:pt x="297" y="307"/>
                    <a:pt x="297" y="307"/>
                  </a:cubicBezTo>
                  <a:cubicBezTo>
                    <a:pt x="313" y="318"/>
                    <a:pt x="313" y="318"/>
                    <a:pt x="313" y="318"/>
                  </a:cubicBezTo>
                  <a:cubicBezTo>
                    <a:pt x="330" y="327"/>
                    <a:pt x="330" y="327"/>
                    <a:pt x="330" y="327"/>
                  </a:cubicBezTo>
                  <a:cubicBezTo>
                    <a:pt x="347" y="332"/>
                    <a:pt x="347" y="332"/>
                    <a:pt x="347" y="332"/>
                  </a:cubicBezTo>
                  <a:cubicBezTo>
                    <a:pt x="362" y="328"/>
                    <a:pt x="362" y="328"/>
                    <a:pt x="362" y="328"/>
                  </a:cubicBezTo>
                  <a:cubicBezTo>
                    <a:pt x="375" y="333"/>
                    <a:pt x="375" y="333"/>
                    <a:pt x="375" y="333"/>
                  </a:cubicBezTo>
                  <a:cubicBezTo>
                    <a:pt x="386" y="333"/>
                    <a:pt x="386" y="333"/>
                    <a:pt x="386" y="333"/>
                  </a:cubicBezTo>
                  <a:cubicBezTo>
                    <a:pt x="398" y="343"/>
                    <a:pt x="398" y="343"/>
                    <a:pt x="398" y="343"/>
                  </a:cubicBezTo>
                  <a:cubicBezTo>
                    <a:pt x="417" y="351"/>
                    <a:pt x="417" y="351"/>
                    <a:pt x="417" y="351"/>
                  </a:cubicBezTo>
                  <a:cubicBezTo>
                    <a:pt x="426" y="362"/>
                    <a:pt x="426" y="362"/>
                    <a:pt x="426" y="362"/>
                  </a:cubicBezTo>
                  <a:cubicBezTo>
                    <a:pt x="426" y="362"/>
                    <a:pt x="437" y="365"/>
                    <a:pt x="440" y="365"/>
                  </a:cubicBezTo>
                  <a:cubicBezTo>
                    <a:pt x="443" y="365"/>
                    <a:pt x="448" y="363"/>
                    <a:pt x="448" y="363"/>
                  </a:cubicBezTo>
                  <a:cubicBezTo>
                    <a:pt x="459" y="369"/>
                    <a:pt x="459" y="369"/>
                    <a:pt x="459" y="369"/>
                  </a:cubicBezTo>
                  <a:cubicBezTo>
                    <a:pt x="466" y="379"/>
                    <a:pt x="466" y="379"/>
                    <a:pt x="466" y="379"/>
                  </a:cubicBezTo>
                  <a:cubicBezTo>
                    <a:pt x="483" y="384"/>
                    <a:pt x="483" y="384"/>
                    <a:pt x="483" y="384"/>
                  </a:cubicBezTo>
                  <a:cubicBezTo>
                    <a:pt x="480" y="393"/>
                    <a:pt x="480" y="393"/>
                    <a:pt x="480" y="393"/>
                  </a:cubicBezTo>
                  <a:cubicBezTo>
                    <a:pt x="496" y="400"/>
                    <a:pt x="496" y="400"/>
                    <a:pt x="496" y="400"/>
                  </a:cubicBezTo>
                  <a:cubicBezTo>
                    <a:pt x="493" y="409"/>
                    <a:pt x="493" y="409"/>
                    <a:pt x="493" y="409"/>
                  </a:cubicBezTo>
                  <a:cubicBezTo>
                    <a:pt x="503" y="413"/>
                    <a:pt x="503" y="413"/>
                    <a:pt x="503" y="413"/>
                  </a:cubicBezTo>
                  <a:cubicBezTo>
                    <a:pt x="514" y="414"/>
                    <a:pt x="514" y="414"/>
                    <a:pt x="514" y="414"/>
                  </a:cubicBezTo>
                  <a:cubicBezTo>
                    <a:pt x="515" y="424"/>
                    <a:pt x="515" y="424"/>
                    <a:pt x="515" y="424"/>
                  </a:cubicBezTo>
                  <a:cubicBezTo>
                    <a:pt x="523" y="435"/>
                    <a:pt x="523" y="435"/>
                    <a:pt x="523" y="435"/>
                  </a:cubicBezTo>
                  <a:cubicBezTo>
                    <a:pt x="525" y="448"/>
                    <a:pt x="525" y="448"/>
                    <a:pt x="525" y="448"/>
                  </a:cubicBezTo>
                  <a:cubicBezTo>
                    <a:pt x="529" y="460"/>
                    <a:pt x="529" y="460"/>
                    <a:pt x="529" y="460"/>
                  </a:cubicBezTo>
                  <a:cubicBezTo>
                    <a:pt x="542" y="461"/>
                    <a:pt x="542" y="461"/>
                    <a:pt x="542" y="461"/>
                  </a:cubicBezTo>
                  <a:cubicBezTo>
                    <a:pt x="546" y="475"/>
                    <a:pt x="546" y="475"/>
                    <a:pt x="546" y="475"/>
                  </a:cubicBezTo>
                  <a:cubicBezTo>
                    <a:pt x="560" y="488"/>
                    <a:pt x="560" y="488"/>
                    <a:pt x="560" y="488"/>
                  </a:cubicBezTo>
                  <a:cubicBezTo>
                    <a:pt x="564" y="498"/>
                    <a:pt x="564" y="498"/>
                    <a:pt x="564" y="498"/>
                  </a:cubicBezTo>
                  <a:cubicBezTo>
                    <a:pt x="578" y="505"/>
                    <a:pt x="578" y="505"/>
                    <a:pt x="578" y="505"/>
                  </a:cubicBezTo>
                  <a:cubicBezTo>
                    <a:pt x="592" y="510"/>
                    <a:pt x="592" y="510"/>
                    <a:pt x="592" y="510"/>
                  </a:cubicBezTo>
                  <a:cubicBezTo>
                    <a:pt x="604" y="514"/>
                    <a:pt x="604" y="514"/>
                    <a:pt x="604" y="514"/>
                  </a:cubicBezTo>
                  <a:cubicBezTo>
                    <a:pt x="606" y="522"/>
                    <a:pt x="606" y="522"/>
                    <a:pt x="606" y="522"/>
                  </a:cubicBezTo>
                  <a:cubicBezTo>
                    <a:pt x="620" y="531"/>
                    <a:pt x="620" y="531"/>
                    <a:pt x="620" y="531"/>
                  </a:cubicBezTo>
                  <a:cubicBezTo>
                    <a:pt x="632" y="539"/>
                    <a:pt x="632" y="539"/>
                    <a:pt x="632" y="539"/>
                  </a:cubicBezTo>
                  <a:cubicBezTo>
                    <a:pt x="637" y="557"/>
                    <a:pt x="637" y="557"/>
                    <a:pt x="637" y="557"/>
                  </a:cubicBezTo>
                  <a:cubicBezTo>
                    <a:pt x="637" y="571"/>
                    <a:pt x="637" y="571"/>
                    <a:pt x="637" y="571"/>
                  </a:cubicBezTo>
                  <a:cubicBezTo>
                    <a:pt x="629" y="562"/>
                    <a:pt x="629" y="562"/>
                    <a:pt x="629" y="562"/>
                  </a:cubicBezTo>
                  <a:cubicBezTo>
                    <a:pt x="620" y="550"/>
                    <a:pt x="620" y="550"/>
                    <a:pt x="620" y="550"/>
                  </a:cubicBezTo>
                  <a:cubicBezTo>
                    <a:pt x="618" y="543"/>
                    <a:pt x="618" y="543"/>
                    <a:pt x="618" y="543"/>
                  </a:cubicBezTo>
                  <a:cubicBezTo>
                    <a:pt x="606" y="536"/>
                    <a:pt x="606" y="536"/>
                    <a:pt x="606" y="536"/>
                  </a:cubicBezTo>
                  <a:cubicBezTo>
                    <a:pt x="598" y="533"/>
                    <a:pt x="598" y="533"/>
                    <a:pt x="598" y="533"/>
                  </a:cubicBezTo>
                  <a:cubicBezTo>
                    <a:pt x="596" y="521"/>
                    <a:pt x="596" y="521"/>
                    <a:pt x="596" y="521"/>
                  </a:cubicBezTo>
                  <a:cubicBezTo>
                    <a:pt x="587" y="521"/>
                    <a:pt x="587" y="521"/>
                    <a:pt x="587" y="521"/>
                  </a:cubicBezTo>
                  <a:cubicBezTo>
                    <a:pt x="579" y="515"/>
                    <a:pt x="579" y="515"/>
                    <a:pt x="579" y="515"/>
                  </a:cubicBezTo>
                  <a:cubicBezTo>
                    <a:pt x="571" y="512"/>
                    <a:pt x="571" y="512"/>
                    <a:pt x="571" y="512"/>
                  </a:cubicBezTo>
                  <a:cubicBezTo>
                    <a:pt x="564" y="510"/>
                    <a:pt x="564" y="510"/>
                    <a:pt x="564" y="510"/>
                  </a:cubicBezTo>
                  <a:cubicBezTo>
                    <a:pt x="555" y="511"/>
                    <a:pt x="555" y="511"/>
                    <a:pt x="555" y="511"/>
                  </a:cubicBezTo>
                  <a:cubicBezTo>
                    <a:pt x="562" y="521"/>
                    <a:pt x="562" y="521"/>
                    <a:pt x="562" y="521"/>
                  </a:cubicBezTo>
                  <a:cubicBezTo>
                    <a:pt x="572" y="527"/>
                    <a:pt x="572" y="527"/>
                    <a:pt x="572" y="527"/>
                  </a:cubicBezTo>
                  <a:cubicBezTo>
                    <a:pt x="581" y="535"/>
                    <a:pt x="581" y="535"/>
                    <a:pt x="581" y="535"/>
                  </a:cubicBezTo>
                  <a:cubicBezTo>
                    <a:pt x="601" y="548"/>
                    <a:pt x="601" y="548"/>
                    <a:pt x="601" y="548"/>
                  </a:cubicBezTo>
                  <a:cubicBezTo>
                    <a:pt x="608" y="562"/>
                    <a:pt x="608" y="562"/>
                    <a:pt x="608" y="562"/>
                  </a:cubicBezTo>
                  <a:cubicBezTo>
                    <a:pt x="615" y="580"/>
                    <a:pt x="615" y="580"/>
                    <a:pt x="615" y="580"/>
                  </a:cubicBezTo>
                  <a:cubicBezTo>
                    <a:pt x="615" y="594"/>
                    <a:pt x="615" y="594"/>
                    <a:pt x="615" y="594"/>
                  </a:cubicBezTo>
                  <a:cubicBezTo>
                    <a:pt x="613" y="613"/>
                    <a:pt x="613" y="613"/>
                    <a:pt x="613" y="613"/>
                  </a:cubicBezTo>
                  <a:cubicBezTo>
                    <a:pt x="613" y="634"/>
                    <a:pt x="613" y="634"/>
                    <a:pt x="613" y="634"/>
                  </a:cubicBezTo>
                  <a:cubicBezTo>
                    <a:pt x="606" y="639"/>
                    <a:pt x="606" y="639"/>
                    <a:pt x="606" y="639"/>
                  </a:cubicBezTo>
                  <a:cubicBezTo>
                    <a:pt x="606" y="653"/>
                    <a:pt x="606" y="653"/>
                    <a:pt x="606" y="653"/>
                  </a:cubicBezTo>
                  <a:cubicBezTo>
                    <a:pt x="615" y="668"/>
                    <a:pt x="615" y="668"/>
                    <a:pt x="615" y="668"/>
                  </a:cubicBezTo>
                  <a:cubicBezTo>
                    <a:pt x="612" y="682"/>
                    <a:pt x="612" y="682"/>
                    <a:pt x="612" y="682"/>
                  </a:cubicBezTo>
                  <a:cubicBezTo>
                    <a:pt x="614" y="693"/>
                    <a:pt x="614" y="693"/>
                    <a:pt x="614" y="693"/>
                  </a:cubicBezTo>
                  <a:cubicBezTo>
                    <a:pt x="620" y="703"/>
                    <a:pt x="620" y="703"/>
                    <a:pt x="620" y="703"/>
                  </a:cubicBezTo>
                  <a:cubicBezTo>
                    <a:pt x="619" y="717"/>
                    <a:pt x="619" y="717"/>
                    <a:pt x="619" y="717"/>
                  </a:cubicBezTo>
                  <a:cubicBezTo>
                    <a:pt x="627" y="728"/>
                    <a:pt x="627" y="728"/>
                    <a:pt x="627" y="728"/>
                  </a:cubicBezTo>
                  <a:cubicBezTo>
                    <a:pt x="638" y="738"/>
                    <a:pt x="638" y="738"/>
                    <a:pt x="638" y="738"/>
                  </a:cubicBezTo>
                  <a:cubicBezTo>
                    <a:pt x="645" y="758"/>
                    <a:pt x="645" y="758"/>
                    <a:pt x="645" y="758"/>
                  </a:cubicBezTo>
                  <a:cubicBezTo>
                    <a:pt x="654" y="766"/>
                    <a:pt x="654" y="766"/>
                    <a:pt x="654" y="766"/>
                  </a:cubicBezTo>
                  <a:cubicBezTo>
                    <a:pt x="657" y="776"/>
                    <a:pt x="657" y="776"/>
                    <a:pt x="657" y="776"/>
                  </a:cubicBezTo>
                  <a:cubicBezTo>
                    <a:pt x="665" y="788"/>
                    <a:pt x="665" y="788"/>
                    <a:pt x="665" y="788"/>
                  </a:cubicBezTo>
                  <a:cubicBezTo>
                    <a:pt x="679" y="788"/>
                    <a:pt x="679" y="788"/>
                    <a:pt x="679" y="788"/>
                  </a:cubicBezTo>
                  <a:cubicBezTo>
                    <a:pt x="688" y="796"/>
                    <a:pt x="688" y="796"/>
                    <a:pt x="688" y="796"/>
                  </a:cubicBezTo>
                  <a:cubicBezTo>
                    <a:pt x="703" y="803"/>
                    <a:pt x="703" y="803"/>
                    <a:pt x="703" y="803"/>
                  </a:cubicBezTo>
                  <a:cubicBezTo>
                    <a:pt x="713" y="813"/>
                    <a:pt x="713" y="813"/>
                    <a:pt x="713" y="813"/>
                  </a:cubicBezTo>
                  <a:cubicBezTo>
                    <a:pt x="716" y="825"/>
                    <a:pt x="716" y="825"/>
                    <a:pt x="716" y="825"/>
                  </a:cubicBezTo>
                  <a:cubicBezTo>
                    <a:pt x="721" y="838"/>
                    <a:pt x="721" y="838"/>
                    <a:pt x="721" y="838"/>
                  </a:cubicBezTo>
                  <a:cubicBezTo>
                    <a:pt x="728" y="859"/>
                    <a:pt x="728" y="859"/>
                    <a:pt x="728" y="859"/>
                  </a:cubicBezTo>
                  <a:cubicBezTo>
                    <a:pt x="737" y="867"/>
                    <a:pt x="737" y="867"/>
                    <a:pt x="737" y="867"/>
                  </a:cubicBezTo>
                  <a:cubicBezTo>
                    <a:pt x="748" y="878"/>
                    <a:pt x="748" y="878"/>
                    <a:pt x="748" y="878"/>
                  </a:cubicBezTo>
                  <a:cubicBezTo>
                    <a:pt x="751" y="885"/>
                    <a:pt x="751" y="885"/>
                    <a:pt x="751" y="885"/>
                  </a:cubicBezTo>
                  <a:cubicBezTo>
                    <a:pt x="742" y="892"/>
                    <a:pt x="742" y="892"/>
                    <a:pt x="742" y="892"/>
                  </a:cubicBezTo>
                  <a:cubicBezTo>
                    <a:pt x="748" y="900"/>
                    <a:pt x="748" y="900"/>
                    <a:pt x="748" y="900"/>
                  </a:cubicBezTo>
                  <a:cubicBezTo>
                    <a:pt x="759" y="908"/>
                    <a:pt x="759" y="908"/>
                    <a:pt x="759" y="908"/>
                  </a:cubicBezTo>
                  <a:cubicBezTo>
                    <a:pt x="773" y="917"/>
                    <a:pt x="773" y="917"/>
                    <a:pt x="773" y="917"/>
                  </a:cubicBezTo>
                  <a:cubicBezTo>
                    <a:pt x="781" y="926"/>
                    <a:pt x="781" y="926"/>
                    <a:pt x="781" y="926"/>
                  </a:cubicBezTo>
                  <a:cubicBezTo>
                    <a:pt x="779" y="934"/>
                    <a:pt x="779" y="934"/>
                    <a:pt x="779" y="934"/>
                  </a:cubicBezTo>
                  <a:cubicBezTo>
                    <a:pt x="782" y="941"/>
                    <a:pt x="782" y="941"/>
                    <a:pt x="782" y="941"/>
                  </a:cubicBezTo>
                  <a:cubicBezTo>
                    <a:pt x="793" y="945"/>
                    <a:pt x="793" y="945"/>
                    <a:pt x="793" y="945"/>
                  </a:cubicBezTo>
                  <a:cubicBezTo>
                    <a:pt x="804" y="954"/>
                    <a:pt x="804" y="954"/>
                    <a:pt x="804" y="954"/>
                  </a:cubicBezTo>
                  <a:cubicBezTo>
                    <a:pt x="811" y="962"/>
                    <a:pt x="811" y="962"/>
                    <a:pt x="811" y="962"/>
                  </a:cubicBezTo>
                  <a:cubicBezTo>
                    <a:pt x="812" y="970"/>
                    <a:pt x="812" y="970"/>
                    <a:pt x="812" y="970"/>
                  </a:cubicBezTo>
                  <a:cubicBezTo>
                    <a:pt x="818" y="967"/>
                    <a:pt x="818" y="967"/>
                    <a:pt x="818" y="967"/>
                  </a:cubicBezTo>
                  <a:cubicBezTo>
                    <a:pt x="819" y="958"/>
                    <a:pt x="819" y="958"/>
                    <a:pt x="819" y="958"/>
                  </a:cubicBezTo>
                  <a:cubicBezTo>
                    <a:pt x="815" y="947"/>
                    <a:pt x="815" y="947"/>
                    <a:pt x="815" y="947"/>
                  </a:cubicBezTo>
                  <a:cubicBezTo>
                    <a:pt x="805" y="942"/>
                    <a:pt x="805" y="942"/>
                    <a:pt x="805" y="942"/>
                  </a:cubicBezTo>
                  <a:cubicBezTo>
                    <a:pt x="804" y="933"/>
                    <a:pt x="804" y="933"/>
                    <a:pt x="804" y="933"/>
                  </a:cubicBezTo>
                  <a:cubicBezTo>
                    <a:pt x="793" y="925"/>
                    <a:pt x="793" y="925"/>
                    <a:pt x="793" y="925"/>
                  </a:cubicBezTo>
                  <a:cubicBezTo>
                    <a:pt x="788" y="912"/>
                    <a:pt x="788" y="912"/>
                    <a:pt x="788" y="912"/>
                  </a:cubicBezTo>
                  <a:cubicBezTo>
                    <a:pt x="784" y="900"/>
                    <a:pt x="784" y="900"/>
                    <a:pt x="784" y="900"/>
                  </a:cubicBezTo>
                  <a:cubicBezTo>
                    <a:pt x="774" y="892"/>
                    <a:pt x="774" y="892"/>
                    <a:pt x="774" y="892"/>
                  </a:cubicBezTo>
                  <a:cubicBezTo>
                    <a:pt x="771" y="880"/>
                    <a:pt x="771" y="880"/>
                    <a:pt x="771" y="880"/>
                  </a:cubicBezTo>
                  <a:cubicBezTo>
                    <a:pt x="762" y="876"/>
                    <a:pt x="762" y="876"/>
                    <a:pt x="762" y="876"/>
                  </a:cubicBezTo>
                  <a:cubicBezTo>
                    <a:pt x="756" y="862"/>
                    <a:pt x="756" y="862"/>
                    <a:pt x="756" y="862"/>
                  </a:cubicBezTo>
                  <a:cubicBezTo>
                    <a:pt x="745" y="849"/>
                    <a:pt x="745" y="849"/>
                    <a:pt x="745" y="849"/>
                  </a:cubicBezTo>
                  <a:cubicBezTo>
                    <a:pt x="743" y="833"/>
                    <a:pt x="743" y="833"/>
                    <a:pt x="743" y="833"/>
                  </a:cubicBezTo>
                  <a:cubicBezTo>
                    <a:pt x="752" y="832"/>
                    <a:pt x="752" y="832"/>
                    <a:pt x="752" y="832"/>
                  </a:cubicBezTo>
                  <a:cubicBezTo>
                    <a:pt x="765" y="837"/>
                    <a:pt x="765" y="837"/>
                    <a:pt x="765" y="837"/>
                  </a:cubicBezTo>
                  <a:cubicBezTo>
                    <a:pt x="772" y="846"/>
                    <a:pt x="772" y="846"/>
                    <a:pt x="772" y="846"/>
                  </a:cubicBezTo>
                  <a:cubicBezTo>
                    <a:pt x="773" y="860"/>
                    <a:pt x="773" y="860"/>
                    <a:pt x="773" y="860"/>
                  </a:cubicBezTo>
                  <a:cubicBezTo>
                    <a:pt x="786" y="878"/>
                    <a:pt x="786" y="878"/>
                    <a:pt x="786" y="878"/>
                  </a:cubicBezTo>
                  <a:cubicBezTo>
                    <a:pt x="800" y="893"/>
                    <a:pt x="800" y="893"/>
                    <a:pt x="800" y="893"/>
                  </a:cubicBezTo>
                  <a:cubicBezTo>
                    <a:pt x="813" y="903"/>
                    <a:pt x="813" y="903"/>
                    <a:pt x="813" y="903"/>
                  </a:cubicBezTo>
                  <a:cubicBezTo>
                    <a:pt x="821" y="914"/>
                    <a:pt x="821" y="914"/>
                    <a:pt x="821" y="914"/>
                  </a:cubicBezTo>
                  <a:cubicBezTo>
                    <a:pt x="824" y="926"/>
                    <a:pt x="824" y="926"/>
                    <a:pt x="824" y="926"/>
                  </a:cubicBezTo>
                  <a:cubicBezTo>
                    <a:pt x="837" y="933"/>
                    <a:pt x="837" y="933"/>
                    <a:pt x="837" y="933"/>
                  </a:cubicBezTo>
                  <a:cubicBezTo>
                    <a:pt x="846" y="944"/>
                    <a:pt x="846" y="944"/>
                    <a:pt x="846" y="944"/>
                  </a:cubicBezTo>
                  <a:cubicBezTo>
                    <a:pt x="854" y="956"/>
                    <a:pt x="854" y="956"/>
                    <a:pt x="854" y="956"/>
                  </a:cubicBezTo>
                  <a:cubicBezTo>
                    <a:pt x="869" y="972"/>
                    <a:pt x="869" y="972"/>
                    <a:pt x="869" y="972"/>
                  </a:cubicBezTo>
                  <a:cubicBezTo>
                    <a:pt x="875" y="986"/>
                    <a:pt x="875" y="986"/>
                    <a:pt x="875" y="986"/>
                  </a:cubicBezTo>
                  <a:cubicBezTo>
                    <a:pt x="883" y="993"/>
                    <a:pt x="883" y="993"/>
                    <a:pt x="883" y="993"/>
                  </a:cubicBezTo>
                  <a:cubicBezTo>
                    <a:pt x="875" y="998"/>
                    <a:pt x="875" y="998"/>
                    <a:pt x="875" y="998"/>
                  </a:cubicBezTo>
                  <a:cubicBezTo>
                    <a:pt x="873" y="1006"/>
                    <a:pt x="873" y="1006"/>
                    <a:pt x="873" y="1006"/>
                  </a:cubicBezTo>
                  <a:cubicBezTo>
                    <a:pt x="890" y="1020"/>
                    <a:pt x="890" y="1020"/>
                    <a:pt x="890" y="1020"/>
                  </a:cubicBezTo>
                  <a:cubicBezTo>
                    <a:pt x="904" y="1031"/>
                    <a:pt x="904" y="1031"/>
                    <a:pt x="904" y="1031"/>
                  </a:cubicBezTo>
                  <a:cubicBezTo>
                    <a:pt x="921" y="1036"/>
                    <a:pt x="921" y="1036"/>
                    <a:pt x="921" y="1036"/>
                  </a:cubicBezTo>
                  <a:cubicBezTo>
                    <a:pt x="938" y="1046"/>
                    <a:pt x="938" y="1046"/>
                    <a:pt x="938" y="1046"/>
                  </a:cubicBezTo>
                  <a:cubicBezTo>
                    <a:pt x="959" y="1055"/>
                    <a:pt x="959" y="1055"/>
                    <a:pt x="959" y="1055"/>
                  </a:cubicBezTo>
                  <a:cubicBezTo>
                    <a:pt x="982" y="1066"/>
                    <a:pt x="982" y="1066"/>
                    <a:pt x="982" y="1066"/>
                  </a:cubicBezTo>
                  <a:cubicBezTo>
                    <a:pt x="1000" y="1071"/>
                    <a:pt x="1000" y="1071"/>
                    <a:pt x="1000" y="1071"/>
                  </a:cubicBezTo>
                  <a:cubicBezTo>
                    <a:pt x="1012" y="1070"/>
                    <a:pt x="1012" y="1070"/>
                    <a:pt x="1012" y="1070"/>
                  </a:cubicBezTo>
                  <a:cubicBezTo>
                    <a:pt x="1016" y="1065"/>
                    <a:pt x="1016" y="1065"/>
                    <a:pt x="1016" y="1065"/>
                  </a:cubicBezTo>
                  <a:cubicBezTo>
                    <a:pt x="1029" y="1063"/>
                    <a:pt x="1029" y="1063"/>
                    <a:pt x="1029" y="1063"/>
                  </a:cubicBezTo>
                  <a:cubicBezTo>
                    <a:pt x="1044" y="1070"/>
                    <a:pt x="1044" y="1070"/>
                    <a:pt x="1044" y="1070"/>
                  </a:cubicBezTo>
                  <a:cubicBezTo>
                    <a:pt x="1060" y="1083"/>
                    <a:pt x="1060" y="1083"/>
                    <a:pt x="1060" y="1083"/>
                  </a:cubicBezTo>
                  <a:cubicBezTo>
                    <a:pt x="1069" y="1093"/>
                    <a:pt x="1069" y="1093"/>
                    <a:pt x="1069" y="1093"/>
                  </a:cubicBezTo>
                  <a:cubicBezTo>
                    <a:pt x="1082" y="1093"/>
                    <a:pt x="1082" y="1093"/>
                    <a:pt x="1082" y="1093"/>
                  </a:cubicBezTo>
                  <a:cubicBezTo>
                    <a:pt x="1087" y="1093"/>
                    <a:pt x="1087" y="1093"/>
                    <a:pt x="1087" y="1093"/>
                  </a:cubicBezTo>
                  <a:cubicBezTo>
                    <a:pt x="1094" y="1096"/>
                    <a:pt x="1094" y="1096"/>
                    <a:pt x="1094" y="1096"/>
                  </a:cubicBezTo>
                  <a:cubicBezTo>
                    <a:pt x="1103" y="1107"/>
                    <a:pt x="1103" y="1107"/>
                    <a:pt x="1103" y="1107"/>
                  </a:cubicBezTo>
                  <a:cubicBezTo>
                    <a:pt x="1119" y="1112"/>
                    <a:pt x="1119" y="1112"/>
                    <a:pt x="1119" y="1112"/>
                  </a:cubicBezTo>
                  <a:cubicBezTo>
                    <a:pt x="1119" y="1105"/>
                    <a:pt x="1119" y="1105"/>
                    <a:pt x="1119" y="1105"/>
                  </a:cubicBezTo>
                  <a:cubicBezTo>
                    <a:pt x="1128" y="1110"/>
                    <a:pt x="1128" y="1110"/>
                    <a:pt x="1128" y="1110"/>
                  </a:cubicBezTo>
                  <a:cubicBezTo>
                    <a:pt x="1137" y="1122"/>
                    <a:pt x="1137" y="1122"/>
                    <a:pt x="1137" y="1122"/>
                  </a:cubicBezTo>
                  <a:cubicBezTo>
                    <a:pt x="1137" y="1122"/>
                    <a:pt x="1150" y="1137"/>
                    <a:pt x="1153" y="1139"/>
                  </a:cubicBezTo>
                  <a:cubicBezTo>
                    <a:pt x="1156" y="1141"/>
                    <a:pt x="1152" y="1152"/>
                    <a:pt x="1152" y="1152"/>
                  </a:cubicBezTo>
                  <a:cubicBezTo>
                    <a:pt x="1157" y="1158"/>
                    <a:pt x="1157" y="1158"/>
                    <a:pt x="1157" y="1158"/>
                  </a:cubicBezTo>
                  <a:cubicBezTo>
                    <a:pt x="1164" y="1155"/>
                    <a:pt x="1164" y="1155"/>
                    <a:pt x="1164" y="1155"/>
                  </a:cubicBezTo>
                  <a:cubicBezTo>
                    <a:pt x="1172" y="1160"/>
                    <a:pt x="1172" y="1160"/>
                    <a:pt x="1172" y="1160"/>
                  </a:cubicBezTo>
                  <a:cubicBezTo>
                    <a:pt x="1185" y="1171"/>
                    <a:pt x="1185" y="1171"/>
                    <a:pt x="1185" y="1171"/>
                  </a:cubicBezTo>
                  <a:cubicBezTo>
                    <a:pt x="1185" y="1171"/>
                    <a:pt x="1194" y="1179"/>
                    <a:pt x="1198" y="1175"/>
                  </a:cubicBezTo>
                  <a:cubicBezTo>
                    <a:pt x="1220" y="1186"/>
                    <a:pt x="1220" y="1186"/>
                    <a:pt x="1220" y="1186"/>
                  </a:cubicBezTo>
                  <a:lnTo>
                    <a:pt x="1232" y="11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760"/>
            </a:p>
          </p:txBody>
        </p:sp>
        <p:sp>
          <p:nvSpPr>
            <p:cNvPr id="642" name="Freeform 641"/>
            <p:cNvSpPr>
              <a:spLocks/>
            </p:cNvSpPr>
            <p:nvPr/>
          </p:nvSpPr>
          <p:spPr bwMode="auto">
            <a:xfrm>
              <a:off x="363538" y="1776413"/>
              <a:ext cx="61913" cy="66675"/>
            </a:xfrm>
            <a:custGeom>
              <a:avLst/>
              <a:gdLst>
                <a:gd name="T0" fmla="*/ 0 w 39"/>
                <a:gd name="T1" fmla="*/ 24 h 42"/>
                <a:gd name="T2" fmla="*/ 9 w 39"/>
                <a:gd name="T3" fmla="*/ 42 h 42"/>
                <a:gd name="T4" fmla="*/ 26 w 39"/>
                <a:gd name="T5" fmla="*/ 33 h 42"/>
                <a:gd name="T6" fmla="*/ 39 w 39"/>
                <a:gd name="T7" fmla="*/ 17 h 42"/>
                <a:gd name="T8" fmla="*/ 39 w 39"/>
                <a:gd name="T9" fmla="*/ 0 h 42"/>
                <a:gd name="T10" fmla="*/ 27 w 39"/>
                <a:gd name="T11" fmla="*/ 9 h 42"/>
                <a:gd name="T12" fmla="*/ 0 w 39"/>
                <a:gd name="T13" fmla="*/ 2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42">
                  <a:moveTo>
                    <a:pt x="0" y="24"/>
                  </a:moveTo>
                  <a:lnTo>
                    <a:pt x="9" y="42"/>
                  </a:lnTo>
                  <a:lnTo>
                    <a:pt x="26" y="33"/>
                  </a:lnTo>
                  <a:lnTo>
                    <a:pt x="39" y="17"/>
                  </a:lnTo>
                  <a:lnTo>
                    <a:pt x="39" y="0"/>
                  </a:lnTo>
                  <a:lnTo>
                    <a:pt x="27" y="9"/>
                  </a:lnTo>
                  <a:lnTo>
                    <a:pt x="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760"/>
            </a:p>
          </p:txBody>
        </p:sp>
      </p:grpSp>
      <p:sp>
        <p:nvSpPr>
          <p:cNvPr id="643" name="Footer Placeholder 3"/>
          <p:cNvSpPr txBox="1">
            <a:spLocks/>
          </p:cNvSpPr>
          <p:nvPr/>
        </p:nvSpPr>
        <p:spPr>
          <a:xfrm>
            <a:off x="5921111" y="6462264"/>
            <a:ext cx="2811549" cy="22486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r"/>
            <a:r>
              <a:rPr lang="en-US" sz="1100" smtClean="0"/>
              <a:t>Confidential and Proprietary</a:t>
            </a:r>
            <a:endParaRPr lang="en-US" sz="1100" dirty="0"/>
          </a:p>
        </p:txBody>
      </p:sp>
      <p:sp>
        <p:nvSpPr>
          <p:cNvPr id="644" name="Text Placeholder 6"/>
          <p:cNvSpPr txBox="1">
            <a:spLocks/>
          </p:cNvSpPr>
          <p:nvPr/>
        </p:nvSpPr>
        <p:spPr>
          <a:xfrm>
            <a:off x="454296" y="1575574"/>
            <a:ext cx="3899990" cy="1802190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1600" b="1" spc="267" dirty="0" smtClean="0">
                <a:solidFill>
                  <a:srgbClr val="000000"/>
                </a:solidFill>
                <a:cs typeface="Calibri"/>
              </a:rPr>
              <a:t>MORE THAN</a:t>
            </a:r>
          </a:p>
          <a:p>
            <a:pPr marL="0" indent="0" algn="ctr">
              <a:spcBef>
                <a:spcPts val="0"/>
              </a:spcBef>
              <a:buFont typeface="Arial"/>
              <a:buNone/>
            </a:pPr>
            <a:r>
              <a:rPr lang="en-US" sz="6000" b="1" dirty="0" smtClean="0">
                <a:solidFill>
                  <a:srgbClr val="77C044"/>
                </a:solidFill>
                <a:cs typeface="Calibri"/>
              </a:rPr>
              <a:t>2.1 Million</a:t>
            </a:r>
            <a:r>
              <a:rPr lang="en-US" sz="7200" b="1" dirty="0" smtClean="0">
                <a:solidFill>
                  <a:srgbClr val="77C044"/>
                </a:solidFill>
                <a:cs typeface="Calibri"/>
              </a:rPr>
              <a:t/>
            </a:r>
            <a:br>
              <a:rPr lang="en-US" sz="7200" b="1" dirty="0" smtClean="0">
                <a:solidFill>
                  <a:srgbClr val="77C044"/>
                </a:solidFill>
                <a:cs typeface="Calibri"/>
              </a:rPr>
            </a:br>
            <a:r>
              <a:rPr lang="en-US" sz="2000" dirty="0" smtClean="0">
                <a:solidFill>
                  <a:srgbClr val="000000"/>
                </a:solidFill>
                <a:cs typeface="Calibri"/>
              </a:rPr>
              <a:t>food industry workers</a:t>
            </a:r>
          </a:p>
          <a:p>
            <a:pPr marL="0" indent="0" algn="ctr">
              <a:buFont typeface="Arial"/>
              <a:buNone/>
            </a:pPr>
            <a:endParaRPr lang="en-US" dirty="0"/>
          </a:p>
        </p:txBody>
      </p:sp>
      <p:sp>
        <p:nvSpPr>
          <p:cNvPr id="645" name="Text Placeholder 7"/>
          <p:cNvSpPr txBox="1">
            <a:spLocks/>
          </p:cNvSpPr>
          <p:nvPr/>
        </p:nvSpPr>
        <p:spPr>
          <a:xfrm>
            <a:off x="4778873" y="1575574"/>
            <a:ext cx="3899990" cy="1650226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1600" b="1" spc="267" dirty="0" smtClean="0">
                <a:solidFill>
                  <a:srgbClr val="000000"/>
                </a:solidFill>
                <a:cs typeface="Calibri"/>
              </a:rPr>
              <a:t>IN</a:t>
            </a:r>
          </a:p>
          <a:p>
            <a:pPr marL="0" indent="0" algn="ctr">
              <a:spcBef>
                <a:spcPts val="0"/>
              </a:spcBef>
              <a:buFont typeface="Arial"/>
              <a:buNone/>
            </a:pPr>
            <a:r>
              <a:rPr lang="en-US" sz="6000" b="1" dirty="0" smtClean="0">
                <a:solidFill>
                  <a:srgbClr val="77C044"/>
                </a:solidFill>
                <a:cs typeface="Calibri"/>
              </a:rPr>
              <a:t>15,238</a:t>
            </a:r>
            <a:endParaRPr lang="en-US" sz="7200" b="1" dirty="0" smtClean="0">
              <a:solidFill>
                <a:srgbClr val="77C044"/>
              </a:solidFill>
              <a:cs typeface="Calibri"/>
            </a:endParaRPr>
          </a:p>
          <a:p>
            <a:pPr marL="0" indent="0" algn="ctr">
              <a:buFont typeface="Arial"/>
              <a:buNone/>
            </a:pPr>
            <a:r>
              <a:rPr lang="en-US" sz="2000" dirty="0" smtClean="0">
                <a:solidFill>
                  <a:srgbClr val="000000"/>
                </a:solidFill>
                <a:cs typeface="Calibri"/>
              </a:rPr>
              <a:t>locations every month</a:t>
            </a:r>
            <a:endParaRPr lang="en-US" sz="2000" dirty="0" smtClean="0">
              <a:solidFill>
                <a:srgbClr val="000000"/>
              </a:solidFill>
            </a:endParaRPr>
          </a:p>
          <a:p>
            <a:pPr marL="0" indent="0" algn="ctr">
              <a:buFont typeface="Arial"/>
              <a:buNone/>
            </a:pPr>
            <a:endParaRPr lang="en-US" dirty="0"/>
          </a:p>
        </p:txBody>
      </p:sp>
      <p:sp>
        <p:nvSpPr>
          <p:cNvPr id="646" name="Oval 645"/>
          <p:cNvSpPr/>
          <p:nvPr/>
        </p:nvSpPr>
        <p:spPr>
          <a:xfrm>
            <a:off x="301069" y="5628744"/>
            <a:ext cx="298208" cy="130168"/>
          </a:xfrm>
          <a:prstGeom prst="ellipse">
            <a:avLst/>
          </a:prstGeom>
          <a:noFill/>
          <a:ln w="19050">
            <a:solidFill>
              <a:srgbClr val="F29B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75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647" name="Group 646"/>
          <p:cNvGrpSpPr/>
          <p:nvPr/>
        </p:nvGrpSpPr>
        <p:grpSpPr>
          <a:xfrm>
            <a:off x="365992" y="5303741"/>
            <a:ext cx="168362" cy="390087"/>
            <a:chOff x="2772877" y="2261121"/>
            <a:chExt cx="1031840" cy="2275340"/>
          </a:xfrm>
          <a:solidFill>
            <a:schemeClr val="tx1">
              <a:lumMod val="60000"/>
              <a:lumOff val="40000"/>
            </a:schemeClr>
          </a:solidFill>
        </p:grpSpPr>
        <p:sp>
          <p:nvSpPr>
            <p:cNvPr id="648" name="Oval 35"/>
            <p:cNvSpPr>
              <a:spLocks noChangeArrowheads="1"/>
            </p:cNvSpPr>
            <p:nvPr/>
          </p:nvSpPr>
          <p:spPr bwMode="auto">
            <a:xfrm>
              <a:off x="3055090" y="2261121"/>
              <a:ext cx="469620" cy="46962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649" name="Freeform 37"/>
            <p:cNvSpPr>
              <a:spLocks/>
            </p:cNvSpPr>
            <p:nvPr/>
          </p:nvSpPr>
          <p:spPr bwMode="auto">
            <a:xfrm>
              <a:off x="2772877" y="2788065"/>
              <a:ext cx="1031840" cy="1748396"/>
            </a:xfrm>
            <a:custGeom>
              <a:avLst/>
              <a:gdLst>
                <a:gd name="T0" fmla="*/ 115 w 550"/>
                <a:gd name="T1" fmla="*/ 0 h 932"/>
                <a:gd name="T2" fmla="*/ 57 w 550"/>
                <a:gd name="T3" fmla="*/ 49 h 932"/>
                <a:gd name="T4" fmla="*/ 0 w 550"/>
                <a:gd name="T5" fmla="*/ 353 h 932"/>
                <a:gd name="T6" fmla="*/ 0 w 550"/>
                <a:gd name="T7" fmla="*/ 360 h 932"/>
                <a:gd name="T8" fmla="*/ 0 w 550"/>
                <a:gd name="T9" fmla="*/ 368 h 932"/>
                <a:gd name="T10" fmla="*/ 58 w 550"/>
                <a:gd name="T11" fmla="*/ 427 h 932"/>
                <a:gd name="T12" fmla="*/ 115 w 550"/>
                <a:gd name="T13" fmla="*/ 379 h 932"/>
                <a:gd name="T14" fmla="*/ 152 w 550"/>
                <a:gd name="T15" fmla="*/ 153 h 932"/>
                <a:gd name="T16" fmla="*/ 151 w 550"/>
                <a:gd name="T17" fmla="*/ 874 h 932"/>
                <a:gd name="T18" fmla="*/ 209 w 550"/>
                <a:gd name="T19" fmla="*/ 932 h 932"/>
                <a:gd name="T20" fmla="*/ 268 w 550"/>
                <a:gd name="T21" fmla="*/ 874 h 932"/>
                <a:gd name="T22" fmla="*/ 268 w 550"/>
                <a:gd name="T23" fmla="*/ 517 h 932"/>
                <a:gd name="T24" fmla="*/ 282 w 550"/>
                <a:gd name="T25" fmla="*/ 517 h 932"/>
                <a:gd name="T26" fmla="*/ 282 w 550"/>
                <a:gd name="T27" fmla="*/ 874 h 932"/>
                <a:gd name="T28" fmla="*/ 340 w 550"/>
                <a:gd name="T29" fmla="*/ 932 h 932"/>
                <a:gd name="T30" fmla="*/ 398 w 550"/>
                <a:gd name="T31" fmla="*/ 874 h 932"/>
                <a:gd name="T32" fmla="*/ 398 w 550"/>
                <a:gd name="T33" fmla="*/ 153 h 932"/>
                <a:gd name="T34" fmla="*/ 434 w 550"/>
                <a:gd name="T35" fmla="*/ 379 h 932"/>
                <a:gd name="T36" fmla="*/ 491 w 550"/>
                <a:gd name="T37" fmla="*/ 427 h 932"/>
                <a:gd name="T38" fmla="*/ 550 w 550"/>
                <a:gd name="T39" fmla="*/ 368 h 932"/>
                <a:gd name="T40" fmla="*/ 549 w 550"/>
                <a:gd name="T41" fmla="*/ 360 h 932"/>
                <a:gd name="T42" fmla="*/ 550 w 550"/>
                <a:gd name="T43" fmla="*/ 353 h 932"/>
                <a:gd name="T44" fmla="*/ 492 w 550"/>
                <a:gd name="T45" fmla="*/ 49 h 932"/>
                <a:gd name="T46" fmla="*/ 435 w 550"/>
                <a:gd name="T47" fmla="*/ 0 h 932"/>
                <a:gd name="T48" fmla="*/ 115 w 550"/>
                <a:gd name="T49" fmla="*/ 0 h 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50" h="932">
                  <a:moveTo>
                    <a:pt x="115" y="0"/>
                  </a:moveTo>
                  <a:cubicBezTo>
                    <a:pt x="86" y="0"/>
                    <a:pt x="62" y="21"/>
                    <a:pt x="57" y="49"/>
                  </a:cubicBezTo>
                  <a:cubicBezTo>
                    <a:pt x="0" y="353"/>
                    <a:pt x="0" y="353"/>
                    <a:pt x="0" y="353"/>
                  </a:cubicBezTo>
                  <a:cubicBezTo>
                    <a:pt x="0" y="355"/>
                    <a:pt x="0" y="358"/>
                    <a:pt x="0" y="360"/>
                  </a:cubicBezTo>
                  <a:cubicBezTo>
                    <a:pt x="0" y="363"/>
                    <a:pt x="0" y="366"/>
                    <a:pt x="0" y="368"/>
                  </a:cubicBezTo>
                  <a:cubicBezTo>
                    <a:pt x="0" y="400"/>
                    <a:pt x="26" y="427"/>
                    <a:pt x="58" y="427"/>
                  </a:cubicBezTo>
                  <a:cubicBezTo>
                    <a:pt x="86" y="427"/>
                    <a:pt x="110" y="407"/>
                    <a:pt x="115" y="379"/>
                  </a:cubicBezTo>
                  <a:cubicBezTo>
                    <a:pt x="152" y="153"/>
                    <a:pt x="152" y="153"/>
                    <a:pt x="152" y="153"/>
                  </a:cubicBezTo>
                  <a:cubicBezTo>
                    <a:pt x="151" y="874"/>
                    <a:pt x="151" y="874"/>
                    <a:pt x="151" y="874"/>
                  </a:cubicBezTo>
                  <a:cubicBezTo>
                    <a:pt x="151" y="906"/>
                    <a:pt x="177" y="932"/>
                    <a:pt x="209" y="932"/>
                  </a:cubicBezTo>
                  <a:cubicBezTo>
                    <a:pt x="242" y="932"/>
                    <a:pt x="268" y="906"/>
                    <a:pt x="268" y="874"/>
                  </a:cubicBezTo>
                  <a:cubicBezTo>
                    <a:pt x="268" y="517"/>
                    <a:pt x="268" y="517"/>
                    <a:pt x="268" y="517"/>
                  </a:cubicBezTo>
                  <a:cubicBezTo>
                    <a:pt x="282" y="517"/>
                    <a:pt x="282" y="517"/>
                    <a:pt x="282" y="517"/>
                  </a:cubicBezTo>
                  <a:cubicBezTo>
                    <a:pt x="282" y="874"/>
                    <a:pt x="282" y="874"/>
                    <a:pt x="282" y="874"/>
                  </a:cubicBezTo>
                  <a:cubicBezTo>
                    <a:pt x="282" y="906"/>
                    <a:pt x="308" y="932"/>
                    <a:pt x="340" y="932"/>
                  </a:cubicBezTo>
                  <a:cubicBezTo>
                    <a:pt x="372" y="932"/>
                    <a:pt x="398" y="906"/>
                    <a:pt x="398" y="874"/>
                  </a:cubicBezTo>
                  <a:cubicBezTo>
                    <a:pt x="398" y="153"/>
                    <a:pt x="398" y="153"/>
                    <a:pt x="398" y="153"/>
                  </a:cubicBezTo>
                  <a:cubicBezTo>
                    <a:pt x="434" y="379"/>
                    <a:pt x="434" y="379"/>
                    <a:pt x="434" y="379"/>
                  </a:cubicBezTo>
                  <a:cubicBezTo>
                    <a:pt x="439" y="407"/>
                    <a:pt x="463" y="427"/>
                    <a:pt x="491" y="427"/>
                  </a:cubicBezTo>
                  <a:cubicBezTo>
                    <a:pt x="524" y="427"/>
                    <a:pt x="550" y="400"/>
                    <a:pt x="550" y="368"/>
                  </a:cubicBezTo>
                  <a:cubicBezTo>
                    <a:pt x="550" y="366"/>
                    <a:pt x="550" y="363"/>
                    <a:pt x="549" y="360"/>
                  </a:cubicBezTo>
                  <a:cubicBezTo>
                    <a:pt x="550" y="358"/>
                    <a:pt x="550" y="355"/>
                    <a:pt x="550" y="353"/>
                  </a:cubicBezTo>
                  <a:cubicBezTo>
                    <a:pt x="492" y="49"/>
                    <a:pt x="492" y="49"/>
                    <a:pt x="492" y="49"/>
                  </a:cubicBezTo>
                  <a:cubicBezTo>
                    <a:pt x="488" y="21"/>
                    <a:pt x="464" y="0"/>
                    <a:pt x="435" y="0"/>
                  </a:cubicBezTo>
                  <a:lnTo>
                    <a:pt x="11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</p:grpSp>
      <p:sp>
        <p:nvSpPr>
          <p:cNvPr id="650" name="Oval 649"/>
          <p:cNvSpPr/>
          <p:nvPr/>
        </p:nvSpPr>
        <p:spPr>
          <a:xfrm>
            <a:off x="617148" y="5385050"/>
            <a:ext cx="298208" cy="130168"/>
          </a:xfrm>
          <a:prstGeom prst="ellipse">
            <a:avLst/>
          </a:prstGeom>
          <a:noFill/>
          <a:ln w="19050">
            <a:solidFill>
              <a:srgbClr val="A6C1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75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651" name="Group 650"/>
          <p:cNvGrpSpPr/>
          <p:nvPr/>
        </p:nvGrpSpPr>
        <p:grpSpPr>
          <a:xfrm>
            <a:off x="682071" y="5060047"/>
            <a:ext cx="168362" cy="390087"/>
            <a:chOff x="2772877" y="2261121"/>
            <a:chExt cx="1031840" cy="2275340"/>
          </a:xfrm>
          <a:solidFill>
            <a:schemeClr val="tx1">
              <a:lumMod val="60000"/>
              <a:lumOff val="40000"/>
            </a:schemeClr>
          </a:solidFill>
        </p:grpSpPr>
        <p:sp>
          <p:nvSpPr>
            <p:cNvPr id="652" name="Oval 35"/>
            <p:cNvSpPr>
              <a:spLocks noChangeArrowheads="1"/>
            </p:cNvSpPr>
            <p:nvPr/>
          </p:nvSpPr>
          <p:spPr bwMode="auto">
            <a:xfrm>
              <a:off x="3055090" y="2261121"/>
              <a:ext cx="469620" cy="46962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653" name="Freeform 37"/>
            <p:cNvSpPr>
              <a:spLocks/>
            </p:cNvSpPr>
            <p:nvPr/>
          </p:nvSpPr>
          <p:spPr bwMode="auto">
            <a:xfrm>
              <a:off x="2772877" y="2788065"/>
              <a:ext cx="1031840" cy="1748396"/>
            </a:xfrm>
            <a:custGeom>
              <a:avLst/>
              <a:gdLst>
                <a:gd name="T0" fmla="*/ 115 w 550"/>
                <a:gd name="T1" fmla="*/ 0 h 932"/>
                <a:gd name="T2" fmla="*/ 57 w 550"/>
                <a:gd name="T3" fmla="*/ 49 h 932"/>
                <a:gd name="T4" fmla="*/ 0 w 550"/>
                <a:gd name="T5" fmla="*/ 353 h 932"/>
                <a:gd name="T6" fmla="*/ 0 w 550"/>
                <a:gd name="T7" fmla="*/ 360 h 932"/>
                <a:gd name="T8" fmla="*/ 0 w 550"/>
                <a:gd name="T9" fmla="*/ 368 h 932"/>
                <a:gd name="T10" fmla="*/ 58 w 550"/>
                <a:gd name="T11" fmla="*/ 427 h 932"/>
                <a:gd name="T12" fmla="*/ 115 w 550"/>
                <a:gd name="T13" fmla="*/ 379 h 932"/>
                <a:gd name="T14" fmla="*/ 152 w 550"/>
                <a:gd name="T15" fmla="*/ 153 h 932"/>
                <a:gd name="T16" fmla="*/ 151 w 550"/>
                <a:gd name="T17" fmla="*/ 874 h 932"/>
                <a:gd name="T18" fmla="*/ 209 w 550"/>
                <a:gd name="T19" fmla="*/ 932 h 932"/>
                <a:gd name="T20" fmla="*/ 268 w 550"/>
                <a:gd name="T21" fmla="*/ 874 h 932"/>
                <a:gd name="T22" fmla="*/ 268 w 550"/>
                <a:gd name="T23" fmla="*/ 517 h 932"/>
                <a:gd name="T24" fmla="*/ 282 w 550"/>
                <a:gd name="T25" fmla="*/ 517 h 932"/>
                <a:gd name="T26" fmla="*/ 282 w 550"/>
                <a:gd name="T27" fmla="*/ 874 h 932"/>
                <a:gd name="T28" fmla="*/ 340 w 550"/>
                <a:gd name="T29" fmla="*/ 932 h 932"/>
                <a:gd name="T30" fmla="*/ 398 w 550"/>
                <a:gd name="T31" fmla="*/ 874 h 932"/>
                <a:gd name="T32" fmla="*/ 398 w 550"/>
                <a:gd name="T33" fmla="*/ 153 h 932"/>
                <a:gd name="T34" fmla="*/ 434 w 550"/>
                <a:gd name="T35" fmla="*/ 379 h 932"/>
                <a:gd name="T36" fmla="*/ 491 w 550"/>
                <a:gd name="T37" fmla="*/ 427 h 932"/>
                <a:gd name="T38" fmla="*/ 550 w 550"/>
                <a:gd name="T39" fmla="*/ 368 h 932"/>
                <a:gd name="T40" fmla="*/ 549 w 550"/>
                <a:gd name="T41" fmla="*/ 360 h 932"/>
                <a:gd name="T42" fmla="*/ 550 w 550"/>
                <a:gd name="T43" fmla="*/ 353 h 932"/>
                <a:gd name="T44" fmla="*/ 492 w 550"/>
                <a:gd name="T45" fmla="*/ 49 h 932"/>
                <a:gd name="T46" fmla="*/ 435 w 550"/>
                <a:gd name="T47" fmla="*/ 0 h 932"/>
                <a:gd name="T48" fmla="*/ 115 w 550"/>
                <a:gd name="T49" fmla="*/ 0 h 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50" h="932">
                  <a:moveTo>
                    <a:pt x="115" y="0"/>
                  </a:moveTo>
                  <a:cubicBezTo>
                    <a:pt x="86" y="0"/>
                    <a:pt x="62" y="21"/>
                    <a:pt x="57" y="49"/>
                  </a:cubicBezTo>
                  <a:cubicBezTo>
                    <a:pt x="0" y="353"/>
                    <a:pt x="0" y="353"/>
                    <a:pt x="0" y="353"/>
                  </a:cubicBezTo>
                  <a:cubicBezTo>
                    <a:pt x="0" y="355"/>
                    <a:pt x="0" y="358"/>
                    <a:pt x="0" y="360"/>
                  </a:cubicBezTo>
                  <a:cubicBezTo>
                    <a:pt x="0" y="363"/>
                    <a:pt x="0" y="366"/>
                    <a:pt x="0" y="368"/>
                  </a:cubicBezTo>
                  <a:cubicBezTo>
                    <a:pt x="0" y="400"/>
                    <a:pt x="26" y="427"/>
                    <a:pt x="58" y="427"/>
                  </a:cubicBezTo>
                  <a:cubicBezTo>
                    <a:pt x="86" y="427"/>
                    <a:pt x="110" y="407"/>
                    <a:pt x="115" y="379"/>
                  </a:cubicBezTo>
                  <a:cubicBezTo>
                    <a:pt x="152" y="153"/>
                    <a:pt x="152" y="153"/>
                    <a:pt x="152" y="153"/>
                  </a:cubicBezTo>
                  <a:cubicBezTo>
                    <a:pt x="151" y="874"/>
                    <a:pt x="151" y="874"/>
                    <a:pt x="151" y="874"/>
                  </a:cubicBezTo>
                  <a:cubicBezTo>
                    <a:pt x="151" y="906"/>
                    <a:pt x="177" y="932"/>
                    <a:pt x="209" y="932"/>
                  </a:cubicBezTo>
                  <a:cubicBezTo>
                    <a:pt x="242" y="932"/>
                    <a:pt x="268" y="906"/>
                    <a:pt x="268" y="874"/>
                  </a:cubicBezTo>
                  <a:cubicBezTo>
                    <a:pt x="268" y="517"/>
                    <a:pt x="268" y="517"/>
                    <a:pt x="268" y="517"/>
                  </a:cubicBezTo>
                  <a:cubicBezTo>
                    <a:pt x="282" y="517"/>
                    <a:pt x="282" y="517"/>
                    <a:pt x="282" y="517"/>
                  </a:cubicBezTo>
                  <a:cubicBezTo>
                    <a:pt x="282" y="874"/>
                    <a:pt x="282" y="874"/>
                    <a:pt x="282" y="874"/>
                  </a:cubicBezTo>
                  <a:cubicBezTo>
                    <a:pt x="282" y="906"/>
                    <a:pt x="308" y="932"/>
                    <a:pt x="340" y="932"/>
                  </a:cubicBezTo>
                  <a:cubicBezTo>
                    <a:pt x="372" y="932"/>
                    <a:pt x="398" y="906"/>
                    <a:pt x="398" y="874"/>
                  </a:cubicBezTo>
                  <a:cubicBezTo>
                    <a:pt x="398" y="153"/>
                    <a:pt x="398" y="153"/>
                    <a:pt x="398" y="153"/>
                  </a:cubicBezTo>
                  <a:cubicBezTo>
                    <a:pt x="434" y="379"/>
                    <a:pt x="434" y="379"/>
                    <a:pt x="434" y="379"/>
                  </a:cubicBezTo>
                  <a:cubicBezTo>
                    <a:pt x="439" y="407"/>
                    <a:pt x="463" y="427"/>
                    <a:pt x="491" y="427"/>
                  </a:cubicBezTo>
                  <a:cubicBezTo>
                    <a:pt x="524" y="427"/>
                    <a:pt x="550" y="400"/>
                    <a:pt x="550" y="368"/>
                  </a:cubicBezTo>
                  <a:cubicBezTo>
                    <a:pt x="550" y="366"/>
                    <a:pt x="550" y="363"/>
                    <a:pt x="549" y="360"/>
                  </a:cubicBezTo>
                  <a:cubicBezTo>
                    <a:pt x="550" y="358"/>
                    <a:pt x="550" y="355"/>
                    <a:pt x="550" y="353"/>
                  </a:cubicBezTo>
                  <a:cubicBezTo>
                    <a:pt x="492" y="49"/>
                    <a:pt x="492" y="49"/>
                    <a:pt x="492" y="49"/>
                  </a:cubicBezTo>
                  <a:cubicBezTo>
                    <a:pt x="488" y="21"/>
                    <a:pt x="464" y="0"/>
                    <a:pt x="435" y="0"/>
                  </a:cubicBezTo>
                  <a:lnTo>
                    <a:pt x="11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</p:grpSp>
      <p:sp>
        <p:nvSpPr>
          <p:cNvPr id="654" name="Oval 653"/>
          <p:cNvSpPr/>
          <p:nvPr/>
        </p:nvSpPr>
        <p:spPr>
          <a:xfrm>
            <a:off x="-15011" y="5385050"/>
            <a:ext cx="298208" cy="130168"/>
          </a:xfrm>
          <a:prstGeom prst="ellipse">
            <a:avLst/>
          </a:prstGeom>
          <a:noFill/>
          <a:ln w="19050">
            <a:solidFill>
              <a:srgbClr val="A6C1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75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655" name="Group 654"/>
          <p:cNvGrpSpPr/>
          <p:nvPr/>
        </p:nvGrpSpPr>
        <p:grpSpPr>
          <a:xfrm>
            <a:off x="49912" y="5060047"/>
            <a:ext cx="168362" cy="390087"/>
            <a:chOff x="2772877" y="2261121"/>
            <a:chExt cx="1031840" cy="2275340"/>
          </a:xfrm>
          <a:solidFill>
            <a:schemeClr val="tx1">
              <a:lumMod val="60000"/>
              <a:lumOff val="40000"/>
            </a:schemeClr>
          </a:solidFill>
        </p:grpSpPr>
        <p:sp>
          <p:nvSpPr>
            <p:cNvPr id="656" name="Oval 35"/>
            <p:cNvSpPr>
              <a:spLocks noChangeArrowheads="1"/>
            </p:cNvSpPr>
            <p:nvPr/>
          </p:nvSpPr>
          <p:spPr bwMode="auto">
            <a:xfrm>
              <a:off x="3055090" y="2261121"/>
              <a:ext cx="469620" cy="46962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657" name="Freeform 37"/>
            <p:cNvSpPr>
              <a:spLocks/>
            </p:cNvSpPr>
            <p:nvPr/>
          </p:nvSpPr>
          <p:spPr bwMode="auto">
            <a:xfrm>
              <a:off x="2772877" y="2788065"/>
              <a:ext cx="1031840" cy="1748396"/>
            </a:xfrm>
            <a:custGeom>
              <a:avLst/>
              <a:gdLst>
                <a:gd name="T0" fmla="*/ 115 w 550"/>
                <a:gd name="T1" fmla="*/ 0 h 932"/>
                <a:gd name="T2" fmla="*/ 57 w 550"/>
                <a:gd name="T3" fmla="*/ 49 h 932"/>
                <a:gd name="T4" fmla="*/ 0 w 550"/>
                <a:gd name="T5" fmla="*/ 353 h 932"/>
                <a:gd name="T6" fmla="*/ 0 w 550"/>
                <a:gd name="T7" fmla="*/ 360 h 932"/>
                <a:gd name="T8" fmla="*/ 0 w 550"/>
                <a:gd name="T9" fmla="*/ 368 h 932"/>
                <a:gd name="T10" fmla="*/ 58 w 550"/>
                <a:gd name="T11" fmla="*/ 427 h 932"/>
                <a:gd name="T12" fmla="*/ 115 w 550"/>
                <a:gd name="T13" fmla="*/ 379 h 932"/>
                <a:gd name="T14" fmla="*/ 152 w 550"/>
                <a:gd name="T15" fmla="*/ 153 h 932"/>
                <a:gd name="T16" fmla="*/ 151 w 550"/>
                <a:gd name="T17" fmla="*/ 874 h 932"/>
                <a:gd name="T18" fmla="*/ 209 w 550"/>
                <a:gd name="T19" fmla="*/ 932 h 932"/>
                <a:gd name="T20" fmla="*/ 268 w 550"/>
                <a:gd name="T21" fmla="*/ 874 h 932"/>
                <a:gd name="T22" fmla="*/ 268 w 550"/>
                <a:gd name="T23" fmla="*/ 517 h 932"/>
                <a:gd name="T24" fmla="*/ 282 w 550"/>
                <a:gd name="T25" fmla="*/ 517 h 932"/>
                <a:gd name="T26" fmla="*/ 282 w 550"/>
                <a:gd name="T27" fmla="*/ 874 h 932"/>
                <a:gd name="T28" fmla="*/ 340 w 550"/>
                <a:gd name="T29" fmla="*/ 932 h 932"/>
                <a:gd name="T30" fmla="*/ 398 w 550"/>
                <a:gd name="T31" fmla="*/ 874 h 932"/>
                <a:gd name="T32" fmla="*/ 398 w 550"/>
                <a:gd name="T33" fmla="*/ 153 h 932"/>
                <a:gd name="T34" fmla="*/ 434 w 550"/>
                <a:gd name="T35" fmla="*/ 379 h 932"/>
                <a:gd name="T36" fmla="*/ 491 w 550"/>
                <a:gd name="T37" fmla="*/ 427 h 932"/>
                <a:gd name="T38" fmla="*/ 550 w 550"/>
                <a:gd name="T39" fmla="*/ 368 h 932"/>
                <a:gd name="T40" fmla="*/ 549 w 550"/>
                <a:gd name="T41" fmla="*/ 360 h 932"/>
                <a:gd name="T42" fmla="*/ 550 w 550"/>
                <a:gd name="T43" fmla="*/ 353 h 932"/>
                <a:gd name="T44" fmla="*/ 492 w 550"/>
                <a:gd name="T45" fmla="*/ 49 h 932"/>
                <a:gd name="T46" fmla="*/ 435 w 550"/>
                <a:gd name="T47" fmla="*/ 0 h 932"/>
                <a:gd name="T48" fmla="*/ 115 w 550"/>
                <a:gd name="T49" fmla="*/ 0 h 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50" h="932">
                  <a:moveTo>
                    <a:pt x="115" y="0"/>
                  </a:moveTo>
                  <a:cubicBezTo>
                    <a:pt x="86" y="0"/>
                    <a:pt x="62" y="21"/>
                    <a:pt x="57" y="49"/>
                  </a:cubicBezTo>
                  <a:cubicBezTo>
                    <a:pt x="0" y="353"/>
                    <a:pt x="0" y="353"/>
                    <a:pt x="0" y="353"/>
                  </a:cubicBezTo>
                  <a:cubicBezTo>
                    <a:pt x="0" y="355"/>
                    <a:pt x="0" y="358"/>
                    <a:pt x="0" y="360"/>
                  </a:cubicBezTo>
                  <a:cubicBezTo>
                    <a:pt x="0" y="363"/>
                    <a:pt x="0" y="366"/>
                    <a:pt x="0" y="368"/>
                  </a:cubicBezTo>
                  <a:cubicBezTo>
                    <a:pt x="0" y="400"/>
                    <a:pt x="26" y="427"/>
                    <a:pt x="58" y="427"/>
                  </a:cubicBezTo>
                  <a:cubicBezTo>
                    <a:pt x="86" y="427"/>
                    <a:pt x="110" y="407"/>
                    <a:pt x="115" y="379"/>
                  </a:cubicBezTo>
                  <a:cubicBezTo>
                    <a:pt x="152" y="153"/>
                    <a:pt x="152" y="153"/>
                    <a:pt x="152" y="153"/>
                  </a:cubicBezTo>
                  <a:cubicBezTo>
                    <a:pt x="151" y="874"/>
                    <a:pt x="151" y="874"/>
                    <a:pt x="151" y="874"/>
                  </a:cubicBezTo>
                  <a:cubicBezTo>
                    <a:pt x="151" y="906"/>
                    <a:pt x="177" y="932"/>
                    <a:pt x="209" y="932"/>
                  </a:cubicBezTo>
                  <a:cubicBezTo>
                    <a:pt x="242" y="932"/>
                    <a:pt x="268" y="906"/>
                    <a:pt x="268" y="874"/>
                  </a:cubicBezTo>
                  <a:cubicBezTo>
                    <a:pt x="268" y="517"/>
                    <a:pt x="268" y="517"/>
                    <a:pt x="268" y="517"/>
                  </a:cubicBezTo>
                  <a:cubicBezTo>
                    <a:pt x="282" y="517"/>
                    <a:pt x="282" y="517"/>
                    <a:pt x="282" y="517"/>
                  </a:cubicBezTo>
                  <a:cubicBezTo>
                    <a:pt x="282" y="874"/>
                    <a:pt x="282" y="874"/>
                    <a:pt x="282" y="874"/>
                  </a:cubicBezTo>
                  <a:cubicBezTo>
                    <a:pt x="282" y="906"/>
                    <a:pt x="308" y="932"/>
                    <a:pt x="340" y="932"/>
                  </a:cubicBezTo>
                  <a:cubicBezTo>
                    <a:pt x="372" y="932"/>
                    <a:pt x="398" y="906"/>
                    <a:pt x="398" y="874"/>
                  </a:cubicBezTo>
                  <a:cubicBezTo>
                    <a:pt x="398" y="153"/>
                    <a:pt x="398" y="153"/>
                    <a:pt x="398" y="153"/>
                  </a:cubicBezTo>
                  <a:cubicBezTo>
                    <a:pt x="434" y="379"/>
                    <a:pt x="434" y="379"/>
                    <a:pt x="434" y="379"/>
                  </a:cubicBezTo>
                  <a:cubicBezTo>
                    <a:pt x="439" y="407"/>
                    <a:pt x="463" y="427"/>
                    <a:pt x="491" y="427"/>
                  </a:cubicBezTo>
                  <a:cubicBezTo>
                    <a:pt x="524" y="427"/>
                    <a:pt x="550" y="400"/>
                    <a:pt x="550" y="368"/>
                  </a:cubicBezTo>
                  <a:cubicBezTo>
                    <a:pt x="550" y="366"/>
                    <a:pt x="550" y="363"/>
                    <a:pt x="549" y="360"/>
                  </a:cubicBezTo>
                  <a:cubicBezTo>
                    <a:pt x="550" y="358"/>
                    <a:pt x="550" y="355"/>
                    <a:pt x="550" y="353"/>
                  </a:cubicBezTo>
                  <a:cubicBezTo>
                    <a:pt x="492" y="49"/>
                    <a:pt x="492" y="49"/>
                    <a:pt x="492" y="49"/>
                  </a:cubicBezTo>
                  <a:cubicBezTo>
                    <a:pt x="488" y="21"/>
                    <a:pt x="464" y="0"/>
                    <a:pt x="435" y="0"/>
                  </a:cubicBezTo>
                  <a:lnTo>
                    <a:pt x="11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</p:grpSp>
      <p:sp>
        <p:nvSpPr>
          <p:cNvPr id="658" name="Oval 657"/>
          <p:cNvSpPr/>
          <p:nvPr/>
        </p:nvSpPr>
        <p:spPr>
          <a:xfrm>
            <a:off x="303994" y="5140749"/>
            <a:ext cx="298208" cy="130168"/>
          </a:xfrm>
          <a:prstGeom prst="ellipse">
            <a:avLst/>
          </a:prstGeom>
          <a:noFill/>
          <a:ln w="19050">
            <a:solidFill>
              <a:srgbClr val="84CB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75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659" name="Group 658"/>
          <p:cNvGrpSpPr/>
          <p:nvPr/>
        </p:nvGrpSpPr>
        <p:grpSpPr>
          <a:xfrm>
            <a:off x="368917" y="4815746"/>
            <a:ext cx="168362" cy="390087"/>
            <a:chOff x="2772877" y="2261121"/>
            <a:chExt cx="1031840" cy="2275340"/>
          </a:xfrm>
          <a:solidFill>
            <a:schemeClr val="tx1">
              <a:lumMod val="60000"/>
              <a:lumOff val="40000"/>
            </a:schemeClr>
          </a:solidFill>
        </p:grpSpPr>
        <p:sp>
          <p:nvSpPr>
            <p:cNvPr id="660" name="Oval 35"/>
            <p:cNvSpPr>
              <a:spLocks noChangeArrowheads="1"/>
            </p:cNvSpPr>
            <p:nvPr/>
          </p:nvSpPr>
          <p:spPr bwMode="auto">
            <a:xfrm>
              <a:off x="3055090" y="2261121"/>
              <a:ext cx="469620" cy="46962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661" name="Freeform 37"/>
            <p:cNvSpPr>
              <a:spLocks/>
            </p:cNvSpPr>
            <p:nvPr/>
          </p:nvSpPr>
          <p:spPr bwMode="auto">
            <a:xfrm>
              <a:off x="2772877" y="2788065"/>
              <a:ext cx="1031840" cy="1748396"/>
            </a:xfrm>
            <a:custGeom>
              <a:avLst/>
              <a:gdLst>
                <a:gd name="T0" fmla="*/ 115 w 550"/>
                <a:gd name="T1" fmla="*/ 0 h 932"/>
                <a:gd name="T2" fmla="*/ 57 w 550"/>
                <a:gd name="T3" fmla="*/ 49 h 932"/>
                <a:gd name="T4" fmla="*/ 0 w 550"/>
                <a:gd name="T5" fmla="*/ 353 h 932"/>
                <a:gd name="T6" fmla="*/ 0 w 550"/>
                <a:gd name="T7" fmla="*/ 360 h 932"/>
                <a:gd name="T8" fmla="*/ 0 w 550"/>
                <a:gd name="T9" fmla="*/ 368 h 932"/>
                <a:gd name="T10" fmla="*/ 58 w 550"/>
                <a:gd name="T11" fmla="*/ 427 h 932"/>
                <a:gd name="T12" fmla="*/ 115 w 550"/>
                <a:gd name="T13" fmla="*/ 379 h 932"/>
                <a:gd name="T14" fmla="*/ 152 w 550"/>
                <a:gd name="T15" fmla="*/ 153 h 932"/>
                <a:gd name="T16" fmla="*/ 151 w 550"/>
                <a:gd name="T17" fmla="*/ 874 h 932"/>
                <a:gd name="T18" fmla="*/ 209 w 550"/>
                <a:gd name="T19" fmla="*/ 932 h 932"/>
                <a:gd name="T20" fmla="*/ 268 w 550"/>
                <a:gd name="T21" fmla="*/ 874 h 932"/>
                <a:gd name="T22" fmla="*/ 268 w 550"/>
                <a:gd name="T23" fmla="*/ 517 h 932"/>
                <a:gd name="T24" fmla="*/ 282 w 550"/>
                <a:gd name="T25" fmla="*/ 517 h 932"/>
                <a:gd name="T26" fmla="*/ 282 w 550"/>
                <a:gd name="T27" fmla="*/ 874 h 932"/>
                <a:gd name="T28" fmla="*/ 340 w 550"/>
                <a:gd name="T29" fmla="*/ 932 h 932"/>
                <a:gd name="T30" fmla="*/ 398 w 550"/>
                <a:gd name="T31" fmla="*/ 874 h 932"/>
                <a:gd name="T32" fmla="*/ 398 w 550"/>
                <a:gd name="T33" fmla="*/ 153 h 932"/>
                <a:gd name="T34" fmla="*/ 434 w 550"/>
                <a:gd name="T35" fmla="*/ 379 h 932"/>
                <a:gd name="T36" fmla="*/ 491 w 550"/>
                <a:gd name="T37" fmla="*/ 427 h 932"/>
                <a:gd name="T38" fmla="*/ 550 w 550"/>
                <a:gd name="T39" fmla="*/ 368 h 932"/>
                <a:gd name="T40" fmla="*/ 549 w 550"/>
                <a:gd name="T41" fmla="*/ 360 h 932"/>
                <a:gd name="T42" fmla="*/ 550 w 550"/>
                <a:gd name="T43" fmla="*/ 353 h 932"/>
                <a:gd name="T44" fmla="*/ 492 w 550"/>
                <a:gd name="T45" fmla="*/ 49 h 932"/>
                <a:gd name="T46" fmla="*/ 435 w 550"/>
                <a:gd name="T47" fmla="*/ 0 h 932"/>
                <a:gd name="T48" fmla="*/ 115 w 550"/>
                <a:gd name="T49" fmla="*/ 0 h 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50" h="932">
                  <a:moveTo>
                    <a:pt x="115" y="0"/>
                  </a:moveTo>
                  <a:cubicBezTo>
                    <a:pt x="86" y="0"/>
                    <a:pt x="62" y="21"/>
                    <a:pt x="57" y="49"/>
                  </a:cubicBezTo>
                  <a:cubicBezTo>
                    <a:pt x="0" y="353"/>
                    <a:pt x="0" y="353"/>
                    <a:pt x="0" y="353"/>
                  </a:cubicBezTo>
                  <a:cubicBezTo>
                    <a:pt x="0" y="355"/>
                    <a:pt x="0" y="358"/>
                    <a:pt x="0" y="360"/>
                  </a:cubicBezTo>
                  <a:cubicBezTo>
                    <a:pt x="0" y="363"/>
                    <a:pt x="0" y="366"/>
                    <a:pt x="0" y="368"/>
                  </a:cubicBezTo>
                  <a:cubicBezTo>
                    <a:pt x="0" y="400"/>
                    <a:pt x="26" y="427"/>
                    <a:pt x="58" y="427"/>
                  </a:cubicBezTo>
                  <a:cubicBezTo>
                    <a:pt x="86" y="427"/>
                    <a:pt x="110" y="407"/>
                    <a:pt x="115" y="379"/>
                  </a:cubicBezTo>
                  <a:cubicBezTo>
                    <a:pt x="152" y="153"/>
                    <a:pt x="152" y="153"/>
                    <a:pt x="152" y="153"/>
                  </a:cubicBezTo>
                  <a:cubicBezTo>
                    <a:pt x="151" y="874"/>
                    <a:pt x="151" y="874"/>
                    <a:pt x="151" y="874"/>
                  </a:cubicBezTo>
                  <a:cubicBezTo>
                    <a:pt x="151" y="906"/>
                    <a:pt x="177" y="932"/>
                    <a:pt x="209" y="932"/>
                  </a:cubicBezTo>
                  <a:cubicBezTo>
                    <a:pt x="242" y="932"/>
                    <a:pt x="268" y="906"/>
                    <a:pt x="268" y="874"/>
                  </a:cubicBezTo>
                  <a:cubicBezTo>
                    <a:pt x="268" y="517"/>
                    <a:pt x="268" y="517"/>
                    <a:pt x="268" y="517"/>
                  </a:cubicBezTo>
                  <a:cubicBezTo>
                    <a:pt x="282" y="517"/>
                    <a:pt x="282" y="517"/>
                    <a:pt x="282" y="517"/>
                  </a:cubicBezTo>
                  <a:cubicBezTo>
                    <a:pt x="282" y="874"/>
                    <a:pt x="282" y="874"/>
                    <a:pt x="282" y="874"/>
                  </a:cubicBezTo>
                  <a:cubicBezTo>
                    <a:pt x="282" y="906"/>
                    <a:pt x="308" y="932"/>
                    <a:pt x="340" y="932"/>
                  </a:cubicBezTo>
                  <a:cubicBezTo>
                    <a:pt x="372" y="932"/>
                    <a:pt x="398" y="906"/>
                    <a:pt x="398" y="874"/>
                  </a:cubicBezTo>
                  <a:cubicBezTo>
                    <a:pt x="398" y="153"/>
                    <a:pt x="398" y="153"/>
                    <a:pt x="398" y="153"/>
                  </a:cubicBezTo>
                  <a:cubicBezTo>
                    <a:pt x="434" y="379"/>
                    <a:pt x="434" y="379"/>
                    <a:pt x="434" y="379"/>
                  </a:cubicBezTo>
                  <a:cubicBezTo>
                    <a:pt x="439" y="407"/>
                    <a:pt x="463" y="427"/>
                    <a:pt x="491" y="427"/>
                  </a:cubicBezTo>
                  <a:cubicBezTo>
                    <a:pt x="524" y="427"/>
                    <a:pt x="550" y="400"/>
                    <a:pt x="550" y="368"/>
                  </a:cubicBezTo>
                  <a:cubicBezTo>
                    <a:pt x="550" y="366"/>
                    <a:pt x="550" y="363"/>
                    <a:pt x="549" y="360"/>
                  </a:cubicBezTo>
                  <a:cubicBezTo>
                    <a:pt x="550" y="358"/>
                    <a:pt x="550" y="355"/>
                    <a:pt x="550" y="353"/>
                  </a:cubicBezTo>
                  <a:cubicBezTo>
                    <a:pt x="492" y="49"/>
                    <a:pt x="492" y="49"/>
                    <a:pt x="492" y="49"/>
                  </a:cubicBezTo>
                  <a:cubicBezTo>
                    <a:pt x="488" y="21"/>
                    <a:pt x="464" y="0"/>
                    <a:pt x="435" y="0"/>
                  </a:cubicBezTo>
                  <a:lnTo>
                    <a:pt x="11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</p:grpSp>
      <p:sp>
        <p:nvSpPr>
          <p:cNvPr id="662" name="Oval 661"/>
          <p:cNvSpPr/>
          <p:nvPr/>
        </p:nvSpPr>
        <p:spPr>
          <a:xfrm>
            <a:off x="935702" y="5140749"/>
            <a:ext cx="298208" cy="130168"/>
          </a:xfrm>
          <a:prstGeom prst="ellipse">
            <a:avLst/>
          </a:prstGeom>
          <a:noFill/>
          <a:ln w="19050">
            <a:solidFill>
              <a:srgbClr val="84CB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75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663" name="Group 662"/>
          <p:cNvGrpSpPr/>
          <p:nvPr/>
        </p:nvGrpSpPr>
        <p:grpSpPr>
          <a:xfrm>
            <a:off x="1000625" y="4815746"/>
            <a:ext cx="168362" cy="390087"/>
            <a:chOff x="2772877" y="2261121"/>
            <a:chExt cx="1031840" cy="2275340"/>
          </a:xfrm>
          <a:solidFill>
            <a:schemeClr val="tx1">
              <a:lumMod val="60000"/>
              <a:lumOff val="40000"/>
            </a:schemeClr>
          </a:solidFill>
        </p:grpSpPr>
        <p:sp>
          <p:nvSpPr>
            <p:cNvPr id="664" name="Oval 35"/>
            <p:cNvSpPr>
              <a:spLocks noChangeArrowheads="1"/>
            </p:cNvSpPr>
            <p:nvPr/>
          </p:nvSpPr>
          <p:spPr bwMode="auto">
            <a:xfrm>
              <a:off x="3055090" y="2261121"/>
              <a:ext cx="469620" cy="46962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665" name="Freeform 37"/>
            <p:cNvSpPr>
              <a:spLocks/>
            </p:cNvSpPr>
            <p:nvPr/>
          </p:nvSpPr>
          <p:spPr bwMode="auto">
            <a:xfrm>
              <a:off x="2772877" y="2788065"/>
              <a:ext cx="1031840" cy="1748396"/>
            </a:xfrm>
            <a:custGeom>
              <a:avLst/>
              <a:gdLst>
                <a:gd name="T0" fmla="*/ 115 w 550"/>
                <a:gd name="T1" fmla="*/ 0 h 932"/>
                <a:gd name="T2" fmla="*/ 57 w 550"/>
                <a:gd name="T3" fmla="*/ 49 h 932"/>
                <a:gd name="T4" fmla="*/ 0 w 550"/>
                <a:gd name="T5" fmla="*/ 353 h 932"/>
                <a:gd name="T6" fmla="*/ 0 w 550"/>
                <a:gd name="T7" fmla="*/ 360 h 932"/>
                <a:gd name="T8" fmla="*/ 0 w 550"/>
                <a:gd name="T9" fmla="*/ 368 h 932"/>
                <a:gd name="T10" fmla="*/ 58 w 550"/>
                <a:gd name="T11" fmla="*/ 427 h 932"/>
                <a:gd name="T12" fmla="*/ 115 w 550"/>
                <a:gd name="T13" fmla="*/ 379 h 932"/>
                <a:gd name="T14" fmla="*/ 152 w 550"/>
                <a:gd name="T15" fmla="*/ 153 h 932"/>
                <a:gd name="T16" fmla="*/ 151 w 550"/>
                <a:gd name="T17" fmla="*/ 874 h 932"/>
                <a:gd name="T18" fmla="*/ 209 w 550"/>
                <a:gd name="T19" fmla="*/ 932 h 932"/>
                <a:gd name="T20" fmla="*/ 268 w 550"/>
                <a:gd name="T21" fmla="*/ 874 h 932"/>
                <a:gd name="T22" fmla="*/ 268 w 550"/>
                <a:gd name="T23" fmla="*/ 517 h 932"/>
                <a:gd name="T24" fmla="*/ 282 w 550"/>
                <a:gd name="T25" fmla="*/ 517 h 932"/>
                <a:gd name="T26" fmla="*/ 282 w 550"/>
                <a:gd name="T27" fmla="*/ 874 h 932"/>
                <a:gd name="T28" fmla="*/ 340 w 550"/>
                <a:gd name="T29" fmla="*/ 932 h 932"/>
                <a:gd name="T30" fmla="*/ 398 w 550"/>
                <a:gd name="T31" fmla="*/ 874 h 932"/>
                <a:gd name="T32" fmla="*/ 398 w 550"/>
                <a:gd name="T33" fmla="*/ 153 h 932"/>
                <a:gd name="T34" fmla="*/ 434 w 550"/>
                <a:gd name="T35" fmla="*/ 379 h 932"/>
                <a:gd name="T36" fmla="*/ 491 w 550"/>
                <a:gd name="T37" fmla="*/ 427 h 932"/>
                <a:gd name="T38" fmla="*/ 550 w 550"/>
                <a:gd name="T39" fmla="*/ 368 h 932"/>
                <a:gd name="T40" fmla="*/ 549 w 550"/>
                <a:gd name="T41" fmla="*/ 360 h 932"/>
                <a:gd name="T42" fmla="*/ 550 w 550"/>
                <a:gd name="T43" fmla="*/ 353 h 932"/>
                <a:gd name="T44" fmla="*/ 492 w 550"/>
                <a:gd name="T45" fmla="*/ 49 h 932"/>
                <a:gd name="T46" fmla="*/ 435 w 550"/>
                <a:gd name="T47" fmla="*/ 0 h 932"/>
                <a:gd name="T48" fmla="*/ 115 w 550"/>
                <a:gd name="T49" fmla="*/ 0 h 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50" h="932">
                  <a:moveTo>
                    <a:pt x="115" y="0"/>
                  </a:moveTo>
                  <a:cubicBezTo>
                    <a:pt x="86" y="0"/>
                    <a:pt x="62" y="21"/>
                    <a:pt x="57" y="49"/>
                  </a:cubicBezTo>
                  <a:cubicBezTo>
                    <a:pt x="0" y="353"/>
                    <a:pt x="0" y="353"/>
                    <a:pt x="0" y="353"/>
                  </a:cubicBezTo>
                  <a:cubicBezTo>
                    <a:pt x="0" y="355"/>
                    <a:pt x="0" y="358"/>
                    <a:pt x="0" y="360"/>
                  </a:cubicBezTo>
                  <a:cubicBezTo>
                    <a:pt x="0" y="363"/>
                    <a:pt x="0" y="366"/>
                    <a:pt x="0" y="368"/>
                  </a:cubicBezTo>
                  <a:cubicBezTo>
                    <a:pt x="0" y="400"/>
                    <a:pt x="26" y="427"/>
                    <a:pt x="58" y="427"/>
                  </a:cubicBezTo>
                  <a:cubicBezTo>
                    <a:pt x="86" y="427"/>
                    <a:pt x="110" y="407"/>
                    <a:pt x="115" y="379"/>
                  </a:cubicBezTo>
                  <a:cubicBezTo>
                    <a:pt x="152" y="153"/>
                    <a:pt x="152" y="153"/>
                    <a:pt x="152" y="153"/>
                  </a:cubicBezTo>
                  <a:cubicBezTo>
                    <a:pt x="151" y="874"/>
                    <a:pt x="151" y="874"/>
                    <a:pt x="151" y="874"/>
                  </a:cubicBezTo>
                  <a:cubicBezTo>
                    <a:pt x="151" y="906"/>
                    <a:pt x="177" y="932"/>
                    <a:pt x="209" y="932"/>
                  </a:cubicBezTo>
                  <a:cubicBezTo>
                    <a:pt x="242" y="932"/>
                    <a:pt x="268" y="906"/>
                    <a:pt x="268" y="874"/>
                  </a:cubicBezTo>
                  <a:cubicBezTo>
                    <a:pt x="268" y="517"/>
                    <a:pt x="268" y="517"/>
                    <a:pt x="268" y="517"/>
                  </a:cubicBezTo>
                  <a:cubicBezTo>
                    <a:pt x="282" y="517"/>
                    <a:pt x="282" y="517"/>
                    <a:pt x="282" y="517"/>
                  </a:cubicBezTo>
                  <a:cubicBezTo>
                    <a:pt x="282" y="874"/>
                    <a:pt x="282" y="874"/>
                    <a:pt x="282" y="874"/>
                  </a:cubicBezTo>
                  <a:cubicBezTo>
                    <a:pt x="282" y="906"/>
                    <a:pt x="308" y="932"/>
                    <a:pt x="340" y="932"/>
                  </a:cubicBezTo>
                  <a:cubicBezTo>
                    <a:pt x="372" y="932"/>
                    <a:pt x="398" y="906"/>
                    <a:pt x="398" y="874"/>
                  </a:cubicBezTo>
                  <a:cubicBezTo>
                    <a:pt x="398" y="153"/>
                    <a:pt x="398" y="153"/>
                    <a:pt x="398" y="153"/>
                  </a:cubicBezTo>
                  <a:cubicBezTo>
                    <a:pt x="434" y="379"/>
                    <a:pt x="434" y="379"/>
                    <a:pt x="434" y="379"/>
                  </a:cubicBezTo>
                  <a:cubicBezTo>
                    <a:pt x="439" y="407"/>
                    <a:pt x="463" y="427"/>
                    <a:pt x="491" y="427"/>
                  </a:cubicBezTo>
                  <a:cubicBezTo>
                    <a:pt x="524" y="427"/>
                    <a:pt x="550" y="400"/>
                    <a:pt x="550" y="368"/>
                  </a:cubicBezTo>
                  <a:cubicBezTo>
                    <a:pt x="550" y="366"/>
                    <a:pt x="550" y="363"/>
                    <a:pt x="549" y="360"/>
                  </a:cubicBezTo>
                  <a:cubicBezTo>
                    <a:pt x="550" y="358"/>
                    <a:pt x="550" y="355"/>
                    <a:pt x="550" y="353"/>
                  </a:cubicBezTo>
                  <a:cubicBezTo>
                    <a:pt x="492" y="49"/>
                    <a:pt x="492" y="49"/>
                    <a:pt x="492" y="49"/>
                  </a:cubicBezTo>
                  <a:cubicBezTo>
                    <a:pt x="488" y="21"/>
                    <a:pt x="464" y="0"/>
                    <a:pt x="435" y="0"/>
                  </a:cubicBezTo>
                  <a:lnTo>
                    <a:pt x="11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</p:grpSp>
      <p:sp>
        <p:nvSpPr>
          <p:cNvPr id="666" name="Oval 665"/>
          <p:cNvSpPr/>
          <p:nvPr/>
        </p:nvSpPr>
        <p:spPr>
          <a:xfrm>
            <a:off x="-327714" y="5140749"/>
            <a:ext cx="298208" cy="130168"/>
          </a:xfrm>
          <a:prstGeom prst="ellipse">
            <a:avLst/>
          </a:prstGeom>
          <a:noFill/>
          <a:ln w="19050">
            <a:solidFill>
              <a:srgbClr val="84CB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75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667" name="Group 666"/>
          <p:cNvGrpSpPr/>
          <p:nvPr/>
        </p:nvGrpSpPr>
        <p:grpSpPr>
          <a:xfrm>
            <a:off x="-262791" y="4815746"/>
            <a:ext cx="168362" cy="390087"/>
            <a:chOff x="2772877" y="2261121"/>
            <a:chExt cx="1031840" cy="2275340"/>
          </a:xfrm>
          <a:solidFill>
            <a:schemeClr val="tx1">
              <a:lumMod val="60000"/>
              <a:lumOff val="40000"/>
            </a:schemeClr>
          </a:solidFill>
        </p:grpSpPr>
        <p:sp>
          <p:nvSpPr>
            <p:cNvPr id="668" name="Oval 667"/>
            <p:cNvSpPr>
              <a:spLocks noChangeArrowheads="1"/>
            </p:cNvSpPr>
            <p:nvPr/>
          </p:nvSpPr>
          <p:spPr bwMode="auto">
            <a:xfrm>
              <a:off x="3055090" y="2261121"/>
              <a:ext cx="469620" cy="46962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669" name="Freeform 37"/>
            <p:cNvSpPr>
              <a:spLocks/>
            </p:cNvSpPr>
            <p:nvPr/>
          </p:nvSpPr>
          <p:spPr bwMode="auto">
            <a:xfrm>
              <a:off x="2772877" y="2788065"/>
              <a:ext cx="1031840" cy="1748396"/>
            </a:xfrm>
            <a:custGeom>
              <a:avLst/>
              <a:gdLst>
                <a:gd name="T0" fmla="*/ 115 w 550"/>
                <a:gd name="T1" fmla="*/ 0 h 932"/>
                <a:gd name="T2" fmla="*/ 57 w 550"/>
                <a:gd name="T3" fmla="*/ 49 h 932"/>
                <a:gd name="T4" fmla="*/ 0 w 550"/>
                <a:gd name="T5" fmla="*/ 353 h 932"/>
                <a:gd name="T6" fmla="*/ 0 w 550"/>
                <a:gd name="T7" fmla="*/ 360 h 932"/>
                <a:gd name="T8" fmla="*/ 0 w 550"/>
                <a:gd name="T9" fmla="*/ 368 h 932"/>
                <a:gd name="T10" fmla="*/ 58 w 550"/>
                <a:gd name="T11" fmla="*/ 427 h 932"/>
                <a:gd name="T12" fmla="*/ 115 w 550"/>
                <a:gd name="T13" fmla="*/ 379 h 932"/>
                <a:gd name="T14" fmla="*/ 152 w 550"/>
                <a:gd name="T15" fmla="*/ 153 h 932"/>
                <a:gd name="T16" fmla="*/ 151 w 550"/>
                <a:gd name="T17" fmla="*/ 874 h 932"/>
                <a:gd name="T18" fmla="*/ 209 w 550"/>
                <a:gd name="T19" fmla="*/ 932 h 932"/>
                <a:gd name="T20" fmla="*/ 268 w 550"/>
                <a:gd name="T21" fmla="*/ 874 h 932"/>
                <a:gd name="T22" fmla="*/ 268 w 550"/>
                <a:gd name="T23" fmla="*/ 517 h 932"/>
                <a:gd name="T24" fmla="*/ 282 w 550"/>
                <a:gd name="T25" fmla="*/ 517 h 932"/>
                <a:gd name="T26" fmla="*/ 282 w 550"/>
                <a:gd name="T27" fmla="*/ 874 h 932"/>
                <a:gd name="T28" fmla="*/ 340 w 550"/>
                <a:gd name="T29" fmla="*/ 932 h 932"/>
                <a:gd name="T30" fmla="*/ 398 w 550"/>
                <a:gd name="T31" fmla="*/ 874 h 932"/>
                <a:gd name="T32" fmla="*/ 398 w 550"/>
                <a:gd name="T33" fmla="*/ 153 h 932"/>
                <a:gd name="T34" fmla="*/ 434 w 550"/>
                <a:gd name="T35" fmla="*/ 379 h 932"/>
                <a:gd name="T36" fmla="*/ 491 w 550"/>
                <a:gd name="T37" fmla="*/ 427 h 932"/>
                <a:gd name="T38" fmla="*/ 550 w 550"/>
                <a:gd name="T39" fmla="*/ 368 h 932"/>
                <a:gd name="T40" fmla="*/ 549 w 550"/>
                <a:gd name="T41" fmla="*/ 360 h 932"/>
                <a:gd name="T42" fmla="*/ 550 w 550"/>
                <a:gd name="T43" fmla="*/ 353 h 932"/>
                <a:gd name="T44" fmla="*/ 492 w 550"/>
                <a:gd name="T45" fmla="*/ 49 h 932"/>
                <a:gd name="T46" fmla="*/ 435 w 550"/>
                <a:gd name="T47" fmla="*/ 0 h 932"/>
                <a:gd name="T48" fmla="*/ 115 w 550"/>
                <a:gd name="T49" fmla="*/ 0 h 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50" h="932">
                  <a:moveTo>
                    <a:pt x="115" y="0"/>
                  </a:moveTo>
                  <a:cubicBezTo>
                    <a:pt x="86" y="0"/>
                    <a:pt x="62" y="21"/>
                    <a:pt x="57" y="49"/>
                  </a:cubicBezTo>
                  <a:cubicBezTo>
                    <a:pt x="0" y="353"/>
                    <a:pt x="0" y="353"/>
                    <a:pt x="0" y="353"/>
                  </a:cubicBezTo>
                  <a:cubicBezTo>
                    <a:pt x="0" y="355"/>
                    <a:pt x="0" y="358"/>
                    <a:pt x="0" y="360"/>
                  </a:cubicBezTo>
                  <a:cubicBezTo>
                    <a:pt x="0" y="363"/>
                    <a:pt x="0" y="366"/>
                    <a:pt x="0" y="368"/>
                  </a:cubicBezTo>
                  <a:cubicBezTo>
                    <a:pt x="0" y="400"/>
                    <a:pt x="26" y="427"/>
                    <a:pt x="58" y="427"/>
                  </a:cubicBezTo>
                  <a:cubicBezTo>
                    <a:pt x="86" y="427"/>
                    <a:pt x="110" y="407"/>
                    <a:pt x="115" y="379"/>
                  </a:cubicBezTo>
                  <a:cubicBezTo>
                    <a:pt x="152" y="153"/>
                    <a:pt x="152" y="153"/>
                    <a:pt x="152" y="153"/>
                  </a:cubicBezTo>
                  <a:cubicBezTo>
                    <a:pt x="151" y="874"/>
                    <a:pt x="151" y="874"/>
                    <a:pt x="151" y="874"/>
                  </a:cubicBezTo>
                  <a:cubicBezTo>
                    <a:pt x="151" y="906"/>
                    <a:pt x="177" y="932"/>
                    <a:pt x="209" y="932"/>
                  </a:cubicBezTo>
                  <a:cubicBezTo>
                    <a:pt x="242" y="932"/>
                    <a:pt x="268" y="906"/>
                    <a:pt x="268" y="874"/>
                  </a:cubicBezTo>
                  <a:cubicBezTo>
                    <a:pt x="268" y="517"/>
                    <a:pt x="268" y="517"/>
                    <a:pt x="268" y="517"/>
                  </a:cubicBezTo>
                  <a:cubicBezTo>
                    <a:pt x="282" y="517"/>
                    <a:pt x="282" y="517"/>
                    <a:pt x="282" y="517"/>
                  </a:cubicBezTo>
                  <a:cubicBezTo>
                    <a:pt x="282" y="874"/>
                    <a:pt x="282" y="874"/>
                    <a:pt x="282" y="874"/>
                  </a:cubicBezTo>
                  <a:cubicBezTo>
                    <a:pt x="282" y="906"/>
                    <a:pt x="308" y="932"/>
                    <a:pt x="340" y="932"/>
                  </a:cubicBezTo>
                  <a:cubicBezTo>
                    <a:pt x="372" y="932"/>
                    <a:pt x="398" y="906"/>
                    <a:pt x="398" y="874"/>
                  </a:cubicBezTo>
                  <a:cubicBezTo>
                    <a:pt x="398" y="153"/>
                    <a:pt x="398" y="153"/>
                    <a:pt x="398" y="153"/>
                  </a:cubicBezTo>
                  <a:cubicBezTo>
                    <a:pt x="434" y="379"/>
                    <a:pt x="434" y="379"/>
                    <a:pt x="434" y="379"/>
                  </a:cubicBezTo>
                  <a:cubicBezTo>
                    <a:pt x="439" y="407"/>
                    <a:pt x="463" y="427"/>
                    <a:pt x="491" y="427"/>
                  </a:cubicBezTo>
                  <a:cubicBezTo>
                    <a:pt x="524" y="427"/>
                    <a:pt x="550" y="400"/>
                    <a:pt x="550" y="368"/>
                  </a:cubicBezTo>
                  <a:cubicBezTo>
                    <a:pt x="550" y="366"/>
                    <a:pt x="550" y="363"/>
                    <a:pt x="549" y="360"/>
                  </a:cubicBezTo>
                  <a:cubicBezTo>
                    <a:pt x="550" y="358"/>
                    <a:pt x="550" y="355"/>
                    <a:pt x="550" y="353"/>
                  </a:cubicBezTo>
                  <a:cubicBezTo>
                    <a:pt x="492" y="49"/>
                    <a:pt x="492" y="49"/>
                    <a:pt x="492" y="49"/>
                  </a:cubicBezTo>
                  <a:cubicBezTo>
                    <a:pt x="488" y="21"/>
                    <a:pt x="464" y="0"/>
                    <a:pt x="435" y="0"/>
                  </a:cubicBezTo>
                  <a:lnTo>
                    <a:pt x="11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</p:grpSp>
      <p:sp>
        <p:nvSpPr>
          <p:cNvPr id="670" name="Oval 669"/>
          <p:cNvSpPr/>
          <p:nvPr/>
        </p:nvSpPr>
        <p:spPr>
          <a:xfrm>
            <a:off x="619848" y="4891749"/>
            <a:ext cx="298208" cy="130168"/>
          </a:xfrm>
          <a:prstGeom prst="ellipse">
            <a:avLst/>
          </a:prstGeom>
          <a:noFill/>
          <a:ln w="19050">
            <a:solidFill>
              <a:srgbClr val="2980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75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671" name="Group 670"/>
          <p:cNvGrpSpPr/>
          <p:nvPr/>
        </p:nvGrpSpPr>
        <p:grpSpPr>
          <a:xfrm>
            <a:off x="684771" y="4566746"/>
            <a:ext cx="168362" cy="390087"/>
            <a:chOff x="2772877" y="2261121"/>
            <a:chExt cx="1031840" cy="2275340"/>
          </a:xfrm>
          <a:solidFill>
            <a:schemeClr val="tx1">
              <a:lumMod val="60000"/>
              <a:lumOff val="40000"/>
            </a:schemeClr>
          </a:solidFill>
        </p:grpSpPr>
        <p:sp>
          <p:nvSpPr>
            <p:cNvPr id="672" name="Oval 35"/>
            <p:cNvSpPr>
              <a:spLocks noChangeArrowheads="1"/>
            </p:cNvSpPr>
            <p:nvPr/>
          </p:nvSpPr>
          <p:spPr bwMode="auto">
            <a:xfrm>
              <a:off x="3055090" y="2261121"/>
              <a:ext cx="469620" cy="46962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673" name="Freeform 37"/>
            <p:cNvSpPr>
              <a:spLocks/>
            </p:cNvSpPr>
            <p:nvPr/>
          </p:nvSpPr>
          <p:spPr bwMode="auto">
            <a:xfrm>
              <a:off x="2772877" y="2788065"/>
              <a:ext cx="1031840" cy="1748396"/>
            </a:xfrm>
            <a:custGeom>
              <a:avLst/>
              <a:gdLst>
                <a:gd name="T0" fmla="*/ 115 w 550"/>
                <a:gd name="T1" fmla="*/ 0 h 932"/>
                <a:gd name="T2" fmla="*/ 57 w 550"/>
                <a:gd name="T3" fmla="*/ 49 h 932"/>
                <a:gd name="T4" fmla="*/ 0 w 550"/>
                <a:gd name="T5" fmla="*/ 353 h 932"/>
                <a:gd name="T6" fmla="*/ 0 w 550"/>
                <a:gd name="T7" fmla="*/ 360 h 932"/>
                <a:gd name="T8" fmla="*/ 0 w 550"/>
                <a:gd name="T9" fmla="*/ 368 h 932"/>
                <a:gd name="T10" fmla="*/ 58 w 550"/>
                <a:gd name="T11" fmla="*/ 427 h 932"/>
                <a:gd name="T12" fmla="*/ 115 w 550"/>
                <a:gd name="T13" fmla="*/ 379 h 932"/>
                <a:gd name="T14" fmla="*/ 152 w 550"/>
                <a:gd name="T15" fmla="*/ 153 h 932"/>
                <a:gd name="T16" fmla="*/ 151 w 550"/>
                <a:gd name="T17" fmla="*/ 874 h 932"/>
                <a:gd name="T18" fmla="*/ 209 w 550"/>
                <a:gd name="T19" fmla="*/ 932 h 932"/>
                <a:gd name="T20" fmla="*/ 268 w 550"/>
                <a:gd name="T21" fmla="*/ 874 h 932"/>
                <a:gd name="T22" fmla="*/ 268 w 550"/>
                <a:gd name="T23" fmla="*/ 517 h 932"/>
                <a:gd name="T24" fmla="*/ 282 w 550"/>
                <a:gd name="T25" fmla="*/ 517 h 932"/>
                <a:gd name="T26" fmla="*/ 282 w 550"/>
                <a:gd name="T27" fmla="*/ 874 h 932"/>
                <a:gd name="T28" fmla="*/ 340 w 550"/>
                <a:gd name="T29" fmla="*/ 932 h 932"/>
                <a:gd name="T30" fmla="*/ 398 w 550"/>
                <a:gd name="T31" fmla="*/ 874 h 932"/>
                <a:gd name="T32" fmla="*/ 398 w 550"/>
                <a:gd name="T33" fmla="*/ 153 h 932"/>
                <a:gd name="T34" fmla="*/ 434 w 550"/>
                <a:gd name="T35" fmla="*/ 379 h 932"/>
                <a:gd name="T36" fmla="*/ 491 w 550"/>
                <a:gd name="T37" fmla="*/ 427 h 932"/>
                <a:gd name="T38" fmla="*/ 550 w 550"/>
                <a:gd name="T39" fmla="*/ 368 h 932"/>
                <a:gd name="T40" fmla="*/ 549 w 550"/>
                <a:gd name="T41" fmla="*/ 360 h 932"/>
                <a:gd name="T42" fmla="*/ 550 w 550"/>
                <a:gd name="T43" fmla="*/ 353 h 932"/>
                <a:gd name="T44" fmla="*/ 492 w 550"/>
                <a:gd name="T45" fmla="*/ 49 h 932"/>
                <a:gd name="T46" fmla="*/ 435 w 550"/>
                <a:gd name="T47" fmla="*/ 0 h 932"/>
                <a:gd name="T48" fmla="*/ 115 w 550"/>
                <a:gd name="T49" fmla="*/ 0 h 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50" h="932">
                  <a:moveTo>
                    <a:pt x="115" y="0"/>
                  </a:moveTo>
                  <a:cubicBezTo>
                    <a:pt x="86" y="0"/>
                    <a:pt x="62" y="21"/>
                    <a:pt x="57" y="49"/>
                  </a:cubicBezTo>
                  <a:cubicBezTo>
                    <a:pt x="0" y="353"/>
                    <a:pt x="0" y="353"/>
                    <a:pt x="0" y="353"/>
                  </a:cubicBezTo>
                  <a:cubicBezTo>
                    <a:pt x="0" y="355"/>
                    <a:pt x="0" y="358"/>
                    <a:pt x="0" y="360"/>
                  </a:cubicBezTo>
                  <a:cubicBezTo>
                    <a:pt x="0" y="363"/>
                    <a:pt x="0" y="366"/>
                    <a:pt x="0" y="368"/>
                  </a:cubicBezTo>
                  <a:cubicBezTo>
                    <a:pt x="0" y="400"/>
                    <a:pt x="26" y="427"/>
                    <a:pt x="58" y="427"/>
                  </a:cubicBezTo>
                  <a:cubicBezTo>
                    <a:pt x="86" y="427"/>
                    <a:pt x="110" y="407"/>
                    <a:pt x="115" y="379"/>
                  </a:cubicBezTo>
                  <a:cubicBezTo>
                    <a:pt x="152" y="153"/>
                    <a:pt x="152" y="153"/>
                    <a:pt x="152" y="153"/>
                  </a:cubicBezTo>
                  <a:cubicBezTo>
                    <a:pt x="151" y="874"/>
                    <a:pt x="151" y="874"/>
                    <a:pt x="151" y="874"/>
                  </a:cubicBezTo>
                  <a:cubicBezTo>
                    <a:pt x="151" y="906"/>
                    <a:pt x="177" y="932"/>
                    <a:pt x="209" y="932"/>
                  </a:cubicBezTo>
                  <a:cubicBezTo>
                    <a:pt x="242" y="932"/>
                    <a:pt x="268" y="906"/>
                    <a:pt x="268" y="874"/>
                  </a:cubicBezTo>
                  <a:cubicBezTo>
                    <a:pt x="268" y="517"/>
                    <a:pt x="268" y="517"/>
                    <a:pt x="268" y="517"/>
                  </a:cubicBezTo>
                  <a:cubicBezTo>
                    <a:pt x="282" y="517"/>
                    <a:pt x="282" y="517"/>
                    <a:pt x="282" y="517"/>
                  </a:cubicBezTo>
                  <a:cubicBezTo>
                    <a:pt x="282" y="874"/>
                    <a:pt x="282" y="874"/>
                    <a:pt x="282" y="874"/>
                  </a:cubicBezTo>
                  <a:cubicBezTo>
                    <a:pt x="282" y="906"/>
                    <a:pt x="308" y="932"/>
                    <a:pt x="340" y="932"/>
                  </a:cubicBezTo>
                  <a:cubicBezTo>
                    <a:pt x="372" y="932"/>
                    <a:pt x="398" y="906"/>
                    <a:pt x="398" y="874"/>
                  </a:cubicBezTo>
                  <a:cubicBezTo>
                    <a:pt x="398" y="153"/>
                    <a:pt x="398" y="153"/>
                    <a:pt x="398" y="153"/>
                  </a:cubicBezTo>
                  <a:cubicBezTo>
                    <a:pt x="434" y="379"/>
                    <a:pt x="434" y="379"/>
                    <a:pt x="434" y="379"/>
                  </a:cubicBezTo>
                  <a:cubicBezTo>
                    <a:pt x="439" y="407"/>
                    <a:pt x="463" y="427"/>
                    <a:pt x="491" y="427"/>
                  </a:cubicBezTo>
                  <a:cubicBezTo>
                    <a:pt x="524" y="427"/>
                    <a:pt x="550" y="400"/>
                    <a:pt x="550" y="368"/>
                  </a:cubicBezTo>
                  <a:cubicBezTo>
                    <a:pt x="550" y="366"/>
                    <a:pt x="550" y="363"/>
                    <a:pt x="549" y="360"/>
                  </a:cubicBezTo>
                  <a:cubicBezTo>
                    <a:pt x="550" y="358"/>
                    <a:pt x="550" y="355"/>
                    <a:pt x="550" y="353"/>
                  </a:cubicBezTo>
                  <a:cubicBezTo>
                    <a:pt x="492" y="49"/>
                    <a:pt x="492" y="49"/>
                    <a:pt x="492" y="49"/>
                  </a:cubicBezTo>
                  <a:cubicBezTo>
                    <a:pt x="488" y="21"/>
                    <a:pt x="464" y="0"/>
                    <a:pt x="435" y="0"/>
                  </a:cubicBezTo>
                  <a:lnTo>
                    <a:pt x="11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</p:grpSp>
      <p:sp>
        <p:nvSpPr>
          <p:cNvPr id="674" name="Oval 673"/>
          <p:cNvSpPr/>
          <p:nvPr/>
        </p:nvSpPr>
        <p:spPr>
          <a:xfrm>
            <a:off x="-11860" y="4891749"/>
            <a:ext cx="298208" cy="130168"/>
          </a:xfrm>
          <a:prstGeom prst="ellipse">
            <a:avLst/>
          </a:prstGeom>
          <a:noFill/>
          <a:ln w="19050">
            <a:solidFill>
              <a:srgbClr val="2980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75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675" name="Group 674"/>
          <p:cNvGrpSpPr/>
          <p:nvPr/>
        </p:nvGrpSpPr>
        <p:grpSpPr>
          <a:xfrm>
            <a:off x="53063" y="4566746"/>
            <a:ext cx="168362" cy="390087"/>
            <a:chOff x="2772877" y="2261121"/>
            <a:chExt cx="1031840" cy="2275340"/>
          </a:xfrm>
          <a:solidFill>
            <a:schemeClr val="tx1">
              <a:lumMod val="60000"/>
              <a:lumOff val="40000"/>
            </a:schemeClr>
          </a:solidFill>
        </p:grpSpPr>
        <p:sp>
          <p:nvSpPr>
            <p:cNvPr id="676" name="Oval 35"/>
            <p:cNvSpPr>
              <a:spLocks noChangeArrowheads="1"/>
            </p:cNvSpPr>
            <p:nvPr/>
          </p:nvSpPr>
          <p:spPr bwMode="auto">
            <a:xfrm>
              <a:off x="3055090" y="2261121"/>
              <a:ext cx="469620" cy="46962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677" name="Freeform 37"/>
            <p:cNvSpPr>
              <a:spLocks/>
            </p:cNvSpPr>
            <p:nvPr/>
          </p:nvSpPr>
          <p:spPr bwMode="auto">
            <a:xfrm>
              <a:off x="2772877" y="2788065"/>
              <a:ext cx="1031840" cy="1748396"/>
            </a:xfrm>
            <a:custGeom>
              <a:avLst/>
              <a:gdLst>
                <a:gd name="T0" fmla="*/ 115 w 550"/>
                <a:gd name="T1" fmla="*/ 0 h 932"/>
                <a:gd name="T2" fmla="*/ 57 w 550"/>
                <a:gd name="T3" fmla="*/ 49 h 932"/>
                <a:gd name="T4" fmla="*/ 0 w 550"/>
                <a:gd name="T5" fmla="*/ 353 h 932"/>
                <a:gd name="T6" fmla="*/ 0 w 550"/>
                <a:gd name="T7" fmla="*/ 360 h 932"/>
                <a:gd name="T8" fmla="*/ 0 w 550"/>
                <a:gd name="T9" fmla="*/ 368 h 932"/>
                <a:gd name="T10" fmla="*/ 58 w 550"/>
                <a:gd name="T11" fmla="*/ 427 h 932"/>
                <a:gd name="T12" fmla="*/ 115 w 550"/>
                <a:gd name="T13" fmla="*/ 379 h 932"/>
                <a:gd name="T14" fmla="*/ 152 w 550"/>
                <a:gd name="T15" fmla="*/ 153 h 932"/>
                <a:gd name="T16" fmla="*/ 151 w 550"/>
                <a:gd name="T17" fmla="*/ 874 h 932"/>
                <a:gd name="T18" fmla="*/ 209 w 550"/>
                <a:gd name="T19" fmla="*/ 932 h 932"/>
                <a:gd name="T20" fmla="*/ 268 w 550"/>
                <a:gd name="T21" fmla="*/ 874 h 932"/>
                <a:gd name="T22" fmla="*/ 268 w 550"/>
                <a:gd name="T23" fmla="*/ 517 h 932"/>
                <a:gd name="T24" fmla="*/ 282 w 550"/>
                <a:gd name="T25" fmla="*/ 517 h 932"/>
                <a:gd name="T26" fmla="*/ 282 w 550"/>
                <a:gd name="T27" fmla="*/ 874 h 932"/>
                <a:gd name="T28" fmla="*/ 340 w 550"/>
                <a:gd name="T29" fmla="*/ 932 h 932"/>
                <a:gd name="T30" fmla="*/ 398 w 550"/>
                <a:gd name="T31" fmla="*/ 874 h 932"/>
                <a:gd name="T32" fmla="*/ 398 w 550"/>
                <a:gd name="T33" fmla="*/ 153 h 932"/>
                <a:gd name="T34" fmla="*/ 434 w 550"/>
                <a:gd name="T35" fmla="*/ 379 h 932"/>
                <a:gd name="T36" fmla="*/ 491 w 550"/>
                <a:gd name="T37" fmla="*/ 427 h 932"/>
                <a:gd name="T38" fmla="*/ 550 w 550"/>
                <a:gd name="T39" fmla="*/ 368 h 932"/>
                <a:gd name="T40" fmla="*/ 549 w 550"/>
                <a:gd name="T41" fmla="*/ 360 h 932"/>
                <a:gd name="T42" fmla="*/ 550 w 550"/>
                <a:gd name="T43" fmla="*/ 353 h 932"/>
                <a:gd name="T44" fmla="*/ 492 w 550"/>
                <a:gd name="T45" fmla="*/ 49 h 932"/>
                <a:gd name="T46" fmla="*/ 435 w 550"/>
                <a:gd name="T47" fmla="*/ 0 h 932"/>
                <a:gd name="T48" fmla="*/ 115 w 550"/>
                <a:gd name="T49" fmla="*/ 0 h 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50" h="932">
                  <a:moveTo>
                    <a:pt x="115" y="0"/>
                  </a:moveTo>
                  <a:cubicBezTo>
                    <a:pt x="86" y="0"/>
                    <a:pt x="62" y="21"/>
                    <a:pt x="57" y="49"/>
                  </a:cubicBezTo>
                  <a:cubicBezTo>
                    <a:pt x="0" y="353"/>
                    <a:pt x="0" y="353"/>
                    <a:pt x="0" y="353"/>
                  </a:cubicBezTo>
                  <a:cubicBezTo>
                    <a:pt x="0" y="355"/>
                    <a:pt x="0" y="358"/>
                    <a:pt x="0" y="360"/>
                  </a:cubicBezTo>
                  <a:cubicBezTo>
                    <a:pt x="0" y="363"/>
                    <a:pt x="0" y="366"/>
                    <a:pt x="0" y="368"/>
                  </a:cubicBezTo>
                  <a:cubicBezTo>
                    <a:pt x="0" y="400"/>
                    <a:pt x="26" y="427"/>
                    <a:pt x="58" y="427"/>
                  </a:cubicBezTo>
                  <a:cubicBezTo>
                    <a:pt x="86" y="427"/>
                    <a:pt x="110" y="407"/>
                    <a:pt x="115" y="379"/>
                  </a:cubicBezTo>
                  <a:cubicBezTo>
                    <a:pt x="152" y="153"/>
                    <a:pt x="152" y="153"/>
                    <a:pt x="152" y="153"/>
                  </a:cubicBezTo>
                  <a:cubicBezTo>
                    <a:pt x="151" y="874"/>
                    <a:pt x="151" y="874"/>
                    <a:pt x="151" y="874"/>
                  </a:cubicBezTo>
                  <a:cubicBezTo>
                    <a:pt x="151" y="906"/>
                    <a:pt x="177" y="932"/>
                    <a:pt x="209" y="932"/>
                  </a:cubicBezTo>
                  <a:cubicBezTo>
                    <a:pt x="242" y="932"/>
                    <a:pt x="268" y="906"/>
                    <a:pt x="268" y="874"/>
                  </a:cubicBezTo>
                  <a:cubicBezTo>
                    <a:pt x="268" y="517"/>
                    <a:pt x="268" y="517"/>
                    <a:pt x="268" y="517"/>
                  </a:cubicBezTo>
                  <a:cubicBezTo>
                    <a:pt x="282" y="517"/>
                    <a:pt x="282" y="517"/>
                    <a:pt x="282" y="517"/>
                  </a:cubicBezTo>
                  <a:cubicBezTo>
                    <a:pt x="282" y="874"/>
                    <a:pt x="282" y="874"/>
                    <a:pt x="282" y="874"/>
                  </a:cubicBezTo>
                  <a:cubicBezTo>
                    <a:pt x="282" y="906"/>
                    <a:pt x="308" y="932"/>
                    <a:pt x="340" y="932"/>
                  </a:cubicBezTo>
                  <a:cubicBezTo>
                    <a:pt x="372" y="932"/>
                    <a:pt x="398" y="906"/>
                    <a:pt x="398" y="874"/>
                  </a:cubicBezTo>
                  <a:cubicBezTo>
                    <a:pt x="398" y="153"/>
                    <a:pt x="398" y="153"/>
                    <a:pt x="398" y="153"/>
                  </a:cubicBezTo>
                  <a:cubicBezTo>
                    <a:pt x="434" y="379"/>
                    <a:pt x="434" y="379"/>
                    <a:pt x="434" y="379"/>
                  </a:cubicBezTo>
                  <a:cubicBezTo>
                    <a:pt x="439" y="407"/>
                    <a:pt x="463" y="427"/>
                    <a:pt x="491" y="427"/>
                  </a:cubicBezTo>
                  <a:cubicBezTo>
                    <a:pt x="524" y="427"/>
                    <a:pt x="550" y="400"/>
                    <a:pt x="550" y="368"/>
                  </a:cubicBezTo>
                  <a:cubicBezTo>
                    <a:pt x="550" y="366"/>
                    <a:pt x="550" y="363"/>
                    <a:pt x="549" y="360"/>
                  </a:cubicBezTo>
                  <a:cubicBezTo>
                    <a:pt x="550" y="358"/>
                    <a:pt x="550" y="355"/>
                    <a:pt x="550" y="353"/>
                  </a:cubicBezTo>
                  <a:cubicBezTo>
                    <a:pt x="492" y="49"/>
                    <a:pt x="492" y="49"/>
                    <a:pt x="492" y="49"/>
                  </a:cubicBezTo>
                  <a:cubicBezTo>
                    <a:pt x="488" y="21"/>
                    <a:pt x="464" y="0"/>
                    <a:pt x="435" y="0"/>
                  </a:cubicBezTo>
                  <a:lnTo>
                    <a:pt x="11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</p:grpSp>
      <p:sp>
        <p:nvSpPr>
          <p:cNvPr id="678" name="Oval 677"/>
          <p:cNvSpPr/>
          <p:nvPr/>
        </p:nvSpPr>
        <p:spPr>
          <a:xfrm>
            <a:off x="1251557" y="4891749"/>
            <a:ext cx="298208" cy="130168"/>
          </a:xfrm>
          <a:prstGeom prst="ellipse">
            <a:avLst/>
          </a:prstGeom>
          <a:noFill/>
          <a:ln w="19050">
            <a:solidFill>
              <a:srgbClr val="2980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75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679" name="Group 678"/>
          <p:cNvGrpSpPr/>
          <p:nvPr/>
        </p:nvGrpSpPr>
        <p:grpSpPr>
          <a:xfrm>
            <a:off x="1316480" y="4566746"/>
            <a:ext cx="168362" cy="390087"/>
            <a:chOff x="2772877" y="2261121"/>
            <a:chExt cx="1031840" cy="2275340"/>
          </a:xfrm>
          <a:solidFill>
            <a:schemeClr val="tx1">
              <a:lumMod val="60000"/>
              <a:lumOff val="40000"/>
            </a:schemeClr>
          </a:solidFill>
        </p:grpSpPr>
        <p:sp>
          <p:nvSpPr>
            <p:cNvPr id="680" name="Oval 35"/>
            <p:cNvSpPr>
              <a:spLocks noChangeArrowheads="1"/>
            </p:cNvSpPr>
            <p:nvPr/>
          </p:nvSpPr>
          <p:spPr bwMode="auto">
            <a:xfrm>
              <a:off x="3055090" y="2261121"/>
              <a:ext cx="469620" cy="46962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681" name="Freeform 37"/>
            <p:cNvSpPr>
              <a:spLocks/>
            </p:cNvSpPr>
            <p:nvPr/>
          </p:nvSpPr>
          <p:spPr bwMode="auto">
            <a:xfrm>
              <a:off x="2772877" y="2788065"/>
              <a:ext cx="1031840" cy="1748396"/>
            </a:xfrm>
            <a:custGeom>
              <a:avLst/>
              <a:gdLst>
                <a:gd name="T0" fmla="*/ 115 w 550"/>
                <a:gd name="T1" fmla="*/ 0 h 932"/>
                <a:gd name="T2" fmla="*/ 57 w 550"/>
                <a:gd name="T3" fmla="*/ 49 h 932"/>
                <a:gd name="T4" fmla="*/ 0 w 550"/>
                <a:gd name="T5" fmla="*/ 353 h 932"/>
                <a:gd name="T6" fmla="*/ 0 w 550"/>
                <a:gd name="T7" fmla="*/ 360 h 932"/>
                <a:gd name="T8" fmla="*/ 0 w 550"/>
                <a:gd name="T9" fmla="*/ 368 h 932"/>
                <a:gd name="T10" fmla="*/ 58 w 550"/>
                <a:gd name="T11" fmla="*/ 427 h 932"/>
                <a:gd name="T12" fmla="*/ 115 w 550"/>
                <a:gd name="T13" fmla="*/ 379 h 932"/>
                <a:gd name="T14" fmla="*/ 152 w 550"/>
                <a:gd name="T15" fmla="*/ 153 h 932"/>
                <a:gd name="T16" fmla="*/ 151 w 550"/>
                <a:gd name="T17" fmla="*/ 874 h 932"/>
                <a:gd name="T18" fmla="*/ 209 w 550"/>
                <a:gd name="T19" fmla="*/ 932 h 932"/>
                <a:gd name="T20" fmla="*/ 268 w 550"/>
                <a:gd name="T21" fmla="*/ 874 h 932"/>
                <a:gd name="T22" fmla="*/ 268 w 550"/>
                <a:gd name="T23" fmla="*/ 517 h 932"/>
                <a:gd name="T24" fmla="*/ 282 w 550"/>
                <a:gd name="T25" fmla="*/ 517 h 932"/>
                <a:gd name="T26" fmla="*/ 282 w 550"/>
                <a:gd name="T27" fmla="*/ 874 h 932"/>
                <a:gd name="T28" fmla="*/ 340 w 550"/>
                <a:gd name="T29" fmla="*/ 932 h 932"/>
                <a:gd name="T30" fmla="*/ 398 w 550"/>
                <a:gd name="T31" fmla="*/ 874 h 932"/>
                <a:gd name="T32" fmla="*/ 398 w 550"/>
                <a:gd name="T33" fmla="*/ 153 h 932"/>
                <a:gd name="T34" fmla="*/ 434 w 550"/>
                <a:gd name="T35" fmla="*/ 379 h 932"/>
                <a:gd name="T36" fmla="*/ 491 w 550"/>
                <a:gd name="T37" fmla="*/ 427 h 932"/>
                <a:gd name="T38" fmla="*/ 550 w 550"/>
                <a:gd name="T39" fmla="*/ 368 h 932"/>
                <a:gd name="T40" fmla="*/ 549 w 550"/>
                <a:gd name="T41" fmla="*/ 360 h 932"/>
                <a:gd name="T42" fmla="*/ 550 w 550"/>
                <a:gd name="T43" fmla="*/ 353 h 932"/>
                <a:gd name="T44" fmla="*/ 492 w 550"/>
                <a:gd name="T45" fmla="*/ 49 h 932"/>
                <a:gd name="T46" fmla="*/ 435 w 550"/>
                <a:gd name="T47" fmla="*/ 0 h 932"/>
                <a:gd name="T48" fmla="*/ 115 w 550"/>
                <a:gd name="T49" fmla="*/ 0 h 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50" h="932">
                  <a:moveTo>
                    <a:pt x="115" y="0"/>
                  </a:moveTo>
                  <a:cubicBezTo>
                    <a:pt x="86" y="0"/>
                    <a:pt x="62" y="21"/>
                    <a:pt x="57" y="49"/>
                  </a:cubicBezTo>
                  <a:cubicBezTo>
                    <a:pt x="0" y="353"/>
                    <a:pt x="0" y="353"/>
                    <a:pt x="0" y="353"/>
                  </a:cubicBezTo>
                  <a:cubicBezTo>
                    <a:pt x="0" y="355"/>
                    <a:pt x="0" y="358"/>
                    <a:pt x="0" y="360"/>
                  </a:cubicBezTo>
                  <a:cubicBezTo>
                    <a:pt x="0" y="363"/>
                    <a:pt x="0" y="366"/>
                    <a:pt x="0" y="368"/>
                  </a:cubicBezTo>
                  <a:cubicBezTo>
                    <a:pt x="0" y="400"/>
                    <a:pt x="26" y="427"/>
                    <a:pt x="58" y="427"/>
                  </a:cubicBezTo>
                  <a:cubicBezTo>
                    <a:pt x="86" y="427"/>
                    <a:pt x="110" y="407"/>
                    <a:pt x="115" y="379"/>
                  </a:cubicBezTo>
                  <a:cubicBezTo>
                    <a:pt x="152" y="153"/>
                    <a:pt x="152" y="153"/>
                    <a:pt x="152" y="153"/>
                  </a:cubicBezTo>
                  <a:cubicBezTo>
                    <a:pt x="151" y="874"/>
                    <a:pt x="151" y="874"/>
                    <a:pt x="151" y="874"/>
                  </a:cubicBezTo>
                  <a:cubicBezTo>
                    <a:pt x="151" y="906"/>
                    <a:pt x="177" y="932"/>
                    <a:pt x="209" y="932"/>
                  </a:cubicBezTo>
                  <a:cubicBezTo>
                    <a:pt x="242" y="932"/>
                    <a:pt x="268" y="906"/>
                    <a:pt x="268" y="874"/>
                  </a:cubicBezTo>
                  <a:cubicBezTo>
                    <a:pt x="268" y="517"/>
                    <a:pt x="268" y="517"/>
                    <a:pt x="268" y="517"/>
                  </a:cubicBezTo>
                  <a:cubicBezTo>
                    <a:pt x="282" y="517"/>
                    <a:pt x="282" y="517"/>
                    <a:pt x="282" y="517"/>
                  </a:cubicBezTo>
                  <a:cubicBezTo>
                    <a:pt x="282" y="874"/>
                    <a:pt x="282" y="874"/>
                    <a:pt x="282" y="874"/>
                  </a:cubicBezTo>
                  <a:cubicBezTo>
                    <a:pt x="282" y="906"/>
                    <a:pt x="308" y="932"/>
                    <a:pt x="340" y="932"/>
                  </a:cubicBezTo>
                  <a:cubicBezTo>
                    <a:pt x="372" y="932"/>
                    <a:pt x="398" y="906"/>
                    <a:pt x="398" y="874"/>
                  </a:cubicBezTo>
                  <a:cubicBezTo>
                    <a:pt x="398" y="153"/>
                    <a:pt x="398" y="153"/>
                    <a:pt x="398" y="153"/>
                  </a:cubicBezTo>
                  <a:cubicBezTo>
                    <a:pt x="434" y="379"/>
                    <a:pt x="434" y="379"/>
                    <a:pt x="434" y="379"/>
                  </a:cubicBezTo>
                  <a:cubicBezTo>
                    <a:pt x="439" y="407"/>
                    <a:pt x="463" y="427"/>
                    <a:pt x="491" y="427"/>
                  </a:cubicBezTo>
                  <a:cubicBezTo>
                    <a:pt x="524" y="427"/>
                    <a:pt x="550" y="400"/>
                    <a:pt x="550" y="368"/>
                  </a:cubicBezTo>
                  <a:cubicBezTo>
                    <a:pt x="550" y="366"/>
                    <a:pt x="550" y="363"/>
                    <a:pt x="549" y="360"/>
                  </a:cubicBezTo>
                  <a:cubicBezTo>
                    <a:pt x="550" y="358"/>
                    <a:pt x="550" y="355"/>
                    <a:pt x="550" y="353"/>
                  </a:cubicBezTo>
                  <a:cubicBezTo>
                    <a:pt x="492" y="49"/>
                    <a:pt x="492" y="49"/>
                    <a:pt x="492" y="49"/>
                  </a:cubicBezTo>
                  <a:cubicBezTo>
                    <a:pt x="488" y="21"/>
                    <a:pt x="464" y="0"/>
                    <a:pt x="435" y="0"/>
                  </a:cubicBezTo>
                  <a:lnTo>
                    <a:pt x="11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</p:grpSp>
      <p:sp>
        <p:nvSpPr>
          <p:cNvPr id="682" name="Oval 681"/>
          <p:cNvSpPr/>
          <p:nvPr/>
        </p:nvSpPr>
        <p:spPr>
          <a:xfrm>
            <a:off x="-643568" y="4891749"/>
            <a:ext cx="298208" cy="130168"/>
          </a:xfrm>
          <a:prstGeom prst="ellipse">
            <a:avLst/>
          </a:prstGeom>
          <a:noFill/>
          <a:ln w="19050">
            <a:solidFill>
              <a:srgbClr val="2980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75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683" name="Group 682"/>
          <p:cNvGrpSpPr/>
          <p:nvPr/>
        </p:nvGrpSpPr>
        <p:grpSpPr>
          <a:xfrm>
            <a:off x="-578645" y="4566746"/>
            <a:ext cx="168362" cy="390087"/>
            <a:chOff x="2772877" y="2261121"/>
            <a:chExt cx="1031840" cy="2275340"/>
          </a:xfrm>
          <a:solidFill>
            <a:schemeClr val="tx1">
              <a:lumMod val="60000"/>
              <a:lumOff val="40000"/>
            </a:schemeClr>
          </a:solidFill>
        </p:grpSpPr>
        <p:sp>
          <p:nvSpPr>
            <p:cNvPr id="684" name="Oval 35"/>
            <p:cNvSpPr>
              <a:spLocks noChangeArrowheads="1"/>
            </p:cNvSpPr>
            <p:nvPr/>
          </p:nvSpPr>
          <p:spPr bwMode="auto">
            <a:xfrm>
              <a:off x="3055090" y="2261121"/>
              <a:ext cx="469620" cy="46962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685" name="Freeform 37"/>
            <p:cNvSpPr>
              <a:spLocks/>
            </p:cNvSpPr>
            <p:nvPr/>
          </p:nvSpPr>
          <p:spPr bwMode="auto">
            <a:xfrm>
              <a:off x="2772877" y="2788065"/>
              <a:ext cx="1031840" cy="1748396"/>
            </a:xfrm>
            <a:custGeom>
              <a:avLst/>
              <a:gdLst>
                <a:gd name="T0" fmla="*/ 115 w 550"/>
                <a:gd name="T1" fmla="*/ 0 h 932"/>
                <a:gd name="T2" fmla="*/ 57 w 550"/>
                <a:gd name="T3" fmla="*/ 49 h 932"/>
                <a:gd name="T4" fmla="*/ 0 w 550"/>
                <a:gd name="T5" fmla="*/ 353 h 932"/>
                <a:gd name="T6" fmla="*/ 0 w 550"/>
                <a:gd name="T7" fmla="*/ 360 h 932"/>
                <a:gd name="T8" fmla="*/ 0 w 550"/>
                <a:gd name="T9" fmla="*/ 368 h 932"/>
                <a:gd name="T10" fmla="*/ 58 w 550"/>
                <a:gd name="T11" fmla="*/ 427 h 932"/>
                <a:gd name="T12" fmla="*/ 115 w 550"/>
                <a:gd name="T13" fmla="*/ 379 h 932"/>
                <a:gd name="T14" fmla="*/ 152 w 550"/>
                <a:gd name="T15" fmla="*/ 153 h 932"/>
                <a:gd name="T16" fmla="*/ 151 w 550"/>
                <a:gd name="T17" fmla="*/ 874 h 932"/>
                <a:gd name="T18" fmla="*/ 209 w 550"/>
                <a:gd name="T19" fmla="*/ 932 h 932"/>
                <a:gd name="T20" fmla="*/ 268 w 550"/>
                <a:gd name="T21" fmla="*/ 874 h 932"/>
                <a:gd name="T22" fmla="*/ 268 w 550"/>
                <a:gd name="T23" fmla="*/ 517 h 932"/>
                <a:gd name="T24" fmla="*/ 282 w 550"/>
                <a:gd name="T25" fmla="*/ 517 h 932"/>
                <a:gd name="T26" fmla="*/ 282 w 550"/>
                <a:gd name="T27" fmla="*/ 874 h 932"/>
                <a:gd name="T28" fmla="*/ 340 w 550"/>
                <a:gd name="T29" fmla="*/ 932 h 932"/>
                <a:gd name="T30" fmla="*/ 398 w 550"/>
                <a:gd name="T31" fmla="*/ 874 h 932"/>
                <a:gd name="T32" fmla="*/ 398 w 550"/>
                <a:gd name="T33" fmla="*/ 153 h 932"/>
                <a:gd name="T34" fmla="*/ 434 w 550"/>
                <a:gd name="T35" fmla="*/ 379 h 932"/>
                <a:gd name="T36" fmla="*/ 491 w 550"/>
                <a:gd name="T37" fmla="*/ 427 h 932"/>
                <a:gd name="T38" fmla="*/ 550 w 550"/>
                <a:gd name="T39" fmla="*/ 368 h 932"/>
                <a:gd name="T40" fmla="*/ 549 w 550"/>
                <a:gd name="T41" fmla="*/ 360 h 932"/>
                <a:gd name="T42" fmla="*/ 550 w 550"/>
                <a:gd name="T43" fmla="*/ 353 h 932"/>
                <a:gd name="T44" fmla="*/ 492 w 550"/>
                <a:gd name="T45" fmla="*/ 49 h 932"/>
                <a:gd name="T46" fmla="*/ 435 w 550"/>
                <a:gd name="T47" fmla="*/ 0 h 932"/>
                <a:gd name="T48" fmla="*/ 115 w 550"/>
                <a:gd name="T49" fmla="*/ 0 h 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50" h="932">
                  <a:moveTo>
                    <a:pt x="115" y="0"/>
                  </a:moveTo>
                  <a:cubicBezTo>
                    <a:pt x="86" y="0"/>
                    <a:pt x="62" y="21"/>
                    <a:pt x="57" y="49"/>
                  </a:cubicBezTo>
                  <a:cubicBezTo>
                    <a:pt x="0" y="353"/>
                    <a:pt x="0" y="353"/>
                    <a:pt x="0" y="353"/>
                  </a:cubicBezTo>
                  <a:cubicBezTo>
                    <a:pt x="0" y="355"/>
                    <a:pt x="0" y="358"/>
                    <a:pt x="0" y="360"/>
                  </a:cubicBezTo>
                  <a:cubicBezTo>
                    <a:pt x="0" y="363"/>
                    <a:pt x="0" y="366"/>
                    <a:pt x="0" y="368"/>
                  </a:cubicBezTo>
                  <a:cubicBezTo>
                    <a:pt x="0" y="400"/>
                    <a:pt x="26" y="427"/>
                    <a:pt x="58" y="427"/>
                  </a:cubicBezTo>
                  <a:cubicBezTo>
                    <a:pt x="86" y="427"/>
                    <a:pt x="110" y="407"/>
                    <a:pt x="115" y="379"/>
                  </a:cubicBezTo>
                  <a:cubicBezTo>
                    <a:pt x="152" y="153"/>
                    <a:pt x="152" y="153"/>
                    <a:pt x="152" y="153"/>
                  </a:cubicBezTo>
                  <a:cubicBezTo>
                    <a:pt x="151" y="874"/>
                    <a:pt x="151" y="874"/>
                    <a:pt x="151" y="874"/>
                  </a:cubicBezTo>
                  <a:cubicBezTo>
                    <a:pt x="151" y="906"/>
                    <a:pt x="177" y="932"/>
                    <a:pt x="209" y="932"/>
                  </a:cubicBezTo>
                  <a:cubicBezTo>
                    <a:pt x="242" y="932"/>
                    <a:pt x="268" y="906"/>
                    <a:pt x="268" y="874"/>
                  </a:cubicBezTo>
                  <a:cubicBezTo>
                    <a:pt x="268" y="517"/>
                    <a:pt x="268" y="517"/>
                    <a:pt x="268" y="517"/>
                  </a:cubicBezTo>
                  <a:cubicBezTo>
                    <a:pt x="282" y="517"/>
                    <a:pt x="282" y="517"/>
                    <a:pt x="282" y="517"/>
                  </a:cubicBezTo>
                  <a:cubicBezTo>
                    <a:pt x="282" y="874"/>
                    <a:pt x="282" y="874"/>
                    <a:pt x="282" y="874"/>
                  </a:cubicBezTo>
                  <a:cubicBezTo>
                    <a:pt x="282" y="906"/>
                    <a:pt x="308" y="932"/>
                    <a:pt x="340" y="932"/>
                  </a:cubicBezTo>
                  <a:cubicBezTo>
                    <a:pt x="372" y="932"/>
                    <a:pt x="398" y="906"/>
                    <a:pt x="398" y="874"/>
                  </a:cubicBezTo>
                  <a:cubicBezTo>
                    <a:pt x="398" y="153"/>
                    <a:pt x="398" y="153"/>
                    <a:pt x="398" y="153"/>
                  </a:cubicBezTo>
                  <a:cubicBezTo>
                    <a:pt x="434" y="379"/>
                    <a:pt x="434" y="379"/>
                    <a:pt x="434" y="379"/>
                  </a:cubicBezTo>
                  <a:cubicBezTo>
                    <a:pt x="439" y="407"/>
                    <a:pt x="463" y="427"/>
                    <a:pt x="491" y="427"/>
                  </a:cubicBezTo>
                  <a:cubicBezTo>
                    <a:pt x="524" y="427"/>
                    <a:pt x="550" y="400"/>
                    <a:pt x="550" y="368"/>
                  </a:cubicBezTo>
                  <a:cubicBezTo>
                    <a:pt x="550" y="366"/>
                    <a:pt x="550" y="363"/>
                    <a:pt x="549" y="360"/>
                  </a:cubicBezTo>
                  <a:cubicBezTo>
                    <a:pt x="550" y="358"/>
                    <a:pt x="550" y="355"/>
                    <a:pt x="550" y="353"/>
                  </a:cubicBezTo>
                  <a:cubicBezTo>
                    <a:pt x="492" y="49"/>
                    <a:pt x="492" y="49"/>
                    <a:pt x="492" y="49"/>
                  </a:cubicBezTo>
                  <a:cubicBezTo>
                    <a:pt x="488" y="21"/>
                    <a:pt x="464" y="0"/>
                    <a:pt x="435" y="0"/>
                  </a:cubicBezTo>
                  <a:lnTo>
                    <a:pt x="11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</p:grpSp>
      <p:cxnSp>
        <p:nvCxnSpPr>
          <p:cNvPr id="686" name="Straight Connector 685"/>
          <p:cNvCxnSpPr>
            <a:stCxn id="682" idx="5"/>
            <a:endCxn id="666" idx="1"/>
          </p:cNvCxnSpPr>
          <p:nvPr/>
        </p:nvCxnSpPr>
        <p:spPr>
          <a:xfrm>
            <a:off x="-389032" y="5002854"/>
            <a:ext cx="104990" cy="156958"/>
          </a:xfrm>
          <a:prstGeom prst="line">
            <a:avLst/>
          </a:prstGeom>
          <a:solidFill>
            <a:schemeClr val="tx2"/>
          </a:solidFill>
          <a:ln w="9525" cmpd="sng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7" name="Straight Connector 686"/>
          <p:cNvCxnSpPr>
            <a:stCxn id="666" idx="7"/>
            <a:endCxn id="674" idx="3"/>
          </p:cNvCxnSpPr>
          <p:nvPr/>
        </p:nvCxnSpPr>
        <p:spPr>
          <a:xfrm flipV="1">
            <a:off x="-73178" y="5002854"/>
            <a:ext cx="104990" cy="156958"/>
          </a:xfrm>
          <a:prstGeom prst="line">
            <a:avLst/>
          </a:prstGeom>
          <a:solidFill>
            <a:schemeClr val="tx2"/>
          </a:solidFill>
          <a:ln w="9525" cmpd="sng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8" name="Straight Connector 687"/>
          <p:cNvCxnSpPr>
            <a:stCxn id="666" idx="5"/>
            <a:endCxn id="654" idx="1"/>
          </p:cNvCxnSpPr>
          <p:nvPr/>
        </p:nvCxnSpPr>
        <p:spPr>
          <a:xfrm>
            <a:off x="-73178" y="5251854"/>
            <a:ext cx="101839" cy="152259"/>
          </a:xfrm>
          <a:prstGeom prst="line">
            <a:avLst/>
          </a:prstGeom>
          <a:solidFill>
            <a:schemeClr val="tx2"/>
          </a:solidFill>
          <a:ln w="9525" cmpd="sng">
            <a:solidFill>
              <a:srgbClr val="BFBF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9" name="Straight Connector 688"/>
          <p:cNvCxnSpPr>
            <a:stCxn id="658" idx="3"/>
            <a:endCxn id="654" idx="7"/>
          </p:cNvCxnSpPr>
          <p:nvPr/>
        </p:nvCxnSpPr>
        <p:spPr>
          <a:xfrm flipH="1">
            <a:off x="239525" y="5251854"/>
            <a:ext cx="108141" cy="152259"/>
          </a:xfrm>
          <a:prstGeom prst="line">
            <a:avLst/>
          </a:prstGeom>
          <a:solidFill>
            <a:schemeClr val="tx2"/>
          </a:solidFill>
          <a:ln w="9525" cmpd="sng">
            <a:solidFill>
              <a:srgbClr val="BFBF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0" name="Straight Connector 689"/>
          <p:cNvCxnSpPr>
            <a:stCxn id="674" idx="5"/>
            <a:endCxn id="658" idx="1"/>
          </p:cNvCxnSpPr>
          <p:nvPr/>
        </p:nvCxnSpPr>
        <p:spPr>
          <a:xfrm>
            <a:off x="242676" y="5002854"/>
            <a:ext cx="104990" cy="156958"/>
          </a:xfrm>
          <a:prstGeom prst="line">
            <a:avLst/>
          </a:prstGeom>
          <a:solidFill>
            <a:schemeClr val="tx2"/>
          </a:solidFill>
          <a:ln w="9525" cmpd="sng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1" name="Straight Connector 690"/>
          <p:cNvCxnSpPr>
            <a:stCxn id="658" idx="7"/>
            <a:endCxn id="670" idx="3"/>
          </p:cNvCxnSpPr>
          <p:nvPr/>
        </p:nvCxnSpPr>
        <p:spPr>
          <a:xfrm flipV="1">
            <a:off x="558530" y="5002854"/>
            <a:ext cx="104990" cy="156958"/>
          </a:xfrm>
          <a:prstGeom prst="line">
            <a:avLst/>
          </a:prstGeom>
          <a:solidFill>
            <a:schemeClr val="tx2"/>
          </a:solidFill>
          <a:ln w="9525" cmpd="sng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2" name="Straight Connector 691"/>
          <p:cNvCxnSpPr>
            <a:stCxn id="670" idx="5"/>
            <a:endCxn id="662" idx="1"/>
          </p:cNvCxnSpPr>
          <p:nvPr/>
        </p:nvCxnSpPr>
        <p:spPr>
          <a:xfrm>
            <a:off x="874384" y="5002854"/>
            <a:ext cx="104990" cy="156958"/>
          </a:xfrm>
          <a:prstGeom prst="line">
            <a:avLst/>
          </a:prstGeom>
          <a:solidFill>
            <a:schemeClr val="tx2"/>
          </a:solidFill>
          <a:ln w="9525" cmpd="sng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3" name="Straight Connector 692"/>
          <p:cNvCxnSpPr>
            <a:stCxn id="662" idx="7"/>
            <a:endCxn id="678" idx="3"/>
          </p:cNvCxnSpPr>
          <p:nvPr/>
        </p:nvCxnSpPr>
        <p:spPr>
          <a:xfrm flipV="1">
            <a:off x="1190239" y="5002854"/>
            <a:ext cx="104990" cy="156958"/>
          </a:xfrm>
          <a:prstGeom prst="line">
            <a:avLst/>
          </a:prstGeom>
          <a:solidFill>
            <a:schemeClr val="tx2"/>
          </a:solidFill>
          <a:ln w="9525" cmpd="sng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4" name="Straight Connector 693"/>
          <p:cNvCxnSpPr>
            <a:stCxn id="654" idx="5"/>
            <a:endCxn id="646" idx="1"/>
          </p:cNvCxnSpPr>
          <p:nvPr/>
        </p:nvCxnSpPr>
        <p:spPr>
          <a:xfrm>
            <a:off x="239525" y="5496155"/>
            <a:ext cx="105215" cy="151652"/>
          </a:xfrm>
          <a:prstGeom prst="line">
            <a:avLst/>
          </a:prstGeom>
          <a:solidFill>
            <a:schemeClr val="tx2"/>
          </a:solidFill>
          <a:ln w="9525" cmpd="sng">
            <a:solidFill>
              <a:srgbClr val="BFBF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5" name="Straight Connector 694"/>
          <p:cNvCxnSpPr>
            <a:stCxn id="646" idx="7"/>
            <a:endCxn id="650" idx="3"/>
          </p:cNvCxnSpPr>
          <p:nvPr/>
        </p:nvCxnSpPr>
        <p:spPr>
          <a:xfrm flipV="1">
            <a:off x="555605" y="5496155"/>
            <a:ext cx="105215" cy="151652"/>
          </a:xfrm>
          <a:prstGeom prst="line">
            <a:avLst/>
          </a:prstGeom>
          <a:solidFill>
            <a:schemeClr val="tx2"/>
          </a:solidFill>
          <a:ln w="9525" cmpd="sng">
            <a:solidFill>
              <a:srgbClr val="BFBF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6" name="Straight Connector 695"/>
          <p:cNvCxnSpPr>
            <a:stCxn id="658" idx="5"/>
            <a:endCxn id="650" idx="1"/>
          </p:cNvCxnSpPr>
          <p:nvPr/>
        </p:nvCxnSpPr>
        <p:spPr>
          <a:xfrm>
            <a:off x="558530" y="5251854"/>
            <a:ext cx="102290" cy="152259"/>
          </a:xfrm>
          <a:prstGeom prst="line">
            <a:avLst/>
          </a:prstGeom>
          <a:solidFill>
            <a:schemeClr val="tx2"/>
          </a:solidFill>
          <a:ln w="9525" cmpd="sng">
            <a:solidFill>
              <a:srgbClr val="BFBF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7" name="Straight Connector 696"/>
          <p:cNvCxnSpPr>
            <a:stCxn id="650" idx="7"/>
            <a:endCxn id="662" idx="3"/>
          </p:cNvCxnSpPr>
          <p:nvPr/>
        </p:nvCxnSpPr>
        <p:spPr>
          <a:xfrm flipV="1">
            <a:off x="871684" y="5251854"/>
            <a:ext cx="107690" cy="152259"/>
          </a:xfrm>
          <a:prstGeom prst="line">
            <a:avLst/>
          </a:prstGeom>
          <a:solidFill>
            <a:schemeClr val="tx2"/>
          </a:solidFill>
          <a:ln w="9525" cmpd="sng">
            <a:solidFill>
              <a:srgbClr val="BFBF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8" name="Oval 697"/>
          <p:cNvSpPr/>
          <p:nvPr/>
        </p:nvSpPr>
        <p:spPr>
          <a:xfrm>
            <a:off x="933228" y="5628744"/>
            <a:ext cx="298208" cy="130168"/>
          </a:xfrm>
          <a:prstGeom prst="ellipse">
            <a:avLst/>
          </a:prstGeom>
          <a:noFill/>
          <a:ln w="19050">
            <a:solidFill>
              <a:srgbClr val="F29B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75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699" name="Group 698"/>
          <p:cNvGrpSpPr/>
          <p:nvPr/>
        </p:nvGrpSpPr>
        <p:grpSpPr>
          <a:xfrm>
            <a:off x="998151" y="5303741"/>
            <a:ext cx="168362" cy="390087"/>
            <a:chOff x="2772877" y="2261121"/>
            <a:chExt cx="1031840" cy="2275340"/>
          </a:xfrm>
          <a:solidFill>
            <a:schemeClr val="tx1">
              <a:lumMod val="60000"/>
              <a:lumOff val="40000"/>
            </a:schemeClr>
          </a:solidFill>
        </p:grpSpPr>
        <p:sp>
          <p:nvSpPr>
            <p:cNvPr id="700" name="Oval 35"/>
            <p:cNvSpPr>
              <a:spLocks noChangeArrowheads="1"/>
            </p:cNvSpPr>
            <p:nvPr/>
          </p:nvSpPr>
          <p:spPr bwMode="auto">
            <a:xfrm>
              <a:off x="3055090" y="2261121"/>
              <a:ext cx="469620" cy="46962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701" name="Freeform 37"/>
            <p:cNvSpPr>
              <a:spLocks/>
            </p:cNvSpPr>
            <p:nvPr/>
          </p:nvSpPr>
          <p:spPr bwMode="auto">
            <a:xfrm>
              <a:off x="2772877" y="2788065"/>
              <a:ext cx="1031840" cy="1748396"/>
            </a:xfrm>
            <a:custGeom>
              <a:avLst/>
              <a:gdLst>
                <a:gd name="T0" fmla="*/ 115 w 550"/>
                <a:gd name="T1" fmla="*/ 0 h 932"/>
                <a:gd name="T2" fmla="*/ 57 w 550"/>
                <a:gd name="T3" fmla="*/ 49 h 932"/>
                <a:gd name="T4" fmla="*/ 0 w 550"/>
                <a:gd name="T5" fmla="*/ 353 h 932"/>
                <a:gd name="T6" fmla="*/ 0 w 550"/>
                <a:gd name="T7" fmla="*/ 360 h 932"/>
                <a:gd name="T8" fmla="*/ 0 w 550"/>
                <a:gd name="T9" fmla="*/ 368 h 932"/>
                <a:gd name="T10" fmla="*/ 58 w 550"/>
                <a:gd name="T11" fmla="*/ 427 h 932"/>
                <a:gd name="T12" fmla="*/ 115 w 550"/>
                <a:gd name="T13" fmla="*/ 379 h 932"/>
                <a:gd name="T14" fmla="*/ 152 w 550"/>
                <a:gd name="T15" fmla="*/ 153 h 932"/>
                <a:gd name="T16" fmla="*/ 151 w 550"/>
                <a:gd name="T17" fmla="*/ 874 h 932"/>
                <a:gd name="T18" fmla="*/ 209 w 550"/>
                <a:gd name="T19" fmla="*/ 932 h 932"/>
                <a:gd name="T20" fmla="*/ 268 w 550"/>
                <a:gd name="T21" fmla="*/ 874 h 932"/>
                <a:gd name="T22" fmla="*/ 268 w 550"/>
                <a:gd name="T23" fmla="*/ 517 h 932"/>
                <a:gd name="T24" fmla="*/ 282 w 550"/>
                <a:gd name="T25" fmla="*/ 517 h 932"/>
                <a:gd name="T26" fmla="*/ 282 w 550"/>
                <a:gd name="T27" fmla="*/ 874 h 932"/>
                <a:gd name="T28" fmla="*/ 340 w 550"/>
                <a:gd name="T29" fmla="*/ 932 h 932"/>
                <a:gd name="T30" fmla="*/ 398 w 550"/>
                <a:gd name="T31" fmla="*/ 874 h 932"/>
                <a:gd name="T32" fmla="*/ 398 w 550"/>
                <a:gd name="T33" fmla="*/ 153 h 932"/>
                <a:gd name="T34" fmla="*/ 434 w 550"/>
                <a:gd name="T35" fmla="*/ 379 h 932"/>
                <a:gd name="T36" fmla="*/ 491 w 550"/>
                <a:gd name="T37" fmla="*/ 427 h 932"/>
                <a:gd name="T38" fmla="*/ 550 w 550"/>
                <a:gd name="T39" fmla="*/ 368 h 932"/>
                <a:gd name="T40" fmla="*/ 549 w 550"/>
                <a:gd name="T41" fmla="*/ 360 h 932"/>
                <a:gd name="T42" fmla="*/ 550 w 550"/>
                <a:gd name="T43" fmla="*/ 353 h 932"/>
                <a:gd name="T44" fmla="*/ 492 w 550"/>
                <a:gd name="T45" fmla="*/ 49 h 932"/>
                <a:gd name="T46" fmla="*/ 435 w 550"/>
                <a:gd name="T47" fmla="*/ 0 h 932"/>
                <a:gd name="T48" fmla="*/ 115 w 550"/>
                <a:gd name="T49" fmla="*/ 0 h 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50" h="932">
                  <a:moveTo>
                    <a:pt x="115" y="0"/>
                  </a:moveTo>
                  <a:cubicBezTo>
                    <a:pt x="86" y="0"/>
                    <a:pt x="62" y="21"/>
                    <a:pt x="57" y="49"/>
                  </a:cubicBezTo>
                  <a:cubicBezTo>
                    <a:pt x="0" y="353"/>
                    <a:pt x="0" y="353"/>
                    <a:pt x="0" y="353"/>
                  </a:cubicBezTo>
                  <a:cubicBezTo>
                    <a:pt x="0" y="355"/>
                    <a:pt x="0" y="358"/>
                    <a:pt x="0" y="360"/>
                  </a:cubicBezTo>
                  <a:cubicBezTo>
                    <a:pt x="0" y="363"/>
                    <a:pt x="0" y="366"/>
                    <a:pt x="0" y="368"/>
                  </a:cubicBezTo>
                  <a:cubicBezTo>
                    <a:pt x="0" y="400"/>
                    <a:pt x="26" y="427"/>
                    <a:pt x="58" y="427"/>
                  </a:cubicBezTo>
                  <a:cubicBezTo>
                    <a:pt x="86" y="427"/>
                    <a:pt x="110" y="407"/>
                    <a:pt x="115" y="379"/>
                  </a:cubicBezTo>
                  <a:cubicBezTo>
                    <a:pt x="152" y="153"/>
                    <a:pt x="152" y="153"/>
                    <a:pt x="152" y="153"/>
                  </a:cubicBezTo>
                  <a:cubicBezTo>
                    <a:pt x="151" y="874"/>
                    <a:pt x="151" y="874"/>
                    <a:pt x="151" y="874"/>
                  </a:cubicBezTo>
                  <a:cubicBezTo>
                    <a:pt x="151" y="906"/>
                    <a:pt x="177" y="932"/>
                    <a:pt x="209" y="932"/>
                  </a:cubicBezTo>
                  <a:cubicBezTo>
                    <a:pt x="242" y="932"/>
                    <a:pt x="268" y="906"/>
                    <a:pt x="268" y="874"/>
                  </a:cubicBezTo>
                  <a:cubicBezTo>
                    <a:pt x="268" y="517"/>
                    <a:pt x="268" y="517"/>
                    <a:pt x="268" y="517"/>
                  </a:cubicBezTo>
                  <a:cubicBezTo>
                    <a:pt x="282" y="517"/>
                    <a:pt x="282" y="517"/>
                    <a:pt x="282" y="517"/>
                  </a:cubicBezTo>
                  <a:cubicBezTo>
                    <a:pt x="282" y="874"/>
                    <a:pt x="282" y="874"/>
                    <a:pt x="282" y="874"/>
                  </a:cubicBezTo>
                  <a:cubicBezTo>
                    <a:pt x="282" y="906"/>
                    <a:pt x="308" y="932"/>
                    <a:pt x="340" y="932"/>
                  </a:cubicBezTo>
                  <a:cubicBezTo>
                    <a:pt x="372" y="932"/>
                    <a:pt x="398" y="906"/>
                    <a:pt x="398" y="874"/>
                  </a:cubicBezTo>
                  <a:cubicBezTo>
                    <a:pt x="398" y="153"/>
                    <a:pt x="398" y="153"/>
                    <a:pt x="398" y="153"/>
                  </a:cubicBezTo>
                  <a:cubicBezTo>
                    <a:pt x="434" y="379"/>
                    <a:pt x="434" y="379"/>
                    <a:pt x="434" y="379"/>
                  </a:cubicBezTo>
                  <a:cubicBezTo>
                    <a:pt x="439" y="407"/>
                    <a:pt x="463" y="427"/>
                    <a:pt x="491" y="427"/>
                  </a:cubicBezTo>
                  <a:cubicBezTo>
                    <a:pt x="524" y="427"/>
                    <a:pt x="550" y="400"/>
                    <a:pt x="550" y="368"/>
                  </a:cubicBezTo>
                  <a:cubicBezTo>
                    <a:pt x="550" y="366"/>
                    <a:pt x="550" y="363"/>
                    <a:pt x="549" y="360"/>
                  </a:cubicBezTo>
                  <a:cubicBezTo>
                    <a:pt x="550" y="358"/>
                    <a:pt x="550" y="355"/>
                    <a:pt x="550" y="353"/>
                  </a:cubicBezTo>
                  <a:cubicBezTo>
                    <a:pt x="492" y="49"/>
                    <a:pt x="492" y="49"/>
                    <a:pt x="492" y="49"/>
                  </a:cubicBezTo>
                  <a:cubicBezTo>
                    <a:pt x="488" y="21"/>
                    <a:pt x="464" y="0"/>
                    <a:pt x="435" y="0"/>
                  </a:cubicBezTo>
                  <a:lnTo>
                    <a:pt x="11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</p:grpSp>
      <p:sp>
        <p:nvSpPr>
          <p:cNvPr id="702" name="Oval 701"/>
          <p:cNvSpPr/>
          <p:nvPr/>
        </p:nvSpPr>
        <p:spPr>
          <a:xfrm>
            <a:off x="1249308" y="5385050"/>
            <a:ext cx="298208" cy="130168"/>
          </a:xfrm>
          <a:prstGeom prst="ellipse">
            <a:avLst/>
          </a:prstGeom>
          <a:noFill/>
          <a:ln w="19050">
            <a:solidFill>
              <a:srgbClr val="A6C1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75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703" name="Group 702"/>
          <p:cNvGrpSpPr/>
          <p:nvPr/>
        </p:nvGrpSpPr>
        <p:grpSpPr>
          <a:xfrm>
            <a:off x="1314231" y="5060047"/>
            <a:ext cx="168362" cy="390087"/>
            <a:chOff x="2772877" y="2261121"/>
            <a:chExt cx="1031840" cy="2275340"/>
          </a:xfrm>
          <a:solidFill>
            <a:schemeClr val="tx1">
              <a:lumMod val="60000"/>
              <a:lumOff val="40000"/>
            </a:schemeClr>
          </a:solidFill>
        </p:grpSpPr>
        <p:sp>
          <p:nvSpPr>
            <p:cNvPr id="704" name="Oval 35"/>
            <p:cNvSpPr>
              <a:spLocks noChangeArrowheads="1"/>
            </p:cNvSpPr>
            <p:nvPr/>
          </p:nvSpPr>
          <p:spPr bwMode="auto">
            <a:xfrm>
              <a:off x="3055090" y="2261121"/>
              <a:ext cx="469620" cy="46962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705" name="Freeform 37"/>
            <p:cNvSpPr>
              <a:spLocks/>
            </p:cNvSpPr>
            <p:nvPr/>
          </p:nvSpPr>
          <p:spPr bwMode="auto">
            <a:xfrm>
              <a:off x="2772877" y="2788065"/>
              <a:ext cx="1031840" cy="1748396"/>
            </a:xfrm>
            <a:custGeom>
              <a:avLst/>
              <a:gdLst>
                <a:gd name="T0" fmla="*/ 115 w 550"/>
                <a:gd name="T1" fmla="*/ 0 h 932"/>
                <a:gd name="T2" fmla="*/ 57 w 550"/>
                <a:gd name="T3" fmla="*/ 49 h 932"/>
                <a:gd name="T4" fmla="*/ 0 w 550"/>
                <a:gd name="T5" fmla="*/ 353 h 932"/>
                <a:gd name="T6" fmla="*/ 0 w 550"/>
                <a:gd name="T7" fmla="*/ 360 h 932"/>
                <a:gd name="T8" fmla="*/ 0 w 550"/>
                <a:gd name="T9" fmla="*/ 368 h 932"/>
                <a:gd name="T10" fmla="*/ 58 w 550"/>
                <a:gd name="T11" fmla="*/ 427 h 932"/>
                <a:gd name="T12" fmla="*/ 115 w 550"/>
                <a:gd name="T13" fmla="*/ 379 h 932"/>
                <a:gd name="T14" fmla="*/ 152 w 550"/>
                <a:gd name="T15" fmla="*/ 153 h 932"/>
                <a:gd name="T16" fmla="*/ 151 w 550"/>
                <a:gd name="T17" fmla="*/ 874 h 932"/>
                <a:gd name="T18" fmla="*/ 209 w 550"/>
                <a:gd name="T19" fmla="*/ 932 h 932"/>
                <a:gd name="T20" fmla="*/ 268 w 550"/>
                <a:gd name="T21" fmla="*/ 874 h 932"/>
                <a:gd name="T22" fmla="*/ 268 w 550"/>
                <a:gd name="T23" fmla="*/ 517 h 932"/>
                <a:gd name="T24" fmla="*/ 282 w 550"/>
                <a:gd name="T25" fmla="*/ 517 h 932"/>
                <a:gd name="T26" fmla="*/ 282 w 550"/>
                <a:gd name="T27" fmla="*/ 874 h 932"/>
                <a:gd name="T28" fmla="*/ 340 w 550"/>
                <a:gd name="T29" fmla="*/ 932 h 932"/>
                <a:gd name="T30" fmla="*/ 398 w 550"/>
                <a:gd name="T31" fmla="*/ 874 h 932"/>
                <a:gd name="T32" fmla="*/ 398 w 550"/>
                <a:gd name="T33" fmla="*/ 153 h 932"/>
                <a:gd name="T34" fmla="*/ 434 w 550"/>
                <a:gd name="T35" fmla="*/ 379 h 932"/>
                <a:gd name="T36" fmla="*/ 491 w 550"/>
                <a:gd name="T37" fmla="*/ 427 h 932"/>
                <a:gd name="T38" fmla="*/ 550 w 550"/>
                <a:gd name="T39" fmla="*/ 368 h 932"/>
                <a:gd name="T40" fmla="*/ 549 w 550"/>
                <a:gd name="T41" fmla="*/ 360 h 932"/>
                <a:gd name="T42" fmla="*/ 550 w 550"/>
                <a:gd name="T43" fmla="*/ 353 h 932"/>
                <a:gd name="T44" fmla="*/ 492 w 550"/>
                <a:gd name="T45" fmla="*/ 49 h 932"/>
                <a:gd name="T46" fmla="*/ 435 w 550"/>
                <a:gd name="T47" fmla="*/ 0 h 932"/>
                <a:gd name="T48" fmla="*/ 115 w 550"/>
                <a:gd name="T49" fmla="*/ 0 h 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50" h="932">
                  <a:moveTo>
                    <a:pt x="115" y="0"/>
                  </a:moveTo>
                  <a:cubicBezTo>
                    <a:pt x="86" y="0"/>
                    <a:pt x="62" y="21"/>
                    <a:pt x="57" y="49"/>
                  </a:cubicBezTo>
                  <a:cubicBezTo>
                    <a:pt x="0" y="353"/>
                    <a:pt x="0" y="353"/>
                    <a:pt x="0" y="353"/>
                  </a:cubicBezTo>
                  <a:cubicBezTo>
                    <a:pt x="0" y="355"/>
                    <a:pt x="0" y="358"/>
                    <a:pt x="0" y="360"/>
                  </a:cubicBezTo>
                  <a:cubicBezTo>
                    <a:pt x="0" y="363"/>
                    <a:pt x="0" y="366"/>
                    <a:pt x="0" y="368"/>
                  </a:cubicBezTo>
                  <a:cubicBezTo>
                    <a:pt x="0" y="400"/>
                    <a:pt x="26" y="427"/>
                    <a:pt x="58" y="427"/>
                  </a:cubicBezTo>
                  <a:cubicBezTo>
                    <a:pt x="86" y="427"/>
                    <a:pt x="110" y="407"/>
                    <a:pt x="115" y="379"/>
                  </a:cubicBezTo>
                  <a:cubicBezTo>
                    <a:pt x="152" y="153"/>
                    <a:pt x="152" y="153"/>
                    <a:pt x="152" y="153"/>
                  </a:cubicBezTo>
                  <a:cubicBezTo>
                    <a:pt x="151" y="874"/>
                    <a:pt x="151" y="874"/>
                    <a:pt x="151" y="874"/>
                  </a:cubicBezTo>
                  <a:cubicBezTo>
                    <a:pt x="151" y="906"/>
                    <a:pt x="177" y="932"/>
                    <a:pt x="209" y="932"/>
                  </a:cubicBezTo>
                  <a:cubicBezTo>
                    <a:pt x="242" y="932"/>
                    <a:pt x="268" y="906"/>
                    <a:pt x="268" y="874"/>
                  </a:cubicBezTo>
                  <a:cubicBezTo>
                    <a:pt x="268" y="517"/>
                    <a:pt x="268" y="517"/>
                    <a:pt x="268" y="517"/>
                  </a:cubicBezTo>
                  <a:cubicBezTo>
                    <a:pt x="282" y="517"/>
                    <a:pt x="282" y="517"/>
                    <a:pt x="282" y="517"/>
                  </a:cubicBezTo>
                  <a:cubicBezTo>
                    <a:pt x="282" y="874"/>
                    <a:pt x="282" y="874"/>
                    <a:pt x="282" y="874"/>
                  </a:cubicBezTo>
                  <a:cubicBezTo>
                    <a:pt x="282" y="906"/>
                    <a:pt x="308" y="932"/>
                    <a:pt x="340" y="932"/>
                  </a:cubicBezTo>
                  <a:cubicBezTo>
                    <a:pt x="372" y="932"/>
                    <a:pt x="398" y="906"/>
                    <a:pt x="398" y="874"/>
                  </a:cubicBezTo>
                  <a:cubicBezTo>
                    <a:pt x="398" y="153"/>
                    <a:pt x="398" y="153"/>
                    <a:pt x="398" y="153"/>
                  </a:cubicBezTo>
                  <a:cubicBezTo>
                    <a:pt x="434" y="379"/>
                    <a:pt x="434" y="379"/>
                    <a:pt x="434" y="379"/>
                  </a:cubicBezTo>
                  <a:cubicBezTo>
                    <a:pt x="439" y="407"/>
                    <a:pt x="463" y="427"/>
                    <a:pt x="491" y="427"/>
                  </a:cubicBezTo>
                  <a:cubicBezTo>
                    <a:pt x="524" y="427"/>
                    <a:pt x="550" y="400"/>
                    <a:pt x="550" y="368"/>
                  </a:cubicBezTo>
                  <a:cubicBezTo>
                    <a:pt x="550" y="366"/>
                    <a:pt x="550" y="363"/>
                    <a:pt x="549" y="360"/>
                  </a:cubicBezTo>
                  <a:cubicBezTo>
                    <a:pt x="550" y="358"/>
                    <a:pt x="550" y="355"/>
                    <a:pt x="550" y="353"/>
                  </a:cubicBezTo>
                  <a:cubicBezTo>
                    <a:pt x="492" y="49"/>
                    <a:pt x="492" y="49"/>
                    <a:pt x="492" y="49"/>
                  </a:cubicBezTo>
                  <a:cubicBezTo>
                    <a:pt x="488" y="21"/>
                    <a:pt x="464" y="0"/>
                    <a:pt x="435" y="0"/>
                  </a:cubicBezTo>
                  <a:lnTo>
                    <a:pt x="11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</p:grpSp>
      <p:sp>
        <p:nvSpPr>
          <p:cNvPr id="706" name="Oval 705"/>
          <p:cNvSpPr/>
          <p:nvPr/>
        </p:nvSpPr>
        <p:spPr>
          <a:xfrm>
            <a:off x="1567411" y="5140749"/>
            <a:ext cx="298208" cy="130168"/>
          </a:xfrm>
          <a:prstGeom prst="ellipse">
            <a:avLst/>
          </a:prstGeom>
          <a:noFill/>
          <a:ln w="19050">
            <a:solidFill>
              <a:srgbClr val="84CB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75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707" name="Group 706"/>
          <p:cNvGrpSpPr/>
          <p:nvPr/>
        </p:nvGrpSpPr>
        <p:grpSpPr>
          <a:xfrm>
            <a:off x="1632334" y="4815746"/>
            <a:ext cx="168362" cy="390087"/>
            <a:chOff x="2772877" y="2261121"/>
            <a:chExt cx="1031840" cy="2275340"/>
          </a:xfrm>
          <a:solidFill>
            <a:schemeClr val="tx1">
              <a:lumMod val="60000"/>
              <a:lumOff val="40000"/>
            </a:schemeClr>
          </a:solidFill>
        </p:grpSpPr>
        <p:sp>
          <p:nvSpPr>
            <p:cNvPr id="708" name="Oval 35"/>
            <p:cNvSpPr>
              <a:spLocks noChangeArrowheads="1"/>
            </p:cNvSpPr>
            <p:nvPr/>
          </p:nvSpPr>
          <p:spPr bwMode="auto">
            <a:xfrm>
              <a:off x="3055090" y="2261121"/>
              <a:ext cx="469620" cy="46962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709" name="Freeform 37"/>
            <p:cNvSpPr>
              <a:spLocks/>
            </p:cNvSpPr>
            <p:nvPr/>
          </p:nvSpPr>
          <p:spPr bwMode="auto">
            <a:xfrm>
              <a:off x="2772877" y="2788065"/>
              <a:ext cx="1031840" cy="1748396"/>
            </a:xfrm>
            <a:custGeom>
              <a:avLst/>
              <a:gdLst>
                <a:gd name="T0" fmla="*/ 115 w 550"/>
                <a:gd name="T1" fmla="*/ 0 h 932"/>
                <a:gd name="T2" fmla="*/ 57 w 550"/>
                <a:gd name="T3" fmla="*/ 49 h 932"/>
                <a:gd name="T4" fmla="*/ 0 w 550"/>
                <a:gd name="T5" fmla="*/ 353 h 932"/>
                <a:gd name="T6" fmla="*/ 0 w 550"/>
                <a:gd name="T7" fmla="*/ 360 h 932"/>
                <a:gd name="T8" fmla="*/ 0 w 550"/>
                <a:gd name="T9" fmla="*/ 368 h 932"/>
                <a:gd name="T10" fmla="*/ 58 w 550"/>
                <a:gd name="T11" fmla="*/ 427 h 932"/>
                <a:gd name="T12" fmla="*/ 115 w 550"/>
                <a:gd name="T13" fmla="*/ 379 h 932"/>
                <a:gd name="T14" fmla="*/ 152 w 550"/>
                <a:gd name="T15" fmla="*/ 153 h 932"/>
                <a:gd name="T16" fmla="*/ 151 w 550"/>
                <a:gd name="T17" fmla="*/ 874 h 932"/>
                <a:gd name="T18" fmla="*/ 209 w 550"/>
                <a:gd name="T19" fmla="*/ 932 h 932"/>
                <a:gd name="T20" fmla="*/ 268 w 550"/>
                <a:gd name="T21" fmla="*/ 874 h 932"/>
                <a:gd name="T22" fmla="*/ 268 w 550"/>
                <a:gd name="T23" fmla="*/ 517 h 932"/>
                <a:gd name="T24" fmla="*/ 282 w 550"/>
                <a:gd name="T25" fmla="*/ 517 h 932"/>
                <a:gd name="T26" fmla="*/ 282 w 550"/>
                <a:gd name="T27" fmla="*/ 874 h 932"/>
                <a:gd name="T28" fmla="*/ 340 w 550"/>
                <a:gd name="T29" fmla="*/ 932 h 932"/>
                <a:gd name="T30" fmla="*/ 398 w 550"/>
                <a:gd name="T31" fmla="*/ 874 h 932"/>
                <a:gd name="T32" fmla="*/ 398 w 550"/>
                <a:gd name="T33" fmla="*/ 153 h 932"/>
                <a:gd name="T34" fmla="*/ 434 w 550"/>
                <a:gd name="T35" fmla="*/ 379 h 932"/>
                <a:gd name="T36" fmla="*/ 491 w 550"/>
                <a:gd name="T37" fmla="*/ 427 h 932"/>
                <a:gd name="T38" fmla="*/ 550 w 550"/>
                <a:gd name="T39" fmla="*/ 368 h 932"/>
                <a:gd name="T40" fmla="*/ 549 w 550"/>
                <a:gd name="T41" fmla="*/ 360 h 932"/>
                <a:gd name="T42" fmla="*/ 550 w 550"/>
                <a:gd name="T43" fmla="*/ 353 h 932"/>
                <a:gd name="T44" fmla="*/ 492 w 550"/>
                <a:gd name="T45" fmla="*/ 49 h 932"/>
                <a:gd name="T46" fmla="*/ 435 w 550"/>
                <a:gd name="T47" fmla="*/ 0 h 932"/>
                <a:gd name="T48" fmla="*/ 115 w 550"/>
                <a:gd name="T49" fmla="*/ 0 h 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50" h="932">
                  <a:moveTo>
                    <a:pt x="115" y="0"/>
                  </a:moveTo>
                  <a:cubicBezTo>
                    <a:pt x="86" y="0"/>
                    <a:pt x="62" y="21"/>
                    <a:pt x="57" y="49"/>
                  </a:cubicBezTo>
                  <a:cubicBezTo>
                    <a:pt x="0" y="353"/>
                    <a:pt x="0" y="353"/>
                    <a:pt x="0" y="353"/>
                  </a:cubicBezTo>
                  <a:cubicBezTo>
                    <a:pt x="0" y="355"/>
                    <a:pt x="0" y="358"/>
                    <a:pt x="0" y="360"/>
                  </a:cubicBezTo>
                  <a:cubicBezTo>
                    <a:pt x="0" y="363"/>
                    <a:pt x="0" y="366"/>
                    <a:pt x="0" y="368"/>
                  </a:cubicBezTo>
                  <a:cubicBezTo>
                    <a:pt x="0" y="400"/>
                    <a:pt x="26" y="427"/>
                    <a:pt x="58" y="427"/>
                  </a:cubicBezTo>
                  <a:cubicBezTo>
                    <a:pt x="86" y="427"/>
                    <a:pt x="110" y="407"/>
                    <a:pt x="115" y="379"/>
                  </a:cubicBezTo>
                  <a:cubicBezTo>
                    <a:pt x="152" y="153"/>
                    <a:pt x="152" y="153"/>
                    <a:pt x="152" y="153"/>
                  </a:cubicBezTo>
                  <a:cubicBezTo>
                    <a:pt x="151" y="874"/>
                    <a:pt x="151" y="874"/>
                    <a:pt x="151" y="874"/>
                  </a:cubicBezTo>
                  <a:cubicBezTo>
                    <a:pt x="151" y="906"/>
                    <a:pt x="177" y="932"/>
                    <a:pt x="209" y="932"/>
                  </a:cubicBezTo>
                  <a:cubicBezTo>
                    <a:pt x="242" y="932"/>
                    <a:pt x="268" y="906"/>
                    <a:pt x="268" y="874"/>
                  </a:cubicBezTo>
                  <a:cubicBezTo>
                    <a:pt x="268" y="517"/>
                    <a:pt x="268" y="517"/>
                    <a:pt x="268" y="517"/>
                  </a:cubicBezTo>
                  <a:cubicBezTo>
                    <a:pt x="282" y="517"/>
                    <a:pt x="282" y="517"/>
                    <a:pt x="282" y="517"/>
                  </a:cubicBezTo>
                  <a:cubicBezTo>
                    <a:pt x="282" y="874"/>
                    <a:pt x="282" y="874"/>
                    <a:pt x="282" y="874"/>
                  </a:cubicBezTo>
                  <a:cubicBezTo>
                    <a:pt x="282" y="906"/>
                    <a:pt x="308" y="932"/>
                    <a:pt x="340" y="932"/>
                  </a:cubicBezTo>
                  <a:cubicBezTo>
                    <a:pt x="372" y="932"/>
                    <a:pt x="398" y="906"/>
                    <a:pt x="398" y="874"/>
                  </a:cubicBezTo>
                  <a:cubicBezTo>
                    <a:pt x="398" y="153"/>
                    <a:pt x="398" y="153"/>
                    <a:pt x="398" y="153"/>
                  </a:cubicBezTo>
                  <a:cubicBezTo>
                    <a:pt x="434" y="379"/>
                    <a:pt x="434" y="379"/>
                    <a:pt x="434" y="379"/>
                  </a:cubicBezTo>
                  <a:cubicBezTo>
                    <a:pt x="439" y="407"/>
                    <a:pt x="463" y="427"/>
                    <a:pt x="491" y="427"/>
                  </a:cubicBezTo>
                  <a:cubicBezTo>
                    <a:pt x="524" y="427"/>
                    <a:pt x="550" y="400"/>
                    <a:pt x="550" y="368"/>
                  </a:cubicBezTo>
                  <a:cubicBezTo>
                    <a:pt x="550" y="366"/>
                    <a:pt x="550" y="363"/>
                    <a:pt x="549" y="360"/>
                  </a:cubicBezTo>
                  <a:cubicBezTo>
                    <a:pt x="550" y="358"/>
                    <a:pt x="550" y="355"/>
                    <a:pt x="550" y="353"/>
                  </a:cubicBezTo>
                  <a:cubicBezTo>
                    <a:pt x="492" y="49"/>
                    <a:pt x="492" y="49"/>
                    <a:pt x="492" y="49"/>
                  </a:cubicBezTo>
                  <a:cubicBezTo>
                    <a:pt x="488" y="21"/>
                    <a:pt x="464" y="0"/>
                    <a:pt x="435" y="0"/>
                  </a:cubicBezTo>
                  <a:lnTo>
                    <a:pt x="11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</p:grpSp>
      <p:sp>
        <p:nvSpPr>
          <p:cNvPr id="710" name="Oval 709"/>
          <p:cNvSpPr/>
          <p:nvPr/>
        </p:nvSpPr>
        <p:spPr>
          <a:xfrm>
            <a:off x="1565387" y="5628744"/>
            <a:ext cx="298208" cy="130168"/>
          </a:xfrm>
          <a:prstGeom prst="ellipse">
            <a:avLst/>
          </a:prstGeom>
          <a:noFill/>
          <a:ln w="19050">
            <a:solidFill>
              <a:srgbClr val="F29B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75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711" name="Group 710"/>
          <p:cNvGrpSpPr/>
          <p:nvPr/>
        </p:nvGrpSpPr>
        <p:grpSpPr>
          <a:xfrm>
            <a:off x="1630310" y="5303741"/>
            <a:ext cx="168362" cy="390087"/>
            <a:chOff x="2772877" y="2261121"/>
            <a:chExt cx="1031840" cy="2275340"/>
          </a:xfrm>
          <a:solidFill>
            <a:schemeClr val="tx1">
              <a:lumMod val="60000"/>
              <a:lumOff val="40000"/>
            </a:schemeClr>
          </a:solidFill>
        </p:grpSpPr>
        <p:sp>
          <p:nvSpPr>
            <p:cNvPr id="712" name="Oval 35"/>
            <p:cNvSpPr>
              <a:spLocks noChangeArrowheads="1"/>
            </p:cNvSpPr>
            <p:nvPr/>
          </p:nvSpPr>
          <p:spPr bwMode="auto">
            <a:xfrm>
              <a:off x="3055090" y="2261121"/>
              <a:ext cx="469620" cy="46962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713" name="Freeform 37"/>
            <p:cNvSpPr>
              <a:spLocks/>
            </p:cNvSpPr>
            <p:nvPr/>
          </p:nvSpPr>
          <p:spPr bwMode="auto">
            <a:xfrm>
              <a:off x="2772877" y="2788065"/>
              <a:ext cx="1031840" cy="1748396"/>
            </a:xfrm>
            <a:custGeom>
              <a:avLst/>
              <a:gdLst>
                <a:gd name="T0" fmla="*/ 115 w 550"/>
                <a:gd name="T1" fmla="*/ 0 h 932"/>
                <a:gd name="T2" fmla="*/ 57 w 550"/>
                <a:gd name="T3" fmla="*/ 49 h 932"/>
                <a:gd name="T4" fmla="*/ 0 w 550"/>
                <a:gd name="T5" fmla="*/ 353 h 932"/>
                <a:gd name="T6" fmla="*/ 0 w 550"/>
                <a:gd name="T7" fmla="*/ 360 h 932"/>
                <a:gd name="T8" fmla="*/ 0 w 550"/>
                <a:gd name="T9" fmla="*/ 368 h 932"/>
                <a:gd name="T10" fmla="*/ 58 w 550"/>
                <a:gd name="T11" fmla="*/ 427 h 932"/>
                <a:gd name="T12" fmla="*/ 115 w 550"/>
                <a:gd name="T13" fmla="*/ 379 h 932"/>
                <a:gd name="T14" fmla="*/ 152 w 550"/>
                <a:gd name="T15" fmla="*/ 153 h 932"/>
                <a:gd name="T16" fmla="*/ 151 w 550"/>
                <a:gd name="T17" fmla="*/ 874 h 932"/>
                <a:gd name="T18" fmla="*/ 209 w 550"/>
                <a:gd name="T19" fmla="*/ 932 h 932"/>
                <a:gd name="T20" fmla="*/ 268 w 550"/>
                <a:gd name="T21" fmla="*/ 874 h 932"/>
                <a:gd name="T22" fmla="*/ 268 w 550"/>
                <a:gd name="T23" fmla="*/ 517 h 932"/>
                <a:gd name="T24" fmla="*/ 282 w 550"/>
                <a:gd name="T25" fmla="*/ 517 h 932"/>
                <a:gd name="T26" fmla="*/ 282 w 550"/>
                <a:gd name="T27" fmla="*/ 874 h 932"/>
                <a:gd name="T28" fmla="*/ 340 w 550"/>
                <a:gd name="T29" fmla="*/ 932 h 932"/>
                <a:gd name="T30" fmla="*/ 398 w 550"/>
                <a:gd name="T31" fmla="*/ 874 h 932"/>
                <a:gd name="T32" fmla="*/ 398 w 550"/>
                <a:gd name="T33" fmla="*/ 153 h 932"/>
                <a:gd name="T34" fmla="*/ 434 w 550"/>
                <a:gd name="T35" fmla="*/ 379 h 932"/>
                <a:gd name="T36" fmla="*/ 491 w 550"/>
                <a:gd name="T37" fmla="*/ 427 h 932"/>
                <a:gd name="T38" fmla="*/ 550 w 550"/>
                <a:gd name="T39" fmla="*/ 368 h 932"/>
                <a:gd name="T40" fmla="*/ 549 w 550"/>
                <a:gd name="T41" fmla="*/ 360 h 932"/>
                <a:gd name="T42" fmla="*/ 550 w 550"/>
                <a:gd name="T43" fmla="*/ 353 h 932"/>
                <a:gd name="T44" fmla="*/ 492 w 550"/>
                <a:gd name="T45" fmla="*/ 49 h 932"/>
                <a:gd name="T46" fmla="*/ 435 w 550"/>
                <a:gd name="T47" fmla="*/ 0 h 932"/>
                <a:gd name="T48" fmla="*/ 115 w 550"/>
                <a:gd name="T49" fmla="*/ 0 h 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50" h="932">
                  <a:moveTo>
                    <a:pt x="115" y="0"/>
                  </a:moveTo>
                  <a:cubicBezTo>
                    <a:pt x="86" y="0"/>
                    <a:pt x="62" y="21"/>
                    <a:pt x="57" y="49"/>
                  </a:cubicBezTo>
                  <a:cubicBezTo>
                    <a:pt x="0" y="353"/>
                    <a:pt x="0" y="353"/>
                    <a:pt x="0" y="353"/>
                  </a:cubicBezTo>
                  <a:cubicBezTo>
                    <a:pt x="0" y="355"/>
                    <a:pt x="0" y="358"/>
                    <a:pt x="0" y="360"/>
                  </a:cubicBezTo>
                  <a:cubicBezTo>
                    <a:pt x="0" y="363"/>
                    <a:pt x="0" y="366"/>
                    <a:pt x="0" y="368"/>
                  </a:cubicBezTo>
                  <a:cubicBezTo>
                    <a:pt x="0" y="400"/>
                    <a:pt x="26" y="427"/>
                    <a:pt x="58" y="427"/>
                  </a:cubicBezTo>
                  <a:cubicBezTo>
                    <a:pt x="86" y="427"/>
                    <a:pt x="110" y="407"/>
                    <a:pt x="115" y="379"/>
                  </a:cubicBezTo>
                  <a:cubicBezTo>
                    <a:pt x="152" y="153"/>
                    <a:pt x="152" y="153"/>
                    <a:pt x="152" y="153"/>
                  </a:cubicBezTo>
                  <a:cubicBezTo>
                    <a:pt x="151" y="874"/>
                    <a:pt x="151" y="874"/>
                    <a:pt x="151" y="874"/>
                  </a:cubicBezTo>
                  <a:cubicBezTo>
                    <a:pt x="151" y="906"/>
                    <a:pt x="177" y="932"/>
                    <a:pt x="209" y="932"/>
                  </a:cubicBezTo>
                  <a:cubicBezTo>
                    <a:pt x="242" y="932"/>
                    <a:pt x="268" y="906"/>
                    <a:pt x="268" y="874"/>
                  </a:cubicBezTo>
                  <a:cubicBezTo>
                    <a:pt x="268" y="517"/>
                    <a:pt x="268" y="517"/>
                    <a:pt x="268" y="517"/>
                  </a:cubicBezTo>
                  <a:cubicBezTo>
                    <a:pt x="282" y="517"/>
                    <a:pt x="282" y="517"/>
                    <a:pt x="282" y="517"/>
                  </a:cubicBezTo>
                  <a:cubicBezTo>
                    <a:pt x="282" y="874"/>
                    <a:pt x="282" y="874"/>
                    <a:pt x="282" y="874"/>
                  </a:cubicBezTo>
                  <a:cubicBezTo>
                    <a:pt x="282" y="906"/>
                    <a:pt x="308" y="932"/>
                    <a:pt x="340" y="932"/>
                  </a:cubicBezTo>
                  <a:cubicBezTo>
                    <a:pt x="372" y="932"/>
                    <a:pt x="398" y="906"/>
                    <a:pt x="398" y="874"/>
                  </a:cubicBezTo>
                  <a:cubicBezTo>
                    <a:pt x="398" y="153"/>
                    <a:pt x="398" y="153"/>
                    <a:pt x="398" y="153"/>
                  </a:cubicBezTo>
                  <a:cubicBezTo>
                    <a:pt x="434" y="379"/>
                    <a:pt x="434" y="379"/>
                    <a:pt x="434" y="379"/>
                  </a:cubicBezTo>
                  <a:cubicBezTo>
                    <a:pt x="439" y="407"/>
                    <a:pt x="463" y="427"/>
                    <a:pt x="491" y="427"/>
                  </a:cubicBezTo>
                  <a:cubicBezTo>
                    <a:pt x="524" y="427"/>
                    <a:pt x="550" y="400"/>
                    <a:pt x="550" y="368"/>
                  </a:cubicBezTo>
                  <a:cubicBezTo>
                    <a:pt x="550" y="366"/>
                    <a:pt x="550" y="363"/>
                    <a:pt x="549" y="360"/>
                  </a:cubicBezTo>
                  <a:cubicBezTo>
                    <a:pt x="550" y="358"/>
                    <a:pt x="550" y="355"/>
                    <a:pt x="550" y="353"/>
                  </a:cubicBezTo>
                  <a:cubicBezTo>
                    <a:pt x="492" y="49"/>
                    <a:pt x="492" y="49"/>
                    <a:pt x="492" y="49"/>
                  </a:cubicBezTo>
                  <a:cubicBezTo>
                    <a:pt x="488" y="21"/>
                    <a:pt x="464" y="0"/>
                    <a:pt x="435" y="0"/>
                  </a:cubicBezTo>
                  <a:lnTo>
                    <a:pt x="11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</p:grpSp>
      <p:sp>
        <p:nvSpPr>
          <p:cNvPr id="714" name="Oval 713"/>
          <p:cNvSpPr/>
          <p:nvPr/>
        </p:nvSpPr>
        <p:spPr>
          <a:xfrm>
            <a:off x="2829706" y="5628744"/>
            <a:ext cx="298208" cy="130168"/>
          </a:xfrm>
          <a:prstGeom prst="ellipse">
            <a:avLst/>
          </a:prstGeom>
          <a:noFill/>
          <a:ln w="19050">
            <a:solidFill>
              <a:srgbClr val="F29B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75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715" name="Group 714"/>
          <p:cNvGrpSpPr/>
          <p:nvPr/>
        </p:nvGrpSpPr>
        <p:grpSpPr>
          <a:xfrm>
            <a:off x="2894629" y="5303741"/>
            <a:ext cx="168362" cy="390087"/>
            <a:chOff x="2772877" y="2261121"/>
            <a:chExt cx="1031840" cy="2275340"/>
          </a:xfrm>
          <a:solidFill>
            <a:schemeClr val="tx1">
              <a:lumMod val="60000"/>
              <a:lumOff val="40000"/>
            </a:schemeClr>
          </a:solidFill>
        </p:grpSpPr>
        <p:sp>
          <p:nvSpPr>
            <p:cNvPr id="716" name="Oval 35"/>
            <p:cNvSpPr>
              <a:spLocks noChangeArrowheads="1"/>
            </p:cNvSpPr>
            <p:nvPr/>
          </p:nvSpPr>
          <p:spPr bwMode="auto">
            <a:xfrm>
              <a:off x="3055090" y="2261121"/>
              <a:ext cx="469620" cy="46962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717" name="Freeform 37"/>
            <p:cNvSpPr>
              <a:spLocks/>
            </p:cNvSpPr>
            <p:nvPr/>
          </p:nvSpPr>
          <p:spPr bwMode="auto">
            <a:xfrm>
              <a:off x="2772877" y="2788065"/>
              <a:ext cx="1031840" cy="1748396"/>
            </a:xfrm>
            <a:custGeom>
              <a:avLst/>
              <a:gdLst>
                <a:gd name="T0" fmla="*/ 115 w 550"/>
                <a:gd name="T1" fmla="*/ 0 h 932"/>
                <a:gd name="T2" fmla="*/ 57 w 550"/>
                <a:gd name="T3" fmla="*/ 49 h 932"/>
                <a:gd name="T4" fmla="*/ 0 w 550"/>
                <a:gd name="T5" fmla="*/ 353 h 932"/>
                <a:gd name="T6" fmla="*/ 0 w 550"/>
                <a:gd name="T7" fmla="*/ 360 h 932"/>
                <a:gd name="T8" fmla="*/ 0 w 550"/>
                <a:gd name="T9" fmla="*/ 368 h 932"/>
                <a:gd name="T10" fmla="*/ 58 w 550"/>
                <a:gd name="T11" fmla="*/ 427 h 932"/>
                <a:gd name="T12" fmla="*/ 115 w 550"/>
                <a:gd name="T13" fmla="*/ 379 h 932"/>
                <a:gd name="T14" fmla="*/ 152 w 550"/>
                <a:gd name="T15" fmla="*/ 153 h 932"/>
                <a:gd name="T16" fmla="*/ 151 w 550"/>
                <a:gd name="T17" fmla="*/ 874 h 932"/>
                <a:gd name="T18" fmla="*/ 209 w 550"/>
                <a:gd name="T19" fmla="*/ 932 h 932"/>
                <a:gd name="T20" fmla="*/ 268 w 550"/>
                <a:gd name="T21" fmla="*/ 874 h 932"/>
                <a:gd name="T22" fmla="*/ 268 w 550"/>
                <a:gd name="T23" fmla="*/ 517 h 932"/>
                <a:gd name="T24" fmla="*/ 282 w 550"/>
                <a:gd name="T25" fmla="*/ 517 h 932"/>
                <a:gd name="T26" fmla="*/ 282 w 550"/>
                <a:gd name="T27" fmla="*/ 874 h 932"/>
                <a:gd name="T28" fmla="*/ 340 w 550"/>
                <a:gd name="T29" fmla="*/ 932 h 932"/>
                <a:gd name="T30" fmla="*/ 398 w 550"/>
                <a:gd name="T31" fmla="*/ 874 h 932"/>
                <a:gd name="T32" fmla="*/ 398 w 550"/>
                <a:gd name="T33" fmla="*/ 153 h 932"/>
                <a:gd name="T34" fmla="*/ 434 w 550"/>
                <a:gd name="T35" fmla="*/ 379 h 932"/>
                <a:gd name="T36" fmla="*/ 491 w 550"/>
                <a:gd name="T37" fmla="*/ 427 h 932"/>
                <a:gd name="T38" fmla="*/ 550 w 550"/>
                <a:gd name="T39" fmla="*/ 368 h 932"/>
                <a:gd name="T40" fmla="*/ 549 w 550"/>
                <a:gd name="T41" fmla="*/ 360 h 932"/>
                <a:gd name="T42" fmla="*/ 550 w 550"/>
                <a:gd name="T43" fmla="*/ 353 h 932"/>
                <a:gd name="T44" fmla="*/ 492 w 550"/>
                <a:gd name="T45" fmla="*/ 49 h 932"/>
                <a:gd name="T46" fmla="*/ 435 w 550"/>
                <a:gd name="T47" fmla="*/ 0 h 932"/>
                <a:gd name="T48" fmla="*/ 115 w 550"/>
                <a:gd name="T49" fmla="*/ 0 h 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50" h="932">
                  <a:moveTo>
                    <a:pt x="115" y="0"/>
                  </a:moveTo>
                  <a:cubicBezTo>
                    <a:pt x="86" y="0"/>
                    <a:pt x="62" y="21"/>
                    <a:pt x="57" y="49"/>
                  </a:cubicBezTo>
                  <a:cubicBezTo>
                    <a:pt x="0" y="353"/>
                    <a:pt x="0" y="353"/>
                    <a:pt x="0" y="353"/>
                  </a:cubicBezTo>
                  <a:cubicBezTo>
                    <a:pt x="0" y="355"/>
                    <a:pt x="0" y="358"/>
                    <a:pt x="0" y="360"/>
                  </a:cubicBezTo>
                  <a:cubicBezTo>
                    <a:pt x="0" y="363"/>
                    <a:pt x="0" y="366"/>
                    <a:pt x="0" y="368"/>
                  </a:cubicBezTo>
                  <a:cubicBezTo>
                    <a:pt x="0" y="400"/>
                    <a:pt x="26" y="427"/>
                    <a:pt x="58" y="427"/>
                  </a:cubicBezTo>
                  <a:cubicBezTo>
                    <a:pt x="86" y="427"/>
                    <a:pt x="110" y="407"/>
                    <a:pt x="115" y="379"/>
                  </a:cubicBezTo>
                  <a:cubicBezTo>
                    <a:pt x="152" y="153"/>
                    <a:pt x="152" y="153"/>
                    <a:pt x="152" y="153"/>
                  </a:cubicBezTo>
                  <a:cubicBezTo>
                    <a:pt x="151" y="874"/>
                    <a:pt x="151" y="874"/>
                    <a:pt x="151" y="874"/>
                  </a:cubicBezTo>
                  <a:cubicBezTo>
                    <a:pt x="151" y="906"/>
                    <a:pt x="177" y="932"/>
                    <a:pt x="209" y="932"/>
                  </a:cubicBezTo>
                  <a:cubicBezTo>
                    <a:pt x="242" y="932"/>
                    <a:pt x="268" y="906"/>
                    <a:pt x="268" y="874"/>
                  </a:cubicBezTo>
                  <a:cubicBezTo>
                    <a:pt x="268" y="517"/>
                    <a:pt x="268" y="517"/>
                    <a:pt x="268" y="517"/>
                  </a:cubicBezTo>
                  <a:cubicBezTo>
                    <a:pt x="282" y="517"/>
                    <a:pt x="282" y="517"/>
                    <a:pt x="282" y="517"/>
                  </a:cubicBezTo>
                  <a:cubicBezTo>
                    <a:pt x="282" y="874"/>
                    <a:pt x="282" y="874"/>
                    <a:pt x="282" y="874"/>
                  </a:cubicBezTo>
                  <a:cubicBezTo>
                    <a:pt x="282" y="906"/>
                    <a:pt x="308" y="932"/>
                    <a:pt x="340" y="932"/>
                  </a:cubicBezTo>
                  <a:cubicBezTo>
                    <a:pt x="372" y="932"/>
                    <a:pt x="398" y="906"/>
                    <a:pt x="398" y="874"/>
                  </a:cubicBezTo>
                  <a:cubicBezTo>
                    <a:pt x="398" y="153"/>
                    <a:pt x="398" y="153"/>
                    <a:pt x="398" y="153"/>
                  </a:cubicBezTo>
                  <a:cubicBezTo>
                    <a:pt x="434" y="379"/>
                    <a:pt x="434" y="379"/>
                    <a:pt x="434" y="379"/>
                  </a:cubicBezTo>
                  <a:cubicBezTo>
                    <a:pt x="439" y="407"/>
                    <a:pt x="463" y="427"/>
                    <a:pt x="491" y="427"/>
                  </a:cubicBezTo>
                  <a:cubicBezTo>
                    <a:pt x="524" y="427"/>
                    <a:pt x="550" y="400"/>
                    <a:pt x="550" y="368"/>
                  </a:cubicBezTo>
                  <a:cubicBezTo>
                    <a:pt x="550" y="366"/>
                    <a:pt x="550" y="363"/>
                    <a:pt x="549" y="360"/>
                  </a:cubicBezTo>
                  <a:cubicBezTo>
                    <a:pt x="550" y="358"/>
                    <a:pt x="550" y="355"/>
                    <a:pt x="550" y="353"/>
                  </a:cubicBezTo>
                  <a:cubicBezTo>
                    <a:pt x="492" y="49"/>
                    <a:pt x="492" y="49"/>
                    <a:pt x="492" y="49"/>
                  </a:cubicBezTo>
                  <a:cubicBezTo>
                    <a:pt x="488" y="21"/>
                    <a:pt x="464" y="0"/>
                    <a:pt x="435" y="0"/>
                  </a:cubicBezTo>
                  <a:lnTo>
                    <a:pt x="11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</p:grpSp>
      <p:sp>
        <p:nvSpPr>
          <p:cNvPr id="718" name="Oval 717"/>
          <p:cNvSpPr/>
          <p:nvPr/>
        </p:nvSpPr>
        <p:spPr>
          <a:xfrm>
            <a:off x="3145785" y="5385050"/>
            <a:ext cx="298208" cy="130168"/>
          </a:xfrm>
          <a:prstGeom prst="ellipse">
            <a:avLst/>
          </a:prstGeom>
          <a:noFill/>
          <a:ln w="19050">
            <a:solidFill>
              <a:srgbClr val="A6C1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75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719" name="Group 718"/>
          <p:cNvGrpSpPr/>
          <p:nvPr/>
        </p:nvGrpSpPr>
        <p:grpSpPr>
          <a:xfrm>
            <a:off x="3210708" y="5060047"/>
            <a:ext cx="168362" cy="390087"/>
            <a:chOff x="2772877" y="2261121"/>
            <a:chExt cx="1031840" cy="2275340"/>
          </a:xfrm>
          <a:solidFill>
            <a:schemeClr val="tx1">
              <a:lumMod val="60000"/>
              <a:lumOff val="40000"/>
            </a:schemeClr>
          </a:solidFill>
        </p:grpSpPr>
        <p:sp>
          <p:nvSpPr>
            <p:cNvPr id="720" name="Oval 35"/>
            <p:cNvSpPr>
              <a:spLocks noChangeArrowheads="1"/>
            </p:cNvSpPr>
            <p:nvPr/>
          </p:nvSpPr>
          <p:spPr bwMode="auto">
            <a:xfrm>
              <a:off x="3055090" y="2261121"/>
              <a:ext cx="469620" cy="46962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721" name="Freeform 37"/>
            <p:cNvSpPr>
              <a:spLocks/>
            </p:cNvSpPr>
            <p:nvPr/>
          </p:nvSpPr>
          <p:spPr bwMode="auto">
            <a:xfrm>
              <a:off x="2772877" y="2788065"/>
              <a:ext cx="1031840" cy="1748396"/>
            </a:xfrm>
            <a:custGeom>
              <a:avLst/>
              <a:gdLst>
                <a:gd name="T0" fmla="*/ 115 w 550"/>
                <a:gd name="T1" fmla="*/ 0 h 932"/>
                <a:gd name="T2" fmla="*/ 57 w 550"/>
                <a:gd name="T3" fmla="*/ 49 h 932"/>
                <a:gd name="T4" fmla="*/ 0 w 550"/>
                <a:gd name="T5" fmla="*/ 353 h 932"/>
                <a:gd name="T6" fmla="*/ 0 w 550"/>
                <a:gd name="T7" fmla="*/ 360 h 932"/>
                <a:gd name="T8" fmla="*/ 0 w 550"/>
                <a:gd name="T9" fmla="*/ 368 h 932"/>
                <a:gd name="T10" fmla="*/ 58 w 550"/>
                <a:gd name="T11" fmla="*/ 427 h 932"/>
                <a:gd name="T12" fmla="*/ 115 w 550"/>
                <a:gd name="T13" fmla="*/ 379 h 932"/>
                <a:gd name="T14" fmla="*/ 152 w 550"/>
                <a:gd name="T15" fmla="*/ 153 h 932"/>
                <a:gd name="T16" fmla="*/ 151 w 550"/>
                <a:gd name="T17" fmla="*/ 874 h 932"/>
                <a:gd name="T18" fmla="*/ 209 w 550"/>
                <a:gd name="T19" fmla="*/ 932 h 932"/>
                <a:gd name="T20" fmla="*/ 268 w 550"/>
                <a:gd name="T21" fmla="*/ 874 h 932"/>
                <a:gd name="T22" fmla="*/ 268 w 550"/>
                <a:gd name="T23" fmla="*/ 517 h 932"/>
                <a:gd name="T24" fmla="*/ 282 w 550"/>
                <a:gd name="T25" fmla="*/ 517 h 932"/>
                <a:gd name="T26" fmla="*/ 282 w 550"/>
                <a:gd name="T27" fmla="*/ 874 h 932"/>
                <a:gd name="T28" fmla="*/ 340 w 550"/>
                <a:gd name="T29" fmla="*/ 932 h 932"/>
                <a:gd name="T30" fmla="*/ 398 w 550"/>
                <a:gd name="T31" fmla="*/ 874 h 932"/>
                <a:gd name="T32" fmla="*/ 398 w 550"/>
                <a:gd name="T33" fmla="*/ 153 h 932"/>
                <a:gd name="T34" fmla="*/ 434 w 550"/>
                <a:gd name="T35" fmla="*/ 379 h 932"/>
                <a:gd name="T36" fmla="*/ 491 w 550"/>
                <a:gd name="T37" fmla="*/ 427 h 932"/>
                <a:gd name="T38" fmla="*/ 550 w 550"/>
                <a:gd name="T39" fmla="*/ 368 h 932"/>
                <a:gd name="T40" fmla="*/ 549 w 550"/>
                <a:gd name="T41" fmla="*/ 360 h 932"/>
                <a:gd name="T42" fmla="*/ 550 w 550"/>
                <a:gd name="T43" fmla="*/ 353 h 932"/>
                <a:gd name="T44" fmla="*/ 492 w 550"/>
                <a:gd name="T45" fmla="*/ 49 h 932"/>
                <a:gd name="T46" fmla="*/ 435 w 550"/>
                <a:gd name="T47" fmla="*/ 0 h 932"/>
                <a:gd name="T48" fmla="*/ 115 w 550"/>
                <a:gd name="T49" fmla="*/ 0 h 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50" h="932">
                  <a:moveTo>
                    <a:pt x="115" y="0"/>
                  </a:moveTo>
                  <a:cubicBezTo>
                    <a:pt x="86" y="0"/>
                    <a:pt x="62" y="21"/>
                    <a:pt x="57" y="49"/>
                  </a:cubicBezTo>
                  <a:cubicBezTo>
                    <a:pt x="0" y="353"/>
                    <a:pt x="0" y="353"/>
                    <a:pt x="0" y="353"/>
                  </a:cubicBezTo>
                  <a:cubicBezTo>
                    <a:pt x="0" y="355"/>
                    <a:pt x="0" y="358"/>
                    <a:pt x="0" y="360"/>
                  </a:cubicBezTo>
                  <a:cubicBezTo>
                    <a:pt x="0" y="363"/>
                    <a:pt x="0" y="366"/>
                    <a:pt x="0" y="368"/>
                  </a:cubicBezTo>
                  <a:cubicBezTo>
                    <a:pt x="0" y="400"/>
                    <a:pt x="26" y="427"/>
                    <a:pt x="58" y="427"/>
                  </a:cubicBezTo>
                  <a:cubicBezTo>
                    <a:pt x="86" y="427"/>
                    <a:pt x="110" y="407"/>
                    <a:pt x="115" y="379"/>
                  </a:cubicBezTo>
                  <a:cubicBezTo>
                    <a:pt x="152" y="153"/>
                    <a:pt x="152" y="153"/>
                    <a:pt x="152" y="153"/>
                  </a:cubicBezTo>
                  <a:cubicBezTo>
                    <a:pt x="151" y="874"/>
                    <a:pt x="151" y="874"/>
                    <a:pt x="151" y="874"/>
                  </a:cubicBezTo>
                  <a:cubicBezTo>
                    <a:pt x="151" y="906"/>
                    <a:pt x="177" y="932"/>
                    <a:pt x="209" y="932"/>
                  </a:cubicBezTo>
                  <a:cubicBezTo>
                    <a:pt x="242" y="932"/>
                    <a:pt x="268" y="906"/>
                    <a:pt x="268" y="874"/>
                  </a:cubicBezTo>
                  <a:cubicBezTo>
                    <a:pt x="268" y="517"/>
                    <a:pt x="268" y="517"/>
                    <a:pt x="268" y="517"/>
                  </a:cubicBezTo>
                  <a:cubicBezTo>
                    <a:pt x="282" y="517"/>
                    <a:pt x="282" y="517"/>
                    <a:pt x="282" y="517"/>
                  </a:cubicBezTo>
                  <a:cubicBezTo>
                    <a:pt x="282" y="874"/>
                    <a:pt x="282" y="874"/>
                    <a:pt x="282" y="874"/>
                  </a:cubicBezTo>
                  <a:cubicBezTo>
                    <a:pt x="282" y="906"/>
                    <a:pt x="308" y="932"/>
                    <a:pt x="340" y="932"/>
                  </a:cubicBezTo>
                  <a:cubicBezTo>
                    <a:pt x="372" y="932"/>
                    <a:pt x="398" y="906"/>
                    <a:pt x="398" y="874"/>
                  </a:cubicBezTo>
                  <a:cubicBezTo>
                    <a:pt x="398" y="153"/>
                    <a:pt x="398" y="153"/>
                    <a:pt x="398" y="153"/>
                  </a:cubicBezTo>
                  <a:cubicBezTo>
                    <a:pt x="434" y="379"/>
                    <a:pt x="434" y="379"/>
                    <a:pt x="434" y="379"/>
                  </a:cubicBezTo>
                  <a:cubicBezTo>
                    <a:pt x="439" y="407"/>
                    <a:pt x="463" y="427"/>
                    <a:pt x="491" y="427"/>
                  </a:cubicBezTo>
                  <a:cubicBezTo>
                    <a:pt x="524" y="427"/>
                    <a:pt x="550" y="400"/>
                    <a:pt x="550" y="368"/>
                  </a:cubicBezTo>
                  <a:cubicBezTo>
                    <a:pt x="550" y="366"/>
                    <a:pt x="550" y="363"/>
                    <a:pt x="549" y="360"/>
                  </a:cubicBezTo>
                  <a:cubicBezTo>
                    <a:pt x="550" y="358"/>
                    <a:pt x="550" y="355"/>
                    <a:pt x="550" y="353"/>
                  </a:cubicBezTo>
                  <a:cubicBezTo>
                    <a:pt x="492" y="49"/>
                    <a:pt x="492" y="49"/>
                    <a:pt x="492" y="49"/>
                  </a:cubicBezTo>
                  <a:cubicBezTo>
                    <a:pt x="488" y="21"/>
                    <a:pt x="464" y="0"/>
                    <a:pt x="435" y="0"/>
                  </a:cubicBezTo>
                  <a:lnTo>
                    <a:pt x="11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</p:grpSp>
      <p:sp>
        <p:nvSpPr>
          <p:cNvPr id="722" name="Oval 721"/>
          <p:cNvSpPr/>
          <p:nvPr/>
        </p:nvSpPr>
        <p:spPr>
          <a:xfrm>
            <a:off x="2513626" y="5385050"/>
            <a:ext cx="298208" cy="130168"/>
          </a:xfrm>
          <a:prstGeom prst="ellipse">
            <a:avLst/>
          </a:prstGeom>
          <a:noFill/>
          <a:ln w="19050">
            <a:solidFill>
              <a:srgbClr val="A6C1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75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723" name="Group 722"/>
          <p:cNvGrpSpPr/>
          <p:nvPr/>
        </p:nvGrpSpPr>
        <p:grpSpPr>
          <a:xfrm>
            <a:off x="2578549" y="5060047"/>
            <a:ext cx="168362" cy="390087"/>
            <a:chOff x="2772877" y="2261121"/>
            <a:chExt cx="1031840" cy="2275340"/>
          </a:xfrm>
          <a:solidFill>
            <a:schemeClr val="tx1">
              <a:lumMod val="60000"/>
              <a:lumOff val="40000"/>
            </a:schemeClr>
          </a:solidFill>
        </p:grpSpPr>
        <p:sp>
          <p:nvSpPr>
            <p:cNvPr id="724" name="Oval 35"/>
            <p:cNvSpPr>
              <a:spLocks noChangeArrowheads="1"/>
            </p:cNvSpPr>
            <p:nvPr/>
          </p:nvSpPr>
          <p:spPr bwMode="auto">
            <a:xfrm>
              <a:off x="3055090" y="2261121"/>
              <a:ext cx="469620" cy="46962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725" name="Freeform 37"/>
            <p:cNvSpPr>
              <a:spLocks/>
            </p:cNvSpPr>
            <p:nvPr/>
          </p:nvSpPr>
          <p:spPr bwMode="auto">
            <a:xfrm>
              <a:off x="2772877" y="2788065"/>
              <a:ext cx="1031840" cy="1748396"/>
            </a:xfrm>
            <a:custGeom>
              <a:avLst/>
              <a:gdLst>
                <a:gd name="T0" fmla="*/ 115 w 550"/>
                <a:gd name="T1" fmla="*/ 0 h 932"/>
                <a:gd name="T2" fmla="*/ 57 w 550"/>
                <a:gd name="T3" fmla="*/ 49 h 932"/>
                <a:gd name="T4" fmla="*/ 0 w 550"/>
                <a:gd name="T5" fmla="*/ 353 h 932"/>
                <a:gd name="T6" fmla="*/ 0 w 550"/>
                <a:gd name="T7" fmla="*/ 360 h 932"/>
                <a:gd name="T8" fmla="*/ 0 w 550"/>
                <a:gd name="T9" fmla="*/ 368 h 932"/>
                <a:gd name="T10" fmla="*/ 58 w 550"/>
                <a:gd name="T11" fmla="*/ 427 h 932"/>
                <a:gd name="T12" fmla="*/ 115 w 550"/>
                <a:gd name="T13" fmla="*/ 379 h 932"/>
                <a:gd name="T14" fmla="*/ 152 w 550"/>
                <a:gd name="T15" fmla="*/ 153 h 932"/>
                <a:gd name="T16" fmla="*/ 151 w 550"/>
                <a:gd name="T17" fmla="*/ 874 h 932"/>
                <a:gd name="T18" fmla="*/ 209 w 550"/>
                <a:gd name="T19" fmla="*/ 932 h 932"/>
                <a:gd name="T20" fmla="*/ 268 w 550"/>
                <a:gd name="T21" fmla="*/ 874 h 932"/>
                <a:gd name="T22" fmla="*/ 268 w 550"/>
                <a:gd name="T23" fmla="*/ 517 h 932"/>
                <a:gd name="T24" fmla="*/ 282 w 550"/>
                <a:gd name="T25" fmla="*/ 517 h 932"/>
                <a:gd name="T26" fmla="*/ 282 w 550"/>
                <a:gd name="T27" fmla="*/ 874 h 932"/>
                <a:gd name="T28" fmla="*/ 340 w 550"/>
                <a:gd name="T29" fmla="*/ 932 h 932"/>
                <a:gd name="T30" fmla="*/ 398 w 550"/>
                <a:gd name="T31" fmla="*/ 874 h 932"/>
                <a:gd name="T32" fmla="*/ 398 w 550"/>
                <a:gd name="T33" fmla="*/ 153 h 932"/>
                <a:gd name="T34" fmla="*/ 434 w 550"/>
                <a:gd name="T35" fmla="*/ 379 h 932"/>
                <a:gd name="T36" fmla="*/ 491 w 550"/>
                <a:gd name="T37" fmla="*/ 427 h 932"/>
                <a:gd name="T38" fmla="*/ 550 w 550"/>
                <a:gd name="T39" fmla="*/ 368 h 932"/>
                <a:gd name="T40" fmla="*/ 549 w 550"/>
                <a:gd name="T41" fmla="*/ 360 h 932"/>
                <a:gd name="T42" fmla="*/ 550 w 550"/>
                <a:gd name="T43" fmla="*/ 353 h 932"/>
                <a:gd name="T44" fmla="*/ 492 w 550"/>
                <a:gd name="T45" fmla="*/ 49 h 932"/>
                <a:gd name="T46" fmla="*/ 435 w 550"/>
                <a:gd name="T47" fmla="*/ 0 h 932"/>
                <a:gd name="T48" fmla="*/ 115 w 550"/>
                <a:gd name="T49" fmla="*/ 0 h 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50" h="932">
                  <a:moveTo>
                    <a:pt x="115" y="0"/>
                  </a:moveTo>
                  <a:cubicBezTo>
                    <a:pt x="86" y="0"/>
                    <a:pt x="62" y="21"/>
                    <a:pt x="57" y="49"/>
                  </a:cubicBezTo>
                  <a:cubicBezTo>
                    <a:pt x="0" y="353"/>
                    <a:pt x="0" y="353"/>
                    <a:pt x="0" y="353"/>
                  </a:cubicBezTo>
                  <a:cubicBezTo>
                    <a:pt x="0" y="355"/>
                    <a:pt x="0" y="358"/>
                    <a:pt x="0" y="360"/>
                  </a:cubicBezTo>
                  <a:cubicBezTo>
                    <a:pt x="0" y="363"/>
                    <a:pt x="0" y="366"/>
                    <a:pt x="0" y="368"/>
                  </a:cubicBezTo>
                  <a:cubicBezTo>
                    <a:pt x="0" y="400"/>
                    <a:pt x="26" y="427"/>
                    <a:pt x="58" y="427"/>
                  </a:cubicBezTo>
                  <a:cubicBezTo>
                    <a:pt x="86" y="427"/>
                    <a:pt x="110" y="407"/>
                    <a:pt x="115" y="379"/>
                  </a:cubicBezTo>
                  <a:cubicBezTo>
                    <a:pt x="152" y="153"/>
                    <a:pt x="152" y="153"/>
                    <a:pt x="152" y="153"/>
                  </a:cubicBezTo>
                  <a:cubicBezTo>
                    <a:pt x="151" y="874"/>
                    <a:pt x="151" y="874"/>
                    <a:pt x="151" y="874"/>
                  </a:cubicBezTo>
                  <a:cubicBezTo>
                    <a:pt x="151" y="906"/>
                    <a:pt x="177" y="932"/>
                    <a:pt x="209" y="932"/>
                  </a:cubicBezTo>
                  <a:cubicBezTo>
                    <a:pt x="242" y="932"/>
                    <a:pt x="268" y="906"/>
                    <a:pt x="268" y="874"/>
                  </a:cubicBezTo>
                  <a:cubicBezTo>
                    <a:pt x="268" y="517"/>
                    <a:pt x="268" y="517"/>
                    <a:pt x="268" y="517"/>
                  </a:cubicBezTo>
                  <a:cubicBezTo>
                    <a:pt x="282" y="517"/>
                    <a:pt x="282" y="517"/>
                    <a:pt x="282" y="517"/>
                  </a:cubicBezTo>
                  <a:cubicBezTo>
                    <a:pt x="282" y="874"/>
                    <a:pt x="282" y="874"/>
                    <a:pt x="282" y="874"/>
                  </a:cubicBezTo>
                  <a:cubicBezTo>
                    <a:pt x="282" y="906"/>
                    <a:pt x="308" y="932"/>
                    <a:pt x="340" y="932"/>
                  </a:cubicBezTo>
                  <a:cubicBezTo>
                    <a:pt x="372" y="932"/>
                    <a:pt x="398" y="906"/>
                    <a:pt x="398" y="874"/>
                  </a:cubicBezTo>
                  <a:cubicBezTo>
                    <a:pt x="398" y="153"/>
                    <a:pt x="398" y="153"/>
                    <a:pt x="398" y="153"/>
                  </a:cubicBezTo>
                  <a:cubicBezTo>
                    <a:pt x="434" y="379"/>
                    <a:pt x="434" y="379"/>
                    <a:pt x="434" y="379"/>
                  </a:cubicBezTo>
                  <a:cubicBezTo>
                    <a:pt x="439" y="407"/>
                    <a:pt x="463" y="427"/>
                    <a:pt x="491" y="427"/>
                  </a:cubicBezTo>
                  <a:cubicBezTo>
                    <a:pt x="524" y="427"/>
                    <a:pt x="550" y="400"/>
                    <a:pt x="550" y="368"/>
                  </a:cubicBezTo>
                  <a:cubicBezTo>
                    <a:pt x="550" y="366"/>
                    <a:pt x="550" y="363"/>
                    <a:pt x="549" y="360"/>
                  </a:cubicBezTo>
                  <a:cubicBezTo>
                    <a:pt x="550" y="358"/>
                    <a:pt x="550" y="355"/>
                    <a:pt x="550" y="353"/>
                  </a:cubicBezTo>
                  <a:cubicBezTo>
                    <a:pt x="492" y="49"/>
                    <a:pt x="492" y="49"/>
                    <a:pt x="492" y="49"/>
                  </a:cubicBezTo>
                  <a:cubicBezTo>
                    <a:pt x="488" y="21"/>
                    <a:pt x="464" y="0"/>
                    <a:pt x="435" y="0"/>
                  </a:cubicBezTo>
                  <a:lnTo>
                    <a:pt x="11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</p:grpSp>
      <p:sp>
        <p:nvSpPr>
          <p:cNvPr id="726" name="Oval 725"/>
          <p:cNvSpPr/>
          <p:nvPr/>
        </p:nvSpPr>
        <p:spPr>
          <a:xfrm>
            <a:off x="2830827" y="5140749"/>
            <a:ext cx="298208" cy="130168"/>
          </a:xfrm>
          <a:prstGeom prst="ellipse">
            <a:avLst/>
          </a:prstGeom>
          <a:noFill/>
          <a:ln w="19050">
            <a:solidFill>
              <a:srgbClr val="84CB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75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727" name="Group 726"/>
          <p:cNvGrpSpPr/>
          <p:nvPr/>
        </p:nvGrpSpPr>
        <p:grpSpPr>
          <a:xfrm>
            <a:off x="2895750" y="4815746"/>
            <a:ext cx="168362" cy="390087"/>
            <a:chOff x="2772877" y="2261121"/>
            <a:chExt cx="1031840" cy="2275340"/>
          </a:xfrm>
          <a:solidFill>
            <a:schemeClr val="tx1">
              <a:lumMod val="60000"/>
              <a:lumOff val="40000"/>
            </a:schemeClr>
          </a:solidFill>
        </p:grpSpPr>
        <p:sp>
          <p:nvSpPr>
            <p:cNvPr id="728" name="Oval 35"/>
            <p:cNvSpPr>
              <a:spLocks noChangeArrowheads="1"/>
            </p:cNvSpPr>
            <p:nvPr/>
          </p:nvSpPr>
          <p:spPr bwMode="auto">
            <a:xfrm>
              <a:off x="3055090" y="2261121"/>
              <a:ext cx="469620" cy="46962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729" name="Freeform 37"/>
            <p:cNvSpPr>
              <a:spLocks/>
            </p:cNvSpPr>
            <p:nvPr/>
          </p:nvSpPr>
          <p:spPr bwMode="auto">
            <a:xfrm>
              <a:off x="2772877" y="2788065"/>
              <a:ext cx="1031840" cy="1748396"/>
            </a:xfrm>
            <a:custGeom>
              <a:avLst/>
              <a:gdLst>
                <a:gd name="T0" fmla="*/ 115 w 550"/>
                <a:gd name="T1" fmla="*/ 0 h 932"/>
                <a:gd name="T2" fmla="*/ 57 w 550"/>
                <a:gd name="T3" fmla="*/ 49 h 932"/>
                <a:gd name="T4" fmla="*/ 0 w 550"/>
                <a:gd name="T5" fmla="*/ 353 h 932"/>
                <a:gd name="T6" fmla="*/ 0 w 550"/>
                <a:gd name="T7" fmla="*/ 360 h 932"/>
                <a:gd name="T8" fmla="*/ 0 w 550"/>
                <a:gd name="T9" fmla="*/ 368 h 932"/>
                <a:gd name="T10" fmla="*/ 58 w 550"/>
                <a:gd name="T11" fmla="*/ 427 h 932"/>
                <a:gd name="T12" fmla="*/ 115 w 550"/>
                <a:gd name="T13" fmla="*/ 379 h 932"/>
                <a:gd name="T14" fmla="*/ 152 w 550"/>
                <a:gd name="T15" fmla="*/ 153 h 932"/>
                <a:gd name="T16" fmla="*/ 151 w 550"/>
                <a:gd name="T17" fmla="*/ 874 h 932"/>
                <a:gd name="T18" fmla="*/ 209 w 550"/>
                <a:gd name="T19" fmla="*/ 932 h 932"/>
                <a:gd name="T20" fmla="*/ 268 w 550"/>
                <a:gd name="T21" fmla="*/ 874 h 932"/>
                <a:gd name="T22" fmla="*/ 268 w 550"/>
                <a:gd name="T23" fmla="*/ 517 h 932"/>
                <a:gd name="T24" fmla="*/ 282 w 550"/>
                <a:gd name="T25" fmla="*/ 517 h 932"/>
                <a:gd name="T26" fmla="*/ 282 w 550"/>
                <a:gd name="T27" fmla="*/ 874 h 932"/>
                <a:gd name="T28" fmla="*/ 340 w 550"/>
                <a:gd name="T29" fmla="*/ 932 h 932"/>
                <a:gd name="T30" fmla="*/ 398 w 550"/>
                <a:gd name="T31" fmla="*/ 874 h 932"/>
                <a:gd name="T32" fmla="*/ 398 w 550"/>
                <a:gd name="T33" fmla="*/ 153 h 932"/>
                <a:gd name="T34" fmla="*/ 434 w 550"/>
                <a:gd name="T35" fmla="*/ 379 h 932"/>
                <a:gd name="T36" fmla="*/ 491 w 550"/>
                <a:gd name="T37" fmla="*/ 427 h 932"/>
                <a:gd name="T38" fmla="*/ 550 w 550"/>
                <a:gd name="T39" fmla="*/ 368 h 932"/>
                <a:gd name="T40" fmla="*/ 549 w 550"/>
                <a:gd name="T41" fmla="*/ 360 h 932"/>
                <a:gd name="T42" fmla="*/ 550 w 550"/>
                <a:gd name="T43" fmla="*/ 353 h 932"/>
                <a:gd name="T44" fmla="*/ 492 w 550"/>
                <a:gd name="T45" fmla="*/ 49 h 932"/>
                <a:gd name="T46" fmla="*/ 435 w 550"/>
                <a:gd name="T47" fmla="*/ 0 h 932"/>
                <a:gd name="T48" fmla="*/ 115 w 550"/>
                <a:gd name="T49" fmla="*/ 0 h 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50" h="932">
                  <a:moveTo>
                    <a:pt x="115" y="0"/>
                  </a:moveTo>
                  <a:cubicBezTo>
                    <a:pt x="86" y="0"/>
                    <a:pt x="62" y="21"/>
                    <a:pt x="57" y="49"/>
                  </a:cubicBezTo>
                  <a:cubicBezTo>
                    <a:pt x="0" y="353"/>
                    <a:pt x="0" y="353"/>
                    <a:pt x="0" y="353"/>
                  </a:cubicBezTo>
                  <a:cubicBezTo>
                    <a:pt x="0" y="355"/>
                    <a:pt x="0" y="358"/>
                    <a:pt x="0" y="360"/>
                  </a:cubicBezTo>
                  <a:cubicBezTo>
                    <a:pt x="0" y="363"/>
                    <a:pt x="0" y="366"/>
                    <a:pt x="0" y="368"/>
                  </a:cubicBezTo>
                  <a:cubicBezTo>
                    <a:pt x="0" y="400"/>
                    <a:pt x="26" y="427"/>
                    <a:pt x="58" y="427"/>
                  </a:cubicBezTo>
                  <a:cubicBezTo>
                    <a:pt x="86" y="427"/>
                    <a:pt x="110" y="407"/>
                    <a:pt x="115" y="379"/>
                  </a:cubicBezTo>
                  <a:cubicBezTo>
                    <a:pt x="152" y="153"/>
                    <a:pt x="152" y="153"/>
                    <a:pt x="152" y="153"/>
                  </a:cubicBezTo>
                  <a:cubicBezTo>
                    <a:pt x="151" y="874"/>
                    <a:pt x="151" y="874"/>
                    <a:pt x="151" y="874"/>
                  </a:cubicBezTo>
                  <a:cubicBezTo>
                    <a:pt x="151" y="906"/>
                    <a:pt x="177" y="932"/>
                    <a:pt x="209" y="932"/>
                  </a:cubicBezTo>
                  <a:cubicBezTo>
                    <a:pt x="242" y="932"/>
                    <a:pt x="268" y="906"/>
                    <a:pt x="268" y="874"/>
                  </a:cubicBezTo>
                  <a:cubicBezTo>
                    <a:pt x="268" y="517"/>
                    <a:pt x="268" y="517"/>
                    <a:pt x="268" y="517"/>
                  </a:cubicBezTo>
                  <a:cubicBezTo>
                    <a:pt x="282" y="517"/>
                    <a:pt x="282" y="517"/>
                    <a:pt x="282" y="517"/>
                  </a:cubicBezTo>
                  <a:cubicBezTo>
                    <a:pt x="282" y="874"/>
                    <a:pt x="282" y="874"/>
                    <a:pt x="282" y="874"/>
                  </a:cubicBezTo>
                  <a:cubicBezTo>
                    <a:pt x="282" y="906"/>
                    <a:pt x="308" y="932"/>
                    <a:pt x="340" y="932"/>
                  </a:cubicBezTo>
                  <a:cubicBezTo>
                    <a:pt x="372" y="932"/>
                    <a:pt x="398" y="906"/>
                    <a:pt x="398" y="874"/>
                  </a:cubicBezTo>
                  <a:cubicBezTo>
                    <a:pt x="398" y="153"/>
                    <a:pt x="398" y="153"/>
                    <a:pt x="398" y="153"/>
                  </a:cubicBezTo>
                  <a:cubicBezTo>
                    <a:pt x="434" y="379"/>
                    <a:pt x="434" y="379"/>
                    <a:pt x="434" y="379"/>
                  </a:cubicBezTo>
                  <a:cubicBezTo>
                    <a:pt x="439" y="407"/>
                    <a:pt x="463" y="427"/>
                    <a:pt x="491" y="427"/>
                  </a:cubicBezTo>
                  <a:cubicBezTo>
                    <a:pt x="524" y="427"/>
                    <a:pt x="550" y="400"/>
                    <a:pt x="550" y="368"/>
                  </a:cubicBezTo>
                  <a:cubicBezTo>
                    <a:pt x="550" y="366"/>
                    <a:pt x="550" y="363"/>
                    <a:pt x="549" y="360"/>
                  </a:cubicBezTo>
                  <a:cubicBezTo>
                    <a:pt x="550" y="358"/>
                    <a:pt x="550" y="355"/>
                    <a:pt x="550" y="353"/>
                  </a:cubicBezTo>
                  <a:cubicBezTo>
                    <a:pt x="492" y="49"/>
                    <a:pt x="492" y="49"/>
                    <a:pt x="492" y="49"/>
                  </a:cubicBezTo>
                  <a:cubicBezTo>
                    <a:pt x="488" y="21"/>
                    <a:pt x="464" y="0"/>
                    <a:pt x="435" y="0"/>
                  </a:cubicBezTo>
                  <a:lnTo>
                    <a:pt x="11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</p:grpSp>
      <p:sp>
        <p:nvSpPr>
          <p:cNvPr id="730" name="Oval 729"/>
          <p:cNvSpPr/>
          <p:nvPr/>
        </p:nvSpPr>
        <p:spPr>
          <a:xfrm>
            <a:off x="3462535" y="5140749"/>
            <a:ext cx="298208" cy="130168"/>
          </a:xfrm>
          <a:prstGeom prst="ellipse">
            <a:avLst/>
          </a:prstGeom>
          <a:noFill/>
          <a:ln w="19050">
            <a:solidFill>
              <a:srgbClr val="84CB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75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731" name="Group 730"/>
          <p:cNvGrpSpPr/>
          <p:nvPr/>
        </p:nvGrpSpPr>
        <p:grpSpPr>
          <a:xfrm>
            <a:off x="3527458" y="4815746"/>
            <a:ext cx="168362" cy="390087"/>
            <a:chOff x="2772877" y="2261121"/>
            <a:chExt cx="1031840" cy="2275340"/>
          </a:xfrm>
          <a:solidFill>
            <a:schemeClr val="tx1">
              <a:lumMod val="60000"/>
              <a:lumOff val="40000"/>
            </a:schemeClr>
          </a:solidFill>
        </p:grpSpPr>
        <p:sp>
          <p:nvSpPr>
            <p:cNvPr id="732" name="Oval 35"/>
            <p:cNvSpPr>
              <a:spLocks noChangeArrowheads="1"/>
            </p:cNvSpPr>
            <p:nvPr/>
          </p:nvSpPr>
          <p:spPr bwMode="auto">
            <a:xfrm>
              <a:off x="3055090" y="2261121"/>
              <a:ext cx="469620" cy="46962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733" name="Freeform 37"/>
            <p:cNvSpPr>
              <a:spLocks/>
            </p:cNvSpPr>
            <p:nvPr/>
          </p:nvSpPr>
          <p:spPr bwMode="auto">
            <a:xfrm>
              <a:off x="2772877" y="2788065"/>
              <a:ext cx="1031840" cy="1748396"/>
            </a:xfrm>
            <a:custGeom>
              <a:avLst/>
              <a:gdLst>
                <a:gd name="T0" fmla="*/ 115 w 550"/>
                <a:gd name="T1" fmla="*/ 0 h 932"/>
                <a:gd name="T2" fmla="*/ 57 w 550"/>
                <a:gd name="T3" fmla="*/ 49 h 932"/>
                <a:gd name="T4" fmla="*/ 0 w 550"/>
                <a:gd name="T5" fmla="*/ 353 h 932"/>
                <a:gd name="T6" fmla="*/ 0 w 550"/>
                <a:gd name="T7" fmla="*/ 360 h 932"/>
                <a:gd name="T8" fmla="*/ 0 w 550"/>
                <a:gd name="T9" fmla="*/ 368 h 932"/>
                <a:gd name="T10" fmla="*/ 58 w 550"/>
                <a:gd name="T11" fmla="*/ 427 h 932"/>
                <a:gd name="T12" fmla="*/ 115 w 550"/>
                <a:gd name="T13" fmla="*/ 379 h 932"/>
                <a:gd name="T14" fmla="*/ 152 w 550"/>
                <a:gd name="T15" fmla="*/ 153 h 932"/>
                <a:gd name="T16" fmla="*/ 151 w 550"/>
                <a:gd name="T17" fmla="*/ 874 h 932"/>
                <a:gd name="T18" fmla="*/ 209 w 550"/>
                <a:gd name="T19" fmla="*/ 932 h 932"/>
                <a:gd name="T20" fmla="*/ 268 w 550"/>
                <a:gd name="T21" fmla="*/ 874 h 932"/>
                <a:gd name="T22" fmla="*/ 268 w 550"/>
                <a:gd name="T23" fmla="*/ 517 h 932"/>
                <a:gd name="T24" fmla="*/ 282 w 550"/>
                <a:gd name="T25" fmla="*/ 517 h 932"/>
                <a:gd name="T26" fmla="*/ 282 w 550"/>
                <a:gd name="T27" fmla="*/ 874 h 932"/>
                <a:gd name="T28" fmla="*/ 340 w 550"/>
                <a:gd name="T29" fmla="*/ 932 h 932"/>
                <a:gd name="T30" fmla="*/ 398 w 550"/>
                <a:gd name="T31" fmla="*/ 874 h 932"/>
                <a:gd name="T32" fmla="*/ 398 w 550"/>
                <a:gd name="T33" fmla="*/ 153 h 932"/>
                <a:gd name="T34" fmla="*/ 434 w 550"/>
                <a:gd name="T35" fmla="*/ 379 h 932"/>
                <a:gd name="T36" fmla="*/ 491 w 550"/>
                <a:gd name="T37" fmla="*/ 427 h 932"/>
                <a:gd name="T38" fmla="*/ 550 w 550"/>
                <a:gd name="T39" fmla="*/ 368 h 932"/>
                <a:gd name="T40" fmla="*/ 549 w 550"/>
                <a:gd name="T41" fmla="*/ 360 h 932"/>
                <a:gd name="T42" fmla="*/ 550 w 550"/>
                <a:gd name="T43" fmla="*/ 353 h 932"/>
                <a:gd name="T44" fmla="*/ 492 w 550"/>
                <a:gd name="T45" fmla="*/ 49 h 932"/>
                <a:gd name="T46" fmla="*/ 435 w 550"/>
                <a:gd name="T47" fmla="*/ 0 h 932"/>
                <a:gd name="T48" fmla="*/ 115 w 550"/>
                <a:gd name="T49" fmla="*/ 0 h 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50" h="932">
                  <a:moveTo>
                    <a:pt x="115" y="0"/>
                  </a:moveTo>
                  <a:cubicBezTo>
                    <a:pt x="86" y="0"/>
                    <a:pt x="62" y="21"/>
                    <a:pt x="57" y="49"/>
                  </a:cubicBezTo>
                  <a:cubicBezTo>
                    <a:pt x="0" y="353"/>
                    <a:pt x="0" y="353"/>
                    <a:pt x="0" y="353"/>
                  </a:cubicBezTo>
                  <a:cubicBezTo>
                    <a:pt x="0" y="355"/>
                    <a:pt x="0" y="358"/>
                    <a:pt x="0" y="360"/>
                  </a:cubicBezTo>
                  <a:cubicBezTo>
                    <a:pt x="0" y="363"/>
                    <a:pt x="0" y="366"/>
                    <a:pt x="0" y="368"/>
                  </a:cubicBezTo>
                  <a:cubicBezTo>
                    <a:pt x="0" y="400"/>
                    <a:pt x="26" y="427"/>
                    <a:pt x="58" y="427"/>
                  </a:cubicBezTo>
                  <a:cubicBezTo>
                    <a:pt x="86" y="427"/>
                    <a:pt x="110" y="407"/>
                    <a:pt x="115" y="379"/>
                  </a:cubicBezTo>
                  <a:cubicBezTo>
                    <a:pt x="152" y="153"/>
                    <a:pt x="152" y="153"/>
                    <a:pt x="152" y="153"/>
                  </a:cubicBezTo>
                  <a:cubicBezTo>
                    <a:pt x="151" y="874"/>
                    <a:pt x="151" y="874"/>
                    <a:pt x="151" y="874"/>
                  </a:cubicBezTo>
                  <a:cubicBezTo>
                    <a:pt x="151" y="906"/>
                    <a:pt x="177" y="932"/>
                    <a:pt x="209" y="932"/>
                  </a:cubicBezTo>
                  <a:cubicBezTo>
                    <a:pt x="242" y="932"/>
                    <a:pt x="268" y="906"/>
                    <a:pt x="268" y="874"/>
                  </a:cubicBezTo>
                  <a:cubicBezTo>
                    <a:pt x="268" y="517"/>
                    <a:pt x="268" y="517"/>
                    <a:pt x="268" y="517"/>
                  </a:cubicBezTo>
                  <a:cubicBezTo>
                    <a:pt x="282" y="517"/>
                    <a:pt x="282" y="517"/>
                    <a:pt x="282" y="517"/>
                  </a:cubicBezTo>
                  <a:cubicBezTo>
                    <a:pt x="282" y="874"/>
                    <a:pt x="282" y="874"/>
                    <a:pt x="282" y="874"/>
                  </a:cubicBezTo>
                  <a:cubicBezTo>
                    <a:pt x="282" y="906"/>
                    <a:pt x="308" y="932"/>
                    <a:pt x="340" y="932"/>
                  </a:cubicBezTo>
                  <a:cubicBezTo>
                    <a:pt x="372" y="932"/>
                    <a:pt x="398" y="906"/>
                    <a:pt x="398" y="874"/>
                  </a:cubicBezTo>
                  <a:cubicBezTo>
                    <a:pt x="398" y="153"/>
                    <a:pt x="398" y="153"/>
                    <a:pt x="398" y="153"/>
                  </a:cubicBezTo>
                  <a:cubicBezTo>
                    <a:pt x="434" y="379"/>
                    <a:pt x="434" y="379"/>
                    <a:pt x="434" y="379"/>
                  </a:cubicBezTo>
                  <a:cubicBezTo>
                    <a:pt x="439" y="407"/>
                    <a:pt x="463" y="427"/>
                    <a:pt x="491" y="427"/>
                  </a:cubicBezTo>
                  <a:cubicBezTo>
                    <a:pt x="524" y="427"/>
                    <a:pt x="550" y="400"/>
                    <a:pt x="550" y="368"/>
                  </a:cubicBezTo>
                  <a:cubicBezTo>
                    <a:pt x="550" y="366"/>
                    <a:pt x="550" y="363"/>
                    <a:pt x="549" y="360"/>
                  </a:cubicBezTo>
                  <a:cubicBezTo>
                    <a:pt x="550" y="358"/>
                    <a:pt x="550" y="355"/>
                    <a:pt x="550" y="353"/>
                  </a:cubicBezTo>
                  <a:cubicBezTo>
                    <a:pt x="492" y="49"/>
                    <a:pt x="492" y="49"/>
                    <a:pt x="492" y="49"/>
                  </a:cubicBezTo>
                  <a:cubicBezTo>
                    <a:pt x="488" y="21"/>
                    <a:pt x="464" y="0"/>
                    <a:pt x="435" y="0"/>
                  </a:cubicBezTo>
                  <a:lnTo>
                    <a:pt x="11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</p:grpSp>
      <p:sp>
        <p:nvSpPr>
          <p:cNvPr id="734" name="Oval 733"/>
          <p:cNvSpPr/>
          <p:nvPr/>
        </p:nvSpPr>
        <p:spPr>
          <a:xfrm>
            <a:off x="2199119" y="5140749"/>
            <a:ext cx="298208" cy="130168"/>
          </a:xfrm>
          <a:prstGeom prst="ellipse">
            <a:avLst/>
          </a:prstGeom>
          <a:noFill/>
          <a:ln w="19050">
            <a:solidFill>
              <a:srgbClr val="84CB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75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735" name="Group 734"/>
          <p:cNvGrpSpPr/>
          <p:nvPr/>
        </p:nvGrpSpPr>
        <p:grpSpPr>
          <a:xfrm>
            <a:off x="2264042" y="4815746"/>
            <a:ext cx="168362" cy="390087"/>
            <a:chOff x="2772877" y="2261121"/>
            <a:chExt cx="1031840" cy="2275340"/>
          </a:xfrm>
          <a:solidFill>
            <a:schemeClr val="tx1">
              <a:lumMod val="60000"/>
              <a:lumOff val="40000"/>
            </a:schemeClr>
          </a:solidFill>
        </p:grpSpPr>
        <p:sp>
          <p:nvSpPr>
            <p:cNvPr id="736" name="Oval 735"/>
            <p:cNvSpPr>
              <a:spLocks noChangeArrowheads="1"/>
            </p:cNvSpPr>
            <p:nvPr/>
          </p:nvSpPr>
          <p:spPr bwMode="auto">
            <a:xfrm>
              <a:off x="3055090" y="2261121"/>
              <a:ext cx="469620" cy="46962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737" name="Freeform 37"/>
            <p:cNvSpPr>
              <a:spLocks/>
            </p:cNvSpPr>
            <p:nvPr/>
          </p:nvSpPr>
          <p:spPr bwMode="auto">
            <a:xfrm>
              <a:off x="2772877" y="2788065"/>
              <a:ext cx="1031840" cy="1748396"/>
            </a:xfrm>
            <a:custGeom>
              <a:avLst/>
              <a:gdLst>
                <a:gd name="T0" fmla="*/ 115 w 550"/>
                <a:gd name="T1" fmla="*/ 0 h 932"/>
                <a:gd name="T2" fmla="*/ 57 w 550"/>
                <a:gd name="T3" fmla="*/ 49 h 932"/>
                <a:gd name="T4" fmla="*/ 0 w 550"/>
                <a:gd name="T5" fmla="*/ 353 h 932"/>
                <a:gd name="T6" fmla="*/ 0 w 550"/>
                <a:gd name="T7" fmla="*/ 360 h 932"/>
                <a:gd name="T8" fmla="*/ 0 w 550"/>
                <a:gd name="T9" fmla="*/ 368 h 932"/>
                <a:gd name="T10" fmla="*/ 58 w 550"/>
                <a:gd name="T11" fmla="*/ 427 h 932"/>
                <a:gd name="T12" fmla="*/ 115 w 550"/>
                <a:gd name="T13" fmla="*/ 379 h 932"/>
                <a:gd name="T14" fmla="*/ 152 w 550"/>
                <a:gd name="T15" fmla="*/ 153 h 932"/>
                <a:gd name="T16" fmla="*/ 151 w 550"/>
                <a:gd name="T17" fmla="*/ 874 h 932"/>
                <a:gd name="T18" fmla="*/ 209 w 550"/>
                <a:gd name="T19" fmla="*/ 932 h 932"/>
                <a:gd name="T20" fmla="*/ 268 w 550"/>
                <a:gd name="T21" fmla="*/ 874 h 932"/>
                <a:gd name="T22" fmla="*/ 268 w 550"/>
                <a:gd name="T23" fmla="*/ 517 h 932"/>
                <a:gd name="T24" fmla="*/ 282 w 550"/>
                <a:gd name="T25" fmla="*/ 517 h 932"/>
                <a:gd name="T26" fmla="*/ 282 w 550"/>
                <a:gd name="T27" fmla="*/ 874 h 932"/>
                <a:gd name="T28" fmla="*/ 340 w 550"/>
                <a:gd name="T29" fmla="*/ 932 h 932"/>
                <a:gd name="T30" fmla="*/ 398 w 550"/>
                <a:gd name="T31" fmla="*/ 874 h 932"/>
                <a:gd name="T32" fmla="*/ 398 w 550"/>
                <a:gd name="T33" fmla="*/ 153 h 932"/>
                <a:gd name="T34" fmla="*/ 434 w 550"/>
                <a:gd name="T35" fmla="*/ 379 h 932"/>
                <a:gd name="T36" fmla="*/ 491 w 550"/>
                <a:gd name="T37" fmla="*/ 427 h 932"/>
                <a:gd name="T38" fmla="*/ 550 w 550"/>
                <a:gd name="T39" fmla="*/ 368 h 932"/>
                <a:gd name="T40" fmla="*/ 549 w 550"/>
                <a:gd name="T41" fmla="*/ 360 h 932"/>
                <a:gd name="T42" fmla="*/ 550 w 550"/>
                <a:gd name="T43" fmla="*/ 353 h 932"/>
                <a:gd name="T44" fmla="*/ 492 w 550"/>
                <a:gd name="T45" fmla="*/ 49 h 932"/>
                <a:gd name="T46" fmla="*/ 435 w 550"/>
                <a:gd name="T47" fmla="*/ 0 h 932"/>
                <a:gd name="T48" fmla="*/ 115 w 550"/>
                <a:gd name="T49" fmla="*/ 0 h 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50" h="932">
                  <a:moveTo>
                    <a:pt x="115" y="0"/>
                  </a:moveTo>
                  <a:cubicBezTo>
                    <a:pt x="86" y="0"/>
                    <a:pt x="62" y="21"/>
                    <a:pt x="57" y="49"/>
                  </a:cubicBezTo>
                  <a:cubicBezTo>
                    <a:pt x="0" y="353"/>
                    <a:pt x="0" y="353"/>
                    <a:pt x="0" y="353"/>
                  </a:cubicBezTo>
                  <a:cubicBezTo>
                    <a:pt x="0" y="355"/>
                    <a:pt x="0" y="358"/>
                    <a:pt x="0" y="360"/>
                  </a:cubicBezTo>
                  <a:cubicBezTo>
                    <a:pt x="0" y="363"/>
                    <a:pt x="0" y="366"/>
                    <a:pt x="0" y="368"/>
                  </a:cubicBezTo>
                  <a:cubicBezTo>
                    <a:pt x="0" y="400"/>
                    <a:pt x="26" y="427"/>
                    <a:pt x="58" y="427"/>
                  </a:cubicBezTo>
                  <a:cubicBezTo>
                    <a:pt x="86" y="427"/>
                    <a:pt x="110" y="407"/>
                    <a:pt x="115" y="379"/>
                  </a:cubicBezTo>
                  <a:cubicBezTo>
                    <a:pt x="152" y="153"/>
                    <a:pt x="152" y="153"/>
                    <a:pt x="152" y="153"/>
                  </a:cubicBezTo>
                  <a:cubicBezTo>
                    <a:pt x="151" y="874"/>
                    <a:pt x="151" y="874"/>
                    <a:pt x="151" y="874"/>
                  </a:cubicBezTo>
                  <a:cubicBezTo>
                    <a:pt x="151" y="906"/>
                    <a:pt x="177" y="932"/>
                    <a:pt x="209" y="932"/>
                  </a:cubicBezTo>
                  <a:cubicBezTo>
                    <a:pt x="242" y="932"/>
                    <a:pt x="268" y="906"/>
                    <a:pt x="268" y="874"/>
                  </a:cubicBezTo>
                  <a:cubicBezTo>
                    <a:pt x="268" y="517"/>
                    <a:pt x="268" y="517"/>
                    <a:pt x="268" y="517"/>
                  </a:cubicBezTo>
                  <a:cubicBezTo>
                    <a:pt x="282" y="517"/>
                    <a:pt x="282" y="517"/>
                    <a:pt x="282" y="517"/>
                  </a:cubicBezTo>
                  <a:cubicBezTo>
                    <a:pt x="282" y="874"/>
                    <a:pt x="282" y="874"/>
                    <a:pt x="282" y="874"/>
                  </a:cubicBezTo>
                  <a:cubicBezTo>
                    <a:pt x="282" y="906"/>
                    <a:pt x="308" y="932"/>
                    <a:pt x="340" y="932"/>
                  </a:cubicBezTo>
                  <a:cubicBezTo>
                    <a:pt x="372" y="932"/>
                    <a:pt x="398" y="906"/>
                    <a:pt x="398" y="874"/>
                  </a:cubicBezTo>
                  <a:cubicBezTo>
                    <a:pt x="398" y="153"/>
                    <a:pt x="398" y="153"/>
                    <a:pt x="398" y="153"/>
                  </a:cubicBezTo>
                  <a:cubicBezTo>
                    <a:pt x="434" y="379"/>
                    <a:pt x="434" y="379"/>
                    <a:pt x="434" y="379"/>
                  </a:cubicBezTo>
                  <a:cubicBezTo>
                    <a:pt x="439" y="407"/>
                    <a:pt x="463" y="427"/>
                    <a:pt x="491" y="427"/>
                  </a:cubicBezTo>
                  <a:cubicBezTo>
                    <a:pt x="524" y="427"/>
                    <a:pt x="550" y="400"/>
                    <a:pt x="550" y="368"/>
                  </a:cubicBezTo>
                  <a:cubicBezTo>
                    <a:pt x="550" y="366"/>
                    <a:pt x="550" y="363"/>
                    <a:pt x="549" y="360"/>
                  </a:cubicBezTo>
                  <a:cubicBezTo>
                    <a:pt x="550" y="358"/>
                    <a:pt x="550" y="355"/>
                    <a:pt x="550" y="353"/>
                  </a:cubicBezTo>
                  <a:cubicBezTo>
                    <a:pt x="492" y="49"/>
                    <a:pt x="492" y="49"/>
                    <a:pt x="492" y="49"/>
                  </a:cubicBezTo>
                  <a:cubicBezTo>
                    <a:pt x="488" y="21"/>
                    <a:pt x="464" y="0"/>
                    <a:pt x="435" y="0"/>
                  </a:cubicBezTo>
                  <a:lnTo>
                    <a:pt x="11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</p:grpSp>
      <p:sp>
        <p:nvSpPr>
          <p:cNvPr id="738" name="Oval 737"/>
          <p:cNvSpPr/>
          <p:nvPr/>
        </p:nvSpPr>
        <p:spPr>
          <a:xfrm>
            <a:off x="3146681" y="4891749"/>
            <a:ext cx="298208" cy="130168"/>
          </a:xfrm>
          <a:prstGeom prst="ellipse">
            <a:avLst/>
          </a:prstGeom>
          <a:noFill/>
          <a:ln w="19050">
            <a:solidFill>
              <a:srgbClr val="2980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75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739" name="Group 738"/>
          <p:cNvGrpSpPr/>
          <p:nvPr/>
        </p:nvGrpSpPr>
        <p:grpSpPr>
          <a:xfrm>
            <a:off x="3211604" y="4566746"/>
            <a:ext cx="168362" cy="390087"/>
            <a:chOff x="2772877" y="2261121"/>
            <a:chExt cx="1031840" cy="2275340"/>
          </a:xfrm>
          <a:solidFill>
            <a:schemeClr val="tx1">
              <a:lumMod val="60000"/>
              <a:lumOff val="40000"/>
            </a:schemeClr>
          </a:solidFill>
        </p:grpSpPr>
        <p:sp>
          <p:nvSpPr>
            <p:cNvPr id="740" name="Oval 35"/>
            <p:cNvSpPr>
              <a:spLocks noChangeArrowheads="1"/>
            </p:cNvSpPr>
            <p:nvPr/>
          </p:nvSpPr>
          <p:spPr bwMode="auto">
            <a:xfrm>
              <a:off x="3055090" y="2261121"/>
              <a:ext cx="469620" cy="46962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741" name="Freeform 37"/>
            <p:cNvSpPr>
              <a:spLocks/>
            </p:cNvSpPr>
            <p:nvPr/>
          </p:nvSpPr>
          <p:spPr bwMode="auto">
            <a:xfrm>
              <a:off x="2772877" y="2788065"/>
              <a:ext cx="1031840" cy="1748396"/>
            </a:xfrm>
            <a:custGeom>
              <a:avLst/>
              <a:gdLst>
                <a:gd name="T0" fmla="*/ 115 w 550"/>
                <a:gd name="T1" fmla="*/ 0 h 932"/>
                <a:gd name="T2" fmla="*/ 57 w 550"/>
                <a:gd name="T3" fmla="*/ 49 h 932"/>
                <a:gd name="T4" fmla="*/ 0 w 550"/>
                <a:gd name="T5" fmla="*/ 353 h 932"/>
                <a:gd name="T6" fmla="*/ 0 w 550"/>
                <a:gd name="T7" fmla="*/ 360 h 932"/>
                <a:gd name="T8" fmla="*/ 0 w 550"/>
                <a:gd name="T9" fmla="*/ 368 h 932"/>
                <a:gd name="T10" fmla="*/ 58 w 550"/>
                <a:gd name="T11" fmla="*/ 427 h 932"/>
                <a:gd name="T12" fmla="*/ 115 w 550"/>
                <a:gd name="T13" fmla="*/ 379 h 932"/>
                <a:gd name="T14" fmla="*/ 152 w 550"/>
                <a:gd name="T15" fmla="*/ 153 h 932"/>
                <a:gd name="T16" fmla="*/ 151 w 550"/>
                <a:gd name="T17" fmla="*/ 874 h 932"/>
                <a:gd name="T18" fmla="*/ 209 w 550"/>
                <a:gd name="T19" fmla="*/ 932 h 932"/>
                <a:gd name="T20" fmla="*/ 268 w 550"/>
                <a:gd name="T21" fmla="*/ 874 h 932"/>
                <a:gd name="T22" fmla="*/ 268 w 550"/>
                <a:gd name="T23" fmla="*/ 517 h 932"/>
                <a:gd name="T24" fmla="*/ 282 w 550"/>
                <a:gd name="T25" fmla="*/ 517 h 932"/>
                <a:gd name="T26" fmla="*/ 282 w 550"/>
                <a:gd name="T27" fmla="*/ 874 h 932"/>
                <a:gd name="T28" fmla="*/ 340 w 550"/>
                <a:gd name="T29" fmla="*/ 932 h 932"/>
                <a:gd name="T30" fmla="*/ 398 w 550"/>
                <a:gd name="T31" fmla="*/ 874 h 932"/>
                <a:gd name="T32" fmla="*/ 398 w 550"/>
                <a:gd name="T33" fmla="*/ 153 h 932"/>
                <a:gd name="T34" fmla="*/ 434 w 550"/>
                <a:gd name="T35" fmla="*/ 379 h 932"/>
                <a:gd name="T36" fmla="*/ 491 w 550"/>
                <a:gd name="T37" fmla="*/ 427 h 932"/>
                <a:gd name="T38" fmla="*/ 550 w 550"/>
                <a:gd name="T39" fmla="*/ 368 h 932"/>
                <a:gd name="T40" fmla="*/ 549 w 550"/>
                <a:gd name="T41" fmla="*/ 360 h 932"/>
                <a:gd name="T42" fmla="*/ 550 w 550"/>
                <a:gd name="T43" fmla="*/ 353 h 932"/>
                <a:gd name="T44" fmla="*/ 492 w 550"/>
                <a:gd name="T45" fmla="*/ 49 h 932"/>
                <a:gd name="T46" fmla="*/ 435 w 550"/>
                <a:gd name="T47" fmla="*/ 0 h 932"/>
                <a:gd name="T48" fmla="*/ 115 w 550"/>
                <a:gd name="T49" fmla="*/ 0 h 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50" h="932">
                  <a:moveTo>
                    <a:pt x="115" y="0"/>
                  </a:moveTo>
                  <a:cubicBezTo>
                    <a:pt x="86" y="0"/>
                    <a:pt x="62" y="21"/>
                    <a:pt x="57" y="49"/>
                  </a:cubicBezTo>
                  <a:cubicBezTo>
                    <a:pt x="0" y="353"/>
                    <a:pt x="0" y="353"/>
                    <a:pt x="0" y="353"/>
                  </a:cubicBezTo>
                  <a:cubicBezTo>
                    <a:pt x="0" y="355"/>
                    <a:pt x="0" y="358"/>
                    <a:pt x="0" y="360"/>
                  </a:cubicBezTo>
                  <a:cubicBezTo>
                    <a:pt x="0" y="363"/>
                    <a:pt x="0" y="366"/>
                    <a:pt x="0" y="368"/>
                  </a:cubicBezTo>
                  <a:cubicBezTo>
                    <a:pt x="0" y="400"/>
                    <a:pt x="26" y="427"/>
                    <a:pt x="58" y="427"/>
                  </a:cubicBezTo>
                  <a:cubicBezTo>
                    <a:pt x="86" y="427"/>
                    <a:pt x="110" y="407"/>
                    <a:pt x="115" y="379"/>
                  </a:cubicBezTo>
                  <a:cubicBezTo>
                    <a:pt x="152" y="153"/>
                    <a:pt x="152" y="153"/>
                    <a:pt x="152" y="153"/>
                  </a:cubicBezTo>
                  <a:cubicBezTo>
                    <a:pt x="151" y="874"/>
                    <a:pt x="151" y="874"/>
                    <a:pt x="151" y="874"/>
                  </a:cubicBezTo>
                  <a:cubicBezTo>
                    <a:pt x="151" y="906"/>
                    <a:pt x="177" y="932"/>
                    <a:pt x="209" y="932"/>
                  </a:cubicBezTo>
                  <a:cubicBezTo>
                    <a:pt x="242" y="932"/>
                    <a:pt x="268" y="906"/>
                    <a:pt x="268" y="874"/>
                  </a:cubicBezTo>
                  <a:cubicBezTo>
                    <a:pt x="268" y="517"/>
                    <a:pt x="268" y="517"/>
                    <a:pt x="268" y="517"/>
                  </a:cubicBezTo>
                  <a:cubicBezTo>
                    <a:pt x="282" y="517"/>
                    <a:pt x="282" y="517"/>
                    <a:pt x="282" y="517"/>
                  </a:cubicBezTo>
                  <a:cubicBezTo>
                    <a:pt x="282" y="874"/>
                    <a:pt x="282" y="874"/>
                    <a:pt x="282" y="874"/>
                  </a:cubicBezTo>
                  <a:cubicBezTo>
                    <a:pt x="282" y="906"/>
                    <a:pt x="308" y="932"/>
                    <a:pt x="340" y="932"/>
                  </a:cubicBezTo>
                  <a:cubicBezTo>
                    <a:pt x="372" y="932"/>
                    <a:pt x="398" y="906"/>
                    <a:pt x="398" y="874"/>
                  </a:cubicBezTo>
                  <a:cubicBezTo>
                    <a:pt x="398" y="153"/>
                    <a:pt x="398" y="153"/>
                    <a:pt x="398" y="153"/>
                  </a:cubicBezTo>
                  <a:cubicBezTo>
                    <a:pt x="434" y="379"/>
                    <a:pt x="434" y="379"/>
                    <a:pt x="434" y="379"/>
                  </a:cubicBezTo>
                  <a:cubicBezTo>
                    <a:pt x="439" y="407"/>
                    <a:pt x="463" y="427"/>
                    <a:pt x="491" y="427"/>
                  </a:cubicBezTo>
                  <a:cubicBezTo>
                    <a:pt x="524" y="427"/>
                    <a:pt x="550" y="400"/>
                    <a:pt x="550" y="368"/>
                  </a:cubicBezTo>
                  <a:cubicBezTo>
                    <a:pt x="550" y="366"/>
                    <a:pt x="550" y="363"/>
                    <a:pt x="549" y="360"/>
                  </a:cubicBezTo>
                  <a:cubicBezTo>
                    <a:pt x="550" y="358"/>
                    <a:pt x="550" y="355"/>
                    <a:pt x="550" y="353"/>
                  </a:cubicBezTo>
                  <a:cubicBezTo>
                    <a:pt x="492" y="49"/>
                    <a:pt x="492" y="49"/>
                    <a:pt x="492" y="49"/>
                  </a:cubicBezTo>
                  <a:cubicBezTo>
                    <a:pt x="488" y="21"/>
                    <a:pt x="464" y="0"/>
                    <a:pt x="435" y="0"/>
                  </a:cubicBezTo>
                  <a:lnTo>
                    <a:pt x="11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</p:grpSp>
      <p:sp>
        <p:nvSpPr>
          <p:cNvPr id="742" name="Oval 741"/>
          <p:cNvSpPr/>
          <p:nvPr/>
        </p:nvSpPr>
        <p:spPr>
          <a:xfrm>
            <a:off x="2514973" y="4891749"/>
            <a:ext cx="298208" cy="130168"/>
          </a:xfrm>
          <a:prstGeom prst="ellipse">
            <a:avLst/>
          </a:prstGeom>
          <a:noFill/>
          <a:ln w="19050">
            <a:solidFill>
              <a:srgbClr val="2980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75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743" name="Group 742"/>
          <p:cNvGrpSpPr/>
          <p:nvPr/>
        </p:nvGrpSpPr>
        <p:grpSpPr>
          <a:xfrm>
            <a:off x="2579896" y="4566746"/>
            <a:ext cx="168362" cy="390087"/>
            <a:chOff x="2772877" y="2261121"/>
            <a:chExt cx="1031840" cy="2275340"/>
          </a:xfrm>
          <a:solidFill>
            <a:schemeClr val="tx1">
              <a:lumMod val="60000"/>
              <a:lumOff val="40000"/>
            </a:schemeClr>
          </a:solidFill>
        </p:grpSpPr>
        <p:sp>
          <p:nvSpPr>
            <p:cNvPr id="744" name="Oval 35"/>
            <p:cNvSpPr>
              <a:spLocks noChangeArrowheads="1"/>
            </p:cNvSpPr>
            <p:nvPr/>
          </p:nvSpPr>
          <p:spPr bwMode="auto">
            <a:xfrm>
              <a:off x="3055090" y="2261121"/>
              <a:ext cx="469620" cy="46962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745" name="Freeform 37"/>
            <p:cNvSpPr>
              <a:spLocks/>
            </p:cNvSpPr>
            <p:nvPr/>
          </p:nvSpPr>
          <p:spPr bwMode="auto">
            <a:xfrm>
              <a:off x="2772877" y="2788065"/>
              <a:ext cx="1031840" cy="1748396"/>
            </a:xfrm>
            <a:custGeom>
              <a:avLst/>
              <a:gdLst>
                <a:gd name="T0" fmla="*/ 115 w 550"/>
                <a:gd name="T1" fmla="*/ 0 h 932"/>
                <a:gd name="T2" fmla="*/ 57 w 550"/>
                <a:gd name="T3" fmla="*/ 49 h 932"/>
                <a:gd name="T4" fmla="*/ 0 w 550"/>
                <a:gd name="T5" fmla="*/ 353 h 932"/>
                <a:gd name="T6" fmla="*/ 0 w 550"/>
                <a:gd name="T7" fmla="*/ 360 h 932"/>
                <a:gd name="T8" fmla="*/ 0 w 550"/>
                <a:gd name="T9" fmla="*/ 368 h 932"/>
                <a:gd name="T10" fmla="*/ 58 w 550"/>
                <a:gd name="T11" fmla="*/ 427 h 932"/>
                <a:gd name="T12" fmla="*/ 115 w 550"/>
                <a:gd name="T13" fmla="*/ 379 h 932"/>
                <a:gd name="T14" fmla="*/ 152 w 550"/>
                <a:gd name="T15" fmla="*/ 153 h 932"/>
                <a:gd name="T16" fmla="*/ 151 w 550"/>
                <a:gd name="T17" fmla="*/ 874 h 932"/>
                <a:gd name="T18" fmla="*/ 209 w 550"/>
                <a:gd name="T19" fmla="*/ 932 h 932"/>
                <a:gd name="T20" fmla="*/ 268 w 550"/>
                <a:gd name="T21" fmla="*/ 874 h 932"/>
                <a:gd name="T22" fmla="*/ 268 w 550"/>
                <a:gd name="T23" fmla="*/ 517 h 932"/>
                <a:gd name="T24" fmla="*/ 282 w 550"/>
                <a:gd name="T25" fmla="*/ 517 h 932"/>
                <a:gd name="T26" fmla="*/ 282 w 550"/>
                <a:gd name="T27" fmla="*/ 874 h 932"/>
                <a:gd name="T28" fmla="*/ 340 w 550"/>
                <a:gd name="T29" fmla="*/ 932 h 932"/>
                <a:gd name="T30" fmla="*/ 398 w 550"/>
                <a:gd name="T31" fmla="*/ 874 h 932"/>
                <a:gd name="T32" fmla="*/ 398 w 550"/>
                <a:gd name="T33" fmla="*/ 153 h 932"/>
                <a:gd name="T34" fmla="*/ 434 w 550"/>
                <a:gd name="T35" fmla="*/ 379 h 932"/>
                <a:gd name="T36" fmla="*/ 491 w 550"/>
                <a:gd name="T37" fmla="*/ 427 h 932"/>
                <a:gd name="T38" fmla="*/ 550 w 550"/>
                <a:gd name="T39" fmla="*/ 368 h 932"/>
                <a:gd name="T40" fmla="*/ 549 w 550"/>
                <a:gd name="T41" fmla="*/ 360 h 932"/>
                <a:gd name="T42" fmla="*/ 550 w 550"/>
                <a:gd name="T43" fmla="*/ 353 h 932"/>
                <a:gd name="T44" fmla="*/ 492 w 550"/>
                <a:gd name="T45" fmla="*/ 49 h 932"/>
                <a:gd name="T46" fmla="*/ 435 w 550"/>
                <a:gd name="T47" fmla="*/ 0 h 932"/>
                <a:gd name="T48" fmla="*/ 115 w 550"/>
                <a:gd name="T49" fmla="*/ 0 h 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50" h="932">
                  <a:moveTo>
                    <a:pt x="115" y="0"/>
                  </a:moveTo>
                  <a:cubicBezTo>
                    <a:pt x="86" y="0"/>
                    <a:pt x="62" y="21"/>
                    <a:pt x="57" y="49"/>
                  </a:cubicBezTo>
                  <a:cubicBezTo>
                    <a:pt x="0" y="353"/>
                    <a:pt x="0" y="353"/>
                    <a:pt x="0" y="353"/>
                  </a:cubicBezTo>
                  <a:cubicBezTo>
                    <a:pt x="0" y="355"/>
                    <a:pt x="0" y="358"/>
                    <a:pt x="0" y="360"/>
                  </a:cubicBezTo>
                  <a:cubicBezTo>
                    <a:pt x="0" y="363"/>
                    <a:pt x="0" y="366"/>
                    <a:pt x="0" y="368"/>
                  </a:cubicBezTo>
                  <a:cubicBezTo>
                    <a:pt x="0" y="400"/>
                    <a:pt x="26" y="427"/>
                    <a:pt x="58" y="427"/>
                  </a:cubicBezTo>
                  <a:cubicBezTo>
                    <a:pt x="86" y="427"/>
                    <a:pt x="110" y="407"/>
                    <a:pt x="115" y="379"/>
                  </a:cubicBezTo>
                  <a:cubicBezTo>
                    <a:pt x="152" y="153"/>
                    <a:pt x="152" y="153"/>
                    <a:pt x="152" y="153"/>
                  </a:cubicBezTo>
                  <a:cubicBezTo>
                    <a:pt x="151" y="874"/>
                    <a:pt x="151" y="874"/>
                    <a:pt x="151" y="874"/>
                  </a:cubicBezTo>
                  <a:cubicBezTo>
                    <a:pt x="151" y="906"/>
                    <a:pt x="177" y="932"/>
                    <a:pt x="209" y="932"/>
                  </a:cubicBezTo>
                  <a:cubicBezTo>
                    <a:pt x="242" y="932"/>
                    <a:pt x="268" y="906"/>
                    <a:pt x="268" y="874"/>
                  </a:cubicBezTo>
                  <a:cubicBezTo>
                    <a:pt x="268" y="517"/>
                    <a:pt x="268" y="517"/>
                    <a:pt x="268" y="517"/>
                  </a:cubicBezTo>
                  <a:cubicBezTo>
                    <a:pt x="282" y="517"/>
                    <a:pt x="282" y="517"/>
                    <a:pt x="282" y="517"/>
                  </a:cubicBezTo>
                  <a:cubicBezTo>
                    <a:pt x="282" y="874"/>
                    <a:pt x="282" y="874"/>
                    <a:pt x="282" y="874"/>
                  </a:cubicBezTo>
                  <a:cubicBezTo>
                    <a:pt x="282" y="906"/>
                    <a:pt x="308" y="932"/>
                    <a:pt x="340" y="932"/>
                  </a:cubicBezTo>
                  <a:cubicBezTo>
                    <a:pt x="372" y="932"/>
                    <a:pt x="398" y="906"/>
                    <a:pt x="398" y="874"/>
                  </a:cubicBezTo>
                  <a:cubicBezTo>
                    <a:pt x="398" y="153"/>
                    <a:pt x="398" y="153"/>
                    <a:pt x="398" y="153"/>
                  </a:cubicBezTo>
                  <a:cubicBezTo>
                    <a:pt x="434" y="379"/>
                    <a:pt x="434" y="379"/>
                    <a:pt x="434" y="379"/>
                  </a:cubicBezTo>
                  <a:cubicBezTo>
                    <a:pt x="439" y="407"/>
                    <a:pt x="463" y="427"/>
                    <a:pt x="491" y="427"/>
                  </a:cubicBezTo>
                  <a:cubicBezTo>
                    <a:pt x="524" y="427"/>
                    <a:pt x="550" y="400"/>
                    <a:pt x="550" y="368"/>
                  </a:cubicBezTo>
                  <a:cubicBezTo>
                    <a:pt x="550" y="366"/>
                    <a:pt x="550" y="363"/>
                    <a:pt x="549" y="360"/>
                  </a:cubicBezTo>
                  <a:cubicBezTo>
                    <a:pt x="550" y="358"/>
                    <a:pt x="550" y="355"/>
                    <a:pt x="550" y="353"/>
                  </a:cubicBezTo>
                  <a:cubicBezTo>
                    <a:pt x="492" y="49"/>
                    <a:pt x="492" y="49"/>
                    <a:pt x="492" y="49"/>
                  </a:cubicBezTo>
                  <a:cubicBezTo>
                    <a:pt x="488" y="21"/>
                    <a:pt x="464" y="0"/>
                    <a:pt x="435" y="0"/>
                  </a:cubicBezTo>
                  <a:lnTo>
                    <a:pt x="11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</p:grpSp>
      <p:sp>
        <p:nvSpPr>
          <p:cNvPr id="746" name="Oval 745"/>
          <p:cNvSpPr/>
          <p:nvPr/>
        </p:nvSpPr>
        <p:spPr>
          <a:xfrm>
            <a:off x="3778390" y="4891749"/>
            <a:ext cx="298208" cy="130168"/>
          </a:xfrm>
          <a:prstGeom prst="ellipse">
            <a:avLst/>
          </a:prstGeom>
          <a:noFill/>
          <a:ln w="19050">
            <a:solidFill>
              <a:srgbClr val="2980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75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747" name="Group 746"/>
          <p:cNvGrpSpPr/>
          <p:nvPr/>
        </p:nvGrpSpPr>
        <p:grpSpPr>
          <a:xfrm>
            <a:off x="3843313" y="4566746"/>
            <a:ext cx="168362" cy="390087"/>
            <a:chOff x="2772877" y="2261121"/>
            <a:chExt cx="1031840" cy="2275340"/>
          </a:xfrm>
          <a:solidFill>
            <a:schemeClr val="tx1">
              <a:lumMod val="60000"/>
              <a:lumOff val="40000"/>
            </a:schemeClr>
          </a:solidFill>
        </p:grpSpPr>
        <p:sp>
          <p:nvSpPr>
            <p:cNvPr id="748" name="Oval 35"/>
            <p:cNvSpPr>
              <a:spLocks noChangeArrowheads="1"/>
            </p:cNvSpPr>
            <p:nvPr/>
          </p:nvSpPr>
          <p:spPr bwMode="auto">
            <a:xfrm>
              <a:off x="3055090" y="2261121"/>
              <a:ext cx="469620" cy="46962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749" name="Freeform 37"/>
            <p:cNvSpPr>
              <a:spLocks/>
            </p:cNvSpPr>
            <p:nvPr/>
          </p:nvSpPr>
          <p:spPr bwMode="auto">
            <a:xfrm>
              <a:off x="2772877" y="2788065"/>
              <a:ext cx="1031840" cy="1748396"/>
            </a:xfrm>
            <a:custGeom>
              <a:avLst/>
              <a:gdLst>
                <a:gd name="T0" fmla="*/ 115 w 550"/>
                <a:gd name="T1" fmla="*/ 0 h 932"/>
                <a:gd name="T2" fmla="*/ 57 w 550"/>
                <a:gd name="T3" fmla="*/ 49 h 932"/>
                <a:gd name="T4" fmla="*/ 0 w 550"/>
                <a:gd name="T5" fmla="*/ 353 h 932"/>
                <a:gd name="T6" fmla="*/ 0 w 550"/>
                <a:gd name="T7" fmla="*/ 360 h 932"/>
                <a:gd name="T8" fmla="*/ 0 w 550"/>
                <a:gd name="T9" fmla="*/ 368 h 932"/>
                <a:gd name="T10" fmla="*/ 58 w 550"/>
                <a:gd name="T11" fmla="*/ 427 h 932"/>
                <a:gd name="T12" fmla="*/ 115 w 550"/>
                <a:gd name="T13" fmla="*/ 379 h 932"/>
                <a:gd name="T14" fmla="*/ 152 w 550"/>
                <a:gd name="T15" fmla="*/ 153 h 932"/>
                <a:gd name="T16" fmla="*/ 151 w 550"/>
                <a:gd name="T17" fmla="*/ 874 h 932"/>
                <a:gd name="T18" fmla="*/ 209 w 550"/>
                <a:gd name="T19" fmla="*/ 932 h 932"/>
                <a:gd name="T20" fmla="*/ 268 w 550"/>
                <a:gd name="T21" fmla="*/ 874 h 932"/>
                <a:gd name="T22" fmla="*/ 268 w 550"/>
                <a:gd name="T23" fmla="*/ 517 h 932"/>
                <a:gd name="T24" fmla="*/ 282 w 550"/>
                <a:gd name="T25" fmla="*/ 517 h 932"/>
                <a:gd name="T26" fmla="*/ 282 w 550"/>
                <a:gd name="T27" fmla="*/ 874 h 932"/>
                <a:gd name="T28" fmla="*/ 340 w 550"/>
                <a:gd name="T29" fmla="*/ 932 h 932"/>
                <a:gd name="T30" fmla="*/ 398 w 550"/>
                <a:gd name="T31" fmla="*/ 874 h 932"/>
                <a:gd name="T32" fmla="*/ 398 w 550"/>
                <a:gd name="T33" fmla="*/ 153 h 932"/>
                <a:gd name="T34" fmla="*/ 434 w 550"/>
                <a:gd name="T35" fmla="*/ 379 h 932"/>
                <a:gd name="T36" fmla="*/ 491 w 550"/>
                <a:gd name="T37" fmla="*/ 427 h 932"/>
                <a:gd name="T38" fmla="*/ 550 w 550"/>
                <a:gd name="T39" fmla="*/ 368 h 932"/>
                <a:gd name="T40" fmla="*/ 549 w 550"/>
                <a:gd name="T41" fmla="*/ 360 h 932"/>
                <a:gd name="T42" fmla="*/ 550 w 550"/>
                <a:gd name="T43" fmla="*/ 353 h 932"/>
                <a:gd name="T44" fmla="*/ 492 w 550"/>
                <a:gd name="T45" fmla="*/ 49 h 932"/>
                <a:gd name="T46" fmla="*/ 435 w 550"/>
                <a:gd name="T47" fmla="*/ 0 h 932"/>
                <a:gd name="T48" fmla="*/ 115 w 550"/>
                <a:gd name="T49" fmla="*/ 0 h 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50" h="932">
                  <a:moveTo>
                    <a:pt x="115" y="0"/>
                  </a:moveTo>
                  <a:cubicBezTo>
                    <a:pt x="86" y="0"/>
                    <a:pt x="62" y="21"/>
                    <a:pt x="57" y="49"/>
                  </a:cubicBezTo>
                  <a:cubicBezTo>
                    <a:pt x="0" y="353"/>
                    <a:pt x="0" y="353"/>
                    <a:pt x="0" y="353"/>
                  </a:cubicBezTo>
                  <a:cubicBezTo>
                    <a:pt x="0" y="355"/>
                    <a:pt x="0" y="358"/>
                    <a:pt x="0" y="360"/>
                  </a:cubicBezTo>
                  <a:cubicBezTo>
                    <a:pt x="0" y="363"/>
                    <a:pt x="0" y="366"/>
                    <a:pt x="0" y="368"/>
                  </a:cubicBezTo>
                  <a:cubicBezTo>
                    <a:pt x="0" y="400"/>
                    <a:pt x="26" y="427"/>
                    <a:pt x="58" y="427"/>
                  </a:cubicBezTo>
                  <a:cubicBezTo>
                    <a:pt x="86" y="427"/>
                    <a:pt x="110" y="407"/>
                    <a:pt x="115" y="379"/>
                  </a:cubicBezTo>
                  <a:cubicBezTo>
                    <a:pt x="152" y="153"/>
                    <a:pt x="152" y="153"/>
                    <a:pt x="152" y="153"/>
                  </a:cubicBezTo>
                  <a:cubicBezTo>
                    <a:pt x="151" y="874"/>
                    <a:pt x="151" y="874"/>
                    <a:pt x="151" y="874"/>
                  </a:cubicBezTo>
                  <a:cubicBezTo>
                    <a:pt x="151" y="906"/>
                    <a:pt x="177" y="932"/>
                    <a:pt x="209" y="932"/>
                  </a:cubicBezTo>
                  <a:cubicBezTo>
                    <a:pt x="242" y="932"/>
                    <a:pt x="268" y="906"/>
                    <a:pt x="268" y="874"/>
                  </a:cubicBezTo>
                  <a:cubicBezTo>
                    <a:pt x="268" y="517"/>
                    <a:pt x="268" y="517"/>
                    <a:pt x="268" y="517"/>
                  </a:cubicBezTo>
                  <a:cubicBezTo>
                    <a:pt x="282" y="517"/>
                    <a:pt x="282" y="517"/>
                    <a:pt x="282" y="517"/>
                  </a:cubicBezTo>
                  <a:cubicBezTo>
                    <a:pt x="282" y="874"/>
                    <a:pt x="282" y="874"/>
                    <a:pt x="282" y="874"/>
                  </a:cubicBezTo>
                  <a:cubicBezTo>
                    <a:pt x="282" y="906"/>
                    <a:pt x="308" y="932"/>
                    <a:pt x="340" y="932"/>
                  </a:cubicBezTo>
                  <a:cubicBezTo>
                    <a:pt x="372" y="932"/>
                    <a:pt x="398" y="906"/>
                    <a:pt x="398" y="874"/>
                  </a:cubicBezTo>
                  <a:cubicBezTo>
                    <a:pt x="398" y="153"/>
                    <a:pt x="398" y="153"/>
                    <a:pt x="398" y="153"/>
                  </a:cubicBezTo>
                  <a:cubicBezTo>
                    <a:pt x="434" y="379"/>
                    <a:pt x="434" y="379"/>
                    <a:pt x="434" y="379"/>
                  </a:cubicBezTo>
                  <a:cubicBezTo>
                    <a:pt x="439" y="407"/>
                    <a:pt x="463" y="427"/>
                    <a:pt x="491" y="427"/>
                  </a:cubicBezTo>
                  <a:cubicBezTo>
                    <a:pt x="524" y="427"/>
                    <a:pt x="550" y="400"/>
                    <a:pt x="550" y="368"/>
                  </a:cubicBezTo>
                  <a:cubicBezTo>
                    <a:pt x="550" y="366"/>
                    <a:pt x="550" y="363"/>
                    <a:pt x="549" y="360"/>
                  </a:cubicBezTo>
                  <a:cubicBezTo>
                    <a:pt x="550" y="358"/>
                    <a:pt x="550" y="355"/>
                    <a:pt x="550" y="353"/>
                  </a:cubicBezTo>
                  <a:cubicBezTo>
                    <a:pt x="492" y="49"/>
                    <a:pt x="492" y="49"/>
                    <a:pt x="492" y="49"/>
                  </a:cubicBezTo>
                  <a:cubicBezTo>
                    <a:pt x="488" y="21"/>
                    <a:pt x="464" y="0"/>
                    <a:pt x="435" y="0"/>
                  </a:cubicBezTo>
                  <a:lnTo>
                    <a:pt x="11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</p:grpSp>
      <p:sp>
        <p:nvSpPr>
          <p:cNvPr id="750" name="Oval 749"/>
          <p:cNvSpPr/>
          <p:nvPr/>
        </p:nvSpPr>
        <p:spPr>
          <a:xfrm>
            <a:off x="1883265" y="4891749"/>
            <a:ext cx="298208" cy="130168"/>
          </a:xfrm>
          <a:prstGeom prst="ellipse">
            <a:avLst/>
          </a:prstGeom>
          <a:noFill/>
          <a:ln w="19050">
            <a:solidFill>
              <a:srgbClr val="2980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75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751" name="Group 750"/>
          <p:cNvGrpSpPr/>
          <p:nvPr/>
        </p:nvGrpSpPr>
        <p:grpSpPr>
          <a:xfrm>
            <a:off x="1948188" y="4566746"/>
            <a:ext cx="168362" cy="390087"/>
            <a:chOff x="2772877" y="2261121"/>
            <a:chExt cx="1031840" cy="2275340"/>
          </a:xfrm>
          <a:solidFill>
            <a:schemeClr val="tx1">
              <a:lumMod val="60000"/>
              <a:lumOff val="40000"/>
            </a:schemeClr>
          </a:solidFill>
        </p:grpSpPr>
        <p:sp>
          <p:nvSpPr>
            <p:cNvPr id="752" name="Oval 35"/>
            <p:cNvSpPr>
              <a:spLocks noChangeArrowheads="1"/>
            </p:cNvSpPr>
            <p:nvPr/>
          </p:nvSpPr>
          <p:spPr bwMode="auto">
            <a:xfrm>
              <a:off x="3055090" y="2261121"/>
              <a:ext cx="469620" cy="46962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753" name="Freeform 37"/>
            <p:cNvSpPr>
              <a:spLocks/>
            </p:cNvSpPr>
            <p:nvPr/>
          </p:nvSpPr>
          <p:spPr bwMode="auto">
            <a:xfrm>
              <a:off x="2772877" y="2788065"/>
              <a:ext cx="1031840" cy="1748396"/>
            </a:xfrm>
            <a:custGeom>
              <a:avLst/>
              <a:gdLst>
                <a:gd name="T0" fmla="*/ 115 w 550"/>
                <a:gd name="T1" fmla="*/ 0 h 932"/>
                <a:gd name="T2" fmla="*/ 57 w 550"/>
                <a:gd name="T3" fmla="*/ 49 h 932"/>
                <a:gd name="T4" fmla="*/ 0 w 550"/>
                <a:gd name="T5" fmla="*/ 353 h 932"/>
                <a:gd name="T6" fmla="*/ 0 w 550"/>
                <a:gd name="T7" fmla="*/ 360 h 932"/>
                <a:gd name="T8" fmla="*/ 0 w 550"/>
                <a:gd name="T9" fmla="*/ 368 h 932"/>
                <a:gd name="T10" fmla="*/ 58 w 550"/>
                <a:gd name="T11" fmla="*/ 427 h 932"/>
                <a:gd name="T12" fmla="*/ 115 w 550"/>
                <a:gd name="T13" fmla="*/ 379 h 932"/>
                <a:gd name="T14" fmla="*/ 152 w 550"/>
                <a:gd name="T15" fmla="*/ 153 h 932"/>
                <a:gd name="T16" fmla="*/ 151 w 550"/>
                <a:gd name="T17" fmla="*/ 874 h 932"/>
                <a:gd name="T18" fmla="*/ 209 w 550"/>
                <a:gd name="T19" fmla="*/ 932 h 932"/>
                <a:gd name="T20" fmla="*/ 268 w 550"/>
                <a:gd name="T21" fmla="*/ 874 h 932"/>
                <a:gd name="T22" fmla="*/ 268 w 550"/>
                <a:gd name="T23" fmla="*/ 517 h 932"/>
                <a:gd name="T24" fmla="*/ 282 w 550"/>
                <a:gd name="T25" fmla="*/ 517 h 932"/>
                <a:gd name="T26" fmla="*/ 282 w 550"/>
                <a:gd name="T27" fmla="*/ 874 h 932"/>
                <a:gd name="T28" fmla="*/ 340 w 550"/>
                <a:gd name="T29" fmla="*/ 932 h 932"/>
                <a:gd name="T30" fmla="*/ 398 w 550"/>
                <a:gd name="T31" fmla="*/ 874 h 932"/>
                <a:gd name="T32" fmla="*/ 398 w 550"/>
                <a:gd name="T33" fmla="*/ 153 h 932"/>
                <a:gd name="T34" fmla="*/ 434 w 550"/>
                <a:gd name="T35" fmla="*/ 379 h 932"/>
                <a:gd name="T36" fmla="*/ 491 w 550"/>
                <a:gd name="T37" fmla="*/ 427 h 932"/>
                <a:gd name="T38" fmla="*/ 550 w 550"/>
                <a:gd name="T39" fmla="*/ 368 h 932"/>
                <a:gd name="T40" fmla="*/ 549 w 550"/>
                <a:gd name="T41" fmla="*/ 360 h 932"/>
                <a:gd name="T42" fmla="*/ 550 w 550"/>
                <a:gd name="T43" fmla="*/ 353 h 932"/>
                <a:gd name="T44" fmla="*/ 492 w 550"/>
                <a:gd name="T45" fmla="*/ 49 h 932"/>
                <a:gd name="T46" fmla="*/ 435 w 550"/>
                <a:gd name="T47" fmla="*/ 0 h 932"/>
                <a:gd name="T48" fmla="*/ 115 w 550"/>
                <a:gd name="T49" fmla="*/ 0 h 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50" h="932">
                  <a:moveTo>
                    <a:pt x="115" y="0"/>
                  </a:moveTo>
                  <a:cubicBezTo>
                    <a:pt x="86" y="0"/>
                    <a:pt x="62" y="21"/>
                    <a:pt x="57" y="49"/>
                  </a:cubicBezTo>
                  <a:cubicBezTo>
                    <a:pt x="0" y="353"/>
                    <a:pt x="0" y="353"/>
                    <a:pt x="0" y="353"/>
                  </a:cubicBezTo>
                  <a:cubicBezTo>
                    <a:pt x="0" y="355"/>
                    <a:pt x="0" y="358"/>
                    <a:pt x="0" y="360"/>
                  </a:cubicBezTo>
                  <a:cubicBezTo>
                    <a:pt x="0" y="363"/>
                    <a:pt x="0" y="366"/>
                    <a:pt x="0" y="368"/>
                  </a:cubicBezTo>
                  <a:cubicBezTo>
                    <a:pt x="0" y="400"/>
                    <a:pt x="26" y="427"/>
                    <a:pt x="58" y="427"/>
                  </a:cubicBezTo>
                  <a:cubicBezTo>
                    <a:pt x="86" y="427"/>
                    <a:pt x="110" y="407"/>
                    <a:pt x="115" y="379"/>
                  </a:cubicBezTo>
                  <a:cubicBezTo>
                    <a:pt x="152" y="153"/>
                    <a:pt x="152" y="153"/>
                    <a:pt x="152" y="153"/>
                  </a:cubicBezTo>
                  <a:cubicBezTo>
                    <a:pt x="151" y="874"/>
                    <a:pt x="151" y="874"/>
                    <a:pt x="151" y="874"/>
                  </a:cubicBezTo>
                  <a:cubicBezTo>
                    <a:pt x="151" y="906"/>
                    <a:pt x="177" y="932"/>
                    <a:pt x="209" y="932"/>
                  </a:cubicBezTo>
                  <a:cubicBezTo>
                    <a:pt x="242" y="932"/>
                    <a:pt x="268" y="906"/>
                    <a:pt x="268" y="874"/>
                  </a:cubicBezTo>
                  <a:cubicBezTo>
                    <a:pt x="268" y="517"/>
                    <a:pt x="268" y="517"/>
                    <a:pt x="268" y="517"/>
                  </a:cubicBezTo>
                  <a:cubicBezTo>
                    <a:pt x="282" y="517"/>
                    <a:pt x="282" y="517"/>
                    <a:pt x="282" y="517"/>
                  </a:cubicBezTo>
                  <a:cubicBezTo>
                    <a:pt x="282" y="874"/>
                    <a:pt x="282" y="874"/>
                    <a:pt x="282" y="874"/>
                  </a:cubicBezTo>
                  <a:cubicBezTo>
                    <a:pt x="282" y="906"/>
                    <a:pt x="308" y="932"/>
                    <a:pt x="340" y="932"/>
                  </a:cubicBezTo>
                  <a:cubicBezTo>
                    <a:pt x="372" y="932"/>
                    <a:pt x="398" y="906"/>
                    <a:pt x="398" y="874"/>
                  </a:cubicBezTo>
                  <a:cubicBezTo>
                    <a:pt x="398" y="153"/>
                    <a:pt x="398" y="153"/>
                    <a:pt x="398" y="153"/>
                  </a:cubicBezTo>
                  <a:cubicBezTo>
                    <a:pt x="434" y="379"/>
                    <a:pt x="434" y="379"/>
                    <a:pt x="434" y="379"/>
                  </a:cubicBezTo>
                  <a:cubicBezTo>
                    <a:pt x="439" y="407"/>
                    <a:pt x="463" y="427"/>
                    <a:pt x="491" y="427"/>
                  </a:cubicBezTo>
                  <a:cubicBezTo>
                    <a:pt x="524" y="427"/>
                    <a:pt x="550" y="400"/>
                    <a:pt x="550" y="368"/>
                  </a:cubicBezTo>
                  <a:cubicBezTo>
                    <a:pt x="550" y="366"/>
                    <a:pt x="550" y="363"/>
                    <a:pt x="549" y="360"/>
                  </a:cubicBezTo>
                  <a:cubicBezTo>
                    <a:pt x="550" y="358"/>
                    <a:pt x="550" y="355"/>
                    <a:pt x="550" y="353"/>
                  </a:cubicBezTo>
                  <a:cubicBezTo>
                    <a:pt x="492" y="49"/>
                    <a:pt x="492" y="49"/>
                    <a:pt x="492" y="49"/>
                  </a:cubicBezTo>
                  <a:cubicBezTo>
                    <a:pt x="488" y="21"/>
                    <a:pt x="464" y="0"/>
                    <a:pt x="435" y="0"/>
                  </a:cubicBezTo>
                  <a:lnTo>
                    <a:pt x="11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</p:grpSp>
      <p:cxnSp>
        <p:nvCxnSpPr>
          <p:cNvPr id="754" name="Straight Connector 753"/>
          <p:cNvCxnSpPr>
            <a:stCxn id="750" idx="5"/>
            <a:endCxn id="734" idx="1"/>
          </p:cNvCxnSpPr>
          <p:nvPr/>
        </p:nvCxnSpPr>
        <p:spPr>
          <a:xfrm>
            <a:off x="2137801" y="5002854"/>
            <a:ext cx="104990" cy="156958"/>
          </a:xfrm>
          <a:prstGeom prst="line">
            <a:avLst/>
          </a:prstGeom>
          <a:solidFill>
            <a:schemeClr val="tx2"/>
          </a:solidFill>
          <a:ln w="9525" cmpd="sng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5" name="Straight Connector 754"/>
          <p:cNvCxnSpPr>
            <a:stCxn id="734" idx="7"/>
            <a:endCxn id="742" idx="3"/>
          </p:cNvCxnSpPr>
          <p:nvPr/>
        </p:nvCxnSpPr>
        <p:spPr>
          <a:xfrm flipV="1">
            <a:off x="2453655" y="5002854"/>
            <a:ext cx="104990" cy="156958"/>
          </a:xfrm>
          <a:prstGeom prst="line">
            <a:avLst/>
          </a:prstGeom>
          <a:solidFill>
            <a:schemeClr val="tx2"/>
          </a:solidFill>
          <a:ln w="9525" cmpd="sng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6" name="Straight Connector 755"/>
          <p:cNvCxnSpPr>
            <a:stCxn id="734" idx="5"/>
            <a:endCxn id="722" idx="1"/>
          </p:cNvCxnSpPr>
          <p:nvPr/>
        </p:nvCxnSpPr>
        <p:spPr>
          <a:xfrm>
            <a:off x="2453655" y="5251854"/>
            <a:ext cx="103643" cy="152259"/>
          </a:xfrm>
          <a:prstGeom prst="line">
            <a:avLst/>
          </a:prstGeom>
          <a:solidFill>
            <a:schemeClr val="tx2"/>
          </a:solidFill>
          <a:ln w="9525" cmpd="sng">
            <a:solidFill>
              <a:srgbClr val="BFBF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7" name="Straight Connector 756"/>
          <p:cNvCxnSpPr>
            <a:stCxn id="726" idx="3"/>
            <a:endCxn id="722" idx="7"/>
          </p:cNvCxnSpPr>
          <p:nvPr/>
        </p:nvCxnSpPr>
        <p:spPr>
          <a:xfrm flipH="1">
            <a:off x="2768162" y="5251854"/>
            <a:ext cx="106337" cy="152259"/>
          </a:xfrm>
          <a:prstGeom prst="line">
            <a:avLst/>
          </a:prstGeom>
          <a:solidFill>
            <a:schemeClr val="tx2"/>
          </a:solidFill>
          <a:ln w="9525" cmpd="sng">
            <a:solidFill>
              <a:srgbClr val="BFBF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8" name="Straight Connector 757"/>
          <p:cNvCxnSpPr>
            <a:stCxn id="742" idx="5"/>
            <a:endCxn id="726" idx="1"/>
          </p:cNvCxnSpPr>
          <p:nvPr/>
        </p:nvCxnSpPr>
        <p:spPr>
          <a:xfrm>
            <a:off x="2769509" y="5002854"/>
            <a:ext cx="104990" cy="156958"/>
          </a:xfrm>
          <a:prstGeom prst="line">
            <a:avLst/>
          </a:prstGeom>
          <a:solidFill>
            <a:schemeClr val="tx2"/>
          </a:solidFill>
          <a:ln w="9525" cmpd="sng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9" name="Straight Connector 758"/>
          <p:cNvCxnSpPr>
            <a:stCxn id="726" idx="7"/>
            <a:endCxn id="738" idx="3"/>
          </p:cNvCxnSpPr>
          <p:nvPr/>
        </p:nvCxnSpPr>
        <p:spPr>
          <a:xfrm flipV="1">
            <a:off x="3085363" y="5002854"/>
            <a:ext cx="104990" cy="156958"/>
          </a:xfrm>
          <a:prstGeom prst="line">
            <a:avLst/>
          </a:prstGeom>
          <a:solidFill>
            <a:schemeClr val="tx2"/>
          </a:solidFill>
          <a:ln w="9525" cmpd="sng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0" name="Straight Connector 759"/>
          <p:cNvCxnSpPr>
            <a:stCxn id="738" idx="5"/>
            <a:endCxn id="730" idx="1"/>
          </p:cNvCxnSpPr>
          <p:nvPr/>
        </p:nvCxnSpPr>
        <p:spPr>
          <a:xfrm>
            <a:off x="3401217" y="5002854"/>
            <a:ext cx="104990" cy="156958"/>
          </a:xfrm>
          <a:prstGeom prst="line">
            <a:avLst/>
          </a:prstGeom>
          <a:solidFill>
            <a:schemeClr val="tx2"/>
          </a:solidFill>
          <a:ln w="9525" cmpd="sng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1" name="Straight Connector 760"/>
          <p:cNvCxnSpPr>
            <a:stCxn id="730" idx="7"/>
            <a:endCxn id="746" idx="3"/>
          </p:cNvCxnSpPr>
          <p:nvPr/>
        </p:nvCxnSpPr>
        <p:spPr>
          <a:xfrm flipV="1">
            <a:off x="3717071" y="5002854"/>
            <a:ext cx="104990" cy="156958"/>
          </a:xfrm>
          <a:prstGeom prst="line">
            <a:avLst/>
          </a:prstGeom>
          <a:solidFill>
            <a:schemeClr val="tx2"/>
          </a:solidFill>
          <a:ln w="9525" cmpd="sng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2" name="Straight Connector 761"/>
          <p:cNvCxnSpPr>
            <a:stCxn id="722" idx="5"/>
            <a:endCxn id="714" idx="1"/>
          </p:cNvCxnSpPr>
          <p:nvPr/>
        </p:nvCxnSpPr>
        <p:spPr>
          <a:xfrm>
            <a:off x="2768162" y="5496155"/>
            <a:ext cx="105215" cy="151652"/>
          </a:xfrm>
          <a:prstGeom prst="line">
            <a:avLst/>
          </a:prstGeom>
          <a:solidFill>
            <a:schemeClr val="tx2"/>
          </a:solidFill>
          <a:ln w="9525" cmpd="sng">
            <a:solidFill>
              <a:srgbClr val="BFBF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3" name="Straight Connector 762"/>
          <p:cNvCxnSpPr>
            <a:stCxn id="714" idx="7"/>
            <a:endCxn id="718" idx="3"/>
          </p:cNvCxnSpPr>
          <p:nvPr/>
        </p:nvCxnSpPr>
        <p:spPr>
          <a:xfrm flipV="1">
            <a:off x="3084242" y="5496155"/>
            <a:ext cx="105215" cy="151652"/>
          </a:xfrm>
          <a:prstGeom prst="line">
            <a:avLst/>
          </a:prstGeom>
          <a:solidFill>
            <a:schemeClr val="tx2"/>
          </a:solidFill>
          <a:ln w="9525" cmpd="sng">
            <a:solidFill>
              <a:srgbClr val="BFBF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4" name="Straight Connector 763"/>
          <p:cNvCxnSpPr>
            <a:stCxn id="726" idx="5"/>
            <a:endCxn id="718" idx="1"/>
          </p:cNvCxnSpPr>
          <p:nvPr/>
        </p:nvCxnSpPr>
        <p:spPr>
          <a:xfrm>
            <a:off x="3085363" y="5251854"/>
            <a:ext cx="104094" cy="152259"/>
          </a:xfrm>
          <a:prstGeom prst="line">
            <a:avLst/>
          </a:prstGeom>
          <a:solidFill>
            <a:schemeClr val="tx2"/>
          </a:solidFill>
          <a:ln w="9525" cmpd="sng">
            <a:solidFill>
              <a:srgbClr val="BFBF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5" name="Straight Connector 764"/>
          <p:cNvCxnSpPr>
            <a:stCxn id="718" idx="7"/>
            <a:endCxn id="730" idx="3"/>
          </p:cNvCxnSpPr>
          <p:nvPr/>
        </p:nvCxnSpPr>
        <p:spPr>
          <a:xfrm flipV="1">
            <a:off x="3400321" y="5251854"/>
            <a:ext cx="105886" cy="152259"/>
          </a:xfrm>
          <a:prstGeom prst="line">
            <a:avLst/>
          </a:prstGeom>
          <a:solidFill>
            <a:schemeClr val="tx2"/>
          </a:solidFill>
          <a:ln w="9525" cmpd="sng">
            <a:solidFill>
              <a:srgbClr val="BFBF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6" name="Oval 765"/>
          <p:cNvSpPr/>
          <p:nvPr/>
        </p:nvSpPr>
        <p:spPr>
          <a:xfrm>
            <a:off x="1881467" y="5385050"/>
            <a:ext cx="298208" cy="130168"/>
          </a:xfrm>
          <a:prstGeom prst="ellipse">
            <a:avLst/>
          </a:prstGeom>
          <a:noFill/>
          <a:ln w="19050">
            <a:solidFill>
              <a:srgbClr val="A6C1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75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767" name="Group 766"/>
          <p:cNvGrpSpPr/>
          <p:nvPr/>
        </p:nvGrpSpPr>
        <p:grpSpPr>
          <a:xfrm>
            <a:off x="1946390" y="5060047"/>
            <a:ext cx="168362" cy="390087"/>
            <a:chOff x="2772877" y="2261121"/>
            <a:chExt cx="1031840" cy="2275340"/>
          </a:xfrm>
          <a:solidFill>
            <a:schemeClr val="tx1">
              <a:lumMod val="60000"/>
              <a:lumOff val="40000"/>
            </a:schemeClr>
          </a:solidFill>
        </p:grpSpPr>
        <p:sp>
          <p:nvSpPr>
            <p:cNvPr id="768" name="Oval 35"/>
            <p:cNvSpPr>
              <a:spLocks noChangeArrowheads="1"/>
            </p:cNvSpPr>
            <p:nvPr/>
          </p:nvSpPr>
          <p:spPr bwMode="auto">
            <a:xfrm>
              <a:off x="3055090" y="2261121"/>
              <a:ext cx="469620" cy="46962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769" name="Freeform 37"/>
            <p:cNvSpPr>
              <a:spLocks/>
            </p:cNvSpPr>
            <p:nvPr/>
          </p:nvSpPr>
          <p:spPr bwMode="auto">
            <a:xfrm>
              <a:off x="2772877" y="2788065"/>
              <a:ext cx="1031840" cy="1748396"/>
            </a:xfrm>
            <a:custGeom>
              <a:avLst/>
              <a:gdLst>
                <a:gd name="T0" fmla="*/ 115 w 550"/>
                <a:gd name="T1" fmla="*/ 0 h 932"/>
                <a:gd name="T2" fmla="*/ 57 w 550"/>
                <a:gd name="T3" fmla="*/ 49 h 932"/>
                <a:gd name="T4" fmla="*/ 0 w 550"/>
                <a:gd name="T5" fmla="*/ 353 h 932"/>
                <a:gd name="T6" fmla="*/ 0 w 550"/>
                <a:gd name="T7" fmla="*/ 360 h 932"/>
                <a:gd name="T8" fmla="*/ 0 w 550"/>
                <a:gd name="T9" fmla="*/ 368 h 932"/>
                <a:gd name="T10" fmla="*/ 58 w 550"/>
                <a:gd name="T11" fmla="*/ 427 h 932"/>
                <a:gd name="T12" fmla="*/ 115 w 550"/>
                <a:gd name="T13" fmla="*/ 379 h 932"/>
                <a:gd name="T14" fmla="*/ 152 w 550"/>
                <a:gd name="T15" fmla="*/ 153 h 932"/>
                <a:gd name="T16" fmla="*/ 151 w 550"/>
                <a:gd name="T17" fmla="*/ 874 h 932"/>
                <a:gd name="T18" fmla="*/ 209 w 550"/>
                <a:gd name="T19" fmla="*/ 932 h 932"/>
                <a:gd name="T20" fmla="*/ 268 w 550"/>
                <a:gd name="T21" fmla="*/ 874 h 932"/>
                <a:gd name="T22" fmla="*/ 268 w 550"/>
                <a:gd name="T23" fmla="*/ 517 h 932"/>
                <a:gd name="T24" fmla="*/ 282 w 550"/>
                <a:gd name="T25" fmla="*/ 517 h 932"/>
                <a:gd name="T26" fmla="*/ 282 w 550"/>
                <a:gd name="T27" fmla="*/ 874 h 932"/>
                <a:gd name="T28" fmla="*/ 340 w 550"/>
                <a:gd name="T29" fmla="*/ 932 h 932"/>
                <a:gd name="T30" fmla="*/ 398 w 550"/>
                <a:gd name="T31" fmla="*/ 874 h 932"/>
                <a:gd name="T32" fmla="*/ 398 w 550"/>
                <a:gd name="T33" fmla="*/ 153 h 932"/>
                <a:gd name="T34" fmla="*/ 434 w 550"/>
                <a:gd name="T35" fmla="*/ 379 h 932"/>
                <a:gd name="T36" fmla="*/ 491 w 550"/>
                <a:gd name="T37" fmla="*/ 427 h 932"/>
                <a:gd name="T38" fmla="*/ 550 w 550"/>
                <a:gd name="T39" fmla="*/ 368 h 932"/>
                <a:gd name="T40" fmla="*/ 549 w 550"/>
                <a:gd name="T41" fmla="*/ 360 h 932"/>
                <a:gd name="T42" fmla="*/ 550 w 550"/>
                <a:gd name="T43" fmla="*/ 353 h 932"/>
                <a:gd name="T44" fmla="*/ 492 w 550"/>
                <a:gd name="T45" fmla="*/ 49 h 932"/>
                <a:gd name="T46" fmla="*/ 435 w 550"/>
                <a:gd name="T47" fmla="*/ 0 h 932"/>
                <a:gd name="T48" fmla="*/ 115 w 550"/>
                <a:gd name="T49" fmla="*/ 0 h 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50" h="932">
                  <a:moveTo>
                    <a:pt x="115" y="0"/>
                  </a:moveTo>
                  <a:cubicBezTo>
                    <a:pt x="86" y="0"/>
                    <a:pt x="62" y="21"/>
                    <a:pt x="57" y="49"/>
                  </a:cubicBezTo>
                  <a:cubicBezTo>
                    <a:pt x="0" y="353"/>
                    <a:pt x="0" y="353"/>
                    <a:pt x="0" y="353"/>
                  </a:cubicBezTo>
                  <a:cubicBezTo>
                    <a:pt x="0" y="355"/>
                    <a:pt x="0" y="358"/>
                    <a:pt x="0" y="360"/>
                  </a:cubicBezTo>
                  <a:cubicBezTo>
                    <a:pt x="0" y="363"/>
                    <a:pt x="0" y="366"/>
                    <a:pt x="0" y="368"/>
                  </a:cubicBezTo>
                  <a:cubicBezTo>
                    <a:pt x="0" y="400"/>
                    <a:pt x="26" y="427"/>
                    <a:pt x="58" y="427"/>
                  </a:cubicBezTo>
                  <a:cubicBezTo>
                    <a:pt x="86" y="427"/>
                    <a:pt x="110" y="407"/>
                    <a:pt x="115" y="379"/>
                  </a:cubicBezTo>
                  <a:cubicBezTo>
                    <a:pt x="152" y="153"/>
                    <a:pt x="152" y="153"/>
                    <a:pt x="152" y="153"/>
                  </a:cubicBezTo>
                  <a:cubicBezTo>
                    <a:pt x="151" y="874"/>
                    <a:pt x="151" y="874"/>
                    <a:pt x="151" y="874"/>
                  </a:cubicBezTo>
                  <a:cubicBezTo>
                    <a:pt x="151" y="906"/>
                    <a:pt x="177" y="932"/>
                    <a:pt x="209" y="932"/>
                  </a:cubicBezTo>
                  <a:cubicBezTo>
                    <a:pt x="242" y="932"/>
                    <a:pt x="268" y="906"/>
                    <a:pt x="268" y="874"/>
                  </a:cubicBezTo>
                  <a:cubicBezTo>
                    <a:pt x="268" y="517"/>
                    <a:pt x="268" y="517"/>
                    <a:pt x="268" y="517"/>
                  </a:cubicBezTo>
                  <a:cubicBezTo>
                    <a:pt x="282" y="517"/>
                    <a:pt x="282" y="517"/>
                    <a:pt x="282" y="517"/>
                  </a:cubicBezTo>
                  <a:cubicBezTo>
                    <a:pt x="282" y="874"/>
                    <a:pt x="282" y="874"/>
                    <a:pt x="282" y="874"/>
                  </a:cubicBezTo>
                  <a:cubicBezTo>
                    <a:pt x="282" y="906"/>
                    <a:pt x="308" y="932"/>
                    <a:pt x="340" y="932"/>
                  </a:cubicBezTo>
                  <a:cubicBezTo>
                    <a:pt x="372" y="932"/>
                    <a:pt x="398" y="906"/>
                    <a:pt x="398" y="874"/>
                  </a:cubicBezTo>
                  <a:cubicBezTo>
                    <a:pt x="398" y="153"/>
                    <a:pt x="398" y="153"/>
                    <a:pt x="398" y="153"/>
                  </a:cubicBezTo>
                  <a:cubicBezTo>
                    <a:pt x="434" y="379"/>
                    <a:pt x="434" y="379"/>
                    <a:pt x="434" y="379"/>
                  </a:cubicBezTo>
                  <a:cubicBezTo>
                    <a:pt x="439" y="407"/>
                    <a:pt x="463" y="427"/>
                    <a:pt x="491" y="427"/>
                  </a:cubicBezTo>
                  <a:cubicBezTo>
                    <a:pt x="524" y="427"/>
                    <a:pt x="550" y="400"/>
                    <a:pt x="550" y="368"/>
                  </a:cubicBezTo>
                  <a:cubicBezTo>
                    <a:pt x="550" y="366"/>
                    <a:pt x="550" y="363"/>
                    <a:pt x="549" y="360"/>
                  </a:cubicBezTo>
                  <a:cubicBezTo>
                    <a:pt x="550" y="358"/>
                    <a:pt x="550" y="355"/>
                    <a:pt x="550" y="353"/>
                  </a:cubicBezTo>
                  <a:cubicBezTo>
                    <a:pt x="492" y="49"/>
                    <a:pt x="492" y="49"/>
                    <a:pt x="492" y="49"/>
                  </a:cubicBezTo>
                  <a:cubicBezTo>
                    <a:pt x="488" y="21"/>
                    <a:pt x="464" y="0"/>
                    <a:pt x="435" y="0"/>
                  </a:cubicBezTo>
                  <a:lnTo>
                    <a:pt x="11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</p:grpSp>
      <p:sp>
        <p:nvSpPr>
          <p:cNvPr id="770" name="Oval 769"/>
          <p:cNvSpPr/>
          <p:nvPr/>
        </p:nvSpPr>
        <p:spPr>
          <a:xfrm>
            <a:off x="2197546" y="5628744"/>
            <a:ext cx="298208" cy="130168"/>
          </a:xfrm>
          <a:prstGeom prst="ellipse">
            <a:avLst/>
          </a:prstGeom>
          <a:noFill/>
          <a:ln w="19050">
            <a:solidFill>
              <a:srgbClr val="F29B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75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771" name="Group 770"/>
          <p:cNvGrpSpPr/>
          <p:nvPr/>
        </p:nvGrpSpPr>
        <p:grpSpPr>
          <a:xfrm>
            <a:off x="2262469" y="5303741"/>
            <a:ext cx="168362" cy="390087"/>
            <a:chOff x="2772877" y="2261121"/>
            <a:chExt cx="1031840" cy="2275340"/>
          </a:xfrm>
          <a:solidFill>
            <a:schemeClr val="tx1">
              <a:lumMod val="60000"/>
              <a:lumOff val="40000"/>
            </a:schemeClr>
          </a:solidFill>
        </p:grpSpPr>
        <p:sp>
          <p:nvSpPr>
            <p:cNvPr id="772" name="Oval 35"/>
            <p:cNvSpPr>
              <a:spLocks noChangeArrowheads="1"/>
            </p:cNvSpPr>
            <p:nvPr/>
          </p:nvSpPr>
          <p:spPr bwMode="auto">
            <a:xfrm>
              <a:off x="3055090" y="2261121"/>
              <a:ext cx="469620" cy="46962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773" name="Freeform 37"/>
            <p:cNvSpPr>
              <a:spLocks/>
            </p:cNvSpPr>
            <p:nvPr/>
          </p:nvSpPr>
          <p:spPr bwMode="auto">
            <a:xfrm>
              <a:off x="2772877" y="2788065"/>
              <a:ext cx="1031840" cy="1748396"/>
            </a:xfrm>
            <a:custGeom>
              <a:avLst/>
              <a:gdLst>
                <a:gd name="T0" fmla="*/ 115 w 550"/>
                <a:gd name="T1" fmla="*/ 0 h 932"/>
                <a:gd name="T2" fmla="*/ 57 w 550"/>
                <a:gd name="T3" fmla="*/ 49 h 932"/>
                <a:gd name="T4" fmla="*/ 0 w 550"/>
                <a:gd name="T5" fmla="*/ 353 h 932"/>
                <a:gd name="T6" fmla="*/ 0 w 550"/>
                <a:gd name="T7" fmla="*/ 360 h 932"/>
                <a:gd name="T8" fmla="*/ 0 w 550"/>
                <a:gd name="T9" fmla="*/ 368 h 932"/>
                <a:gd name="T10" fmla="*/ 58 w 550"/>
                <a:gd name="T11" fmla="*/ 427 h 932"/>
                <a:gd name="T12" fmla="*/ 115 w 550"/>
                <a:gd name="T13" fmla="*/ 379 h 932"/>
                <a:gd name="T14" fmla="*/ 152 w 550"/>
                <a:gd name="T15" fmla="*/ 153 h 932"/>
                <a:gd name="T16" fmla="*/ 151 w 550"/>
                <a:gd name="T17" fmla="*/ 874 h 932"/>
                <a:gd name="T18" fmla="*/ 209 w 550"/>
                <a:gd name="T19" fmla="*/ 932 h 932"/>
                <a:gd name="T20" fmla="*/ 268 w 550"/>
                <a:gd name="T21" fmla="*/ 874 h 932"/>
                <a:gd name="T22" fmla="*/ 268 w 550"/>
                <a:gd name="T23" fmla="*/ 517 h 932"/>
                <a:gd name="T24" fmla="*/ 282 w 550"/>
                <a:gd name="T25" fmla="*/ 517 h 932"/>
                <a:gd name="T26" fmla="*/ 282 w 550"/>
                <a:gd name="T27" fmla="*/ 874 h 932"/>
                <a:gd name="T28" fmla="*/ 340 w 550"/>
                <a:gd name="T29" fmla="*/ 932 h 932"/>
                <a:gd name="T30" fmla="*/ 398 w 550"/>
                <a:gd name="T31" fmla="*/ 874 h 932"/>
                <a:gd name="T32" fmla="*/ 398 w 550"/>
                <a:gd name="T33" fmla="*/ 153 h 932"/>
                <a:gd name="T34" fmla="*/ 434 w 550"/>
                <a:gd name="T35" fmla="*/ 379 h 932"/>
                <a:gd name="T36" fmla="*/ 491 w 550"/>
                <a:gd name="T37" fmla="*/ 427 h 932"/>
                <a:gd name="T38" fmla="*/ 550 w 550"/>
                <a:gd name="T39" fmla="*/ 368 h 932"/>
                <a:gd name="T40" fmla="*/ 549 w 550"/>
                <a:gd name="T41" fmla="*/ 360 h 932"/>
                <a:gd name="T42" fmla="*/ 550 w 550"/>
                <a:gd name="T43" fmla="*/ 353 h 932"/>
                <a:gd name="T44" fmla="*/ 492 w 550"/>
                <a:gd name="T45" fmla="*/ 49 h 932"/>
                <a:gd name="T46" fmla="*/ 435 w 550"/>
                <a:gd name="T47" fmla="*/ 0 h 932"/>
                <a:gd name="T48" fmla="*/ 115 w 550"/>
                <a:gd name="T49" fmla="*/ 0 h 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50" h="932">
                  <a:moveTo>
                    <a:pt x="115" y="0"/>
                  </a:moveTo>
                  <a:cubicBezTo>
                    <a:pt x="86" y="0"/>
                    <a:pt x="62" y="21"/>
                    <a:pt x="57" y="49"/>
                  </a:cubicBezTo>
                  <a:cubicBezTo>
                    <a:pt x="0" y="353"/>
                    <a:pt x="0" y="353"/>
                    <a:pt x="0" y="353"/>
                  </a:cubicBezTo>
                  <a:cubicBezTo>
                    <a:pt x="0" y="355"/>
                    <a:pt x="0" y="358"/>
                    <a:pt x="0" y="360"/>
                  </a:cubicBezTo>
                  <a:cubicBezTo>
                    <a:pt x="0" y="363"/>
                    <a:pt x="0" y="366"/>
                    <a:pt x="0" y="368"/>
                  </a:cubicBezTo>
                  <a:cubicBezTo>
                    <a:pt x="0" y="400"/>
                    <a:pt x="26" y="427"/>
                    <a:pt x="58" y="427"/>
                  </a:cubicBezTo>
                  <a:cubicBezTo>
                    <a:pt x="86" y="427"/>
                    <a:pt x="110" y="407"/>
                    <a:pt x="115" y="379"/>
                  </a:cubicBezTo>
                  <a:cubicBezTo>
                    <a:pt x="152" y="153"/>
                    <a:pt x="152" y="153"/>
                    <a:pt x="152" y="153"/>
                  </a:cubicBezTo>
                  <a:cubicBezTo>
                    <a:pt x="151" y="874"/>
                    <a:pt x="151" y="874"/>
                    <a:pt x="151" y="874"/>
                  </a:cubicBezTo>
                  <a:cubicBezTo>
                    <a:pt x="151" y="906"/>
                    <a:pt x="177" y="932"/>
                    <a:pt x="209" y="932"/>
                  </a:cubicBezTo>
                  <a:cubicBezTo>
                    <a:pt x="242" y="932"/>
                    <a:pt x="268" y="906"/>
                    <a:pt x="268" y="874"/>
                  </a:cubicBezTo>
                  <a:cubicBezTo>
                    <a:pt x="268" y="517"/>
                    <a:pt x="268" y="517"/>
                    <a:pt x="268" y="517"/>
                  </a:cubicBezTo>
                  <a:cubicBezTo>
                    <a:pt x="282" y="517"/>
                    <a:pt x="282" y="517"/>
                    <a:pt x="282" y="517"/>
                  </a:cubicBezTo>
                  <a:cubicBezTo>
                    <a:pt x="282" y="874"/>
                    <a:pt x="282" y="874"/>
                    <a:pt x="282" y="874"/>
                  </a:cubicBezTo>
                  <a:cubicBezTo>
                    <a:pt x="282" y="906"/>
                    <a:pt x="308" y="932"/>
                    <a:pt x="340" y="932"/>
                  </a:cubicBezTo>
                  <a:cubicBezTo>
                    <a:pt x="372" y="932"/>
                    <a:pt x="398" y="906"/>
                    <a:pt x="398" y="874"/>
                  </a:cubicBezTo>
                  <a:cubicBezTo>
                    <a:pt x="398" y="153"/>
                    <a:pt x="398" y="153"/>
                    <a:pt x="398" y="153"/>
                  </a:cubicBezTo>
                  <a:cubicBezTo>
                    <a:pt x="434" y="379"/>
                    <a:pt x="434" y="379"/>
                    <a:pt x="434" y="379"/>
                  </a:cubicBezTo>
                  <a:cubicBezTo>
                    <a:pt x="439" y="407"/>
                    <a:pt x="463" y="427"/>
                    <a:pt x="491" y="427"/>
                  </a:cubicBezTo>
                  <a:cubicBezTo>
                    <a:pt x="524" y="427"/>
                    <a:pt x="550" y="400"/>
                    <a:pt x="550" y="368"/>
                  </a:cubicBezTo>
                  <a:cubicBezTo>
                    <a:pt x="550" y="366"/>
                    <a:pt x="550" y="363"/>
                    <a:pt x="549" y="360"/>
                  </a:cubicBezTo>
                  <a:cubicBezTo>
                    <a:pt x="550" y="358"/>
                    <a:pt x="550" y="355"/>
                    <a:pt x="550" y="353"/>
                  </a:cubicBezTo>
                  <a:cubicBezTo>
                    <a:pt x="492" y="49"/>
                    <a:pt x="492" y="49"/>
                    <a:pt x="492" y="49"/>
                  </a:cubicBezTo>
                  <a:cubicBezTo>
                    <a:pt x="488" y="21"/>
                    <a:pt x="464" y="0"/>
                    <a:pt x="435" y="0"/>
                  </a:cubicBezTo>
                  <a:lnTo>
                    <a:pt x="11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</p:grpSp>
      <p:sp>
        <p:nvSpPr>
          <p:cNvPr id="774" name="Oval 773"/>
          <p:cNvSpPr/>
          <p:nvPr/>
        </p:nvSpPr>
        <p:spPr>
          <a:xfrm>
            <a:off x="-647170" y="5385050"/>
            <a:ext cx="298208" cy="130168"/>
          </a:xfrm>
          <a:prstGeom prst="ellipse">
            <a:avLst/>
          </a:prstGeom>
          <a:noFill/>
          <a:ln w="19050">
            <a:solidFill>
              <a:srgbClr val="A6C1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75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775" name="Group 774"/>
          <p:cNvGrpSpPr/>
          <p:nvPr/>
        </p:nvGrpSpPr>
        <p:grpSpPr>
          <a:xfrm>
            <a:off x="-582247" y="5060047"/>
            <a:ext cx="168362" cy="390087"/>
            <a:chOff x="2772877" y="2261121"/>
            <a:chExt cx="1031840" cy="2275340"/>
          </a:xfrm>
          <a:solidFill>
            <a:schemeClr val="tx1">
              <a:lumMod val="60000"/>
              <a:lumOff val="40000"/>
            </a:schemeClr>
          </a:solidFill>
        </p:grpSpPr>
        <p:sp>
          <p:nvSpPr>
            <p:cNvPr id="776" name="Oval 35"/>
            <p:cNvSpPr>
              <a:spLocks noChangeArrowheads="1"/>
            </p:cNvSpPr>
            <p:nvPr/>
          </p:nvSpPr>
          <p:spPr bwMode="auto">
            <a:xfrm>
              <a:off x="3055090" y="2261121"/>
              <a:ext cx="469620" cy="46962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777" name="Freeform 37"/>
            <p:cNvSpPr>
              <a:spLocks/>
            </p:cNvSpPr>
            <p:nvPr/>
          </p:nvSpPr>
          <p:spPr bwMode="auto">
            <a:xfrm>
              <a:off x="2772877" y="2788065"/>
              <a:ext cx="1031840" cy="1748396"/>
            </a:xfrm>
            <a:custGeom>
              <a:avLst/>
              <a:gdLst>
                <a:gd name="T0" fmla="*/ 115 w 550"/>
                <a:gd name="T1" fmla="*/ 0 h 932"/>
                <a:gd name="T2" fmla="*/ 57 w 550"/>
                <a:gd name="T3" fmla="*/ 49 h 932"/>
                <a:gd name="T4" fmla="*/ 0 w 550"/>
                <a:gd name="T5" fmla="*/ 353 h 932"/>
                <a:gd name="T6" fmla="*/ 0 w 550"/>
                <a:gd name="T7" fmla="*/ 360 h 932"/>
                <a:gd name="T8" fmla="*/ 0 w 550"/>
                <a:gd name="T9" fmla="*/ 368 h 932"/>
                <a:gd name="T10" fmla="*/ 58 w 550"/>
                <a:gd name="T11" fmla="*/ 427 h 932"/>
                <a:gd name="T12" fmla="*/ 115 w 550"/>
                <a:gd name="T13" fmla="*/ 379 h 932"/>
                <a:gd name="T14" fmla="*/ 152 w 550"/>
                <a:gd name="T15" fmla="*/ 153 h 932"/>
                <a:gd name="T16" fmla="*/ 151 w 550"/>
                <a:gd name="T17" fmla="*/ 874 h 932"/>
                <a:gd name="T18" fmla="*/ 209 w 550"/>
                <a:gd name="T19" fmla="*/ 932 h 932"/>
                <a:gd name="T20" fmla="*/ 268 w 550"/>
                <a:gd name="T21" fmla="*/ 874 h 932"/>
                <a:gd name="T22" fmla="*/ 268 w 550"/>
                <a:gd name="T23" fmla="*/ 517 h 932"/>
                <a:gd name="T24" fmla="*/ 282 w 550"/>
                <a:gd name="T25" fmla="*/ 517 h 932"/>
                <a:gd name="T26" fmla="*/ 282 w 550"/>
                <a:gd name="T27" fmla="*/ 874 h 932"/>
                <a:gd name="T28" fmla="*/ 340 w 550"/>
                <a:gd name="T29" fmla="*/ 932 h 932"/>
                <a:gd name="T30" fmla="*/ 398 w 550"/>
                <a:gd name="T31" fmla="*/ 874 h 932"/>
                <a:gd name="T32" fmla="*/ 398 w 550"/>
                <a:gd name="T33" fmla="*/ 153 h 932"/>
                <a:gd name="T34" fmla="*/ 434 w 550"/>
                <a:gd name="T35" fmla="*/ 379 h 932"/>
                <a:gd name="T36" fmla="*/ 491 w 550"/>
                <a:gd name="T37" fmla="*/ 427 h 932"/>
                <a:gd name="T38" fmla="*/ 550 w 550"/>
                <a:gd name="T39" fmla="*/ 368 h 932"/>
                <a:gd name="T40" fmla="*/ 549 w 550"/>
                <a:gd name="T41" fmla="*/ 360 h 932"/>
                <a:gd name="T42" fmla="*/ 550 w 550"/>
                <a:gd name="T43" fmla="*/ 353 h 932"/>
                <a:gd name="T44" fmla="*/ 492 w 550"/>
                <a:gd name="T45" fmla="*/ 49 h 932"/>
                <a:gd name="T46" fmla="*/ 435 w 550"/>
                <a:gd name="T47" fmla="*/ 0 h 932"/>
                <a:gd name="T48" fmla="*/ 115 w 550"/>
                <a:gd name="T49" fmla="*/ 0 h 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50" h="932">
                  <a:moveTo>
                    <a:pt x="115" y="0"/>
                  </a:moveTo>
                  <a:cubicBezTo>
                    <a:pt x="86" y="0"/>
                    <a:pt x="62" y="21"/>
                    <a:pt x="57" y="49"/>
                  </a:cubicBezTo>
                  <a:cubicBezTo>
                    <a:pt x="0" y="353"/>
                    <a:pt x="0" y="353"/>
                    <a:pt x="0" y="353"/>
                  </a:cubicBezTo>
                  <a:cubicBezTo>
                    <a:pt x="0" y="355"/>
                    <a:pt x="0" y="358"/>
                    <a:pt x="0" y="360"/>
                  </a:cubicBezTo>
                  <a:cubicBezTo>
                    <a:pt x="0" y="363"/>
                    <a:pt x="0" y="366"/>
                    <a:pt x="0" y="368"/>
                  </a:cubicBezTo>
                  <a:cubicBezTo>
                    <a:pt x="0" y="400"/>
                    <a:pt x="26" y="427"/>
                    <a:pt x="58" y="427"/>
                  </a:cubicBezTo>
                  <a:cubicBezTo>
                    <a:pt x="86" y="427"/>
                    <a:pt x="110" y="407"/>
                    <a:pt x="115" y="379"/>
                  </a:cubicBezTo>
                  <a:cubicBezTo>
                    <a:pt x="152" y="153"/>
                    <a:pt x="152" y="153"/>
                    <a:pt x="152" y="153"/>
                  </a:cubicBezTo>
                  <a:cubicBezTo>
                    <a:pt x="151" y="874"/>
                    <a:pt x="151" y="874"/>
                    <a:pt x="151" y="874"/>
                  </a:cubicBezTo>
                  <a:cubicBezTo>
                    <a:pt x="151" y="906"/>
                    <a:pt x="177" y="932"/>
                    <a:pt x="209" y="932"/>
                  </a:cubicBezTo>
                  <a:cubicBezTo>
                    <a:pt x="242" y="932"/>
                    <a:pt x="268" y="906"/>
                    <a:pt x="268" y="874"/>
                  </a:cubicBezTo>
                  <a:cubicBezTo>
                    <a:pt x="268" y="517"/>
                    <a:pt x="268" y="517"/>
                    <a:pt x="268" y="517"/>
                  </a:cubicBezTo>
                  <a:cubicBezTo>
                    <a:pt x="282" y="517"/>
                    <a:pt x="282" y="517"/>
                    <a:pt x="282" y="517"/>
                  </a:cubicBezTo>
                  <a:cubicBezTo>
                    <a:pt x="282" y="874"/>
                    <a:pt x="282" y="874"/>
                    <a:pt x="282" y="874"/>
                  </a:cubicBezTo>
                  <a:cubicBezTo>
                    <a:pt x="282" y="906"/>
                    <a:pt x="308" y="932"/>
                    <a:pt x="340" y="932"/>
                  </a:cubicBezTo>
                  <a:cubicBezTo>
                    <a:pt x="372" y="932"/>
                    <a:pt x="398" y="906"/>
                    <a:pt x="398" y="874"/>
                  </a:cubicBezTo>
                  <a:cubicBezTo>
                    <a:pt x="398" y="153"/>
                    <a:pt x="398" y="153"/>
                    <a:pt x="398" y="153"/>
                  </a:cubicBezTo>
                  <a:cubicBezTo>
                    <a:pt x="434" y="379"/>
                    <a:pt x="434" y="379"/>
                    <a:pt x="434" y="379"/>
                  </a:cubicBezTo>
                  <a:cubicBezTo>
                    <a:pt x="439" y="407"/>
                    <a:pt x="463" y="427"/>
                    <a:pt x="491" y="427"/>
                  </a:cubicBezTo>
                  <a:cubicBezTo>
                    <a:pt x="524" y="427"/>
                    <a:pt x="550" y="400"/>
                    <a:pt x="550" y="368"/>
                  </a:cubicBezTo>
                  <a:cubicBezTo>
                    <a:pt x="550" y="366"/>
                    <a:pt x="550" y="363"/>
                    <a:pt x="549" y="360"/>
                  </a:cubicBezTo>
                  <a:cubicBezTo>
                    <a:pt x="550" y="358"/>
                    <a:pt x="550" y="355"/>
                    <a:pt x="550" y="353"/>
                  </a:cubicBezTo>
                  <a:cubicBezTo>
                    <a:pt x="492" y="49"/>
                    <a:pt x="492" y="49"/>
                    <a:pt x="492" y="49"/>
                  </a:cubicBezTo>
                  <a:cubicBezTo>
                    <a:pt x="488" y="21"/>
                    <a:pt x="464" y="0"/>
                    <a:pt x="435" y="0"/>
                  </a:cubicBezTo>
                  <a:lnTo>
                    <a:pt x="11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</p:grpSp>
      <p:sp>
        <p:nvSpPr>
          <p:cNvPr id="778" name="Oval 777"/>
          <p:cNvSpPr/>
          <p:nvPr/>
        </p:nvSpPr>
        <p:spPr>
          <a:xfrm>
            <a:off x="-331090" y="5628744"/>
            <a:ext cx="298208" cy="130168"/>
          </a:xfrm>
          <a:prstGeom prst="ellipse">
            <a:avLst/>
          </a:prstGeom>
          <a:noFill/>
          <a:ln w="19050">
            <a:solidFill>
              <a:srgbClr val="F29B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75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779" name="Group 778"/>
          <p:cNvGrpSpPr/>
          <p:nvPr/>
        </p:nvGrpSpPr>
        <p:grpSpPr>
          <a:xfrm>
            <a:off x="-266167" y="5303741"/>
            <a:ext cx="168362" cy="390087"/>
            <a:chOff x="2772877" y="2261121"/>
            <a:chExt cx="1031840" cy="2275340"/>
          </a:xfrm>
          <a:solidFill>
            <a:schemeClr val="tx1">
              <a:lumMod val="60000"/>
              <a:lumOff val="40000"/>
            </a:schemeClr>
          </a:solidFill>
        </p:grpSpPr>
        <p:sp>
          <p:nvSpPr>
            <p:cNvPr id="780" name="Oval 35"/>
            <p:cNvSpPr>
              <a:spLocks noChangeArrowheads="1"/>
            </p:cNvSpPr>
            <p:nvPr/>
          </p:nvSpPr>
          <p:spPr bwMode="auto">
            <a:xfrm>
              <a:off x="3055090" y="2261121"/>
              <a:ext cx="469620" cy="46962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781" name="Freeform 37"/>
            <p:cNvSpPr>
              <a:spLocks/>
            </p:cNvSpPr>
            <p:nvPr/>
          </p:nvSpPr>
          <p:spPr bwMode="auto">
            <a:xfrm>
              <a:off x="2772877" y="2788065"/>
              <a:ext cx="1031840" cy="1748396"/>
            </a:xfrm>
            <a:custGeom>
              <a:avLst/>
              <a:gdLst>
                <a:gd name="T0" fmla="*/ 115 w 550"/>
                <a:gd name="T1" fmla="*/ 0 h 932"/>
                <a:gd name="T2" fmla="*/ 57 w 550"/>
                <a:gd name="T3" fmla="*/ 49 h 932"/>
                <a:gd name="T4" fmla="*/ 0 w 550"/>
                <a:gd name="T5" fmla="*/ 353 h 932"/>
                <a:gd name="T6" fmla="*/ 0 w 550"/>
                <a:gd name="T7" fmla="*/ 360 h 932"/>
                <a:gd name="T8" fmla="*/ 0 w 550"/>
                <a:gd name="T9" fmla="*/ 368 h 932"/>
                <a:gd name="T10" fmla="*/ 58 w 550"/>
                <a:gd name="T11" fmla="*/ 427 h 932"/>
                <a:gd name="T12" fmla="*/ 115 w 550"/>
                <a:gd name="T13" fmla="*/ 379 h 932"/>
                <a:gd name="T14" fmla="*/ 152 w 550"/>
                <a:gd name="T15" fmla="*/ 153 h 932"/>
                <a:gd name="T16" fmla="*/ 151 w 550"/>
                <a:gd name="T17" fmla="*/ 874 h 932"/>
                <a:gd name="T18" fmla="*/ 209 w 550"/>
                <a:gd name="T19" fmla="*/ 932 h 932"/>
                <a:gd name="T20" fmla="*/ 268 w 550"/>
                <a:gd name="T21" fmla="*/ 874 h 932"/>
                <a:gd name="T22" fmla="*/ 268 w 550"/>
                <a:gd name="T23" fmla="*/ 517 h 932"/>
                <a:gd name="T24" fmla="*/ 282 w 550"/>
                <a:gd name="T25" fmla="*/ 517 h 932"/>
                <a:gd name="T26" fmla="*/ 282 w 550"/>
                <a:gd name="T27" fmla="*/ 874 h 932"/>
                <a:gd name="T28" fmla="*/ 340 w 550"/>
                <a:gd name="T29" fmla="*/ 932 h 932"/>
                <a:gd name="T30" fmla="*/ 398 w 550"/>
                <a:gd name="T31" fmla="*/ 874 h 932"/>
                <a:gd name="T32" fmla="*/ 398 w 550"/>
                <a:gd name="T33" fmla="*/ 153 h 932"/>
                <a:gd name="T34" fmla="*/ 434 w 550"/>
                <a:gd name="T35" fmla="*/ 379 h 932"/>
                <a:gd name="T36" fmla="*/ 491 w 550"/>
                <a:gd name="T37" fmla="*/ 427 h 932"/>
                <a:gd name="T38" fmla="*/ 550 w 550"/>
                <a:gd name="T39" fmla="*/ 368 h 932"/>
                <a:gd name="T40" fmla="*/ 549 w 550"/>
                <a:gd name="T41" fmla="*/ 360 h 932"/>
                <a:gd name="T42" fmla="*/ 550 w 550"/>
                <a:gd name="T43" fmla="*/ 353 h 932"/>
                <a:gd name="T44" fmla="*/ 492 w 550"/>
                <a:gd name="T45" fmla="*/ 49 h 932"/>
                <a:gd name="T46" fmla="*/ 435 w 550"/>
                <a:gd name="T47" fmla="*/ 0 h 932"/>
                <a:gd name="T48" fmla="*/ 115 w 550"/>
                <a:gd name="T49" fmla="*/ 0 h 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50" h="932">
                  <a:moveTo>
                    <a:pt x="115" y="0"/>
                  </a:moveTo>
                  <a:cubicBezTo>
                    <a:pt x="86" y="0"/>
                    <a:pt x="62" y="21"/>
                    <a:pt x="57" y="49"/>
                  </a:cubicBezTo>
                  <a:cubicBezTo>
                    <a:pt x="0" y="353"/>
                    <a:pt x="0" y="353"/>
                    <a:pt x="0" y="353"/>
                  </a:cubicBezTo>
                  <a:cubicBezTo>
                    <a:pt x="0" y="355"/>
                    <a:pt x="0" y="358"/>
                    <a:pt x="0" y="360"/>
                  </a:cubicBezTo>
                  <a:cubicBezTo>
                    <a:pt x="0" y="363"/>
                    <a:pt x="0" y="366"/>
                    <a:pt x="0" y="368"/>
                  </a:cubicBezTo>
                  <a:cubicBezTo>
                    <a:pt x="0" y="400"/>
                    <a:pt x="26" y="427"/>
                    <a:pt x="58" y="427"/>
                  </a:cubicBezTo>
                  <a:cubicBezTo>
                    <a:pt x="86" y="427"/>
                    <a:pt x="110" y="407"/>
                    <a:pt x="115" y="379"/>
                  </a:cubicBezTo>
                  <a:cubicBezTo>
                    <a:pt x="152" y="153"/>
                    <a:pt x="152" y="153"/>
                    <a:pt x="152" y="153"/>
                  </a:cubicBezTo>
                  <a:cubicBezTo>
                    <a:pt x="151" y="874"/>
                    <a:pt x="151" y="874"/>
                    <a:pt x="151" y="874"/>
                  </a:cubicBezTo>
                  <a:cubicBezTo>
                    <a:pt x="151" y="906"/>
                    <a:pt x="177" y="932"/>
                    <a:pt x="209" y="932"/>
                  </a:cubicBezTo>
                  <a:cubicBezTo>
                    <a:pt x="242" y="932"/>
                    <a:pt x="268" y="906"/>
                    <a:pt x="268" y="874"/>
                  </a:cubicBezTo>
                  <a:cubicBezTo>
                    <a:pt x="268" y="517"/>
                    <a:pt x="268" y="517"/>
                    <a:pt x="268" y="517"/>
                  </a:cubicBezTo>
                  <a:cubicBezTo>
                    <a:pt x="282" y="517"/>
                    <a:pt x="282" y="517"/>
                    <a:pt x="282" y="517"/>
                  </a:cubicBezTo>
                  <a:cubicBezTo>
                    <a:pt x="282" y="874"/>
                    <a:pt x="282" y="874"/>
                    <a:pt x="282" y="874"/>
                  </a:cubicBezTo>
                  <a:cubicBezTo>
                    <a:pt x="282" y="906"/>
                    <a:pt x="308" y="932"/>
                    <a:pt x="340" y="932"/>
                  </a:cubicBezTo>
                  <a:cubicBezTo>
                    <a:pt x="372" y="932"/>
                    <a:pt x="398" y="906"/>
                    <a:pt x="398" y="874"/>
                  </a:cubicBezTo>
                  <a:cubicBezTo>
                    <a:pt x="398" y="153"/>
                    <a:pt x="398" y="153"/>
                    <a:pt x="398" y="153"/>
                  </a:cubicBezTo>
                  <a:cubicBezTo>
                    <a:pt x="434" y="379"/>
                    <a:pt x="434" y="379"/>
                    <a:pt x="434" y="379"/>
                  </a:cubicBezTo>
                  <a:cubicBezTo>
                    <a:pt x="439" y="407"/>
                    <a:pt x="463" y="427"/>
                    <a:pt x="491" y="427"/>
                  </a:cubicBezTo>
                  <a:cubicBezTo>
                    <a:pt x="524" y="427"/>
                    <a:pt x="550" y="400"/>
                    <a:pt x="550" y="368"/>
                  </a:cubicBezTo>
                  <a:cubicBezTo>
                    <a:pt x="550" y="366"/>
                    <a:pt x="550" y="363"/>
                    <a:pt x="549" y="360"/>
                  </a:cubicBezTo>
                  <a:cubicBezTo>
                    <a:pt x="550" y="358"/>
                    <a:pt x="550" y="355"/>
                    <a:pt x="550" y="353"/>
                  </a:cubicBezTo>
                  <a:cubicBezTo>
                    <a:pt x="492" y="49"/>
                    <a:pt x="492" y="49"/>
                    <a:pt x="492" y="49"/>
                  </a:cubicBezTo>
                  <a:cubicBezTo>
                    <a:pt x="488" y="21"/>
                    <a:pt x="464" y="0"/>
                    <a:pt x="435" y="0"/>
                  </a:cubicBezTo>
                  <a:lnTo>
                    <a:pt x="11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</p:grpSp>
      <p:sp>
        <p:nvSpPr>
          <p:cNvPr id="782" name="Oval 781"/>
          <p:cNvSpPr/>
          <p:nvPr/>
        </p:nvSpPr>
        <p:spPr>
          <a:xfrm>
            <a:off x="3777944" y="5385050"/>
            <a:ext cx="298208" cy="130168"/>
          </a:xfrm>
          <a:prstGeom prst="ellipse">
            <a:avLst/>
          </a:prstGeom>
          <a:noFill/>
          <a:ln w="19050">
            <a:solidFill>
              <a:srgbClr val="A6C1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75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783" name="Group 782"/>
          <p:cNvGrpSpPr/>
          <p:nvPr/>
        </p:nvGrpSpPr>
        <p:grpSpPr>
          <a:xfrm>
            <a:off x="3842867" y="5060047"/>
            <a:ext cx="168362" cy="390087"/>
            <a:chOff x="2772877" y="2261121"/>
            <a:chExt cx="1031840" cy="2275340"/>
          </a:xfrm>
          <a:solidFill>
            <a:schemeClr val="tx1">
              <a:lumMod val="60000"/>
              <a:lumOff val="40000"/>
            </a:schemeClr>
          </a:solidFill>
        </p:grpSpPr>
        <p:sp>
          <p:nvSpPr>
            <p:cNvPr id="784" name="Oval 35"/>
            <p:cNvSpPr>
              <a:spLocks noChangeArrowheads="1"/>
            </p:cNvSpPr>
            <p:nvPr/>
          </p:nvSpPr>
          <p:spPr bwMode="auto">
            <a:xfrm>
              <a:off x="3055090" y="2261121"/>
              <a:ext cx="469620" cy="46962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785" name="Freeform 37"/>
            <p:cNvSpPr>
              <a:spLocks/>
            </p:cNvSpPr>
            <p:nvPr/>
          </p:nvSpPr>
          <p:spPr bwMode="auto">
            <a:xfrm>
              <a:off x="2772877" y="2788065"/>
              <a:ext cx="1031840" cy="1748396"/>
            </a:xfrm>
            <a:custGeom>
              <a:avLst/>
              <a:gdLst>
                <a:gd name="T0" fmla="*/ 115 w 550"/>
                <a:gd name="T1" fmla="*/ 0 h 932"/>
                <a:gd name="T2" fmla="*/ 57 w 550"/>
                <a:gd name="T3" fmla="*/ 49 h 932"/>
                <a:gd name="T4" fmla="*/ 0 w 550"/>
                <a:gd name="T5" fmla="*/ 353 h 932"/>
                <a:gd name="T6" fmla="*/ 0 w 550"/>
                <a:gd name="T7" fmla="*/ 360 h 932"/>
                <a:gd name="T8" fmla="*/ 0 w 550"/>
                <a:gd name="T9" fmla="*/ 368 h 932"/>
                <a:gd name="T10" fmla="*/ 58 w 550"/>
                <a:gd name="T11" fmla="*/ 427 h 932"/>
                <a:gd name="T12" fmla="*/ 115 w 550"/>
                <a:gd name="T13" fmla="*/ 379 h 932"/>
                <a:gd name="T14" fmla="*/ 152 w 550"/>
                <a:gd name="T15" fmla="*/ 153 h 932"/>
                <a:gd name="T16" fmla="*/ 151 w 550"/>
                <a:gd name="T17" fmla="*/ 874 h 932"/>
                <a:gd name="T18" fmla="*/ 209 w 550"/>
                <a:gd name="T19" fmla="*/ 932 h 932"/>
                <a:gd name="T20" fmla="*/ 268 w 550"/>
                <a:gd name="T21" fmla="*/ 874 h 932"/>
                <a:gd name="T22" fmla="*/ 268 w 550"/>
                <a:gd name="T23" fmla="*/ 517 h 932"/>
                <a:gd name="T24" fmla="*/ 282 w 550"/>
                <a:gd name="T25" fmla="*/ 517 h 932"/>
                <a:gd name="T26" fmla="*/ 282 w 550"/>
                <a:gd name="T27" fmla="*/ 874 h 932"/>
                <a:gd name="T28" fmla="*/ 340 w 550"/>
                <a:gd name="T29" fmla="*/ 932 h 932"/>
                <a:gd name="T30" fmla="*/ 398 w 550"/>
                <a:gd name="T31" fmla="*/ 874 h 932"/>
                <a:gd name="T32" fmla="*/ 398 w 550"/>
                <a:gd name="T33" fmla="*/ 153 h 932"/>
                <a:gd name="T34" fmla="*/ 434 w 550"/>
                <a:gd name="T35" fmla="*/ 379 h 932"/>
                <a:gd name="T36" fmla="*/ 491 w 550"/>
                <a:gd name="T37" fmla="*/ 427 h 932"/>
                <a:gd name="T38" fmla="*/ 550 w 550"/>
                <a:gd name="T39" fmla="*/ 368 h 932"/>
                <a:gd name="T40" fmla="*/ 549 w 550"/>
                <a:gd name="T41" fmla="*/ 360 h 932"/>
                <a:gd name="T42" fmla="*/ 550 w 550"/>
                <a:gd name="T43" fmla="*/ 353 h 932"/>
                <a:gd name="T44" fmla="*/ 492 w 550"/>
                <a:gd name="T45" fmla="*/ 49 h 932"/>
                <a:gd name="T46" fmla="*/ 435 w 550"/>
                <a:gd name="T47" fmla="*/ 0 h 932"/>
                <a:gd name="T48" fmla="*/ 115 w 550"/>
                <a:gd name="T49" fmla="*/ 0 h 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50" h="932">
                  <a:moveTo>
                    <a:pt x="115" y="0"/>
                  </a:moveTo>
                  <a:cubicBezTo>
                    <a:pt x="86" y="0"/>
                    <a:pt x="62" y="21"/>
                    <a:pt x="57" y="49"/>
                  </a:cubicBezTo>
                  <a:cubicBezTo>
                    <a:pt x="0" y="353"/>
                    <a:pt x="0" y="353"/>
                    <a:pt x="0" y="353"/>
                  </a:cubicBezTo>
                  <a:cubicBezTo>
                    <a:pt x="0" y="355"/>
                    <a:pt x="0" y="358"/>
                    <a:pt x="0" y="360"/>
                  </a:cubicBezTo>
                  <a:cubicBezTo>
                    <a:pt x="0" y="363"/>
                    <a:pt x="0" y="366"/>
                    <a:pt x="0" y="368"/>
                  </a:cubicBezTo>
                  <a:cubicBezTo>
                    <a:pt x="0" y="400"/>
                    <a:pt x="26" y="427"/>
                    <a:pt x="58" y="427"/>
                  </a:cubicBezTo>
                  <a:cubicBezTo>
                    <a:pt x="86" y="427"/>
                    <a:pt x="110" y="407"/>
                    <a:pt x="115" y="379"/>
                  </a:cubicBezTo>
                  <a:cubicBezTo>
                    <a:pt x="152" y="153"/>
                    <a:pt x="152" y="153"/>
                    <a:pt x="152" y="153"/>
                  </a:cubicBezTo>
                  <a:cubicBezTo>
                    <a:pt x="151" y="874"/>
                    <a:pt x="151" y="874"/>
                    <a:pt x="151" y="874"/>
                  </a:cubicBezTo>
                  <a:cubicBezTo>
                    <a:pt x="151" y="906"/>
                    <a:pt x="177" y="932"/>
                    <a:pt x="209" y="932"/>
                  </a:cubicBezTo>
                  <a:cubicBezTo>
                    <a:pt x="242" y="932"/>
                    <a:pt x="268" y="906"/>
                    <a:pt x="268" y="874"/>
                  </a:cubicBezTo>
                  <a:cubicBezTo>
                    <a:pt x="268" y="517"/>
                    <a:pt x="268" y="517"/>
                    <a:pt x="268" y="517"/>
                  </a:cubicBezTo>
                  <a:cubicBezTo>
                    <a:pt x="282" y="517"/>
                    <a:pt x="282" y="517"/>
                    <a:pt x="282" y="517"/>
                  </a:cubicBezTo>
                  <a:cubicBezTo>
                    <a:pt x="282" y="874"/>
                    <a:pt x="282" y="874"/>
                    <a:pt x="282" y="874"/>
                  </a:cubicBezTo>
                  <a:cubicBezTo>
                    <a:pt x="282" y="906"/>
                    <a:pt x="308" y="932"/>
                    <a:pt x="340" y="932"/>
                  </a:cubicBezTo>
                  <a:cubicBezTo>
                    <a:pt x="372" y="932"/>
                    <a:pt x="398" y="906"/>
                    <a:pt x="398" y="874"/>
                  </a:cubicBezTo>
                  <a:cubicBezTo>
                    <a:pt x="398" y="153"/>
                    <a:pt x="398" y="153"/>
                    <a:pt x="398" y="153"/>
                  </a:cubicBezTo>
                  <a:cubicBezTo>
                    <a:pt x="434" y="379"/>
                    <a:pt x="434" y="379"/>
                    <a:pt x="434" y="379"/>
                  </a:cubicBezTo>
                  <a:cubicBezTo>
                    <a:pt x="439" y="407"/>
                    <a:pt x="463" y="427"/>
                    <a:pt x="491" y="427"/>
                  </a:cubicBezTo>
                  <a:cubicBezTo>
                    <a:pt x="524" y="427"/>
                    <a:pt x="550" y="400"/>
                    <a:pt x="550" y="368"/>
                  </a:cubicBezTo>
                  <a:cubicBezTo>
                    <a:pt x="550" y="366"/>
                    <a:pt x="550" y="363"/>
                    <a:pt x="549" y="360"/>
                  </a:cubicBezTo>
                  <a:cubicBezTo>
                    <a:pt x="550" y="358"/>
                    <a:pt x="550" y="355"/>
                    <a:pt x="550" y="353"/>
                  </a:cubicBezTo>
                  <a:cubicBezTo>
                    <a:pt x="492" y="49"/>
                    <a:pt x="492" y="49"/>
                    <a:pt x="492" y="49"/>
                  </a:cubicBezTo>
                  <a:cubicBezTo>
                    <a:pt x="488" y="21"/>
                    <a:pt x="464" y="0"/>
                    <a:pt x="435" y="0"/>
                  </a:cubicBezTo>
                  <a:lnTo>
                    <a:pt x="11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</p:grpSp>
      <p:sp>
        <p:nvSpPr>
          <p:cNvPr id="786" name="Oval 785"/>
          <p:cNvSpPr/>
          <p:nvPr/>
        </p:nvSpPr>
        <p:spPr>
          <a:xfrm>
            <a:off x="3461865" y="5628744"/>
            <a:ext cx="298208" cy="130168"/>
          </a:xfrm>
          <a:prstGeom prst="ellipse">
            <a:avLst/>
          </a:prstGeom>
          <a:noFill/>
          <a:ln w="19050">
            <a:solidFill>
              <a:srgbClr val="F29B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75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787" name="Group 786"/>
          <p:cNvGrpSpPr/>
          <p:nvPr/>
        </p:nvGrpSpPr>
        <p:grpSpPr>
          <a:xfrm>
            <a:off x="3526788" y="5303741"/>
            <a:ext cx="168362" cy="390087"/>
            <a:chOff x="2772877" y="2261121"/>
            <a:chExt cx="1031840" cy="2275340"/>
          </a:xfrm>
          <a:solidFill>
            <a:schemeClr val="tx1">
              <a:lumMod val="60000"/>
              <a:lumOff val="40000"/>
            </a:schemeClr>
          </a:solidFill>
        </p:grpSpPr>
        <p:sp>
          <p:nvSpPr>
            <p:cNvPr id="788" name="Oval 35"/>
            <p:cNvSpPr>
              <a:spLocks noChangeArrowheads="1"/>
            </p:cNvSpPr>
            <p:nvPr/>
          </p:nvSpPr>
          <p:spPr bwMode="auto">
            <a:xfrm>
              <a:off x="3055090" y="2261121"/>
              <a:ext cx="469620" cy="46962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789" name="Freeform 37"/>
            <p:cNvSpPr>
              <a:spLocks/>
            </p:cNvSpPr>
            <p:nvPr/>
          </p:nvSpPr>
          <p:spPr bwMode="auto">
            <a:xfrm>
              <a:off x="2772877" y="2788065"/>
              <a:ext cx="1031840" cy="1748396"/>
            </a:xfrm>
            <a:custGeom>
              <a:avLst/>
              <a:gdLst>
                <a:gd name="T0" fmla="*/ 115 w 550"/>
                <a:gd name="T1" fmla="*/ 0 h 932"/>
                <a:gd name="T2" fmla="*/ 57 w 550"/>
                <a:gd name="T3" fmla="*/ 49 h 932"/>
                <a:gd name="T4" fmla="*/ 0 w 550"/>
                <a:gd name="T5" fmla="*/ 353 h 932"/>
                <a:gd name="T6" fmla="*/ 0 w 550"/>
                <a:gd name="T7" fmla="*/ 360 h 932"/>
                <a:gd name="T8" fmla="*/ 0 w 550"/>
                <a:gd name="T9" fmla="*/ 368 h 932"/>
                <a:gd name="T10" fmla="*/ 58 w 550"/>
                <a:gd name="T11" fmla="*/ 427 h 932"/>
                <a:gd name="T12" fmla="*/ 115 w 550"/>
                <a:gd name="T13" fmla="*/ 379 h 932"/>
                <a:gd name="T14" fmla="*/ 152 w 550"/>
                <a:gd name="T15" fmla="*/ 153 h 932"/>
                <a:gd name="T16" fmla="*/ 151 w 550"/>
                <a:gd name="T17" fmla="*/ 874 h 932"/>
                <a:gd name="T18" fmla="*/ 209 w 550"/>
                <a:gd name="T19" fmla="*/ 932 h 932"/>
                <a:gd name="T20" fmla="*/ 268 w 550"/>
                <a:gd name="T21" fmla="*/ 874 h 932"/>
                <a:gd name="T22" fmla="*/ 268 w 550"/>
                <a:gd name="T23" fmla="*/ 517 h 932"/>
                <a:gd name="T24" fmla="*/ 282 w 550"/>
                <a:gd name="T25" fmla="*/ 517 h 932"/>
                <a:gd name="T26" fmla="*/ 282 w 550"/>
                <a:gd name="T27" fmla="*/ 874 h 932"/>
                <a:gd name="T28" fmla="*/ 340 w 550"/>
                <a:gd name="T29" fmla="*/ 932 h 932"/>
                <a:gd name="T30" fmla="*/ 398 w 550"/>
                <a:gd name="T31" fmla="*/ 874 h 932"/>
                <a:gd name="T32" fmla="*/ 398 w 550"/>
                <a:gd name="T33" fmla="*/ 153 h 932"/>
                <a:gd name="T34" fmla="*/ 434 w 550"/>
                <a:gd name="T35" fmla="*/ 379 h 932"/>
                <a:gd name="T36" fmla="*/ 491 w 550"/>
                <a:gd name="T37" fmla="*/ 427 h 932"/>
                <a:gd name="T38" fmla="*/ 550 w 550"/>
                <a:gd name="T39" fmla="*/ 368 h 932"/>
                <a:gd name="T40" fmla="*/ 549 w 550"/>
                <a:gd name="T41" fmla="*/ 360 h 932"/>
                <a:gd name="T42" fmla="*/ 550 w 550"/>
                <a:gd name="T43" fmla="*/ 353 h 932"/>
                <a:gd name="T44" fmla="*/ 492 w 550"/>
                <a:gd name="T45" fmla="*/ 49 h 932"/>
                <a:gd name="T46" fmla="*/ 435 w 550"/>
                <a:gd name="T47" fmla="*/ 0 h 932"/>
                <a:gd name="T48" fmla="*/ 115 w 550"/>
                <a:gd name="T49" fmla="*/ 0 h 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50" h="932">
                  <a:moveTo>
                    <a:pt x="115" y="0"/>
                  </a:moveTo>
                  <a:cubicBezTo>
                    <a:pt x="86" y="0"/>
                    <a:pt x="62" y="21"/>
                    <a:pt x="57" y="49"/>
                  </a:cubicBezTo>
                  <a:cubicBezTo>
                    <a:pt x="0" y="353"/>
                    <a:pt x="0" y="353"/>
                    <a:pt x="0" y="353"/>
                  </a:cubicBezTo>
                  <a:cubicBezTo>
                    <a:pt x="0" y="355"/>
                    <a:pt x="0" y="358"/>
                    <a:pt x="0" y="360"/>
                  </a:cubicBezTo>
                  <a:cubicBezTo>
                    <a:pt x="0" y="363"/>
                    <a:pt x="0" y="366"/>
                    <a:pt x="0" y="368"/>
                  </a:cubicBezTo>
                  <a:cubicBezTo>
                    <a:pt x="0" y="400"/>
                    <a:pt x="26" y="427"/>
                    <a:pt x="58" y="427"/>
                  </a:cubicBezTo>
                  <a:cubicBezTo>
                    <a:pt x="86" y="427"/>
                    <a:pt x="110" y="407"/>
                    <a:pt x="115" y="379"/>
                  </a:cubicBezTo>
                  <a:cubicBezTo>
                    <a:pt x="152" y="153"/>
                    <a:pt x="152" y="153"/>
                    <a:pt x="152" y="153"/>
                  </a:cubicBezTo>
                  <a:cubicBezTo>
                    <a:pt x="151" y="874"/>
                    <a:pt x="151" y="874"/>
                    <a:pt x="151" y="874"/>
                  </a:cubicBezTo>
                  <a:cubicBezTo>
                    <a:pt x="151" y="906"/>
                    <a:pt x="177" y="932"/>
                    <a:pt x="209" y="932"/>
                  </a:cubicBezTo>
                  <a:cubicBezTo>
                    <a:pt x="242" y="932"/>
                    <a:pt x="268" y="906"/>
                    <a:pt x="268" y="874"/>
                  </a:cubicBezTo>
                  <a:cubicBezTo>
                    <a:pt x="268" y="517"/>
                    <a:pt x="268" y="517"/>
                    <a:pt x="268" y="517"/>
                  </a:cubicBezTo>
                  <a:cubicBezTo>
                    <a:pt x="282" y="517"/>
                    <a:pt x="282" y="517"/>
                    <a:pt x="282" y="517"/>
                  </a:cubicBezTo>
                  <a:cubicBezTo>
                    <a:pt x="282" y="874"/>
                    <a:pt x="282" y="874"/>
                    <a:pt x="282" y="874"/>
                  </a:cubicBezTo>
                  <a:cubicBezTo>
                    <a:pt x="282" y="906"/>
                    <a:pt x="308" y="932"/>
                    <a:pt x="340" y="932"/>
                  </a:cubicBezTo>
                  <a:cubicBezTo>
                    <a:pt x="372" y="932"/>
                    <a:pt x="398" y="906"/>
                    <a:pt x="398" y="874"/>
                  </a:cubicBezTo>
                  <a:cubicBezTo>
                    <a:pt x="398" y="153"/>
                    <a:pt x="398" y="153"/>
                    <a:pt x="398" y="153"/>
                  </a:cubicBezTo>
                  <a:cubicBezTo>
                    <a:pt x="434" y="379"/>
                    <a:pt x="434" y="379"/>
                    <a:pt x="434" y="379"/>
                  </a:cubicBezTo>
                  <a:cubicBezTo>
                    <a:pt x="439" y="407"/>
                    <a:pt x="463" y="427"/>
                    <a:pt x="491" y="427"/>
                  </a:cubicBezTo>
                  <a:cubicBezTo>
                    <a:pt x="524" y="427"/>
                    <a:pt x="550" y="400"/>
                    <a:pt x="550" y="368"/>
                  </a:cubicBezTo>
                  <a:cubicBezTo>
                    <a:pt x="550" y="366"/>
                    <a:pt x="550" y="363"/>
                    <a:pt x="549" y="360"/>
                  </a:cubicBezTo>
                  <a:cubicBezTo>
                    <a:pt x="550" y="358"/>
                    <a:pt x="550" y="355"/>
                    <a:pt x="550" y="353"/>
                  </a:cubicBezTo>
                  <a:cubicBezTo>
                    <a:pt x="492" y="49"/>
                    <a:pt x="492" y="49"/>
                    <a:pt x="492" y="49"/>
                  </a:cubicBezTo>
                  <a:cubicBezTo>
                    <a:pt x="488" y="21"/>
                    <a:pt x="464" y="0"/>
                    <a:pt x="435" y="0"/>
                  </a:cubicBezTo>
                  <a:lnTo>
                    <a:pt x="11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</p:grpSp>
      <p:sp>
        <p:nvSpPr>
          <p:cNvPr id="790" name="Oval 789"/>
          <p:cNvSpPr/>
          <p:nvPr/>
        </p:nvSpPr>
        <p:spPr>
          <a:xfrm>
            <a:off x="4410102" y="4891749"/>
            <a:ext cx="298208" cy="130168"/>
          </a:xfrm>
          <a:prstGeom prst="ellipse">
            <a:avLst/>
          </a:prstGeom>
          <a:noFill/>
          <a:ln w="19050">
            <a:solidFill>
              <a:srgbClr val="2980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75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791" name="Group 790"/>
          <p:cNvGrpSpPr/>
          <p:nvPr/>
        </p:nvGrpSpPr>
        <p:grpSpPr>
          <a:xfrm>
            <a:off x="4475025" y="4566746"/>
            <a:ext cx="168362" cy="390087"/>
            <a:chOff x="2772877" y="2261121"/>
            <a:chExt cx="1031840" cy="2275340"/>
          </a:xfrm>
          <a:solidFill>
            <a:schemeClr val="tx1">
              <a:lumMod val="60000"/>
              <a:lumOff val="40000"/>
            </a:schemeClr>
          </a:solidFill>
        </p:grpSpPr>
        <p:sp>
          <p:nvSpPr>
            <p:cNvPr id="792" name="Oval 35"/>
            <p:cNvSpPr>
              <a:spLocks noChangeArrowheads="1"/>
            </p:cNvSpPr>
            <p:nvPr/>
          </p:nvSpPr>
          <p:spPr bwMode="auto">
            <a:xfrm>
              <a:off x="3055090" y="2261121"/>
              <a:ext cx="469620" cy="46962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793" name="Freeform 37"/>
            <p:cNvSpPr>
              <a:spLocks/>
            </p:cNvSpPr>
            <p:nvPr/>
          </p:nvSpPr>
          <p:spPr bwMode="auto">
            <a:xfrm>
              <a:off x="2772877" y="2788065"/>
              <a:ext cx="1031840" cy="1748396"/>
            </a:xfrm>
            <a:custGeom>
              <a:avLst/>
              <a:gdLst>
                <a:gd name="T0" fmla="*/ 115 w 550"/>
                <a:gd name="T1" fmla="*/ 0 h 932"/>
                <a:gd name="T2" fmla="*/ 57 w 550"/>
                <a:gd name="T3" fmla="*/ 49 h 932"/>
                <a:gd name="T4" fmla="*/ 0 w 550"/>
                <a:gd name="T5" fmla="*/ 353 h 932"/>
                <a:gd name="T6" fmla="*/ 0 w 550"/>
                <a:gd name="T7" fmla="*/ 360 h 932"/>
                <a:gd name="T8" fmla="*/ 0 w 550"/>
                <a:gd name="T9" fmla="*/ 368 h 932"/>
                <a:gd name="T10" fmla="*/ 58 w 550"/>
                <a:gd name="T11" fmla="*/ 427 h 932"/>
                <a:gd name="T12" fmla="*/ 115 w 550"/>
                <a:gd name="T13" fmla="*/ 379 h 932"/>
                <a:gd name="T14" fmla="*/ 152 w 550"/>
                <a:gd name="T15" fmla="*/ 153 h 932"/>
                <a:gd name="T16" fmla="*/ 151 w 550"/>
                <a:gd name="T17" fmla="*/ 874 h 932"/>
                <a:gd name="T18" fmla="*/ 209 w 550"/>
                <a:gd name="T19" fmla="*/ 932 h 932"/>
                <a:gd name="T20" fmla="*/ 268 w 550"/>
                <a:gd name="T21" fmla="*/ 874 h 932"/>
                <a:gd name="T22" fmla="*/ 268 w 550"/>
                <a:gd name="T23" fmla="*/ 517 h 932"/>
                <a:gd name="T24" fmla="*/ 282 w 550"/>
                <a:gd name="T25" fmla="*/ 517 h 932"/>
                <a:gd name="T26" fmla="*/ 282 w 550"/>
                <a:gd name="T27" fmla="*/ 874 h 932"/>
                <a:gd name="T28" fmla="*/ 340 w 550"/>
                <a:gd name="T29" fmla="*/ 932 h 932"/>
                <a:gd name="T30" fmla="*/ 398 w 550"/>
                <a:gd name="T31" fmla="*/ 874 h 932"/>
                <a:gd name="T32" fmla="*/ 398 w 550"/>
                <a:gd name="T33" fmla="*/ 153 h 932"/>
                <a:gd name="T34" fmla="*/ 434 w 550"/>
                <a:gd name="T35" fmla="*/ 379 h 932"/>
                <a:gd name="T36" fmla="*/ 491 w 550"/>
                <a:gd name="T37" fmla="*/ 427 h 932"/>
                <a:gd name="T38" fmla="*/ 550 w 550"/>
                <a:gd name="T39" fmla="*/ 368 h 932"/>
                <a:gd name="T40" fmla="*/ 549 w 550"/>
                <a:gd name="T41" fmla="*/ 360 h 932"/>
                <a:gd name="T42" fmla="*/ 550 w 550"/>
                <a:gd name="T43" fmla="*/ 353 h 932"/>
                <a:gd name="T44" fmla="*/ 492 w 550"/>
                <a:gd name="T45" fmla="*/ 49 h 932"/>
                <a:gd name="T46" fmla="*/ 435 w 550"/>
                <a:gd name="T47" fmla="*/ 0 h 932"/>
                <a:gd name="T48" fmla="*/ 115 w 550"/>
                <a:gd name="T49" fmla="*/ 0 h 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50" h="932">
                  <a:moveTo>
                    <a:pt x="115" y="0"/>
                  </a:moveTo>
                  <a:cubicBezTo>
                    <a:pt x="86" y="0"/>
                    <a:pt x="62" y="21"/>
                    <a:pt x="57" y="49"/>
                  </a:cubicBezTo>
                  <a:cubicBezTo>
                    <a:pt x="0" y="353"/>
                    <a:pt x="0" y="353"/>
                    <a:pt x="0" y="353"/>
                  </a:cubicBezTo>
                  <a:cubicBezTo>
                    <a:pt x="0" y="355"/>
                    <a:pt x="0" y="358"/>
                    <a:pt x="0" y="360"/>
                  </a:cubicBezTo>
                  <a:cubicBezTo>
                    <a:pt x="0" y="363"/>
                    <a:pt x="0" y="366"/>
                    <a:pt x="0" y="368"/>
                  </a:cubicBezTo>
                  <a:cubicBezTo>
                    <a:pt x="0" y="400"/>
                    <a:pt x="26" y="427"/>
                    <a:pt x="58" y="427"/>
                  </a:cubicBezTo>
                  <a:cubicBezTo>
                    <a:pt x="86" y="427"/>
                    <a:pt x="110" y="407"/>
                    <a:pt x="115" y="379"/>
                  </a:cubicBezTo>
                  <a:cubicBezTo>
                    <a:pt x="152" y="153"/>
                    <a:pt x="152" y="153"/>
                    <a:pt x="152" y="153"/>
                  </a:cubicBezTo>
                  <a:cubicBezTo>
                    <a:pt x="151" y="874"/>
                    <a:pt x="151" y="874"/>
                    <a:pt x="151" y="874"/>
                  </a:cubicBezTo>
                  <a:cubicBezTo>
                    <a:pt x="151" y="906"/>
                    <a:pt x="177" y="932"/>
                    <a:pt x="209" y="932"/>
                  </a:cubicBezTo>
                  <a:cubicBezTo>
                    <a:pt x="242" y="932"/>
                    <a:pt x="268" y="906"/>
                    <a:pt x="268" y="874"/>
                  </a:cubicBezTo>
                  <a:cubicBezTo>
                    <a:pt x="268" y="517"/>
                    <a:pt x="268" y="517"/>
                    <a:pt x="268" y="517"/>
                  </a:cubicBezTo>
                  <a:cubicBezTo>
                    <a:pt x="282" y="517"/>
                    <a:pt x="282" y="517"/>
                    <a:pt x="282" y="517"/>
                  </a:cubicBezTo>
                  <a:cubicBezTo>
                    <a:pt x="282" y="874"/>
                    <a:pt x="282" y="874"/>
                    <a:pt x="282" y="874"/>
                  </a:cubicBezTo>
                  <a:cubicBezTo>
                    <a:pt x="282" y="906"/>
                    <a:pt x="308" y="932"/>
                    <a:pt x="340" y="932"/>
                  </a:cubicBezTo>
                  <a:cubicBezTo>
                    <a:pt x="372" y="932"/>
                    <a:pt x="398" y="906"/>
                    <a:pt x="398" y="874"/>
                  </a:cubicBezTo>
                  <a:cubicBezTo>
                    <a:pt x="398" y="153"/>
                    <a:pt x="398" y="153"/>
                    <a:pt x="398" y="153"/>
                  </a:cubicBezTo>
                  <a:cubicBezTo>
                    <a:pt x="434" y="379"/>
                    <a:pt x="434" y="379"/>
                    <a:pt x="434" y="379"/>
                  </a:cubicBezTo>
                  <a:cubicBezTo>
                    <a:pt x="439" y="407"/>
                    <a:pt x="463" y="427"/>
                    <a:pt x="491" y="427"/>
                  </a:cubicBezTo>
                  <a:cubicBezTo>
                    <a:pt x="524" y="427"/>
                    <a:pt x="550" y="400"/>
                    <a:pt x="550" y="368"/>
                  </a:cubicBezTo>
                  <a:cubicBezTo>
                    <a:pt x="550" y="366"/>
                    <a:pt x="550" y="363"/>
                    <a:pt x="549" y="360"/>
                  </a:cubicBezTo>
                  <a:cubicBezTo>
                    <a:pt x="550" y="358"/>
                    <a:pt x="550" y="355"/>
                    <a:pt x="550" y="353"/>
                  </a:cubicBezTo>
                  <a:cubicBezTo>
                    <a:pt x="492" y="49"/>
                    <a:pt x="492" y="49"/>
                    <a:pt x="492" y="49"/>
                  </a:cubicBezTo>
                  <a:cubicBezTo>
                    <a:pt x="488" y="21"/>
                    <a:pt x="464" y="0"/>
                    <a:pt x="435" y="0"/>
                  </a:cubicBezTo>
                  <a:lnTo>
                    <a:pt x="11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</p:grpSp>
      <p:sp>
        <p:nvSpPr>
          <p:cNvPr id="794" name="Oval 793"/>
          <p:cNvSpPr/>
          <p:nvPr/>
        </p:nvSpPr>
        <p:spPr>
          <a:xfrm>
            <a:off x="4094244" y="5140749"/>
            <a:ext cx="298208" cy="130168"/>
          </a:xfrm>
          <a:prstGeom prst="ellipse">
            <a:avLst/>
          </a:prstGeom>
          <a:noFill/>
          <a:ln w="19050">
            <a:solidFill>
              <a:srgbClr val="84CB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75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795" name="Group 794"/>
          <p:cNvGrpSpPr/>
          <p:nvPr/>
        </p:nvGrpSpPr>
        <p:grpSpPr>
          <a:xfrm>
            <a:off x="4159167" y="4815746"/>
            <a:ext cx="168362" cy="390087"/>
            <a:chOff x="2772877" y="2261121"/>
            <a:chExt cx="1031840" cy="2275340"/>
          </a:xfrm>
          <a:solidFill>
            <a:schemeClr val="tx1">
              <a:lumMod val="60000"/>
              <a:lumOff val="40000"/>
            </a:schemeClr>
          </a:solidFill>
        </p:grpSpPr>
        <p:sp>
          <p:nvSpPr>
            <p:cNvPr id="796" name="Oval 35"/>
            <p:cNvSpPr>
              <a:spLocks noChangeArrowheads="1"/>
            </p:cNvSpPr>
            <p:nvPr/>
          </p:nvSpPr>
          <p:spPr bwMode="auto">
            <a:xfrm>
              <a:off x="3055090" y="2261121"/>
              <a:ext cx="469620" cy="46962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797" name="Freeform 37"/>
            <p:cNvSpPr>
              <a:spLocks/>
            </p:cNvSpPr>
            <p:nvPr/>
          </p:nvSpPr>
          <p:spPr bwMode="auto">
            <a:xfrm>
              <a:off x="2772877" y="2788065"/>
              <a:ext cx="1031840" cy="1748396"/>
            </a:xfrm>
            <a:custGeom>
              <a:avLst/>
              <a:gdLst>
                <a:gd name="T0" fmla="*/ 115 w 550"/>
                <a:gd name="T1" fmla="*/ 0 h 932"/>
                <a:gd name="T2" fmla="*/ 57 w 550"/>
                <a:gd name="T3" fmla="*/ 49 h 932"/>
                <a:gd name="T4" fmla="*/ 0 w 550"/>
                <a:gd name="T5" fmla="*/ 353 h 932"/>
                <a:gd name="T6" fmla="*/ 0 w 550"/>
                <a:gd name="T7" fmla="*/ 360 h 932"/>
                <a:gd name="T8" fmla="*/ 0 w 550"/>
                <a:gd name="T9" fmla="*/ 368 h 932"/>
                <a:gd name="T10" fmla="*/ 58 w 550"/>
                <a:gd name="T11" fmla="*/ 427 h 932"/>
                <a:gd name="T12" fmla="*/ 115 w 550"/>
                <a:gd name="T13" fmla="*/ 379 h 932"/>
                <a:gd name="T14" fmla="*/ 152 w 550"/>
                <a:gd name="T15" fmla="*/ 153 h 932"/>
                <a:gd name="T16" fmla="*/ 151 w 550"/>
                <a:gd name="T17" fmla="*/ 874 h 932"/>
                <a:gd name="T18" fmla="*/ 209 w 550"/>
                <a:gd name="T19" fmla="*/ 932 h 932"/>
                <a:gd name="T20" fmla="*/ 268 w 550"/>
                <a:gd name="T21" fmla="*/ 874 h 932"/>
                <a:gd name="T22" fmla="*/ 268 w 550"/>
                <a:gd name="T23" fmla="*/ 517 h 932"/>
                <a:gd name="T24" fmla="*/ 282 w 550"/>
                <a:gd name="T25" fmla="*/ 517 h 932"/>
                <a:gd name="T26" fmla="*/ 282 w 550"/>
                <a:gd name="T27" fmla="*/ 874 h 932"/>
                <a:gd name="T28" fmla="*/ 340 w 550"/>
                <a:gd name="T29" fmla="*/ 932 h 932"/>
                <a:gd name="T30" fmla="*/ 398 w 550"/>
                <a:gd name="T31" fmla="*/ 874 h 932"/>
                <a:gd name="T32" fmla="*/ 398 w 550"/>
                <a:gd name="T33" fmla="*/ 153 h 932"/>
                <a:gd name="T34" fmla="*/ 434 w 550"/>
                <a:gd name="T35" fmla="*/ 379 h 932"/>
                <a:gd name="T36" fmla="*/ 491 w 550"/>
                <a:gd name="T37" fmla="*/ 427 h 932"/>
                <a:gd name="T38" fmla="*/ 550 w 550"/>
                <a:gd name="T39" fmla="*/ 368 h 932"/>
                <a:gd name="T40" fmla="*/ 549 w 550"/>
                <a:gd name="T41" fmla="*/ 360 h 932"/>
                <a:gd name="T42" fmla="*/ 550 w 550"/>
                <a:gd name="T43" fmla="*/ 353 h 932"/>
                <a:gd name="T44" fmla="*/ 492 w 550"/>
                <a:gd name="T45" fmla="*/ 49 h 932"/>
                <a:gd name="T46" fmla="*/ 435 w 550"/>
                <a:gd name="T47" fmla="*/ 0 h 932"/>
                <a:gd name="T48" fmla="*/ 115 w 550"/>
                <a:gd name="T49" fmla="*/ 0 h 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50" h="932">
                  <a:moveTo>
                    <a:pt x="115" y="0"/>
                  </a:moveTo>
                  <a:cubicBezTo>
                    <a:pt x="86" y="0"/>
                    <a:pt x="62" y="21"/>
                    <a:pt x="57" y="49"/>
                  </a:cubicBezTo>
                  <a:cubicBezTo>
                    <a:pt x="0" y="353"/>
                    <a:pt x="0" y="353"/>
                    <a:pt x="0" y="353"/>
                  </a:cubicBezTo>
                  <a:cubicBezTo>
                    <a:pt x="0" y="355"/>
                    <a:pt x="0" y="358"/>
                    <a:pt x="0" y="360"/>
                  </a:cubicBezTo>
                  <a:cubicBezTo>
                    <a:pt x="0" y="363"/>
                    <a:pt x="0" y="366"/>
                    <a:pt x="0" y="368"/>
                  </a:cubicBezTo>
                  <a:cubicBezTo>
                    <a:pt x="0" y="400"/>
                    <a:pt x="26" y="427"/>
                    <a:pt x="58" y="427"/>
                  </a:cubicBezTo>
                  <a:cubicBezTo>
                    <a:pt x="86" y="427"/>
                    <a:pt x="110" y="407"/>
                    <a:pt x="115" y="379"/>
                  </a:cubicBezTo>
                  <a:cubicBezTo>
                    <a:pt x="152" y="153"/>
                    <a:pt x="152" y="153"/>
                    <a:pt x="152" y="153"/>
                  </a:cubicBezTo>
                  <a:cubicBezTo>
                    <a:pt x="151" y="874"/>
                    <a:pt x="151" y="874"/>
                    <a:pt x="151" y="874"/>
                  </a:cubicBezTo>
                  <a:cubicBezTo>
                    <a:pt x="151" y="906"/>
                    <a:pt x="177" y="932"/>
                    <a:pt x="209" y="932"/>
                  </a:cubicBezTo>
                  <a:cubicBezTo>
                    <a:pt x="242" y="932"/>
                    <a:pt x="268" y="906"/>
                    <a:pt x="268" y="874"/>
                  </a:cubicBezTo>
                  <a:cubicBezTo>
                    <a:pt x="268" y="517"/>
                    <a:pt x="268" y="517"/>
                    <a:pt x="268" y="517"/>
                  </a:cubicBezTo>
                  <a:cubicBezTo>
                    <a:pt x="282" y="517"/>
                    <a:pt x="282" y="517"/>
                    <a:pt x="282" y="517"/>
                  </a:cubicBezTo>
                  <a:cubicBezTo>
                    <a:pt x="282" y="874"/>
                    <a:pt x="282" y="874"/>
                    <a:pt x="282" y="874"/>
                  </a:cubicBezTo>
                  <a:cubicBezTo>
                    <a:pt x="282" y="906"/>
                    <a:pt x="308" y="932"/>
                    <a:pt x="340" y="932"/>
                  </a:cubicBezTo>
                  <a:cubicBezTo>
                    <a:pt x="372" y="932"/>
                    <a:pt x="398" y="906"/>
                    <a:pt x="398" y="874"/>
                  </a:cubicBezTo>
                  <a:cubicBezTo>
                    <a:pt x="398" y="153"/>
                    <a:pt x="398" y="153"/>
                    <a:pt x="398" y="153"/>
                  </a:cubicBezTo>
                  <a:cubicBezTo>
                    <a:pt x="434" y="379"/>
                    <a:pt x="434" y="379"/>
                    <a:pt x="434" y="379"/>
                  </a:cubicBezTo>
                  <a:cubicBezTo>
                    <a:pt x="439" y="407"/>
                    <a:pt x="463" y="427"/>
                    <a:pt x="491" y="427"/>
                  </a:cubicBezTo>
                  <a:cubicBezTo>
                    <a:pt x="524" y="427"/>
                    <a:pt x="550" y="400"/>
                    <a:pt x="550" y="368"/>
                  </a:cubicBezTo>
                  <a:cubicBezTo>
                    <a:pt x="550" y="366"/>
                    <a:pt x="550" y="363"/>
                    <a:pt x="549" y="360"/>
                  </a:cubicBezTo>
                  <a:cubicBezTo>
                    <a:pt x="550" y="358"/>
                    <a:pt x="550" y="355"/>
                    <a:pt x="550" y="353"/>
                  </a:cubicBezTo>
                  <a:cubicBezTo>
                    <a:pt x="492" y="49"/>
                    <a:pt x="492" y="49"/>
                    <a:pt x="492" y="49"/>
                  </a:cubicBezTo>
                  <a:cubicBezTo>
                    <a:pt x="488" y="21"/>
                    <a:pt x="464" y="0"/>
                    <a:pt x="435" y="0"/>
                  </a:cubicBezTo>
                  <a:lnTo>
                    <a:pt x="11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</p:grpSp>
      <p:sp>
        <p:nvSpPr>
          <p:cNvPr id="798" name="Oval 797"/>
          <p:cNvSpPr/>
          <p:nvPr/>
        </p:nvSpPr>
        <p:spPr>
          <a:xfrm>
            <a:off x="4410102" y="5385050"/>
            <a:ext cx="298208" cy="130168"/>
          </a:xfrm>
          <a:prstGeom prst="ellipse">
            <a:avLst/>
          </a:prstGeom>
          <a:noFill/>
          <a:ln w="19050">
            <a:solidFill>
              <a:srgbClr val="A6C1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75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799" name="Group 798"/>
          <p:cNvGrpSpPr/>
          <p:nvPr/>
        </p:nvGrpSpPr>
        <p:grpSpPr>
          <a:xfrm>
            <a:off x="4475025" y="5060047"/>
            <a:ext cx="168362" cy="390087"/>
            <a:chOff x="2772877" y="2261121"/>
            <a:chExt cx="1031840" cy="2275340"/>
          </a:xfrm>
          <a:solidFill>
            <a:schemeClr val="tx1">
              <a:lumMod val="60000"/>
              <a:lumOff val="40000"/>
            </a:schemeClr>
          </a:solidFill>
        </p:grpSpPr>
        <p:sp>
          <p:nvSpPr>
            <p:cNvPr id="800" name="Oval 35"/>
            <p:cNvSpPr>
              <a:spLocks noChangeArrowheads="1"/>
            </p:cNvSpPr>
            <p:nvPr/>
          </p:nvSpPr>
          <p:spPr bwMode="auto">
            <a:xfrm>
              <a:off x="3055090" y="2261121"/>
              <a:ext cx="469620" cy="46962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801" name="Freeform 37"/>
            <p:cNvSpPr>
              <a:spLocks/>
            </p:cNvSpPr>
            <p:nvPr/>
          </p:nvSpPr>
          <p:spPr bwMode="auto">
            <a:xfrm>
              <a:off x="2772877" y="2788065"/>
              <a:ext cx="1031840" cy="1748396"/>
            </a:xfrm>
            <a:custGeom>
              <a:avLst/>
              <a:gdLst>
                <a:gd name="T0" fmla="*/ 115 w 550"/>
                <a:gd name="T1" fmla="*/ 0 h 932"/>
                <a:gd name="T2" fmla="*/ 57 w 550"/>
                <a:gd name="T3" fmla="*/ 49 h 932"/>
                <a:gd name="T4" fmla="*/ 0 w 550"/>
                <a:gd name="T5" fmla="*/ 353 h 932"/>
                <a:gd name="T6" fmla="*/ 0 w 550"/>
                <a:gd name="T7" fmla="*/ 360 h 932"/>
                <a:gd name="T8" fmla="*/ 0 w 550"/>
                <a:gd name="T9" fmla="*/ 368 h 932"/>
                <a:gd name="T10" fmla="*/ 58 w 550"/>
                <a:gd name="T11" fmla="*/ 427 h 932"/>
                <a:gd name="T12" fmla="*/ 115 w 550"/>
                <a:gd name="T13" fmla="*/ 379 h 932"/>
                <a:gd name="T14" fmla="*/ 152 w 550"/>
                <a:gd name="T15" fmla="*/ 153 h 932"/>
                <a:gd name="T16" fmla="*/ 151 w 550"/>
                <a:gd name="T17" fmla="*/ 874 h 932"/>
                <a:gd name="T18" fmla="*/ 209 w 550"/>
                <a:gd name="T19" fmla="*/ 932 h 932"/>
                <a:gd name="T20" fmla="*/ 268 w 550"/>
                <a:gd name="T21" fmla="*/ 874 h 932"/>
                <a:gd name="T22" fmla="*/ 268 w 550"/>
                <a:gd name="T23" fmla="*/ 517 h 932"/>
                <a:gd name="T24" fmla="*/ 282 w 550"/>
                <a:gd name="T25" fmla="*/ 517 h 932"/>
                <a:gd name="T26" fmla="*/ 282 w 550"/>
                <a:gd name="T27" fmla="*/ 874 h 932"/>
                <a:gd name="T28" fmla="*/ 340 w 550"/>
                <a:gd name="T29" fmla="*/ 932 h 932"/>
                <a:gd name="T30" fmla="*/ 398 w 550"/>
                <a:gd name="T31" fmla="*/ 874 h 932"/>
                <a:gd name="T32" fmla="*/ 398 w 550"/>
                <a:gd name="T33" fmla="*/ 153 h 932"/>
                <a:gd name="T34" fmla="*/ 434 w 550"/>
                <a:gd name="T35" fmla="*/ 379 h 932"/>
                <a:gd name="T36" fmla="*/ 491 w 550"/>
                <a:gd name="T37" fmla="*/ 427 h 932"/>
                <a:gd name="T38" fmla="*/ 550 w 550"/>
                <a:gd name="T39" fmla="*/ 368 h 932"/>
                <a:gd name="T40" fmla="*/ 549 w 550"/>
                <a:gd name="T41" fmla="*/ 360 h 932"/>
                <a:gd name="T42" fmla="*/ 550 w 550"/>
                <a:gd name="T43" fmla="*/ 353 h 932"/>
                <a:gd name="T44" fmla="*/ 492 w 550"/>
                <a:gd name="T45" fmla="*/ 49 h 932"/>
                <a:gd name="T46" fmla="*/ 435 w 550"/>
                <a:gd name="T47" fmla="*/ 0 h 932"/>
                <a:gd name="T48" fmla="*/ 115 w 550"/>
                <a:gd name="T49" fmla="*/ 0 h 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50" h="932">
                  <a:moveTo>
                    <a:pt x="115" y="0"/>
                  </a:moveTo>
                  <a:cubicBezTo>
                    <a:pt x="86" y="0"/>
                    <a:pt x="62" y="21"/>
                    <a:pt x="57" y="49"/>
                  </a:cubicBezTo>
                  <a:cubicBezTo>
                    <a:pt x="0" y="353"/>
                    <a:pt x="0" y="353"/>
                    <a:pt x="0" y="353"/>
                  </a:cubicBezTo>
                  <a:cubicBezTo>
                    <a:pt x="0" y="355"/>
                    <a:pt x="0" y="358"/>
                    <a:pt x="0" y="360"/>
                  </a:cubicBezTo>
                  <a:cubicBezTo>
                    <a:pt x="0" y="363"/>
                    <a:pt x="0" y="366"/>
                    <a:pt x="0" y="368"/>
                  </a:cubicBezTo>
                  <a:cubicBezTo>
                    <a:pt x="0" y="400"/>
                    <a:pt x="26" y="427"/>
                    <a:pt x="58" y="427"/>
                  </a:cubicBezTo>
                  <a:cubicBezTo>
                    <a:pt x="86" y="427"/>
                    <a:pt x="110" y="407"/>
                    <a:pt x="115" y="379"/>
                  </a:cubicBezTo>
                  <a:cubicBezTo>
                    <a:pt x="152" y="153"/>
                    <a:pt x="152" y="153"/>
                    <a:pt x="152" y="153"/>
                  </a:cubicBezTo>
                  <a:cubicBezTo>
                    <a:pt x="151" y="874"/>
                    <a:pt x="151" y="874"/>
                    <a:pt x="151" y="874"/>
                  </a:cubicBezTo>
                  <a:cubicBezTo>
                    <a:pt x="151" y="906"/>
                    <a:pt x="177" y="932"/>
                    <a:pt x="209" y="932"/>
                  </a:cubicBezTo>
                  <a:cubicBezTo>
                    <a:pt x="242" y="932"/>
                    <a:pt x="268" y="906"/>
                    <a:pt x="268" y="874"/>
                  </a:cubicBezTo>
                  <a:cubicBezTo>
                    <a:pt x="268" y="517"/>
                    <a:pt x="268" y="517"/>
                    <a:pt x="268" y="517"/>
                  </a:cubicBezTo>
                  <a:cubicBezTo>
                    <a:pt x="282" y="517"/>
                    <a:pt x="282" y="517"/>
                    <a:pt x="282" y="517"/>
                  </a:cubicBezTo>
                  <a:cubicBezTo>
                    <a:pt x="282" y="874"/>
                    <a:pt x="282" y="874"/>
                    <a:pt x="282" y="874"/>
                  </a:cubicBezTo>
                  <a:cubicBezTo>
                    <a:pt x="282" y="906"/>
                    <a:pt x="308" y="932"/>
                    <a:pt x="340" y="932"/>
                  </a:cubicBezTo>
                  <a:cubicBezTo>
                    <a:pt x="372" y="932"/>
                    <a:pt x="398" y="906"/>
                    <a:pt x="398" y="874"/>
                  </a:cubicBezTo>
                  <a:cubicBezTo>
                    <a:pt x="398" y="153"/>
                    <a:pt x="398" y="153"/>
                    <a:pt x="398" y="153"/>
                  </a:cubicBezTo>
                  <a:cubicBezTo>
                    <a:pt x="434" y="379"/>
                    <a:pt x="434" y="379"/>
                    <a:pt x="434" y="379"/>
                  </a:cubicBezTo>
                  <a:cubicBezTo>
                    <a:pt x="439" y="407"/>
                    <a:pt x="463" y="427"/>
                    <a:pt x="491" y="427"/>
                  </a:cubicBezTo>
                  <a:cubicBezTo>
                    <a:pt x="524" y="427"/>
                    <a:pt x="550" y="400"/>
                    <a:pt x="550" y="368"/>
                  </a:cubicBezTo>
                  <a:cubicBezTo>
                    <a:pt x="550" y="366"/>
                    <a:pt x="550" y="363"/>
                    <a:pt x="549" y="360"/>
                  </a:cubicBezTo>
                  <a:cubicBezTo>
                    <a:pt x="550" y="358"/>
                    <a:pt x="550" y="355"/>
                    <a:pt x="550" y="353"/>
                  </a:cubicBezTo>
                  <a:cubicBezTo>
                    <a:pt x="492" y="49"/>
                    <a:pt x="492" y="49"/>
                    <a:pt x="492" y="49"/>
                  </a:cubicBezTo>
                  <a:cubicBezTo>
                    <a:pt x="488" y="21"/>
                    <a:pt x="464" y="0"/>
                    <a:pt x="435" y="0"/>
                  </a:cubicBezTo>
                  <a:lnTo>
                    <a:pt x="11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</p:grpSp>
      <p:sp>
        <p:nvSpPr>
          <p:cNvPr id="802" name="Oval 801"/>
          <p:cNvSpPr/>
          <p:nvPr/>
        </p:nvSpPr>
        <p:spPr>
          <a:xfrm>
            <a:off x="4094024" y="5628744"/>
            <a:ext cx="298208" cy="130168"/>
          </a:xfrm>
          <a:prstGeom prst="ellipse">
            <a:avLst/>
          </a:prstGeom>
          <a:noFill/>
          <a:ln w="19050">
            <a:solidFill>
              <a:srgbClr val="F29B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75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803" name="Group 802"/>
          <p:cNvGrpSpPr/>
          <p:nvPr/>
        </p:nvGrpSpPr>
        <p:grpSpPr>
          <a:xfrm>
            <a:off x="4158947" y="5303741"/>
            <a:ext cx="168362" cy="390087"/>
            <a:chOff x="2772877" y="2261121"/>
            <a:chExt cx="1031840" cy="2275340"/>
          </a:xfrm>
          <a:solidFill>
            <a:schemeClr val="tx1">
              <a:lumMod val="60000"/>
              <a:lumOff val="40000"/>
            </a:schemeClr>
          </a:solidFill>
        </p:grpSpPr>
        <p:sp>
          <p:nvSpPr>
            <p:cNvPr id="804" name="Oval 35"/>
            <p:cNvSpPr>
              <a:spLocks noChangeArrowheads="1"/>
            </p:cNvSpPr>
            <p:nvPr/>
          </p:nvSpPr>
          <p:spPr bwMode="auto">
            <a:xfrm>
              <a:off x="3055090" y="2261121"/>
              <a:ext cx="469620" cy="46962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805" name="Freeform 37"/>
            <p:cNvSpPr>
              <a:spLocks/>
            </p:cNvSpPr>
            <p:nvPr/>
          </p:nvSpPr>
          <p:spPr bwMode="auto">
            <a:xfrm>
              <a:off x="2772877" y="2788065"/>
              <a:ext cx="1031840" cy="1748396"/>
            </a:xfrm>
            <a:custGeom>
              <a:avLst/>
              <a:gdLst>
                <a:gd name="T0" fmla="*/ 115 w 550"/>
                <a:gd name="T1" fmla="*/ 0 h 932"/>
                <a:gd name="T2" fmla="*/ 57 w 550"/>
                <a:gd name="T3" fmla="*/ 49 h 932"/>
                <a:gd name="T4" fmla="*/ 0 w 550"/>
                <a:gd name="T5" fmla="*/ 353 h 932"/>
                <a:gd name="T6" fmla="*/ 0 w 550"/>
                <a:gd name="T7" fmla="*/ 360 h 932"/>
                <a:gd name="T8" fmla="*/ 0 w 550"/>
                <a:gd name="T9" fmla="*/ 368 h 932"/>
                <a:gd name="T10" fmla="*/ 58 w 550"/>
                <a:gd name="T11" fmla="*/ 427 h 932"/>
                <a:gd name="T12" fmla="*/ 115 w 550"/>
                <a:gd name="T13" fmla="*/ 379 h 932"/>
                <a:gd name="T14" fmla="*/ 152 w 550"/>
                <a:gd name="T15" fmla="*/ 153 h 932"/>
                <a:gd name="T16" fmla="*/ 151 w 550"/>
                <a:gd name="T17" fmla="*/ 874 h 932"/>
                <a:gd name="T18" fmla="*/ 209 w 550"/>
                <a:gd name="T19" fmla="*/ 932 h 932"/>
                <a:gd name="T20" fmla="*/ 268 w 550"/>
                <a:gd name="T21" fmla="*/ 874 h 932"/>
                <a:gd name="T22" fmla="*/ 268 w 550"/>
                <a:gd name="T23" fmla="*/ 517 h 932"/>
                <a:gd name="T24" fmla="*/ 282 w 550"/>
                <a:gd name="T25" fmla="*/ 517 h 932"/>
                <a:gd name="T26" fmla="*/ 282 w 550"/>
                <a:gd name="T27" fmla="*/ 874 h 932"/>
                <a:gd name="T28" fmla="*/ 340 w 550"/>
                <a:gd name="T29" fmla="*/ 932 h 932"/>
                <a:gd name="T30" fmla="*/ 398 w 550"/>
                <a:gd name="T31" fmla="*/ 874 h 932"/>
                <a:gd name="T32" fmla="*/ 398 w 550"/>
                <a:gd name="T33" fmla="*/ 153 h 932"/>
                <a:gd name="T34" fmla="*/ 434 w 550"/>
                <a:gd name="T35" fmla="*/ 379 h 932"/>
                <a:gd name="T36" fmla="*/ 491 w 550"/>
                <a:gd name="T37" fmla="*/ 427 h 932"/>
                <a:gd name="T38" fmla="*/ 550 w 550"/>
                <a:gd name="T39" fmla="*/ 368 h 932"/>
                <a:gd name="T40" fmla="*/ 549 w 550"/>
                <a:gd name="T41" fmla="*/ 360 h 932"/>
                <a:gd name="T42" fmla="*/ 550 w 550"/>
                <a:gd name="T43" fmla="*/ 353 h 932"/>
                <a:gd name="T44" fmla="*/ 492 w 550"/>
                <a:gd name="T45" fmla="*/ 49 h 932"/>
                <a:gd name="T46" fmla="*/ 435 w 550"/>
                <a:gd name="T47" fmla="*/ 0 h 932"/>
                <a:gd name="T48" fmla="*/ 115 w 550"/>
                <a:gd name="T49" fmla="*/ 0 h 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50" h="932">
                  <a:moveTo>
                    <a:pt x="115" y="0"/>
                  </a:moveTo>
                  <a:cubicBezTo>
                    <a:pt x="86" y="0"/>
                    <a:pt x="62" y="21"/>
                    <a:pt x="57" y="49"/>
                  </a:cubicBezTo>
                  <a:cubicBezTo>
                    <a:pt x="0" y="353"/>
                    <a:pt x="0" y="353"/>
                    <a:pt x="0" y="353"/>
                  </a:cubicBezTo>
                  <a:cubicBezTo>
                    <a:pt x="0" y="355"/>
                    <a:pt x="0" y="358"/>
                    <a:pt x="0" y="360"/>
                  </a:cubicBezTo>
                  <a:cubicBezTo>
                    <a:pt x="0" y="363"/>
                    <a:pt x="0" y="366"/>
                    <a:pt x="0" y="368"/>
                  </a:cubicBezTo>
                  <a:cubicBezTo>
                    <a:pt x="0" y="400"/>
                    <a:pt x="26" y="427"/>
                    <a:pt x="58" y="427"/>
                  </a:cubicBezTo>
                  <a:cubicBezTo>
                    <a:pt x="86" y="427"/>
                    <a:pt x="110" y="407"/>
                    <a:pt x="115" y="379"/>
                  </a:cubicBezTo>
                  <a:cubicBezTo>
                    <a:pt x="152" y="153"/>
                    <a:pt x="152" y="153"/>
                    <a:pt x="152" y="153"/>
                  </a:cubicBezTo>
                  <a:cubicBezTo>
                    <a:pt x="151" y="874"/>
                    <a:pt x="151" y="874"/>
                    <a:pt x="151" y="874"/>
                  </a:cubicBezTo>
                  <a:cubicBezTo>
                    <a:pt x="151" y="906"/>
                    <a:pt x="177" y="932"/>
                    <a:pt x="209" y="932"/>
                  </a:cubicBezTo>
                  <a:cubicBezTo>
                    <a:pt x="242" y="932"/>
                    <a:pt x="268" y="906"/>
                    <a:pt x="268" y="874"/>
                  </a:cubicBezTo>
                  <a:cubicBezTo>
                    <a:pt x="268" y="517"/>
                    <a:pt x="268" y="517"/>
                    <a:pt x="268" y="517"/>
                  </a:cubicBezTo>
                  <a:cubicBezTo>
                    <a:pt x="282" y="517"/>
                    <a:pt x="282" y="517"/>
                    <a:pt x="282" y="517"/>
                  </a:cubicBezTo>
                  <a:cubicBezTo>
                    <a:pt x="282" y="874"/>
                    <a:pt x="282" y="874"/>
                    <a:pt x="282" y="874"/>
                  </a:cubicBezTo>
                  <a:cubicBezTo>
                    <a:pt x="282" y="906"/>
                    <a:pt x="308" y="932"/>
                    <a:pt x="340" y="932"/>
                  </a:cubicBezTo>
                  <a:cubicBezTo>
                    <a:pt x="372" y="932"/>
                    <a:pt x="398" y="906"/>
                    <a:pt x="398" y="874"/>
                  </a:cubicBezTo>
                  <a:cubicBezTo>
                    <a:pt x="398" y="153"/>
                    <a:pt x="398" y="153"/>
                    <a:pt x="398" y="153"/>
                  </a:cubicBezTo>
                  <a:cubicBezTo>
                    <a:pt x="434" y="379"/>
                    <a:pt x="434" y="379"/>
                    <a:pt x="434" y="379"/>
                  </a:cubicBezTo>
                  <a:cubicBezTo>
                    <a:pt x="439" y="407"/>
                    <a:pt x="463" y="427"/>
                    <a:pt x="491" y="427"/>
                  </a:cubicBezTo>
                  <a:cubicBezTo>
                    <a:pt x="524" y="427"/>
                    <a:pt x="550" y="400"/>
                    <a:pt x="550" y="368"/>
                  </a:cubicBezTo>
                  <a:cubicBezTo>
                    <a:pt x="550" y="366"/>
                    <a:pt x="550" y="363"/>
                    <a:pt x="549" y="360"/>
                  </a:cubicBezTo>
                  <a:cubicBezTo>
                    <a:pt x="550" y="358"/>
                    <a:pt x="550" y="355"/>
                    <a:pt x="550" y="353"/>
                  </a:cubicBezTo>
                  <a:cubicBezTo>
                    <a:pt x="492" y="49"/>
                    <a:pt x="492" y="49"/>
                    <a:pt x="492" y="49"/>
                  </a:cubicBezTo>
                  <a:cubicBezTo>
                    <a:pt x="488" y="21"/>
                    <a:pt x="464" y="0"/>
                    <a:pt x="435" y="0"/>
                  </a:cubicBezTo>
                  <a:lnTo>
                    <a:pt x="11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</p:grpSp>
      <p:cxnSp>
        <p:nvCxnSpPr>
          <p:cNvPr id="806" name="Straight Connector 805"/>
          <p:cNvCxnSpPr>
            <a:stCxn id="666" idx="3"/>
            <a:endCxn id="774" idx="7"/>
          </p:cNvCxnSpPr>
          <p:nvPr/>
        </p:nvCxnSpPr>
        <p:spPr>
          <a:xfrm flipH="1">
            <a:off x="-392634" y="5251854"/>
            <a:ext cx="108592" cy="152259"/>
          </a:xfrm>
          <a:prstGeom prst="line">
            <a:avLst/>
          </a:prstGeom>
          <a:solidFill>
            <a:schemeClr val="tx2"/>
          </a:solidFill>
          <a:ln w="9525" cmpd="sng">
            <a:solidFill>
              <a:srgbClr val="BFBF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7" name="Straight Connector 806"/>
          <p:cNvCxnSpPr>
            <a:stCxn id="662" idx="5"/>
            <a:endCxn id="702" idx="1"/>
          </p:cNvCxnSpPr>
          <p:nvPr/>
        </p:nvCxnSpPr>
        <p:spPr>
          <a:xfrm>
            <a:off x="1190239" y="5251854"/>
            <a:ext cx="102741" cy="152259"/>
          </a:xfrm>
          <a:prstGeom prst="line">
            <a:avLst/>
          </a:prstGeom>
          <a:solidFill>
            <a:schemeClr val="tx2"/>
          </a:solidFill>
          <a:ln w="9525" cmpd="sng">
            <a:solidFill>
              <a:srgbClr val="BFBF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8" name="Straight Connector 807"/>
          <p:cNvCxnSpPr>
            <a:stCxn id="774" idx="5"/>
            <a:endCxn id="778" idx="1"/>
          </p:cNvCxnSpPr>
          <p:nvPr/>
        </p:nvCxnSpPr>
        <p:spPr>
          <a:xfrm>
            <a:off x="-392634" y="5496155"/>
            <a:ext cx="105215" cy="151652"/>
          </a:xfrm>
          <a:prstGeom prst="line">
            <a:avLst/>
          </a:prstGeom>
          <a:solidFill>
            <a:schemeClr val="tx2"/>
          </a:solidFill>
          <a:ln w="9525" cmpd="sng">
            <a:solidFill>
              <a:srgbClr val="BFBF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9" name="Straight Connector 808"/>
          <p:cNvCxnSpPr>
            <a:stCxn id="778" idx="7"/>
            <a:endCxn id="654" idx="3"/>
          </p:cNvCxnSpPr>
          <p:nvPr/>
        </p:nvCxnSpPr>
        <p:spPr>
          <a:xfrm flipV="1">
            <a:off x="-76554" y="5496155"/>
            <a:ext cx="105215" cy="151652"/>
          </a:xfrm>
          <a:prstGeom prst="line">
            <a:avLst/>
          </a:prstGeom>
          <a:solidFill>
            <a:schemeClr val="tx2"/>
          </a:solidFill>
          <a:ln w="9525" cmpd="sng">
            <a:solidFill>
              <a:srgbClr val="BFBF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0" name="Straight Connector 809"/>
          <p:cNvCxnSpPr>
            <a:stCxn id="650" idx="5"/>
            <a:endCxn id="698" idx="1"/>
          </p:cNvCxnSpPr>
          <p:nvPr/>
        </p:nvCxnSpPr>
        <p:spPr>
          <a:xfrm>
            <a:off x="871684" y="5496155"/>
            <a:ext cx="105215" cy="151652"/>
          </a:xfrm>
          <a:prstGeom prst="line">
            <a:avLst/>
          </a:prstGeom>
          <a:solidFill>
            <a:schemeClr val="tx2"/>
          </a:solidFill>
          <a:ln w="9525" cmpd="sng">
            <a:solidFill>
              <a:srgbClr val="BFBF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1" name="Straight Connector 810"/>
          <p:cNvCxnSpPr>
            <a:stCxn id="698" idx="7"/>
            <a:endCxn id="702" idx="3"/>
          </p:cNvCxnSpPr>
          <p:nvPr/>
        </p:nvCxnSpPr>
        <p:spPr>
          <a:xfrm flipV="1">
            <a:off x="1187764" y="5496155"/>
            <a:ext cx="105215" cy="151652"/>
          </a:xfrm>
          <a:prstGeom prst="line">
            <a:avLst/>
          </a:prstGeom>
          <a:solidFill>
            <a:schemeClr val="tx2"/>
          </a:solidFill>
          <a:ln w="9525" cmpd="sng">
            <a:solidFill>
              <a:srgbClr val="BFBF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2" name="Straight Connector 811"/>
          <p:cNvCxnSpPr>
            <a:stCxn id="678" idx="5"/>
            <a:endCxn id="706" idx="1"/>
          </p:cNvCxnSpPr>
          <p:nvPr/>
        </p:nvCxnSpPr>
        <p:spPr>
          <a:xfrm>
            <a:off x="1506093" y="5002854"/>
            <a:ext cx="104990" cy="156958"/>
          </a:xfrm>
          <a:prstGeom prst="line">
            <a:avLst/>
          </a:prstGeom>
          <a:solidFill>
            <a:schemeClr val="tx2"/>
          </a:solidFill>
          <a:ln w="9525" cmpd="sng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3" name="Straight Connector 812"/>
          <p:cNvCxnSpPr>
            <a:stCxn id="706" idx="7"/>
            <a:endCxn id="750" idx="3"/>
          </p:cNvCxnSpPr>
          <p:nvPr/>
        </p:nvCxnSpPr>
        <p:spPr>
          <a:xfrm flipV="1">
            <a:off x="1821947" y="5002854"/>
            <a:ext cx="104990" cy="156958"/>
          </a:xfrm>
          <a:prstGeom prst="line">
            <a:avLst/>
          </a:prstGeom>
          <a:solidFill>
            <a:schemeClr val="tx2"/>
          </a:solidFill>
          <a:ln w="9525" cmpd="sng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4" name="Straight Connector 813"/>
          <p:cNvCxnSpPr>
            <a:stCxn id="702" idx="7"/>
            <a:endCxn id="706" idx="3"/>
          </p:cNvCxnSpPr>
          <p:nvPr/>
        </p:nvCxnSpPr>
        <p:spPr>
          <a:xfrm flipV="1">
            <a:off x="1503844" y="5251854"/>
            <a:ext cx="107239" cy="152259"/>
          </a:xfrm>
          <a:prstGeom prst="line">
            <a:avLst/>
          </a:prstGeom>
          <a:solidFill>
            <a:schemeClr val="tx2"/>
          </a:solidFill>
          <a:ln w="9525" cmpd="sng">
            <a:solidFill>
              <a:srgbClr val="BFBF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5" name="Straight Connector 814"/>
          <p:cNvCxnSpPr>
            <a:stCxn id="706" idx="5"/>
            <a:endCxn id="766" idx="1"/>
          </p:cNvCxnSpPr>
          <p:nvPr/>
        </p:nvCxnSpPr>
        <p:spPr>
          <a:xfrm>
            <a:off x="1821947" y="5251854"/>
            <a:ext cx="103192" cy="152259"/>
          </a:xfrm>
          <a:prstGeom prst="line">
            <a:avLst/>
          </a:prstGeom>
          <a:solidFill>
            <a:schemeClr val="tx2"/>
          </a:solidFill>
          <a:ln w="9525" cmpd="sng">
            <a:solidFill>
              <a:srgbClr val="BFBF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6" name="Straight Connector 815"/>
          <p:cNvCxnSpPr>
            <a:stCxn id="702" idx="5"/>
            <a:endCxn id="710" idx="1"/>
          </p:cNvCxnSpPr>
          <p:nvPr/>
        </p:nvCxnSpPr>
        <p:spPr>
          <a:xfrm>
            <a:off x="1503844" y="5496155"/>
            <a:ext cx="105215" cy="151652"/>
          </a:xfrm>
          <a:prstGeom prst="line">
            <a:avLst/>
          </a:prstGeom>
          <a:solidFill>
            <a:schemeClr val="tx2"/>
          </a:solidFill>
          <a:ln w="9525" cmpd="sng">
            <a:solidFill>
              <a:srgbClr val="BFBF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7" name="Straight Connector 816"/>
          <p:cNvCxnSpPr>
            <a:stCxn id="710" idx="7"/>
            <a:endCxn id="766" idx="3"/>
          </p:cNvCxnSpPr>
          <p:nvPr/>
        </p:nvCxnSpPr>
        <p:spPr>
          <a:xfrm flipV="1">
            <a:off x="1819923" y="5496155"/>
            <a:ext cx="105215" cy="151652"/>
          </a:xfrm>
          <a:prstGeom prst="line">
            <a:avLst/>
          </a:prstGeom>
          <a:solidFill>
            <a:schemeClr val="tx2"/>
          </a:solidFill>
          <a:ln w="9525" cmpd="sng">
            <a:solidFill>
              <a:srgbClr val="BFBF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8" name="Straight Connector 817"/>
          <p:cNvCxnSpPr>
            <a:stCxn id="766" idx="7"/>
            <a:endCxn id="734" idx="3"/>
          </p:cNvCxnSpPr>
          <p:nvPr/>
        </p:nvCxnSpPr>
        <p:spPr>
          <a:xfrm flipV="1">
            <a:off x="2136003" y="5251854"/>
            <a:ext cx="106788" cy="152259"/>
          </a:xfrm>
          <a:prstGeom prst="line">
            <a:avLst/>
          </a:prstGeom>
          <a:solidFill>
            <a:schemeClr val="tx2"/>
          </a:solidFill>
          <a:ln w="9525" cmpd="sng">
            <a:solidFill>
              <a:srgbClr val="BFBF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9" name="Straight Connector 818"/>
          <p:cNvCxnSpPr>
            <a:stCxn id="766" idx="5"/>
            <a:endCxn id="770" idx="1"/>
          </p:cNvCxnSpPr>
          <p:nvPr/>
        </p:nvCxnSpPr>
        <p:spPr>
          <a:xfrm>
            <a:off x="2136003" y="5496155"/>
            <a:ext cx="105215" cy="151652"/>
          </a:xfrm>
          <a:prstGeom prst="line">
            <a:avLst/>
          </a:prstGeom>
          <a:solidFill>
            <a:schemeClr val="tx2"/>
          </a:solidFill>
          <a:ln w="9525" cmpd="sng">
            <a:solidFill>
              <a:srgbClr val="BFBF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0" name="Straight Connector 819"/>
          <p:cNvCxnSpPr>
            <a:stCxn id="770" idx="7"/>
            <a:endCxn id="722" idx="3"/>
          </p:cNvCxnSpPr>
          <p:nvPr/>
        </p:nvCxnSpPr>
        <p:spPr>
          <a:xfrm flipV="1">
            <a:off x="2452082" y="5496155"/>
            <a:ext cx="105215" cy="151652"/>
          </a:xfrm>
          <a:prstGeom prst="line">
            <a:avLst/>
          </a:prstGeom>
          <a:solidFill>
            <a:schemeClr val="tx2"/>
          </a:solidFill>
          <a:ln w="9525" cmpd="sng">
            <a:solidFill>
              <a:srgbClr val="BFBF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1" name="Straight Connector 820"/>
          <p:cNvCxnSpPr>
            <a:stCxn id="718" idx="5"/>
            <a:endCxn id="786" idx="1"/>
          </p:cNvCxnSpPr>
          <p:nvPr/>
        </p:nvCxnSpPr>
        <p:spPr>
          <a:xfrm>
            <a:off x="3400321" y="5496155"/>
            <a:ext cx="105215" cy="151652"/>
          </a:xfrm>
          <a:prstGeom prst="line">
            <a:avLst/>
          </a:prstGeom>
          <a:solidFill>
            <a:schemeClr val="tx2"/>
          </a:solidFill>
          <a:ln w="9525" cmpd="sng">
            <a:solidFill>
              <a:srgbClr val="BFBF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2" name="Straight Connector 821"/>
          <p:cNvCxnSpPr>
            <a:stCxn id="730" idx="5"/>
            <a:endCxn id="782" idx="1"/>
          </p:cNvCxnSpPr>
          <p:nvPr/>
        </p:nvCxnSpPr>
        <p:spPr>
          <a:xfrm>
            <a:off x="3717071" y="5251854"/>
            <a:ext cx="104545" cy="152259"/>
          </a:xfrm>
          <a:prstGeom prst="line">
            <a:avLst/>
          </a:prstGeom>
          <a:solidFill>
            <a:schemeClr val="tx2"/>
          </a:solidFill>
          <a:ln w="9525" cmpd="sng">
            <a:solidFill>
              <a:srgbClr val="BFBF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3" name="Straight Connector 822"/>
          <p:cNvCxnSpPr>
            <a:stCxn id="782" idx="7"/>
            <a:endCxn id="794" idx="3"/>
          </p:cNvCxnSpPr>
          <p:nvPr/>
        </p:nvCxnSpPr>
        <p:spPr>
          <a:xfrm flipV="1">
            <a:off x="4032480" y="5251854"/>
            <a:ext cx="105435" cy="152259"/>
          </a:xfrm>
          <a:prstGeom prst="line">
            <a:avLst/>
          </a:prstGeom>
          <a:solidFill>
            <a:schemeClr val="tx2"/>
          </a:solidFill>
          <a:ln w="9525" cmpd="sng">
            <a:solidFill>
              <a:srgbClr val="BFBF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4" name="Straight Connector 823"/>
          <p:cNvCxnSpPr>
            <a:stCxn id="786" idx="7"/>
            <a:endCxn id="782" idx="3"/>
          </p:cNvCxnSpPr>
          <p:nvPr/>
        </p:nvCxnSpPr>
        <p:spPr>
          <a:xfrm flipV="1">
            <a:off x="3716401" y="5496155"/>
            <a:ext cx="105215" cy="151652"/>
          </a:xfrm>
          <a:prstGeom prst="line">
            <a:avLst/>
          </a:prstGeom>
          <a:solidFill>
            <a:schemeClr val="tx2"/>
          </a:solidFill>
          <a:ln w="9525" cmpd="sng">
            <a:solidFill>
              <a:srgbClr val="BFBF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5" name="Straight Connector 824"/>
          <p:cNvCxnSpPr>
            <a:stCxn id="782" idx="5"/>
            <a:endCxn id="802" idx="1"/>
          </p:cNvCxnSpPr>
          <p:nvPr/>
        </p:nvCxnSpPr>
        <p:spPr>
          <a:xfrm>
            <a:off x="4032480" y="5496155"/>
            <a:ext cx="105215" cy="151652"/>
          </a:xfrm>
          <a:prstGeom prst="line">
            <a:avLst/>
          </a:prstGeom>
          <a:solidFill>
            <a:schemeClr val="tx2"/>
          </a:solidFill>
          <a:ln w="9525" cmpd="sng">
            <a:solidFill>
              <a:srgbClr val="BFBF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6" name="Straight Connector 825"/>
          <p:cNvCxnSpPr>
            <a:stCxn id="802" idx="7"/>
            <a:endCxn id="798" idx="3"/>
          </p:cNvCxnSpPr>
          <p:nvPr/>
        </p:nvCxnSpPr>
        <p:spPr>
          <a:xfrm flipV="1">
            <a:off x="4348560" y="5496155"/>
            <a:ext cx="105214" cy="151652"/>
          </a:xfrm>
          <a:prstGeom prst="line">
            <a:avLst/>
          </a:prstGeom>
          <a:solidFill>
            <a:schemeClr val="tx2"/>
          </a:solidFill>
          <a:ln w="9525" cmpd="sng">
            <a:solidFill>
              <a:srgbClr val="BFBF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7" name="Straight Connector 826"/>
          <p:cNvCxnSpPr>
            <a:stCxn id="746" idx="5"/>
            <a:endCxn id="794" idx="1"/>
          </p:cNvCxnSpPr>
          <p:nvPr/>
        </p:nvCxnSpPr>
        <p:spPr>
          <a:xfrm>
            <a:off x="4032926" y="5002854"/>
            <a:ext cx="104990" cy="156958"/>
          </a:xfrm>
          <a:prstGeom prst="line">
            <a:avLst/>
          </a:prstGeom>
          <a:solidFill>
            <a:schemeClr val="tx2"/>
          </a:solidFill>
          <a:ln w="9525" cmpd="sng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8" name="Straight Connector 827"/>
          <p:cNvCxnSpPr>
            <a:stCxn id="794" idx="7"/>
            <a:endCxn id="790" idx="3"/>
          </p:cNvCxnSpPr>
          <p:nvPr/>
        </p:nvCxnSpPr>
        <p:spPr>
          <a:xfrm flipV="1">
            <a:off x="4348780" y="5002854"/>
            <a:ext cx="104994" cy="156958"/>
          </a:xfrm>
          <a:prstGeom prst="line">
            <a:avLst/>
          </a:prstGeom>
          <a:solidFill>
            <a:schemeClr val="tx2"/>
          </a:solidFill>
          <a:ln w="9525" cmpd="sng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9" name="Straight Connector 828"/>
          <p:cNvCxnSpPr>
            <a:stCxn id="794" idx="5"/>
            <a:endCxn id="798" idx="1"/>
          </p:cNvCxnSpPr>
          <p:nvPr/>
        </p:nvCxnSpPr>
        <p:spPr>
          <a:xfrm>
            <a:off x="4348780" y="5251854"/>
            <a:ext cx="104994" cy="152259"/>
          </a:xfrm>
          <a:prstGeom prst="line">
            <a:avLst/>
          </a:prstGeom>
          <a:solidFill>
            <a:schemeClr val="tx2"/>
          </a:solidFill>
          <a:ln w="9525" cmpd="sng">
            <a:solidFill>
              <a:srgbClr val="BFBF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0" name="Oval 829"/>
          <p:cNvSpPr/>
          <p:nvPr/>
        </p:nvSpPr>
        <p:spPr>
          <a:xfrm>
            <a:off x="5388443" y="5628744"/>
            <a:ext cx="298208" cy="130168"/>
          </a:xfrm>
          <a:prstGeom prst="ellipse">
            <a:avLst/>
          </a:prstGeom>
          <a:noFill/>
          <a:ln w="19050">
            <a:solidFill>
              <a:srgbClr val="F29B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75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831" name="Group 830"/>
          <p:cNvGrpSpPr/>
          <p:nvPr/>
        </p:nvGrpSpPr>
        <p:grpSpPr>
          <a:xfrm>
            <a:off x="5453366" y="5303741"/>
            <a:ext cx="168362" cy="390087"/>
            <a:chOff x="2772877" y="2261121"/>
            <a:chExt cx="1031840" cy="2275340"/>
          </a:xfrm>
          <a:solidFill>
            <a:schemeClr val="tx1">
              <a:lumMod val="60000"/>
              <a:lumOff val="40000"/>
            </a:schemeClr>
          </a:solidFill>
        </p:grpSpPr>
        <p:sp>
          <p:nvSpPr>
            <p:cNvPr id="832" name="Oval 35"/>
            <p:cNvSpPr>
              <a:spLocks noChangeArrowheads="1"/>
            </p:cNvSpPr>
            <p:nvPr/>
          </p:nvSpPr>
          <p:spPr bwMode="auto">
            <a:xfrm>
              <a:off x="3055090" y="2261121"/>
              <a:ext cx="469620" cy="46962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833" name="Freeform 37"/>
            <p:cNvSpPr>
              <a:spLocks/>
            </p:cNvSpPr>
            <p:nvPr/>
          </p:nvSpPr>
          <p:spPr bwMode="auto">
            <a:xfrm>
              <a:off x="2772877" y="2788065"/>
              <a:ext cx="1031840" cy="1748396"/>
            </a:xfrm>
            <a:custGeom>
              <a:avLst/>
              <a:gdLst>
                <a:gd name="T0" fmla="*/ 115 w 550"/>
                <a:gd name="T1" fmla="*/ 0 h 932"/>
                <a:gd name="T2" fmla="*/ 57 w 550"/>
                <a:gd name="T3" fmla="*/ 49 h 932"/>
                <a:gd name="T4" fmla="*/ 0 w 550"/>
                <a:gd name="T5" fmla="*/ 353 h 932"/>
                <a:gd name="T6" fmla="*/ 0 w 550"/>
                <a:gd name="T7" fmla="*/ 360 h 932"/>
                <a:gd name="T8" fmla="*/ 0 w 550"/>
                <a:gd name="T9" fmla="*/ 368 h 932"/>
                <a:gd name="T10" fmla="*/ 58 w 550"/>
                <a:gd name="T11" fmla="*/ 427 h 932"/>
                <a:gd name="T12" fmla="*/ 115 w 550"/>
                <a:gd name="T13" fmla="*/ 379 h 932"/>
                <a:gd name="T14" fmla="*/ 152 w 550"/>
                <a:gd name="T15" fmla="*/ 153 h 932"/>
                <a:gd name="T16" fmla="*/ 151 w 550"/>
                <a:gd name="T17" fmla="*/ 874 h 932"/>
                <a:gd name="T18" fmla="*/ 209 w 550"/>
                <a:gd name="T19" fmla="*/ 932 h 932"/>
                <a:gd name="T20" fmla="*/ 268 w 550"/>
                <a:gd name="T21" fmla="*/ 874 h 932"/>
                <a:gd name="T22" fmla="*/ 268 w 550"/>
                <a:gd name="T23" fmla="*/ 517 h 932"/>
                <a:gd name="T24" fmla="*/ 282 w 550"/>
                <a:gd name="T25" fmla="*/ 517 h 932"/>
                <a:gd name="T26" fmla="*/ 282 w 550"/>
                <a:gd name="T27" fmla="*/ 874 h 932"/>
                <a:gd name="T28" fmla="*/ 340 w 550"/>
                <a:gd name="T29" fmla="*/ 932 h 932"/>
                <a:gd name="T30" fmla="*/ 398 w 550"/>
                <a:gd name="T31" fmla="*/ 874 h 932"/>
                <a:gd name="T32" fmla="*/ 398 w 550"/>
                <a:gd name="T33" fmla="*/ 153 h 932"/>
                <a:gd name="T34" fmla="*/ 434 w 550"/>
                <a:gd name="T35" fmla="*/ 379 h 932"/>
                <a:gd name="T36" fmla="*/ 491 w 550"/>
                <a:gd name="T37" fmla="*/ 427 h 932"/>
                <a:gd name="T38" fmla="*/ 550 w 550"/>
                <a:gd name="T39" fmla="*/ 368 h 932"/>
                <a:gd name="T40" fmla="*/ 549 w 550"/>
                <a:gd name="T41" fmla="*/ 360 h 932"/>
                <a:gd name="T42" fmla="*/ 550 w 550"/>
                <a:gd name="T43" fmla="*/ 353 h 932"/>
                <a:gd name="T44" fmla="*/ 492 w 550"/>
                <a:gd name="T45" fmla="*/ 49 h 932"/>
                <a:gd name="T46" fmla="*/ 435 w 550"/>
                <a:gd name="T47" fmla="*/ 0 h 932"/>
                <a:gd name="T48" fmla="*/ 115 w 550"/>
                <a:gd name="T49" fmla="*/ 0 h 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50" h="932">
                  <a:moveTo>
                    <a:pt x="115" y="0"/>
                  </a:moveTo>
                  <a:cubicBezTo>
                    <a:pt x="86" y="0"/>
                    <a:pt x="62" y="21"/>
                    <a:pt x="57" y="49"/>
                  </a:cubicBezTo>
                  <a:cubicBezTo>
                    <a:pt x="0" y="353"/>
                    <a:pt x="0" y="353"/>
                    <a:pt x="0" y="353"/>
                  </a:cubicBezTo>
                  <a:cubicBezTo>
                    <a:pt x="0" y="355"/>
                    <a:pt x="0" y="358"/>
                    <a:pt x="0" y="360"/>
                  </a:cubicBezTo>
                  <a:cubicBezTo>
                    <a:pt x="0" y="363"/>
                    <a:pt x="0" y="366"/>
                    <a:pt x="0" y="368"/>
                  </a:cubicBezTo>
                  <a:cubicBezTo>
                    <a:pt x="0" y="400"/>
                    <a:pt x="26" y="427"/>
                    <a:pt x="58" y="427"/>
                  </a:cubicBezTo>
                  <a:cubicBezTo>
                    <a:pt x="86" y="427"/>
                    <a:pt x="110" y="407"/>
                    <a:pt x="115" y="379"/>
                  </a:cubicBezTo>
                  <a:cubicBezTo>
                    <a:pt x="152" y="153"/>
                    <a:pt x="152" y="153"/>
                    <a:pt x="152" y="153"/>
                  </a:cubicBezTo>
                  <a:cubicBezTo>
                    <a:pt x="151" y="874"/>
                    <a:pt x="151" y="874"/>
                    <a:pt x="151" y="874"/>
                  </a:cubicBezTo>
                  <a:cubicBezTo>
                    <a:pt x="151" y="906"/>
                    <a:pt x="177" y="932"/>
                    <a:pt x="209" y="932"/>
                  </a:cubicBezTo>
                  <a:cubicBezTo>
                    <a:pt x="242" y="932"/>
                    <a:pt x="268" y="906"/>
                    <a:pt x="268" y="874"/>
                  </a:cubicBezTo>
                  <a:cubicBezTo>
                    <a:pt x="268" y="517"/>
                    <a:pt x="268" y="517"/>
                    <a:pt x="268" y="517"/>
                  </a:cubicBezTo>
                  <a:cubicBezTo>
                    <a:pt x="282" y="517"/>
                    <a:pt x="282" y="517"/>
                    <a:pt x="282" y="517"/>
                  </a:cubicBezTo>
                  <a:cubicBezTo>
                    <a:pt x="282" y="874"/>
                    <a:pt x="282" y="874"/>
                    <a:pt x="282" y="874"/>
                  </a:cubicBezTo>
                  <a:cubicBezTo>
                    <a:pt x="282" y="906"/>
                    <a:pt x="308" y="932"/>
                    <a:pt x="340" y="932"/>
                  </a:cubicBezTo>
                  <a:cubicBezTo>
                    <a:pt x="372" y="932"/>
                    <a:pt x="398" y="906"/>
                    <a:pt x="398" y="874"/>
                  </a:cubicBezTo>
                  <a:cubicBezTo>
                    <a:pt x="398" y="153"/>
                    <a:pt x="398" y="153"/>
                    <a:pt x="398" y="153"/>
                  </a:cubicBezTo>
                  <a:cubicBezTo>
                    <a:pt x="434" y="379"/>
                    <a:pt x="434" y="379"/>
                    <a:pt x="434" y="379"/>
                  </a:cubicBezTo>
                  <a:cubicBezTo>
                    <a:pt x="439" y="407"/>
                    <a:pt x="463" y="427"/>
                    <a:pt x="491" y="427"/>
                  </a:cubicBezTo>
                  <a:cubicBezTo>
                    <a:pt x="524" y="427"/>
                    <a:pt x="550" y="400"/>
                    <a:pt x="550" y="368"/>
                  </a:cubicBezTo>
                  <a:cubicBezTo>
                    <a:pt x="550" y="366"/>
                    <a:pt x="550" y="363"/>
                    <a:pt x="549" y="360"/>
                  </a:cubicBezTo>
                  <a:cubicBezTo>
                    <a:pt x="550" y="358"/>
                    <a:pt x="550" y="355"/>
                    <a:pt x="550" y="353"/>
                  </a:cubicBezTo>
                  <a:cubicBezTo>
                    <a:pt x="492" y="49"/>
                    <a:pt x="492" y="49"/>
                    <a:pt x="492" y="49"/>
                  </a:cubicBezTo>
                  <a:cubicBezTo>
                    <a:pt x="488" y="21"/>
                    <a:pt x="464" y="0"/>
                    <a:pt x="435" y="0"/>
                  </a:cubicBezTo>
                  <a:lnTo>
                    <a:pt x="11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</p:grpSp>
      <p:sp>
        <p:nvSpPr>
          <p:cNvPr id="834" name="Oval 833"/>
          <p:cNvSpPr/>
          <p:nvPr/>
        </p:nvSpPr>
        <p:spPr>
          <a:xfrm>
            <a:off x="5704522" y="5385050"/>
            <a:ext cx="298208" cy="130168"/>
          </a:xfrm>
          <a:prstGeom prst="ellipse">
            <a:avLst/>
          </a:prstGeom>
          <a:noFill/>
          <a:ln w="19050">
            <a:solidFill>
              <a:srgbClr val="A6C1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75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835" name="Group 834"/>
          <p:cNvGrpSpPr/>
          <p:nvPr/>
        </p:nvGrpSpPr>
        <p:grpSpPr>
          <a:xfrm>
            <a:off x="5769445" y="5060047"/>
            <a:ext cx="168362" cy="390087"/>
            <a:chOff x="2772877" y="2261121"/>
            <a:chExt cx="1031840" cy="2275340"/>
          </a:xfrm>
          <a:solidFill>
            <a:schemeClr val="tx1">
              <a:lumMod val="60000"/>
              <a:lumOff val="40000"/>
            </a:schemeClr>
          </a:solidFill>
        </p:grpSpPr>
        <p:sp>
          <p:nvSpPr>
            <p:cNvPr id="836" name="Oval 35"/>
            <p:cNvSpPr>
              <a:spLocks noChangeArrowheads="1"/>
            </p:cNvSpPr>
            <p:nvPr/>
          </p:nvSpPr>
          <p:spPr bwMode="auto">
            <a:xfrm>
              <a:off x="3055090" y="2261121"/>
              <a:ext cx="469620" cy="46962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837" name="Freeform 37"/>
            <p:cNvSpPr>
              <a:spLocks/>
            </p:cNvSpPr>
            <p:nvPr/>
          </p:nvSpPr>
          <p:spPr bwMode="auto">
            <a:xfrm>
              <a:off x="2772877" y="2788065"/>
              <a:ext cx="1031840" cy="1748396"/>
            </a:xfrm>
            <a:custGeom>
              <a:avLst/>
              <a:gdLst>
                <a:gd name="T0" fmla="*/ 115 w 550"/>
                <a:gd name="T1" fmla="*/ 0 h 932"/>
                <a:gd name="T2" fmla="*/ 57 w 550"/>
                <a:gd name="T3" fmla="*/ 49 h 932"/>
                <a:gd name="T4" fmla="*/ 0 w 550"/>
                <a:gd name="T5" fmla="*/ 353 h 932"/>
                <a:gd name="T6" fmla="*/ 0 w 550"/>
                <a:gd name="T7" fmla="*/ 360 h 932"/>
                <a:gd name="T8" fmla="*/ 0 w 550"/>
                <a:gd name="T9" fmla="*/ 368 h 932"/>
                <a:gd name="T10" fmla="*/ 58 w 550"/>
                <a:gd name="T11" fmla="*/ 427 h 932"/>
                <a:gd name="T12" fmla="*/ 115 w 550"/>
                <a:gd name="T13" fmla="*/ 379 h 932"/>
                <a:gd name="T14" fmla="*/ 152 w 550"/>
                <a:gd name="T15" fmla="*/ 153 h 932"/>
                <a:gd name="T16" fmla="*/ 151 w 550"/>
                <a:gd name="T17" fmla="*/ 874 h 932"/>
                <a:gd name="T18" fmla="*/ 209 w 550"/>
                <a:gd name="T19" fmla="*/ 932 h 932"/>
                <a:gd name="T20" fmla="*/ 268 w 550"/>
                <a:gd name="T21" fmla="*/ 874 h 932"/>
                <a:gd name="T22" fmla="*/ 268 w 550"/>
                <a:gd name="T23" fmla="*/ 517 h 932"/>
                <a:gd name="T24" fmla="*/ 282 w 550"/>
                <a:gd name="T25" fmla="*/ 517 h 932"/>
                <a:gd name="T26" fmla="*/ 282 w 550"/>
                <a:gd name="T27" fmla="*/ 874 h 932"/>
                <a:gd name="T28" fmla="*/ 340 w 550"/>
                <a:gd name="T29" fmla="*/ 932 h 932"/>
                <a:gd name="T30" fmla="*/ 398 w 550"/>
                <a:gd name="T31" fmla="*/ 874 h 932"/>
                <a:gd name="T32" fmla="*/ 398 w 550"/>
                <a:gd name="T33" fmla="*/ 153 h 932"/>
                <a:gd name="T34" fmla="*/ 434 w 550"/>
                <a:gd name="T35" fmla="*/ 379 h 932"/>
                <a:gd name="T36" fmla="*/ 491 w 550"/>
                <a:gd name="T37" fmla="*/ 427 h 932"/>
                <a:gd name="T38" fmla="*/ 550 w 550"/>
                <a:gd name="T39" fmla="*/ 368 h 932"/>
                <a:gd name="T40" fmla="*/ 549 w 550"/>
                <a:gd name="T41" fmla="*/ 360 h 932"/>
                <a:gd name="T42" fmla="*/ 550 w 550"/>
                <a:gd name="T43" fmla="*/ 353 h 932"/>
                <a:gd name="T44" fmla="*/ 492 w 550"/>
                <a:gd name="T45" fmla="*/ 49 h 932"/>
                <a:gd name="T46" fmla="*/ 435 w 550"/>
                <a:gd name="T47" fmla="*/ 0 h 932"/>
                <a:gd name="T48" fmla="*/ 115 w 550"/>
                <a:gd name="T49" fmla="*/ 0 h 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50" h="932">
                  <a:moveTo>
                    <a:pt x="115" y="0"/>
                  </a:moveTo>
                  <a:cubicBezTo>
                    <a:pt x="86" y="0"/>
                    <a:pt x="62" y="21"/>
                    <a:pt x="57" y="49"/>
                  </a:cubicBezTo>
                  <a:cubicBezTo>
                    <a:pt x="0" y="353"/>
                    <a:pt x="0" y="353"/>
                    <a:pt x="0" y="353"/>
                  </a:cubicBezTo>
                  <a:cubicBezTo>
                    <a:pt x="0" y="355"/>
                    <a:pt x="0" y="358"/>
                    <a:pt x="0" y="360"/>
                  </a:cubicBezTo>
                  <a:cubicBezTo>
                    <a:pt x="0" y="363"/>
                    <a:pt x="0" y="366"/>
                    <a:pt x="0" y="368"/>
                  </a:cubicBezTo>
                  <a:cubicBezTo>
                    <a:pt x="0" y="400"/>
                    <a:pt x="26" y="427"/>
                    <a:pt x="58" y="427"/>
                  </a:cubicBezTo>
                  <a:cubicBezTo>
                    <a:pt x="86" y="427"/>
                    <a:pt x="110" y="407"/>
                    <a:pt x="115" y="379"/>
                  </a:cubicBezTo>
                  <a:cubicBezTo>
                    <a:pt x="152" y="153"/>
                    <a:pt x="152" y="153"/>
                    <a:pt x="152" y="153"/>
                  </a:cubicBezTo>
                  <a:cubicBezTo>
                    <a:pt x="151" y="874"/>
                    <a:pt x="151" y="874"/>
                    <a:pt x="151" y="874"/>
                  </a:cubicBezTo>
                  <a:cubicBezTo>
                    <a:pt x="151" y="906"/>
                    <a:pt x="177" y="932"/>
                    <a:pt x="209" y="932"/>
                  </a:cubicBezTo>
                  <a:cubicBezTo>
                    <a:pt x="242" y="932"/>
                    <a:pt x="268" y="906"/>
                    <a:pt x="268" y="874"/>
                  </a:cubicBezTo>
                  <a:cubicBezTo>
                    <a:pt x="268" y="517"/>
                    <a:pt x="268" y="517"/>
                    <a:pt x="268" y="517"/>
                  </a:cubicBezTo>
                  <a:cubicBezTo>
                    <a:pt x="282" y="517"/>
                    <a:pt x="282" y="517"/>
                    <a:pt x="282" y="517"/>
                  </a:cubicBezTo>
                  <a:cubicBezTo>
                    <a:pt x="282" y="874"/>
                    <a:pt x="282" y="874"/>
                    <a:pt x="282" y="874"/>
                  </a:cubicBezTo>
                  <a:cubicBezTo>
                    <a:pt x="282" y="906"/>
                    <a:pt x="308" y="932"/>
                    <a:pt x="340" y="932"/>
                  </a:cubicBezTo>
                  <a:cubicBezTo>
                    <a:pt x="372" y="932"/>
                    <a:pt x="398" y="906"/>
                    <a:pt x="398" y="874"/>
                  </a:cubicBezTo>
                  <a:cubicBezTo>
                    <a:pt x="398" y="153"/>
                    <a:pt x="398" y="153"/>
                    <a:pt x="398" y="153"/>
                  </a:cubicBezTo>
                  <a:cubicBezTo>
                    <a:pt x="434" y="379"/>
                    <a:pt x="434" y="379"/>
                    <a:pt x="434" y="379"/>
                  </a:cubicBezTo>
                  <a:cubicBezTo>
                    <a:pt x="439" y="407"/>
                    <a:pt x="463" y="427"/>
                    <a:pt x="491" y="427"/>
                  </a:cubicBezTo>
                  <a:cubicBezTo>
                    <a:pt x="524" y="427"/>
                    <a:pt x="550" y="400"/>
                    <a:pt x="550" y="368"/>
                  </a:cubicBezTo>
                  <a:cubicBezTo>
                    <a:pt x="550" y="366"/>
                    <a:pt x="550" y="363"/>
                    <a:pt x="549" y="360"/>
                  </a:cubicBezTo>
                  <a:cubicBezTo>
                    <a:pt x="550" y="358"/>
                    <a:pt x="550" y="355"/>
                    <a:pt x="550" y="353"/>
                  </a:cubicBezTo>
                  <a:cubicBezTo>
                    <a:pt x="492" y="49"/>
                    <a:pt x="492" y="49"/>
                    <a:pt x="492" y="49"/>
                  </a:cubicBezTo>
                  <a:cubicBezTo>
                    <a:pt x="488" y="21"/>
                    <a:pt x="464" y="0"/>
                    <a:pt x="435" y="0"/>
                  </a:cubicBezTo>
                  <a:lnTo>
                    <a:pt x="11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</p:grpSp>
      <p:sp>
        <p:nvSpPr>
          <p:cNvPr id="838" name="Oval 837"/>
          <p:cNvSpPr/>
          <p:nvPr/>
        </p:nvSpPr>
        <p:spPr>
          <a:xfrm>
            <a:off x="5072363" y="5385050"/>
            <a:ext cx="298208" cy="130168"/>
          </a:xfrm>
          <a:prstGeom prst="ellipse">
            <a:avLst/>
          </a:prstGeom>
          <a:noFill/>
          <a:ln w="19050">
            <a:solidFill>
              <a:srgbClr val="A6C1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75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839" name="Group 838"/>
          <p:cNvGrpSpPr/>
          <p:nvPr/>
        </p:nvGrpSpPr>
        <p:grpSpPr>
          <a:xfrm>
            <a:off x="5137286" y="5060047"/>
            <a:ext cx="168362" cy="390087"/>
            <a:chOff x="2772877" y="2261121"/>
            <a:chExt cx="1031840" cy="2275340"/>
          </a:xfrm>
          <a:solidFill>
            <a:schemeClr val="tx1">
              <a:lumMod val="60000"/>
              <a:lumOff val="40000"/>
            </a:schemeClr>
          </a:solidFill>
        </p:grpSpPr>
        <p:sp>
          <p:nvSpPr>
            <p:cNvPr id="840" name="Oval 35"/>
            <p:cNvSpPr>
              <a:spLocks noChangeArrowheads="1"/>
            </p:cNvSpPr>
            <p:nvPr/>
          </p:nvSpPr>
          <p:spPr bwMode="auto">
            <a:xfrm>
              <a:off x="3055090" y="2261121"/>
              <a:ext cx="469620" cy="46962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841" name="Freeform 37"/>
            <p:cNvSpPr>
              <a:spLocks/>
            </p:cNvSpPr>
            <p:nvPr/>
          </p:nvSpPr>
          <p:spPr bwMode="auto">
            <a:xfrm>
              <a:off x="2772877" y="2788065"/>
              <a:ext cx="1031840" cy="1748396"/>
            </a:xfrm>
            <a:custGeom>
              <a:avLst/>
              <a:gdLst>
                <a:gd name="T0" fmla="*/ 115 w 550"/>
                <a:gd name="T1" fmla="*/ 0 h 932"/>
                <a:gd name="T2" fmla="*/ 57 w 550"/>
                <a:gd name="T3" fmla="*/ 49 h 932"/>
                <a:gd name="T4" fmla="*/ 0 w 550"/>
                <a:gd name="T5" fmla="*/ 353 h 932"/>
                <a:gd name="T6" fmla="*/ 0 w 550"/>
                <a:gd name="T7" fmla="*/ 360 h 932"/>
                <a:gd name="T8" fmla="*/ 0 w 550"/>
                <a:gd name="T9" fmla="*/ 368 h 932"/>
                <a:gd name="T10" fmla="*/ 58 w 550"/>
                <a:gd name="T11" fmla="*/ 427 h 932"/>
                <a:gd name="T12" fmla="*/ 115 w 550"/>
                <a:gd name="T13" fmla="*/ 379 h 932"/>
                <a:gd name="T14" fmla="*/ 152 w 550"/>
                <a:gd name="T15" fmla="*/ 153 h 932"/>
                <a:gd name="T16" fmla="*/ 151 w 550"/>
                <a:gd name="T17" fmla="*/ 874 h 932"/>
                <a:gd name="T18" fmla="*/ 209 w 550"/>
                <a:gd name="T19" fmla="*/ 932 h 932"/>
                <a:gd name="T20" fmla="*/ 268 w 550"/>
                <a:gd name="T21" fmla="*/ 874 h 932"/>
                <a:gd name="T22" fmla="*/ 268 w 550"/>
                <a:gd name="T23" fmla="*/ 517 h 932"/>
                <a:gd name="T24" fmla="*/ 282 w 550"/>
                <a:gd name="T25" fmla="*/ 517 h 932"/>
                <a:gd name="T26" fmla="*/ 282 w 550"/>
                <a:gd name="T27" fmla="*/ 874 h 932"/>
                <a:gd name="T28" fmla="*/ 340 w 550"/>
                <a:gd name="T29" fmla="*/ 932 h 932"/>
                <a:gd name="T30" fmla="*/ 398 w 550"/>
                <a:gd name="T31" fmla="*/ 874 h 932"/>
                <a:gd name="T32" fmla="*/ 398 w 550"/>
                <a:gd name="T33" fmla="*/ 153 h 932"/>
                <a:gd name="T34" fmla="*/ 434 w 550"/>
                <a:gd name="T35" fmla="*/ 379 h 932"/>
                <a:gd name="T36" fmla="*/ 491 w 550"/>
                <a:gd name="T37" fmla="*/ 427 h 932"/>
                <a:gd name="T38" fmla="*/ 550 w 550"/>
                <a:gd name="T39" fmla="*/ 368 h 932"/>
                <a:gd name="T40" fmla="*/ 549 w 550"/>
                <a:gd name="T41" fmla="*/ 360 h 932"/>
                <a:gd name="T42" fmla="*/ 550 w 550"/>
                <a:gd name="T43" fmla="*/ 353 h 932"/>
                <a:gd name="T44" fmla="*/ 492 w 550"/>
                <a:gd name="T45" fmla="*/ 49 h 932"/>
                <a:gd name="T46" fmla="*/ 435 w 550"/>
                <a:gd name="T47" fmla="*/ 0 h 932"/>
                <a:gd name="T48" fmla="*/ 115 w 550"/>
                <a:gd name="T49" fmla="*/ 0 h 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50" h="932">
                  <a:moveTo>
                    <a:pt x="115" y="0"/>
                  </a:moveTo>
                  <a:cubicBezTo>
                    <a:pt x="86" y="0"/>
                    <a:pt x="62" y="21"/>
                    <a:pt x="57" y="49"/>
                  </a:cubicBezTo>
                  <a:cubicBezTo>
                    <a:pt x="0" y="353"/>
                    <a:pt x="0" y="353"/>
                    <a:pt x="0" y="353"/>
                  </a:cubicBezTo>
                  <a:cubicBezTo>
                    <a:pt x="0" y="355"/>
                    <a:pt x="0" y="358"/>
                    <a:pt x="0" y="360"/>
                  </a:cubicBezTo>
                  <a:cubicBezTo>
                    <a:pt x="0" y="363"/>
                    <a:pt x="0" y="366"/>
                    <a:pt x="0" y="368"/>
                  </a:cubicBezTo>
                  <a:cubicBezTo>
                    <a:pt x="0" y="400"/>
                    <a:pt x="26" y="427"/>
                    <a:pt x="58" y="427"/>
                  </a:cubicBezTo>
                  <a:cubicBezTo>
                    <a:pt x="86" y="427"/>
                    <a:pt x="110" y="407"/>
                    <a:pt x="115" y="379"/>
                  </a:cubicBezTo>
                  <a:cubicBezTo>
                    <a:pt x="152" y="153"/>
                    <a:pt x="152" y="153"/>
                    <a:pt x="152" y="153"/>
                  </a:cubicBezTo>
                  <a:cubicBezTo>
                    <a:pt x="151" y="874"/>
                    <a:pt x="151" y="874"/>
                    <a:pt x="151" y="874"/>
                  </a:cubicBezTo>
                  <a:cubicBezTo>
                    <a:pt x="151" y="906"/>
                    <a:pt x="177" y="932"/>
                    <a:pt x="209" y="932"/>
                  </a:cubicBezTo>
                  <a:cubicBezTo>
                    <a:pt x="242" y="932"/>
                    <a:pt x="268" y="906"/>
                    <a:pt x="268" y="874"/>
                  </a:cubicBezTo>
                  <a:cubicBezTo>
                    <a:pt x="268" y="517"/>
                    <a:pt x="268" y="517"/>
                    <a:pt x="268" y="517"/>
                  </a:cubicBezTo>
                  <a:cubicBezTo>
                    <a:pt x="282" y="517"/>
                    <a:pt x="282" y="517"/>
                    <a:pt x="282" y="517"/>
                  </a:cubicBezTo>
                  <a:cubicBezTo>
                    <a:pt x="282" y="874"/>
                    <a:pt x="282" y="874"/>
                    <a:pt x="282" y="874"/>
                  </a:cubicBezTo>
                  <a:cubicBezTo>
                    <a:pt x="282" y="906"/>
                    <a:pt x="308" y="932"/>
                    <a:pt x="340" y="932"/>
                  </a:cubicBezTo>
                  <a:cubicBezTo>
                    <a:pt x="372" y="932"/>
                    <a:pt x="398" y="906"/>
                    <a:pt x="398" y="874"/>
                  </a:cubicBezTo>
                  <a:cubicBezTo>
                    <a:pt x="398" y="153"/>
                    <a:pt x="398" y="153"/>
                    <a:pt x="398" y="153"/>
                  </a:cubicBezTo>
                  <a:cubicBezTo>
                    <a:pt x="434" y="379"/>
                    <a:pt x="434" y="379"/>
                    <a:pt x="434" y="379"/>
                  </a:cubicBezTo>
                  <a:cubicBezTo>
                    <a:pt x="439" y="407"/>
                    <a:pt x="463" y="427"/>
                    <a:pt x="491" y="427"/>
                  </a:cubicBezTo>
                  <a:cubicBezTo>
                    <a:pt x="524" y="427"/>
                    <a:pt x="550" y="400"/>
                    <a:pt x="550" y="368"/>
                  </a:cubicBezTo>
                  <a:cubicBezTo>
                    <a:pt x="550" y="366"/>
                    <a:pt x="550" y="363"/>
                    <a:pt x="549" y="360"/>
                  </a:cubicBezTo>
                  <a:cubicBezTo>
                    <a:pt x="550" y="358"/>
                    <a:pt x="550" y="355"/>
                    <a:pt x="550" y="353"/>
                  </a:cubicBezTo>
                  <a:cubicBezTo>
                    <a:pt x="492" y="49"/>
                    <a:pt x="492" y="49"/>
                    <a:pt x="492" y="49"/>
                  </a:cubicBezTo>
                  <a:cubicBezTo>
                    <a:pt x="488" y="21"/>
                    <a:pt x="464" y="0"/>
                    <a:pt x="435" y="0"/>
                  </a:cubicBezTo>
                  <a:lnTo>
                    <a:pt x="11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</p:grpSp>
      <p:sp>
        <p:nvSpPr>
          <p:cNvPr id="842" name="Oval 841"/>
          <p:cNvSpPr/>
          <p:nvPr/>
        </p:nvSpPr>
        <p:spPr>
          <a:xfrm>
            <a:off x="5391368" y="5140749"/>
            <a:ext cx="298208" cy="130168"/>
          </a:xfrm>
          <a:prstGeom prst="ellipse">
            <a:avLst/>
          </a:prstGeom>
          <a:noFill/>
          <a:ln w="19050">
            <a:solidFill>
              <a:srgbClr val="84CB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75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843" name="Group 842"/>
          <p:cNvGrpSpPr/>
          <p:nvPr/>
        </p:nvGrpSpPr>
        <p:grpSpPr>
          <a:xfrm>
            <a:off x="5456291" y="4815746"/>
            <a:ext cx="168362" cy="390087"/>
            <a:chOff x="2772877" y="2261121"/>
            <a:chExt cx="1031840" cy="2275340"/>
          </a:xfrm>
          <a:solidFill>
            <a:schemeClr val="tx1">
              <a:lumMod val="60000"/>
              <a:lumOff val="40000"/>
            </a:schemeClr>
          </a:solidFill>
        </p:grpSpPr>
        <p:sp>
          <p:nvSpPr>
            <p:cNvPr id="844" name="Oval 35"/>
            <p:cNvSpPr>
              <a:spLocks noChangeArrowheads="1"/>
            </p:cNvSpPr>
            <p:nvPr/>
          </p:nvSpPr>
          <p:spPr bwMode="auto">
            <a:xfrm>
              <a:off x="3055090" y="2261121"/>
              <a:ext cx="469620" cy="46962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845" name="Freeform 37"/>
            <p:cNvSpPr>
              <a:spLocks/>
            </p:cNvSpPr>
            <p:nvPr/>
          </p:nvSpPr>
          <p:spPr bwMode="auto">
            <a:xfrm>
              <a:off x="2772877" y="2788065"/>
              <a:ext cx="1031840" cy="1748396"/>
            </a:xfrm>
            <a:custGeom>
              <a:avLst/>
              <a:gdLst>
                <a:gd name="T0" fmla="*/ 115 w 550"/>
                <a:gd name="T1" fmla="*/ 0 h 932"/>
                <a:gd name="T2" fmla="*/ 57 w 550"/>
                <a:gd name="T3" fmla="*/ 49 h 932"/>
                <a:gd name="T4" fmla="*/ 0 w 550"/>
                <a:gd name="T5" fmla="*/ 353 h 932"/>
                <a:gd name="T6" fmla="*/ 0 w 550"/>
                <a:gd name="T7" fmla="*/ 360 h 932"/>
                <a:gd name="T8" fmla="*/ 0 w 550"/>
                <a:gd name="T9" fmla="*/ 368 h 932"/>
                <a:gd name="T10" fmla="*/ 58 w 550"/>
                <a:gd name="T11" fmla="*/ 427 h 932"/>
                <a:gd name="T12" fmla="*/ 115 w 550"/>
                <a:gd name="T13" fmla="*/ 379 h 932"/>
                <a:gd name="T14" fmla="*/ 152 w 550"/>
                <a:gd name="T15" fmla="*/ 153 h 932"/>
                <a:gd name="T16" fmla="*/ 151 w 550"/>
                <a:gd name="T17" fmla="*/ 874 h 932"/>
                <a:gd name="T18" fmla="*/ 209 w 550"/>
                <a:gd name="T19" fmla="*/ 932 h 932"/>
                <a:gd name="T20" fmla="*/ 268 w 550"/>
                <a:gd name="T21" fmla="*/ 874 h 932"/>
                <a:gd name="T22" fmla="*/ 268 w 550"/>
                <a:gd name="T23" fmla="*/ 517 h 932"/>
                <a:gd name="T24" fmla="*/ 282 w 550"/>
                <a:gd name="T25" fmla="*/ 517 h 932"/>
                <a:gd name="T26" fmla="*/ 282 w 550"/>
                <a:gd name="T27" fmla="*/ 874 h 932"/>
                <a:gd name="T28" fmla="*/ 340 w 550"/>
                <a:gd name="T29" fmla="*/ 932 h 932"/>
                <a:gd name="T30" fmla="*/ 398 w 550"/>
                <a:gd name="T31" fmla="*/ 874 h 932"/>
                <a:gd name="T32" fmla="*/ 398 w 550"/>
                <a:gd name="T33" fmla="*/ 153 h 932"/>
                <a:gd name="T34" fmla="*/ 434 w 550"/>
                <a:gd name="T35" fmla="*/ 379 h 932"/>
                <a:gd name="T36" fmla="*/ 491 w 550"/>
                <a:gd name="T37" fmla="*/ 427 h 932"/>
                <a:gd name="T38" fmla="*/ 550 w 550"/>
                <a:gd name="T39" fmla="*/ 368 h 932"/>
                <a:gd name="T40" fmla="*/ 549 w 550"/>
                <a:gd name="T41" fmla="*/ 360 h 932"/>
                <a:gd name="T42" fmla="*/ 550 w 550"/>
                <a:gd name="T43" fmla="*/ 353 h 932"/>
                <a:gd name="T44" fmla="*/ 492 w 550"/>
                <a:gd name="T45" fmla="*/ 49 h 932"/>
                <a:gd name="T46" fmla="*/ 435 w 550"/>
                <a:gd name="T47" fmla="*/ 0 h 932"/>
                <a:gd name="T48" fmla="*/ 115 w 550"/>
                <a:gd name="T49" fmla="*/ 0 h 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50" h="932">
                  <a:moveTo>
                    <a:pt x="115" y="0"/>
                  </a:moveTo>
                  <a:cubicBezTo>
                    <a:pt x="86" y="0"/>
                    <a:pt x="62" y="21"/>
                    <a:pt x="57" y="49"/>
                  </a:cubicBezTo>
                  <a:cubicBezTo>
                    <a:pt x="0" y="353"/>
                    <a:pt x="0" y="353"/>
                    <a:pt x="0" y="353"/>
                  </a:cubicBezTo>
                  <a:cubicBezTo>
                    <a:pt x="0" y="355"/>
                    <a:pt x="0" y="358"/>
                    <a:pt x="0" y="360"/>
                  </a:cubicBezTo>
                  <a:cubicBezTo>
                    <a:pt x="0" y="363"/>
                    <a:pt x="0" y="366"/>
                    <a:pt x="0" y="368"/>
                  </a:cubicBezTo>
                  <a:cubicBezTo>
                    <a:pt x="0" y="400"/>
                    <a:pt x="26" y="427"/>
                    <a:pt x="58" y="427"/>
                  </a:cubicBezTo>
                  <a:cubicBezTo>
                    <a:pt x="86" y="427"/>
                    <a:pt x="110" y="407"/>
                    <a:pt x="115" y="379"/>
                  </a:cubicBezTo>
                  <a:cubicBezTo>
                    <a:pt x="152" y="153"/>
                    <a:pt x="152" y="153"/>
                    <a:pt x="152" y="153"/>
                  </a:cubicBezTo>
                  <a:cubicBezTo>
                    <a:pt x="151" y="874"/>
                    <a:pt x="151" y="874"/>
                    <a:pt x="151" y="874"/>
                  </a:cubicBezTo>
                  <a:cubicBezTo>
                    <a:pt x="151" y="906"/>
                    <a:pt x="177" y="932"/>
                    <a:pt x="209" y="932"/>
                  </a:cubicBezTo>
                  <a:cubicBezTo>
                    <a:pt x="242" y="932"/>
                    <a:pt x="268" y="906"/>
                    <a:pt x="268" y="874"/>
                  </a:cubicBezTo>
                  <a:cubicBezTo>
                    <a:pt x="268" y="517"/>
                    <a:pt x="268" y="517"/>
                    <a:pt x="268" y="517"/>
                  </a:cubicBezTo>
                  <a:cubicBezTo>
                    <a:pt x="282" y="517"/>
                    <a:pt x="282" y="517"/>
                    <a:pt x="282" y="517"/>
                  </a:cubicBezTo>
                  <a:cubicBezTo>
                    <a:pt x="282" y="874"/>
                    <a:pt x="282" y="874"/>
                    <a:pt x="282" y="874"/>
                  </a:cubicBezTo>
                  <a:cubicBezTo>
                    <a:pt x="282" y="906"/>
                    <a:pt x="308" y="932"/>
                    <a:pt x="340" y="932"/>
                  </a:cubicBezTo>
                  <a:cubicBezTo>
                    <a:pt x="372" y="932"/>
                    <a:pt x="398" y="906"/>
                    <a:pt x="398" y="874"/>
                  </a:cubicBezTo>
                  <a:cubicBezTo>
                    <a:pt x="398" y="153"/>
                    <a:pt x="398" y="153"/>
                    <a:pt x="398" y="153"/>
                  </a:cubicBezTo>
                  <a:cubicBezTo>
                    <a:pt x="434" y="379"/>
                    <a:pt x="434" y="379"/>
                    <a:pt x="434" y="379"/>
                  </a:cubicBezTo>
                  <a:cubicBezTo>
                    <a:pt x="439" y="407"/>
                    <a:pt x="463" y="427"/>
                    <a:pt x="491" y="427"/>
                  </a:cubicBezTo>
                  <a:cubicBezTo>
                    <a:pt x="524" y="427"/>
                    <a:pt x="550" y="400"/>
                    <a:pt x="550" y="368"/>
                  </a:cubicBezTo>
                  <a:cubicBezTo>
                    <a:pt x="550" y="366"/>
                    <a:pt x="550" y="363"/>
                    <a:pt x="549" y="360"/>
                  </a:cubicBezTo>
                  <a:cubicBezTo>
                    <a:pt x="550" y="358"/>
                    <a:pt x="550" y="355"/>
                    <a:pt x="550" y="353"/>
                  </a:cubicBezTo>
                  <a:cubicBezTo>
                    <a:pt x="492" y="49"/>
                    <a:pt x="492" y="49"/>
                    <a:pt x="492" y="49"/>
                  </a:cubicBezTo>
                  <a:cubicBezTo>
                    <a:pt x="488" y="21"/>
                    <a:pt x="464" y="0"/>
                    <a:pt x="435" y="0"/>
                  </a:cubicBezTo>
                  <a:lnTo>
                    <a:pt x="11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</p:grpSp>
      <p:sp>
        <p:nvSpPr>
          <p:cNvPr id="846" name="Oval 845"/>
          <p:cNvSpPr/>
          <p:nvPr/>
        </p:nvSpPr>
        <p:spPr>
          <a:xfrm>
            <a:off x="6023076" y="5140749"/>
            <a:ext cx="298208" cy="130168"/>
          </a:xfrm>
          <a:prstGeom prst="ellipse">
            <a:avLst/>
          </a:prstGeom>
          <a:noFill/>
          <a:ln w="19050">
            <a:solidFill>
              <a:srgbClr val="84CB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75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847" name="Group 846"/>
          <p:cNvGrpSpPr/>
          <p:nvPr/>
        </p:nvGrpSpPr>
        <p:grpSpPr>
          <a:xfrm>
            <a:off x="6087999" y="4815746"/>
            <a:ext cx="168362" cy="390087"/>
            <a:chOff x="2772877" y="2261121"/>
            <a:chExt cx="1031840" cy="2275340"/>
          </a:xfrm>
          <a:solidFill>
            <a:schemeClr val="tx1">
              <a:lumMod val="60000"/>
              <a:lumOff val="40000"/>
            </a:schemeClr>
          </a:solidFill>
        </p:grpSpPr>
        <p:sp>
          <p:nvSpPr>
            <p:cNvPr id="848" name="Oval 35"/>
            <p:cNvSpPr>
              <a:spLocks noChangeArrowheads="1"/>
            </p:cNvSpPr>
            <p:nvPr/>
          </p:nvSpPr>
          <p:spPr bwMode="auto">
            <a:xfrm>
              <a:off x="3055090" y="2261121"/>
              <a:ext cx="469620" cy="46962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849" name="Freeform 37"/>
            <p:cNvSpPr>
              <a:spLocks/>
            </p:cNvSpPr>
            <p:nvPr/>
          </p:nvSpPr>
          <p:spPr bwMode="auto">
            <a:xfrm>
              <a:off x="2772877" y="2788065"/>
              <a:ext cx="1031840" cy="1748396"/>
            </a:xfrm>
            <a:custGeom>
              <a:avLst/>
              <a:gdLst>
                <a:gd name="T0" fmla="*/ 115 w 550"/>
                <a:gd name="T1" fmla="*/ 0 h 932"/>
                <a:gd name="T2" fmla="*/ 57 w 550"/>
                <a:gd name="T3" fmla="*/ 49 h 932"/>
                <a:gd name="T4" fmla="*/ 0 w 550"/>
                <a:gd name="T5" fmla="*/ 353 h 932"/>
                <a:gd name="T6" fmla="*/ 0 w 550"/>
                <a:gd name="T7" fmla="*/ 360 h 932"/>
                <a:gd name="T8" fmla="*/ 0 w 550"/>
                <a:gd name="T9" fmla="*/ 368 h 932"/>
                <a:gd name="T10" fmla="*/ 58 w 550"/>
                <a:gd name="T11" fmla="*/ 427 h 932"/>
                <a:gd name="T12" fmla="*/ 115 w 550"/>
                <a:gd name="T13" fmla="*/ 379 h 932"/>
                <a:gd name="T14" fmla="*/ 152 w 550"/>
                <a:gd name="T15" fmla="*/ 153 h 932"/>
                <a:gd name="T16" fmla="*/ 151 w 550"/>
                <a:gd name="T17" fmla="*/ 874 h 932"/>
                <a:gd name="T18" fmla="*/ 209 w 550"/>
                <a:gd name="T19" fmla="*/ 932 h 932"/>
                <a:gd name="T20" fmla="*/ 268 w 550"/>
                <a:gd name="T21" fmla="*/ 874 h 932"/>
                <a:gd name="T22" fmla="*/ 268 w 550"/>
                <a:gd name="T23" fmla="*/ 517 h 932"/>
                <a:gd name="T24" fmla="*/ 282 w 550"/>
                <a:gd name="T25" fmla="*/ 517 h 932"/>
                <a:gd name="T26" fmla="*/ 282 w 550"/>
                <a:gd name="T27" fmla="*/ 874 h 932"/>
                <a:gd name="T28" fmla="*/ 340 w 550"/>
                <a:gd name="T29" fmla="*/ 932 h 932"/>
                <a:gd name="T30" fmla="*/ 398 w 550"/>
                <a:gd name="T31" fmla="*/ 874 h 932"/>
                <a:gd name="T32" fmla="*/ 398 w 550"/>
                <a:gd name="T33" fmla="*/ 153 h 932"/>
                <a:gd name="T34" fmla="*/ 434 w 550"/>
                <a:gd name="T35" fmla="*/ 379 h 932"/>
                <a:gd name="T36" fmla="*/ 491 w 550"/>
                <a:gd name="T37" fmla="*/ 427 h 932"/>
                <a:gd name="T38" fmla="*/ 550 w 550"/>
                <a:gd name="T39" fmla="*/ 368 h 932"/>
                <a:gd name="T40" fmla="*/ 549 w 550"/>
                <a:gd name="T41" fmla="*/ 360 h 932"/>
                <a:gd name="T42" fmla="*/ 550 w 550"/>
                <a:gd name="T43" fmla="*/ 353 h 932"/>
                <a:gd name="T44" fmla="*/ 492 w 550"/>
                <a:gd name="T45" fmla="*/ 49 h 932"/>
                <a:gd name="T46" fmla="*/ 435 w 550"/>
                <a:gd name="T47" fmla="*/ 0 h 932"/>
                <a:gd name="T48" fmla="*/ 115 w 550"/>
                <a:gd name="T49" fmla="*/ 0 h 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50" h="932">
                  <a:moveTo>
                    <a:pt x="115" y="0"/>
                  </a:moveTo>
                  <a:cubicBezTo>
                    <a:pt x="86" y="0"/>
                    <a:pt x="62" y="21"/>
                    <a:pt x="57" y="49"/>
                  </a:cubicBezTo>
                  <a:cubicBezTo>
                    <a:pt x="0" y="353"/>
                    <a:pt x="0" y="353"/>
                    <a:pt x="0" y="353"/>
                  </a:cubicBezTo>
                  <a:cubicBezTo>
                    <a:pt x="0" y="355"/>
                    <a:pt x="0" y="358"/>
                    <a:pt x="0" y="360"/>
                  </a:cubicBezTo>
                  <a:cubicBezTo>
                    <a:pt x="0" y="363"/>
                    <a:pt x="0" y="366"/>
                    <a:pt x="0" y="368"/>
                  </a:cubicBezTo>
                  <a:cubicBezTo>
                    <a:pt x="0" y="400"/>
                    <a:pt x="26" y="427"/>
                    <a:pt x="58" y="427"/>
                  </a:cubicBezTo>
                  <a:cubicBezTo>
                    <a:pt x="86" y="427"/>
                    <a:pt x="110" y="407"/>
                    <a:pt x="115" y="379"/>
                  </a:cubicBezTo>
                  <a:cubicBezTo>
                    <a:pt x="152" y="153"/>
                    <a:pt x="152" y="153"/>
                    <a:pt x="152" y="153"/>
                  </a:cubicBezTo>
                  <a:cubicBezTo>
                    <a:pt x="151" y="874"/>
                    <a:pt x="151" y="874"/>
                    <a:pt x="151" y="874"/>
                  </a:cubicBezTo>
                  <a:cubicBezTo>
                    <a:pt x="151" y="906"/>
                    <a:pt x="177" y="932"/>
                    <a:pt x="209" y="932"/>
                  </a:cubicBezTo>
                  <a:cubicBezTo>
                    <a:pt x="242" y="932"/>
                    <a:pt x="268" y="906"/>
                    <a:pt x="268" y="874"/>
                  </a:cubicBezTo>
                  <a:cubicBezTo>
                    <a:pt x="268" y="517"/>
                    <a:pt x="268" y="517"/>
                    <a:pt x="268" y="517"/>
                  </a:cubicBezTo>
                  <a:cubicBezTo>
                    <a:pt x="282" y="517"/>
                    <a:pt x="282" y="517"/>
                    <a:pt x="282" y="517"/>
                  </a:cubicBezTo>
                  <a:cubicBezTo>
                    <a:pt x="282" y="874"/>
                    <a:pt x="282" y="874"/>
                    <a:pt x="282" y="874"/>
                  </a:cubicBezTo>
                  <a:cubicBezTo>
                    <a:pt x="282" y="906"/>
                    <a:pt x="308" y="932"/>
                    <a:pt x="340" y="932"/>
                  </a:cubicBezTo>
                  <a:cubicBezTo>
                    <a:pt x="372" y="932"/>
                    <a:pt x="398" y="906"/>
                    <a:pt x="398" y="874"/>
                  </a:cubicBezTo>
                  <a:cubicBezTo>
                    <a:pt x="398" y="153"/>
                    <a:pt x="398" y="153"/>
                    <a:pt x="398" y="153"/>
                  </a:cubicBezTo>
                  <a:cubicBezTo>
                    <a:pt x="434" y="379"/>
                    <a:pt x="434" y="379"/>
                    <a:pt x="434" y="379"/>
                  </a:cubicBezTo>
                  <a:cubicBezTo>
                    <a:pt x="439" y="407"/>
                    <a:pt x="463" y="427"/>
                    <a:pt x="491" y="427"/>
                  </a:cubicBezTo>
                  <a:cubicBezTo>
                    <a:pt x="524" y="427"/>
                    <a:pt x="550" y="400"/>
                    <a:pt x="550" y="368"/>
                  </a:cubicBezTo>
                  <a:cubicBezTo>
                    <a:pt x="550" y="366"/>
                    <a:pt x="550" y="363"/>
                    <a:pt x="549" y="360"/>
                  </a:cubicBezTo>
                  <a:cubicBezTo>
                    <a:pt x="550" y="358"/>
                    <a:pt x="550" y="355"/>
                    <a:pt x="550" y="353"/>
                  </a:cubicBezTo>
                  <a:cubicBezTo>
                    <a:pt x="492" y="49"/>
                    <a:pt x="492" y="49"/>
                    <a:pt x="492" y="49"/>
                  </a:cubicBezTo>
                  <a:cubicBezTo>
                    <a:pt x="488" y="21"/>
                    <a:pt x="464" y="0"/>
                    <a:pt x="435" y="0"/>
                  </a:cubicBezTo>
                  <a:lnTo>
                    <a:pt x="11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</p:grpSp>
      <p:sp>
        <p:nvSpPr>
          <p:cNvPr id="850" name="Oval 849"/>
          <p:cNvSpPr/>
          <p:nvPr/>
        </p:nvSpPr>
        <p:spPr>
          <a:xfrm>
            <a:off x="4759660" y="5140749"/>
            <a:ext cx="298208" cy="130168"/>
          </a:xfrm>
          <a:prstGeom prst="ellipse">
            <a:avLst/>
          </a:prstGeom>
          <a:noFill/>
          <a:ln w="19050">
            <a:solidFill>
              <a:srgbClr val="84CB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75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851" name="Group 850"/>
          <p:cNvGrpSpPr/>
          <p:nvPr/>
        </p:nvGrpSpPr>
        <p:grpSpPr>
          <a:xfrm>
            <a:off x="4824583" y="4815746"/>
            <a:ext cx="168362" cy="390087"/>
            <a:chOff x="2772877" y="2261121"/>
            <a:chExt cx="1031840" cy="2275340"/>
          </a:xfrm>
          <a:solidFill>
            <a:schemeClr val="tx1">
              <a:lumMod val="60000"/>
              <a:lumOff val="40000"/>
            </a:schemeClr>
          </a:solidFill>
        </p:grpSpPr>
        <p:sp>
          <p:nvSpPr>
            <p:cNvPr id="852" name="Oval 851"/>
            <p:cNvSpPr>
              <a:spLocks noChangeArrowheads="1"/>
            </p:cNvSpPr>
            <p:nvPr/>
          </p:nvSpPr>
          <p:spPr bwMode="auto">
            <a:xfrm>
              <a:off x="3055090" y="2261121"/>
              <a:ext cx="469620" cy="46962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853" name="Freeform 37"/>
            <p:cNvSpPr>
              <a:spLocks/>
            </p:cNvSpPr>
            <p:nvPr/>
          </p:nvSpPr>
          <p:spPr bwMode="auto">
            <a:xfrm>
              <a:off x="2772877" y="2788065"/>
              <a:ext cx="1031840" cy="1748396"/>
            </a:xfrm>
            <a:custGeom>
              <a:avLst/>
              <a:gdLst>
                <a:gd name="T0" fmla="*/ 115 w 550"/>
                <a:gd name="T1" fmla="*/ 0 h 932"/>
                <a:gd name="T2" fmla="*/ 57 w 550"/>
                <a:gd name="T3" fmla="*/ 49 h 932"/>
                <a:gd name="T4" fmla="*/ 0 w 550"/>
                <a:gd name="T5" fmla="*/ 353 h 932"/>
                <a:gd name="T6" fmla="*/ 0 w 550"/>
                <a:gd name="T7" fmla="*/ 360 h 932"/>
                <a:gd name="T8" fmla="*/ 0 w 550"/>
                <a:gd name="T9" fmla="*/ 368 h 932"/>
                <a:gd name="T10" fmla="*/ 58 w 550"/>
                <a:gd name="T11" fmla="*/ 427 h 932"/>
                <a:gd name="T12" fmla="*/ 115 w 550"/>
                <a:gd name="T13" fmla="*/ 379 h 932"/>
                <a:gd name="T14" fmla="*/ 152 w 550"/>
                <a:gd name="T15" fmla="*/ 153 h 932"/>
                <a:gd name="T16" fmla="*/ 151 w 550"/>
                <a:gd name="T17" fmla="*/ 874 h 932"/>
                <a:gd name="T18" fmla="*/ 209 w 550"/>
                <a:gd name="T19" fmla="*/ 932 h 932"/>
                <a:gd name="T20" fmla="*/ 268 w 550"/>
                <a:gd name="T21" fmla="*/ 874 h 932"/>
                <a:gd name="T22" fmla="*/ 268 w 550"/>
                <a:gd name="T23" fmla="*/ 517 h 932"/>
                <a:gd name="T24" fmla="*/ 282 w 550"/>
                <a:gd name="T25" fmla="*/ 517 h 932"/>
                <a:gd name="T26" fmla="*/ 282 w 550"/>
                <a:gd name="T27" fmla="*/ 874 h 932"/>
                <a:gd name="T28" fmla="*/ 340 w 550"/>
                <a:gd name="T29" fmla="*/ 932 h 932"/>
                <a:gd name="T30" fmla="*/ 398 w 550"/>
                <a:gd name="T31" fmla="*/ 874 h 932"/>
                <a:gd name="T32" fmla="*/ 398 w 550"/>
                <a:gd name="T33" fmla="*/ 153 h 932"/>
                <a:gd name="T34" fmla="*/ 434 w 550"/>
                <a:gd name="T35" fmla="*/ 379 h 932"/>
                <a:gd name="T36" fmla="*/ 491 w 550"/>
                <a:gd name="T37" fmla="*/ 427 h 932"/>
                <a:gd name="T38" fmla="*/ 550 w 550"/>
                <a:gd name="T39" fmla="*/ 368 h 932"/>
                <a:gd name="T40" fmla="*/ 549 w 550"/>
                <a:gd name="T41" fmla="*/ 360 h 932"/>
                <a:gd name="T42" fmla="*/ 550 w 550"/>
                <a:gd name="T43" fmla="*/ 353 h 932"/>
                <a:gd name="T44" fmla="*/ 492 w 550"/>
                <a:gd name="T45" fmla="*/ 49 h 932"/>
                <a:gd name="T46" fmla="*/ 435 w 550"/>
                <a:gd name="T47" fmla="*/ 0 h 932"/>
                <a:gd name="T48" fmla="*/ 115 w 550"/>
                <a:gd name="T49" fmla="*/ 0 h 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50" h="932">
                  <a:moveTo>
                    <a:pt x="115" y="0"/>
                  </a:moveTo>
                  <a:cubicBezTo>
                    <a:pt x="86" y="0"/>
                    <a:pt x="62" y="21"/>
                    <a:pt x="57" y="49"/>
                  </a:cubicBezTo>
                  <a:cubicBezTo>
                    <a:pt x="0" y="353"/>
                    <a:pt x="0" y="353"/>
                    <a:pt x="0" y="353"/>
                  </a:cubicBezTo>
                  <a:cubicBezTo>
                    <a:pt x="0" y="355"/>
                    <a:pt x="0" y="358"/>
                    <a:pt x="0" y="360"/>
                  </a:cubicBezTo>
                  <a:cubicBezTo>
                    <a:pt x="0" y="363"/>
                    <a:pt x="0" y="366"/>
                    <a:pt x="0" y="368"/>
                  </a:cubicBezTo>
                  <a:cubicBezTo>
                    <a:pt x="0" y="400"/>
                    <a:pt x="26" y="427"/>
                    <a:pt x="58" y="427"/>
                  </a:cubicBezTo>
                  <a:cubicBezTo>
                    <a:pt x="86" y="427"/>
                    <a:pt x="110" y="407"/>
                    <a:pt x="115" y="379"/>
                  </a:cubicBezTo>
                  <a:cubicBezTo>
                    <a:pt x="152" y="153"/>
                    <a:pt x="152" y="153"/>
                    <a:pt x="152" y="153"/>
                  </a:cubicBezTo>
                  <a:cubicBezTo>
                    <a:pt x="151" y="874"/>
                    <a:pt x="151" y="874"/>
                    <a:pt x="151" y="874"/>
                  </a:cubicBezTo>
                  <a:cubicBezTo>
                    <a:pt x="151" y="906"/>
                    <a:pt x="177" y="932"/>
                    <a:pt x="209" y="932"/>
                  </a:cubicBezTo>
                  <a:cubicBezTo>
                    <a:pt x="242" y="932"/>
                    <a:pt x="268" y="906"/>
                    <a:pt x="268" y="874"/>
                  </a:cubicBezTo>
                  <a:cubicBezTo>
                    <a:pt x="268" y="517"/>
                    <a:pt x="268" y="517"/>
                    <a:pt x="268" y="517"/>
                  </a:cubicBezTo>
                  <a:cubicBezTo>
                    <a:pt x="282" y="517"/>
                    <a:pt x="282" y="517"/>
                    <a:pt x="282" y="517"/>
                  </a:cubicBezTo>
                  <a:cubicBezTo>
                    <a:pt x="282" y="874"/>
                    <a:pt x="282" y="874"/>
                    <a:pt x="282" y="874"/>
                  </a:cubicBezTo>
                  <a:cubicBezTo>
                    <a:pt x="282" y="906"/>
                    <a:pt x="308" y="932"/>
                    <a:pt x="340" y="932"/>
                  </a:cubicBezTo>
                  <a:cubicBezTo>
                    <a:pt x="372" y="932"/>
                    <a:pt x="398" y="906"/>
                    <a:pt x="398" y="874"/>
                  </a:cubicBezTo>
                  <a:cubicBezTo>
                    <a:pt x="398" y="153"/>
                    <a:pt x="398" y="153"/>
                    <a:pt x="398" y="153"/>
                  </a:cubicBezTo>
                  <a:cubicBezTo>
                    <a:pt x="434" y="379"/>
                    <a:pt x="434" y="379"/>
                    <a:pt x="434" y="379"/>
                  </a:cubicBezTo>
                  <a:cubicBezTo>
                    <a:pt x="439" y="407"/>
                    <a:pt x="463" y="427"/>
                    <a:pt x="491" y="427"/>
                  </a:cubicBezTo>
                  <a:cubicBezTo>
                    <a:pt x="524" y="427"/>
                    <a:pt x="550" y="400"/>
                    <a:pt x="550" y="368"/>
                  </a:cubicBezTo>
                  <a:cubicBezTo>
                    <a:pt x="550" y="366"/>
                    <a:pt x="550" y="363"/>
                    <a:pt x="549" y="360"/>
                  </a:cubicBezTo>
                  <a:cubicBezTo>
                    <a:pt x="550" y="358"/>
                    <a:pt x="550" y="355"/>
                    <a:pt x="550" y="353"/>
                  </a:cubicBezTo>
                  <a:cubicBezTo>
                    <a:pt x="492" y="49"/>
                    <a:pt x="492" y="49"/>
                    <a:pt x="492" y="49"/>
                  </a:cubicBezTo>
                  <a:cubicBezTo>
                    <a:pt x="488" y="21"/>
                    <a:pt x="464" y="0"/>
                    <a:pt x="435" y="0"/>
                  </a:cubicBezTo>
                  <a:lnTo>
                    <a:pt x="11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</p:grpSp>
      <p:sp>
        <p:nvSpPr>
          <p:cNvPr id="854" name="Oval 853"/>
          <p:cNvSpPr/>
          <p:nvPr/>
        </p:nvSpPr>
        <p:spPr>
          <a:xfrm>
            <a:off x="5707222" y="4891749"/>
            <a:ext cx="298208" cy="130168"/>
          </a:xfrm>
          <a:prstGeom prst="ellipse">
            <a:avLst/>
          </a:prstGeom>
          <a:noFill/>
          <a:ln w="19050">
            <a:solidFill>
              <a:srgbClr val="2980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75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855" name="Group 854"/>
          <p:cNvGrpSpPr/>
          <p:nvPr/>
        </p:nvGrpSpPr>
        <p:grpSpPr>
          <a:xfrm>
            <a:off x="5772145" y="4566746"/>
            <a:ext cx="168362" cy="390087"/>
            <a:chOff x="2772877" y="2261121"/>
            <a:chExt cx="1031840" cy="2275340"/>
          </a:xfrm>
          <a:solidFill>
            <a:schemeClr val="tx1">
              <a:lumMod val="60000"/>
              <a:lumOff val="40000"/>
            </a:schemeClr>
          </a:solidFill>
        </p:grpSpPr>
        <p:sp>
          <p:nvSpPr>
            <p:cNvPr id="856" name="Oval 35"/>
            <p:cNvSpPr>
              <a:spLocks noChangeArrowheads="1"/>
            </p:cNvSpPr>
            <p:nvPr/>
          </p:nvSpPr>
          <p:spPr bwMode="auto">
            <a:xfrm>
              <a:off x="3055090" y="2261121"/>
              <a:ext cx="469620" cy="46962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857" name="Freeform 37"/>
            <p:cNvSpPr>
              <a:spLocks/>
            </p:cNvSpPr>
            <p:nvPr/>
          </p:nvSpPr>
          <p:spPr bwMode="auto">
            <a:xfrm>
              <a:off x="2772877" y="2788065"/>
              <a:ext cx="1031840" cy="1748396"/>
            </a:xfrm>
            <a:custGeom>
              <a:avLst/>
              <a:gdLst>
                <a:gd name="T0" fmla="*/ 115 w 550"/>
                <a:gd name="T1" fmla="*/ 0 h 932"/>
                <a:gd name="T2" fmla="*/ 57 w 550"/>
                <a:gd name="T3" fmla="*/ 49 h 932"/>
                <a:gd name="T4" fmla="*/ 0 w 550"/>
                <a:gd name="T5" fmla="*/ 353 h 932"/>
                <a:gd name="T6" fmla="*/ 0 w 550"/>
                <a:gd name="T7" fmla="*/ 360 h 932"/>
                <a:gd name="T8" fmla="*/ 0 w 550"/>
                <a:gd name="T9" fmla="*/ 368 h 932"/>
                <a:gd name="T10" fmla="*/ 58 w 550"/>
                <a:gd name="T11" fmla="*/ 427 h 932"/>
                <a:gd name="T12" fmla="*/ 115 w 550"/>
                <a:gd name="T13" fmla="*/ 379 h 932"/>
                <a:gd name="T14" fmla="*/ 152 w 550"/>
                <a:gd name="T15" fmla="*/ 153 h 932"/>
                <a:gd name="T16" fmla="*/ 151 w 550"/>
                <a:gd name="T17" fmla="*/ 874 h 932"/>
                <a:gd name="T18" fmla="*/ 209 w 550"/>
                <a:gd name="T19" fmla="*/ 932 h 932"/>
                <a:gd name="T20" fmla="*/ 268 w 550"/>
                <a:gd name="T21" fmla="*/ 874 h 932"/>
                <a:gd name="T22" fmla="*/ 268 w 550"/>
                <a:gd name="T23" fmla="*/ 517 h 932"/>
                <a:gd name="T24" fmla="*/ 282 w 550"/>
                <a:gd name="T25" fmla="*/ 517 h 932"/>
                <a:gd name="T26" fmla="*/ 282 w 550"/>
                <a:gd name="T27" fmla="*/ 874 h 932"/>
                <a:gd name="T28" fmla="*/ 340 w 550"/>
                <a:gd name="T29" fmla="*/ 932 h 932"/>
                <a:gd name="T30" fmla="*/ 398 w 550"/>
                <a:gd name="T31" fmla="*/ 874 h 932"/>
                <a:gd name="T32" fmla="*/ 398 w 550"/>
                <a:gd name="T33" fmla="*/ 153 h 932"/>
                <a:gd name="T34" fmla="*/ 434 w 550"/>
                <a:gd name="T35" fmla="*/ 379 h 932"/>
                <a:gd name="T36" fmla="*/ 491 w 550"/>
                <a:gd name="T37" fmla="*/ 427 h 932"/>
                <a:gd name="T38" fmla="*/ 550 w 550"/>
                <a:gd name="T39" fmla="*/ 368 h 932"/>
                <a:gd name="T40" fmla="*/ 549 w 550"/>
                <a:gd name="T41" fmla="*/ 360 h 932"/>
                <a:gd name="T42" fmla="*/ 550 w 550"/>
                <a:gd name="T43" fmla="*/ 353 h 932"/>
                <a:gd name="T44" fmla="*/ 492 w 550"/>
                <a:gd name="T45" fmla="*/ 49 h 932"/>
                <a:gd name="T46" fmla="*/ 435 w 550"/>
                <a:gd name="T47" fmla="*/ 0 h 932"/>
                <a:gd name="T48" fmla="*/ 115 w 550"/>
                <a:gd name="T49" fmla="*/ 0 h 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50" h="932">
                  <a:moveTo>
                    <a:pt x="115" y="0"/>
                  </a:moveTo>
                  <a:cubicBezTo>
                    <a:pt x="86" y="0"/>
                    <a:pt x="62" y="21"/>
                    <a:pt x="57" y="49"/>
                  </a:cubicBezTo>
                  <a:cubicBezTo>
                    <a:pt x="0" y="353"/>
                    <a:pt x="0" y="353"/>
                    <a:pt x="0" y="353"/>
                  </a:cubicBezTo>
                  <a:cubicBezTo>
                    <a:pt x="0" y="355"/>
                    <a:pt x="0" y="358"/>
                    <a:pt x="0" y="360"/>
                  </a:cubicBezTo>
                  <a:cubicBezTo>
                    <a:pt x="0" y="363"/>
                    <a:pt x="0" y="366"/>
                    <a:pt x="0" y="368"/>
                  </a:cubicBezTo>
                  <a:cubicBezTo>
                    <a:pt x="0" y="400"/>
                    <a:pt x="26" y="427"/>
                    <a:pt x="58" y="427"/>
                  </a:cubicBezTo>
                  <a:cubicBezTo>
                    <a:pt x="86" y="427"/>
                    <a:pt x="110" y="407"/>
                    <a:pt x="115" y="379"/>
                  </a:cubicBezTo>
                  <a:cubicBezTo>
                    <a:pt x="152" y="153"/>
                    <a:pt x="152" y="153"/>
                    <a:pt x="152" y="153"/>
                  </a:cubicBezTo>
                  <a:cubicBezTo>
                    <a:pt x="151" y="874"/>
                    <a:pt x="151" y="874"/>
                    <a:pt x="151" y="874"/>
                  </a:cubicBezTo>
                  <a:cubicBezTo>
                    <a:pt x="151" y="906"/>
                    <a:pt x="177" y="932"/>
                    <a:pt x="209" y="932"/>
                  </a:cubicBezTo>
                  <a:cubicBezTo>
                    <a:pt x="242" y="932"/>
                    <a:pt x="268" y="906"/>
                    <a:pt x="268" y="874"/>
                  </a:cubicBezTo>
                  <a:cubicBezTo>
                    <a:pt x="268" y="517"/>
                    <a:pt x="268" y="517"/>
                    <a:pt x="268" y="517"/>
                  </a:cubicBezTo>
                  <a:cubicBezTo>
                    <a:pt x="282" y="517"/>
                    <a:pt x="282" y="517"/>
                    <a:pt x="282" y="517"/>
                  </a:cubicBezTo>
                  <a:cubicBezTo>
                    <a:pt x="282" y="874"/>
                    <a:pt x="282" y="874"/>
                    <a:pt x="282" y="874"/>
                  </a:cubicBezTo>
                  <a:cubicBezTo>
                    <a:pt x="282" y="906"/>
                    <a:pt x="308" y="932"/>
                    <a:pt x="340" y="932"/>
                  </a:cubicBezTo>
                  <a:cubicBezTo>
                    <a:pt x="372" y="932"/>
                    <a:pt x="398" y="906"/>
                    <a:pt x="398" y="874"/>
                  </a:cubicBezTo>
                  <a:cubicBezTo>
                    <a:pt x="398" y="153"/>
                    <a:pt x="398" y="153"/>
                    <a:pt x="398" y="153"/>
                  </a:cubicBezTo>
                  <a:cubicBezTo>
                    <a:pt x="434" y="379"/>
                    <a:pt x="434" y="379"/>
                    <a:pt x="434" y="379"/>
                  </a:cubicBezTo>
                  <a:cubicBezTo>
                    <a:pt x="439" y="407"/>
                    <a:pt x="463" y="427"/>
                    <a:pt x="491" y="427"/>
                  </a:cubicBezTo>
                  <a:cubicBezTo>
                    <a:pt x="524" y="427"/>
                    <a:pt x="550" y="400"/>
                    <a:pt x="550" y="368"/>
                  </a:cubicBezTo>
                  <a:cubicBezTo>
                    <a:pt x="550" y="366"/>
                    <a:pt x="550" y="363"/>
                    <a:pt x="549" y="360"/>
                  </a:cubicBezTo>
                  <a:cubicBezTo>
                    <a:pt x="550" y="358"/>
                    <a:pt x="550" y="355"/>
                    <a:pt x="550" y="353"/>
                  </a:cubicBezTo>
                  <a:cubicBezTo>
                    <a:pt x="492" y="49"/>
                    <a:pt x="492" y="49"/>
                    <a:pt x="492" y="49"/>
                  </a:cubicBezTo>
                  <a:cubicBezTo>
                    <a:pt x="488" y="21"/>
                    <a:pt x="464" y="0"/>
                    <a:pt x="435" y="0"/>
                  </a:cubicBezTo>
                  <a:lnTo>
                    <a:pt x="11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</p:grpSp>
      <p:sp>
        <p:nvSpPr>
          <p:cNvPr id="858" name="Oval 857"/>
          <p:cNvSpPr/>
          <p:nvPr/>
        </p:nvSpPr>
        <p:spPr>
          <a:xfrm>
            <a:off x="5075514" y="4891749"/>
            <a:ext cx="298208" cy="130168"/>
          </a:xfrm>
          <a:prstGeom prst="ellipse">
            <a:avLst/>
          </a:prstGeom>
          <a:noFill/>
          <a:ln w="19050">
            <a:solidFill>
              <a:srgbClr val="2980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75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859" name="Group 858"/>
          <p:cNvGrpSpPr/>
          <p:nvPr/>
        </p:nvGrpSpPr>
        <p:grpSpPr>
          <a:xfrm>
            <a:off x="5140437" y="4566746"/>
            <a:ext cx="168362" cy="390087"/>
            <a:chOff x="2772877" y="2261121"/>
            <a:chExt cx="1031840" cy="2275340"/>
          </a:xfrm>
          <a:solidFill>
            <a:schemeClr val="tx1">
              <a:lumMod val="60000"/>
              <a:lumOff val="40000"/>
            </a:schemeClr>
          </a:solidFill>
        </p:grpSpPr>
        <p:sp>
          <p:nvSpPr>
            <p:cNvPr id="860" name="Oval 35"/>
            <p:cNvSpPr>
              <a:spLocks noChangeArrowheads="1"/>
            </p:cNvSpPr>
            <p:nvPr/>
          </p:nvSpPr>
          <p:spPr bwMode="auto">
            <a:xfrm>
              <a:off x="3055090" y="2261121"/>
              <a:ext cx="469620" cy="46962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861" name="Freeform 37"/>
            <p:cNvSpPr>
              <a:spLocks/>
            </p:cNvSpPr>
            <p:nvPr/>
          </p:nvSpPr>
          <p:spPr bwMode="auto">
            <a:xfrm>
              <a:off x="2772877" y="2788065"/>
              <a:ext cx="1031840" cy="1748396"/>
            </a:xfrm>
            <a:custGeom>
              <a:avLst/>
              <a:gdLst>
                <a:gd name="T0" fmla="*/ 115 w 550"/>
                <a:gd name="T1" fmla="*/ 0 h 932"/>
                <a:gd name="T2" fmla="*/ 57 w 550"/>
                <a:gd name="T3" fmla="*/ 49 h 932"/>
                <a:gd name="T4" fmla="*/ 0 w 550"/>
                <a:gd name="T5" fmla="*/ 353 h 932"/>
                <a:gd name="T6" fmla="*/ 0 w 550"/>
                <a:gd name="T7" fmla="*/ 360 h 932"/>
                <a:gd name="T8" fmla="*/ 0 w 550"/>
                <a:gd name="T9" fmla="*/ 368 h 932"/>
                <a:gd name="T10" fmla="*/ 58 w 550"/>
                <a:gd name="T11" fmla="*/ 427 h 932"/>
                <a:gd name="T12" fmla="*/ 115 w 550"/>
                <a:gd name="T13" fmla="*/ 379 h 932"/>
                <a:gd name="T14" fmla="*/ 152 w 550"/>
                <a:gd name="T15" fmla="*/ 153 h 932"/>
                <a:gd name="T16" fmla="*/ 151 w 550"/>
                <a:gd name="T17" fmla="*/ 874 h 932"/>
                <a:gd name="T18" fmla="*/ 209 w 550"/>
                <a:gd name="T19" fmla="*/ 932 h 932"/>
                <a:gd name="T20" fmla="*/ 268 w 550"/>
                <a:gd name="T21" fmla="*/ 874 h 932"/>
                <a:gd name="T22" fmla="*/ 268 w 550"/>
                <a:gd name="T23" fmla="*/ 517 h 932"/>
                <a:gd name="T24" fmla="*/ 282 w 550"/>
                <a:gd name="T25" fmla="*/ 517 h 932"/>
                <a:gd name="T26" fmla="*/ 282 w 550"/>
                <a:gd name="T27" fmla="*/ 874 h 932"/>
                <a:gd name="T28" fmla="*/ 340 w 550"/>
                <a:gd name="T29" fmla="*/ 932 h 932"/>
                <a:gd name="T30" fmla="*/ 398 w 550"/>
                <a:gd name="T31" fmla="*/ 874 h 932"/>
                <a:gd name="T32" fmla="*/ 398 w 550"/>
                <a:gd name="T33" fmla="*/ 153 h 932"/>
                <a:gd name="T34" fmla="*/ 434 w 550"/>
                <a:gd name="T35" fmla="*/ 379 h 932"/>
                <a:gd name="T36" fmla="*/ 491 w 550"/>
                <a:gd name="T37" fmla="*/ 427 h 932"/>
                <a:gd name="T38" fmla="*/ 550 w 550"/>
                <a:gd name="T39" fmla="*/ 368 h 932"/>
                <a:gd name="T40" fmla="*/ 549 w 550"/>
                <a:gd name="T41" fmla="*/ 360 h 932"/>
                <a:gd name="T42" fmla="*/ 550 w 550"/>
                <a:gd name="T43" fmla="*/ 353 h 932"/>
                <a:gd name="T44" fmla="*/ 492 w 550"/>
                <a:gd name="T45" fmla="*/ 49 h 932"/>
                <a:gd name="T46" fmla="*/ 435 w 550"/>
                <a:gd name="T47" fmla="*/ 0 h 932"/>
                <a:gd name="T48" fmla="*/ 115 w 550"/>
                <a:gd name="T49" fmla="*/ 0 h 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50" h="932">
                  <a:moveTo>
                    <a:pt x="115" y="0"/>
                  </a:moveTo>
                  <a:cubicBezTo>
                    <a:pt x="86" y="0"/>
                    <a:pt x="62" y="21"/>
                    <a:pt x="57" y="49"/>
                  </a:cubicBezTo>
                  <a:cubicBezTo>
                    <a:pt x="0" y="353"/>
                    <a:pt x="0" y="353"/>
                    <a:pt x="0" y="353"/>
                  </a:cubicBezTo>
                  <a:cubicBezTo>
                    <a:pt x="0" y="355"/>
                    <a:pt x="0" y="358"/>
                    <a:pt x="0" y="360"/>
                  </a:cubicBezTo>
                  <a:cubicBezTo>
                    <a:pt x="0" y="363"/>
                    <a:pt x="0" y="366"/>
                    <a:pt x="0" y="368"/>
                  </a:cubicBezTo>
                  <a:cubicBezTo>
                    <a:pt x="0" y="400"/>
                    <a:pt x="26" y="427"/>
                    <a:pt x="58" y="427"/>
                  </a:cubicBezTo>
                  <a:cubicBezTo>
                    <a:pt x="86" y="427"/>
                    <a:pt x="110" y="407"/>
                    <a:pt x="115" y="379"/>
                  </a:cubicBezTo>
                  <a:cubicBezTo>
                    <a:pt x="152" y="153"/>
                    <a:pt x="152" y="153"/>
                    <a:pt x="152" y="153"/>
                  </a:cubicBezTo>
                  <a:cubicBezTo>
                    <a:pt x="151" y="874"/>
                    <a:pt x="151" y="874"/>
                    <a:pt x="151" y="874"/>
                  </a:cubicBezTo>
                  <a:cubicBezTo>
                    <a:pt x="151" y="906"/>
                    <a:pt x="177" y="932"/>
                    <a:pt x="209" y="932"/>
                  </a:cubicBezTo>
                  <a:cubicBezTo>
                    <a:pt x="242" y="932"/>
                    <a:pt x="268" y="906"/>
                    <a:pt x="268" y="874"/>
                  </a:cubicBezTo>
                  <a:cubicBezTo>
                    <a:pt x="268" y="517"/>
                    <a:pt x="268" y="517"/>
                    <a:pt x="268" y="517"/>
                  </a:cubicBezTo>
                  <a:cubicBezTo>
                    <a:pt x="282" y="517"/>
                    <a:pt x="282" y="517"/>
                    <a:pt x="282" y="517"/>
                  </a:cubicBezTo>
                  <a:cubicBezTo>
                    <a:pt x="282" y="874"/>
                    <a:pt x="282" y="874"/>
                    <a:pt x="282" y="874"/>
                  </a:cubicBezTo>
                  <a:cubicBezTo>
                    <a:pt x="282" y="906"/>
                    <a:pt x="308" y="932"/>
                    <a:pt x="340" y="932"/>
                  </a:cubicBezTo>
                  <a:cubicBezTo>
                    <a:pt x="372" y="932"/>
                    <a:pt x="398" y="906"/>
                    <a:pt x="398" y="874"/>
                  </a:cubicBezTo>
                  <a:cubicBezTo>
                    <a:pt x="398" y="153"/>
                    <a:pt x="398" y="153"/>
                    <a:pt x="398" y="153"/>
                  </a:cubicBezTo>
                  <a:cubicBezTo>
                    <a:pt x="434" y="379"/>
                    <a:pt x="434" y="379"/>
                    <a:pt x="434" y="379"/>
                  </a:cubicBezTo>
                  <a:cubicBezTo>
                    <a:pt x="439" y="407"/>
                    <a:pt x="463" y="427"/>
                    <a:pt x="491" y="427"/>
                  </a:cubicBezTo>
                  <a:cubicBezTo>
                    <a:pt x="524" y="427"/>
                    <a:pt x="550" y="400"/>
                    <a:pt x="550" y="368"/>
                  </a:cubicBezTo>
                  <a:cubicBezTo>
                    <a:pt x="550" y="366"/>
                    <a:pt x="550" y="363"/>
                    <a:pt x="549" y="360"/>
                  </a:cubicBezTo>
                  <a:cubicBezTo>
                    <a:pt x="550" y="358"/>
                    <a:pt x="550" y="355"/>
                    <a:pt x="550" y="353"/>
                  </a:cubicBezTo>
                  <a:cubicBezTo>
                    <a:pt x="492" y="49"/>
                    <a:pt x="492" y="49"/>
                    <a:pt x="492" y="49"/>
                  </a:cubicBezTo>
                  <a:cubicBezTo>
                    <a:pt x="488" y="21"/>
                    <a:pt x="464" y="0"/>
                    <a:pt x="435" y="0"/>
                  </a:cubicBezTo>
                  <a:lnTo>
                    <a:pt x="11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</p:grpSp>
      <p:sp>
        <p:nvSpPr>
          <p:cNvPr id="862" name="Oval 861"/>
          <p:cNvSpPr/>
          <p:nvPr/>
        </p:nvSpPr>
        <p:spPr>
          <a:xfrm>
            <a:off x="6338931" y="4891749"/>
            <a:ext cx="298208" cy="130168"/>
          </a:xfrm>
          <a:prstGeom prst="ellipse">
            <a:avLst/>
          </a:prstGeom>
          <a:noFill/>
          <a:ln w="19050">
            <a:solidFill>
              <a:srgbClr val="2980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75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863" name="Group 862"/>
          <p:cNvGrpSpPr/>
          <p:nvPr/>
        </p:nvGrpSpPr>
        <p:grpSpPr>
          <a:xfrm>
            <a:off x="6403854" y="4566746"/>
            <a:ext cx="168362" cy="390087"/>
            <a:chOff x="2772877" y="2261121"/>
            <a:chExt cx="1031840" cy="2275340"/>
          </a:xfrm>
          <a:solidFill>
            <a:schemeClr val="tx1">
              <a:lumMod val="60000"/>
              <a:lumOff val="40000"/>
            </a:schemeClr>
          </a:solidFill>
        </p:grpSpPr>
        <p:sp>
          <p:nvSpPr>
            <p:cNvPr id="864" name="Oval 35"/>
            <p:cNvSpPr>
              <a:spLocks noChangeArrowheads="1"/>
            </p:cNvSpPr>
            <p:nvPr/>
          </p:nvSpPr>
          <p:spPr bwMode="auto">
            <a:xfrm>
              <a:off x="3055090" y="2261121"/>
              <a:ext cx="469620" cy="46962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865" name="Freeform 37"/>
            <p:cNvSpPr>
              <a:spLocks/>
            </p:cNvSpPr>
            <p:nvPr/>
          </p:nvSpPr>
          <p:spPr bwMode="auto">
            <a:xfrm>
              <a:off x="2772877" y="2788065"/>
              <a:ext cx="1031840" cy="1748396"/>
            </a:xfrm>
            <a:custGeom>
              <a:avLst/>
              <a:gdLst>
                <a:gd name="T0" fmla="*/ 115 w 550"/>
                <a:gd name="T1" fmla="*/ 0 h 932"/>
                <a:gd name="T2" fmla="*/ 57 w 550"/>
                <a:gd name="T3" fmla="*/ 49 h 932"/>
                <a:gd name="T4" fmla="*/ 0 w 550"/>
                <a:gd name="T5" fmla="*/ 353 h 932"/>
                <a:gd name="T6" fmla="*/ 0 w 550"/>
                <a:gd name="T7" fmla="*/ 360 h 932"/>
                <a:gd name="T8" fmla="*/ 0 w 550"/>
                <a:gd name="T9" fmla="*/ 368 h 932"/>
                <a:gd name="T10" fmla="*/ 58 w 550"/>
                <a:gd name="T11" fmla="*/ 427 h 932"/>
                <a:gd name="T12" fmla="*/ 115 w 550"/>
                <a:gd name="T13" fmla="*/ 379 h 932"/>
                <a:gd name="T14" fmla="*/ 152 w 550"/>
                <a:gd name="T15" fmla="*/ 153 h 932"/>
                <a:gd name="T16" fmla="*/ 151 w 550"/>
                <a:gd name="T17" fmla="*/ 874 h 932"/>
                <a:gd name="T18" fmla="*/ 209 w 550"/>
                <a:gd name="T19" fmla="*/ 932 h 932"/>
                <a:gd name="T20" fmla="*/ 268 w 550"/>
                <a:gd name="T21" fmla="*/ 874 h 932"/>
                <a:gd name="T22" fmla="*/ 268 w 550"/>
                <a:gd name="T23" fmla="*/ 517 h 932"/>
                <a:gd name="T24" fmla="*/ 282 w 550"/>
                <a:gd name="T25" fmla="*/ 517 h 932"/>
                <a:gd name="T26" fmla="*/ 282 w 550"/>
                <a:gd name="T27" fmla="*/ 874 h 932"/>
                <a:gd name="T28" fmla="*/ 340 w 550"/>
                <a:gd name="T29" fmla="*/ 932 h 932"/>
                <a:gd name="T30" fmla="*/ 398 w 550"/>
                <a:gd name="T31" fmla="*/ 874 h 932"/>
                <a:gd name="T32" fmla="*/ 398 w 550"/>
                <a:gd name="T33" fmla="*/ 153 h 932"/>
                <a:gd name="T34" fmla="*/ 434 w 550"/>
                <a:gd name="T35" fmla="*/ 379 h 932"/>
                <a:gd name="T36" fmla="*/ 491 w 550"/>
                <a:gd name="T37" fmla="*/ 427 h 932"/>
                <a:gd name="T38" fmla="*/ 550 w 550"/>
                <a:gd name="T39" fmla="*/ 368 h 932"/>
                <a:gd name="T40" fmla="*/ 549 w 550"/>
                <a:gd name="T41" fmla="*/ 360 h 932"/>
                <a:gd name="T42" fmla="*/ 550 w 550"/>
                <a:gd name="T43" fmla="*/ 353 h 932"/>
                <a:gd name="T44" fmla="*/ 492 w 550"/>
                <a:gd name="T45" fmla="*/ 49 h 932"/>
                <a:gd name="T46" fmla="*/ 435 w 550"/>
                <a:gd name="T47" fmla="*/ 0 h 932"/>
                <a:gd name="T48" fmla="*/ 115 w 550"/>
                <a:gd name="T49" fmla="*/ 0 h 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50" h="932">
                  <a:moveTo>
                    <a:pt x="115" y="0"/>
                  </a:moveTo>
                  <a:cubicBezTo>
                    <a:pt x="86" y="0"/>
                    <a:pt x="62" y="21"/>
                    <a:pt x="57" y="49"/>
                  </a:cubicBezTo>
                  <a:cubicBezTo>
                    <a:pt x="0" y="353"/>
                    <a:pt x="0" y="353"/>
                    <a:pt x="0" y="353"/>
                  </a:cubicBezTo>
                  <a:cubicBezTo>
                    <a:pt x="0" y="355"/>
                    <a:pt x="0" y="358"/>
                    <a:pt x="0" y="360"/>
                  </a:cubicBezTo>
                  <a:cubicBezTo>
                    <a:pt x="0" y="363"/>
                    <a:pt x="0" y="366"/>
                    <a:pt x="0" y="368"/>
                  </a:cubicBezTo>
                  <a:cubicBezTo>
                    <a:pt x="0" y="400"/>
                    <a:pt x="26" y="427"/>
                    <a:pt x="58" y="427"/>
                  </a:cubicBezTo>
                  <a:cubicBezTo>
                    <a:pt x="86" y="427"/>
                    <a:pt x="110" y="407"/>
                    <a:pt x="115" y="379"/>
                  </a:cubicBezTo>
                  <a:cubicBezTo>
                    <a:pt x="152" y="153"/>
                    <a:pt x="152" y="153"/>
                    <a:pt x="152" y="153"/>
                  </a:cubicBezTo>
                  <a:cubicBezTo>
                    <a:pt x="151" y="874"/>
                    <a:pt x="151" y="874"/>
                    <a:pt x="151" y="874"/>
                  </a:cubicBezTo>
                  <a:cubicBezTo>
                    <a:pt x="151" y="906"/>
                    <a:pt x="177" y="932"/>
                    <a:pt x="209" y="932"/>
                  </a:cubicBezTo>
                  <a:cubicBezTo>
                    <a:pt x="242" y="932"/>
                    <a:pt x="268" y="906"/>
                    <a:pt x="268" y="874"/>
                  </a:cubicBezTo>
                  <a:cubicBezTo>
                    <a:pt x="268" y="517"/>
                    <a:pt x="268" y="517"/>
                    <a:pt x="268" y="517"/>
                  </a:cubicBezTo>
                  <a:cubicBezTo>
                    <a:pt x="282" y="517"/>
                    <a:pt x="282" y="517"/>
                    <a:pt x="282" y="517"/>
                  </a:cubicBezTo>
                  <a:cubicBezTo>
                    <a:pt x="282" y="874"/>
                    <a:pt x="282" y="874"/>
                    <a:pt x="282" y="874"/>
                  </a:cubicBezTo>
                  <a:cubicBezTo>
                    <a:pt x="282" y="906"/>
                    <a:pt x="308" y="932"/>
                    <a:pt x="340" y="932"/>
                  </a:cubicBezTo>
                  <a:cubicBezTo>
                    <a:pt x="372" y="932"/>
                    <a:pt x="398" y="906"/>
                    <a:pt x="398" y="874"/>
                  </a:cubicBezTo>
                  <a:cubicBezTo>
                    <a:pt x="398" y="153"/>
                    <a:pt x="398" y="153"/>
                    <a:pt x="398" y="153"/>
                  </a:cubicBezTo>
                  <a:cubicBezTo>
                    <a:pt x="434" y="379"/>
                    <a:pt x="434" y="379"/>
                    <a:pt x="434" y="379"/>
                  </a:cubicBezTo>
                  <a:cubicBezTo>
                    <a:pt x="439" y="407"/>
                    <a:pt x="463" y="427"/>
                    <a:pt x="491" y="427"/>
                  </a:cubicBezTo>
                  <a:cubicBezTo>
                    <a:pt x="524" y="427"/>
                    <a:pt x="550" y="400"/>
                    <a:pt x="550" y="368"/>
                  </a:cubicBezTo>
                  <a:cubicBezTo>
                    <a:pt x="550" y="366"/>
                    <a:pt x="550" y="363"/>
                    <a:pt x="549" y="360"/>
                  </a:cubicBezTo>
                  <a:cubicBezTo>
                    <a:pt x="550" y="358"/>
                    <a:pt x="550" y="355"/>
                    <a:pt x="550" y="353"/>
                  </a:cubicBezTo>
                  <a:cubicBezTo>
                    <a:pt x="492" y="49"/>
                    <a:pt x="492" y="49"/>
                    <a:pt x="492" y="49"/>
                  </a:cubicBezTo>
                  <a:cubicBezTo>
                    <a:pt x="488" y="21"/>
                    <a:pt x="464" y="0"/>
                    <a:pt x="435" y="0"/>
                  </a:cubicBezTo>
                  <a:lnTo>
                    <a:pt x="11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</p:grpSp>
      <p:cxnSp>
        <p:nvCxnSpPr>
          <p:cNvPr id="866" name="Straight Connector 865"/>
          <p:cNvCxnSpPr>
            <a:stCxn id="790" idx="5"/>
            <a:endCxn id="850" idx="1"/>
          </p:cNvCxnSpPr>
          <p:nvPr/>
        </p:nvCxnSpPr>
        <p:spPr>
          <a:xfrm>
            <a:off x="4664638" y="5002854"/>
            <a:ext cx="138694" cy="156958"/>
          </a:xfrm>
          <a:prstGeom prst="line">
            <a:avLst/>
          </a:prstGeom>
          <a:solidFill>
            <a:schemeClr val="tx2"/>
          </a:solidFill>
          <a:ln w="9525" cmpd="sng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7" name="Straight Connector 866"/>
          <p:cNvCxnSpPr>
            <a:stCxn id="850" idx="7"/>
            <a:endCxn id="858" idx="3"/>
          </p:cNvCxnSpPr>
          <p:nvPr/>
        </p:nvCxnSpPr>
        <p:spPr>
          <a:xfrm flipV="1">
            <a:off x="5014196" y="5002854"/>
            <a:ext cx="104990" cy="156958"/>
          </a:xfrm>
          <a:prstGeom prst="line">
            <a:avLst/>
          </a:prstGeom>
          <a:solidFill>
            <a:schemeClr val="tx2"/>
          </a:solidFill>
          <a:ln w="9525" cmpd="sng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8" name="Straight Connector 867"/>
          <p:cNvCxnSpPr>
            <a:stCxn id="850" idx="5"/>
            <a:endCxn id="838" idx="1"/>
          </p:cNvCxnSpPr>
          <p:nvPr/>
        </p:nvCxnSpPr>
        <p:spPr>
          <a:xfrm>
            <a:off x="5014196" y="5251854"/>
            <a:ext cx="101839" cy="152259"/>
          </a:xfrm>
          <a:prstGeom prst="line">
            <a:avLst/>
          </a:prstGeom>
          <a:solidFill>
            <a:schemeClr val="tx2"/>
          </a:solidFill>
          <a:ln w="9525" cmpd="sng">
            <a:solidFill>
              <a:srgbClr val="BFBF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9" name="Straight Connector 868"/>
          <p:cNvCxnSpPr>
            <a:stCxn id="842" idx="3"/>
            <a:endCxn id="838" idx="7"/>
          </p:cNvCxnSpPr>
          <p:nvPr/>
        </p:nvCxnSpPr>
        <p:spPr>
          <a:xfrm flipH="1">
            <a:off x="5326899" y="5251854"/>
            <a:ext cx="108141" cy="152259"/>
          </a:xfrm>
          <a:prstGeom prst="line">
            <a:avLst/>
          </a:prstGeom>
          <a:solidFill>
            <a:schemeClr val="tx2"/>
          </a:solidFill>
          <a:ln w="9525" cmpd="sng">
            <a:solidFill>
              <a:srgbClr val="BFBF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0" name="Straight Connector 869"/>
          <p:cNvCxnSpPr>
            <a:stCxn id="858" idx="5"/>
            <a:endCxn id="842" idx="1"/>
          </p:cNvCxnSpPr>
          <p:nvPr/>
        </p:nvCxnSpPr>
        <p:spPr>
          <a:xfrm>
            <a:off x="5330050" y="5002854"/>
            <a:ext cx="104990" cy="156958"/>
          </a:xfrm>
          <a:prstGeom prst="line">
            <a:avLst/>
          </a:prstGeom>
          <a:solidFill>
            <a:schemeClr val="tx2"/>
          </a:solidFill>
          <a:ln w="9525" cmpd="sng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1" name="Straight Connector 870"/>
          <p:cNvCxnSpPr>
            <a:stCxn id="842" idx="7"/>
            <a:endCxn id="854" idx="3"/>
          </p:cNvCxnSpPr>
          <p:nvPr/>
        </p:nvCxnSpPr>
        <p:spPr>
          <a:xfrm flipV="1">
            <a:off x="5645904" y="5002854"/>
            <a:ext cx="104990" cy="156958"/>
          </a:xfrm>
          <a:prstGeom prst="line">
            <a:avLst/>
          </a:prstGeom>
          <a:solidFill>
            <a:schemeClr val="tx2"/>
          </a:solidFill>
          <a:ln w="9525" cmpd="sng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2" name="Straight Connector 871"/>
          <p:cNvCxnSpPr>
            <a:stCxn id="854" idx="5"/>
            <a:endCxn id="846" idx="1"/>
          </p:cNvCxnSpPr>
          <p:nvPr/>
        </p:nvCxnSpPr>
        <p:spPr>
          <a:xfrm>
            <a:off x="5961758" y="5002854"/>
            <a:ext cx="104990" cy="156958"/>
          </a:xfrm>
          <a:prstGeom prst="line">
            <a:avLst/>
          </a:prstGeom>
          <a:solidFill>
            <a:schemeClr val="tx2"/>
          </a:solidFill>
          <a:ln w="9525" cmpd="sng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3" name="Straight Connector 872"/>
          <p:cNvCxnSpPr>
            <a:stCxn id="846" idx="7"/>
            <a:endCxn id="862" idx="3"/>
          </p:cNvCxnSpPr>
          <p:nvPr/>
        </p:nvCxnSpPr>
        <p:spPr>
          <a:xfrm flipV="1">
            <a:off x="6277613" y="5002854"/>
            <a:ext cx="104990" cy="156958"/>
          </a:xfrm>
          <a:prstGeom prst="line">
            <a:avLst/>
          </a:prstGeom>
          <a:solidFill>
            <a:schemeClr val="tx2"/>
          </a:solidFill>
          <a:ln w="9525" cmpd="sng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4" name="Straight Connector 873"/>
          <p:cNvCxnSpPr>
            <a:stCxn id="838" idx="5"/>
            <a:endCxn id="830" idx="1"/>
          </p:cNvCxnSpPr>
          <p:nvPr/>
        </p:nvCxnSpPr>
        <p:spPr>
          <a:xfrm>
            <a:off x="5326899" y="5496155"/>
            <a:ext cx="105215" cy="151652"/>
          </a:xfrm>
          <a:prstGeom prst="line">
            <a:avLst/>
          </a:prstGeom>
          <a:solidFill>
            <a:schemeClr val="tx2"/>
          </a:solidFill>
          <a:ln w="9525" cmpd="sng">
            <a:solidFill>
              <a:srgbClr val="BFBF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5" name="Straight Connector 874"/>
          <p:cNvCxnSpPr>
            <a:stCxn id="830" idx="7"/>
            <a:endCxn id="834" idx="3"/>
          </p:cNvCxnSpPr>
          <p:nvPr/>
        </p:nvCxnSpPr>
        <p:spPr>
          <a:xfrm flipV="1">
            <a:off x="5642979" y="5496155"/>
            <a:ext cx="105215" cy="151652"/>
          </a:xfrm>
          <a:prstGeom prst="line">
            <a:avLst/>
          </a:prstGeom>
          <a:solidFill>
            <a:schemeClr val="tx2"/>
          </a:solidFill>
          <a:ln w="9525" cmpd="sng">
            <a:solidFill>
              <a:srgbClr val="BFBF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6" name="Straight Connector 875"/>
          <p:cNvCxnSpPr>
            <a:stCxn id="842" idx="5"/>
            <a:endCxn id="834" idx="1"/>
          </p:cNvCxnSpPr>
          <p:nvPr/>
        </p:nvCxnSpPr>
        <p:spPr>
          <a:xfrm>
            <a:off x="5645904" y="5251854"/>
            <a:ext cx="102290" cy="152259"/>
          </a:xfrm>
          <a:prstGeom prst="line">
            <a:avLst/>
          </a:prstGeom>
          <a:solidFill>
            <a:schemeClr val="tx2"/>
          </a:solidFill>
          <a:ln w="9525" cmpd="sng">
            <a:solidFill>
              <a:srgbClr val="BFBF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7" name="Straight Connector 876"/>
          <p:cNvCxnSpPr>
            <a:stCxn id="834" idx="7"/>
            <a:endCxn id="846" idx="3"/>
          </p:cNvCxnSpPr>
          <p:nvPr/>
        </p:nvCxnSpPr>
        <p:spPr>
          <a:xfrm flipV="1">
            <a:off x="5959058" y="5251854"/>
            <a:ext cx="107690" cy="152259"/>
          </a:xfrm>
          <a:prstGeom prst="line">
            <a:avLst/>
          </a:prstGeom>
          <a:solidFill>
            <a:schemeClr val="tx2"/>
          </a:solidFill>
          <a:ln w="9525" cmpd="sng">
            <a:solidFill>
              <a:srgbClr val="BFBF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8" name="Oval 877"/>
          <p:cNvSpPr/>
          <p:nvPr/>
        </p:nvSpPr>
        <p:spPr>
          <a:xfrm>
            <a:off x="6020602" y="5628744"/>
            <a:ext cx="298208" cy="130168"/>
          </a:xfrm>
          <a:prstGeom prst="ellipse">
            <a:avLst/>
          </a:prstGeom>
          <a:noFill/>
          <a:ln w="19050">
            <a:solidFill>
              <a:srgbClr val="F29B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75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879" name="Group 878"/>
          <p:cNvGrpSpPr/>
          <p:nvPr/>
        </p:nvGrpSpPr>
        <p:grpSpPr>
          <a:xfrm>
            <a:off x="6085525" y="5303741"/>
            <a:ext cx="168362" cy="390087"/>
            <a:chOff x="2772877" y="2261121"/>
            <a:chExt cx="1031840" cy="2275340"/>
          </a:xfrm>
          <a:solidFill>
            <a:schemeClr val="tx1">
              <a:lumMod val="60000"/>
              <a:lumOff val="40000"/>
            </a:schemeClr>
          </a:solidFill>
        </p:grpSpPr>
        <p:sp>
          <p:nvSpPr>
            <p:cNvPr id="880" name="Oval 35"/>
            <p:cNvSpPr>
              <a:spLocks noChangeArrowheads="1"/>
            </p:cNvSpPr>
            <p:nvPr/>
          </p:nvSpPr>
          <p:spPr bwMode="auto">
            <a:xfrm>
              <a:off x="3055090" y="2261121"/>
              <a:ext cx="469620" cy="46962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881" name="Freeform 37"/>
            <p:cNvSpPr>
              <a:spLocks/>
            </p:cNvSpPr>
            <p:nvPr/>
          </p:nvSpPr>
          <p:spPr bwMode="auto">
            <a:xfrm>
              <a:off x="2772877" y="2788065"/>
              <a:ext cx="1031840" cy="1748396"/>
            </a:xfrm>
            <a:custGeom>
              <a:avLst/>
              <a:gdLst>
                <a:gd name="T0" fmla="*/ 115 w 550"/>
                <a:gd name="T1" fmla="*/ 0 h 932"/>
                <a:gd name="T2" fmla="*/ 57 w 550"/>
                <a:gd name="T3" fmla="*/ 49 h 932"/>
                <a:gd name="T4" fmla="*/ 0 w 550"/>
                <a:gd name="T5" fmla="*/ 353 h 932"/>
                <a:gd name="T6" fmla="*/ 0 w 550"/>
                <a:gd name="T7" fmla="*/ 360 h 932"/>
                <a:gd name="T8" fmla="*/ 0 w 550"/>
                <a:gd name="T9" fmla="*/ 368 h 932"/>
                <a:gd name="T10" fmla="*/ 58 w 550"/>
                <a:gd name="T11" fmla="*/ 427 h 932"/>
                <a:gd name="T12" fmla="*/ 115 w 550"/>
                <a:gd name="T13" fmla="*/ 379 h 932"/>
                <a:gd name="T14" fmla="*/ 152 w 550"/>
                <a:gd name="T15" fmla="*/ 153 h 932"/>
                <a:gd name="T16" fmla="*/ 151 w 550"/>
                <a:gd name="T17" fmla="*/ 874 h 932"/>
                <a:gd name="T18" fmla="*/ 209 w 550"/>
                <a:gd name="T19" fmla="*/ 932 h 932"/>
                <a:gd name="T20" fmla="*/ 268 w 550"/>
                <a:gd name="T21" fmla="*/ 874 h 932"/>
                <a:gd name="T22" fmla="*/ 268 w 550"/>
                <a:gd name="T23" fmla="*/ 517 h 932"/>
                <a:gd name="T24" fmla="*/ 282 w 550"/>
                <a:gd name="T25" fmla="*/ 517 h 932"/>
                <a:gd name="T26" fmla="*/ 282 w 550"/>
                <a:gd name="T27" fmla="*/ 874 h 932"/>
                <a:gd name="T28" fmla="*/ 340 w 550"/>
                <a:gd name="T29" fmla="*/ 932 h 932"/>
                <a:gd name="T30" fmla="*/ 398 w 550"/>
                <a:gd name="T31" fmla="*/ 874 h 932"/>
                <a:gd name="T32" fmla="*/ 398 w 550"/>
                <a:gd name="T33" fmla="*/ 153 h 932"/>
                <a:gd name="T34" fmla="*/ 434 w 550"/>
                <a:gd name="T35" fmla="*/ 379 h 932"/>
                <a:gd name="T36" fmla="*/ 491 w 550"/>
                <a:gd name="T37" fmla="*/ 427 h 932"/>
                <a:gd name="T38" fmla="*/ 550 w 550"/>
                <a:gd name="T39" fmla="*/ 368 h 932"/>
                <a:gd name="T40" fmla="*/ 549 w 550"/>
                <a:gd name="T41" fmla="*/ 360 h 932"/>
                <a:gd name="T42" fmla="*/ 550 w 550"/>
                <a:gd name="T43" fmla="*/ 353 h 932"/>
                <a:gd name="T44" fmla="*/ 492 w 550"/>
                <a:gd name="T45" fmla="*/ 49 h 932"/>
                <a:gd name="T46" fmla="*/ 435 w 550"/>
                <a:gd name="T47" fmla="*/ 0 h 932"/>
                <a:gd name="T48" fmla="*/ 115 w 550"/>
                <a:gd name="T49" fmla="*/ 0 h 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50" h="932">
                  <a:moveTo>
                    <a:pt x="115" y="0"/>
                  </a:moveTo>
                  <a:cubicBezTo>
                    <a:pt x="86" y="0"/>
                    <a:pt x="62" y="21"/>
                    <a:pt x="57" y="49"/>
                  </a:cubicBezTo>
                  <a:cubicBezTo>
                    <a:pt x="0" y="353"/>
                    <a:pt x="0" y="353"/>
                    <a:pt x="0" y="353"/>
                  </a:cubicBezTo>
                  <a:cubicBezTo>
                    <a:pt x="0" y="355"/>
                    <a:pt x="0" y="358"/>
                    <a:pt x="0" y="360"/>
                  </a:cubicBezTo>
                  <a:cubicBezTo>
                    <a:pt x="0" y="363"/>
                    <a:pt x="0" y="366"/>
                    <a:pt x="0" y="368"/>
                  </a:cubicBezTo>
                  <a:cubicBezTo>
                    <a:pt x="0" y="400"/>
                    <a:pt x="26" y="427"/>
                    <a:pt x="58" y="427"/>
                  </a:cubicBezTo>
                  <a:cubicBezTo>
                    <a:pt x="86" y="427"/>
                    <a:pt x="110" y="407"/>
                    <a:pt x="115" y="379"/>
                  </a:cubicBezTo>
                  <a:cubicBezTo>
                    <a:pt x="152" y="153"/>
                    <a:pt x="152" y="153"/>
                    <a:pt x="152" y="153"/>
                  </a:cubicBezTo>
                  <a:cubicBezTo>
                    <a:pt x="151" y="874"/>
                    <a:pt x="151" y="874"/>
                    <a:pt x="151" y="874"/>
                  </a:cubicBezTo>
                  <a:cubicBezTo>
                    <a:pt x="151" y="906"/>
                    <a:pt x="177" y="932"/>
                    <a:pt x="209" y="932"/>
                  </a:cubicBezTo>
                  <a:cubicBezTo>
                    <a:pt x="242" y="932"/>
                    <a:pt x="268" y="906"/>
                    <a:pt x="268" y="874"/>
                  </a:cubicBezTo>
                  <a:cubicBezTo>
                    <a:pt x="268" y="517"/>
                    <a:pt x="268" y="517"/>
                    <a:pt x="268" y="517"/>
                  </a:cubicBezTo>
                  <a:cubicBezTo>
                    <a:pt x="282" y="517"/>
                    <a:pt x="282" y="517"/>
                    <a:pt x="282" y="517"/>
                  </a:cubicBezTo>
                  <a:cubicBezTo>
                    <a:pt x="282" y="874"/>
                    <a:pt x="282" y="874"/>
                    <a:pt x="282" y="874"/>
                  </a:cubicBezTo>
                  <a:cubicBezTo>
                    <a:pt x="282" y="906"/>
                    <a:pt x="308" y="932"/>
                    <a:pt x="340" y="932"/>
                  </a:cubicBezTo>
                  <a:cubicBezTo>
                    <a:pt x="372" y="932"/>
                    <a:pt x="398" y="906"/>
                    <a:pt x="398" y="874"/>
                  </a:cubicBezTo>
                  <a:cubicBezTo>
                    <a:pt x="398" y="153"/>
                    <a:pt x="398" y="153"/>
                    <a:pt x="398" y="153"/>
                  </a:cubicBezTo>
                  <a:cubicBezTo>
                    <a:pt x="434" y="379"/>
                    <a:pt x="434" y="379"/>
                    <a:pt x="434" y="379"/>
                  </a:cubicBezTo>
                  <a:cubicBezTo>
                    <a:pt x="439" y="407"/>
                    <a:pt x="463" y="427"/>
                    <a:pt x="491" y="427"/>
                  </a:cubicBezTo>
                  <a:cubicBezTo>
                    <a:pt x="524" y="427"/>
                    <a:pt x="550" y="400"/>
                    <a:pt x="550" y="368"/>
                  </a:cubicBezTo>
                  <a:cubicBezTo>
                    <a:pt x="550" y="366"/>
                    <a:pt x="550" y="363"/>
                    <a:pt x="549" y="360"/>
                  </a:cubicBezTo>
                  <a:cubicBezTo>
                    <a:pt x="550" y="358"/>
                    <a:pt x="550" y="355"/>
                    <a:pt x="550" y="353"/>
                  </a:cubicBezTo>
                  <a:cubicBezTo>
                    <a:pt x="492" y="49"/>
                    <a:pt x="492" y="49"/>
                    <a:pt x="492" y="49"/>
                  </a:cubicBezTo>
                  <a:cubicBezTo>
                    <a:pt x="488" y="21"/>
                    <a:pt x="464" y="0"/>
                    <a:pt x="435" y="0"/>
                  </a:cubicBezTo>
                  <a:lnTo>
                    <a:pt x="11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</p:grpSp>
      <p:sp>
        <p:nvSpPr>
          <p:cNvPr id="882" name="Oval 881"/>
          <p:cNvSpPr/>
          <p:nvPr/>
        </p:nvSpPr>
        <p:spPr>
          <a:xfrm>
            <a:off x="6336682" y="5385050"/>
            <a:ext cx="298208" cy="130168"/>
          </a:xfrm>
          <a:prstGeom prst="ellipse">
            <a:avLst/>
          </a:prstGeom>
          <a:noFill/>
          <a:ln w="19050">
            <a:solidFill>
              <a:srgbClr val="A6C1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75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883" name="Group 882"/>
          <p:cNvGrpSpPr/>
          <p:nvPr/>
        </p:nvGrpSpPr>
        <p:grpSpPr>
          <a:xfrm>
            <a:off x="6401605" y="5060047"/>
            <a:ext cx="168362" cy="390087"/>
            <a:chOff x="2772877" y="2261121"/>
            <a:chExt cx="1031840" cy="2275340"/>
          </a:xfrm>
          <a:solidFill>
            <a:schemeClr val="tx1">
              <a:lumMod val="60000"/>
              <a:lumOff val="40000"/>
            </a:schemeClr>
          </a:solidFill>
        </p:grpSpPr>
        <p:sp>
          <p:nvSpPr>
            <p:cNvPr id="884" name="Oval 35"/>
            <p:cNvSpPr>
              <a:spLocks noChangeArrowheads="1"/>
            </p:cNvSpPr>
            <p:nvPr/>
          </p:nvSpPr>
          <p:spPr bwMode="auto">
            <a:xfrm>
              <a:off x="3055090" y="2261121"/>
              <a:ext cx="469620" cy="46962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885" name="Freeform 37"/>
            <p:cNvSpPr>
              <a:spLocks/>
            </p:cNvSpPr>
            <p:nvPr/>
          </p:nvSpPr>
          <p:spPr bwMode="auto">
            <a:xfrm>
              <a:off x="2772877" y="2788065"/>
              <a:ext cx="1031840" cy="1748396"/>
            </a:xfrm>
            <a:custGeom>
              <a:avLst/>
              <a:gdLst>
                <a:gd name="T0" fmla="*/ 115 w 550"/>
                <a:gd name="T1" fmla="*/ 0 h 932"/>
                <a:gd name="T2" fmla="*/ 57 w 550"/>
                <a:gd name="T3" fmla="*/ 49 h 932"/>
                <a:gd name="T4" fmla="*/ 0 w 550"/>
                <a:gd name="T5" fmla="*/ 353 h 932"/>
                <a:gd name="T6" fmla="*/ 0 w 550"/>
                <a:gd name="T7" fmla="*/ 360 h 932"/>
                <a:gd name="T8" fmla="*/ 0 w 550"/>
                <a:gd name="T9" fmla="*/ 368 h 932"/>
                <a:gd name="T10" fmla="*/ 58 w 550"/>
                <a:gd name="T11" fmla="*/ 427 h 932"/>
                <a:gd name="T12" fmla="*/ 115 w 550"/>
                <a:gd name="T13" fmla="*/ 379 h 932"/>
                <a:gd name="T14" fmla="*/ 152 w 550"/>
                <a:gd name="T15" fmla="*/ 153 h 932"/>
                <a:gd name="T16" fmla="*/ 151 w 550"/>
                <a:gd name="T17" fmla="*/ 874 h 932"/>
                <a:gd name="T18" fmla="*/ 209 w 550"/>
                <a:gd name="T19" fmla="*/ 932 h 932"/>
                <a:gd name="T20" fmla="*/ 268 w 550"/>
                <a:gd name="T21" fmla="*/ 874 h 932"/>
                <a:gd name="T22" fmla="*/ 268 w 550"/>
                <a:gd name="T23" fmla="*/ 517 h 932"/>
                <a:gd name="T24" fmla="*/ 282 w 550"/>
                <a:gd name="T25" fmla="*/ 517 h 932"/>
                <a:gd name="T26" fmla="*/ 282 w 550"/>
                <a:gd name="T27" fmla="*/ 874 h 932"/>
                <a:gd name="T28" fmla="*/ 340 w 550"/>
                <a:gd name="T29" fmla="*/ 932 h 932"/>
                <a:gd name="T30" fmla="*/ 398 w 550"/>
                <a:gd name="T31" fmla="*/ 874 h 932"/>
                <a:gd name="T32" fmla="*/ 398 w 550"/>
                <a:gd name="T33" fmla="*/ 153 h 932"/>
                <a:gd name="T34" fmla="*/ 434 w 550"/>
                <a:gd name="T35" fmla="*/ 379 h 932"/>
                <a:gd name="T36" fmla="*/ 491 w 550"/>
                <a:gd name="T37" fmla="*/ 427 h 932"/>
                <a:gd name="T38" fmla="*/ 550 w 550"/>
                <a:gd name="T39" fmla="*/ 368 h 932"/>
                <a:gd name="T40" fmla="*/ 549 w 550"/>
                <a:gd name="T41" fmla="*/ 360 h 932"/>
                <a:gd name="T42" fmla="*/ 550 w 550"/>
                <a:gd name="T43" fmla="*/ 353 h 932"/>
                <a:gd name="T44" fmla="*/ 492 w 550"/>
                <a:gd name="T45" fmla="*/ 49 h 932"/>
                <a:gd name="T46" fmla="*/ 435 w 550"/>
                <a:gd name="T47" fmla="*/ 0 h 932"/>
                <a:gd name="T48" fmla="*/ 115 w 550"/>
                <a:gd name="T49" fmla="*/ 0 h 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50" h="932">
                  <a:moveTo>
                    <a:pt x="115" y="0"/>
                  </a:moveTo>
                  <a:cubicBezTo>
                    <a:pt x="86" y="0"/>
                    <a:pt x="62" y="21"/>
                    <a:pt x="57" y="49"/>
                  </a:cubicBezTo>
                  <a:cubicBezTo>
                    <a:pt x="0" y="353"/>
                    <a:pt x="0" y="353"/>
                    <a:pt x="0" y="353"/>
                  </a:cubicBezTo>
                  <a:cubicBezTo>
                    <a:pt x="0" y="355"/>
                    <a:pt x="0" y="358"/>
                    <a:pt x="0" y="360"/>
                  </a:cubicBezTo>
                  <a:cubicBezTo>
                    <a:pt x="0" y="363"/>
                    <a:pt x="0" y="366"/>
                    <a:pt x="0" y="368"/>
                  </a:cubicBezTo>
                  <a:cubicBezTo>
                    <a:pt x="0" y="400"/>
                    <a:pt x="26" y="427"/>
                    <a:pt x="58" y="427"/>
                  </a:cubicBezTo>
                  <a:cubicBezTo>
                    <a:pt x="86" y="427"/>
                    <a:pt x="110" y="407"/>
                    <a:pt x="115" y="379"/>
                  </a:cubicBezTo>
                  <a:cubicBezTo>
                    <a:pt x="152" y="153"/>
                    <a:pt x="152" y="153"/>
                    <a:pt x="152" y="153"/>
                  </a:cubicBezTo>
                  <a:cubicBezTo>
                    <a:pt x="151" y="874"/>
                    <a:pt x="151" y="874"/>
                    <a:pt x="151" y="874"/>
                  </a:cubicBezTo>
                  <a:cubicBezTo>
                    <a:pt x="151" y="906"/>
                    <a:pt x="177" y="932"/>
                    <a:pt x="209" y="932"/>
                  </a:cubicBezTo>
                  <a:cubicBezTo>
                    <a:pt x="242" y="932"/>
                    <a:pt x="268" y="906"/>
                    <a:pt x="268" y="874"/>
                  </a:cubicBezTo>
                  <a:cubicBezTo>
                    <a:pt x="268" y="517"/>
                    <a:pt x="268" y="517"/>
                    <a:pt x="268" y="517"/>
                  </a:cubicBezTo>
                  <a:cubicBezTo>
                    <a:pt x="282" y="517"/>
                    <a:pt x="282" y="517"/>
                    <a:pt x="282" y="517"/>
                  </a:cubicBezTo>
                  <a:cubicBezTo>
                    <a:pt x="282" y="874"/>
                    <a:pt x="282" y="874"/>
                    <a:pt x="282" y="874"/>
                  </a:cubicBezTo>
                  <a:cubicBezTo>
                    <a:pt x="282" y="906"/>
                    <a:pt x="308" y="932"/>
                    <a:pt x="340" y="932"/>
                  </a:cubicBezTo>
                  <a:cubicBezTo>
                    <a:pt x="372" y="932"/>
                    <a:pt x="398" y="906"/>
                    <a:pt x="398" y="874"/>
                  </a:cubicBezTo>
                  <a:cubicBezTo>
                    <a:pt x="398" y="153"/>
                    <a:pt x="398" y="153"/>
                    <a:pt x="398" y="153"/>
                  </a:cubicBezTo>
                  <a:cubicBezTo>
                    <a:pt x="434" y="379"/>
                    <a:pt x="434" y="379"/>
                    <a:pt x="434" y="379"/>
                  </a:cubicBezTo>
                  <a:cubicBezTo>
                    <a:pt x="439" y="407"/>
                    <a:pt x="463" y="427"/>
                    <a:pt x="491" y="427"/>
                  </a:cubicBezTo>
                  <a:cubicBezTo>
                    <a:pt x="524" y="427"/>
                    <a:pt x="550" y="400"/>
                    <a:pt x="550" y="368"/>
                  </a:cubicBezTo>
                  <a:cubicBezTo>
                    <a:pt x="550" y="366"/>
                    <a:pt x="550" y="363"/>
                    <a:pt x="549" y="360"/>
                  </a:cubicBezTo>
                  <a:cubicBezTo>
                    <a:pt x="550" y="358"/>
                    <a:pt x="550" y="355"/>
                    <a:pt x="550" y="353"/>
                  </a:cubicBezTo>
                  <a:cubicBezTo>
                    <a:pt x="492" y="49"/>
                    <a:pt x="492" y="49"/>
                    <a:pt x="492" y="49"/>
                  </a:cubicBezTo>
                  <a:cubicBezTo>
                    <a:pt x="488" y="21"/>
                    <a:pt x="464" y="0"/>
                    <a:pt x="435" y="0"/>
                  </a:cubicBezTo>
                  <a:lnTo>
                    <a:pt x="11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</p:grpSp>
      <p:sp>
        <p:nvSpPr>
          <p:cNvPr id="886" name="Oval 885"/>
          <p:cNvSpPr/>
          <p:nvPr/>
        </p:nvSpPr>
        <p:spPr>
          <a:xfrm>
            <a:off x="6654785" y="5140749"/>
            <a:ext cx="298208" cy="130168"/>
          </a:xfrm>
          <a:prstGeom prst="ellipse">
            <a:avLst/>
          </a:prstGeom>
          <a:noFill/>
          <a:ln w="19050">
            <a:solidFill>
              <a:srgbClr val="84CB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75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887" name="Group 886"/>
          <p:cNvGrpSpPr/>
          <p:nvPr/>
        </p:nvGrpSpPr>
        <p:grpSpPr>
          <a:xfrm>
            <a:off x="6719708" y="4815746"/>
            <a:ext cx="168362" cy="390087"/>
            <a:chOff x="2772877" y="2261121"/>
            <a:chExt cx="1031840" cy="2275340"/>
          </a:xfrm>
          <a:solidFill>
            <a:schemeClr val="tx1">
              <a:lumMod val="60000"/>
              <a:lumOff val="40000"/>
            </a:schemeClr>
          </a:solidFill>
        </p:grpSpPr>
        <p:sp>
          <p:nvSpPr>
            <p:cNvPr id="888" name="Oval 35"/>
            <p:cNvSpPr>
              <a:spLocks noChangeArrowheads="1"/>
            </p:cNvSpPr>
            <p:nvPr/>
          </p:nvSpPr>
          <p:spPr bwMode="auto">
            <a:xfrm>
              <a:off x="3055090" y="2261121"/>
              <a:ext cx="469620" cy="46962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889" name="Freeform 37"/>
            <p:cNvSpPr>
              <a:spLocks/>
            </p:cNvSpPr>
            <p:nvPr/>
          </p:nvSpPr>
          <p:spPr bwMode="auto">
            <a:xfrm>
              <a:off x="2772877" y="2788065"/>
              <a:ext cx="1031840" cy="1748396"/>
            </a:xfrm>
            <a:custGeom>
              <a:avLst/>
              <a:gdLst>
                <a:gd name="T0" fmla="*/ 115 w 550"/>
                <a:gd name="T1" fmla="*/ 0 h 932"/>
                <a:gd name="T2" fmla="*/ 57 w 550"/>
                <a:gd name="T3" fmla="*/ 49 h 932"/>
                <a:gd name="T4" fmla="*/ 0 w 550"/>
                <a:gd name="T5" fmla="*/ 353 h 932"/>
                <a:gd name="T6" fmla="*/ 0 w 550"/>
                <a:gd name="T7" fmla="*/ 360 h 932"/>
                <a:gd name="T8" fmla="*/ 0 w 550"/>
                <a:gd name="T9" fmla="*/ 368 h 932"/>
                <a:gd name="T10" fmla="*/ 58 w 550"/>
                <a:gd name="T11" fmla="*/ 427 h 932"/>
                <a:gd name="T12" fmla="*/ 115 w 550"/>
                <a:gd name="T13" fmla="*/ 379 h 932"/>
                <a:gd name="T14" fmla="*/ 152 w 550"/>
                <a:gd name="T15" fmla="*/ 153 h 932"/>
                <a:gd name="T16" fmla="*/ 151 w 550"/>
                <a:gd name="T17" fmla="*/ 874 h 932"/>
                <a:gd name="T18" fmla="*/ 209 w 550"/>
                <a:gd name="T19" fmla="*/ 932 h 932"/>
                <a:gd name="T20" fmla="*/ 268 w 550"/>
                <a:gd name="T21" fmla="*/ 874 h 932"/>
                <a:gd name="T22" fmla="*/ 268 w 550"/>
                <a:gd name="T23" fmla="*/ 517 h 932"/>
                <a:gd name="T24" fmla="*/ 282 w 550"/>
                <a:gd name="T25" fmla="*/ 517 h 932"/>
                <a:gd name="T26" fmla="*/ 282 w 550"/>
                <a:gd name="T27" fmla="*/ 874 h 932"/>
                <a:gd name="T28" fmla="*/ 340 w 550"/>
                <a:gd name="T29" fmla="*/ 932 h 932"/>
                <a:gd name="T30" fmla="*/ 398 w 550"/>
                <a:gd name="T31" fmla="*/ 874 h 932"/>
                <a:gd name="T32" fmla="*/ 398 w 550"/>
                <a:gd name="T33" fmla="*/ 153 h 932"/>
                <a:gd name="T34" fmla="*/ 434 w 550"/>
                <a:gd name="T35" fmla="*/ 379 h 932"/>
                <a:gd name="T36" fmla="*/ 491 w 550"/>
                <a:gd name="T37" fmla="*/ 427 h 932"/>
                <a:gd name="T38" fmla="*/ 550 w 550"/>
                <a:gd name="T39" fmla="*/ 368 h 932"/>
                <a:gd name="T40" fmla="*/ 549 w 550"/>
                <a:gd name="T41" fmla="*/ 360 h 932"/>
                <a:gd name="T42" fmla="*/ 550 w 550"/>
                <a:gd name="T43" fmla="*/ 353 h 932"/>
                <a:gd name="T44" fmla="*/ 492 w 550"/>
                <a:gd name="T45" fmla="*/ 49 h 932"/>
                <a:gd name="T46" fmla="*/ 435 w 550"/>
                <a:gd name="T47" fmla="*/ 0 h 932"/>
                <a:gd name="T48" fmla="*/ 115 w 550"/>
                <a:gd name="T49" fmla="*/ 0 h 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50" h="932">
                  <a:moveTo>
                    <a:pt x="115" y="0"/>
                  </a:moveTo>
                  <a:cubicBezTo>
                    <a:pt x="86" y="0"/>
                    <a:pt x="62" y="21"/>
                    <a:pt x="57" y="49"/>
                  </a:cubicBezTo>
                  <a:cubicBezTo>
                    <a:pt x="0" y="353"/>
                    <a:pt x="0" y="353"/>
                    <a:pt x="0" y="353"/>
                  </a:cubicBezTo>
                  <a:cubicBezTo>
                    <a:pt x="0" y="355"/>
                    <a:pt x="0" y="358"/>
                    <a:pt x="0" y="360"/>
                  </a:cubicBezTo>
                  <a:cubicBezTo>
                    <a:pt x="0" y="363"/>
                    <a:pt x="0" y="366"/>
                    <a:pt x="0" y="368"/>
                  </a:cubicBezTo>
                  <a:cubicBezTo>
                    <a:pt x="0" y="400"/>
                    <a:pt x="26" y="427"/>
                    <a:pt x="58" y="427"/>
                  </a:cubicBezTo>
                  <a:cubicBezTo>
                    <a:pt x="86" y="427"/>
                    <a:pt x="110" y="407"/>
                    <a:pt x="115" y="379"/>
                  </a:cubicBezTo>
                  <a:cubicBezTo>
                    <a:pt x="152" y="153"/>
                    <a:pt x="152" y="153"/>
                    <a:pt x="152" y="153"/>
                  </a:cubicBezTo>
                  <a:cubicBezTo>
                    <a:pt x="151" y="874"/>
                    <a:pt x="151" y="874"/>
                    <a:pt x="151" y="874"/>
                  </a:cubicBezTo>
                  <a:cubicBezTo>
                    <a:pt x="151" y="906"/>
                    <a:pt x="177" y="932"/>
                    <a:pt x="209" y="932"/>
                  </a:cubicBezTo>
                  <a:cubicBezTo>
                    <a:pt x="242" y="932"/>
                    <a:pt x="268" y="906"/>
                    <a:pt x="268" y="874"/>
                  </a:cubicBezTo>
                  <a:cubicBezTo>
                    <a:pt x="268" y="517"/>
                    <a:pt x="268" y="517"/>
                    <a:pt x="268" y="517"/>
                  </a:cubicBezTo>
                  <a:cubicBezTo>
                    <a:pt x="282" y="517"/>
                    <a:pt x="282" y="517"/>
                    <a:pt x="282" y="517"/>
                  </a:cubicBezTo>
                  <a:cubicBezTo>
                    <a:pt x="282" y="874"/>
                    <a:pt x="282" y="874"/>
                    <a:pt x="282" y="874"/>
                  </a:cubicBezTo>
                  <a:cubicBezTo>
                    <a:pt x="282" y="906"/>
                    <a:pt x="308" y="932"/>
                    <a:pt x="340" y="932"/>
                  </a:cubicBezTo>
                  <a:cubicBezTo>
                    <a:pt x="372" y="932"/>
                    <a:pt x="398" y="906"/>
                    <a:pt x="398" y="874"/>
                  </a:cubicBezTo>
                  <a:cubicBezTo>
                    <a:pt x="398" y="153"/>
                    <a:pt x="398" y="153"/>
                    <a:pt x="398" y="153"/>
                  </a:cubicBezTo>
                  <a:cubicBezTo>
                    <a:pt x="434" y="379"/>
                    <a:pt x="434" y="379"/>
                    <a:pt x="434" y="379"/>
                  </a:cubicBezTo>
                  <a:cubicBezTo>
                    <a:pt x="439" y="407"/>
                    <a:pt x="463" y="427"/>
                    <a:pt x="491" y="427"/>
                  </a:cubicBezTo>
                  <a:cubicBezTo>
                    <a:pt x="524" y="427"/>
                    <a:pt x="550" y="400"/>
                    <a:pt x="550" y="368"/>
                  </a:cubicBezTo>
                  <a:cubicBezTo>
                    <a:pt x="550" y="366"/>
                    <a:pt x="550" y="363"/>
                    <a:pt x="549" y="360"/>
                  </a:cubicBezTo>
                  <a:cubicBezTo>
                    <a:pt x="550" y="358"/>
                    <a:pt x="550" y="355"/>
                    <a:pt x="550" y="353"/>
                  </a:cubicBezTo>
                  <a:cubicBezTo>
                    <a:pt x="492" y="49"/>
                    <a:pt x="492" y="49"/>
                    <a:pt x="492" y="49"/>
                  </a:cubicBezTo>
                  <a:cubicBezTo>
                    <a:pt x="488" y="21"/>
                    <a:pt x="464" y="0"/>
                    <a:pt x="435" y="0"/>
                  </a:cubicBezTo>
                  <a:lnTo>
                    <a:pt x="11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</p:grpSp>
      <p:sp>
        <p:nvSpPr>
          <p:cNvPr id="890" name="Oval 889"/>
          <p:cNvSpPr/>
          <p:nvPr/>
        </p:nvSpPr>
        <p:spPr>
          <a:xfrm>
            <a:off x="6652761" y="5628744"/>
            <a:ext cx="298208" cy="130168"/>
          </a:xfrm>
          <a:prstGeom prst="ellipse">
            <a:avLst/>
          </a:prstGeom>
          <a:noFill/>
          <a:ln w="19050">
            <a:solidFill>
              <a:srgbClr val="F29B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75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891" name="Group 890"/>
          <p:cNvGrpSpPr/>
          <p:nvPr/>
        </p:nvGrpSpPr>
        <p:grpSpPr>
          <a:xfrm>
            <a:off x="6717684" y="5303741"/>
            <a:ext cx="168362" cy="390087"/>
            <a:chOff x="2772877" y="2261121"/>
            <a:chExt cx="1031840" cy="2275340"/>
          </a:xfrm>
          <a:solidFill>
            <a:schemeClr val="tx1">
              <a:lumMod val="60000"/>
              <a:lumOff val="40000"/>
            </a:schemeClr>
          </a:solidFill>
        </p:grpSpPr>
        <p:sp>
          <p:nvSpPr>
            <p:cNvPr id="892" name="Oval 35"/>
            <p:cNvSpPr>
              <a:spLocks noChangeArrowheads="1"/>
            </p:cNvSpPr>
            <p:nvPr/>
          </p:nvSpPr>
          <p:spPr bwMode="auto">
            <a:xfrm>
              <a:off x="3055090" y="2261121"/>
              <a:ext cx="469620" cy="46962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893" name="Freeform 37"/>
            <p:cNvSpPr>
              <a:spLocks/>
            </p:cNvSpPr>
            <p:nvPr/>
          </p:nvSpPr>
          <p:spPr bwMode="auto">
            <a:xfrm>
              <a:off x="2772877" y="2788065"/>
              <a:ext cx="1031840" cy="1748396"/>
            </a:xfrm>
            <a:custGeom>
              <a:avLst/>
              <a:gdLst>
                <a:gd name="T0" fmla="*/ 115 w 550"/>
                <a:gd name="T1" fmla="*/ 0 h 932"/>
                <a:gd name="T2" fmla="*/ 57 w 550"/>
                <a:gd name="T3" fmla="*/ 49 h 932"/>
                <a:gd name="T4" fmla="*/ 0 w 550"/>
                <a:gd name="T5" fmla="*/ 353 h 932"/>
                <a:gd name="T6" fmla="*/ 0 w 550"/>
                <a:gd name="T7" fmla="*/ 360 h 932"/>
                <a:gd name="T8" fmla="*/ 0 w 550"/>
                <a:gd name="T9" fmla="*/ 368 h 932"/>
                <a:gd name="T10" fmla="*/ 58 w 550"/>
                <a:gd name="T11" fmla="*/ 427 h 932"/>
                <a:gd name="T12" fmla="*/ 115 w 550"/>
                <a:gd name="T13" fmla="*/ 379 h 932"/>
                <a:gd name="T14" fmla="*/ 152 w 550"/>
                <a:gd name="T15" fmla="*/ 153 h 932"/>
                <a:gd name="T16" fmla="*/ 151 w 550"/>
                <a:gd name="T17" fmla="*/ 874 h 932"/>
                <a:gd name="T18" fmla="*/ 209 w 550"/>
                <a:gd name="T19" fmla="*/ 932 h 932"/>
                <a:gd name="T20" fmla="*/ 268 w 550"/>
                <a:gd name="T21" fmla="*/ 874 h 932"/>
                <a:gd name="T22" fmla="*/ 268 w 550"/>
                <a:gd name="T23" fmla="*/ 517 h 932"/>
                <a:gd name="T24" fmla="*/ 282 w 550"/>
                <a:gd name="T25" fmla="*/ 517 h 932"/>
                <a:gd name="T26" fmla="*/ 282 w 550"/>
                <a:gd name="T27" fmla="*/ 874 h 932"/>
                <a:gd name="T28" fmla="*/ 340 w 550"/>
                <a:gd name="T29" fmla="*/ 932 h 932"/>
                <a:gd name="T30" fmla="*/ 398 w 550"/>
                <a:gd name="T31" fmla="*/ 874 h 932"/>
                <a:gd name="T32" fmla="*/ 398 w 550"/>
                <a:gd name="T33" fmla="*/ 153 h 932"/>
                <a:gd name="T34" fmla="*/ 434 w 550"/>
                <a:gd name="T35" fmla="*/ 379 h 932"/>
                <a:gd name="T36" fmla="*/ 491 w 550"/>
                <a:gd name="T37" fmla="*/ 427 h 932"/>
                <a:gd name="T38" fmla="*/ 550 w 550"/>
                <a:gd name="T39" fmla="*/ 368 h 932"/>
                <a:gd name="T40" fmla="*/ 549 w 550"/>
                <a:gd name="T41" fmla="*/ 360 h 932"/>
                <a:gd name="T42" fmla="*/ 550 w 550"/>
                <a:gd name="T43" fmla="*/ 353 h 932"/>
                <a:gd name="T44" fmla="*/ 492 w 550"/>
                <a:gd name="T45" fmla="*/ 49 h 932"/>
                <a:gd name="T46" fmla="*/ 435 w 550"/>
                <a:gd name="T47" fmla="*/ 0 h 932"/>
                <a:gd name="T48" fmla="*/ 115 w 550"/>
                <a:gd name="T49" fmla="*/ 0 h 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50" h="932">
                  <a:moveTo>
                    <a:pt x="115" y="0"/>
                  </a:moveTo>
                  <a:cubicBezTo>
                    <a:pt x="86" y="0"/>
                    <a:pt x="62" y="21"/>
                    <a:pt x="57" y="49"/>
                  </a:cubicBezTo>
                  <a:cubicBezTo>
                    <a:pt x="0" y="353"/>
                    <a:pt x="0" y="353"/>
                    <a:pt x="0" y="353"/>
                  </a:cubicBezTo>
                  <a:cubicBezTo>
                    <a:pt x="0" y="355"/>
                    <a:pt x="0" y="358"/>
                    <a:pt x="0" y="360"/>
                  </a:cubicBezTo>
                  <a:cubicBezTo>
                    <a:pt x="0" y="363"/>
                    <a:pt x="0" y="366"/>
                    <a:pt x="0" y="368"/>
                  </a:cubicBezTo>
                  <a:cubicBezTo>
                    <a:pt x="0" y="400"/>
                    <a:pt x="26" y="427"/>
                    <a:pt x="58" y="427"/>
                  </a:cubicBezTo>
                  <a:cubicBezTo>
                    <a:pt x="86" y="427"/>
                    <a:pt x="110" y="407"/>
                    <a:pt x="115" y="379"/>
                  </a:cubicBezTo>
                  <a:cubicBezTo>
                    <a:pt x="152" y="153"/>
                    <a:pt x="152" y="153"/>
                    <a:pt x="152" y="153"/>
                  </a:cubicBezTo>
                  <a:cubicBezTo>
                    <a:pt x="151" y="874"/>
                    <a:pt x="151" y="874"/>
                    <a:pt x="151" y="874"/>
                  </a:cubicBezTo>
                  <a:cubicBezTo>
                    <a:pt x="151" y="906"/>
                    <a:pt x="177" y="932"/>
                    <a:pt x="209" y="932"/>
                  </a:cubicBezTo>
                  <a:cubicBezTo>
                    <a:pt x="242" y="932"/>
                    <a:pt x="268" y="906"/>
                    <a:pt x="268" y="874"/>
                  </a:cubicBezTo>
                  <a:cubicBezTo>
                    <a:pt x="268" y="517"/>
                    <a:pt x="268" y="517"/>
                    <a:pt x="268" y="517"/>
                  </a:cubicBezTo>
                  <a:cubicBezTo>
                    <a:pt x="282" y="517"/>
                    <a:pt x="282" y="517"/>
                    <a:pt x="282" y="517"/>
                  </a:cubicBezTo>
                  <a:cubicBezTo>
                    <a:pt x="282" y="874"/>
                    <a:pt x="282" y="874"/>
                    <a:pt x="282" y="874"/>
                  </a:cubicBezTo>
                  <a:cubicBezTo>
                    <a:pt x="282" y="906"/>
                    <a:pt x="308" y="932"/>
                    <a:pt x="340" y="932"/>
                  </a:cubicBezTo>
                  <a:cubicBezTo>
                    <a:pt x="372" y="932"/>
                    <a:pt x="398" y="906"/>
                    <a:pt x="398" y="874"/>
                  </a:cubicBezTo>
                  <a:cubicBezTo>
                    <a:pt x="398" y="153"/>
                    <a:pt x="398" y="153"/>
                    <a:pt x="398" y="153"/>
                  </a:cubicBezTo>
                  <a:cubicBezTo>
                    <a:pt x="434" y="379"/>
                    <a:pt x="434" y="379"/>
                    <a:pt x="434" y="379"/>
                  </a:cubicBezTo>
                  <a:cubicBezTo>
                    <a:pt x="439" y="407"/>
                    <a:pt x="463" y="427"/>
                    <a:pt x="491" y="427"/>
                  </a:cubicBezTo>
                  <a:cubicBezTo>
                    <a:pt x="524" y="427"/>
                    <a:pt x="550" y="400"/>
                    <a:pt x="550" y="368"/>
                  </a:cubicBezTo>
                  <a:cubicBezTo>
                    <a:pt x="550" y="366"/>
                    <a:pt x="550" y="363"/>
                    <a:pt x="549" y="360"/>
                  </a:cubicBezTo>
                  <a:cubicBezTo>
                    <a:pt x="550" y="358"/>
                    <a:pt x="550" y="355"/>
                    <a:pt x="550" y="353"/>
                  </a:cubicBezTo>
                  <a:cubicBezTo>
                    <a:pt x="492" y="49"/>
                    <a:pt x="492" y="49"/>
                    <a:pt x="492" y="49"/>
                  </a:cubicBezTo>
                  <a:cubicBezTo>
                    <a:pt x="488" y="21"/>
                    <a:pt x="464" y="0"/>
                    <a:pt x="435" y="0"/>
                  </a:cubicBezTo>
                  <a:lnTo>
                    <a:pt x="11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</p:grpSp>
      <p:sp>
        <p:nvSpPr>
          <p:cNvPr id="894" name="Oval 893"/>
          <p:cNvSpPr/>
          <p:nvPr/>
        </p:nvSpPr>
        <p:spPr>
          <a:xfrm>
            <a:off x="7917080" y="5628744"/>
            <a:ext cx="298208" cy="130168"/>
          </a:xfrm>
          <a:prstGeom prst="ellipse">
            <a:avLst/>
          </a:prstGeom>
          <a:noFill/>
          <a:ln w="19050">
            <a:solidFill>
              <a:srgbClr val="F29B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75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895" name="Group 894"/>
          <p:cNvGrpSpPr/>
          <p:nvPr/>
        </p:nvGrpSpPr>
        <p:grpSpPr>
          <a:xfrm>
            <a:off x="7982003" y="5303741"/>
            <a:ext cx="168362" cy="390087"/>
            <a:chOff x="2772877" y="2261121"/>
            <a:chExt cx="1031840" cy="2275340"/>
          </a:xfrm>
          <a:solidFill>
            <a:schemeClr val="tx1">
              <a:lumMod val="60000"/>
              <a:lumOff val="40000"/>
            </a:schemeClr>
          </a:solidFill>
        </p:grpSpPr>
        <p:sp>
          <p:nvSpPr>
            <p:cNvPr id="896" name="Oval 35"/>
            <p:cNvSpPr>
              <a:spLocks noChangeArrowheads="1"/>
            </p:cNvSpPr>
            <p:nvPr/>
          </p:nvSpPr>
          <p:spPr bwMode="auto">
            <a:xfrm>
              <a:off x="3055090" y="2261121"/>
              <a:ext cx="469620" cy="46962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897" name="Freeform 37"/>
            <p:cNvSpPr>
              <a:spLocks/>
            </p:cNvSpPr>
            <p:nvPr/>
          </p:nvSpPr>
          <p:spPr bwMode="auto">
            <a:xfrm>
              <a:off x="2772877" y="2788065"/>
              <a:ext cx="1031840" cy="1748396"/>
            </a:xfrm>
            <a:custGeom>
              <a:avLst/>
              <a:gdLst>
                <a:gd name="T0" fmla="*/ 115 w 550"/>
                <a:gd name="T1" fmla="*/ 0 h 932"/>
                <a:gd name="T2" fmla="*/ 57 w 550"/>
                <a:gd name="T3" fmla="*/ 49 h 932"/>
                <a:gd name="T4" fmla="*/ 0 w 550"/>
                <a:gd name="T5" fmla="*/ 353 h 932"/>
                <a:gd name="T6" fmla="*/ 0 w 550"/>
                <a:gd name="T7" fmla="*/ 360 h 932"/>
                <a:gd name="T8" fmla="*/ 0 w 550"/>
                <a:gd name="T9" fmla="*/ 368 h 932"/>
                <a:gd name="T10" fmla="*/ 58 w 550"/>
                <a:gd name="T11" fmla="*/ 427 h 932"/>
                <a:gd name="T12" fmla="*/ 115 w 550"/>
                <a:gd name="T13" fmla="*/ 379 h 932"/>
                <a:gd name="T14" fmla="*/ 152 w 550"/>
                <a:gd name="T15" fmla="*/ 153 h 932"/>
                <a:gd name="T16" fmla="*/ 151 w 550"/>
                <a:gd name="T17" fmla="*/ 874 h 932"/>
                <a:gd name="T18" fmla="*/ 209 w 550"/>
                <a:gd name="T19" fmla="*/ 932 h 932"/>
                <a:gd name="T20" fmla="*/ 268 w 550"/>
                <a:gd name="T21" fmla="*/ 874 h 932"/>
                <a:gd name="T22" fmla="*/ 268 w 550"/>
                <a:gd name="T23" fmla="*/ 517 h 932"/>
                <a:gd name="T24" fmla="*/ 282 w 550"/>
                <a:gd name="T25" fmla="*/ 517 h 932"/>
                <a:gd name="T26" fmla="*/ 282 w 550"/>
                <a:gd name="T27" fmla="*/ 874 h 932"/>
                <a:gd name="T28" fmla="*/ 340 w 550"/>
                <a:gd name="T29" fmla="*/ 932 h 932"/>
                <a:gd name="T30" fmla="*/ 398 w 550"/>
                <a:gd name="T31" fmla="*/ 874 h 932"/>
                <a:gd name="T32" fmla="*/ 398 w 550"/>
                <a:gd name="T33" fmla="*/ 153 h 932"/>
                <a:gd name="T34" fmla="*/ 434 w 550"/>
                <a:gd name="T35" fmla="*/ 379 h 932"/>
                <a:gd name="T36" fmla="*/ 491 w 550"/>
                <a:gd name="T37" fmla="*/ 427 h 932"/>
                <a:gd name="T38" fmla="*/ 550 w 550"/>
                <a:gd name="T39" fmla="*/ 368 h 932"/>
                <a:gd name="T40" fmla="*/ 549 w 550"/>
                <a:gd name="T41" fmla="*/ 360 h 932"/>
                <a:gd name="T42" fmla="*/ 550 w 550"/>
                <a:gd name="T43" fmla="*/ 353 h 932"/>
                <a:gd name="T44" fmla="*/ 492 w 550"/>
                <a:gd name="T45" fmla="*/ 49 h 932"/>
                <a:gd name="T46" fmla="*/ 435 w 550"/>
                <a:gd name="T47" fmla="*/ 0 h 932"/>
                <a:gd name="T48" fmla="*/ 115 w 550"/>
                <a:gd name="T49" fmla="*/ 0 h 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50" h="932">
                  <a:moveTo>
                    <a:pt x="115" y="0"/>
                  </a:moveTo>
                  <a:cubicBezTo>
                    <a:pt x="86" y="0"/>
                    <a:pt x="62" y="21"/>
                    <a:pt x="57" y="49"/>
                  </a:cubicBezTo>
                  <a:cubicBezTo>
                    <a:pt x="0" y="353"/>
                    <a:pt x="0" y="353"/>
                    <a:pt x="0" y="353"/>
                  </a:cubicBezTo>
                  <a:cubicBezTo>
                    <a:pt x="0" y="355"/>
                    <a:pt x="0" y="358"/>
                    <a:pt x="0" y="360"/>
                  </a:cubicBezTo>
                  <a:cubicBezTo>
                    <a:pt x="0" y="363"/>
                    <a:pt x="0" y="366"/>
                    <a:pt x="0" y="368"/>
                  </a:cubicBezTo>
                  <a:cubicBezTo>
                    <a:pt x="0" y="400"/>
                    <a:pt x="26" y="427"/>
                    <a:pt x="58" y="427"/>
                  </a:cubicBezTo>
                  <a:cubicBezTo>
                    <a:pt x="86" y="427"/>
                    <a:pt x="110" y="407"/>
                    <a:pt x="115" y="379"/>
                  </a:cubicBezTo>
                  <a:cubicBezTo>
                    <a:pt x="152" y="153"/>
                    <a:pt x="152" y="153"/>
                    <a:pt x="152" y="153"/>
                  </a:cubicBezTo>
                  <a:cubicBezTo>
                    <a:pt x="151" y="874"/>
                    <a:pt x="151" y="874"/>
                    <a:pt x="151" y="874"/>
                  </a:cubicBezTo>
                  <a:cubicBezTo>
                    <a:pt x="151" y="906"/>
                    <a:pt x="177" y="932"/>
                    <a:pt x="209" y="932"/>
                  </a:cubicBezTo>
                  <a:cubicBezTo>
                    <a:pt x="242" y="932"/>
                    <a:pt x="268" y="906"/>
                    <a:pt x="268" y="874"/>
                  </a:cubicBezTo>
                  <a:cubicBezTo>
                    <a:pt x="268" y="517"/>
                    <a:pt x="268" y="517"/>
                    <a:pt x="268" y="517"/>
                  </a:cubicBezTo>
                  <a:cubicBezTo>
                    <a:pt x="282" y="517"/>
                    <a:pt x="282" y="517"/>
                    <a:pt x="282" y="517"/>
                  </a:cubicBezTo>
                  <a:cubicBezTo>
                    <a:pt x="282" y="874"/>
                    <a:pt x="282" y="874"/>
                    <a:pt x="282" y="874"/>
                  </a:cubicBezTo>
                  <a:cubicBezTo>
                    <a:pt x="282" y="906"/>
                    <a:pt x="308" y="932"/>
                    <a:pt x="340" y="932"/>
                  </a:cubicBezTo>
                  <a:cubicBezTo>
                    <a:pt x="372" y="932"/>
                    <a:pt x="398" y="906"/>
                    <a:pt x="398" y="874"/>
                  </a:cubicBezTo>
                  <a:cubicBezTo>
                    <a:pt x="398" y="153"/>
                    <a:pt x="398" y="153"/>
                    <a:pt x="398" y="153"/>
                  </a:cubicBezTo>
                  <a:cubicBezTo>
                    <a:pt x="434" y="379"/>
                    <a:pt x="434" y="379"/>
                    <a:pt x="434" y="379"/>
                  </a:cubicBezTo>
                  <a:cubicBezTo>
                    <a:pt x="439" y="407"/>
                    <a:pt x="463" y="427"/>
                    <a:pt x="491" y="427"/>
                  </a:cubicBezTo>
                  <a:cubicBezTo>
                    <a:pt x="524" y="427"/>
                    <a:pt x="550" y="400"/>
                    <a:pt x="550" y="368"/>
                  </a:cubicBezTo>
                  <a:cubicBezTo>
                    <a:pt x="550" y="366"/>
                    <a:pt x="550" y="363"/>
                    <a:pt x="549" y="360"/>
                  </a:cubicBezTo>
                  <a:cubicBezTo>
                    <a:pt x="550" y="358"/>
                    <a:pt x="550" y="355"/>
                    <a:pt x="550" y="353"/>
                  </a:cubicBezTo>
                  <a:cubicBezTo>
                    <a:pt x="492" y="49"/>
                    <a:pt x="492" y="49"/>
                    <a:pt x="492" y="49"/>
                  </a:cubicBezTo>
                  <a:cubicBezTo>
                    <a:pt x="488" y="21"/>
                    <a:pt x="464" y="0"/>
                    <a:pt x="435" y="0"/>
                  </a:cubicBezTo>
                  <a:lnTo>
                    <a:pt x="11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</p:grpSp>
      <p:sp>
        <p:nvSpPr>
          <p:cNvPr id="898" name="Oval 897"/>
          <p:cNvSpPr/>
          <p:nvPr/>
        </p:nvSpPr>
        <p:spPr>
          <a:xfrm>
            <a:off x="8233159" y="5385050"/>
            <a:ext cx="298208" cy="130168"/>
          </a:xfrm>
          <a:prstGeom prst="ellipse">
            <a:avLst/>
          </a:prstGeom>
          <a:noFill/>
          <a:ln w="19050">
            <a:solidFill>
              <a:srgbClr val="A6C1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75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899" name="Group 898"/>
          <p:cNvGrpSpPr/>
          <p:nvPr/>
        </p:nvGrpSpPr>
        <p:grpSpPr>
          <a:xfrm>
            <a:off x="8298082" y="5060047"/>
            <a:ext cx="168362" cy="390087"/>
            <a:chOff x="2772877" y="2261121"/>
            <a:chExt cx="1031840" cy="2275340"/>
          </a:xfrm>
          <a:solidFill>
            <a:schemeClr val="tx1">
              <a:lumMod val="60000"/>
              <a:lumOff val="40000"/>
            </a:schemeClr>
          </a:solidFill>
        </p:grpSpPr>
        <p:sp>
          <p:nvSpPr>
            <p:cNvPr id="900" name="Oval 35"/>
            <p:cNvSpPr>
              <a:spLocks noChangeArrowheads="1"/>
            </p:cNvSpPr>
            <p:nvPr/>
          </p:nvSpPr>
          <p:spPr bwMode="auto">
            <a:xfrm>
              <a:off x="3055090" y="2261121"/>
              <a:ext cx="469620" cy="46962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901" name="Freeform 37"/>
            <p:cNvSpPr>
              <a:spLocks/>
            </p:cNvSpPr>
            <p:nvPr/>
          </p:nvSpPr>
          <p:spPr bwMode="auto">
            <a:xfrm>
              <a:off x="2772877" y="2788065"/>
              <a:ext cx="1031840" cy="1748396"/>
            </a:xfrm>
            <a:custGeom>
              <a:avLst/>
              <a:gdLst>
                <a:gd name="T0" fmla="*/ 115 w 550"/>
                <a:gd name="T1" fmla="*/ 0 h 932"/>
                <a:gd name="T2" fmla="*/ 57 w 550"/>
                <a:gd name="T3" fmla="*/ 49 h 932"/>
                <a:gd name="T4" fmla="*/ 0 w 550"/>
                <a:gd name="T5" fmla="*/ 353 h 932"/>
                <a:gd name="T6" fmla="*/ 0 w 550"/>
                <a:gd name="T7" fmla="*/ 360 h 932"/>
                <a:gd name="T8" fmla="*/ 0 w 550"/>
                <a:gd name="T9" fmla="*/ 368 h 932"/>
                <a:gd name="T10" fmla="*/ 58 w 550"/>
                <a:gd name="T11" fmla="*/ 427 h 932"/>
                <a:gd name="T12" fmla="*/ 115 w 550"/>
                <a:gd name="T13" fmla="*/ 379 h 932"/>
                <a:gd name="T14" fmla="*/ 152 w 550"/>
                <a:gd name="T15" fmla="*/ 153 h 932"/>
                <a:gd name="T16" fmla="*/ 151 w 550"/>
                <a:gd name="T17" fmla="*/ 874 h 932"/>
                <a:gd name="T18" fmla="*/ 209 w 550"/>
                <a:gd name="T19" fmla="*/ 932 h 932"/>
                <a:gd name="T20" fmla="*/ 268 w 550"/>
                <a:gd name="T21" fmla="*/ 874 h 932"/>
                <a:gd name="T22" fmla="*/ 268 w 550"/>
                <a:gd name="T23" fmla="*/ 517 h 932"/>
                <a:gd name="T24" fmla="*/ 282 w 550"/>
                <a:gd name="T25" fmla="*/ 517 h 932"/>
                <a:gd name="T26" fmla="*/ 282 w 550"/>
                <a:gd name="T27" fmla="*/ 874 h 932"/>
                <a:gd name="T28" fmla="*/ 340 w 550"/>
                <a:gd name="T29" fmla="*/ 932 h 932"/>
                <a:gd name="T30" fmla="*/ 398 w 550"/>
                <a:gd name="T31" fmla="*/ 874 h 932"/>
                <a:gd name="T32" fmla="*/ 398 w 550"/>
                <a:gd name="T33" fmla="*/ 153 h 932"/>
                <a:gd name="T34" fmla="*/ 434 w 550"/>
                <a:gd name="T35" fmla="*/ 379 h 932"/>
                <a:gd name="T36" fmla="*/ 491 w 550"/>
                <a:gd name="T37" fmla="*/ 427 h 932"/>
                <a:gd name="T38" fmla="*/ 550 w 550"/>
                <a:gd name="T39" fmla="*/ 368 h 932"/>
                <a:gd name="T40" fmla="*/ 549 w 550"/>
                <a:gd name="T41" fmla="*/ 360 h 932"/>
                <a:gd name="T42" fmla="*/ 550 w 550"/>
                <a:gd name="T43" fmla="*/ 353 h 932"/>
                <a:gd name="T44" fmla="*/ 492 w 550"/>
                <a:gd name="T45" fmla="*/ 49 h 932"/>
                <a:gd name="T46" fmla="*/ 435 w 550"/>
                <a:gd name="T47" fmla="*/ 0 h 932"/>
                <a:gd name="T48" fmla="*/ 115 w 550"/>
                <a:gd name="T49" fmla="*/ 0 h 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50" h="932">
                  <a:moveTo>
                    <a:pt x="115" y="0"/>
                  </a:moveTo>
                  <a:cubicBezTo>
                    <a:pt x="86" y="0"/>
                    <a:pt x="62" y="21"/>
                    <a:pt x="57" y="49"/>
                  </a:cubicBezTo>
                  <a:cubicBezTo>
                    <a:pt x="0" y="353"/>
                    <a:pt x="0" y="353"/>
                    <a:pt x="0" y="353"/>
                  </a:cubicBezTo>
                  <a:cubicBezTo>
                    <a:pt x="0" y="355"/>
                    <a:pt x="0" y="358"/>
                    <a:pt x="0" y="360"/>
                  </a:cubicBezTo>
                  <a:cubicBezTo>
                    <a:pt x="0" y="363"/>
                    <a:pt x="0" y="366"/>
                    <a:pt x="0" y="368"/>
                  </a:cubicBezTo>
                  <a:cubicBezTo>
                    <a:pt x="0" y="400"/>
                    <a:pt x="26" y="427"/>
                    <a:pt x="58" y="427"/>
                  </a:cubicBezTo>
                  <a:cubicBezTo>
                    <a:pt x="86" y="427"/>
                    <a:pt x="110" y="407"/>
                    <a:pt x="115" y="379"/>
                  </a:cubicBezTo>
                  <a:cubicBezTo>
                    <a:pt x="152" y="153"/>
                    <a:pt x="152" y="153"/>
                    <a:pt x="152" y="153"/>
                  </a:cubicBezTo>
                  <a:cubicBezTo>
                    <a:pt x="151" y="874"/>
                    <a:pt x="151" y="874"/>
                    <a:pt x="151" y="874"/>
                  </a:cubicBezTo>
                  <a:cubicBezTo>
                    <a:pt x="151" y="906"/>
                    <a:pt x="177" y="932"/>
                    <a:pt x="209" y="932"/>
                  </a:cubicBezTo>
                  <a:cubicBezTo>
                    <a:pt x="242" y="932"/>
                    <a:pt x="268" y="906"/>
                    <a:pt x="268" y="874"/>
                  </a:cubicBezTo>
                  <a:cubicBezTo>
                    <a:pt x="268" y="517"/>
                    <a:pt x="268" y="517"/>
                    <a:pt x="268" y="517"/>
                  </a:cubicBezTo>
                  <a:cubicBezTo>
                    <a:pt x="282" y="517"/>
                    <a:pt x="282" y="517"/>
                    <a:pt x="282" y="517"/>
                  </a:cubicBezTo>
                  <a:cubicBezTo>
                    <a:pt x="282" y="874"/>
                    <a:pt x="282" y="874"/>
                    <a:pt x="282" y="874"/>
                  </a:cubicBezTo>
                  <a:cubicBezTo>
                    <a:pt x="282" y="906"/>
                    <a:pt x="308" y="932"/>
                    <a:pt x="340" y="932"/>
                  </a:cubicBezTo>
                  <a:cubicBezTo>
                    <a:pt x="372" y="932"/>
                    <a:pt x="398" y="906"/>
                    <a:pt x="398" y="874"/>
                  </a:cubicBezTo>
                  <a:cubicBezTo>
                    <a:pt x="398" y="153"/>
                    <a:pt x="398" y="153"/>
                    <a:pt x="398" y="153"/>
                  </a:cubicBezTo>
                  <a:cubicBezTo>
                    <a:pt x="434" y="379"/>
                    <a:pt x="434" y="379"/>
                    <a:pt x="434" y="379"/>
                  </a:cubicBezTo>
                  <a:cubicBezTo>
                    <a:pt x="439" y="407"/>
                    <a:pt x="463" y="427"/>
                    <a:pt x="491" y="427"/>
                  </a:cubicBezTo>
                  <a:cubicBezTo>
                    <a:pt x="524" y="427"/>
                    <a:pt x="550" y="400"/>
                    <a:pt x="550" y="368"/>
                  </a:cubicBezTo>
                  <a:cubicBezTo>
                    <a:pt x="550" y="366"/>
                    <a:pt x="550" y="363"/>
                    <a:pt x="549" y="360"/>
                  </a:cubicBezTo>
                  <a:cubicBezTo>
                    <a:pt x="550" y="358"/>
                    <a:pt x="550" y="355"/>
                    <a:pt x="550" y="353"/>
                  </a:cubicBezTo>
                  <a:cubicBezTo>
                    <a:pt x="492" y="49"/>
                    <a:pt x="492" y="49"/>
                    <a:pt x="492" y="49"/>
                  </a:cubicBezTo>
                  <a:cubicBezTo>
                    <a:pt x="488" y="21"/>
                    <a:pt x="464" y="0"/>
                    <a:pt x="435" y="0"/>
                  </a:cubicBezTo>
                  <a:lnTo>
                    <a:pt x="11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</p:grpSp>
      <p:sp>
        <p:nvSpPr>
          <p:cNvPr id="902" name="Oval 901"/>
          <p:cNvSpPr/>
          <p:nvPr/>
        </p:nvSpPr>
        <p:spPr>
          <a:xfrm>
            <a:off x="7601000" y="5385050"/>
            <a:ext cx="298208" cy="130168"/>
          </a:xfrm>
          <a:prstGeom prst="ellipse">
            <a:avLst/>
          </a:prstGeom>
          <a:noFill/>
          <a:ln w="19050">
            <a:solidFill>
              <a:srgbClr val="A6C1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75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903" name="Group 902"/>
          <p:cNvGrpSpPr/>
          <p:nvPr/>
        </p:nvGrpSpPr>
        <p:grpSpPr>
          <a:xfrm>
            <a:off x="7665923" y="5060047"/>
            <a:ext cx="168362" cy="390087"/>
            <a:chOff x="2772877" y="2261121"/>
            <a:chExt cx="1031840" cy="2275340"/>
          </a:xfrm>
          <a:solidFill>
            <a:schemeClr val="tx1">
              <a:lumMod val="60000"/>
              <a:lumOff val="40000"/>
            </a:schemeClr>
          </a:solidFill>
        </p:grpSpPr>
        <p:sp>
          <p:nvSpPr>
            <p:cNvPr id="904" name="Oval 35"/>
            <p:cNvSpPr>
              <a:spLocks noChangeArrowheads="1"/>
            </p:cNvSpPr>
            <p:nvPr/>
          </p:nvSpPr>
          <p:spPr bwMode="auto">
            <a:xfrm>
              <a:off x="3055090" y="2261121"/>
              <a:ext cx="469620" cy="46962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905" name="Freeform 37"/>
            <p:cNvSpPr>
              <a:spLocks/>
            </p:cNvSpPr>
            <p:nvPr/>
          </p:nvSpPr>
          <p:spPr bwMode="auto">
            <a:xfrm>
              <a:off x="2772877" y="2788065"/>
              <a:ext cx="1031840" cy="1748396"/>
            </a:xfrm>
            <a:custGeom>
              <a:avLst/>
              <a:gdLst>
                <a:gd name="T0" fmla="*/ 115 w 550"/>
                <a:gd name="T1" fmla="*/ 0 h 932"/>
                <a:gd name="T2" fmla="*/ 57 w 550"/>
                <a:gd name="T3" fmla="*/ 49 h 932"/>
                <a:gd name="T4" fmla="*/ 0 w 550"/>
                <a:gd name="T5" fmla="*/ 353 h 932"/>
                <a:gd name="T6" fmla="*/ 0 w 550"/>
                <a:gd name="T7" fmla="*/ 360 h 932"/>
                <a:gd name="T8" fmla="*/ 0 w 550"/>
                <a:gd name="T9" fmla="*/ 368 h 932"/>
                <a:gd name="T10" fmla="*/ 58 w 550"/>
                <a:gd name="T11" fmla="*/ 427 h 932"/>
                <a:gd name="T12" fmla="*/ 115 w 550"/>
                <a:gd name="T13" fmla="*/ 379 h 932"/>
                <a:gd name="T14" fmla="*/ 152 w 550"/>
                <a:gd name="T15" fmla="*/ 153 h 932"/>
                <a:gd name="T16" fmla="*/ 151 w 550"/>
                <a:gd name="T17" fmla="*/ 874 h 932"/>
                <a:gd name="T18" fmla="*/ 209 w 550"/>
                <a:gd name="T19" fmla="*/ 932 h 932"/>
                <a:gd name="T20" fmla="*/ 268 w 550"/>
                <a:gd name="T21" fmla="*/ 874 h 932"/>
                <a:gd name="T22" fmla="*/ 268 w 550"/>
                <a:gd name="T23" fmla="*/ 517 h 932"/>
                <a:gd name="T24" fmla="*/ 282 w 550"/>
                <a:gd name="T25" fmla="*/ 517 h 932"/>
                <a:gd name="T26" fmla="*/ 282 w 550"/>
                <a:gd name="T27" fmla="*/ 874 h 932"/>
                <a:gd name="T28" fmla="*/ 340 w 550"/>
                <a:gd name="T29" fmla="*/ 932 h 932"/>
                <a:gd name="T30" fmla="*/ 398 w 550"/>
                <a:gd name="T31" fmla="*/ 874 h 932"/>
                <a:gd name="T32" fmla="*/ 398 w 550"/>
                <a:gd name="T33" fmla="*/ 153 h 932"/>
                <a:gd name="T34" fmla="*/ 434 w 550"/>
                <a:gd name="T35" fmla="*/ 379 h 932"/>
                <a:gd name="T36" fmla="*/ 491 w 550"/>
                <a:gd name="T37" fmla="*/ 427 h 932"/>
                <a:gd name="T38" fmla="*/ 550 w 550"/>
                <a:gd name="T39" fmla="*/ 368 h 932"/>
                <a:gd name="T40" fmla="*/ 549 w 550"/>
                <a:gd name="T41" fmla="*/ 360 h 932"/>
                <a:gd name="T42" fmla="*/ 550 w 550"/>
                <a:gd name="T43" fmla="*/ 353 h 932"/>
                <a:gd name="T44" fmla="*/ 492 w 550"/>
                <a:gd name="T45" fmla="*/ 49 h 932"/>
                <a:gd name="T46" fmla="*/ 435 w 550"/>
                <a:gd name="T47" fmla="*/ 0 h 932"/>
                <a:gd name="T48" fmla="*/ 115 w 550"/>
                <a:gd name="T49" fmla="*/ 0 h 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50" h="932">
                  <a:moveTo>
                    <a:pt x="115" y="0"/>
                  </a:moveTo>
                  <a:cubicBezTo>
                    <a:pt x="86" y="0"/>
                    <a:pt x="62" y="21"/>
                    <a:pt x="57" y="49"/>
                  </a:cubicBezTo>
                  <a:cubicBezTo>
                    <a:pt x="0" y="353"/>
                    <a:pt x="0" y="353"/>
                    <a:pt x="0" y="353"/>
                  </a:cubicBezTo>
                  <a:cubicBezTo>
                    <a:pt x="0" y="355"/>
                    <a:pt x="0" y="358"/>
                    <a:pt x="0" y="360"/>
                  </a:cubicBezTo>
                  <a:cubicBezTo>
                    <a:pt x="0" y="363"/>
                    <a:pt x="0" y="366"/>
                    <a:pt x="0" y="368"/>
                  </a:cubicBezTo>
                  <a:cubicBezTo>
                    <a:pt x="0" y="400"/>
                    <a:pt x="26" y="427"/>
                    <a:pt x="58" y="427"/>
                  </a:cubicBezTo>
                  <a:cubicBezTo>
                    <a:pt x="86" y="427"/>
                    <a:pt x="110" y="407"/>
                    <a:pt x="115" y="379"/>
                  </a:cubicBezTo>
                  <a:cubicBezTo>
                    <a:pt x="152" y="153"/>
                    <a:pt x="152" y="153"/>
                    <a:pt x="152" y="153"/>
                  </a:cubicBezTo>
                  <a:cubicBezTo>
                    <a:pt x="151" y="874"/>
                    <a:pt x="151" y="874"/>
                    <a:pt x="151" y="874"/>
                  </a:cubicBezTo>
                  <a:cubicBezTo>
                    <a:pt x="151" y="906"/>
                    <a:pt x="177" y="932"/>
                    <a:pt x="209" y="932"/>
                  </a:cubicBezTo>
                  <a:cubicBezTo>
                    <a:pt x="242" y="932"/>
                    <a:pt x="268" y="906"/>
                    <a:pt x="268" y="874"/>
                  </a:cubicBezTo>
                  <a:cubicBezTo>
                    <a:pt x="268" y="517"/>
                    <a:pt x="268" y="517"/>
                    <a:pt x="268" y="517"/>
                  </a:cubicBezTo>
                  <a:cubicBezTo>
                    <a:pt x="282" y="517"/>
                    <a:pt x="282" y="517"/>
                    <a:pt x="282" y="517"/>
                  </a:cubicBezTo>
                  <a:cubicBezTo>
                    <a:pt x="282" y="874"/>
                    <a:pt x="282" y="874"/>
                    <a:pt x="282" y="874"/>
                  </a:cubicBezTo>
                  <a:cubicBezTo>
                    <a:pt x="282" y="906"/>
                    <a:pt x="308" y="932"/>
                    <a:pt x="340" y="932"/>
                  </a:cubicBezTo>
                  <a:cubicBezTo>
                    <a:pt x="372" y="932"/>
                    <a:pt x="398" y="906"/>
                    <a:pt x="398" y="874"/>
                  </a:cubicBezTo>
                  <a:cubicBezTo>
                    <a:pt x="398" y="153"/>
                    <a:pt x="398" y="153"/>
                    <a:pt x="398" y="153"/>
                  </a:cubicBezTo>
                  <a:cubicBezTo>
                    <a:pt x="434" y="379"/>
                    <a:pt x="434" y="379"/>
                    <a:pt x="434" y="379"/>
                  </a:cubicBezTo>
                  <a:cubicBezTo>
                    <a:pt x="439" y="407"/>
                    <a:pt x="463" y="427"/>
                    <a:pt x="491" y="427"/>
                  </a:cubicBezTo>
                  <a:cubicBezTo>
                    <a:pt x="524" y="427"/>
                    <a:pt x="550" y="400"/>
                    <a:pt x="550" y="368"/>
                  </a:cubicBezTo>
                  <a:cubicBezTo>
                    <a:pt x="550" y="366"/>
                    <a:pt x="550" y="363"/>
                    <a:pt x="549" y="360"/>
                  </a:cubicBezTo>
                  <a:cubicBezTo>
                    <a:pt x="550" y="358"/>
                    <a:pt x="550" y="355"/>
                    <a:pt x="550" y="353"/>
                  </a:cubicBezTo>
                  <a:cubicBezTo>
                    <a:pt x="492" y="49"/>
                    <a:pt x="492" y="49"/>
                    <a:pt x="492" y="49"/>
                  </a:cubicBezTo>
                  <a:cubicBezTo>
                    <a:pt x="488" y="21"/>
                    <a:pt x="464" y="0"/>
                    <a:pt x="435" y="0"/>
                  </a:cubicBezTo>
                  <a:lnTo>
                    <a:pt x="11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</p:grpSp>
      <p:sp>
        <p:nvSpPr>
          <p:cNvPr id="906" name="Oval 905"/>
          <p:cNvSpPr/>
          <p:nvPr/>
        </p:nvSpPr>
        <p:spPr>
          <a:xfrm>
            <a:off x="7918201" y="5140749"/>
            <a:ext cx="298208" cy="130168"/>
          </a:xfrm>
          <a:prstGeom prst="ellipse">
            <a:avLst/>
          </a:prstGeom>
          <a:noFill/>
          <a:ln w="19050">
            <a:solidFill>
              <a:srgbClr val="84CB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75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907" name="Group 906"/>
          <p:cNvGrpSpPr/>
          <p:nvPr/>
        </p:nvGrpSpPr>
        <p:grpSpPr>
          <a:xfrm>
            <a:off x="7983124" y="4815746"/>
            <a:ext cx="168362" cy="390087"/>
            <a:chOff x="2772877" y="2261121"/>
            <a:chExt cx="1031840" cy="2275340"/>
          </a:xfrm>
          <a:solidFill>
            <a:schemeClr val="tx1">
              <a:lumMod val="60000"/>
              <a:lumOff val="40000"/>
            </a:schemeClr>
          </a:solidFill>
        </p:grpSpPr>
        <p:sp>
          <p:nvSpPr>
            <p:cNvPr id="908" name="Oval 35"/>
            <p:cNvSpPr>
              <a:spLocks noChangeArrowheads="1"/>
            </p:cNvSpPr>
            <p:nvPr/>
          </p:nvSpPr>
          <p:spPr bwMode="auto">
            <a:xfrm>
              <a:off x="3055090" y="2261121"/>
              <a:ext cx="469620" cy="46962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909" name="Freeform 37"/>
            <p:cNvSpPr>
              <a:spLocks/>
            </p:cNvSpPr>
            <p:nvPr/>
          </p:nvSpPr>
          <p:spPr bwMode="auto">
            <a:xfrm>
              <a:off x="2772877" y="2788065"/>
              <a:ext cx="1031840" cy="1748396"/>
            </a:xfrm>
            <a:custGeom>
              <a:avLst/>
              <a:gdLst>
                <a:gd name="T0" fmla="*/ 115 w 550"/>
                <a:gd name="T1" fmla="*/ 0 h 932"/>
                <a:gd name="T2" fmla="*/ 57 w 550"/>
                <a:gd name="T3" fmla="*/ 49 h 932"/>
                <a:gd name="T4" fmla="*/ 0 w 550"/>
                <a:gd name="T5" fmla="*/ 353 h 932"/>
                <a:gd name="T6" fmla="*/ 0 w 550"/>
                <a:gd name="T7" fmla="*/ 360 h 932"/>
                <a:gd name="T8" fmla="*/ 0 w 550"/>
                <a:gd name="T9" fmla="*/ 368 h 932"/>
                <a:gd name="T10" fmla="*/ 58 w 550"/>
                <a:gd name="T11" fmla="*/ 427 h 932"/>
                <a:gd name="T12" fmla="*/ 115 w 550"/>
                <a:gd name="T13" fmla="*/ 379 h 932"/>
                <a:gd name="T14" fmla="*/ 152 w 550"/>
                <a:gd name="T15" fmla="*/ 153 h 932"/>
                <a:gd name="T16" fmla="*/ 151 w 550"/>
                <a:gd name="T17" fmla="*/ 874 h 932"/>
                <a:gd name="T18" fmla="*/ 209 w 550"/>
                <a:gd name="T19" fmla="*/ 932 h 932"/>
                <a:gd name="T20" fmla="*/ 268 w 550"/>
                <a:gd name="T21" fmla="*/ 874 h 932"/>
                <a:gd name="T22" fmla="*/ 268 w 550"/>
                <a:gd name="T23" fmla="*/ 517 h 932"/>
                <a:gd name="T24" fmla="*/ 282 w 550"/>
                <a:gd name="T25" fmla="*/ 517 h 932"/>
                <a:gd name="T26" fmla="*/ 282 w 550"/>
                <a:gd name="T27" fmla="*/ 874 h 932"/>
                <a:gd name="T28" fmla="*/ 340 w 550"/>
                <a:gd name="T29" fmla="*/ 932 h 932"/>
                <a:gd name="T30" fmla="*/ 398 w 550"/>
                <a:gd name="T31" fmla="*/ 874 h 932"/>
                <a:gd name="T32" fmla="*/ 398 w 550"/>
                <a:gd name="T33" fmla="*/ 153 h 932"/>
                <a:gd name="T34" fmla="*/ 434 w 550"/>
                <a:gd name="T35" fmla="*/ 379 h 932"/>
                <a:gd name="T36" fmla="*/ 491 w 550"/>
                <a:gd name="T37" fmla="*/ 427 h 932"/>
                <a:gd name="T38" fmla="*/ 550 w 550"/>
                <a:gd name="T39" fmla="*/ 368 h 932"/>
                <a:gd name="T40" fmla="*/ 549 w 550"/>
                <a:gd name="T41" fmla="*/ 360 h 932"/>
                <a:gd name="T42" fmla="*/ 550 w 550"/>
                <a:gd name="T43" fmla="*/ 353 h 932"/>
                <a:gd name="T44" fmla="*/ 492 w 550"/>
                <a:gd name="T45" fmla="*/ 49 h 932"/>
                <a:gd name="T46" fmla="*/ 435 w 550"/>
                <a:gd name="T47" fmla="*/ 0 h 932"/>
                <a:gd name="T48" fmla="*/ 115 w 550"/>
                <a:gd name="T49" fmla="*/ 0 h 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50" h="932">
                  <a:moveTo>
                    <a:pt x="115" y="0"/>
                  </a:moveTo>
                  <a:cubicBezTo>
                    <a:pt x="86" y="0"/>
                    <a:pt x="62" y="21"/>
                    <a:pt x="57" y="49"/>
                  </a:cubicBezTo>
                  <a:cubicBezTo>
                    <a:pt x="0" y="353"/>
                    <a:pt x="0" y="353"/>
                    <a:pt x="0" y="353"/>
                  </a:cubicBezTo>
                  <a:cubicBezTo>
                    <a:pt x="0" y="355"/>
                    <a:pt x="0" y="358"/>
                    <a:pt x="0" y="360"/>
                  </a:cubicBezTo>
                  <a:cubicBezTo>
                    <a:pt x="0" y="363"/>
                    <a:pt x="0" y="366"/>
                    <a:pt x="0" y="368"/>
                  </a:cubicBezTo>
                  <a:cubicBezTo>
                    <a:pt x="0" y="400"/>
                    <a:pt x="26" y="427"/>
                    <a:pt x="58" y="427"/>
                  </a:cubicBezTo>
                  <a:cubicBezTo>
                    <a:pt x="86" y="427"/>
                    <a:pt x="110" y="407"/>
                    <a:pt x="115" y="379"/>
                  </a:cubicBezTo>
                  <a:cubicBezTo>
                    <a:pt x="152" y="153"/>
                    <a:pt x="152" y="153"/>
                    <a:pt x="152" y="153"/>
                  </a:cubicBezTo>
                  <a:cubicBezTo>
                    <a:pt x="151" y="874"/>
                    <a:pt x="151" y="874"/>
                    <a:pt x="151" y="874"/>
                  </a:cubicBezTo>
                  <a:cubicBezTo>
                    <a:pt x="151" y="906"/>
                    <a:pt x="177" y="932"/>
                    <a:pt x="209" y="932"/>
                  </a:cubicBezTo>
                  <a:cubicBezTo>
                    <a:pt x="242" y="932"/>
                    <a:pt x="268" y="906"/>
                    <a:pt x="268" y="874"/>
                  </a:cubicBezTo>
                  <a:cubicBezTo>
                    <a:pt x="268" y="517"/>
                    <a:pt x="268" y="517"/>
                    <a:pt x="268" y="517"/>
                  </a:cubicBezTo>
                  <a:cubicBezTo>
                    <a:pt x="282" y="517"/>
                    <a:pt x="282" y="517"/>
                    <a:pt x="282" y="517"/>
                  </a:cubicBezTo>
                  <a:cubicBezTo>
                    <a:pt x="282" y="874"/>
                    <a:pt x="282" y="874"/>
                    <a:pt x="282" y="874"/>
                  </a:cubicBezTo>
                  <a:cubicBezTo>
                    <a:pt x="282" y="906"/>
                    <a:pt x="308" y="932"/>
                    <a:pt x="340" y="932"/>
                  </a:cubicBezTo>
                  <a:cubicBezTo>
                    <a:pt x="372" y="932"/>
                    <a:pt x="398" y="906"/>
                    <a:pt x="398" y="874"/>
                  </a:cubicBezTo>
                  <a:cubicBezTo>
                    <a:pt x="398" y="153"/>
                    <a:pt x="398" y="153"/>
                    <a:pt x="398" y="153"/>
                  </a:cubicBezTo>
                  <a:cubicBezTo>
                    <a:pt x="434" y="379"/>
                    <a:pt x="434" y="379"/>
                    <a:pt x="434" y="379"/>
                  </a:cubicBezTo>
                  <a:cubicBezTo>
                    <a:pt x="439" y="407"/>
                    <a:pt x="463" y="427"/>
                    <a:pt x="491" y="427"/>
                  </a:cubicBezTo>
                  <a:cubicBezTo>
                    <a:pt x="524" y="427"/>
                    <a:pt x="550" y="400"/>
                    <a:pt x="550" y="368"/>
                  </a:cubicBezTo>
                  <a:cubicBezTo>
                    <a:pt x="550" y="366"/>
                    <a:pt x="550" y="363"/>
                    <a:pt x="549" y="360"/>
                  </a:cubicBezTo>
                  <a:cubicBezTo>
                    <a:pt x="550" y="358"/>
                    <a:pt x="550" y="355"/>
                    <a:pt x="550" y="353"/>
                  </a:cubicBezTo>
                  <a:cubicBezTo>
                    <a:pt x="492" y="49"/>
                    <a:pt x="492" y="49"/>
                    <a:pt x="492" y="49"/>
                  </a:cubicBezTo>
                  <a:cubicBezTo>
                    <a:pt x="488" y="21"/>
                    <a:pt x="464" y="0"/>
                    <a:pt x="435" y="0"/>
                  </a:cubicBezTo>
                  <a:lnTo>
                    <a:pt x="11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</p:grpSp>
      <p:sp>
        <p:nvSpPr>
          <p:cNvPr id="910" name="Oval 909"/>
          <p:cNvSpPr/>
          <p:nvPr/>
        </p:nvSpPr>
        <p:spPr>
          <a:xfrm>
            <a:off x="8549909" y="5140749"/>
            <a:ext cx="298208" cy="130168"/>
          </a:xfrm>
          <a:prstGeom prst="ellipse">
            <a:avLst/>
          </a:prstGeom>
          <a:noFill/>
          <a:ln w="19050">
            <a:solidFill>
              <a:srgbClr val="84CB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75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911" name="Group 910"/>
          <p:cNvGrpSpPr/>
          <p:nvPr/>
        </p:nvGrpSpPr>
        <p:grpSpPr>
          <a:xfrm>
            <a:off x="8614832" y="4815746"/>
            <a:ext cx="168362" cy="390087"/>
            <a:chOff x="2772877" y="2261121"/>
            <a:chExt cx="1031840" cy="2275340"/>
          </a:xfrm>
          <a:solidFill>
            <a:schemeClr val="tx1">
              <a:lumMod val="60000"/>
              <a:lumOff val="40000"/>
            </a:schemeClr>
          </a:solidFill>
        </p:grpSpPr>
        <p:sp>
          <p:nvSpPr>
            <p:cNvPr id="912" name="Oval 35"/>
            <p:cNvSpPr>
              <a:spLocks noChangeArrowheads="1"/>
            </p:cNvSpPr>
            <p:nvPr/>
          </p:nvSpPr>
          <p:spPr bwMode="auto">
            <a:xfrm>
              <a:off x="3055090" y="2261121"/>
              <a:ext cx="469620" cy="46962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913" name="Freeform 37"/>
            <p:cNvSpPr>
              <a:spLocks/>
            </p:cNvSpPr>
            <p:nvPr/>
          </p:nvSpPr>
          <p:spPr bwMode="auto">
            <a:xfrm>
              <a:off x="2772877" y="2788065"/>
              <a:ext cx="1031840" cy="1748396"/>
            </a:xfrm>
            <a:custGeom>
              <a:avLst/>
              <a:gdLst>
                <a:gd name="T0" fmla="*/ 115 w 550"/>
                <a:gd name="T1" fmla="*/ 0 h 932"/>
                <a:gd name="T2" fmla="*/ 57 w 550"/>
                <a:gd name="T3" fmla="*/ 49 h 932"/>
                <a:gd name="T4" fmla="*/ 0 w 550"/>
                <a:gd name="T5" fmla="*/ 353 h 932"/>
                <a:gd name="T6" fmla="*/ 0 w 550"/>
                <a:gd name="T7" fmla="*/ 360 h 932"/>
                <a:gd name="T8" fmla="*/ 0 w 550"/>
                <a:gd name="T9" fmla="*/ 368 h 932"/>
                <a:gd name="T10" fmla="*/ 58 w 550"/>
                <a:gd name="T11" fmla="*/ 427 h 932"/>
                <a:gd name="T12" fmla="*/ 115 w 550"/>
                <a:gd name="T13" fmla="*/ 379 h 932"/>
                <a:gd name="T14" fmla="*/ 152 w 550"/>
                <a:gd name="T15" fmla="*/ 153 h 932"/>
                <a:gd name="T16" fmla="*/ 151 w 550"/>
                <a:gd name="T17" fmla="*/ 874 h 932"/>
                <a:gd name="T18" fmla="*/ 209 w 550"/>
                <a:gd name="T19" fmla="*/ 932 h 932"/>
                <a:gd name="T20" fmla="*/ 268 w 550"/>
                <a:gd name="T21" fmla="*/ 874 h 932"/>
                <a:gd name="T22" fmla="*/ 268 w 550"/>
                <a:gd name="T23" fmla="*/ 517 h 932"/>
                <a:gd name="T24" fmla="*/ 282 w 550"/>
                <a:gd name="T25" fmla="*/ 517 h 932"/>
                <a:gd name="T26" fmla="*/ 282 w 550"/>
                <a:gd name="T27" fmla="*/ 874 h 932"/>
                <a:gd name="T28" fmla="*/ 340 w 550"/>
                <a:gd name="T29" fmla="*/ 932 h 932"/>
                <a:gd name="T30" fmla="*/ 398 w 550"/>
                <a:gd name="T31" fmla="*/ 874 h 932"/>
                <a:gd name="T32" fmla="*/ 398 w 550"/>
                <a:gd name="T33" fmla="*/ 153 h 932"/>
                <a:gd name="T34" fmla="*/ 434 w 550"/>
                <a:gd name="T35" fmla="*/ 379 h 932"/>
                <a:gd name="T36" fmla="*/ 491 w 550"/>
                <a:gd name="T37" fmla="*/ 427 h 932"/>
                <a:gd name="T38" fmla="*/ 550 w 550"/>
                <a:gd name="T39" fmla="*/ 368 h 932"/>
                <a:gd name="T40" fmla="*/ 549 w 550"/>
                <a:gd name="T41" fmla="*/ 360 h 932"/>
                <a:gd name="T42" fmla="*/ 550 w 550"/>
                <a:gd name="T43" fmla="*/ 353 h 932"/>
                <a:gd name="T44" fmla="*/ 492 w 550"/>
                <a:gd name="T45" fmla="*/ 49 h 932"/>
                <a:gd name="T46" fmla="*/ 435 w 550"/>
                <a:gd name="T47" fmla="*/ 0 h 932"/>
                <a:gd name="T48" fmla="*/ 115 w 550"/>
                <a:gd name="T49" fmla="*/ 0 h 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50" h="932">
                  <a:moveTo>
                    <a:pt x="115" y="0"/>
                  </a:moveTo>
                  <a:cubicBezTo>
                    <a:pt x="86" y="0"/>
                    <a:pt x="62" y="21"/>
                    <a:pt x="57" y="49"/>
                  </a:cubicBezTo>
                  <a:cubicBezTo>
                    <a:pt x="0" y="353"/>
                    <a:pt x="0" y="353"/>
                    <a:pt x="0" y="353"/>
                  </a:cubicBezTo>
                  <a:cubicBezTo>
                    <a:pt x="0" y="355"/>
                    <a:pt x="0" y="358"/>
                    <a:pt x="0" y="360"/>
                  </a:cubicBezTo>
                  <a:cubicBezTo>
                    <a:pt x="0" y="363"/>
                    <a:pt x="0" y="366"/>
                    <a:pt x="0" y="368"/>
                  </a:cubicBezTo>
                  <a:cubicBezTo>
                    <a:pt x="0" y="400"/>
                    <a:pt x="26" y="427"/>
                    <a:pt x="58" y="427"/>
                  </a:cubicBezTo>
                  <a:cubicBezTo>
                    <a:pt x="86" y="427"/>
                    <a:pt x="110" y="407"/>
                    <a:pt x="115" y="379"/>
                  </a:cubicBezTo>
                  <a:cubicBezTo>
                    <a:pt x="152" y="153"/>
                    <a:pt x="152" y="153"/>
                    <a:pt x="152" y="153"/>
                  </a:cubicBezTo>
                  <a:cubicBezTo>
                    <a:pt x="151" y="874"/>
                    <a:pt x="151" y="874"/>
                    <a:pt x="151" y="874"/>
                  </a:cubicBezTo>
                  <a:cubicBezTo>
                    <a:pt x="151" y="906"/>
                    <a:pt x="177" y="932"/>
                    <a:pt x="209" y="932"/>
                  </a:cubicBezTo>
                  <a:cubicBezTo>
                    <a:pt x="242" y="932"/>
                    <a:pt x="268" y="906"/>
                    <a:pt x="268" y="874"/>
                  </a:cubicBezTo>
                  <a:cubicBezTo>
                    <a:pt x="268" y="517"/>
                    <a:pt x="268" y="517"/>
                    <a:pt x="268" y="517"/>
                  </a:cubicBezTo>
                  <a:cubicBezTo>
                    <a:pt x="282" y="517"/>
                    <a:pt x="282" y="517"/>
                    <a:pt x="282" y="517"/>
                  </a:cubicBezTo>
                  <a:cubicBezTo>
                    <a:pt x="282" y="874"/>
                    <a:pt x="282" y="874"/>
                    <a:pt x="282" y="874"/>
                  </a:cubicBezTo>
                  <a:cubicBezTo>
                    <a:pt x="282" y="906"/>
                    <a:pt x="308" y="932"/>
                    <a:pt x="340" y="932"/>
                  </a:cubicBezTo>
                  <a:cubicBezTo>
                    <a:pt x="372" y="932"/>
                    <a:pt x="398" y="906"/>
                    <a:pt x="398" y="874"/>
                  </a:cubicBezTo>
                  <a:cubicBezTo>
                    <a:pt x="398" y="153"/>
                    <a:pt x="398" y="153"/>
                    <a:pt x="398" y="153"/>
                  </a:cubicBezTo>
                  <a:cubicBezTo>
                    <a:pt x="434" y="379"/>
                    <a:pt x="434" y="379"/>
                    <a:pt x="434" y="379"/>
                  </a:cubicBezTo>
                  <a:cubicBezTo>
                    <a:pt x="439" y="407"/>
                    <a:pt x="463" y="427"/>
                    <a:pt x="491" y="427"/>
                  </a:cubicBezTo>
                  <a:cubicBezTo>
                    <a:pt x="524" y="427"/>
                    <a:pt x="550" y="400"/>
                    <a:pt x="550" y="368"/>
                  </a:cubicBezTo>
                  <a:cubicBezTo>
                    <a:pt x="550" y="366"/>
                    <a:pt x="550" y="363"/>
                    <a:pt x="549" y="360"/>
                  </a:cubicBezTo>
                  <a:cubicBezTo>
                    <a:pt x="550" y="358"/>
                    <a:pt x="550" y="355"/>
                    <a:pt x="550" y="353"/>
                  </a:cubicBezTo>
                  <a:cubicBezTo>
                    <a:pt x="492" y="49"/>
                    <a:pt x="492" y="49"/>
                    <a:pt x="492" y="49"/>
                  </a:cubicBezTo>
                  <a:cubicBezTo>
                    <a:pt x="488" y="21"/>
                    <a:pt x="464" y="0"/>
                    <a:pt x="435" y="0"/>
                  </a:cubicBezTo>
                  <a:lnTo>
                    <a:pt x="11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</p:grpSp>
      <p:sp>
        <p:nvSpPr>
          <p:cNvPr id="914" name="Oval 913"/>
          <p:cNvSpPr/>
          <p:nvPr/>
        </p:nvSpPr>
        <p:spPr>
          <a:xfrm>
            <a:off x="7286493" y="5140749"/>
            <a:ext cx="298208" cy="130168"/>
          </a:xfrm>
          <a:prstGeom prst="ellipse">
            <a:avLst/>
          </a:prstGeom>
          <a:noFill/>
          <a:ln w="19050">
            <a:solidFill>
              <a:srgbClr val="84CB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75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915" name="Group 914"/>
          <p:cNvGrpSpPr/>
          <p:nvPr/>
        </p:nvGrpSpPr>
        <p:grpSpPr>
          <a:xfrm>
            <a:off x="7351416" y="4815746"/>
            <a:ext cx="168362" cy="390087"/>
            <a:chOff x="2772877" y="2261121"/>
            <a:chExt cx="1031840" cy="2275340"/>
          </a:xfrm>
          <a:solidFill>
            <a:schemeClr val="tx1">
              <a:lumMod val="60000"/>
              <a:lumOff val="40000"/>
            </a:schemeClr>
          </a:solidFill>
        </p:grpSpPr>
        <p:sp>
          <p:nvSpPr>
            <p:cNvPr id="916" name="Oval 915"/>
            <p:cNvSpPr>
              <a:spLocks noChangeArrowheads="1"/>
            </p:cNvSpPr>
            <p:nvPr/>
          </p:nvSpPr>
          <p:spPr bwMode="auto">
            <a:xfrm>
              <a:off x="3055090" y="2261121"/>
              <a:ext cx="469620" cy="46962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917" name="Freeform 37"/>
            <p:cNvSpPr>
              <a:spLocks/>
            </p:cNvSpPr>
            <p:nvPr/>
          </p:nvSpPr>
          <p:spPr bwMode="auto">
            <a:xfrm>
              <a:off x="2772877" y="2788065"/>
              <a:ext cx="1031840" cy="1748396"/>
            </a:xfrm>
            <a:custGeom>
              <a:avLst/>
              <a:gdLst>
                <a:gd name="T0" fmla="*/ 115 w 550"/>
                <a:gd name="T1" fmla="*/ 0 h 932"/>
                <a:gd name="T2" fmla="*/ 57 w 550"/>
                <a:gd name="T3" fmla="*/ 49 h 932"/>
                <a:gd name="T4" fmla="*/ 0 w 550"/>
                <a:gd name="T5" fmla="*/ 353 h 932"/>
                <a:gd name="T6" fmla="*/ 0 w 550"/>
                <a:gd name="T7" fmla="*/ 360 h 932"/>
                <a:gd name="T8" fmla="*/ 0 w 550"/>
                <a:gd name="T9" fmla="*/ 368 h 932"/>
                <a:gd name="T10" fmla="*/ 58 w 550"/>
                <a:gd name="T11" fmla="*/ 427 h 932"/>
                <a:gd name="T12" fmla="*/ 115 w 550"/>
                <a:gd name="T13" fmla="*/ 379 h 932"/>
                <a:gd name="T14" fmla="*/ 152 w 550"/>
                <a:gd name="T15" fmla="*/ 153 h 932"/>
                <a:gd name="T16" fmla="*/ 151 w 550"/>
                <a:gd name="T17" fmla="*/ 874 h 932"/>
                <a:gd name="T18" fmla="*/ 209 w 550"/>
                <a:gd name="T19" fmla="*/ 932 h 932"/>
                <a:gd name="T20" fmla="*/ 268 w 550"/>
                <a:gd name="T21" fmla="*/ 874 h 932"/>
                <a:gd name="T22" fmla="*/ 268 w 550"/>
                <a:gd name="T23" fmla="*/ 517 h 932"/>
                <a:gd name="T24" fmla="*/ 282 w 550"/>
                <a:gd name="T25" fmla="*/ 517 h 932"/>
                <a:gd name="T26" fmla="*/ 282 w 550"/>
                <a:gd name="T27" fmla="*/ 874 h 932"/>
                <a:gd name="T28" fmla="*/ 340 w 550"/>
                <a:gd name="T29" fmla="*/ 932 h 932"/>
                <a:gd name="T30" fmla="*/ 398 w 550"/>
                <a:gd name="T31" fmla="*/ 874 h 932"/>
                <a:gd name="T32" fmla="*/ 398 w 550"/>
                <a:gd name="T33" fmla="*/ 153 h 932"/>
                <a:gd name="T34" fmla="*/ 434 w 550"/>
                <a:gd name="T35" fmla="*/ 379 h 932"/>
                <a:gd name="T36" fmla="*/ 491 w 550"/>
                <a:gd name="T37" fmla="*/ 427 h 932"/>
                <a:gd name="T38" fmla="*/ 550 w 550"/>
                <a:gd name="T39" fmla="*/ 368 h 932"/>
                <a:gd name="T40" fmla="*/ 549 w 550"/>
                <a:gd name="T41" fmla="*/ 360 h 932"/>
                <a:gd name="T42" fmla="*/ 550 w 550"/>
                <a:gd name="T43" fmla="*/ 353 h 932"/>
                <a:gd name="T44" fmla="*/ 492 w 550"/>
                <a:gd name="T45" fmla="*/ 49 h 932"/>
                <a:gd name="T46" fmla="*/ 435 w 550"/>
                <a:gd name="T47" fmla="*/ 0 h 932"/>
                <a:gd name="T48" fmla="*/ 115 w 550"/>
                <a:gd name="T49" fmla="*/ 0 h 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50" h="932">
                  <a:moveTo>
                    <a:pt x="115" y="0"/>
                  </a:moveTo>
                  <a:cubicBezTo>
                    <a:pt x="86" y="0"/>
                    <a:pt x="62" y="21"/>
                    <a:pt x="57" y="49"/>
                  </a:cubicBezTo>
                  <a:cubicBezTo>
                    <a:pt x="0" y="353"/>
                    <a:pt x="0" y="353"/>
                    <a:pt x="0" y="353"/>
                  </a:cubicBezTo>
                  <a:cubicBezTo>
                    <a:pt x="0" y="355"/>
                    <a:pt x="0" y="358"/>
                    <a:pt x="0" y="360"/>
                  </a:cubicBezTo>
                  <a:cubicBezTo>
                    <a:pt x="0" y="363"/>
                    <a:pt x="0" y="366"/>
                    <a:pt x="0" y="368"/>
                  </a:cubicBezTo>
                  <a:cubicBezTo>
                    <a:pt x="0" y="400"/>
                    <a:pt x="26" y="427"/>
                    <a:pt x="58" y="427"/>
                  </a:cubicBezTo>
                  <a:cubicBezTo>
                    <a:pt x="86" y="427"/>
                    <a:pt x="110" y="407"/>
                    <a:pt x="115" y="379"/>
                  </a:cubicBezTo>
                  <a:cubicBezTo>
                    <a:pt x="152" y="153"/>
                    <a:pt x="152" y="153"/>
                    <a:pt x="152" y="153"/>
                  </a:cubicBezTo>
                  <a:cubicBezTo>
                    <a:pt x="151" y="874"/>
                    <a:pt x="151" y="874"/>
                    <a:pt x="151" y="874"/>
                  </a:cubicBezTo>
                  <a:cubicBezTo>
                    <a:pt x="151" y="906"/>
                    <a:pt x="177" y="932"/>
                    <a:pt x="209" y="932"/>
                  </a:cubicBezTo>
                  <a:cubicBezTo>
                    <a:pt x="242" y="932"/>
                    <a:pt x="268" y="906"/>
                    <a:pt x="268" y="874"/>
                  </a:cubicBezTo>
                  <a:cubicBezTo>
                    <a:pt x="268" y="517"/>
                    <a:pt x="268" y="517"/>
                    <a:pt x="268" y="517"/>
                  </a:cubicBezTo>
                  <a:cubicBezTo>
                    <a:pt x="282" y="517"/>
                    <a:pt x="282" y="517"/>
                    <a:pt x="282" y="517"/>
                  </a:cubicBezTo>
                  <a:cubicBezTo>
                    <a:pt x="282" y="874"/>
                    <a:pt x="282" y="874"/>
                    <a:pt x="282" y="874"/>
                  </a:cubicBezTo>
                  <a:cubicBezTo>
                    <a:pt x="282" y="906"/>
                    <a:pt x="308" y="932"/>
                    <a:pt x="340" y="932"/>
                  </a:cubicBezTo>
                  <a:cubicBezTo>
                    <a:pt x="372" y="932"/>
                    <a:pt x="398" y="906"/>
                    <a:pt x="398" y="874"/>
                  </a:cubicBezTo>
                  <a:cubicBezTo>
                    <a:pt x="398" y="153"/>
                    <a:pt x="398" y="153"/>
                    <a:pt x="398" y="153"/>
                  </a:cubicBezTo>
                  <a:cubicBezTo>
                    <a:pt x="434" y="379"/>
                    <a:pt x="434" y="379"/>
                    <a:pt x="434" y="379"/>
                  </a:cubicBezTo>
                  <a:cubicBezTo>
                    <a:pt x="439" y="407"/>
                    <a:pt x="463" y="427"/>
                    <a:pt x="491" y="427"/>
                  </a:cubicBezTo>
                  <a:cubicBezTo>
                    <a:pt x="524" y="427"/>
                    <a:pt x="550" y="400"/>
                    <a:pt x="550" y="368"/>
                  </a:cubicBezTo>
                  <a:cubicBezTo>
                    <a:pt x="550" y="366"/>
                    <a:pt x="550" y="363"/>
                    <a:pt x="549" y="360"/>
                  </a:cubicBezTo>
                  <a:cubicBezTo>
                    <a:pt x="550" y="358"/>
                    <a:pt x="550" y="355"/>
                    <a:pt x="550" y="353"/>
                  </a:cubicBezTo>
                  <a:cubicBezTo>
                    <a:pt x="492" y="49"/>
                    <a:pt x="492" y="49"/>
                    <a:pt x="492" y="49"/>
                  </a:cubicBezTo>
                  <a:cubicBezTo>
                    <a:pt x="488" y="21"/>
                    <a:pt x="464" y="0"/>
                    <a:pt x="435" y="0"/>
                  </a:cubicBezTo>
                  <a:lnTo>
                    <a:pt x="11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</p:grpSp>
      <p:sp>
        <p:nvSpPr>
          <p:cNvPr id="918" name="Oval 917"/>
          <p:cNvSpPr/>
          <p:nvPr/>
        </p:nvSpPr>
        <p:spPr>
          <a:xfrm>
            <a:off x="8234055" y="4891749"/>
            <a:ext cx="298208" cy="130168"/>
          </a:xfrm>
          <a:prstGeom prst="ellipse">
            <a:avLst/>
          </a:prstGeom>
          <a:noFill/>
          <a:ln w="19050">
            <a:solidFill>
              <a:srgbClr val="2980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75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919" name="Group 918"/>
          <p:cNvGrpSpPr/>
          <p:nvPr/>
        </p:nvGrpSpPr>
        <p:grpSpPr>
          <a:xfrm>
            <a:off x="8298978" y="4566746"/>
            <a:ext cx="168362" cy="390087"/>
            <a:chOff x="2772877" y="2261121"/>
            <a:chExt cx="1031840" cy="2275340"/>
          </a:xfrm>
          <a:solidFill>
            <a:schemeClr val="tx1">
              <a:lumMod val="60000"/>
              <a:lumOff val="40000"/>
            </a:schemeClr>
          </a:solidFill>
        </p:grpSpPr>
        <p:sp>
          <p:nvSpPr>
            <p:cNvPr id="920" name="Oval 35"/>
            <p:cNvSpPr>
              <a:spLocks noChangeArrowheads="1"/>
            </p:cNvSpPr>
            <p:nvPr/>
          </p:nvSpPr>
          <p:spPr bwMode="auto">
            <a:xfrm>
              <a:off x="3055090" y="2261121"/>
              <a:ext cx="469620" cy="46962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921" name="Freeform 37"/>
            <p:cNvSpPr>
              <a:spLocks/>
            </p:cNvSpPr>
            <p:nvPr/>
          </p:nvSpPr>
          <p:spPr bwMode="auto">
            <a:xfrm>
              <a:off x="2772877" y="2788065"/>
              <a:ext cx="1031840" cy="1748396"/>
            </a:xfrm>
            <a:custGeom>
              <a:avLst/>
              <a:gdLst>
                <a:gd name="T0" fmla="*/ 115 w 550"/>
                <a:gd name="T1" fmla="*/ 0 h 932"/>
                <a:gd name="T2" fmla="*/ 57 w 550"/>
                <a:gd name="T3" fmla="*/ 49 h 932"/>
                <a:gd name="T4" fmla="*/ 0 w 550"/>
                <a:gd name="T5" fmla="*/ 353 h 932"/>
                <a:gd name="T6" fmla="*/ 0 w 550"/>
                <a:gd name="T7" fmla="*/ 360 h 932"/>
                <a:gd name="T8" fmla="*/ 0 w 550"/>
                <a:gd name="T9" fmla="*/ 368 h 932"/>
                <a:gd name="T10" fmla="*/ 58 w 550"/>
                <a:gd name="T11" fmla="*/ 427 h 932"/>
                <a:gd name="T12" fmla="*/ 115 w 550"/>
                <a:gd name="T13" fmla="*/ 379 h 932"/>
                <a:gd name="T14" fmla="*/ 152 w 550"/>
                <a:gd name="T15" fmla="*/ 153 h 932"/>
                <a:gd name="T16" fmla="*/ 151 w 550"/>
                <a:gd name="T17" fmla="*/ 874 h 932"/>
                <a:gd name="T18" fmla="*/ 209 w 550"/>
                <a:gd name="T19" fmla="*/ 932 h 932"/>
                <a:gd name="T20" fmla="*/ 268 w 550"/>
                <a:gd name="T21" fmla="*/ 874 h 932"/>
                <a:gd name="T22" fmla="*/ 268 w 550"/>
                <a:gd name="T23" fmla="*/ 517 h 932"/>
                <a:gd name="T24" fmla="*/ 282 w 550"/>
                <a:gd name="T25" fmla="*/ 517 h 932"/>
                <a:gd name="T26" fmla="*/ 282 w 550"/>
                <a:gd name="T27" fmla="*/ 874 h 932"/>
                <a:gd name="T28" fmla="*/ 340 w 550"/>
                <a:gd name="T29" fmla="*/ 932 h 932"/>
                <a:gd name="T30" fmla="*/ 398 w 550"/>
                <a:gd name="T31" fmla="*/ 874 h 932"/>
                <a:gd name="T32" fmla="*/ 398 w 550"/>
                <a:gd name="T33" fmla="*/ 153 h 932"/>
                <a:gd name="T34" fmla="*/ 434 w 550"/>
                <a:gd name="T35" fmla="*/ 379 h 932"/>
                <a:gd name="T36" fmla="*/ 491 w 550"/>
                <a:gd name="T37" fmla="*/ 427 h 932"/>
                <a:gd name="T38" fmla="*/ 550 w 550"/>
                <a:gd name="T39" fmla="*/ 368 h 932"/>
                <a:gd name="T40" fmla="*/ 549 w 550"/>
                <a:gd name="T41" fmla="*/ 360 h 932"/>
                <a:gd name="T42" fmla="*/ 550 w 550"/>
                <a:gd name="T43" fmla="*/ 353 h 932"/>
                <a:gd name="T44" fmla="*/ 492 w 550"/>
                <a:gd name="T45" fmla="*/ 49 h 932"/>
                <a:gd name="T46" fmla="*/ 435 w 550"/>
                <a:gd name="T47" fmla="*/ 0 h 932"/>
                <a:gd name="T48" fmla="*/ 115 w 550"/>
                <a:gd name="T49" fmla="*/ 0 h 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50" h="932">
                  <a:moveTo>
                    <a:pt x="115" y="0"/>
                  </a:moveTo>
                  <a:cubicBezTo>
                    <a:pt x="86" y="0"/>
                    <a:pt x="62" y="21"/>
                    <a:pt x="57" y="49"/>
                  </a:cubicBezTo>
                  <a:cubicBezTo>
                    <a:pt x="0" y="353"/>
                    <a:pt x="0" y="353"/>
                    <a:pt x="0" y="353"/>
                  </a:cubicBezTo>
                  <a:cubicBezTo>
                    <a:pt x="0" y="355"/>
                    <a:pt x="0" y="358"/>
                    <a:pt x="0" y="360"/>
                  </a:cubicBezTo>
                  <a:cubicBezTo>
                    <a:pt x="0" y="363"/>
                    <a:pt x="0" y="366"/>
                    <a:pt x="0" y="368"/>
                  </a:cubicBezTo>
                  <a:cubicBezTo>
                    <a:pt x="0" y="400"/>
                    <a:pt x="26" y="427"/>
                    <a:pt x="58" y="427"/>
                  </a:cubicBezTo>
                  <a:cubicBezTo>
                    <a:pt x="86" y="427"/>
                    <a:pt x="110" y="407"/>
                    <a:pt x="115" y="379"/>
                  </a:cubicBezTo>
                  <a:cubicBezTo>
                    <a:pt x="152" y="153"/>
                    <a:pt x="152" y="153"/>
                    <a:pt x="152" y="153"/>
                  </a:cubicBezTo>
                  <a:cubicBezTo>
                    <a:pt x="151" y="874"/>
                    <a:pt x="151" y="874"/>
                    <a:pt x="151" y="874"/>
                  </a:cubicBezTo>
                  <a:cubicBezTo>
                    <a:pt x="151" y="906"/>
                    <a:pt x="177" y="932"/>
                    <a:pt x="209" y="932"/>
                  </a:cubicBezTo>
                  <a:cubicBezTo>
                    <a:pt x="242" y="932"/>
                    <a:pt x="268" y="906"/>
                    <a:pt x="268" y="874"/>
                  </a:cubicBezTo>
                  <a:cubicBezTo>
                    <a:pt x="268" y="517"/>
                    <a:pt x="268" y="517"/>
                    <a:pt x="268" y="517"/>
                  </a:cubicBezTo>
                  <a:cubicBezTo>
                    <a:pt x="282" y="517"/>
                    <a:pt x="282" y="517"/>
                    <a:pt x="282" y="517"/>
                  </a:cubicBezTo>
                  <a:cubicBezTo>
                    <a:pt x="282" y="874"/>
                    <a:pt x="282" y="874"/>
                    <a:pt x="282" y="874"/>
                  </a:cubicBezTo>
                  <a:cubicBezTo>
                    <a:pt x="282" y="906"/>
                    <a:pt x="308" y="932"/>
                    <a:pt x="340" y="932"/>
                  </a:cubicBezTo>
                  <a:cubicBezTo>
                    <a:pt x="372" y="932"/>
                    <a:pt x="398" y="906"/>
                    <a:pt x="398" y="874"/>
                  </a:cubicBezTo>
                  <a:cubicBezTo>
                    <a:pt x="398" y="153"/>
                    <a:pt x="398" y="153"/>
                    <a:pt x="398" y="153"/>
                  </a:cubicBezTo>
                  <a:cubicBezTo>
                    <a:pt x="434" y="379"/>
                    <a:pt x="434" y="379"/>
                    <a:pt x="434" y="379"/>
                  </a:cubicBezTo>
                  <a:cubicBezTo>
                    <a:pt x="439" y="407"/>
                    <a:pt x="463" y="427"/>
                    <a:pt x="491" y="427"/>
                  </a:cubicBezTo>
                  <a:cubicBezTo>
                    <a:pt x="524" y="427"/>
                    <a:pt x="550" y="400"/>
                    <a:pt x="550" y="368"/>
                  </a:cubicBezTo>
                  <a:cubicBezTo>
                    <a:pt x="550" y="366"/>
                    <a:pt x="550" y="363"/>
                    <a:pt x="549" y="360"/>
                  </a:cubicBezTo>
                  <a:cubicBezTo>
                    <a:pt x="550" y="358"/>
                    <a:pt x="550" y="355"/>
                    <a:pt x="550" y="353"/>
                  </a:cubicBezTo>
                  <a:cubicBezTo>
                    <a:pt x="492" y="49"/>
                    <a:pt x="492" y="49"/>
                    <a:pt x="492" y="49"/>
                  </a:cubicBezTo>
                  <a:cubicBezTo>
                    <a:pt x="488" y="21"/>
                    <a:pt x="464" y="0"/>
                    <a:pt x="435" y="0"/>
                  </a:cubicBezTo>
                  <a:lnTo>
                    <a:pt x="11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</p:grpSp>
      <p:sp>
        <p:nvSpPr>
          <p:cNvPr id="922" name="Oval 921"/>
          <p:cNvSpPr/>
          <p:nvPr/>
        </p:nvSpPr>
        <p:spPr>
          <a:xfrm>
            <a:off x="7602347" y="4891749"/>
            <a:ext cx="298208" cy="130168"/>
          </a:xfrm>
          <a:prstGeom prst="ellipse">
            <a:avLst/>
          </a:prstGeom>
          <a:noFill/>
          <a:ln w="19050">
            <a:solidFill>
              <a:srgbClr val="2980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75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923" name="Group 922"/>
          <p:cNvGrpSpPr/>
          <p:nvPr/>
        </p:nvGrpSpPr>
        <p:grpSpPr>
          <a:xfrm>
            <a:off x="7667270" y="4566746"/>
            <a:ext cx="168362" cy="390087"/>
            <a:chOff x="2772877" y="2261121"/>
            <a:chExt cx="1031840" cy="2275340"/>
          </a:xfrm>
          <a:solidFill>
            <a:schemeClr val="tx1">
              <a:lumMod val="60000"/>
              <a:lumOff val="40000"/>
            </a:schemeClr>
          </a:solidFill>
        </p:grpSpPr>
        <p:sp>
          <p:nvSpPr>
            <p:cNvPr id="924" name="Oval 35"/>
            <p:cNvSpPr>
              <a:spLocks noChangeArrowheads="1"/>
            </p:cNvSpPr>
            <p:nvPr/>
          </p:nvSpPr>
          <p:spPr bwMode="auto">
            <a:xfrm>
              <a:off x="3055090" y="2261121"/>
              <a:ext cx="469620" cy="46962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925" name="Freeform 37"/>
            <p:cNvSpPr>
              <a:spLocks/>
            </p:cNvSpPr>
            <p:nvPr/>
          </p:nvSpPr>
          <p:spPr bwMode="auto">
            <a:xfrm>
              <a:off x="2772877" y="2788065"/>
              <a:ext cx="1031840" cy="1748396"/>
            </a:xfrm>
            <a:custGeom>
              <a:avLst/>
              <a:gdLst>
                <a:gd name="T0" fmla="*/ 115 w 550"/>
                <a:gd name="T1" fmla="*/ 0 h 932"/>
                <a:gd name="T2" fmla="*/ 57 w 550"/>
                <a:gd name="T3" fmla="*/ 49 h 932"/>
                <a:gd name="T4" fmla="*/ 0 w 550"/>
                <a:gd name="T5" fmla="*/ 353 h 932"/>
                <a:gd name="T6" fmla="*/ 0 w 550"/>
                <a:gd name="T7" fmla="*/ 360 h 932"/>
                <a:gd name="T8" fmla="*/ 0 w 550"/>
                <a:gd name="T9" fmla="*/ 368 h 932"/>
                <a:gd name="T10" fmla="*/ 58 w 550"/>
                <a:gd name="T11" fmla="*/ 427 h 932"/>
                <a:gd name="T12" fmla="*/ 115 w 550"/>
                <a:gd name="T13" fmla="*/ 379 h 932"/>
                <a:gd name="T14" fmla="*/ 152 w 550"/>
                <a:gd name="T15" fmla="*/ 153 h 932"/>
                <a:gd name="T16" fmla="*/ 151 w 550"/>
                <a:gd name="T17" fmla="*/ 874 h 932"/>
                <a:gd name="T18" fmla="*/ 209 w 550"/>
                <a:gd name="T19" fmla="*/ 932 h 932"/>
                <a:gd name="T20" fmla="*/ 268 w 550"/>
                <a:gd name="T21" fmla="*/ 874 h 932"/>
                <a:gd name="T22" fmla="*/ 268 w 550"/>
                <a:gd name="T23" fmla="*/ 517 h 932"/>
                <a:gd name="T24" fmla="*/ 282 w 550"/>
                <a:gd name="T25" fmla="*/ 517 h 932"/>
                <a:gd name="T26" fmla="*/ 282 w 550"/>
                <a:gd name="T27" fmla="*/ 874 h 932"/>
                <a:gd name="T28" fmla="*/ 340 w 550"/>
                <a:gd name="T29" fmla="*/ 932 h 932"/>
                <a:gd name="T30" fmla="*/ 398 w 550"/>
                <a:gd name="T31" fmla="*/ 874 h 932"/>
                <a:gd name="T32" fmla="*/ 398 w 550"/>
                <a:gd name="T33" fmla="*/ 153 h 932"/>
                <a:gd name="T34" fmla="*/ 434 w 550"/>
                <a:gd name="T35" fmla="*/ 379 h 932"/>
                <a:gd name="T36" fmla="*/ 491 w 550"/>
                <a:gd name="T37" fmla="*/ 427 h 932"/>
                <a:gd name="T38" fmla="*/ 550 w 550"/>
                <a:gd name="T39" fmla="*/ 368 h 932"/>
                <a:gd name="T40" fmla="*/ 549 w 550"/>
                <a:gd name="T41" fmla="*/ 360 h 932"/>
                <a:gd name="T42" fmla="*/ 550 w 550"/>
                <a:gd name="T43" fmla="*/ 353 h 932"/>
                <a:gd name="T44" fmla="*/ 492 w 550"/>
                <a:gd name="T45" fmla="*/ 49 h 932"/>
                <a:gd name="T46" fmla="*/ 435 w 550"/>
                <a:gd name="T47" fmla="*/ 0 h 932"/>
                <a:gd name="T48" fmla="*/ 115 w 550"/>
                <a:gd name="T49" fmla="*/ 0 h 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50" h="932">
                  <a:moveTo>
                    <a:pt x="115" y="0"/>
                  </a:moveTo>
                  <a:cubicBezTo>
                    <a:pt x="86" y="0"/>
                    <a:pt x="62" y="21"/>
                    <a:pt x="57" y="49"/>
                  </a:cubicBezTo>
                  <a:cubicBezTo>
                    <a:pt x="0" y="353"/>
                    <a:pt x="0" y="353"/>
                    <a:pt x="0" y="353"/>
                  </a:cubicBezTo>
                  <a:cubicBezTo>
                    <a:pt x="0" y="355"/>
                    <a:pt x="0" y="358"/>
                    <a:pt x="0" y="360"/>
                  </a:cubicBezTo>
                  <a:cubicBezTo>
                    <a:pt x="0" y="363"/>
                    <a:pt x="0" y="366"/>
                    <a:pt x="0" y="368"/>
                  </a:cubicBezTo>
                  <a:cubicBezTo>
                    <a:pt x="0" y="400"/>
                    <a:pt x="26" y="427"/>
                    <a:pt x="58" y="427"/>
                  </a:cubicBezTo>
                  <a:cubicBezTo>
                    <a:pt x="86" y="427"/>
                    <a:pt x="110" y="407"/>
                    <a:pt x="115" y="379"/>
                  </a:cubicBezTo>
                  <a:cubicBezTo>
                    <a:pt x="152" y="153"/>
                    <a:pt x="152" y="153"/>
                    <a:pt x="152" y="153"/>
                  </a:cubicBezTo>
                  <a:cubicBezTo>
                    <a:pt x="151" y="874"/>
                    <a:pt x="151" y="874"/>
                    <a:pt x="151" y="874"/>
                  </a:cubicBezTo>
                  <a:cubicBezTo>
                    <a:pt x="151" y="906"/>
                    <a:pt x="177" y="932"/>
                    <a:pt x="209" y="932"/>
                  </a:cubicBezTo>
                  <a:cubicBezTo>
                    <a:pt x="242" y="932"/>
                    <a:pt x="268" y="906"/>
                    <a:pt x="268" y="874"/>
                  </a:cubicBezTo>
                  <a:cubicBezTo>
                    <a:pt x="268" y="517"/>
                    <a:pt x="268" y="517"/>
                    <a:pt x="268" y="517"/>
                  </a:cubicBezTo>
                  <a:cubicBezTo>
                    <a:pt x="282" y="517"/>
                    <a:pt x="282" y="517"/>
                    <a:pt x="282" y="517"/>
                  </a:cubicBezTo>
                  <a:cubicBezTo>
                    <a:pt x="282" y="874"/>
                    <a:pt x="282" y="874"/>
                    <a:pt x="282" y="874"/>
                  </a:cubicBezTo>
                  <a:cubicBezTo>
                    <a:pt x="282" y="906"/>
                    <a:pt x="308" y="932"/>
                    <a:pt x="340" y="932"/>
                  </a:cubicBezTo>
                  <a:cubicBezTo>
                    <a:pt x="372" y="932"/>
                    <a:pt x="398" y="906"/>
                    <a:pt x="398" y="874"/>
                  </a:cubicBezTo>
                  <a:cubicBezTo>
                    <a:pt x="398" y="153"/>
                    <a:pt x="398" y="153"/>
                    <a:pt x="398" y="153"/>
                  </a:cubicBezTo>
                  <a:cubicBezTo>
                    <a:pt x="434" y="379"/>
                    <a:pt x="434" y="379"/>
                    <a:pt x="434" y="379"/>
                  </a:cubicBezTo>
                  <a:cubicBezTo>
                    <a:pt x="439" y="407"/>
                    <a:pt x="463" y="427"/>
                    <a:pt x="491" y="427"/>
                  </a:cubicBezTo>
                  <a:cubicBezTo>
                    <a:pt x="524" y="427"/>
                    <a:pt x="550" y="400"/>
                    <a:pt x="550" y="368"/>
                  </a:cubicBezTo>
                  <a:cubicBezTo>
                    <a:pt x="550" y="366"/>
                    <a:pt x="550" y="363"/>
                    <a:pt x="549" y="360"/>
                  </a:cubicBezTo>
                  <a:cubicBezTo>
                    <a:pt x="550" y="358"/>
                    <a:pt x="550" y="355"/>
                    <a:pt x="550" y="353"/>
                  </a:cubicBezTo>
                  <a:cubicBezTo>
                    <a:pt x="492" y="49"/>
                    <a:pt x="492" y="49"/>
                    <a:pt x="492" y="49"/>
                  </a:cubicBezTo>
                  <a:cubicBezTo>
                    <a:pt x="488" y="21"/>
                    <a:pt x="464" y="0"/>
                    <a:pt x="435" y="0"/>
                  </a:cubicBezTo>
                  <a:lnTo>
                    <a:pt x="11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</p:grpSp>
      <p:sp>
        <p:nvSpPr>
          <p:cNvPr id="926" name="Oval 925"/>
          <p:cNvSpPr/>
          <p:nvPr/>
        </p:nvSpPr>
        <p:spPr>
          <a:xfrm>
            <a:off x="8865764" y="4891749"/>
            <a:ext cx="298208" cy="130168"/>
          </a:xfrm>
          <a:prstGeom prst="ellipse">
            <a:avLst/>
          </a:prstGeom>
          <a:noFill/>
          <a:ln w="19050">
            <a:solidFill>
              <a:srgbClr val="2980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75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927" name="Group 926"/>
          <p:cNvGrpSpPr/>
          <p:nvPr/>
        </p:nvGrpSpPr>
        <p:grpSpPr>
          <a:xfrm>
            <a:off x="8930687" y="4566746"/>
            <a:ext cx="168362" cy="390087"/>
            <a:chOff x="2772877" y="2261121"/>
            <a:chExt cx="1031840" cy="2275340"/>
          </a:xfrm>
          <a:solidFill>
            <a:schemeClr val="tx1">
              <a:lumMod val="60000"/>
              <a:lumOff val="40000"/>
            </a:schemeClr>
          </a:solidFill>
        </p:grpSpPr>
        <p:sp>
          <p:nvSpPr>
            <p:cNvPr id="928" name="Oval 35"/>
            <p:cNvSpPr>
              <a:spLocks noChangeArrowheads="1"/>
            </p:cNvSpPr>
            <p:nvPr/>
          </p:nvSpPr>
          <p:spPr bwMode="auto">
            <a:xfrm>
              <a:off x="3055090" y="2261121"/>
              <a:ext cx="469620" cy="46962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929" name="Freeform 37"/>
            <p:cNvSpPr>
              <a:spLocks/>
            </p:cNvSpPr>
            <p:nvPr/>
          </p:nvSpPr>
          <p:spPr bwMode="auto">
            <a:xfrm>
              <a:off x="2772877" y="2788065"/>
              <a:ext cx="1031840" cy="1748396"/>
            </a:xfrm>
            <a:custGeom>
              <a:avLst/>
              <a:gdLst>
                <a:gd name="T0" fmla="*/ 115 w 550"/>
                <a:gd name="T1" fmla="*/ 0 h 932"/>
                <a:gd name="T2" fmla="*/ 57 w 550"/>
                <a:gd name="T3" fmla="*/ 49 h 932"/>
                <a:gd name="T4" fmla="*/ 0 w 550"/>
                <a:gd name="T5" fmla="*/ 353 h 932"/>
                <a:gd name="T6" fmla="*/ 0 w 550"/>
                <a:gd name="T7" fmla="*/ 360 h 932"/>
                <a:gd name="T8" fmla="*/ 0 w 550"/>
                <a:gd name="T9" fmla="*/ 368 h 932"/>
                <a:gd name="T10" fmla="*/ 58 w 550"/>
                <a:gd name="T11" fmla="*/ 427 h 932"/>
                <a:gd name="T12" fmla="*/ 115 w 550"/>
                <a:gd name="T13" fmla="*/ 379 h 932"/>
                <a:gd name="T14" fmla="*/ 152 w 550"/>
                <a:gd name="T15" fmla="*/ 153 h 932"/>
                <a:gd name="T16" fmla="*/ 151 w 550"/>
                <a:gd name="T17" fmla="*/ 874 h 932"/>
                <a:gd name="T18" fmla="*/ 209 w 550"/>
                <a:gd name="T19" fmla="*/ 932 h 932"/>
                <a:gd name="T20" fmla="*/ 268 w 550"/>
                <a:gd name="T21" fmla="*/ 874 h 932"/>
                <a:gd name="T22" fmla="*/ 268 w 550"/>
                <a:gd name="T23" fmla="*/ 517 h 932"/>
                <a:gd name="T24" fmla="*/ 282 w 550"/>
                <a:gd name="T25" fmla="*/ 517 h 932"/>
                <a:gd name="T26" fmla="*/ 282 w 550"/>
                <a:gd name="T27" fmla="*/ 874 h 932"/>
                <a:gd name="T28" fmla="*/ 340 w 550"/>
                <a:gd name="T29" fmla="*/ 932 h 932"/>
                <a:gd name="T30" fmla="*/ 398 w 550"/>
                <a:gd name="T31" fmla="*/ 874 h 932"/>
                <a:gd name="T32" fmla="*/ 398 w 550"/>
                <a:gd name="T33" fmla="*/ 153 h 932"/>
                <a:gd name="T34" fmla="*/ 434 w 550"/>
                <a:gd name="T35" fmla="*/ 379 h 932"/>
                <a:gd name="T36" fmla="*/ 491 w 550"/>
                <a:gd name="T37" fmla="*/ 427 h 932"/>
                <a:gd name="T38" fmla="*/ 550 w 550"/>
                <a:gd name="T39" fmla="*/ 368 h 932"/>
                <a:gd name="T40" fmla="*/ 549 w 550"/>
                <a:gd name="T41" fmla="*/ 360 h 932"/>
                <a:gd name="T42" fmla="*/ 550 w 550"/>
                <a:gd name="T43" fmla="*/ 353 h 932"/>
                <a:gd name="T44" fmla="*/ 492 w 550"/>
                <a:gd name="T45" fmla="*/ 49 h 932"/>
                <a:gd name="T46" fmla="*/ 435 w 550"/>
                <a:gd name="T47" fmla="*/ 0 h 932"/>
                <a:gd name="T48" fmla="*/ 115 w 550"/>
                <a:gd name="T49" fmla="*/ 0 h 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50" h="932">
                  <a:moveTo>
                    <a:pt x="115" y="0"/>
                  </a:moveTo>
                  <a:cubicBezTo>
                    <a:pt x="86" y="0"/>
                    <a:pt x="62" y="21"/>
                    <a:pt x="57" y="49"/>
                  </a:cubicBezTo>
                  <a:cubicBezTo>
                    <a:pt x="0" y="353"/>
                    <a:pt x="0" y="353"/>
                    <a:pt x="0" y="353"/>
                  </a:cubicBezTo>
                  <a:cubicBezTo>
                    <a:pt x="0" y="355"/>
                    <a:pt x="0" y="358"/>
                    <a:pt x="0" y="360"/>
                  </a:cubicBezTo>
                  <a:cubicBezTo>
                    <a:pt x="0" y="363"/>
                    <a:pt x="0" y="366"/>
                    <a:pt x="0" y="368"/>
                  </a:cubicBezTo>
                  <a:cubicBezTo>
                    <a:pt x="0" y="400"/>
                    <a:pt x="26" y="427"/>
                    <a:pt x="58" y="427"/>
                  </a:cubicBezTo>
                  <a:cubicBezTo>
                    <a:pt x="86" y="427"/>
                    <a:pt x="110" y="407"/>
                    <a:pt x="115" y="379"/>
                  </a:cubicBezTo>
                  <a:cubicBezTo>
                    <a:pt x="152" y="153"/>
                    <a:pt x="152" y="153"/>
                    <a:pt x="152" y="153"/>
                  </a:cubicBezTo>
                  <a:cubicBezTo>
                    <a:pt x="151" y="874"/>
                    <a:pt x="151" y="874"/>
                    <a:pt x="151" y="874"/>
                  </a:cubicBezTo>
                  <a:cubicBezTo>
                    <a:pt x="151" y="906"/>
                    <a:pt x="177" y="932"/>
                    <a:pt x="209" y="932"/>
                  </a:cubicBezTo>
                  <a:cubicBezTo>
                    <a:pt x="242" y="932"/>
                    <a:pt x="268" y="906"/>
                    <a:pt x="268" y="874"/>
                  </a:cubicBezTo>
                  <a:cubicBezTo>
                    <a:pt x="268" y="517"/>
                    <a:pt x="268" y="517"/>
                    <a:pt x="268" y="517"/>
                  </a:cubicBezTo>
                  <a:cubicBezTo>
                    <a:pt x="282" y="517"/>
                    <a:pt x="282" y="517"/>
                    <a:pt x="282" y="517"/>
                  </a:cubicBezTo>
                  <a:cubicBezTo>
                    <a:pt x="282" y="874"/>
                    <a:pt x="282" y="874"/>
                    <a:pt x="282" y="874"/>
                  </a:cubicBezTo>
                  <a:cubicBezTo>
                    <a:pt x="282" y="906"/>
                    <a:pt x="308" y="932"/>
                    <a:pt x="340" y="932"/>
                  </a:cubicBezTo>
                  <a:cubicBezTo>
                    <a:pt x="372" y="932"/>
                    <a:pt x="398" y="906"/>
                    <a:pt x="398" y="874"/>
                  </a:cubicBezTo>
                  <a:cubicBezTo>
                    <a:pt x="398" y="153"/>
                    <a:pt x="398" y="153"/>
                    <a:pt x="398" y="153"/>
                  </a:cubicBezTo>
                  <a:cubicBezTo>
                    <a:pt x="434" y="379"/>
                    <a:pt x="434" y="379"/>
                    <a:pt x="434" y="379"/>
                  </a:cubicBezTo>
                  <a:cubicBezTo>
                    <a:pt x="439" y="407"/>
                    <a:pt x="463" y="427"/>
                    <a:pt x="491" y="427"/>
                  </a:cubicBezTo>
                  <a:cubicBezTo>
                    <a:pt x="524" y="427"/>
                    <a:pt x="550" y="400"/>
                    <a:pt x="550" y="368"/>
                  </a:cubicBezTo>
                  <a:cubicBezTo>
                    <a:pt x="550" y="366"/>
                    <a:pt x="550" y="363"/>
                    <a:pt x="549" y="360"/>
                  </a:cubicBezTo>
                  <a:cubicBezTo>
                    <a:pt x="550" y="358"/>
                    <a:pt x="550" y="355"/>
                    <a:pt x="550" y="353"/>
                  </a:cubicBezTo>
                  <a:cubicBezTo>
                    <a:pt x="492" y="49"/>
                    <a:pt x="492" y="49"/>
                    <a:pt x="492" y="49"/>
                  </a:cubicBezTo>
                  <a:cubicBezTo>
                    <a:pt x="488" y="21"/>
                    <a:pt x="464" y="0"/>
                    <a:pt x="435" y="0"/>
                  </a:cubicBezTo>
                  <a:lnTo>
                    <a:pt x="11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</p:grpSp>
      <p:sp>
        <p:nvSpPr>
          <p:cNvPr id="930" name="Oval 929"/>
          <p:cNvSpPr/>
          <p:nvPr/>
        </p:nvSpPr>
        <p:spPr>
          <a:xfrm>
            <a:off x="6970639" y="4891749"/>
            <a:ext cx="298208" cy="130168"/>
          </a:xfrm>
          <a:prstGeom prst="ellipse">
            <a:avLst/>
          </a:prstGeom>
          <a:noFill/>
          <a:ln w="19050">
            <a:solidFill>
              <a:srgbClr val="2980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75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931" name="Group 930"/>
          <p:cNvGrpSpPr/>
          <p:nvPr/>
        </p:nvGrpSpPr>
        <p:grpSpPr>
          <a:xfrm>
            <a:off x="7035562" y="4566746"/>
            <a:ext cx="168362" cy="390087"/>
            <a:chOff x="2772877" y="2261121"/>
            <a:chExt cx="1031840" cy="2275340"/>
          </a:xfrm>
          <a:solidFill>
            <a:schemeClr val="tx1">
              <a:lumMod val="60000"/>
              <a:lumOff val="40000"/>
            </a:schemeClr>
          </a:solidFill>
        </p:grpSpPr>
        <p:sp>
          <p:nvSpPr>
            <p:cNvPr id="932" name="Oval 35"/>
            <p:cNvSpPr>
              <a:spLocks noChangeArrowheads="1"/>
            </p:cNvSpPr>
            <p:nvPr/>
          </p:nvSpPr>
          <p:spPr bwMode="auto">
            <a:xfrm>
              <a:off x="3055090" y="2261121"/>
              <a:ext cx="469620" cy="46962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933" name="Freeform 37"/>
            <p:cNvSpPr>
              <a:spLocks/>
            </p:cNvSpPr>
            <p:nvPr/>
          </p:nvSpPr>
          <p:spPr bwMode="auto">
            <a:xfrm>
              <a:off x="2772877" y="2788065"/>
              <a:ext cx="1031840" cy="1748396"/>
            </a:xfrm>
            <a:custGeom>
              <a:avLst/>
              <a:gdLst>
                <a:gd name="T0" fmla="*/ 115 w 550"/>
                <a:gd name="T1" fmla="*/ 0 h 932"/>
                <a:gd name="T2" fmla="*/ 57 w 550"/>
                <a:gd name="T3" fmla="*/ 49 h 932"/>
                <a:gd name="T4" fmla="*/ 0 w 550"/>
                <a:gd name="T5" fmla="*/ 353 h 932"/>
                <a:gd name="T6" fmla="*/ 0 w 550"/>
                <a:gd name="T7" fmla="*/ 360 h 932"/>
                <a:gd name="T8" fmla="*/ 0 w 550"/>
                <a:gd name="T9" fmla="*/ 368 h 932"/>
                <a:gd name="T10" fmla="*/ 58 w 550"/>
                <a:gd name="T11" fmla="*/ 427 h 932"/>
                <a:gd name="T12" fmla="*/ 115 w 550"/>
                <a:gd name="T13" fmla="*/ 379 h 932"/>
                <a:gd name="T14" fmla="*/ 152 w 550"/>
                <a:gd name="T15" fmla="*/ 153 h 932"/>
                <a:gd name="T16" fmla="*/ 151 w 550"/>
                <a:gd name="T17" fmla="*/ 874 h 932"/>
                <a:gd name="T18" fmla="*/ 209 w 550"/>
                <a:gd name="T19" fmla="*/ 932 h 932"/>
                <a:gd name="T20" fmla="*/ 268 w 550"/>
                <a:gd name="T21" fmla="*/ 874 h 932"/>
                <a:gd name="T22" fmla="*/ 268 w 550"/>
                <a:gd name="T23" fmla="*/ 517 h 932"/>
                <a:gd name="T24" fmla="*/ 282 w 550"/>
                <a:gd name="T25" fmla="*/ 517 h 932"/>
                <a:gd name="T26" fmla="*/ 282 w 550"/>
                <a:gd name="T27" fmla="*/ 874 h 932"/>
                <a:gd name="T28" fmla="*/ 340 w 550"/>
                <a:gd name="T29" fmla="*/ 932 h 932"/>
                <a:gd name="T30" fmla="*/ 398 w 550"/>
                <a:gd name="T31" fmla="*/ 874 h 932"/>
                <a:gd name="T32" fmla="*/ 398 w 550"/>
                <a:gd name="T33" fmla="*/ 153 h 932"/>
                <a:gd name="T34" fmla="*/ 434 w 550"/>
                <a:gd name="T35" fmla="*/ 379 h 932"/>
                <a:gd name="T36" fmla="*/ 491 w 550"/>
                <a:gd name="T37" fmla="*/ 427 h 932"/>
                <a:gd name="T38" fmla="*/ 550 w 550"/>
                <a:gd name="T39" fmla="*/ 368 h 932"/>
                <a:gd name="T40" fmla="*/ 549 w 550"/>
                <a:gd name="T41" fmla="*/ 360 h 932"/>
                <a:gd name="T42" fmla="*/ 550 w 550"/>
                <a:gd name="T43" fmla="*/ 353 h 932"/>
                <a:gd name="T44" fmla="*/ 492 w 550"/>
                <a:gd name="T45" fmla="*/ 49 h 932"/>
                <a:gd name="T46" fmla="*/ 435 w 550"/>
                <a:gd name="T47" fmla="*/ 0 h 932"/>
                <a:gd name="T48" fmla="*/ 115 w 550"/>
                <a:gd name="T49" fmla="*/ 0 h 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50" h="932">
                  <a:moveTo>
                    <a:pt x="115" y="0"/>
                  </a:moveTo>
                  <a:cubicBezTo>
                    <a:pt x="86" y="0"/>
                    <a:pt x="62" y="21"/>
                    <a:pt x="57" y="49"/>
                  </a:cubicBezTo>
                  <a:cubicBezTo>
                    <a:pt x="0" y="353"/>
                    <a:pt x="0" y="353"/>
                    <a:pt x="0" y="353"/>
                  </a:cubicBezTo>
                  <a:cubicBezTo>
                    <a:pt x="0" y="355"/>
                    <a:pt x="0" y="358"/>
                    <a:pt x="0" y="360"/>
                  </a:cubicBezTo>
                  <a:cubicBezTo>
                    <a:pt x="0" y="363"/>
                    <a:pt x="0" y="366"/>
                    <a:pt x="0" y="368"/>
                  </a:cubicBezTo>
                  <a:cubicBezTo>
                    <a:pt x="0" y="400"/>
                    <a:pt x="26" y="427"/>
                    <a:pt x="58" y="427"/>
                  </a:cubicBezTo>
                  <a:cubicBezTo>
                    <a:pt x="86" y="427"/>
                    <a:pt x="110" y="407"/>
                    <a:pt x="115" y="379"/>
                  </a:cubicBezTo>
                  <a:cubicBezTo>
                    <a:pt x="152" y="153"/>
                    <a:pt x="152" y="153"/>
                    <a:pt x="152" y="153"/>
                  </a:cubicBezTo>
                  <a:cubicBezTo>
                    <a:pt x="151" y="874"/>
                    <a:pt x="151" y="874"/>
                    <a:pt x="151" y="874"/>
                  </a:cubicBezTo>
                  <a:cubicBezTo>
                    <a:pt x="151" y="906"/>
                    <a:pt x="177" y="932"/>
                    <a:pt x="209" y="932"/>
                  </a:cubicBezTo>
                  <a:cubicBezTo>
                    <a:pt x="242" y="932"/>
                    <a:pt x="268" y="906"/>
                    <a:pt x="268" y="874"/>
                  </a:cubicBezTo>
                  <a:cubicBezTo>
                    <a:pt x="268" y="517"/>
                    <a:pt x="268" y="517"/>
                    <a:pt x="268" y="517"/>
                  </a:cubicBezTo>
                  <a:cubicBezTo>
                    <a:pt x="282" y="517"/>
                    <a:pt x="282" y="517"/>
                    <a:pt x="282" y="517"/>
                  </a:cubicBezTo>
                  <a:cubicBezTo>
                    <a:pt x="282" y="874"/>
                    <a:pt x="282" y="874"/>
                    <a:pt x="282" y="874"/>
                  </a:cubicBezTo>
                  <a:cubicBezTo>
                    <a:pt x="282" y="906"/>
                    <a:pt x="308" y="932"/>
                    <a:pt x="340" y="932"/>
                  </a:cubicBezTo>
                  <a:cubicBezTo>
                    <a:pt x="372" y="932"/>
                    <a:pt x="398" y="906"/>
                    <a:pt x="398" y="874"/>
                  </a:cubicBezTo>
                  <a:cubicBezTo>
                    <a:pt x="398" y="153"/>
                    <a:pt x="398" y="153"/>
                    <a:pt x="398" y="153"/>
                  </a:cubicBezTo>
                  <a:cubicBezTo>
                    <a:pt x="434" y="379"/>
                    <a:pt x="434" y="379"/>
                    <a:pt x="434" y="379"/>
                  </a:cubicBezTo>
                  <a:cubicBezTo>
                    <a:pt x="439" y="407"/>
                    <a:pt x="463" y="427"/>
                    <a:pt x="491" y="427"/>
                  </a:cubicBezTo>
                  <a:cubicBezTo>
                    <a:pt x="524" y="427"/>
                    <a:pt x="550" y="400"/>
                    <a:pt x="550" y="368"/>
                  </a:cubicBezTo>
                  <a:cubicBezTo>
                    <a:pt x="550" y="366"/>
                    <a:pt x="550" y="363"/>
                    <a:pt x="549" y="360"/>
                  </a:cubicBezTo>
                  <a:cubicBezTo>
                    <a:pt x="550" y="358"/>
                    <a:pt x="550" y="355"/>
                    <a:pt x="550" y="353"/>
                  </a:cubicBezTo>
                  <a:cubicBezTo>
                    <a:pt x="492" y="49"/>
                    <a:pt x="492" y="49"/>
                    <a:pt x="492" y="49"/>
                  </a:cubicBezTo>
                  <a:cubicBezTo>
                    <a:pt x="488" y="21"/>
                    <a:pt x="464" y="0"/>
                    <a:pt x="435" y="0"/>
                  </a:cubicBezTo>
                  <a:lnTo>
                    <a:pt x="11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</p:grpSp>
      <p:cxnSp>
        <p:nvCxnSpPr>
          <p:cNvPr id="934" name="Straight Connector 933"/>
          <p:cNvCxnSpPr>
            <a:stCxn id="930" idx="5"/>
            <a:endCxn id="914" idx="1"/>
          </p:cNvCxnSpPr>
          <p:nvPr/>
        </p:nvCxnSpPr>
        <p:spPr>
          <a:xfrm>
            <a:off x="7225175" y="5002854"/>
            <a:ext cx="104990" cy="156958"/>
          </a:xfrm>
          <a:prstGeom prst="line">
            <a:avLst/>
          </a:prstGeom>
          <a:solidFill>
            <a:schemeClr val="tx2"/>
          </a:solidFill>
          <a:ln w="9525" cmpd="sng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5" name="Straight Connector 934"/>
          <p:cNvCxnSpPr>
            <a:stCxn id="914" idx="7"/>
            <a:endCxn id="922" idx="3"/>
          </p:cNvCxnSpPr>
          <p:nvPr/>
        </p:nvCxnSpPr>
        <p:spPr>
          <a:xfrm flipV="1">
            <a:off x="7541029" y="5002854"/>
            <a:ext cx="104990" cy="156958"/>
          </a:xfrm>
          <a:prstGeom prst="line">
            <a:avLst/>
          </a:prstGeom>
          <a:solidFill>
            <a:schemeClr val="tx2"/>
          </a:solidFill>
          <a:ln w="9525" cmpd="sng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6" name="Straight Connector 935"/>
          <p:cNvCxnSpPr>
            <a:stCxn id="914" idx="5"/>
            <a:endCxn id="902" idx="1"/>
          </p:cNvCxnSpPr>
          <p:nvPr/>
        </p:nvCxnSpPr>
        <p:spPr>
          <a:xfrm>
            <a:off x="7541029" y="5251854"/>
            <a:ext cx="103643" cy="152259"/>
          </a:xfrm>
          <a:prstGeom prst="line">
            <a:avLst/>
          </a:prstGeom>
          <a:solidFill>
            <a:schemeClr val="tx2"/>
          </a:solidFill>
          <a:ln w="9525" cmpd="sng">
            <a:solidFill>
              <a:srgbClr val="BFBF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7" name="Straight Connector 936"/>
          <p:cNvCxnSpPr>
            <a:stCxn id="906" idx="3"/>
            <a:endCxn id="902" idx="7"/>
          </p:cNvCxnSpPr>
          <p:nvPr/>
        </p:nvCxnSpPr>
        <p:spPr>
          <a:xfrm flipH="1">
            <a:off x="7855536" y="5251854"/>
            <a:ext cx="106337" cy="152259"/>
          </a:xfrm>
          <a:prstGeom prst="line">
            <a:avLst/>
          </a:prstGeom>
          <a:solidFill>
            <a:schemeClr val="tx2"/>
          </a:solidFill>
          <a:ln w="9525" cmpd="sng">
            <a:solidFill>
              <a:srgbClr val="BFBF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8" name="Straight Connector 937"/>
          <p:cNvCxnSpPr>
            <a:stCxn id="922" idx="5"/>
            <a:endCxn id="906" idx="1"/>
          </p:cNvCxnSpPr>
          <p:nvPr/>
        </p:nvCxnSpPr>
        <p:spPr>
          <a:xfrm>
            <a:off x="7856883" y="5002854"/>
            <a:ext cx="104990" cy="156958"/>
          </a:xfrm>
          <a:prstGeom prst="line">
            <a:avLst/>
          </a:prstGeom>
          <a:solidFill>
            <a:schemeClr val="tx2"/>
          </a:solidFill>
          <a:ln w="9525" cmpd="sng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9" name="Straight Connector 938"/>
          <p:cNvCxnSpPr>
            <a:stCxn id="906" idx="7"/>
            <a:endCxn id="918" idx="3"/>
          </p:cNvCxnSpPr>
          <p:nvPr/>
        </p:nvCxnSpPr>
        <p:spPr>
          <a:xfrm flipV="1">
            <a:off x="8172737" y="5002854"/>
            <a:ext cx="104990" cy="156958"/>
          </a:xfrm>
          <a:prstGeom prst="line">
            <a:avLst/>
          </a:prstGeom>
          <a:solidFill>
            <a:schemeClr val="tx2"/>
          </a:solidFill>
          <a:ln w="9525" cmpd="sng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0" name="Straight Connector 939"/>
          <p:cNvCxnSpPr>
            <a:stCxn id="918" idx="5"/>
            <a:endCxn id="910" idx="1"/>
          </p:cNvCxnSpPr>
          <p:nvPr/>
        </p:nvCxnSpPr>
        <p:spPr>
          <a:xfrm>
            <a:off x="8488591" y="5002854"/>
            <a:ext cx="104990" cy="156958"/>
          </a:xfrm>
          <a:prstGeom prst="line">
            <a:avLst/>
          </a:prstGeom>
          <a:solidFill>
            <a:schemeClr val="tx2"/>
          </a:solidFill>
          <a:ln w="9525" cmpd="sng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1" name="Straight Connector 940"/>
          <p:cNvCxnSpPr>
            <a:stCxn id="910" idx="7"/>
            <a:endCxn id="926" idx="3"/>
          </p:cNvCxnSpPr>
          <p:nvPr/>
        </p:nvCxnSpPr>
        <p:spPr>
          <a:xfrm flipV="1">
            <a:off x="8804445" y="5002854"/>
            <a:ext cx="104990" cy="156958"/>
          </a:xfrm>
          <a:prstGeom prst="line">
            <a:avLst/>
          </a:prstGeom>
          <a:solidFill>
            <a:schemeClr val="tx2"/>
          </a:solidFill>
          <a:ln w="9525" cmpd="sng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2" name="Straight Connector 941"/>
          <p:cNvCxnSpPr>
            <a:stCxn id="902" idx="5"/>
            <a:endCxn id="894" idx="1"/>
          </p:cNvCxnSpPr>
          <p:nvPr/>
        </p:nvCxnSpPr>
        <p:spPr>
          <a:xfrm>
            <a:off x="7855536" y="5496155"/>
            <a:ext cx="105215" cy="151652"/>
          </a:xfrm>
          <a:prstGeom prst="line">
            <a:avLst/>
          </a:prstGeom>
          <a:solidFill>
            <a:schemeClr val="tx2"/>
          </a:solidFill>
          <a:ln w="9525" cmpd="sng">
            <a:solidFill>
              <a:srgbClr val="BFBF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3" name="Straight Connector 942"/>
          <p:cNvCxnSpPr>
            <a:stCxn id="894" idx="7"/>
            <a:endCxn id="898" idx="3"/>
          </p:cNvCxnSpPr>
          <p:nvPr/>
        </p:nvCxnSpPr>
        <p:spPr>
          <a:xfrm flipV="1">
            <a:off x="8171616" y="5496155"/>
            <a:ext cx="105215" cy="151652"/>
          </a:xfrm>
          <a:prstGeom prst="line">
            <a:avLst/>
          </a:prstGeom>
          <a:solidFill>
            <a:schemeClr val="tx2"/>
          </a:solidFill>
          <a:ln w="9525" cmpd="sng">
            <a:solidFill>
              <a:srgbClr val="BFBF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4" name="Straight Connector 943"/>
          <p:cNvCxnSpPr>
            <a:stCxn id="906" idx="5"/>
            <a:endCxn id="898" idx="1"/>
          </p:cNvCxnSpPr>
          <p:nvPr/>
        </p:nvCxnSpPr>
        <p:spPr>
          <a:xfrm>
            <a:off x="8172737" y="5251854"/>
            <a:ext cx="104094" cy="152259"/>
          </a:xfrm>
          <a:prstGeom prst="line">
            <a:avLst/>
          </a:prstGeom>
          <a:solidFill>
            <a:schemeClr val="tx2"/>
          </a:solidFill>
          <a:ln w="9525" cmpd="sng">
            <a:solidFill>
              <a:srgbClr val="BFBF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5" name="Straight Connector 944"/>
          <p:cNvCxnSpPr>
            <a:stCxn id="898" idx="7"/>
            <a:endCxn id="910" idx="3"/>
          </p:cNvCxnSpPr>
          <p:nvPr/>
        </p:nvCxnSpPr>
        <p:spPr>
          <a:xfrm flipV="1">
            <a:off x="8487695" y="5251854"/>
            <a:ext cx="105886" cy="152259"/>
          </a:xfrm>
          <a:prstGeom prst="line">
            <a:avLst/>
          </a:prstGeom>
          <a:solidFill>
            <a:schemeClr val="tx2"/>
          </a:solidFill>
          <a:ln w="9525" cmpd="sng">
            <a:solidFill>
              <a:srgbClr val="BFBF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6" name="Oval 945"/>
          <p:cNvSpPr/>
          <p:nvPr/>
        </p:nvSpPr>
        <p:spPr>
          <a:xfrm>
            <a:off x="6968841" y="5385050"/>
            <a:ext cx="298208" cy="130168"/>
          </a:xfrm>
          <a:prstGeom prst="ellipse">
            <a:avLst/>
          </a:prstGeom>
          <a:noFill/>
          <a:ln w="19050">
            <a:solidFill>
              <a:srgbClr val="A6C1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75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947" name="Group 946"/>
          <p:cNvGrpSpPr/>
          <p:nvPr/>
        </p:nvGrpSpPr>
        <p:grpSpPr>
          <a:xfrm>
            <a:off x="7033764" y="5060047"/>
            <a:ext cx="168362" cy="390087"/>
            <a:chOff x="2772877" y="2261121"/>
            <a:chExt cx="1031840" cy="2275340"/>
          </a:xfrm>
          <a:solidFill>
            <a:schemeClr val="tx1">
              <a:lumMod val="60000"/>
              <a:lumOff val="40000"/>
            </a:schemeClr>
          </a:solidFill>
        </p:grpSpPr>
        <p:sp>
          <p:nvSpPr>
            <p:cNvPr id="948" name="Oval 35"/>
            <p:cNvSpPr>
              <a:spLocks noChangeArrowheads="1"/>
            </p:cNvSpPr>
            <p:nvPr/>
          </p:nvSpPr>
          <p:spPr bwMode="auto">
            <a:xfrm>
              <a:off x="3055090" y="2261121"/>
              <a:ext cx="469620" cy="46962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949" name="Freeform 37"/>
            <p:cNvSpPr>
              <a:spLocks/>
            </p:cNvSpPr>
            <p:nvPr/>
          </p:nvSpPr>
          <p:spPr bwMode="auto">
            <a:xfrm>
              <a:off x="2772877" y="2788065"/>
              <a:ext cx="1031840" cy="1748396"/>
            </a:xfrm>
            <a:custGeom>
              <a:avLst/>
              <a:gdLst>
                <a:gd name="T0" fmla="*/ 115 w 550"/>
                <a:gd name="T1" fmla="*/ 0 h 932"/>
                <a:gd name="T2" fmla="*/ 57 w 550"/>
                <a:gd name="T3" fmla="*/ 49 h 932"/>
                <a:gd name="T4" fmla="*/ 0 w 550"/>
                <a:gd name="T5" fmla="*/ 353 h 932"/>
                <a:gd name="T6" fmla="*/ 0 w 550"/>
                <a:gd name="T7" fmla="*/ 360 h 932"/>
                <a:gd name="T8" fmla="*/ 0 w 550"/>
                <a:gd name="T9" fmla="*/ 368 h 932"/>
                <a:gd name="T10" fmla="*/ 58 w 550"/>
                <a:gd name="T11" fmla="*/ 427 h 932"/>
                <a:gd name="T12" fmla="*/ 115 w 550"/>
                <a:gd name="T13" fmla="*/ 379 h 932"/>
                <a:gd name="T14" fmla="*/ 152 w 550"/>
                <a:gd name="T15" fmla="*/ 153 h 932"/>
                <a:gd name="T16" fmla="*/ 151 w 550"/>
                <a:gd name="T17" fmla="*/ 874 h 932"/>
                <a:gd name="T18" fmla="*/ 209 w 550"/>
                <a:gd name="T19" fmla="*/ 932 h 932"/>
                <a:gd name="T20" fmla="*/ 268 w 550"/>
                <a:gd name="T21" fmla="*/ 874 h 932"/>
                <a:gd name="T22" fmla="*/ 268 w 550"/>
                <a:gd name="T23" fmla="*/ 517 h 932"/>
                <a:gd name="T24" fmla="*/ 282 w 550"/>
                <a:gd name="T25" fmla="*/ 517 h 932"/>
                <a:gd name="T26" fmla="*/ 282 w 550"/>
                <a:gd name="T27" fmla="*/ 874 h 932"/>
                <a:gd name="T28" fmla="*/ 340 w 550"/>
                <a:gd name="T29" fmla="*/ 932 h 932"/>
                <a:gd name="T30" fmla="*/ 398 w 550"/>
                <a:gd name="T31" fmla="*/ 874 h 932"/>
                <a:gd name="T32" fmla="*/ 398 w 550"/>
                <a:gd name="T33" fmla="*/ 153 h 932"/>
                <a:gd name="T34" fmla="*/ 434 w 550"/>
                <a:gd name="T35" fmla="*/ 379 h 932"/>
                <a:gd name="T36" fmla="*/ 491 w 550"/>
                <a:gd name="T37" fmla="*/ 427 h 932"/>
                <a:gd name="T38" fmla="*/ 550 w 550"/>
                <a:gd name="T39" fmla="*/ 368 h 932"/>
                <a:gd name="T40" fmla="*/ 549 w 550"/>
                <a:gd name="T41" fmla="*/ 360 h 932"/>
                <a:gd name="T42" fmla="*/ 550 w 550"/>
                <a:gd name="T43" fmla="*/ 353 h 932"/>
                <a:gd name="T44" fmla="*/ 492 w 550"/>
                <a:gd name="T45" fmla="*/ 49 h 932"/>
                <a:gd name="T46" fmla="*/ 435 w 550"/>
                <a:gd name="T47" fmla="*/ 0 h 932"/>
                <a:gd name="T48" fmla="*/ 115 w 550"/>
                <a:gd name="T49" fmla="*/ 0 h 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50" h="932">
                  <a:moveTo>
                    <a:pt x="115" y="0"/>
                  </a:moveTo>
                  <a:cubicBezTo>
                    <a:pt x="86" y="0"/>
                    <a:pt x="62" y="21"/>
                    <a:pt x="57" y="49"/>
                  </a:cubicBezTo>
                  <a:cubicBezTo>
                    <a:pt x="0" y="353"/>
                    <a:pt x="0" y="353"/>
                    <a:pt x="0" y="353"/>
                  </a:cubicBezTo>
                  <a:cubicBezTo>
                    <a:pt x="0" y="355"/>
                    <a:pt x="0" y="358"/>
                    <a:pt x="0" y="360"/>
                  </a:cubicBezTo>
                  <a:cubicBezTo>
                    <a:pt x="0" y="363"/>
                    <a:pt x="0" y="366"/>
                    <a:pt x="0" y="368"/>
                  </a:cubicBezTo>
                  <a:cubicBezTo>
                    <a:pt x="0" y="400"/>
                    <a:pt x="26" y="427"/>
                    <a:pt x="58" y="427"/>
                  </a:cubicBezTo>
                  <a:cubicBezTo>
                    <a:pt x="86" y="427"/>
                    <a:pt x="110" y="407"/>
                    <a:pt x="115" y="379"/>
                  </a:cubicBezTo>
                  <a:cubicBezTo>
                    <a:pt x="152" y="153"/>
                    <a:pt x="152" y="153"/>
                    <a:pt x="152" y="153"/>
                  </a:cubicBezTo>
                  <a:cubicBezTo>
                    <a:pt x="151" y="874"/>
                    <a:pt x="151" y="874"/>
                    <a:pt x="151" y="874"/>
                  </a:cubicBezTo>
                  <a:cubicBezTo>
                    <a:pt x="151" y="906"/>
                    <a:pt x="177" y="932"/>
                    <a:pt x="209" y="932"/>
                  </a:cubicBezTo>
                  <a:cubicBezTo>
                    <a:pt x="242" y="932"/>
                    <a:pt x="268" y="906"/>
                    <a:pt x="268" y="874"/>
                  </a:cubicBezTo>
                  <a:cubicBezTo>
                    <a:pt x="268" y="517"/>
                    <a:pt x="268" y="517"/>
                    <a:pt x="268" y="517"/>
                  </a:cubicBezTo>
                  <a:cubicBezTo>
                    <a:pt x="282" y="517"/>
                    <a:pt x="282" y="517"/>
                    <a:pt x="282" y="517"/>
                  </a:cubicBezTo>
                  <a:cubicBezTo>
                    <a:pt x="282" y="874"/>
                    <a:pt x="282" y="874"/>
                    <a:pt x="282" y="874"/>
                  </a:cubicBezTo>
                  <a:cubicBezTo>
                    <a:pt x="282" y="906"/>
                    <a:pt x="308" y="932"/>
                    <a:pt x="340" y="932"/>
                  </a:cubicBezTo>
                  <a:cubicBezTo>
                    <a:pt x="372" y="932"/>
                    <a:pt x="398" y="906"/>
                    <a:pt x="398" y="874"/>
                  </a:cubicBezTo>
                  <a:cubicBezTo>
                    <a:pt x="398" y="153"/>
                    <a:pt x="398" y="153"/>
                    <a:pt x="398" y="153"/>
                  </a:cubicBezTo>
                  <a:cubicBezTo>
                    <a:pt x="434" y="379"/>
                    <a:pt x="434" y="379"/>
                    <a:pt x="434" y="379"/>
                  </a:cubicBezTo>
                  <a:cubicBezTo>
                    <a:pt x="439" y="407"/>
                    <a:pt x="463" y="427"/>
                    <a:pt x="491" y="427"/>
                  </a:cubicBezTo>
                  <a:cubicBezTo>
                    <a:pt x="524" y="427"/>
                    <a:pt x="550" y="400"/>
                    <a:pt x="550" y="368"/>
                  </a:cubicBezTo>
                  <a:cubicBezTo>
                    <a:pt x="550" y="366"/>
                    <a:pt x="550" y="363"/>
                    <a:pt x="549" y="360"/>
                  </a:cubicBezTo>
                  <a:cubicBezTo>
                    <a:pt x="550" y="358"/>
                    <a:pt x="550" y="355"/>
                    <a:pt x="550" y="353"/>
                  </a:cubicBezTo>
                  <a:cubicBezTo>
                    <a:pt x="492" y="49"/>
                    <a:pt x="492" y="49"/>
                    <a:pt x="492" y="49"/>
                  </a:cubicBezTo>
                  <a:cubicBezTo>
                    <a:pt x="488" y="21"/>
                    <a:pt x="464" y="0"/>
                    <a:pt x="435" y="0"/>
                  </a:cubicBezTo>
                  <a:lnTo>
                    <a:pt x="11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</p:grpSp>
      <p:sp>
        <p:nvSpPr>
          <p:cNvPr id="950" name="Oval 949"/>
          <p:cNvSpPr/>
          <p:nvPr/>
        </p:nvSpPr>
        <p:spPr>
          <a:xfrm>
            <a:off x="7284920" y="5628744"/>
            <a:ext cx="298208" cy="130168"/>
          </a:xfrm>
          <a:prstGeom prst="ellipse">
            <a:avLst/>
          </a:prstGeom>
          <a:noFill/>
          <a:ln w="19050">
            <a:solidFill>
              <a:srgbClr val="F29B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75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951" name="Group 950"/>
          <p:cNvGrpSpPr/>
          <p:nvPr/>
        </p:nvGrpSpPr>
        <p:grpSpPr>
          <a:xfrm>
            <a:off x="7349843" y="5303741"/>
            <a:ext cx="168362" cy="390087"/>
            <a:chOff x="2772877" y="2261121"/>
            <a:chExt cx="1031840" cy="2275340"/>
          </a:xfrm>
          <a:solidFill>
            <a:schemeClr val="tx1">
              <a:lumMod val="60000"/>
              <a:lumOff val="40000"/>
            </a:schemeClr>
          </a:solidFill>
        </p:grpSpPr>
        <p:sp>
          <p:nvSpPr>
            <p:cNvPr id="952" name="Oval 35"/>
            <p:cNvSpPr>
              <a:spLocks noChangeArrowheads="1"/>
            </p:cNvSpPr>
            <p:nvPr/>
          </p:nvSpPr>
          <p:spPr bwMode="auto">
            <a:xfrm>
              <a:off x="3055090" y="2261121"/>
              <a:ext cx="469620" cy="46962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953" name="Freeform 37"/>
            <p:cNvSpPr>
              <a:spLocks/>
            </p:cNvSpPr>
            <p:nvPr/>
          </p:nvSpPr>
          <p:spPr bwMode="auto">
            <a:xfrm>
              <a:off x="2772877" y="2788065"/>
              <a:ext cx="1031840" cy="1748396"/>
            </a:xfrm>
            <a:custGeom>
              <a:avLst/>
              <a:gdLst>
                <a:gd name="T0" fmla="*/ 115 w 550"/>
                <a:gd name="T1" fmla="*/ 0 h 932"/>
                <a:gd name="T2" fmla="*/ 57 w 550"/>
                <a:gd name="T3" fmla="*/ 49 h 932"/>
                <a:gd name="T4" fmla="*/ 0 w 550"/>
                <a:gd name="T5" fmla="*/ 353 h 932"/>
                <a:gd name="T6" fmla="*/ 0 w 550"/>
                <a:gd name="T7" fmla="*/ 360 h 932"/>
                <a:gd name="T8" fmla="*/ 0 w 550"/>
                <a:gd name="T9" fmla="*/ 368 h 932"/>
                <a:gd name="T10" fmla="*/ 58 w 550"/>
                <a:gd name="T11" fmla="*/ 427 h 932"/>
                <a:gd name="T12" fmla="*/ 115 w 550"/>
                <a:gd name="T13" fmla="*/ 379 h 932"/>
                <a:gd name="T14" fmla="*/ 152 w 550"/>
                <a:gd name="T15" fmla="*/ 153 h 932"/>
                <a:gd name="T16" fmla="*/ 151 w 550"/>
                <a:gd name="T17" fmla="*/ 874 h 932"/>
                <a:gd name="T18" fmla="*/ 209 w 550"/>
                <a:gd name="T19" fmla="*/ 932 h 932"/>
                <a:gd name="T20" fmla="*/ 268 w 550"/>
                <a:gd name="T21" fmla="*/ 874 h 932"/>
                <a:gd name="T22" fmla="*/ 268 w 550"/>
                <a:gd name="T23" fmla="*/ 517 h 932"/>
                <a:gd name="T24" fmla="*/ 282 w 550"/>
                <a:gd name="T25" fmla="*/ 517 h 932"/>
                <a:gd name="T26" fmla="*/ 282 w 550"/>
                <a:gd name="T27" fmla="*/ 874 h 932"/>
                <a:gd name="T28" fmla="*/ 340 w 550"/>
                <a:gd name="T29" fmla="*/ 932 h 932"/>
                <a:gd name="T30" fmla="*/ 398 w 550"/>
                <a:gd name="T31" fmla="*/ 874 h 932"/>
                <a:gd name="T32" fmla="*/ 398 w 550"/>
                <a:gd name="T33" fmla="*/ 153 h 932"/>
                <a:gd name="T34" fmla="*/ 434 w 550"/>
                <a:gd name="T35" fmla="*/ 379 h 932"/>
                <a:gd name="T36" fmla="*/ 491 w 550"/>
                <a:gd name="T37" fmla="*/ 427 h 932"/>
                <a:gd name="T38" fmla="*/ 550 w 550"/>
                <a:gd name="T39" fmla="*/ 368 h 932"/>
                <a:gd name="T40" fmla="*/ 549 w 550"/>
                <a:gd name="T41" fmla="*/ 360 h 932"/>
                <a:gd name="T42" fmla="*/ 550 w 550"/>
                <a:gd name="T43" fmla="*/ 353 h 932"/>
                <a:gd name="T44" fmla="*/ 492 w 550"/>
                <a:gd name="T45" fmla="*/ 49 h 932"/>
                <a:gd name="T46" fmla="*/ 435 w 550"/>
                <a:gd name="T47" fmla="*/ 0 h 932"/>
                <a:gd name="T48" fmla="*/ 115 w 550"/>
                <a:gd name="T49" fmla="*/ 0 h 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50" h="932">
                  <a:moveTo>
                    <a:pt x="115" y="0"/>
                  </a:moveTo>
                  <a:cubicBezTo>
                    <a:pt x="86" y="0"/>
                    <a:pt x="62" y="21"/>
                    <a:pt x="57" y="49"/>
                  </a:cubicBezTo>
                  <a:cubicBezTo>
                    <a:pt x="0" y="353"/>
                    <a:pt x="0" y="353"/>
                    <a:pt x="0" y="353"/>
                  </a:cubicBezTo>
                  <a:cubicBezTo>
                    <a:pt x="0" y="355"/>
                    <a:pt x="0" y="358"/>
                    <a:pt x="0" y="360"/>
                  </a:cubicBezTo>
                  <a:cubicBezTo>
                    <a:pt x="0" y="363"/>
                    <a:pt x="0" y="366"/>
                    <a:pt x="0" y="368"/>
                  </a:cubicBezTo>
                  <a:cubicBezTo>
                    <a:pt x="0" y="400"/>
                    <a:pt x="26" y="427"/>
                    <a:pt x="58" y="427"/>
                  </a:cubicBezTo>
                  <a:cubicBezTo>
                    <a:pt x="86" y="427"/>
                    <a:pt x="110" y="407"/>
                    <a:pt x="115" y="379"/>
                  </a:cubicBezTo>
                  <a:cubicBezTo>
                    <a:pt x="152" y="153"/>
                    <a:pt x="152" y="153"/>
                    <a:pt x="152" y="153"/>
                  </a:cubicBezTo>
                  <a:cubicBezTo>
                    <a:pt x="151" y="874"/>
                    <a:pt x="151" y="874"/>
                    <a:pt x="151" y="874"/>
                  </a:cubicBezTo>
                  <a:cubicBezTo>
                    <a:pt x="151" y="906"/>
                    <a:pt x="177" y="932"/>
                    <a:pt x="209" y="932"/>
                  </a:cubicBezTo>
                  <a:cubicBezTo>
                    <a:pt x="242" y="932"/>
                    <a:pt x="268" y="906"/>
                    <a:pt x="268" y="874"/>
                  </a:cubicBezTo>
                  <a:cubicBezTo>
                    <a:pt x="268" y="517"/>
                    <a:pt x="268" y="517"/>
                    <a:pt x="268" y="517"/>
                  </a:cubicBezTo>
                  <a:cubicBezTo>
                    <a:pt x="282" y="517"/>
                    <a:pt x="282" y="517"/>
                    <a:pt x="282" y="517"/>
                  </a:cubicBezTo>
                  <a:cubicBezTo>
                    <a:pt x="282" y="874"/>
                    <a:pt x="282" y="874"/>
                    <a:pt x="282" y="874"/>
                  </a:cubicBezTo>
                  <a:cubicBezTo>
                    <a:pt x="282" y="906"/>
                    <a:pt x="308" y="932"/>
                    <a:pt x="340" y="932"/>
                  </a:cubicBezTo>
                  <a:cubicBezTo>
                    <a:pt x="372" y="932"/>
                    <a:pt x="398" y="906"/>
                    <a:pt x="398" y="874"/>
                  </a:cubicBezTo>
                  <a:cubicBezTo>
                    <a:pt x="398" y="153"/>
                    <a:pt x="398" y="153"/>
                    <a:pt x="398" y="153"/>
                  </a:cubicBezTo>
                  <a:cubicBezTo>
                    <a:pt x="434" y="379"/>
                    <a:pt x="434" y="379"/>
                    <a:pt x="434" y="379"/>
                  </a:cubicBezTo>
                  <a:cubicBezTo>
                    <a:pt x="439" y="407"/>
                    <a:pt x="463" y="427"/>
                    <a:pt x="491" y="427"/>
                  </a:cubicBezTo>
                  <a:cubicBezTo>
                    <a:pt x="524" y="427"/>
                    <a:pt x="550" y="400"/>
                    <a:pt x="550" y="368"/>
                  </a:cubicBezTo>
                  <a:cubicBezTo>
                    <a:pt x="550" y="366"/>
                    <a:pt x="550" y="363"/>
                    <a:pt x="549" y="360"/>
                  </a:cubicBezTo>
                  <a:cubicBezTo>
                    <a:pt x="550" y="358"/>
                    <a:pt x="550" y="355"/>
                    <a:pt x="550" y="353"/>
                  </a:cubicBezTo>
                  <a:cubicBezTo>
                    <a:pt x="492" y="49"/>
                    <a:pt x="492" y="49"/>
                    <a:pt x="492" y="49"/>
                  </a:cubicBezTo>
                  <a:cubicBezTo>
                    <a:pt x="488" y="21"/>
                    <a:pt x="464" y="0"/>
                    <a:pt x="435" y="0"/>
                  </a:cubicBezTo>
                  <a:lnTo>
                    <a:pt x="11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</p:grpSp>
      <p:sp>
        <p:nvSpPr>
          <p:cNvPr id="954" name="Oval 953"/>
          <p:cNvSpPr/>
          <p:nvPr/>
        </p:nvSpPr>
        <p:spPr>
          <a:xfrm>
            <a:off x="4756284" y="5628744"/>
            <a:ext cx="298208" cy="130168"/>
          </a:xfrm>
          <a:prstGeom prst="ellipse">
            <a:avLst/>
          </a:prstGeom>
          <a:noFill/>
          <a:ln w="19050">
            <a:solidFill>
              <a:srgbClr val="F29B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75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955" name="Group 954"/>
          <p:cNvGrpSpPr/>
          <p:nvPr/>
        </p:nvGrpSpPr>
        <p:grpSpPr>
          <a:xfrm>
            <a:off x="4821207" y="5303741"/>
            <a:ext cx="168362" cy="390087"/>
            <a:chOff x="2772877" y="2261121"/>
            <a:chExt cx="1031840" cy="2275340"/>
          </a:xfrm>
          <a:solidFill>
            <a:schemeClr val="tx1">
              <a:lumMod val="60000"/>
              <a:lumOff val="40000"/>
            </a:schemeClr>
          </a:solidFill>
        </p:grpSpPr>
        <p:sp>
          <p:nvSpPr>
            <p:cNvPr id="956" name="Oval 35"/>
            <p:cNvSpPr>
              <a:spLocks noChangeArrowheads="1"/>
            </p:cNvSpPr>
            <p:nvPr/>
          </p:nvSpPr>
          <p:spPr bwMode="auto">
            <a:xfrm>
              <a:off x="3055090" y="2261121"/>
              <a:ext cx="469620" cy="46962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957" name="Freeform 37"/>
            <p:cNvSpPr>
              <a:spLocks/>
            </p:cNvSpPr>
            <p:nvPr/>
          </p:nvSpPr>
          <p:spPr bwMode="auto">
            <a:xfrm>
              <a:off x="2772877" y="2788065"/>
              <a:ext cx="1031840" cy="1748396"/>
            </a:xfrm>
            <a:custGeom>
              <a:avLst/>
              <a:gdLst>
                <a:gd name="T0" fmla="*/ 115 w 550"/>
                <a:gd name="T1" fmla="*/ 0 h 932"/>
                <a:gd name="T2" fmla="*/ 57 w 550"/>
                <a:gd name="T3" fmla="*/ 49 h 932"/>
                <a:gd name="T4" fmla="*/ 0 w 550"/>
                <a:gd name="T5" fmla="*/ 353 h 932"/>
                <a:gd name="T6" fmla="*/ 0 w 550"/>
                <a:gd name="T7" fmla="*/ 360 h 932"/>
                <a:gd name="T8" fmla="*/ 0 w 550"/>
                <a:gd name="T9" fmla="*/ 368 h 932"/>
                <a:gd name="T10" fmla="*/ 58 w 550"/>
                <a:gd name="T11" fmla="*/ 427 h 932"/>
                <a:gd name="T12" fmla="*/ 115 w 550"/>
                <a:gd name="T13" fmla="*/ 379 h 932"/>
                <a:gd name="T14" fmla="*/ 152 w 550"/>
                <a:gd name="T15" fmla="*/ 153 h 932"/>
                <a:gd name="T16" fmla="*/ 151 w 550"/>
                <a:gd name="T17" fmla="*/ 874 h 932"/>
                <a:gd name="T18" fmla="*/ 209 w 550"/>
                <a:gd name="T19" fmla="*/ 932 h 932"/>
                <a:gd name="T20" fmla="*/ 268 w 550"/>
                <a:gd name="T21" fmla="*/ 874 h 932"/>
                <a:gd name="T22" fmla="*/ 268 w 550"/>
                <a:gd name="T23" fmla="*/ 517 h 932"/>
                <a:gd name="T24" fmla="*/ 282 w 550"/>
                <a:gd name="T25" fmla="*/ 517 h 932"/>
                <a:gd name="T26" fmla="*/ 282 w 550"/>
                <a:gd name="T27" fmla="*/ 874 h 932"/>
                <a:gd name="T28" fmla="*/ 340 w 550"/>
                <a:gd name="T29" fmla="*/ 932 h 932"/>
                <a:gd name="T30" fmla="*/ 398 w 550"/>
                <a:gd name="T31" fmla="*/ 874 h 932"/>
                <a:gd name="T32" fmla="*/ 398 w 550"/>
                <a:gd name="T33" fmla="*/ 153 h 932"/>
                <a:gd name="T34" fmla="*/ 434 w 550"/>
                <a:gd name="T35" fmla="*/ 379 h 932"/>
                <a:gd name="T36" fmla="*/ 491 w 550"/>
                <a:gd name="T37" fmla="*/ 427 h 932"/>
                <a:gd name="T38" fmla="*/ 550 w 550"/>
                <a:gd name="T39" fmla="*/ 368 h 932"/>
                <a:gd name="T40" fmla="*/ 549 w 550"/>
                <a:gd name="T41" fmla="*/ 360 h 932"/>
                <a:gd name="T42" fmla="*/ 550 w 550"/>
                <a:gd name="T43" fmla="*/ 353 h 932"/>
                <a:gd name="T44" fmla="*/ 492 w 550"/>
                <a:gd name="T45" fmla="*/ 49 h 932"/>
                <a:gd name="T46" fmla="*/ 435 w 550"/>
                <a:gd name="T47" fmla="*/ 0 h 932"/>
                <a:gd name="T48" fmla="*/ 115 w 550"/>
                <a:gd name="T49" fmla="*/ 0 h 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50" h="932">
                  <a:moveTo>
                    <a:pt x="115" y="0"/>
                  </a:moveTo>
                  <a:cubicBezTo>
                    <a:pt x="86" y="0"/>
                    <a:pt x="62" y="21"/>
                    <a:pt x="57" y="49"/>
                  </a:cubicBezTo>
                  <a:cubicBezTo>
                    <a:pt x="0" y="353"/>
                    <a:pt x="0" y="353"/>
                    <a:pt x="0" y="353"/>
                  </a:cubicBezTo>
                  <a:cubicBezTo>
                    <a:pt x="0" y="355"/>
                    <a:pt x="0" y="358"/>
                    <a:pt x="0" y="360"/>
                  </a:cubicBezTo>
                  <a:cubicBezTo>
                    <a:pt x="0" y="363"/>
                    <a:pt x="0" y="366"/>
                    <a:pt x="0" y="368"/>
                  </a:cubicBezTo>
                  <a:cubicBezTo>
                    <a:pt x="0" y="400"/>
                    <a:pt x="26" y="427"/>
                    <a:pt x="58" y="427"/>
                  </a:cubicBezTo>
                  <a:cubicBezTo>
                    <a:pt x="86" y="427"/>
                    <a:pt x="110" y="407"/>
                    <a:pt x="115" y="379"/>
                  </a:cubicBezTo>
                  <a:cubicBezTo>
                    <a:pt x="152" y="153"/>
                    <a:pt x="152" y="153"/>
                    <a:pt x="152" y="153"/>
                  </a:cubicBezTo>
                  <a:cubicBezTo>
                    <a:pt x="151" y="874"/>
                    <a:pt x="151" y="874"/>
                    <a:pt x="151" y="874"/>
                  </a:cubicBezTo>
                  <a:cubicBezTo>
                    <a:pt x="151" y="906"/>
                    <a:pt x="177" y="932"/>
                    <a:pt x="209" y="932"/>
                  </a:cubicBezTo>
                  <a:cubicBezTo>
                    <a:pt x="242" y="932"/>
                    <a:pt x="268" y="906"/>
                    <a:pt x="268" y="874"/>
                  </a:cubicBezTo>
                  <a:cubicBezTo>
                    <a:pt x="268" y="517"/>
                    <a:pt x="268" y="517"/>
                    <a:pt x="268" y="517"/>
                  </a:cubicBezTo>
                  <a:cubicBezTo>
                    <a:pt x="282" y="517"/>
                    <a:pt x="282" y="517"/>
                    <a:pt x="282" y="517"/>
                  </a:cubicBezTo>
                  <a:cubicBezTo>
                    <a:pt x="282" y="874"/>
                    <a:pt x="282" y="874"/>
                    <a:pt x="282" y="874"/>
                  </a:cubicBezTo>
                  <a:cubicBezTo>
                    <a:pt x="282" y="906"/>
                    <a:pt x="308" y="932"/>
                    <a:pt x="340" y="932"/>
                  </a:cubicBezTo>
                  <a:cubicBezTo>
                    <a:pt x="372" y="932"/>
                    <a:pt x="398" y="906"/>
                    <a:pt x="398" y="874"/>
                  </a:cubicBezTo>
                  <a:cubicBezTo>
                    <a:pt x="398" y="153"/>
                    <a:pt x="398" y="153"/>
                    <a:pt x="398" y="153"/>
                  </a:cubicBezTo>
                  <a:cubicBezTo>
                    <a:pt x="434" y="379"/>
                    <a:pt x="434" y="379"/>
                    <a:pt x="434" y="379"/>
                  </a:cubicBezTo>
                  <a:cubicBezTo>
                    <a:pt x="439" y="407"/>
                    <a:pt x="463" y="427"/>
                    <a:pt x="491" y="427"/>
                  </a:cubicBezTo>
                  <a:cubicBezTo>
                    <a:pt x="524" y="427"/>
                    <a:pt x="550" y="400"/>
                    <a:pt x="550" y="368"/>
                  </a:cubicBezTo>
                  <a:cubicBezTo>
                    <a:pt x="550" y="366"/>
                    <a:pt x="550" y="363"/>
                    <a:pt x="549" y="360"/>
                  </a:cubicBezTo>
                  <a:cubicBezTo>
                    <a:pt x="550" y="358"/>
                    <a:pt x="550" y="355"/>
                    <a:pt x="550" y="353"/>
                  </a:cubicBezTo>
                  <a:cubicBezTo>
                    <a:pt x="492" y="49"/>
                    <a:pt x="492" y="49"/>
                    <a:pt x="492" y="49"/>
                  </a:cubicBezTo>
                  <a:cubicBezTo>
                    <a:pt x="488" y="21"/>
                    <a:pt x="464" y="0"/>
                    <a:pt x="435" y="0"/>
                  </a:cubicBezTo>
                  <a:lnTo>
                    <a:pt x="11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</p:grpSp>
      <p:sp>
        <p:nvSpPr>
          <p:cNvPr id="958" name="Oval 957"/>
          <p:cNvSpPr/>
          <p:nvPr/>
        </p:nvSpPr>
        <p:spPr>
          <a:xfrm>
            <a:off x="8865318" y="5385050"/>
            <a:ext cx="298208" cy="130168"/>
          </a:xfrm>
          <a:prstGeom prst="ellipse">
            <a:avLst/>
          </a:prstGeom>
          <a:noFill/>
          <a:ln w="19050">
            <a:solidFill>
              <a:srgbClr val="A6C1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75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959" name="Group 958"/>
          <p:cNvGrpSpPr/>
          <p:nvPr/>
        </p:nvGrpSpPr>
        <p:grpSpPr>
          <a:xfrm>
            <a:off x="8930241" y="5060047"/>
            <a:ext cx="168362" cy="390087"/>
            <a:chOff x="2772877" y="2261121"/>
            <a:chExt cx="1031840" cy="2275340"/>
          </a:xfrm>
          <a:solidFill>
            <a:schemeClr val="tx1">
              <a:lumMod val="60000"/>
              <a:lumOff val="40000"/>
            </a:schemeClr>
          </a:solidFill>
        </p:grpSpPr>
        <p:sp>
          <p:nvSpPr>
            <p:cNvPr id="960" name="Oval 35"/>
            <p:cNvSpPr>
              <a:spLocks noChangeArrowheads="1"/>
            </p:cNvSpPr>
            <p:nvPr/>
          </p:nvSpPr>
          <p:spPr bwMode="auto">
            <a:xfrm>
              <a:off x="3055090" y="2261121"/>
              <a:ext cx="469620" cy="46962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961" name="Freeform 37"/>
            <p:cNvSpPr>
              <a:spLocks/>
            </p:cNvSpPr>
            <p:nvPr/>
          </p:nvSpPr>
          <p:spPr bwMode="auto">
            <a:xfrm>
              <a:off x="2772877" y="2788065"/>
              <a:ext cx="1031840" cy="1748396"/>
            </a:xfrm>
            <a:custGeom>
              <a:avLst/>
              <a:gdLst>
                <a:gd name="T0" fmla="*/ 115 w 550"/>
                <a:gd name="T1" fmla="*/ 0 h 932"/>
                <a:gd name="T2" fmla="*/ 57 w 550"/>
                <a:gd name="T3" fmla="*/ 49 h 932"/>
                <a:gd name="T4" fmla="*/ 0 w 550"/>
                <a:gd name="T5" fmla="*/ 353 h 932"/>
                <a:gd name="T6" fmla="*/ 0 w 550"/>
                <a:gd name="T7" fmla="*/ 360 h 932"/>
                <a:gd name="T8" fmla="*/ 0 w 550"/>
                <a:gd name="T9" fmla="*/ 368 h 932"/>
                <a:gd name="T10" fmla="*/ 58 w 550"/>
                <a:gd name="T11" fmla="*/ 427 h 932"/>
                <a:gd name="T12" fmla="*/ 115 w 550"/>
                <a:gd name="T13" fmla="*/ 379 h 932"/>
                <a:gd name="T14" fmla="*/ 152 w 550"/>
                <a:gd name="T15" fmla="*/ 153 h 932"/>
                <a:gd name="T16" fmla="*/ 151 w 550"/>
                <a:gd name="T17" fmla="*/ 874 h 932"/>
                <a:gd name="T18" fmla="*/ 209 w 550"/>
                <a:gd name="T19" fmla="*/ 932 h 932"/>
                <a:gd name="T20" fmla="*/ 268 w 550"/>
                <a:gd name="T21" fmla="*/ 874 h 932"/>
                <a:gd name="T22" fmla="*/ 268 w 550"/>
                <a:gd name="T23" fmla="*/ 517 h 932"/>
                <a:gd name="T24" fmla="*/ 282 w 550"/>
                <a:gd name="T25" fmla="*/ 517 h 932"/>
                <a:gd name="T26" fmla="*/ 282 w 550"/>
                <a:gd name="T27" fmla="*/ 874 h 932"/>
                <a:gd name="T28" fmla="*/ 340 w 550"/>
                <a:gd name="T29" fmla="*/ 932 h 932"/>
                <a:gd name="T30" fmla="*/ 398 w 550"/>
                <a:gd name="T31" fmla="*/ 874 h 932"/>
                <a:gd name="T32" fmla="*/ 398 w 550"/>
                <a:gd name="T33" fmla="*/ 153 h 932"/>
                <a:gd name="T34" fmla="*/ 434 w 550"/>
                <a:gd name="T35" fmla="*/ 379 h 932"/>
                <a:gd name="T36" fmla="*/ 491 w 550"/>
                <a:gd name="T37" fmla="*/ 427 h 932"/>
                <a:gd name="T38" fmla="*/ 550 w 550"/>
                <a:gd name="T39" fmla="*/ 368 h 932"/>
                <a:gd name="T40" fmla="*/ 549 w 550"/>
                <a:gd name="T41" fmla="*/ 360 h 932"/>
                <a:gd name="T42" fmla="*/ 550 w 550"/>
                <a:gd name="T43" fmla="*/ 353 h 932"/>
                <a:gd name="T44" fmla="*/ 492 w 550"/>
                <a:gd name="T45" fmla="*/ 49 h 932"/>
                <a:gd name="T46" fmla="*/ 435 w 550"/>
                <a:gd name="T47" fmla="*/ 0 h 932"/>
                <a:gd name="T48" fmla="*/ 115 w 550"/>
                <a:gd name="T49" fmla="*/ 0 h 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50" h="932">
                  <a:moveTo>
                    <a:pt x="115" y="0"/>
                  </a:moveTo>
                  <a:cubicBezTo>
                    <a:pt x="86" y="0"/>
                    <a:pt x="62" y="21"/>
                    <a:pt x="57" y="49"/>
                  </a:cubicBezTo>
                  <a:cubicBezTo>
                    <a:pt x="0" y="353"/>
                    <a:pt x="0" y="353"/>
                    <a:pt x="0" y="353"/>
                  </a:cubicBezTo>
                  <a:cubicBezTo>
                    <a:pt x="0" y="355"/>
                    <a:pt x="0" y="358"/>
                    <a:pt x="0" y="360"/>
                  </a:cubicBezTo>
                  <a:cubicBezTo>
                    <a:pt x="0" y="363"/>
                    <a:pt x="0" y="366"/>
                    <a:pt x="0" y="368"/>
                  </a:cubicBezTo>
                  <a:cubicBezTo>
                    <a:pt x="0" y="400"/>
                    <a:pt x="26" y="427"/>
                    <a:pt x="58" y="427"/>
                  </a:cubicBezTo>
                  <a:cubicBezTo>
                    <a:pt x="86" y="427"/>
                    <a:pt x="110" y="407"/>
                    <a:pt x="115" y="379"/>
                  </a:cubicBezTo>
                  <a:cubicBezTo>
                    <a:pt x="152" y="153"/>
                    <a:pt x="152" y="153"/>
                    <a:pt x="152" y="153"/>
                  </a:cubicBezTo>
                  <a:cubicBezTo>
                    <a:pt x="151" y="874"/>
                    <a:pt x="151" y="874"/>
                    <a:pt x="151" y="874"/>
                  </a:cubicBezTo>
                  <a:cubicBezTo>
                    <a:pt x="151" y="906"/>
                    <a:pt x="177" y="932"/>
                    <a:pt x="209" y="932"/>
                  </a:cubicBezTo>
                  <a:cubicBezTo>
                    <a:pt x="242" y="932"/>
                    <a:pt x="268" y="906"/>
                    <a:pt x="268" y="874"/>
                  </a:cubicBezTo>
                  <a:cubicBezTo>
                    <a:pt x="268" y="517"/>
                    <a:pt x="268" y="517"/>
                    <a:pt x="268" y="517"/>
                  </a:cubicBezTo>
                  <a:cubicBezTo>
                    <a:pt x="282" y="517"/>
                    <a:pt x="282" y="517"/>
                    <a:pt x="282" y="517"/>
                  </a:cubicBezTo>
                  <a:cubicBezTo>
                    <a:pt x="282" y="874"/>
                    <a:pt x="282" y="874"/>
                    <a:pt x="282" y="874"/>
                  </a:cubicBezTo>
                  <a:cubicBezTo>
                    <a:pt x="282" y="906"/>
                    <a:pt x="308" y="932"/>
                    <a:pt x="340" y="932"/>
                  </a:cubicBezTo>
                  <a:cubicBezTo>
                    <a:pt x="372" y="932"/>
                    <a:pt x="398" y="906"/>
                    <a:pt x="398" y="874"/>
                  </a:cubicBezTo>
                  <a:cubicBezTo>
                    <a:pt x="398" y="153"/>
                    <a:pt x="398" y="153"/>
                    <a:pt x="398" y="153"/>
                  </a:cubicBezTo>
                  <a:cubicBezTo>
                    <a:pt x="434" y="379"/>
                    <a:pt x="434" y="379"/>
                    <a:pt x="434" y="379"/>
                  </a:cubicBezTo>
                  <a:cubicBezTo>
                    <a:pt x="439" y="407"/>
                    <a:pt x="463" y="427"/>
                    <a:pt x="491" y="427"/>
                  </a:cubicBezTo>
                  <a:cubicBezTo>
                    <a:pt x="524" y="427"/>
                    <a:pt x="550" y="400"/>
                    <a:pt x="550" y="368"/>
                  </a:cubicBezTo>
                  <a:cubicBezTo>
                    <a:pt x="550" y="366"/>
                    <a:pt x="550" y="363"/>
                    <a:pt x="549" y="360"/>
                  </a:cubicBezTo>
                  <a:cubicBezTo>
                    <a:pt x="550" y="358"/>
                    <a:pt x="550" y="355"/>
                    <a:pt x="550" y="353"/>
                  </a:cubicBezTo>
                  <a:cubicBezTo>
                    <a:pt x="492" y="49"/>
                    <a:pt x="492" y="49"/>
                    <a:pt x="492" y="49"/>
                  </a:cubicBezTo>
                  <a:cubicBezTo>
                    <a:pt x="488" y="21"/>
                    <a:pt x="464" y="0"/>
                    <a:pt x="435" y="0"/>
                  </a:cubicBezTo>
                  <a:lnTo>
                    <a:pt x="11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</p:grpSp>
      <p:sp>
        <p:nvSpPr>
          <p:cNvPr id="962" name="Oval 961"/>
          <p:cNvSpPr/>
          <p:nvPr/>
        </p:nvSpPr>
        <p:spPr>
          <a:xfrm>
            <a:off x="8549239" y="5628744"/>
            <a:ext cx="298208" cy="130168"/>
          </a:xfrm>
          <a:prstGeom prst="ellipse">
            <a:avLst/>
          </a:prstGeom>
          <a:noFill/>
          <a:ln w="19050">
            <a:solidFill>
              <a:srgbClr val="F29B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75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963" name="Group 962"/>
          <p:cNvGrpSpPr/>
          <p:nvPr/>
        </p:nvGrpSpPr>
        <p:grpSpPr>
          <a:xfrm>
            <a:off x="8614162" y="5303741"/>
            <a:ext cx="168362" cy="390087"/>
            <a:chOff x="2772877" y="2261121"/>
            <a:chExt cx="1031840" cy="2275340"/>
          </a:xfrm>
          <a:solidFill>
            <a:schemeClr val="tx1">
              <a:lumMod val="60000"/>
              <a:lumOff val="40000"/>
            </a:schemeClr>
          </a:solidFill>
        </p:grpSpPr>
        <p:sp>
          <p:nvSpPr>
            <p:cNvPr id="964" name="Oval 35"/>
            <p:cNvSpPr>
              <a:spLocks noChangeArrowheads="1"/>
            </p:cNvSpPr>
            <p:nvPr/>
          </p:nvSpPr>
          <p:spPr bwMode="auto">
            <a:xfrm>
              <a:off x="3055090" y="2261121"/>
              <a:ext cx="469620" cy="46962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965" name="Freeform 37"/>
            <p:cNvSpPr>
              <a:spLocks/>
            </p:cNvSpPr>
            <p:nvPr/>
          </p:nvSpPr>
          <p:spPr bwMode="auto">
            <a:xfrm>
              <a:off x="2772877" y="2788065"/>
              <a:ext cx="1031840" cy="1748396"/>
            </a:xfrm>
            <a:custGeom>
              <a:avLst/>
              <a:gdLst>
                <a:gd name="T0" fmla="*/ 115 w 550"/>
                <a:gd name="T1" fmla="*/ 0 h 932"/>
                <a:gd name="T2" fmla="*/ 57 w 550"/>
                <a:gd name="T3" fmla="*/ 49 h 932"/>
                <a:gd name="T4" fmla="*/ 0 w 550"/>
                <a:gd name="T5" fmla="*/ 353 h 932"/>
                <a:gd name="T6" fmla="*/ 0 w 550"/>
                <a:gd name="T7" fmla="*/ 360 h 932"/>
                <a:gd name="T8" fmla="*/ 0 w 550"/>
                <a:gd name="T9" fmla="*/ 368 h 932"/>
                <a:gd name="T10" fmla="*/ 58 w 550"/>
                <a:gd name="T11" fmla="*/ 427 h 932"/>
                <a:gd name="T12" fmla="*/ 115 w 550"/>
                <a:gd name="T13" fmla="*/ 379 h 932"/>
                <a:gd name="T14" fmla="*/ 152 w 550"/>
                <a:gd name="T15" fmla="*/ 153 h 932"/>
                <a:gd name="T16" fmla="*/ 151 w 550"/>
                <a:gd name="T17" fmla="*/ 874 h 932"/>
                <a:gd name="T18" fmla="*/ 209 w 550"/>
                <a:gd name="T19" fmla="*/ 932 h 932"/>
                <a:gd name="T20" fmla="*/ 268 w 550"/>
                <a:gd name="T21" fmla="*/ 874 h 932"/>
                <a:gd name="T22" fmla="*/ 268 w 550"/>
                <a:gd name="T23" fmla="*/ 517 h 932"/>
                <a:gd name="T24" fmla="*/ 282 w 550"/>
                <a:gd name="T25" fmla="*/ 517 h 932"/>
                <a:gd name="T26" fmla="*/ 282 w 550"/>
                <a:gd name="T27" fmla="*/ 874 h 932"/>
                <a:gd name="T28" fmla="*/ 340 w 550"/>
                <a:gd name="T29" fmla="*/ 932 h 932"/>
                <a:gd name="T30" fmla="*/ 398 w 550"/>
                <a:gd name="T31" fmla="*/ 874 h 932"/>
                <a:gd name="T32" fmla="*/ 398 w 550"/>
                <a:gd name="T33" fmla="*/ 153 h 932"/>
                <a:gd name="T34" fmla="*/ 434 w 550"/>
                <a:gd name="T35" fmla="*/ 379 h 932"/>
                <a:gd name="T36" fmla="*/ 491 w 550"/>
                <a:gd name="T37" fmla="*/ 427 h 932"/>
                <a:gd name="T38" fmla="*/ 550 w 550"/>
                <a:gd name="T39" fmla="*/ 368 h 932"/>
                <a:gd name="T40" fmla="*/ 549 w 550"/>
                <a:gd name="T41" fmla="*/ 360 h 932"/>
                <a:gd name="T42" fmla="*/ 550 w 550"/>
                <a:gd name="T43" fmla="*/ 353 h 932"/>
                <a:gd name="T44" fmla="*/ 492 w 550"/>
                <a:gd name="T45" fmla="*/ 49 h 932"/>
                <a:gd name="T46" fmla="*/ 435 w 550"/>
                <a:gd name="T47" fmla="*/ 0 h 932"/>
                <a:gd name="T48" fmla="*/ 115 w 550"/>
                <a:gd name="T49" fmla="*/ 0 h 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50" h="932">
                  <a:moveTo>
                    <a:pt x="115" y="0"/>
                  </a:moveTo>
                  <a:cubicBezTo>
                    <a:pt x="86" y="0"/>
                    <a:pt x="62" y="21"/>
                    <a:pt x="57" y="49"/>
                  </a:cubicBezTo>
                  <a:cubicBezTo>
                    <a:pt x="0" y="353"/>
                    <a:pt x="0" y="353"/>
                    <a:pt x="0" y="353"/>
                  </a:cubicBezTo>
                  <a:cubicBezTo>
                    <a:pt x="0" y="355"/>
                    <a:pt x="0" y="358"/>
                    <a:pt x="0" y="360"/>
                  </a:cubicBezTo>
                  <a:cubicBezTo>
                    <a:pt x="0" y="363"/>
                    <a:pt x="0" y="366"/>
                    <a:pt x="0" y="368"/>
                  </a:cubicBezTo>
                  <a:cubicBezTo>
                    <a:pt x="0" y="400"/>
                    <a:pt x="26" y="427"/>
                    <a:pt x="58" y="427"/>
                  </a:cubicBezTo>
                  <a:cubicBezTo>
                    <a:pt x="86" y="427"/>
                    <a:pt x="110" y="407"/>
                    <a:pt x="115" y="379"/>
                  </a:cubicBezTo>
                  <a:cubicBezTo>
                    <a:pt x="152" y="153"/>
                    <a:pt x="152" y="153"/>
                    <a:pt x="152" y="153"/>
                  </a:cubicBezTo>
                  <a:cubicBezTo>
                    <a:pt x="151" y="874"/>
                    <a:pt x="151" y="874"/>
                    <a:pt x="151" y="874"/>
                  </a:cubicBezTo>
                  <a:cubicBezTo>
                    <a:pt x="151" y="906"/>
                    <a:pt x="177" y="932"/>
                    <a:pt x="209" y="932"/>
                  </a:cubicBezTo>
                  <a:cubicBezTo>
                    <a:pt x="242" y="932"/>
                    <a:pt x="268" y="906"/>
                    <a:pt x="268" y="874"/>
                  </a:cubicBezTo>
                  <a:cubicBezTo>
                    <a:pt x="268" y="517"/>
                    <a:pt x="268" y="517"/>
                    <a:pt x="268" y="517"/>
                  </a:cubicBezTo>
                  <a:cubicBezTo>
                    <a:pt x="282" y="517"/>
                    <a:pt x="282" y="517"/>
                    <a:pt x="282" y="517"/>
                  </a:cubicBezTo>
                  <a:cubicBezTo>
                    <a:pt x="282" y="874"/>
                    <a:pt x="282" y="874"/>
                    <a:pt x="282" y="874"/>
                  </a:cubicBezTo>
                  <a:cubicBezTo>
                    <a:pt x="282" y="906"/>
                    <a:pt x="308" y="932"/>
                    <a:pt x="340" y="932"/>
                  </a:cubicBezTo>
                  <a:cubicBezTo>
                    <a:pt x="372" y="932"/>
                    <a:pt x="398" y="906"/>
                    <a:pt x="398" y="874"/>
                  </a:cubicBezTo>
                  <a:cubicBezTo>
                    <a:pt x="398" y="153"/>
                    <a:pt x="398" y="153"/>
                    <a:pt x="398" y="153"/>
                  </a:cubicBezTo>
                  <a:cubicBezTo>
                    <a:pt x="434" y="379"/>
                    <a:pt x="434" y="379"/>
                    <a:pt x="434" y="379"/>
                  </a:cubicBezTo>
                  <a:cubicBezTo>
                    <a:pt x="439" y="407"/>
                    <a:pt x="463" y="427"/>
                    <a:pt x="491" y="427"/>
                  </a:cubicBezTo>
                  <a:cubicBezTo>
                    <a:pt x="524" y="427"/>
                    <a:pt x="550" y="400"/>
                    <a:pt x="550" y="368"/>
                  </a:cubicBezTo>
                  <a:cubicBezTo>
                    <a:pt x="550" y="366"/>
                    <a:pt x="550" y="363"/>
                    <a:pt x="549" y="360"/>
                  </a:cubicBezTo>
                  <a:cubicBezTo>
                    <a:pt x="550" y="358"/>
                    <a:pt x="550" y="355"/>
                    <a:pt x="550" y="353"/>
                  </a:cubicBezTo>
                  <a:cubicBezTo>
                    <a:pt x="492" y="49"/>
                    <a:pt x="492" y="49"/>
                    <a:pt x="492" y="49"/>
                  </a:cubicBezTo>
                  <a:cubicBezTo>
                    <a:pt x="488" y="21"/>
                    <a:pt x="464" y="0"/>
                    <a:pt x="435" y="0"/>
                  </a:cubicBezTo>
                  <a:lnTo>
                    <a:pt x="11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</p:grpSp>
      <p:sp>
        <p:nvSpPr>
          <p:cNvPr id="966" name="Oval 965"/>
          <p:cNvSpPr/>
          <p:nvPr/>
        </p:nvSpPr>
        <p:spPr>
          <a:xfrm>
            <a:off x="9497476" y="4891749"/>
            <a:ext cx="298208" cy="130168"/>
          </a:xfrm>
          <a:prstGeom prst="ellipse">
            <a:avLst/>
          </a:prstGeom>
          <a:noFill/>
          <a:ln w="19050">
            <a:solidFill>
              <a:srgbClr val="2980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75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967" name="Group 966"/>
          <p:cNvGrpSpPr/>
          <p:nvPr/>
        </p:nvGrpSpPr>
        <p:grpSpPr>
          <a:xfrm>
            <a:off x="9562399" y="4566746"/>
            <a:ext cx="168362" cy="390087"/>
            <a:chOff x="2772877" y="2261121"/>
            <a:chExt cx="1031840" cy="2275340"/>
          </a:xfrm>
          <a:solidFill>
            <a:schemeClr val="tx1">
              <a:lumMod val="60000"/>
              <a:lumOff val="40000"/>
            </a:schemeClr>
          </a:solidFill>
        </p:grpSpPr>
        <p:sp>
          <p:nvSpPr>
            <p:cNvPr id="968" name="Oval 35"/>
            <p:cNvSpPr>
              <a:spLocks noChangeArrowheads="1"/>
            </p:cNvSpPr>
            <p:nvPr/>
          </p:nvSpPr>
          <p:spPr bwMode="auto">
            <a:xfrm>
              <a:off x="3055090" y="2261121"/>
              <a:ext cx="469620" cy="46962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969" name="Freeform 37"/>
            <p:cNvSpPr>
              <a:spLocks/>
            </p:cNvSpPr>
            <p:nvPr/>
          </p:nvSpPr>
          <p:spPr bwMode="auto">
            <a:xfrm>
              <a:off x="2772877" y="2788065"/>
              <a:ext cx="1031840" cy="1748396"/>
            </a:xfrm>
            <a:custGeom>
              <a:avLst/>
              <a:gdLst>
                <a:gd name="T0" fmla="*/ 115 w 550"/>
                <a:gd name="T1" fmla="*/ 0 h 932"/>
                <a:gd name="T2" fmla="*/ 57 w 550"/>
                <a:gd name="T3" fmla="*/ 49 h 932"/>
                <a:gd name="T4" fmla="*/ 0 w 550"/>
                <a:gd name="T5" fmla="*/ 353 h 932"/>
                <a:gd name="T6" fmla="*/ 0 w 550"/>
                <a:gd name="T7" fmla="*/ 360 h 932"/>
                <a:gd name="T8" fmla="*/ 0 w 550"/>
                <a:gd name="T9" fmla="*/ 368 h 932"/>
                <a:gd name="T10" fmla="*/ 58 w 550"/>
                <a:gd name="T11" fmla="*/ 427 h 932"/>
                <a:gd name="T12" fmla="*/ 115 w 550"/>
                <a:gd name="T13" fmla="*/ 379 h 932"/>
                <a:gd name="T14" fmla="*/ 152 w 550"/>
                <a:gd name="T15" fmla="*/ 153 h 932"/>
                <a:gd name="T16" fmla="*/ 151 w 550"/>
                <a:gd name="T17" fmla="*/ 874 h 932"/>
                <a:gd name="T18" fmla="*/ 209 w 550"/>
                <a:gd name="T19" fmla="*/ 932 h 932"/>
                <a:gd name="T20" fmla="*/ 268 w 550"/>
                <a:gd name="T21" fmla="*/ 874 h 932"/>
                <a:gd name="T22" fmla="*/ 268 w 550"/>
                <a:gd name="T23" fmla="*/ 517 h 932"/>
                <a:gd name="T24" fmla="*/ 282 w 550"/>
                <a:gd name="T25" fmla="*/ 517 h 932"/>
                <a:gd name="T26" fmla="*/ 282 w 550"/>
                <a:gd name="T27" fmla="*/ 874 h 932"/>
                <a:gd name="T28" fmla="*/ 340 w 550"/>
                <a:gd name="T29" fmla="*/ 932 h 932"/>
                <a:gd name="T30" fmla="*/ 398 w 550"/>
                <a:gd name="T31" fmla="*/ 874 h 932"/>
                <a:gd name="T32" fmla="*/ 398 w 550"/>
                <a:gd name="T33" fmla="*/ 153 h 932"/>
                <a:gd name="T34" fmla="*/ 434 w 550"/>
                <a:gd name="T35" fmla="*/ 379 h 932"/>
                <a:gd name="T36" fmla="*/ 491 w 550"/>
                <a:gd name="T37" fmla="*/ 427 h 932"/>
                <a:gd name="T38" fmla="*/ 550 w 550"/>
                <a:gd name="T39" fmla="*/ 368 h 932"/>
                <a:gd name="T40" fmla="*/ 549 w 550"/>
                <a:gd name="T41" fmla="*/ 360 h 932"/>
                <a:gd name="T42" fmla="*/ 550 w 550"/>
                <a:gd name="T43" fmla="*/ 353 h 932"/>
                <a:gd name="T44" fmla="*/ 492 w 550"/>
                <a:gd name="T45" fmla="*/ 49 h 932"/>
                <a:gd name="T46" fmla="*/ 435 w 550"/>
                <a:gd name="T47" fmla="*/ 0 h 932"/>
                <a:gd name="T48" fmla="*/ 115 w 550"/>
                <a:gd name="T49" fmla="*/ 0 h 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50" h="932">
                  <a:moveTo>
                    <a:pt x="115" y="0"/>
                  </a:moveTo>
                  <a:cubicBezTo>
                    <a:pt x="86" y="0"/>
                    <a:pt x="62" y="21"/>
                    <a:pt x="57" y="49"/>
                  </a:cubicBezTo>
                  <a:cubicBezTo>
                    <a:pt x="0" y="353"/>
                    <a:pt x="0" y="353"/>
                    <a:pt x="0" y="353"/>
                  </a:cubicBezTo>
                  <a:cubicBezTo>
                    <a:pt x="0" y="355"/>
                    <a:pt x="0" y="358"/>
                    <a:pt x="0" y="360"/>
                  </a:cubicBezTo>
                  <a:cubicBezTo>
                    <a:pt x="0" y="363"/>
                    <a:pt x="0" y="366"/>
                    <a:pt x="0" y="368"/>
                  </a:cubicBezTo>
                  <a:cubicBezTo>
                    <a:pt x="0" y="400"/>
                    <a:pt x="26" y="427"/>
                    <a:pt x="58" y="427"/>
                  </a:cubicBezTo>
                  <a:cubicBezTo>
                    <a:pt x="86" y="427"/>
                    <a:pt x="110" y="407"/>
                    <a:pt x="115" y="379"/>
                  </a:cubicBezTo>
                  <a:cubicBezTo>
                    <a:pt x="152" y="153"/>
                    <a:pt x="152" y="153"/>
                    <a:pt x="152" y="153"/>
                  </a:cubicBezTo>
                  <a:cubicBezTo>
                    <a:pt x="151" y="874"/>
                    <a:pt x="151" y="874"/>
                    <a:pt x="151" y="874"/>
                  </a:cubicBezTo>
                  <a:cubicBezTo>
                    <a:pt x="151" y="906"/>
                    <a:pt x="177" y="932"/>
                    <a:pt x="209" y="932"/>
                  </a:cubicBezTo>
                  <a:cubicBezTo>
                    <a:pt x="242" y="932"/>
                    <a:pt x="268" y="906"/>
                    <a:pt x="268" y="874"/>
                  </a:cubicBezTo>
                  <a:cubicBezTo>
                    <a:pt x="268" y="517"/>
                    <a:pt x="268" y="517"/>
                    <a:pt x="268" y="517"/>
                  </a:cubicBezTo>
                  <a:cubicBezTo>
                    <a:pt x="282" y="517"/>
                    <a:pt x="282" y="517"/>
                    <a:pt x="282" y="517"/>
                  </a:cubicBezTo>
                  <a:cubicBezTo>
                    <a:pt x="282" y="874"/>
                    <a:pt x="282" y="874"/>
                    <a:pt x="282" y="874"/>
                  </a:cubicBezTo>
                  <a:cubicBezTo>
                    <a:pt x="282" y="906"/>
                    <a:pt x="308" y="932"/>
                    <a:pt x="340" y="932"/>
                  </a:cubicBezTo>
                  <a:cubicBezTo>
                    <a:pt x="372" y="932"/>
                    <a:pt x="398" y="906"/>
                    <a:pt x="398" y="874"/>
                  </a:cubicBezTo>
                  <a:cubicBezTo>
                    <a:pt x="398" y="153"/>
                    <a:pt x="398" y="153"/>
                    <a:pt x="398" y="153"/>
                  </a:cubicBezTo>
                  <a:cubicBezTo>
                    <a:pt x="434" y="379"/>
                    <a:pt x="434" y="379"/>
                    <a:pt x="434" y="379"/>
                  </a:cubicBezTo>
                  <a:cubicBezTo>
                    <a:pt x="439" y="407"/>
                    <a:pt x="463" y="427"/>
                    <a:pt x="491" y="427"/>
                  </a:cubicBezTo>
                  <a:cubicBezTo>
                    <a:pt x="524" y="427"/>
                    <a:pt x="550" y="400"/>
                    <a:pt x="550" y="368"/>
                  </a:cubicBezTo>
                  <a:cubicBezTo>
                    <a:pt x="550" y="366"/>
                    <a:pt x="550" y="363"/>
                    <a:pt x="549" y="360"/>
                  </a:cubicBezTo>
                  <a:cubicBezTo>
                    <a:pt x="550" y="358"/>
                    <a:pt x="550" y="355"/>
                    <a:pt x="550" y="353"/>
                  </a:cubicBezTo>
                  <a:cubicBezTo>
                    <a:pt x="492" y="49"/>
                    <a:pt x="492" y="49"/>
                    <a:pt x="492" y="49"/>
                  </a:cubicBezTo>
                  <a:cubicBezTo>
                    <a:pt x="488" y="21"/>
                    <a:pt x="464" y="0"/>
                    <a:pt x="435" y="0"/>
                  </a:cubicBezTo>
                  <a:lnTo>
                    <a:pt x="11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</p:grpSp>
      <p:sp>
        <p:nvSpPr>
          <p:cNvPr id="970" name="Oval 969"/>
          <p:cNvSpPr/>
          <p:nvPr/>
        </p:nvSpPr>
        <p:spPr>
          <a:xfrm>
            <a:off x="9181618" y="5140749"/>
            <a:ext cx="298208" cy="130168"/>
          </a:xfrm>
          <a:prstGeom prst="ellipse">
            <a:avLst/>
          </a:prstGeom>
          <a:noFill/>
          <a:ln w="19050">
            <a:solidFill>
              <a:srgbClr val="84CB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75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971" name="Group 970"/>
          <p:cNvGrpSpPr/>
          <p:nvPr/>
        </p:nvGrpSpPr>
        <p:grpSpPr>
          <a:xfrm>
            <a:off x="9246541" y="4815746"/>
            <a:ext cx="168362" cy="390087"/>
            <a:chOff x="2772877" y="2261121"/>
            <a:chExt cx="1031840" cy="2275340"/>
          </a:xfrm>
          <a:solidFill>
            <a:schemeClr val="tx1">
              <a:lumMod val="60000"/>
              <a:lumOff val="40000"/>
            </a:schemeClr>
          </a:solidFill>
        </p:grpSpPr>
        <p:sp>
          <p:nvSpPr>
            <p:cNvPr id="972" name="Oval 35"/>
            <p:cNvSpPr>
              <a:spLocks noChangeArrowheads="1"/>
            </p:cNvSpPr>
            <p:nvPr/>
          </p:nvSpPr>
          <p:spPr bwMode="auto">
            <a:xfrm>
              <a:off x="3055090" y="2261121"/>
              <a:ext cx="469620" cy="46962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973" name="Freeform 37"/>
            <p:cNvSpPr>
              <a:spLocks/>
            </p:cNvSpPr>
            <p:nvPr/>
          </p:nvSpPr>
          <p:spPr bwMode="auto">
            <a:xfrm>
              <a:off x="2772877" y="2788065"/>
              <a:ext cx="1031840" cy="1748396"/>
            </a:xfrm>
            <a:custGeom>
              <a:avLst/>
              <a:gdLst>
                <a:gd name="T0" fmla="*/ 115 w 550"/>
                <a:gd name="T1" fmla="*/ 0 h 932"/>
                <a:gd name="T2" fmla="*/ 57 w 550"/>
                <a:gd name="T3" fmla="*/ 49 h 932"/>
                <a:gd name="T4" fmla="*/ 0 w 550"/>
                <a:gd name="T5" fmla="*/ 353 h 932"/>
                <a:gd name="T6" fmla="*/ 0 w 550"/>
                <a:gd name="T7" fmla="*/ 360 h 932"/>
                <a:gd name="T8" fmla="*/ 0 w 550"/>
                <a:gd name="T9" fmla="*/ 368 h 932"/>
                <a:gd name="T10" fmla="*/ 58 w 550"/>
                <a:gd name="T11" fmla="*/ 427 h 932"/>
                <a:gd name="T12" fmla="*/ 115 w 550"/>
                <a:gd name="T13" fmla="*/ 379 h 932"/>
                <a:gd name="T14" fmla="*/ 152 w 550"/>
                <a:gd name="T15" fmla="*/ 153 h 932"/>
                <a:gd name="T16" fmla="*/ 151 w 550"/>
                <a:gd name="T17" fmla="*/ 874 h 932"/>
                <a:gd name="T18" fmla="*/ 209 w 550"/>
                <a:gd name="T19" fmla="*/ 932 h 932"/>
                <a:gd name="T20" fmla="*/ 268 w 550"/>
                <a:gd name="T21" fmla="*/ 874 h 932"/>
                <a:gd name="T22" fmla="*/ 268 w 550"/>
                <a:gd name="T23" fmla="*/ 517 h 932"/>
                <a:gd name="T24" fmla="*/ 282 w 550"/>
                <a:gd name="T25" fmla="*/ 517 h 932"/>
                <a:gd name="T26" fmla="*/ 282 w 550"/>
                <a:gd name="T27" fmla="*/ 874 h 932"/>
                <a:gd name="T28" fmla="*/ 340 w 550"/>
                <a:gd name="T29" fmla="*/ 932 h 932"/>
                <a:gd name="T30" fmla="*/ 398 w 550"/>
                <a:gd name="T31" fmla="*/ 874 h 932"/>
                <a:gd name="T32" fmla="*/ 398 w 550"/>
                <a:gd name="T33" fmla="*/ 153 h 932"/>
                <a:gd name="T34" fmla="*/ 434 w 550"/>
                <a:gd name="T35" fmla="*/ 379 h 932"/>
                <a:gd name="T36" fmla="*/ 491 w 550"/>
                <a:gd name="T37" fmla="*/ 427 h 932"/>
                <a:gd name="T38" fmla="*/ 550 w 550"/>
                <a:gd name="T39" fmla="*/ 368 h 932"/>
                <a:gd name="T40" fmla="*/ 549 w 550"/>
                <a:gd name="T41" fmla="*/ 360 h 932"/>
                <a:gd name="T42" fmla="*/ 550 w 550"/>
                <a:gd name="T43" fmla="*/ 353 h 932"/>
                <a:gd name="T44" fmla="*/ 492 w 550"/>
                <a:gd name="T45" fmla="*/ 49 h 932"/>
                <a:gd name="T46" fmla="*/ 435 w 550"/>
                <a:gd name="T47" fmla="*/ 0 h 932"/>
                <a:gd name="T48" fmla="*/ 115 w 550"/>
                <a:gd name="T49" fmla="*/ 0 h 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50" h="932">
                  <a:moveTo>
                    <a:pt x="115" y="0"/>
                  </a:moveTo>
                  <a:cubicBezTo>
                    <a:pt x="86" y="0"/>
                    <a:pt x="62" y="21"/>
                    <a:pt x="57" y="49"/>
                  </a:cubicBezTo>
                  <a:cubicBezTo>
                    <a:pt x="0" y="353"/>
                    <a:pt x="0" y="353"/>
                    <a:pt x="0" y="353"/>
                  </a:cubicBezTo>
                  <a:cubicBezTo>
                    <a:pt x="0" y="355"/>
                    <a:pt x="0" y="358"/>
                    <a:pt x="0" y="360"/>
                  </a:cubicBezTo>
                  <a:cubicBezTo>
                    <a:pt x="0" y="363"/>
                    <a:pt x="0" y="366"/>
                    <a:pt x="0" y="368"/>
                  </a:cubicBezTo>
                  <a:cubicBezTo>
                    <a:pt x="0" y="400"/>
                    <a:pt x="26" y="427"/>
                    <a:pt x="58" y="427"/>
                  </a:cubicBezTo>
                  <a:cubicBezTo>
                    <a:pt x="86" y="427"/>
                    <a:pt x="110" y="407"/>
                    <a:pt x="115" y="379"/>
                  </a:cubicBezTo>
                  <a:cubicBezTo>
                    <a:pt x="152" y="153"/>
                    <a:pt x="152" y="153"/>
                    <a:pt x="152" y="153"/>
                  </a:cubicBezTo>
                  <a:cubicBezTo>
                    <a:pt x="151" y="874"/>
                    <a:pt x="151" y="874"/>
                    <a:pt x="151" y="874"/>
                  </a:cubicBezTo>
                  <a:cubicBezTo>
                    <a:pt x="151" y="906"/>
                    <a:pt x="177" y="932"/>
                    <a:pt x="209" y="932"/>
                  </a:cubicBezTo>
                  <a:cubicBezTo>
                    <a:pt x="242" y="932"/>
                    <a:pt x="268" y="906"/>
                    <a:pt x="268" y="874"/>
                  </a:cubicBezTo>
                  <a:cubicBezTo>
                    <a:pt x="268" y="517"/>
                    <a:pt x="268" y="517"/>
                    <a:pt x="268" y="517"/>
                  </a:cubicBezTo>
                  <a:cubicBezTo>
                    <a:pt x="282" y="517"/>
                    <a:pt x="282" y="517"/>
                    <a:pt x="282" y="517"/>
                  </a:cubicBezTo>
                  <a:cubicBezTo>
                    <a:pt x="282" y="874"/>
                    <a:pt x="282" y="874"/>
                    <a:pt x="282" y="874"/>
                  </a:cubicBezTo>
                  <a:cubicBezTo>
                    <a:pt x="282" y="906"/>
                    <a:pt x="308" y="932"/>
                    <a:pt x="340" y="932"/>
                  </a:cubicBezTo>
                  <a:cubicBezTo>
                    <a:pt x="372" y="932"/>
                    <a:pt x="398" y="906"/>
                    <a:pt x="398" y="874"/>
                  </a:cubicBezTo>
                  <a:cubicBezTo>
                    <a:pt x="398" y="153"/>
                    <a:pt x="398" y="153"/>
                    <a:pt x="398" y="153"/>
                  </a:cubicBezTo>
                  <a:cubicBezTo>
                    <a:pt x="434" y="379"/>
                    <a:pt x="434" y="379"/>
                    <a:pt x="434" y="379"/>
                  </a:cubicBezTo>
                  <a:cubicBezTo>
                    <a:pt x="439" y="407"/>
                    <a:pt x="463" y="427"/>
                    <a:pt x="491" y="427"/>
                  </a:cubicBezTo>
                  <a:cubicBezTo>
                    <a:pt x="524" y="427"/>
                    <a:pt x="550" y="400"/>
                    <a:pt x="550" y="368"/>
                  </a:cubicBezTo>
                  <a:cubicBezTo>
                    <a:pt x="550" y="366"/>
                    <a:pt x="550" y="363"/>
                    <a:pt x="549" y="360"/>
                  </a:cubicBezTo>
                  <a:cubicBezTo>
                    <a:pt x="550" y="358"/>
                    <a:pt x="550" y="355"/>
                    <a:pt x="550" y="353"/>
                  </a:cubicBezTo>
                  <a:cubicBezTo>
                    <a:pt x="492" y="49"/>
                    <a:pt x="492" y="49"/>
                    <a:pt x="492" y="49"/>
                  </a:cubicBezTo>
                  <a:cubicBezTo>
                    <a:pt x="488" y="21"/>
                    <a:pt x="464" y="0"/>
                    <a:pt x="435" y="0"/>
                  </a:cubicBezTo>
                  <a:lnTo>
                    <a:pt x="11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</p:grpSp>
      <p:sp>
        <p:nvSpPr>
          <p:cNvPr id="974" name="Oval 973"/>
          <p:cNvSpPr/>
          <p:nvPr/>
        </p:nvSpPr>
        <p:spPr>
          <a:xfrm>
            <a:off x="9497476" y="5385050"/>
            <a:ext cx="298208" cy="130168"/>
          </a:xfrm>
          <a:prstGeom prst="ellipse">
            <a:avLst/>
          </a:prstGeom>
          <a:noFill/>
          <a:ln w="19050">
            <a:solidFill>
              <a:srgbClr val="A6C1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75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975" name="Group 974"/>
          <p:cNvGrpSpPr/>
          <p:nvPr/>
        </p:nvGrpSpPr>
        <p:grpSpPr>
          <a:xfrm>
            <a:off x="9562399" y="5060047"/>
            <a:ext cx="168362" cy="390087"/>
            <a:chOff x="2772877" y="2261121"/>
            <a:chExt cx="1031840" cy="2275340"/>
          </a:xfrm>
          <a:solidFill>
            <a:schemeClr val="tx1">
              <a:lumMod val="60000"/>
              <a:lumOff val="40000"/>
            </a:schemeClr>
          </a:solidFill>
        </p:grpSpPr>
        <p:sp>
          <p:nvSpPr>
            <p:cNvPr id="976" name="Oval 35"/>
            <p:cNvSpPr>
              <a:spLocks noChangeArrowheads="1"/>
            </p:cNvSpPr>
            <p:nvPr/>
          </p:nvSpPr>
          <p:spPr bwMode="auto">
            <a:xfrm>
              <a:off x="3055090" y="2261121"/>
              <a:ext cx="469620" cy="46962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977" name="Freeform 37"/>
            <p:cNvSpPr>
              <a:spLocks/>
            </p:cNvSpPr>
            <p:nvPr/>
          </p:nvSpPr>
          <p:spPr bwMode="auto">
            <a:xfrm>
              <a:off x="2772877" y="2788065"/>
              <a:ext cx="1031840" cy="1748396"/>
            </a:xfrm>
            <a:custGeom>
              <a:avLst/>
              <a:gdLst>
                <a:gd name="T0" fmla="*/ 115 w 550"/>
                <a:gd name="T1" fmla="*/ 0 h 932"/>
                <a:gd name="T2" fmla="*/ 57 w 550"/>
                <a:gd name="T3" fmla="*/ 49 h 932"/>
                <a:gd name="T4" fmla="*/ 0 w 550"/>
                <a:gd name="T5" fmla="*/ 353 h 932"/>
                <a:gd name="T6" fmla="*/ 0 w 550"/>
                <a:gd name="T7" fmla="*/ 360 h 932"/>
                <a:gd name="T8" fmla="*/ 0 w 550"/>
                <a:gd name="T9" fmla="*/ 368 h 932"/>
                <a:gd name="T10" fmla="*/ 58 w 550"/>
                <a:gd name="T11" fmla="*/ 427 h 932"/>
                <a:gd name="T12" fmla="*/ 115 w 550"/>
                <a:gd name="T13" fmla="*/ 379 h 932"/>
                <a:gd name="T14" fmla="*/ 152 w 550"/>
                <a:gd name="T15" fmla="*/ 153 h 932"/>
                <a:gd name="T16" fmla="*/ 151 w 550"/>
                <a:gd name="T17" fmla="*/ 874 h 932"/>
                <a:gd name="T18" fmla="*/ 209 w 550"/>
                <a:gd name="T19" fmla="*/ 932 h 932"/>
                <a:gd name="T20" fmla="*/ 268 w 550"/>
                <a:gd name="T21" fmla="*/ 874 h 932"/>
                <a:gd name="T22" fmla="*/ 268 w 550"/>
                <a:gd name="T23" fmla="*/ 517 h 932"/>
                <a:gd name="T24" fmla="*/ 282 w 550"/>
                <a:gd name="T25" fmla="*/ 517 h 932"/>
                <a:gd name="T26" fmla="*/ 282 w 550"/>
                <a:gd name="T27" fmla="*/ 874 h 932"/>
                <a:gd name="T28" fmla="*/ 340 w 550"/>
                <a:gd name="T29" fmla="*/ 932 h 932"/>
                <a:gd name="T30" fmla="*/ 398 w 550"/>
                <a:gd name="T31" fmla="*/ 874 h 932"/>
                <a:gd name="T32" fmla="*/ 398 w 550"/>
                <a:gd name="T33" fmla="*/ 153 h 932"/>
                <a:gd name="T34" fmla="*/ 434 w 550"/>
                <a:gd name="T35" fmla="*/ 379 h 932"/>
                <a:gd name="T36" fmla="*/ 491 w 550"/>
                <a:gd name="T37" fmla="*/ 427 h 932"/>
                <a:gd name="T38" fmla="*/ 550 w 550"/>
                <a:gd name="T39" fmla="*/ 368 h 932"/>
                <a:gd name="T40" fmla="*/ 549 w 550"/>
                <a:gd name="T41" fmla="*/ 360 h 932"/>
                <a:gd name="T42" fmla="*/ 550 w 550"/>
                <a:gd name="T43" fmla="*/ 353 h 932"/>
                <a:gd name="T44" fmla="*/ 492 w 550"/>
                <a:gd name="T45" fmla="*/ 49 h 932"/>
                <a:gd name="T46" fmla="*/ 435 w 550"/>
                <a:gd name="T47" fmla="*/ 0 h 932"/>
                <a:gd name="T48" fmla="*/ 115 w 550"/>
                <a:gd name="T49" fmla="*/ 0 h 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50" h="932">
                  <a:moveTo>
                    <a:pt x="115" y="0"/>
                  </a:moveTo>
                  <a:cubicBezTo>
                    <a:pt x="86" y="0"/>
                    <a:pt x="62" y="21"/>
                    <a:pt x="57" y="49"/>
                  </a:cubicBezTo>
                  <a:cubicBezTo>
                    <a:pt x="0" y="353"/>
                    <a:pt x="0" y="353"/>
                    <a:pt x="0" y="353"/>
                  </a:cubicBezTo>
                  <a:cubicBezTo>
                    <a:pt x="0" y="355"/>
                    <a:pt x="0" y="358"/>
                    <a:pt x="0" y="360"/>
                  </a:cubicBezTo>
                  <a:cubicBezTo>
                    <a:pt x="0" y="363"/>
                    <a:pt x="0" y="366"/>
                    <a:pt x="0" y="368"/>
                  </a:cubicBezTo>
                  <a:cubicBezTo>
                    <a:pt x="0" y="400"/>
                    <a:pt x="26" y="427"/>
                    <a:pt x="58" y="427"/>
                  </a:cubicBezTo>
                  <a:cubicBezTo>
                    <a:pt x="86" y="427"/>
                    <a:pt x="110" y="407"/>
                    <a:pt x="115" y="379"/>
                  </a:cubicBezTo>
                  <a:cubicBezTo>
                    <a:pt x="152" y="153"/>
                    <a:pt x="152" y="153"/>
                    <a:pt x="152" y="153"/>
                  </a:cubicBezTo>
                  <a:cubicBezTo>
                    <a:pt x="151" y="874"/>
                    <a:pt x="151" y="874"/>
                    <a:pt x="151" y="874"/>
                  </a:cubicBezTo>
                  <a:cubicBezTo>
                    <a:pt x="151" y="906"/>
                    <a:pt x="177" y="932"/>
                    <a:pt x="209" y="932"/>
                  </a:cubicBezTo>
                  <a:cubicBezTo>
                    <a:pt x="242" y="932"/>
                    <a:pt x="268" y="906"/>
                    <a:pt x="268" y="874"/>
                  </a:cubicBezTo>
                  <a:cubicBezTo>
                    <a:pt x="268" y="517"/>
                    <a:pt x="268" y="517"/>
                    <a:pt x="268" y="517"/>
                  </a:cubicBezTo>
                  <a:cubicBezTo>
                    <a:pt x="282" y="517"/>
                    <a:pt x="282" y="517"/>
                    <a:pt x="282" y="517"/>
                  </a:cubicBezTo>
                  <a:cubicBezTo>
                    <a:pt x="282" y="874"/>
                    <a:pt x="282" y="874"/>
                    <a:pt x="282" y="874"/>
                  </a:cubicBezTo>
                  <a:cubicBezTo>
                    <a:pt x="282" y="906"/>
                    <a:pt x="308" y="932"/>
                    <a:pt x="340" y="932"/>
                  </a:cubicBezTo>
                  <a:cubicBezTo>
                    <a:pt x="372" y="932"/>
                    <a:pt x="398" y="906"/>
                    <a:pt x="398" y="874"/>
                  </a:cubicBezTo>
                  <a:cubicBezTo>
                    <a:pt x="398" y="153"/>
                    <a:pt x="398" y="153"/>
                    <a:pt x="398" y="153"/>
                  </a:cubicBezTo>
                  <a:cubicBezTo>
                    <a:pt x="434" y="379"/>
                    <a:pt x="434" y="379"/>
                    <a:pt x="434" y="379"/>
                  </a:cubicBezTo>
                  <a:cubicBezTo>
                    <a:pt x="439" y="407"/>
                    <a:pt x="463" y="427"/>
                    <a:pt x="491" y="427"/>
                  </a:cubicBezTo>
                  <a:cubicBezTo>
                    <a:pt x="524" y="427"/>
                    <a:pt x="550" y="400"/>
                    <a:pt x="550" y="368"/>
                  </a:cubicBezTo>
                  <a:cubicBezTo>
                    <a:pt x="550" y="366"/>
                    <a:pt x="550" y="363"/>
                    <a:pt x="549" y="360"/>
                  </a:cubicBezTo>
                  <a:cubicBezTo>
                    <a:pt x="550" y="358"/>
                    <a:pt x="550" y="355"/>
                    <a:pt x="550" y="353"/>
                  </a:cubicBezTo>
                  <a:cubicBezTo>
                    <a:pt x="492" y="49"/>
                    <a:pt x="492" y="49"/>
                    <a:pt x="492" y="49"/>
                  </a:cubicBezTo>
                  <a:cubicBezTo>
                    <a:pt x="488" y="21"/>
                    <a:pt x="464" y="0"/>
                    <a:pt x="435" y="0"/>
                  </a:cubicBezTo>
                  <a:lnTo>
                    <a:pt x="11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</p:grpSp>
      <p:sp>
        <p:nvSpPr>
          <p:cNvPr id="978" name="Oval 977"/>
          <p:cNvSpPr/>
          <p:nvPr/>
        </p:nvSpPr>
        <p:spPr>
          <a:xfrm>
            <a:off x="9181398" y="5628744"/>
            <a:ext cx="298208" cy="130168"/>
          </a:xfrm>
          <a:prstGeom prst="ellipse">
            <a:avLst/>
          </a:prstGeom>
          <a:noFill/>
          <a:ln w="19050">
            <a:solidFill>
              <a:srgbClr val="F29B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75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979" name="Group 978"/>
          <p:cNvGrpSpPr/>
          <p:nvPr/>
        </p:nvGrpSpPr>
        <p:grpSpPr>
          <a:xfrm>
            <a:off x="9246321" y="5303741"/>
            <a:ext cx="168362" cy="390087"/>
            <a:chOff x="2772877" y="2261121"/>
            <a:chExt cx="1031840" cy="2275340"/>
          </a:xfrm>
          <a:solidFill>
            <a:schemeClr val="tx1">
              <a:lumMod val="60000"/>
              <a:lumOff val="40000"/>
            </a:schemeClr>
          </a:solidFill>
        </p:grpSpPr>
        <p:sp>
          <p:nvSpPr>
            <p:cNvPr id="980" name="Oval 35"/>
            <p:cNvSpPr>
              <a:spLocks noChangeArrowheads="1"/>
            </p:cNvSpPr>
            <p:nvPr/>
          </p:nvSpPr>
          <p:spPr bwMode="auto">
            <a:xfrm>
              <a:off x="3055090" y="2261121"/>
              <a:ext cx="469620" cy="46962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981" name="Freeform 37"/>
            <p:cNvSpPr>
              <a:spLocks/>
            </p:cNvSpPr>
            <p:nvPr/>
          </p:nvSpPr>
          <p:spPr bwMode="auto">
            <a:xfrm>
              <a:off x="2772877" y="2788065"/>
              <a:ext cx="1031840" cy="1748396"/>
            </a:xfrm>
            <a:custGeom>
              <a:avLst/>
              <a:gdLst>
                <a:gd name="T0" fmla="*/ 115 w 550"/>
                <a:gd name="T1" fmla="*/ 0 h 932"/>
                <a:gd name="T2" fmla="*/ 57 w 550"/>
                <a:gd name="T3" fmla="*/ 49 h 932"/>
                <a:gd name="T4" fmla="*/ 0 w 550"/>
                <a:gd name="T5" fmla="*/ 353 h 932"/>
                <a:gd name="T6" fmla="*/ 0 w 550"/>
                <a:gd name="T7" fmla="*/ 360 h 932"/>
                <a:gd name="T8" fmla="*/ 0 w 550"/>
                <a:gd name="T9" fmla="*/ 368 h 932"/>
                <a:gd name="T10" fmla="*/ 58 w 550"/>
                <a:gd name="T11" fmla="*/ 427 h 932"/>
                <a:gd name="T12" fmla="*/ 115 w 550"/>
                <a:gd name="T13" fmla="*/ 379 h 932"/>
                <a:gd name="T14" fmla="*/ 152 w 550"/>
                <a:gd name="T15" fmla="*/ 153 h 932"/>
                <a:gd name="T16" fmla="*/ 151 w 550"/>
                <a:gd name="T17" fmla="*/ 874 h 932"/>
                <a:gd name="T18" fmla="*/ 209 w 550"/>
                <a:gd name="T19" fmla="*/ 932 h 932"/>
                <a:gd name="T20" fmla="*/ 268 w 550"/>
                <a:gd name="T21" fmla="*/ 874 h 932"/>
                <a:gd name="T22" fmla="*/ 268 w 550"/>
                <a:gd name="T23" fmla="*/ 517 h 932"/>
                <a:gd name="T24" fmla="*/ 282 w 550"/>
                <a:gd name="T25" fmla="*/ 517 h 932"/>
                <a:gd name="T26" fmla="*/ 282 w 550"/>
                <a:gd name="T27" fmla="*/ 874 h 932"/>
                <a:gd name="T28" fmla="*/ 340 w 550"/>
                <a:gd name="T29" fmla="*/ 932 h 932"/>
                <a:gd name="T30" fmla="*/ 398 w 550"/>
                <a:gd name="T31" fmla="*/ 874 h 932"/>
                <a:gd name="T32" fmla="*/ 398 w 550"/>
                <a:gd name="T33" fmla="*/ 153 h 932"/>
                <a:gd name="T34" fmla="*/ 434 w 550"/>
                <a:gd name="T35" fmla="*/ 379 h 932"/>
                <a:gd name="T36" fmla="*/ 491 w 550"/>
                <a:gd name="T37" fmla="*/ 427 h 932"/>
                <a:gd name="T38" fmla="*/ 550 w 550"/>
                <a:gd name="T39" fmla="*/ 368 h 932"/>
                <a:gd name="T40" fmla="*/ 549 w 550"/>
                <a:gd name="T41" fmla="*/ 360 h 932"/>
                <a:gd name="T42" fmla="*/ 550 w 550"/>
                <a:gd name="T43" fmla="*/ 353 h 932"/>
                <a:gd name="T44" fmla="*/ 492 w 550"/>
                <a:gd name="T45" fmla="*/ 49 h 932"/>
                <a:gd name="T46" fmla="*/ 435 w 550"/>
                <a:gd name="T47" fmla="*/ 0 h 932"/>
                <a:gd name="T48" fmla="*/ 115 w 550"/>
                <a:gd name="T49" fmla="*/ 0 h 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50" h="932">
                  <a:moveTo>
                    <a:pt x="115" y="0"/>
                  </a:moveTo>
                  <a:cubicBezTo>
                    <a:pt x="86" y="0"/>
                    <a:pt x="62" y="21"/>
                    <a:pt x="57" y="49"/>
                  </a:cubicBezTo>
                  <a:cubicBezTo>
                    <a:pt x="0" y="353"/>
                    <a:pt x="0" y="353"/>
                    <a:pt x="0" y="353"/>
                  </a:cubicBezTo>
                  <a:cubicBezTo>
                    <a:pt x="0" y="355"/>
                    <a:pt x="0" y="358"/>
                    <a:pt x="0" y="360"/>
                  </a:cubicBezTo>
                  <a:cubicBezTo>
                    <a:pt x="0" y="363"/>
                    <a:pt x="0" y="366"/>
                    <a:pt x="0" y="368"/>
                  </a:cubicBezTo>
                  <a:cubicBezTo>
                    <a:pt x="0" y="400"/>
                    <a:pt x="26" y="427"/>
                    <a:pt x="58" y="427"/>
                  </a:cubicBezTo>
                  <a:cubicBezTo>
                    <a:pt x="86" y="427"/>
                    <a:pt x="110" y="407"/>
                    <a:pt x="115" y="379"/>
                  </a:cubicBezTo>
                  <a:cubicBezTo>
                    <a:pt x="152" y="153"/>
                    <a:pt x="152" y="153"/>
                    <a:pt x="152" y="153"/>
                  </a:cubicBezTo>
                  <a:cubicBezTo>
                    <a:pt x="151" y="874"/>
                    <a:pt x="151" y="874"/>
                    <a:pt x="151" y="874"/>
                  </a:cubicBezTo>
                  <a:cubicBezTo>
                    <a:pt x="151" y="906"/>
                    <a:pt x="177" y="932"/>
                    <a:pt x="209" y="932"/>
                  </a:cubicBezTo>
                  <a:cubicBezTo>
                    <a:pt x="242" y="932"/>
                    <a:pt x="268" y="906"/>
                    <a:pt x="268" y="874"/>
                  </a:cubicBezTo>
                  <a:cubicBezTo>
                    <a:pt x="268" y="517"/>
                    <a:pt x="268" y="517"/>
                    <a:pt x="268" y="517"/>
                  </a:cubicBezTo>
                  <a:cubicBezTo>
                    <a:pt x="282" y="517"/>
                    <a:pt x="282" y="517"/>
                    <a:pt x="282" y="517"/>
                  </a:cubicBezTo>
                  <a:cubicBezTo>
                    <a:pt x="282" y="874"/>
                    <a:pt x="282" y="874"/>
                    <a:pt x="282" y="874"/>
                  </a:cubicBezTo>
                  <a:cubicBezTo>
                    <a:pt x="282" y="906"/>
                    <a:pt x="308" y="932"/>
                    <a:pt x="340" y="932"/>
                  </a:cubicBezTo>
                  <a:cubicBezTo>
                    <a:pt x="372" y="932"/>
                    <a:pt x="398" y="906"/>
                    <a:pt x="398" y="874"/>
                  </a:cubicBezTo>
                  <a:cubicBezTo>
                    <a:pt x="398" y="153"/>
                    <a:pt x="398" y="153"/>
                    <a:pt x="398" y="153"/>
                  </a:cubicBezTo>
                  <a:cubicBezTo>
                    <a:pt x="434" y="379"/>
                    <a:pt x="434" y="379"/>
                    <a:pt x="434" y="379"/>
                  </a:cubicBezTo>
                  <a:cubicBezTo>
                    <a:pt x="439" y="407"/>
                    <a:pt x="463" y="427"/>
                    <a:pt x="491" y="427"/>
                  </a:cubicBezTo>
                  <a:cubicBezTo>
                    <a:pt x="524" y="427"/>
                    <a:pt x="550" y="400"/>
                    <a:pt x="550" y="368"/>
                  </a:cubicBezTo>
                  <a:cubicBezTo>
                    <a:pt x="550" y="366"/>
                    <a:pt x="550" y="363"/>
                    <a:pt x="549" y="360"/>
                  </a:cubicBezTo>
                  <a:cubicBezTo>
                    <a:pt x="550" y="358"/>
                    <a:pt x="550" y="355"/>
                    <a:pt x="550" y="353"/>
                  </a:cubicBezTo>
                  <a:cubicBezTo>
                    <a:pt x="492" y="49"/>
                    <a:pt x="492" y="49"/>
                    <a:pt x="492" y="49"/>
                  </a:cubicBezTo>
                  <a:cubicBezTo>
                    <a:pt x="488" y="21"/>
                    <a:pt x="464" y="0"/>
                    <a:pt x="435" y="0"/>
                  </a:cubicBezTo>
                  <a:lnTo>
                    <a:pt x="11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</p:grpSp>
      <p:cxnSp>
        <p:nvCxnSpPr>
          <p:cNvPr id="982" name="Straight Connector 981"/>
          <p:cNvCxnSpPr>
            <a:stCxn id="850" idx="3"/>
            <a:endCxn id="798" idx="7"/>
          </p:cNvCxnSpPr>
          <p:nvPr/>
        </p:nvCxnSpPr>
        <p:spPr>
          <a:xfrm flipH="1">
            <a:off x="4664638" y="5251854"/>
            <a:ext cx="138694" cy="152259"/>
          </a:xfrm>
          <a:prstGeom prst="line">
            <a:avLst/>
          </a:prstGeom>
          <a:solidFill>
            <a:schemeClr val="tx2"/>
          </a:solidFill>
          <a:ln w="9525" cmpd="sng">
            <a:solidFill>
              <a:srgbClr val="BFBF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3" name="Straight Connector 982"/>
          <p:cNvCxnSpPr>
            <a:stCxn id="846" idx="5"/>
            <a:endCxn id="882" idx="1"/>
          </p:cNvCxnSpPr>
          <p:nvPr/>
        </p:nvCxnSpPr>
        <p:spPr>
          <a:xfrm>
            <a:off x="6277613" y="5251854"/>
            <a:ext cx="102741" cy="152259"/>
          </a:xfrm>
          <a:prstGeom prst="line">
            <a:avLst/>
          </a:prstGeom>
          <a:solidFill>
            <a:schemeClr val="tx2"/>
          </a:solidFill>
          <a:ln w="9525" cmpd="sng">
            <a:solidFill>
              <a:srgbClr val="BFBF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4" name="Straight Connector 983"/>
          <p:cNvCxnSpPr>
            <a:stCxn id="601" idx="10"/>
            <a:endCxn id="954" idx="1"/>
          </p:cNvCxnSpPr>
          <p:nvPr/>
        </p:nvCxnSpPr>
        <p:spPr>
          <a:xfrm>
            <a:off x="4654970" y="5501904"/>
            <a:ext cx="144986" cy="145903"/>
          </a:xfrm>
          <a:prstGeom prst="line">
            <a:avLst/>
          </a:prstGeom>
          <a:solidFill>
            <a:schemeClr val="tx2"/>
          </a:solidFill>
          <a:ln w="9525" cmpd="sng">
            <a:solidFill>
              <a:srgbClr val="BFBF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5" name="Straight Connector 984"/>
          <p:cNvCxnSpPr>
            <a:stCxn id="954" idx="7"/>
            <a:endCxn id="838" idx="3"/>
          </p:cNvCxnSpPr>
          <p:nvPr/>
        </p:nvCxnSpPr>
        <p:spPr>
          <a:xfrm flipV="1">
            <a:off x="5010820" y="5496155"/>
            <a:ext cx="105215" cy="151652"/>
          </a:xfrm>
          <a:prstGeom prst="line">
            <a:avLst/>
          </a:prstGeom>
          <a:solidFill>
            <a:schemeClr val="tx2"/>
          </a:solidFill>
          <a:ln w="9525" cmpd="sng">
            <a:solidFill>
              <a:srgbClr val="BFBF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6" name="Straight Connector 985"/>
          <p:cNvCxnSpPr>
            <a:stCxn id="834" idx="5"/>
            <a:endCxn id="878" idx="1"/>
          </p:cNvCxnSpPr>
          <p:nvPr/>
        </p:nvCxnSpPr>
        <p:spPr>
          <a:xfrm>
            <a:off x="5959058" y="5496155"/>
            <a:ext cx="105215" cy="151652"/>
          </a:xfrm>
          <a:prstGeom prst="line">
            <a:avLst/>
          </a:prstGeom>
          <a:solidFill>
            <a:schemeClr val="tx2"/>
          </a:solidFill>
          <a:ln w="9525" cmpd="sng">
            <a:solidFill>
              <a:srgbClr val="BFBF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7" name="Straight Connector 986"/>
          <p:cNvCxnSpPr>
            <a:stCxn id="878" idx="7"/>
            <a:endCxn id="882" idx="3"/>
          </p:cNvCxnSpPr>
          <p:nvPr/>
        </p:nvCxnSpPr>
        <p:spPr>
          <a:xfrm flipV="1">
            <a:off x="6275138" y="5496155"/>
            <a:ext cx="105215" cy="151652"/>
          </a:xfrm>
          <a:prstGeom prst="line">
            <a:avLst/>
          </a:prstGeom>
          <a:solidFill>
            <a:schemeClr val="tx2"/>
          </a:solidFill>
          <a:ln w="9525" cmpd="sng">
            <a:solidFill>
              <a:srgbClr val="BFBF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8" name="Straight Connector 987"/>
          <p:cNvCxnSpPr>
            <a:stCxn id="862" idx="5"/>
            <a:endCxn id="886" idx="1"/>
          </p:cNvCxnSpPr>
          <p:nvPr/>
        </p:nvCxnSpPr>
        <p:spPr>
          <a:xfrm>
            <a:off x="6593467" y="5002854"/>
            <a:ext cx="104990" cy="156958"/>
          </a:xfrm>
          <a:prstGeom prst="line">
            <a:avLst/>
          </a:prstGeom>
          <a:solidFill>
            <a:schemeClr val="tx2"/>
          </a:solidFill>
          <a:ln w="9525" cmpd="sng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9" name="Straight Connector 988"/>
          <p:cNvCxnSpPr>
            <a:stCxn id="886" idx="7"/>
            <a:endCxn id="930" idx="3"/>
          </p:cNvCxnSpPr>
          <p:nvPr/>
        </p:nvCxnSpPr>
        <p:spPr>
          <a:xfrm flipV="1">
            <a:off x="6909321" y="5002854"/>
            <a:ext cx="104990" cy="156958"/>
          </a:xfrm>
          <a:prstGeom prst="line">
            <a:avLst/>
          </a:prstGeom>
          <a:solidFill>
            <a:schemeClr val="tx2"/>
          </a:solidFill>
          <a:ln w="9525" cmpd="sng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0" name="Straight Connector 989"/>
          <p:cNvCxnSpPr>
            <a:stCxn id="882" idx="7"/>
            <a:endCxn id="886" idx="3"/>
          </p:cNvCxnSpPr>
          <p:nvPr/>
        </p:nvCxnSpPr>
        <p:spPr>
          <a:xfrm flipV="1">
            <a:off x="6591218" y="5251854"/>
            <a:ext cx="107239" cy="152259"/>
          </a:xfrm>
          <a:prstGeom prst="line">
            <a:avLst/>
          </a:prstGeom>
          <a:solidFill>
            <a:schemeClr val="tx2"/>
          </a:solidFill>
          <a:ln w="9525" cmpd="sng">
            <a:solidFill>
              <a:srgbClr val="BFBF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1" name="Straight Connector 990"/>
          <p:cNvCxnSpPr>
            <a:stCxn id="886" idx="5"/>
            <a:endCxn id="946" idx="1"/>
          </p:cNvCxnSpPr>
          <p:nvPr/>
        </p:nvCxnSpPr>
        <p:spPr>
          <a:xfrm>
            <a:off x="6909321" y="5251854"/>
            <a:ext cx="103192" cy="152259"/>
          </a:xfrm>
          <a:prstGeom prst="line">
            <a:avLst/>
          </a:prstGeom>
          <a:solidFill>
            <a:schemeClr val="tx2"/>
          </a:solidFill>
          <a:ln w="9525" cmpd="sng">
            <a:solidFill>
              <a:srgbClr val="BFBF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2" name="Straight Connector 991"/>
          <p:cNvCxnSpPr>
            <a:stCxn id="882" idx="5"/>
            <a:endCxn id="890" idx="1"/>
          </p:cNvCxnSpPr>
          <p:nvPr/>
        </p:nvCxnSpPr>
        <p:spPr>
          <a:xfrm>
            <a:off x="6591218" y="5496155"/>
            <a:ext cx="105215" cy="151652"/>
          </a:xfrm>
          <a:prstGeom prst="line">
            <a:avLst/>
          </a:prstGeom>
          <a:solidFill>
            <a:schemeClr val="tx2"/>
          </a:solidFill>
          <a:ln w="9525" cmpd="sng">
            <a:solidFill>
              <a:srgbClr val="BFBF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3" name="Straight Connector 992"/>
          <p:cNvCxnSpPr>
            <a:stCxn id="890" idx="7"/>
            <a:endCxn id="946" idx="3"/>
          </p:cNvCxnSpPr>
          <p:nvPr/>
        </p:nvCxnSpPr>
        <p:spPr>
          <a:xfrm flipV="1">
            <a:off x="6907297" y="5496155"/>
            <a:ext cx="105215" cy="151652"/>
          </a:xfrm>
          <a:prstGeom prst="line">
            <a:avLst/>
          </a:prstGeom>
          <a:solidFill>
            <a:schemeClr val="tx2"/>
          </a:solidFill>
          <a:ln w="9525" cmpd="sng">
            <a:solidFill>
              <a:srgbClr val="BFBF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4" name="Straight Connector 993"/>
          <p:cNvCxnSpPr>
            <a:stCxn id="946" idx="7"/>
            <a:endCxn id="914" idx="3"/>
          </p:cNvCxnSpPr>
          <p:nvPr/>
        </p:nvCxnSpPr>
        <p:spPr>
          <a:xfrm flipV="1">
            <a:off x="7223377" y="5251854"/>
            <a:ext cx="106788" cy="152259"/>
          </a:xfrm>
          <a:prstGeom prst="line">
            <a:avLst/>
          </a:prstGeom>
          <a:solidFill>
            <a:schemeClr val="tx2"/>
          </a:solidFill>
          <a:ln w="9525" cmpd="sng">
            <a:solidFill>
              <a:srgbClr val="BFBF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5" name="Straight Connector 994"/>
          <p:cNvCxnSpPr>
            <a:stCxn id="946" idx="5"/>
            <a:endCxn id="950" idx="1"/>
          </p:cNvCxnSpPr>
          <p:nvPr/>
        </p:nvCxnSpPr>
        <p:spPr>
          <a:xfrm>
            <a:off x="7223377" y="5496155"/>
            <a:ext cx="105215" cy="151652"/>
          </a:xfrm>
          <a:prstGeom prst="line">
            <a:avLst/>
          </a:prstGeom>
          <a:solidFill>
            <a:schemeClr val="tx2"/>
          </a:solidFill>
          <a:ln w="9525" cmpd="sng">
            <a:solidFill>
              <a:srgbClr val="BFBF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6" name="Straight Connector 995"/>
          <p:cNvCxnSpPr>
            <a:stCxn id="950" idx="7"/>
            <a:endCxn id="902" idx="3"/>
          </p:cNvCxnSpPr>
          <p:nvPr/>
        </p:nvCxnSpPr>
        <p:spPr>
          <a:xfrm flipV="1">
            <a:off x="7539456" y="5496155"/>
            <a:ext cx="105215" cy="151652"/>
          </a:xfrm>
          <a:prstGeom prst="line">
            <a:avLst/>
          </a:prstGeom>
          <a:solidFill>
            <a:schemeClr val="tx2"/>
          </a:solidFill>
          <a:ln w="9525" cmpd="sng">
            <a:solidFill>
              <a:srgbClr val="BFBF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7" name="Straight Connector 996"/>
          <p:cNvCxnSpPr>
            <a:stCxn id="898" idx="5"/>
            <a:endCxn id="962" idx="1"/>
          </p:cNvCxnSpPr>
          <p:nvPr/>
        </p:nvCxnSpPr>
        <p:spPr>
          <a:xfrm>
            <a:off x="8487695" y="5496155"/>
            <a:ext cx="105215" cy="151652"/>
          </a:xfrm>
          <a:prstGeom prst="line">
            <a:avLst/>
          </a:prstGeom>
          <a:solidFill>
            <a:schemeClr val="tx2"/>
          </a:solidFill>
          <a:ln w="9525" cmpd="sng">
            <a:solidFill>
              <a:srgbClr val="BFBF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8" name="Straight Connector 997"/>
          <p:cNvCxnSpPr>
            <a:stCxn id="910" idx="5"/>
            <a:endCxn id="958" idx="1"/>
          </p:cNvCxnSpPr>
          <p:nvPr/>
        </p:nvCxnSpPr>
        <p:spPr>
          <a:xfrm>
            <a:off x="8804445" y="5251854"/>
            <a:ext cx="104545" cy="152259"/>
          </a:xfrm>
          <a:prstGeom prst="line">
            <a:avLst/>
          </a:prstGeom>
          <a:solidFill>
            <a:schemeClr val="tx2"/>
          </a:solidFill>
          <a:ln w="9525" cmpd="sng">
            <a:solidFill>
              <a:srgbClr val="BFBF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9" name="Straight Connector 998"/>
          <p:cNvCxnSpPr>
            <a:stCxn id="958" idx="7"/>
            <a:endCxn id="970" idx="3"/>
          </p:cNvCxnSpPr>
          <p:nvPr/>
        </p:nvCxnSpPr>
        <p:spPr>
          <a:xfrm flipV="1">
            <a:off x="9119854" y="5251854"/>
            <a:ext cx="105435" cy="152259"/>
          </a:xfrm>
          <a:prstGeom prst="line">
            <a:avLst/>
          </a:prstGeom>
          <a:solidFill>
            <a:schemeClr val="tx2"/>
          </a:solidFill>
          <a:ln w="9525" cmpd="sng">
            <a:solidFill>
              <a:srgbClr val="BFBF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0" name="Straight Connector 999"/>
          <p:cNvCxnSpPr>
            <a:stCxn id="962" idx="7"/>
            <a:endCxn id="958" idx="3"/>
          </p:cNvCxnSpPr>
          <p:nvPr/>
        </p:nvCxnSpPr>
        <p:spPr>
          <a:xfrm flipV="1">
            <a:off x="8803775" y="5496155"/>
            <a:ext cx="105215" cy="151652"/>
          </a:xfrm>
          <a:prstGeom prst="line">
            <a:avLst/>
          </a:prstGeom>
          <a:solidFill>
            <a:schemeClr val="tx2"/>
          </a:solidFill>
          <a:ln w="9525" cmpd="sng">
            <a:solidFill>
              <a:srgbClr val="BFBF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1" name="Straight Connector 1000"/>
          <p:cNvCxnSpPr>
            <a:stCxn id="958" idx="5"/>
            <a:endCxn id="978" idx="1"/>
          </p:cNvCxnSpPr>
          <p:nvPr/>
        </p:nvCxnSpPr>
        <p:spPr>
          <a:xfrm>
            <a:off x="9119854" y="5496155"/>
            <a:ext cx="105215" cy="151652"/>
          </a:xfrm>
          <a:prstGeom prst="line">
            <a:avLst/>
          </a:prstGeom>
          <a:solidFill>
            <a:schemeClr val="tx2"/>
          </a:solidFill>
          <a:ln w="9525" cmpd="sng">
            <a:solidFill>
              <a:srgbClr val="BFBF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2" name="Straight Connector 1001"/>
          <p:cNvCxnSpPr>
            <a:stCxn id="978" idx="7"/>
            <a:endCxn id="974" idx="3"/>
          </p:cNvCxnSpPr>
          <p:nvPr/>
        </p:nvCxnSpPr>
        <p:spPr>
          <a:xfrm flipV="1">
            <a:off x="9435934" y="5496155"/>
            <a:ext cx="105214" cy="151652"/>
          </a:xfrm>
          <a:prstGeom prst="line">
            <a:avLst/>
          </a:prstGeom>
          <a:solidFill>
            <a:schemeClr val="tx2"/>
          </a:solidFill>
          <a:ln w="9525" cmpd="sng">
            <a:solidFill>
              <a:srgbClr val="BFBF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3" name="Straight Connector 1002"/>
          <p:cNvCxnSpPr>
            <a:stCxn id="926" idx="5"/>
            <a:endCxn id="970" idx="1"/>
          </p:cNvCxnSpPr>
          <p:nvPr/>
        </p:nvCxnSpPr>
        <p:spPr>
          <a:xfrm>
            <a:off x="9120300" y="5002854"/>
            <a:ext cx="104990" cy="156958"/>
          </a:xfrm>
          <a:prstGeom prst="line">
            <a:avLst/>
          </a:prstGeom>
          <a:solidFill>
            <a:schemeClr val="tx2"/>
          </a:solidFill>
          <a:ln w="9525" cmpd="sng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4" name="Straight Connector 1003"/>
          <p:cNvCxnSpPr>
            <a:stCxn id="970" idx="7"/>
            <a:endCxn id="966" idx="3"/>
          </p:cNvCxnSpPr>
          <p:nvPr/>
        </p:nvCxnSpPr>
        <p:spPr>
          <a:xfrm flipV="1">
            <a:off x="9436154" y="5002854"/>
            <a:ext cx="104994" cy="156958"/>
          </a:xfrm>
          <a:prstGeom prst="line">
            <a:avLst/>
          </a:prstGeom>
          <a:solidFill>
            <a:schemeClr val="tx2"/>
          </a:solidFill>
          <a:ln w="9525" cmpd="sng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5" name="Straight Connector 1004"/>
          <p:cNvCxnSpPr>
            <a:stCxn id="970" idx="5"/>
            <a:endCxn id="974" idx="1"/>
          </p:cNvCxnSpPr>
          <p:nvPr/>
        </p:nvCxnSpPr>
        <p:spPr>
          <a:xfrm>
            <a:off x="9436154" y="5251854"/>
            <a:ext cx="104994" cy="152259"/>
          </a:xfrm>
          <a:prstGeom prst="line">
            <a:avLst/>
          </a:prstGeom>
          <a:solidFill>
            <a:schemeClr val="tx2"/>
          </a:solidFill>
          <a:ln w="9525" cmpd="sng">
            <a:solidFill>
              <a:srgbClr val="BFBF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6" name="TextBox 1005"/>
          <p:cNvSpPr txBox="1"/>
          <p:nvPr/>
        </p:nvSpPr>
        <p:spPr>
          <a:xfrm>
            <a:off x="1616822" y="3424080"/>
            <a:ext cx="63789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solidFill>
                  <a:srgbClr val="000000"/>
                </a:solidFill>
              </a:rPr>
              <a:t>Alchemy is the leading provider of safety, food safety and productivity training for the food industry.</a:t>
            </a:r>
            <a:endParaRPr lang="en-US" sz="1600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28929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35480"/>
            <a:ext cx="8915400" cy="758825"/>
          </a:xfrm>
        </p:spPr>
        <p:txBody>
          <a:bodyPr/>
          <a:lstStyle/>
          <a:p>
            <a:r>
              <a:rPr lang="en-US" spc="-50" dirty="0" smtClean="0"/>
              <a:t>ALCHEMY HELPS FOOD COMPANIES</a:t>
            </a:r>
            <a:br>
              <a:rPr lang="en-US" spc="-50" dirty="0" smtClean="0"/>
            </a:br>
            <a:r>
              <a:rPr lang="en-US" spc="-50" dirty="0" smtClean="0"/>
              <a:t>FROM FARM TO FORK</a:t>
            </a:r>
            <a:endParaRPr lang="en-US" spc="-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8E40817-A980-6F4C-818E-1928CB61A1F1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Picture 31" descr="2010-06-15_0948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5524" y="4702690"/>
            <a:ext cx="672556" cy="177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7" descr="Smithfield%20Logo%20(web)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58690" y="1302632"/>
            <a:ext cx="704991" cy="21174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 descr="image001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06732" y="4742780"/>
            <a:ext cx="626049" cy="204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5" descr="ConAgra Foods(R) Food You Love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39463" y="2184684"/>
            <a:ext cx="901979" cy="16291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94" descr="peacock2.JPG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87260" y="4663890"/>
            <a:ext cx="568886" cy="341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82" descr="Cott Resized.jp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39859" y="2713178"/>
            <a:ext cx="487629" cy="193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cargill_logo.jp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1204" y="1730493"/>
            <a:ext cx="527985" cy="241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3629" y="3188268"/>
            <a:ext cx="482313" cy="3017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82" descr="DawnFoods_LogoSmall.jpg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62638" y="4199973"/>
            <a:ext cx="498772" cy="2234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81" descr="snyderslancelogo.jpg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717" y="3277816"/>
            <a:ext cx="596230" cy="1139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Pintys logo.jpg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9310" y="3508529"/>
            <a:ext cx="462708" cy="157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23" descr="Kelloggs.png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5316" y="1791126"/>
            <a:ext cx="560324" cy="218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27" descr="lyons.gif"/>
          <p:cNvPicPr>
            <a:picLocks noChangeAspect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9260" r="24558" b="25562"/>
          <a:stretch/>
        </p:blipFill>
        <p:spPr bwMode="auto">
          <a:xfrm>
            <a:off x="5642184" y="3743895"/>
            <a:ext cx="549362" cy="1290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6" descr="th_Bob_Evans_logo"/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0849" y="4180199"/>
            <a:ext cx="385442" cy="280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46" descr="foster_farms.gif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60707" y="2362268"/>
            <a:ext cx="511887" cy="204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29" descr="http://www.taylorfarms.com/imgs/logo.png"/>
          <p:cNvPicPr>
            <a:picLocks noChangeAspect="1" noChangeArrowheads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2293" y="4198775"/>
            <a:ext cx="284340" cy="261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85" descr="O-AT-KA Milk.jpg"/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4463" y="4262664"/>
            <a:ext cx="324233" cy="258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 descr="Logo_for_Rudolph_Foods-WEB.png"/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4698" y="4132606"/>
            <a:ext cx="487629" cy="292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 descr="Nestle Logo ppt.jpg"/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5884" y="1383667"/>
            <a:ext cx="674270" cy="1812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4979" y="4760828"/>
            <a:ext cx="1038964" cy="1277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5089" y="3832627"/>
            <a:ext cx="709778" cy="163796"/>
          </a:xfrm>
          <a:prstGeom prst="rect">
            <a:avLst/>
          </a:prstGeom>
        </p:spPr>
      </p:pic>
      <p:pic>
        <p:nvPicPr>
          <p:cNvPr id="26" name="Picture 6" descr="https://encrypted-tbn3.gstatic.com/images?q=tbn:ANd9GcTw7dwPWWD2PkBkgfNcJ6vV4lI6HxjNrM6YRdvT6_0UM0LHdPITh9ThE0YY"/>
          <p:cNvPicPr>
            <a:picLocks noChangeAspect="1" noChangeArrowheads="1"/>
          </p:cNvPicPr>
          <p:nvPr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14673" y="4715808"/>
            <a:ext cx="755550" cy="289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0191" y="1299965"/>
            <a:ext cx="606450" cy="21670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2203" y="1301842"/>
            <a:ext cx="335939" cy="35597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4823" y="1692137"/>
            <a:ext cx="582242" cy="31898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1990" y="1648721"/>
            <a:ext cx="852616" cy="26992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2851" y="2106498"/>
            <a:ext cx="374867" cy="37654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4103" y="1736535"/>
            <a:ext cx="848676" cy="331388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4408" y="2154684"/>
            <a:ext cx="494942" cy="331612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921" y="2792309"/>
            <a:ext cx="554689" cy="281747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2283" y="2706642"/>
            <a:ext cx="520998" cy="278318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5241" y="2680535"/>
            <a:ext cx="802322" cy="20787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8551" y="2749309"/>
            <a:ext cx="509220" cy="264403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6497" y="2599342"/>
            <a:ext cx="576949" cy="292126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0234" y="3530263"/>
            <a:ext cx="525433" cy="31635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7017" y="3679520"/>
            <a:ext cx="490908" cy="264705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5824" y="3703114"/>
            <a:ext cx="503371" cy="249820"/>
          </a:xfrm>
          <a:prstGeom prst="rect">
            <a:avLst/>
          </a:prstGeom>
        </p:spPr>
      </p:pic>
      <p:pic>
        <p:nvPicPr>
          <p:cNvPr id="42" name="Picture 49" descr="OSI Group Home"/>
          <p:cNvPicPr>
            <a:picLocks noChangeAspect="1" noChangeArrowheads="1"/>
          </p:cNvPicPr>
          <p:nvPr/>
        </p:nvPicPr>
        <p:blipFill>
          <a:blip r:embed="rId3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6722" y="2678635"/>
            <a:ext cx="453007" cy="304943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Picture 5" descr="C:\Documents and Settings\sjackson\My Documents\My Pictures\logos\Bar-S.JPG"/>
          <p:cNvPicPr>
            <a:picLocks noChangeAspect="1" noChangeArrowheads="1"/>
          </p:cNvPicPr>
          <p:nvPr/>
        </p:nvPicPr>
        <p:blipFill>
          <a:blip r:embed="rId4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08329" y="4177960"/>
            <a:ext cx="259931" cy="263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Picture 81" descr="pinnacle foods.jpg"/>
          <p:cNvPicPr>
            <a:picLocks noChangeAspect="1"/>
          </p:cNvPicPr>
          <p:nvPr/>
        </p:nvPicPr>
        <p:blipFill>
          <a:blip r:embed="rId4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3342" y="2255624"/>
            <a:ext cx="761295" cy="2426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Picture 21" descr="Kerry_colorlogo_whiterule"/>
          <p:cNvPicPr>
            <a:picLocks noChangeAspect="1" noChangeArrowheads="1"/>
          </p:cNvPicPr>
          <p:nvPr/>
        </p:nvPicPr>
        <p:blipFill>
          <a:blip r:embed="rId4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24262" y="4227658"/>
            <a:ext cx="542192" cy="197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Picture 8" descr="C:\Documents and Settings\sjackson\My Documents\My Pictures\logos\K&amp;P Logo.jpg"/>
          <p:cNvPicPr>
            <a:picLocks noChangeAspect="1" noChangeArrowheads="1"/>
          </p:cNvPicPr>
          <p:nvPr/>
        </p:nvPicPr>
        <p:blipFill>
          <a:blip r:embed="rId4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6329" y="4590200"/>
            <a:ext cx="404090" cy="419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Picture 35" descr="http://tbn1.google.com/images?q=tbn:CUaZwJjximODFM:http://www.blogcdn.com/www.bloggingstocks.com/media/2007/08/dean-foods-df-logo.jpg"/>
          <p:cNvPicPr>
            <a:picLocks noChangeAspect="1" noChangeArrowheads="1"/>
          </p:cNvPicPr>
          <p:nvPr/>
        </p:nvPicPr>
        <p:blipFill>
          <a:blip r:embed="rId4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41301" y="1726412"/>
            <a:ext cx="350074" cy="343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Picture 2" descr="https://www.pepsicofsvtradeclaims.com/PROD/Images/PepsiCo/PepsiCo-QTG.gif"/>
          <p:cNvPicPr>
            <a:picLocks noChangeAspect="1" noChangeArrowheads="1"/>
          </p:cNvPicPr>
          <p:nvPr/>
        </p:nvPicPr>
        <p:blipFill>
          <a:blip r:embed="rId4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088" y="1236873"/>
            <a:ext cx="705747" cy="345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4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1111" y="1841658"/>
            <a:ext cx="588597" cy="209210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4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5643" y="3260211"/>
            <a:ext cx="783820" cy="13471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4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0033" y="1839274"/>
            <a:ext cx="354596" cy="354596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4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0707" y="3209581"/>
            <a:ext cx="715853" cy="225494"/>
          </a:xfrm>
          <a:prstGeom prst="rect">
            <a:avLst/>
          </a:prstGeom>
        </p:spPr>
      </p:pic>
      <p:pic>
        <p:nvPicPr>
          <p:cNvPr id="53" name="Picture 82" descr="HBC Logo 072612.jpg"/>
          <p:cNvPicPr>
            <a:picLocks noChangeAspect="1"/>
          </p:cNvPicPr>
          <p:nvPr/>
        </p:nvPicPr>
        <p:blipFill>
          <a:blip r:embed="rId5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26948" y="2214146"/>
            <a:ext cx="597432" cy="34842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Picture 21" descr="http://fairtradeinecuador.files.wordpress.com/2009/03/598-04-22-08-chiquita.jpg"/>
          <p:cNvPicPr>
            <a:picLocks noChangeAspect="1" noChangeArrowheads="1"/>
          </p:cNvPicPr>
          <p:nvPr/>
        </p:nvPicPr>
        <p:blipFill>
          <a:blip r:embed="rId5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3681" y="2653388"/>
            <a:ext cx="303603" cy="3802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Picture 82" descr="Goya_logo.png"/>
          <p:cNvPicPr>
            <a:picLocks noChangeAspect="1"/>
          </p:cNvPicPr>
          <p:nvPr/>
        </p:nvPicPr>
        <p:blipFill>
          <a:blip r:embed="rId5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8152" y="4844467"/>
            <a:ext cx="489298" cy="183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Picture 10" descr="C:\Documents and Settings\sjackson\My Documents\My Pictures\logos\ventura.JPG"/>
          <p:cNvPicPr>
            <a:picLocks noChangeAspect="1" noChangeArrowheads="1"/>
          </p:cNvPicPr>
          <p:nvPr/>
        </p:nvPicPr>
        <p:blipFill>
          <a:blip r:embed="rId5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2456" y="4239755"/>
            <a:ext cx="902391" cy="1339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5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172" y="2209025"/>
            <a:ext cx="368123" cy="372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Picture 7" descr="image001"/>
          <p:cNvPicPr>
            <a:picLocks noChangeAspect="1" noChangeArrowheads="1"/>
          </p:cNvPicPr>
          <p:nvPr/>
        </p:nvPicPr>
        <p:blipFill>
          <a:blip r:embed="rId5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873" y="3631266"/>
            <a:ext cx="489902" cy="349928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5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7151" y="4629457"/>
            <a:ext cx="359220" cy="244323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5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5731" y="1278655"/>
            <a:ext cx="643497" cy="44166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5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4680" y="3075842"/>
            <a:ext cx="429460" cy="322095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5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5835" y="3649425"/>
            <a:ext cx="496336" cy="322248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6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7401" y="3705587"/>
            <a:ext cx="517078" cy="262644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 rotWithShape="1">
          <a:blip r:embed="rId6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47795" y="5590845"/>
            <a:ext cx="2339490" cy="422274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6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0593" y="5639747"/>
            <a:ext cx="845447" cy="229507"/>
          </a:xfrm>
          <a:prstGeom prst="rect">
            <a:avLst/>
          </a:prstGeom>
        </p:spPr>
      </p:pic>
      <p:pic>
        <p:nvPicPr>
          <p:cNvPr id="66" name="Picture 4" descr="FMI - The Voice of Food Retail "/>
          <p:cNvPicPr>
            <a:picLocks noChangeAspect="1" noChangeArrowheads="1"/>
          </p:cNvPicPr>
          <p:nvPr/>
        </p:nvPicPr>
        <p:blipFill>
          <a:blip r:embed="rId6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6700" y="5691476"/>
            <a:ext cx="1104478" cy="287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6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4569" y="5696036"/>
            <a:ext cx="485583" cy="323133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6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5455" y="5494374"/>
            <a:ext cx="699697" cy="559757"/>
          </a:xfrm>
          <a:prstGeom prst="rect">
            <a:avLst/>
          </a:prstGeom>
        </p:spPr>
      </p:pic>
      <p:sp>
        <p:nvSpPr>
          <p:cNvPr id="69" name="Title 80"/>
          <p:cNvSpPr txBox="1">
            <a:spLocks/>
          </p:cNvSpPr>
          <p:nvPr/>
        </p:nvSpPr>
        <p:spPr>
          <a:xfrm>
            <a:off x="662819" y="5178548"/>
            <a:ext cx="1393371" cy="278612"/>
          </a:xfrm>
          <a:prstGeom prst="rect">
            <a:avLst/>
          </a:prstGeom>
        </p:spPr>
        <p:txBody>
          <a:bodyPr vert="horz" lIns="0" tIns="45720" rIns="91440" bIns="45720" rtlCol="0" anchor="ctr" anchorCtr="0">
            <a:noAutofit/>
          </a:bodyPr>
          <a:lstStyle>
            <a:lvl1pPr algn="l" defTabSz="406415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3A4D5A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600" dirty="0" smtClean="0">
                <a:latin typeface="+mn-lt"/>
                <a:cs typeface="Calibri"/>
              </a:rPr>
              <a:t>Partners</a:t>
            </a:r>
            <a:endParaRPr lang="en-US" sz="1600" dirty="0">
              <a:latin typeface="+mn-lt"/>
              <a:cs typeface="Calibri"/>
            </a:endParaRPr>
          </a:p>
        </p:txBody>
      </p:sp>
      <p:pic>
        <p:nvPicPr>
          <p:cNvPr id="70" name="Picture 2" descr="http://www.delkorsystems.com/logo/international_dairy_foods_association.gif"/>
          <p:cNvPicPr>
            <a:picLocks noChangeAspect="1" noChangeArrowheads="1"/>
          </p:cNvPicPr>
          <p:nvPr/>
        </p:nvPicPr>
        <p:blipFill>
          <a:blip r:embed="rId6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249" y="5606699"/>
            <a:ext cx="579131" cy="341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1" name="Straight Connector 70"/>
          <p:cNvCxnSpPr/>
          <p:nvPr/>
        </p:nvCxnSpPr>
        <p:spPr>
          <a:xfrm>
            <a:off x="1616271" y="5352387"/>
            <a:ext cx="6947158" cy="0"/>
          </a:xfrm>
          <a:prstGeom prst="line">
            <a:avLst/>
          </a:prstGeom>
          <a:ln w="9525" cmpd="sng">
            <a:solidFill>
              <a:srgbClr val="BFBF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4517669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ALCHEMY ADDRESSES THE UNIQUE NEEDS OF</a:t>
            </a:r>
            <a:br>
              <a:rPr lang="en-US" dirty="0" smtClean="0"/>
            </a:br>
            <a:r>
              <a:rPr lang="en-US" dirty="0" smtClean="0"/>
              <a:t>THE FRONT-LINE WORKFORCE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8E40817-A980-6F4C-818E-1928CB61A1F1}" type="slidenum">
              <a:rPr lang="en-US" smtClean="0"/>
              <a:pPr/>
              <a:t>5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615139" y="1520481"/>
            <a:ext cx="2949013" cy="2189070"/>
            <a:chOff x="1423528" y="3966677"/>
            <a:chExt cx="2949013" cy="2189070"/>
          </a:xfrm>
        </p:grpSpPr>
        <p:sp>
          <p:nvSpPr>
            <p:cNvPr id="6" name="TextBox 5"/>
            <p:cNvSpPr txBox="1"/>
            <p:nvPr/>
          </p:nvSpPr>
          <p:spPr>
            <a:xfrm>
              <a:off x="1469552" y="3985922"/>
              <a:ext cx="2379203" cy="21698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1600" dirty="0" smtClean="0">
                  <a:solidFill>
                    <a:schemeClr val="tx2"/>
                  </a:solidFill>
                </a:rPr>
                <a:t>Management and Office Worker Characteristics</a:t>
              </a:r>
              <a:endParaRPr lang="en-US" sz="2000" dirty="0">
                <a:solidFill>
                  <a:schemeClr val="tx2"/>
                </a:solidFill>
              </a:endParaRPr>
            </a:p>
            <a:p>
              <a:pPr marL="153988" indent="-153988">
                <a:buFont typeface="Arial" panose="020B0604020202020204" pitchFamily="34" charset="0"/>
                <a:buChar char="•"/>
              </a:pPr>
              <a:r>
                <a:rPr lang="en-US" sz="1400" dirty="0" smtClean="0">
                  <a:solidFill>
                    <a:srgbClr val="303C49"/>
                  </a:solidFill>
                </a:rPr>
                <a:t>Limited </a:t>
              </a:r>
              <a:r>
                <a:rPr lang="en-US" sz="1400" b="1" dirty="0">
                  <a:solidFill>
                    <a:srgbClr val="303C49"/>
                  </a:solidFill>
                </a:rPr>
                <a:t>direct</a:t>
              </a:r>
              <a:r>
                <a:rPr lang="en-US" sz="1400" dirty="0">
                  <a:solidFill>
                    <a:srgbClr val="303C49"/>
                  </a:solidFill>
                </a:rPr>
                <a:t> impact of </a:t>
              </a:r>
              <a:r>
                <a:rPr lang="en-US" sz="1400" dirty="0" smtClean="0">
                  <a:solidFill>
                    <a:srgbClr val="303C49"/>
                  </a:solidFill>
                </a:rPr>
                <a:t>safety, quality, yield, &amp; productivity</a:t>
              </a:r>
              <a:endParaRPr lang="en-US" sz="1400" dirty="0">
                <a:solidFill>
                  <a:srgbClr val="303C49"/>
                </a:solidFill>
              </a:endParaRPr>
            </a:p>
            <a:p>
              <a:pPr marL="153988" indent="-153988">
                <a:buFont typeface="Arial" panose="020B0604020202020204" pitchFamily="34" charset="0"/>
                <a:buChar char="•"/>
              </a:pPr>
              <a:r>
                <a:rPr lang="en-US" sz="1400" dirty="0" smtClean="0">
                  <a:solidFill>
                    <a:srgbClr val="303C49"/>
                  </a:solidFill>
                </a:rPr>
                <a:t>Low risk environment</a:t>
              </a:r>
            </a:p>
            <a:p>
              <a:pPr marL="153988" indent="-153988">
                <a:buFont typeface="Arial" panose="020B0604020202020204" pitchFamily="34" charset="0"/>
                <a:buChar char="•"/>
              </a:pPr>
              <a:r>
                <a:rPr lang="en-US" sz="1400" dirty="0" smtClean="0">
                  <a:solidFill>
                    <a:srgbClr val="303C49"/>
                  </a:solidFill>
                </a:rPr>
                <a:t>English-fluent</a:t>
              </a:r>
              <a:endParaRPr lang="en-US" sz="1400" dirty="0">
                <a:solidFill>
                  <a:srgbClr val="303C49"/>
                </a:solidFill>
              </a:endParaRPr>
            </a:p>
            <a:p>
              <a:pPr marL="153988" indent="-153988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rgbClr val="303C49"/>
                  </a:solidFill>
                </a:rPr>
                <a:t>Computer skills</a:t>
              </a:r>
            </a:p>
            <a:p>
              <a:pPr marL="153988" indent="-153988">
                <a:buFont typeface="Arial" panose="020B0604020202020204" pitchFamily="34" charset="0"/>
                <a:buChar char="•"/>
              </a:pPr>
              <a:r>
                <a:rPr lang="en-US" sz="1400" dirty="0" smtClean="0">
                  <a:solidFill>
                    <a:srgbClr val="303C49"/>
                  </a:solidFill>
                </a:rPr>
                <a:t>Low turnover</a:t>
              </a:r>
              <a:endParaRPr lang="en-US" sz="1400" dirty="0">
                <a:solidFill>
                  <a:srgbClr val="303C49"/>
                </a:solidFill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 flipH="1">
              <a:off x="1423528" y="3966677"/>
              <a:ext cx="2949013" cy="192428"/>
            </a:xfrm>
            <a:custGeom>
              <a:avLst/>
              <a:gdLst>
                <a:gd name="connsiteX0" fmla="*/ 0 w 733245"/>
                <a:gd name="connsiteY0" fmla="*/ 198407 h 198407"/>
                <a:gd name="connsiteX1" fmla="*/ 198407 w 733245"/>
                <a:gd name="connsiteY1" fmla="*/ 0 h 198407"/>
                <a:gd name="connsiteX2" fmla="*/ 733245 w 733245"/>
                <a:gd name="connsiteY2" fmla="*/ 0 h 198407"/>
                <a:gd name="connsiteX0" fmla="*/ 0 w 733245"/>
                <a:gd name="connsiteY0" fmla="*/ 198407 h 198407"/>
                <a:gd name="connsiteX1" fmla="*/ 37531 w 733245"/>
                <a:gd name="connsiteY1" fmla="*/ 0 h 198407"/>
                <a:gd name="connsiteX2" fmla="*/ 733245 w 733245"/>
                <a:gd name="connsiteY2" fmla="*/ 0 h 198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33245" h="198407">
                  <a:moveTo>
                    <a:pt x="0" y="198407"/>
                  </a:moveTo>
                  <a:lnTo>
                    <a:pt x="37531" y="0"/>
                  </a:lnTo>
                  <a:lnTo>
                    <a:pt x="733245" y="0"/>
                  </a:lnTo>
                </a:path>
              </a:pathLst>
            </a:custGeom>
            <a:ln w="19050">
              <a:solidFill>
                <a:schemeClr val="bg2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>
                <a:latin typeface="Georgia" pitchFamily="18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156213" y="2229728"/>
            <a:ext cx="3518572" cy="2203698"/>
            <a:chOff x="4333987" y="2310374"/>
            <a:chExt cx="3518572" cy="2203698"/>
          </a:xfrm>
        </p:grpSpPr>
        <p:sp>
          <p:nvSpPr>
            <p:cNvPr id="9" name="TextBox 8"/>
            <p:cNvSpPr txBox="1"/>
            <p:nvPr/>
          </p:nvSpPr>
          <p:spPr>
            <a:xfrm>
              <a:off x="5158261" y="2344247"/>
              <a:ext cx="2694298" cy="21698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1600" dirty="0" smtClean="0">
                  <a:solidFill>
                    <a:schemeClr val="accent1"/>
                  </a:solidFill>
                </a:rPr>
                <a:t>Front-line Worker and Supervisor Characteristics</a:t>
              </a:r>
              <a:endParaRPr lang="en-US" sz="2000" dirty="0" smtClean="0">
                <a:solidFill>
                  <a:schemeClr val="accent1"/>
                </a:solidFill>
              </a:endParaRPr>
            </a:p>
            <a:p>
              <a:pPr marL="166688" indent="-166688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rgbClr val="303C49"/>
                  </a:solidFill>
                </a:rPr>
                <a:t>High </a:t>
              </a:r>
              <a:r>
                <a:rPr lang="en-US" sz="1400" b="1" dirty="0">
                  <a:solidFill>
                    <a:srgbClr val="303C49"/>
                  </a:solidFill>
                </a:rPr>
                <a:t>direct</a:t>
              </a:r>
              <a:r>
                <a:rPr lang="en-US" sz="1400" dirty="0">
                  <a:solidFill>
                    <a:srgbClr val="303C49"/>
                  </a:solidFill>
                </a:rPr>
                <a:t> impact on </a:t>
              </a:r>
              <a:r>
                <a:rPr lang="en-US" sz="1400" dirty="0" smtClean="0">
                  <a:solidFill>
                    <a:srgbClr val="303C49"/>
                  </a:solidFill>
                </a:rPr>
                <a:t>safety,</a:t>
              </a:r>
              <a:br>
                <a:rPr lang="en-US" sz="1400" dirty="0" smtClean="0">
                  <a:solidFill>
                    <a:srgbClr val="303C49"/>
                  </a:solidFill>
                </a:rPr>
              </a:br>
              <a:r>
                <a:rPr lang="en-US" sz="1400" dirty="0" smtClean="0">
                  <a:solidFill>
                    <a:srgbClr val="303C49"/>
                  </a:solidFill>
                </a:rPr>
                <a:t>quality, yield &amp; productivity</a:t>
              </a:r>
              <a:endParaRPr lang="en-US" sz="1400" dirty="0">
                <a:solidFill>
                  <a:srgbClr val="303C49"/>
                </a:solidFill>
              </a:endParaRPr>
            </a:p>
            <a:p>
              <a:pPr marL="166688" indent="-166688">
                <a:buFont typeface="Arial" panose="020B0604020202020204" pitchFamily="34" charset="0"/>
                <a:buChar char="•"/>
              </a:pPr>
              <a:r>
                <a:rPr lang="en-US" sz="1400" dirty="0" smtClean="0">
                  <a:solidFill>
                    <a:srgbClr val="303C49"/>
                  </a:solidFill>
                </a:rPr>
                <a:t>High-risk </a:t>
              </a:r>
              <a:r>
                <a:rPr lang="en-US" sz="1400" dirty="0">
                  <a:solidFill>
                    <a:srgbClr val="303C49"/>
                  </a:solidFill>
                </a:rPr>
                <a:t>environment</a:t>
              </a:r>
            </a:p>
            <a:p>
              <a:pPr marL="166688" indent="-166688">
                <a:buFont typeface="Arial" panose="020B0604020202020204" pitchFamily="34" charset="0"/>
                <a:buChar char="•"/>
              </a:pPr>
              <a:r>
                <a:rPr lang="en-US" sz="1400" dirty="0" smtClean="0">
                  <a:solidFill>
                    <a:srgbClr val="303C49"/>
                  </a:solidFill>
                </a:rPr>
                <a:t>Multilingual &amp; multicultural</a:t>
              </a:r>
            </a:p>
            <a:p>
              <a:pPr marL="166688" indent="-166688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rgbClr val="303C49"/>
                  </a:solidFill>
                </a:rPr>
                <a:t>H</a:t>
              </a:r>
              <a:r>
                <a:rPr lang="en-US" sz="1400" dirty="0" smtClean="0">
                  <a:solidFill>
                    <a:srgbClr val="303C49"/>
                  </a:solidFill>
                </a:rPr>
                <a:t>ighly </a:t>
              </a:r>
              <a:r>
                <a:rPr lang="en-US" sz="1400" dirty="0">
                  <a:solidFill>
                    <a:srgbClr val="303C49"/>
                  </a:solidFill>
                </a:rPr>
                <a:t>diverse workforce</a:t>
              </a:r>
            </a:p>
            <a:p>
              <a:pPr marL="166688" indent="-166688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rgbClr val="303C49"/>
                  </a:solidFill>
                </a:rPr>
                <a:t>Limited computer </a:t>
              </a:r>
              <a:r>
                <a:rPr lang="en-US" sz="1400" dirty="0" smtClean="0">
                  <a:solidFill>
                    <a:srgbClr val="303C49"/>
                  </a:solidFill>
                </a:rPr>
                <a:t>access</a:t>
              </a:r>
              <a:endParaRPr lang="en-US" sz="1400" dirty="0">
                <a:solidFill>
                  <a:srgbClr val="303C49"/>
                </a:solidFill>
              </a:endParaRPr>
            </a:p>
            <a:p>
              <a:pPr marL="166688" indent="-166688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rgbClr val="303C49"/>
                  </a:solidFill>
                </a:rPr>
                <a:t>20-100% </a:t>
              </a:r>
              <a:r>
                <a:rPr lang="en-US" sz="1400" dirty="0" smtClean="0">
                  <a:solidFill>
                    <a:srgbClr val="303C49"/>
                  </a:solidFill>
                </a:rPr>
                <a:t>turnover</a:t>
              </a:r>
              <a:endParaRPr lang="en-US" sz="1400" dirty="0">
                <a:solidFill>
                  <a:srgbClr val="303C49"/>
                </a:solidFill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4333987" y="2310374"/>
              <a:ext cx="3515688" cy="456085"/>
            </a:xfrm>
            <a:custGeom>
              <a:avLst/>
              <a:gdLst>
                <a:gd name="connsiteX0" fmla="*/ 0 w 733245"/>
                <a:gd name="connsiteY0" fmla="*/ 198407 h 198407"/>
                <a:gd name="connsiteX1" fmla="*/ 198407 w 733245"/>
                <a:gd name="connsiteY1" fmla="*/ 0 h 198407"/>
                <a:gd name="connsiteX2" fmla="*/ 733245 w 733245"/>
                <a:gd name="connsiteY2" fmla="*/ 0 h 198407"/>
                <a:gd name="connsiteX0" fmla="*/ 0 w 733245"/>
                <a:gd name="connsiteY0" fmla="*/ 198407 h 198407"/>
                <a:gd name="connsiteX1" fmla="*/ 37531 w 733245"/>
                <a:gd name="connsiteY1" fmla="*/ 0 h 198407"/>
                <a:gd name="connsiteX2" fmla="*/ 733245 w 733245"/>
                <a:gd name="connsiteY2" fmla="*/ 0 h 198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33245" h="198407">
                  <a:moveTo>
                    <a:pt x="0" y="198407"/>
                  </a:moveTo>
                  <a:lnTo>
                    <a:pt x="37531" y="0"/>
                  </a:lnTo>
                  <a:lnTo>
                    <a:pt x="733245" y="0"/>
                  </a:lnTo>
                </a:path>
              </a:pathLst>
            </a:custGeom>
            <a:ln w="19050">
              <a:solidFill>
                <a:schemeClr val="bg2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>
                <a:latin typeface="Georgia" pitchFamily="18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623239" y="1618299"/>
            <a:ext cx="875740" cy="865946"/>
            <a:chOff x="4151593" y="2133296"/>
            <a:chExt cx="875740" cy="865946"/>
          </a:xfrm>
        </p:grpSpPr>
        <p:grpSp>
          <p:nvGrpSpPr>
            <p:cNvPr id="12" name="Group 11"/>
            <p:cNvGrpSpPr/>
            <p:nvPr/>
          </p:nvGrpSpPr>
          <p:grpSpPr>
            <a:xfrm>
              <a:off x="4433835" y="2133296"/>
              <a:ext cx="311256" cy="686358"/>
              <a:chOff x="2887114" y="2357287"/>
              <a:chExt cx="1505962" cy="3320832"/>
            </a:xfrm>
          </p:grpSpPr>
          <p:grpSp>
            <p:nvGrpSpPr>
              <p:cNvPr id="29" name="Group 28"/>
              <p:cNvGrpSpPr/>
              <p:nvPr/>
            </p:nvGrpSpPr>
            <p:grpSpPr>
              <a:xfrm>
                <a:off x="2887114" y="2357287"/>
                <a:ext cx="1505962" cy="3320832"/>
                <a:chOff x="3938537" y="4127094"/>
                <a:chExt cx="267142" cy="589081"/>
              </a:xfrm>
              <a:solidFill>
                <a:schemeClr val="accent2"/>
              </a:solidFill>
            </p:grpSpPr>
            <p:sp>
              <p:nvSpPr>
                <p:cNvPr id="34" name="Oval 35"/>
                <p:cNvSpPr>
                  <a:spLocks noChangeArrowheads="1"/>
                </p:cNvSpPr>
                <p:nvPr/>
              </p:nvSpPr>
              <p:spPr bwMode="auto">
                <a:xfrm>
                  <a:off x="4011602" y="4127094"/>
                  <a:ext cx="121584" cy="121584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13"/>
                </a:p>
              </p:txBody>
            </p:sp>
            <p:sp>
              <p:nvSpPr>
                <p:cNvPr id="35" name="Freeform 37"/>
                <p:cNvSpPr>
                  <a:spLocks/>
                </p:cNvSpPr>
                <p:nvPr/>
              </p:nvSpPr>
              <p:spPr bwMode="auto">
                <a:xfrm>
                  <a:off x="3938537" y="4263519"/>
                  <a:ext cx="267142" cy="452656"/>
                </a:xfrm>
                <a:custGeom>
                  <a:avLst/>
                  <a:gdLst>
                    <a:gd name="T0" fmla="*/ 115 w 550"/>
                    <a:gd name="T1" fmla="*/ 0 h 932"/>
                    <a:gd name="T2" fmla="*/ 57 w 550"/>
                    <a:gd name="T3" fmla="*/ 49 h 932"/>
                    <a:gd name="T4" fmla="*/ 0 w 550"/>
                    <a:gd name="T5" fmla="*/ 353 h 932"/>
                    <a:gd name="T6" fmla="*/ 0 w 550"/>
                    <a:gd name="T7" fmla="*/ 360 h 932"/>
                    <a:gd name="T8" fmla="*/ 0 w 550"/>
                    <a:gd name="T9" fmla="*/ 368 h 932"/>
                    <a:gd name="T10" fmla="*/ 58 w 550"/>
                    <a:gd name="T11" fmla="*/ 427 h 932"/>
                    <a:gd name="T12" fmla="*/ 115 w 550"/>
                    <a:gd name="T13" fmla="*/ 379 h 932"/>
                    <a:gd name="T14" fmla="*/ 152 w 550"/>
                    <a:gd name="T15" fmla="*/ 153 h 932"/>
                    <a:gd name="T16" fmla="*/ 151 w 550"/>
                    <a:gd name="T17" fmla="*/ 874 h 932"/>
                    <a:gd name="T18" fmla="*/ 209 w 550"/>
                    <a:gd name="T19" fmla="*/ 932 h 932"/>
                    <a:gd name="T20" fmla="*/ 268 w 550"/>
                    <a:gd name="T21" fmla="*/ 874 h 932"/>
                    <a:gd name="T22" fmla="*/ 268 w 550"/>
                    <a:gd name="T23" fmla="*/ 517 h 932"/>
                    <a:gd name="T24" fmla="*/ 282 w 550"/>
                    <a:gd name="T25" fmla="*/ 517 h 932"/>
                    <a:gd name="T26" fmla="*/ 282 w 550"/>
                    <a:gd name="T27" fmla="*/ 874 h 932"/>
                    <a:gd name="T28" fmla="*/ 340 w 550"/>
                    <a:gd name="T29" fmla="*/ 932 h 932"/>
                    <a:gd name="T30" fmla="*/ 398 w 550"/>
                    <a:gd name="T31" fmla="*/ 874 h 932"/>
                    <a:gd name="T32" fmla="*/ 398 w 550"/>
                    <a:gd name="T33" fmla="*/ 153 h 932"/>
                    <a:gd name="T34" fmla="*/ 434 w 550"/>
                    <a:gd name="T35" fmla="*/ 379 h 932"/>
                    <a:gd name="T36" fmla="*/ 491 w 550"/>
                    <a:gd name="T37" fmla="*/ 427 h 932"/>
                    <a:gd name="T38" fmla="*/ 550 w 550"/>
                    <a:gd name="T39" fmla="*/ 368 h 932"/>
                    <a:gd name="T40" fmla="*/ 549 w 550"/>
                    <a:gd name="T41" fmla="*/ 360 h 932"/>
                    <a:gd name="T42" fmla="*/ 550 w 550"/>
                    <a:gd name="T43" fmla="*/ 353 h 932"/>
                    <a:gd name="T44" fmla="*/ 492 w 550"/>
                    <a:gd name="T45" fmla="*/ 49 h 932"/>
                    <a:gd name="T46" fmla="*/ 435 w 550"/>
                    <a:gd name="T47" fmla="*/ 0 h 932"/>
                    <a:gd name="T48" fmla="*/ 115 w 550"/>
                    <a:gd name="T49" fmla="*/ 0 h 9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550" h="932">
                      <a:moveTo>
                        <a:pt x="115" y="0"/>
                      </a:moveTo>
                      <a:cubicBezTo>
                        <a:pt x="86" y="0"/>
                        <a:pt x="62" y="21"/>
                        <a:pt x="57" y="49"/>
                      </a:cubicBezTo>
                      <a:cubicBezTo>
                        <a:pt x="0" y="353"/>
                        <a:pt x="0" y="353"/>
                        <a:pt x="0" y="353"/>
                      </a:cubicBezTo>
                      <a:cubicBezTo>
                        <a:pt x="0" y="355"/>
                        <a:pt x="0" y="358"/>
                        <a:pt x="0" y="360"/>
                      </a:cubicBezTo>
                      <a:cubicBezTo>
                        <a:pt x="0" y="363"/>
                        <a:pt x="0" y="366"/>
                        <a:pt x="0" y="368"/>
                      </a:cubicBezTo>
                      <a:cubicBezTo>
                        <a:pt x="0" y="400"/>
                        <a:pt x="26" y="427"/>
                        <a:pt x="58" y="427"/>
                      </a:cubicBezTo>
                      <a:cubicBezTo>
                        <a:pt x="86" y="427"/>
                        <a:pt x="110" y="407"/>
                        <a:pt x="115" y="379"/>
                      </a:cubicBezTo>
                      <a:cubicBezTo>
                        <a:pt x="152" y="153"/>
                        <a:pt x="152" y="153"/>
                        <a:pt x="152" y="153"/>
                      </a:cubicBezTo>
                      <a:cubicBezTo>
                        <a:pt x="151" y="874"/>
                        <a:pt x="151" y="874"/>
                        <a:pt x="151" y="874"/>
                      </a:cubicBezTo>
                      <a:cubicBezTo>
                        <a:pt x="151" y="906"/>
                        <a:pt x="177" y="932"/>
                        <a:pt x="209" y="932"/>
                      </a:cubicBezTo>
                      <a:cubicBezTo>
                        <a:pt x="242" y="932"/>
                        <a:pt x="268" y="906"/>
                        <a:pt x="268" y="874"/>
                      </a:cubicBezTo>
                      <a:cubicBezTo>
                        <a:pt x="268" y="517"/>
                        <a:pt x="268" y="517"/>
                        <a:pt x="268" y="517"/>
                      </a:cubicBezTo>
                      <a:cubicBezTo>
                        <a:pt x="282" y="517"/>
                        <a:pt x="282" y="517"/>
                        <a:pt x="282" y="517"/>
                      </a:cubicBezTo>
                      <a:cubicBezTo>
                        <a:pt x="282" y="874"/>
                        <a:pt x="282" y="874"/>
                        <a:pt x="282" y="874"/>
                      </a:cubicBezTo>
                      <a:cubicBezTo>
                        <a:pt x="282" y="906"/>
                        <a:pt x="308" y="932"/>
                        <a:pt x="340" y="932"/>
                      </a:cubicBezTo>
                      <a:cubicBezTo>
                        <a:pt x="372" y="932"/>
                        <a:pt x="398" y="906"/>
                        <a:pt x="398" y="874"/>
                      </a:cubicBezTo>
                      <a:cubicBezTo>
                        <a:pt x="398" y="153"/>
                        <a:pt x="398" y="153"/>
                        <a:pt x="398" y="153"/>
                      </a:cubicBezTo>
                      <a:cubicBezTo>
                        <a:pt x="434" y="379"/>
                        <a:pt x="434" y="379"/>
                        <a:pt x="434" y="379"/>
                      </a:cubicBezTo>
                      <a:cubicBezTo>
                        <a:pt x="439" y="407"/>
                        <a:pt x="463" y="427"/>
                        <a:pt x="491" y="427"/>
                      </a:cubicBezTo>
                      <a:cubicBezTo>
                        <a:pt x="524" y="427"/>
                        <a:pt x="550" y="400"/>
                        <a:pt x="550" y="368"/>
                      </a:cubicBezTo>
                      <a:cubicBezTo>
                        <a:pt x="550" y="366"/>
                        <a:pt x="550" y="363"/>
                        <a:pt x="549" y="360"/>
                      </a:cubicBezTo>
                      <a:cubicBezTo>
                        <a:pt x="550" y="358"/>
                        <a:pt x="550" y="355"/>
                        <a:pt x="550" y="353"/>
                      </a:cubicBezTo>
                      <a:cubicBezTo>
                        <a:pt x="492" y="49"/>
                        <a:pt x="492" y="49"/>
                        <a:pt x="492" y="49"/>
                      </a:cubicBezTo>
                      <a:cubicBezTo>
                        <a:pt x="488" y="21"/>
                        <a:pt x="464" y="0"/>
                        <a:pt x="435" y="0"/>
                      </a:cubicBezTo>
                      <a:lnTo>
                        <a:pt x="115" y="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13"/>
                </a:p>
              </p:txBody>
            </p:sp>
          </p:grpSp>
          <p:sp>
            <p:nvSpPr>
              <p:cNvPr id="30" name="Isosceles Triangle 29"/>
              <p:cNvSpPr/>
              <p:nvPr/>
            </p:nvSpPr>
            <p:spPr>
              <a:xfrm rot="10800000">
                <a:off x="3408321" y="3103058"/>
                <a:ext cx="463547" cy="646111"/>
              </a:xfrm>
              <a:prstGeom prst="triangle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1" name="Group 30"/>
              <p:cNvGrpSpPr/>
              <p:nvPr/>
            </p:nvGrpSpPr>
            <p:grpSpPr>
              <a:xfrm>
                <a:off x="3562015" y="3125212"/>
                <a:ext cx="156160" cy="634531"/>
                <a:chOff x="4809481" y="2363212"/>
                <a:chExt cx="156160" cy="634531"/>
              </a:xfrm>
            </p:grpSpPr>
            <p:sp>
              <p:nvSpPr>
                <p:cNvPr id="32" name="Diamond 31"/>
                <p:cNvSpPr/>
                <p:nvPr/>
              </p:nvSpPr>
              <p:spPr>
                <a:xfrm>
                  <a:off x="4809481" y="2363212"/>
                  <a:ext cx="156160" cy="156160"/>
                </a:xfrm>
                <a:prstGeom prst="diamond">
                  <a:avLst/>
                </a:prstGeom>
                <a:solidFill>
                  <a:srgbClr val="45A6C4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Trapezoid 32"/>
                <p:cNvSpPr/>
                <p:nvPr/>
              </p:nvSpPr>
              <p:spPr>
                <a:xfrm>
                  <a:off x="4828502" y="2456391"/>
                  <a:ext cx="118119" cy="541352"/>
                </a:xfrm>
                <a:prstGeom prst="trapezoid">
                  <a:avLst/>
                </a:prstGeom>
                <a:solidFill>
                  <a:schemeClr val="tx2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3" name="Group 12"/>
            <p:cNvGrpSpPr/>
            <p:nvPr/>
          </p:nvGrpSpPr>
          <p:grpSpPr>
            <a:xfrm>
              <a:off x="4716077" y="2312884"/>
              <a:ext cx="311256" cy="686358"/>
              <a:chOff x="2887114" y="2357287"/>
              <a:chExt cx="1505962" cy="3320832"/>
            </a:xfrm>
          </p:grpSpPr>
          <p:grpSp>
            <p:nvGrpSpPr>
              <p:cNvPr id="22" name="Group 21"/>
              <p:cNvGrpSpPr/>
              <p:nvPr/>
            </p:nvGrpSpPr>
            <p:grpSpPr>
              <a:xfrm>
                <a:off x="2887114" y="2357287"/>
                <a:ext cx="1505962" cy="3320832"/>
                <a:chOff x="3938537" y="4127094"/>
                <a:chExt cx="267142" cy="589081"/>
              </a:xfrm>
              <a:solidFill>
                <a:schemeClr val="accent2"/>
              </a:solidFill>
            </p:grpSpPr>
            <p:sp>
              <p:nvSpPr>
                <p:cNvPr id="27" name="Oval 35"/>
                <p:cNvSpPr>
                  <a:spLocks noChangeArrowheads="1"/>
                </p:cNvSpPr>
                <p:nvPr/>
              </p:nvSpPr>
              <p:spPr bwMode="auto">
                <a:xfrm>
                  <a:off x="4011602" y="4127094"/>
                  <a:ext cx="121584" cy="121584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13"/>
                </a:p>
              </p:txBody>
            </p:sp>
            <p:sp>
              <p:nvSpPr>
                <p:cNvPr id="28" name="Freeform 37"/>
                <p:cNvSpPr>
                  <a:spLocks/>
                </p:cNvSpPr>
                <p:nvPr/>
              </p:nvSpPr>
              <p:spPr bwMode="auto">
                <a:xfrm>
                  <a:off x="3938537" y="4263519"/>
                  <a:ext cx="267142" cy="452656"/>
                </a:xfrm>
                <a:custGeom>
                  <a:avLst/>
                  <a:gdLst>
                    <a:gd name="T0" fmla="*/ 115 w 550"/>
                    <a:gd name="T1" fmla="*/ 0 h 932"/>
                    <a:gd name="T2" fmla="*/ 57 w 550"/>
                    <a:gd name="T3" fmla="*/ 49 h 932"/>
                    <a:gd name="T4" fmla="*/ 0 w 550"/>
                    <a:gd name="T5" fmla="*/ 353 h 932"/>
                    <a:gd name="T6" fmla="*/ 0 w 550"/>
                    <a:gd name="T7" fmla="*/ 360 h 932"/>
                    <a:gd name="T8" fmla="*/ 0 w 550"/>
                    <a:gd name="T9" fmla="*/ 368 h 932"/>
                    <a:gd name="T10" fmla="*/ 58 w 550"/>
                    <a:gd name="T11" fmla="*/ 427 h 932"/>
                    <a:gd name="T12" fmla="*/ 115 w 550"/>
                    <a:gd name="T13" fmla="*/ 379 h 932"/>
                    <a:gd name="T14" fmla="*/ 152 w 550"/>
                    <a:gd name="T15" fmla="*/ 153 h 932"/>
                    <a:gd name="T16" fmla="*/ 151 w 550"/>
                    <a:gd name="T17" fmla="*/ 874 h 932"/>
                    <a:gd name="T18" fmla="*/ 209 w 550"/>
                    <a:gd name="T19" fmla="*/ 932 h 932"/>
                    <a:gd name="T20" fmla="*/ 268 w 550"/>
                    <a:gd name="T21" fmla="*/ 874 h 932"/>
                    <a:gd name="T22" fmla="*/ 268 w 550"/>
                    <a:gd name="T23" fmla="*/ 517 h 932"/>
                    <a:gd name="T24" fmla="*/ 282 w 550"/>
                    <a:gd name="T25" fmla="*/ 517 h 932"/>
                    <a:gd name="T26" fmla="*/ 282 w 550"/>
                    <a:gd name="T27" fmla="*/ 874 h 932"/>
                    <a:gd name="T28" fmla="*/ 340 w 550"/>
                    <a:gd name="T29" fmla="*/ 932 h 932"/>
                    <a:gd name="T30" fmla="*/ 398 w 550"/>
                    <a:gd name="T31" fmla="*/ 874 h 932"/>
                    <a:gd name="T32" fmla="*/ 398 w 550"/>
                    <a:gd name="T33" fmla="*/ 153 h 932"/>
                    <a:gd name="T34" fmla="*/ 434 w 550"/>
                    <a:gd name="T35" fmla="*/ 379 h 932"/>
                    <a:gd name="T36" fmla="*/ 491 w 550"/>
                    <a:gd name="T37" fmla="*/ 427 h 932"/>
                    <a:gd name="T38" fmla="*/ 550 w 550"/>
                    <a:gd name="T39" fmla="*/ 368 h 932"/>
                    <a:gd name="T40" fmla="*/ 549 w 550"/>
                    <a:gd name="T41" fmla="*/ 360 h 932"/>
                    <a:gd name="T42" fmla="*/ 550 w 550"/>
                    <a:gd name="T43" fmla="*/ 353 h 932"/>
                    <a:gd name="T44" fmla="*/ 492 w 550"/>
                    <a:gd name="T45" fmla="*/ 49 h 932"/>
                    <a:gd name="T46" fmla="*/ 435 w 550"/>
                    <a:gd name="T47" fmla="*/ 0 h 932"/>
                    <a:gd name="T48" fmla="*/ 115 w 550"/>
                    <a:gd name="T49" fmla="*/ 0 h 9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550" h="932">
                      <a:moveTo>
                        <a:pt x="115" y="0"/>
                      </a:moveTo>
                      <a:cubicBezTo>
                        <a:pt x="86" y="0"/>
                        <a:pt x="62" y="21"/>
                        <a:pt x="57" y="49"/>
                      </a:cubicBezTo>
                      <a:cubicBezTo>
                        <a:pt x="0" y="353"/>
                        <a:pt x="0" y="353"/>
                        <a:pt x="0" y="353"/>
                      </a:cubicBezTo>
                      <a:cubicBezTo>
                        <a:pt x="0" y="355"/>
                        <a:pt x="0" y="358"/>
                        <a:pt x="0" y="360"/>
                      </a:cubicBezTo>
                      <a:cubicBezTo>
                        <a:pt x="0" y="363"/>
                        <a:pt x="0" y="366"/>
                        <a:pt x="0" y="368"/>
                      </a:cubicBezTo>
                      <a:cubicBezTo>
                        <a:pt x="0" y="400"/>
                        <a:pt x="26" y="427"/>
                        <a:pt x="58" y="427"/>
                      </a:cubicBezTo>
                      <a:cubicBezTo>
                        <a:pt x="86" y="427"/>
                        <a:pt x="110" y="407"/>
                        <a:pt x="115" y="379"/>
                      </a:cubicBezTo>
                      <a:cubicBezTo>
                        <a:pt x="152" y="153"/>
                        <a:pt x="152" y="153"/>
                        <a:pt x="152" y="153"/>
                      </a:cubicBezTo>
                      <a:cubicBezTo>
                        <a:pt x="151" y="874"/>
                        <a:pt x="151" y="874"/>
                        <a:pt x="151" y="874"/>
                      </a:cubicBezTo>
                      <a:cubicBezTo>
                        <a:pt x="151" y="906"/>
                        <a:pt x="177" y="932"/>
                        <a:pt x="209" y="932"/>
                      </a:cubicBezTo>
                      <a:cubicBezTo>
                        <a:pt x="242" y="932"/>
                        <a:pt x="268" y="906"/>
                        <a:pt x="268" y="874"/>
                      </a:cubicBezTo>
                      <a:cubicBezTo>
                        <a:pt x="268" y="517"/>
                        <a:pt x="268" y="517"/>
                        <a:pt x="268" y="517"/>
                      </a:cubicBezTo>
                      <a:cubicBezTo>
                        <a:pt x="282" y="517"/>
                        <a:pt x="282" y="517"/>
                        <a:pt x="282" y="517"/>
                      </a:cubicBezTo>
                      <a:cubicBezTo>
                        <a:pt x="282" y="874"/>
                        <a:pt x="282" y="874"/>
                        <a:pt x="282" y="874"/>
                      </a:cubicBezTo>
                      <a:cubicBezTo>
                        <a:pt x="282" y="906"/>
                        <a:pt x="308" y="932"/>
                        <a:pt x="340" y="932"/>
                      </a:cubicBezTo>
                      <a:cubicBezTo>
                        <a:pt x="372" y="932"/>
                        <a:pt x="398" y="906"/>
                        <a:pt x="398" y="874"/>
                      </a:cubicBezTo>
                      <a:cubicBezTo>
                        <a:pt x="398" y="153"/>
                        <a:pt x="398" y="153"/>
                        <a:pt x="398" y="153"/>
                      </a:cubicBezTo>
                      <a:cubicBezTo>
                        <a:pt x="434" y="379"/>
                        <a:pt x="434" y="379"/>
                        <a:pt x="434" y="379"/>
                      </a:cubicBezTo>
                      <a:cubicBezTo>
                        <a:pt x="439" y="407"/>
                        <a:pt x="463" y="427"/>
                        <a:pt x="491" y="427"/>
                      </a:cubicBezTo>
                      <a:cubicBezTo>
                        <a:pt x="524" y="427"/>
                        <a:pt x="550" y="400"/>
                        <a:pt x="550" y="368"/>
                      </a:cubicBezTo>
                      <a:cubicBezTo>
                        <a:pt x="550" y="366"/>
                        <a:pt x="550" y="363"/>
                        <a:pt x="549" y="360"/>
                      </a:cubicBezTo>
                      <a:cubicBezTo>
                        <a:pt x="550" y="358"/>
                        <a:pt x="550" y="355"/>
                        <a:pt x="550" y="353"/>
                      </a:cubicBezTo>
                      <a:cubicBezTo>
                        <a:pt x="492" y="49"/>
                        <a:pt x="492" y="49"/>
                        <a:pt x="492" y="49"/>
                      </a:cubicBezTo>
                      <a:cubicBezTo>
                        <a:pt x="488" y="21"/>
                        <a:pt x="464" y="0"/>
                        <a:pt x="435" y="0"/>
                      </a:cubicBezTo>
                      <a:lnTo>
                        <a:pt x="115" y="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13"/>
                </a:p>
              </p:txBody>
            </p:sp>
          </p:grpSp>
          <p:sp>
            <p:nvSpPr>
              <p:cNvPr id="23" name="Isosceles Triangle 22"/>
              <p:cNvSpPr/>
              <p:nvPr/>
            </p:nvSpPr>
            <p:spPr>
              <a:xfrm rot="10800000">
                <a:off x="3408321" y="3103058"/>
                <a:ext cx="463547" cy="646111"/>
              </a:xfrm>
              <a:prstGeom prst="triangle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4" name="Group 23"/>
              <p:cNvGrpSpPr/>
              <p:nvPr/>
            </p:nvGrpSpPr>
            <p:grpSpPr>
              <a:xfrm>
                <a:off x="3562015" y="3125212"/>
                <a:ext cx="156160" cy="634531"/>
                <a:chOff x="4809481" y="2363212"/>
                <a:chExt cx="156160" cy="634531"/>
              </a:xfrm>
            </p:grpSpPr>
            <p:sp>
              <p:nvSpPr>
                <p:cNvPr id="25" name="Diamond 24"/>
                <p:cNvSpPr/>
                <p:nvPr/>
              </p:nvSpPr>
              <p:spPr>
                <a:xfrm>
                  <a:off x="4809481" y="2363212"/>
                  <a:ext cx="156160" cy="156160"/>
                </a:xfrm>
                <a:prstGeom prst="diamond">
                  <a:avLst/>
                </a:prstGeom>
                <a:solidFill>
                  <a:schemeClr val="tx2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Trapezoid 25"/>
                <p:cNvSpPr/>
                <p:nvPr/>
              </p:nvSpPr>
              <p:spPr>
                <a:xfrm>
                  <a:off x="4828502" y="2456391"/>
                  <a:ext cx="118119" cy="541352"/>
                </a:xfrm>
                <a:prstGeom prst="trapezoid">
                  <a:avLst/>
                </a:prstGeom>
                <a:solidFill>
                  <a:schemeClr val="tx2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4" name="Group 13"/>
            <p:cNvGrpSpPr/>
            <p:nvPr/>
          </p:nvGrpSpPr>
          <p:grpSpPr>
            <a:xfrm>
              <a:off x="4151593" y="2312884"/>
              <a:ext cx="311256" cy="686358"/>
              <a:chOff x="2887114" y="2357287"/>
              <a:chExt cx="1505962" cy="3320832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2887114" y="2357287"/>
                <a:ext cx="1505962" cy="3320832"/>
                <a:chOff x="3938537" y="4127094"/>
                <a:chExt cx="267142" cy="589081"/>
              </a:xfrm>
              <a:solidFill>
                <a:schemeClr val="accent2"/>
              </a:solidFill>
            </p:grpSpPr>
            <p:sp>
              <p:nvSpPr>
                <p:cNvPr id="20" name="Oval 35"/>
                <p:cNvSpPr>
                  <a:spLocks noChangeArrowheads="1"/>
                </p:cNvSpPr>
                <p:nvPr/>
              </p:nvSpPr>
              <p:spPr bwMode="auto">
                <a:xfrm>
                  <a:off x="4011602" y="4127094"/>
                  <a:ext cx="121584" cy="121584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13"/>
                </a:p>
              </p:txBody>
            </p:sp>
            <p:sp>
              <p:nvSpPr>
                <p:cNvPr id="21" name="Freeform 37"/>
                <p:cNvSpPr>
                  <a:spLocks/>
                </p:cNvSpPr>
                <p:nvPr/>
              </p:nvSpPr>
              <p:spPr bwMode="auto">
                <a:xfrm>
                  <a:off x="3938537" y="4263519"/>
                  <a:ext cx="267142" cy="452656"/>
                </a:xfrm>
                <a:custGeom>
                  <a:avLst/>
                  <a:gdLst>
                    <a:gd name="T0" fmla="*/ 115 w 550"/>
                    <a:gd name="T1" fmla="*/ 0 h 932"/>
                    <a:gd name="T2" fmla="*/ 57 w 550"/>
                    <a:gd name="T3" fmla="*/ 49 h 932"/>
                    <a:gd name="T4" fmla="*/ 0 w 550"/>
                    <a:gd name="T5" fmla="*/ 353 h 932"/>
                    <a:gd name="T6" fmla="*/ 0 w 550"/>
                    <a:gd name="T7" fmla="*/ 360 h 932"/>
                    <a:gd name="T8" fmla="*/ 0 w 550"/>
                    <a:gd name="T9" fmla="*/ 368 h 932"/>
                    <a:gd name="T10" fmla="*/ 58 w 550"/>
                    <a:gd name="T11" fmla="*/ 427 h 932"/>
                    <a:gd name="T12" fmla="*/ 115 w 550"/>
                    <a:gd name="T13" fmla="*/ 379 h 932"/>
                    <a:gd name="T14" fmla="*/ 152 w 550"/>
                    <a:gd name="T15" fmla="*/ 153 h 932"/>
                    <a:gd name="T16" fmla="*/ 151 w 550"/>
                    <a:gd name="T17" fmla="*/ 874 h 932"/>
                    <a:gd name="T18" fmla="*/ 209 w 550"/>
                    <a:gd name="T19" fmla="*/ 932 h 932"/>
                    <a:gd name="T20" fmla="*/ 268 w 550"/>
                    <a:gd name="T21" fmla="*/ 874 h 932"/>
                    <a:gd name="T22" fmla="*/ 268 w 550"/>
                    <a:gd name="T23" fmla="*/ 517 h 932"/>
                    <a:gd name="T24" fmla="*/ 282 w 550"/>
                    <a:gd name="T25" fmla="*/ 517 h 932"/>
                    <a:gd name="T26" fmla="*/ 282 w 550"/>
                    <a:gd name="T27" fmla="*/ 874 h 932"/>
                    <a:gd name="T28" fmla="*/ 340 w 550"/>
                    <a:gd name="T29" fmla="*/ 932 h 932"/>
                    <a:gd name="T30" fmla="*/ 398 w 550"/>
                    <a:gd name="T31" fmla="*/ 874 h 932"/>
                    <a:gd name="T32" fmla="*/ 398 w 550"/>
                    <a:gd name="T33" fmla="*/ 153 h 932"/>
                    <a:gd name="T34" fmla="*/ 434 w 550"/>
                    <a:gd name="T35" fmla="*/ 379 h 932"/>
                    <a:gd name="T36" fmla="*/ 491 w 550"/>
                    <a:gd name="T37" fmla="*/ 427 h 932"/>
                    <a:gd name="T38" fmla="*/ 550 w 550"/>
                    <a:gd name="T39" fmla="*/ 368 h 932"/>
                    <a:gd name="T40" fmla="*/ 549 w 550"/>
                    <a:gd name="T41" fmla="*/ 360 h 932"/>
                    <a:gd name="T42" fmla="*/ 550 w 550"/>
                    <a:gd name="T43" fmla="*/ 353 h 932"/>
                    <a:gd name="T44" fmla="*/ 492 w 550"/>
                    <a:gd name="T45" fmla="*/ 49 h 932"/>
                    <a:gd name="T46" fmla="*/ 435 w 550"/>
                    <a:gd name="T47" fmla="*/ 0 h 932"/>
                    <a:gd name="T48" fmla="*/ 115 w 550"/>
                    <a:gd name="T49" fmla="*/ 0 h 9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550" h="932">
                      <a:moveTo>
                        <a:pt x="115" y="0"/>
                      </a:moveTo>
                      <a:cubicBezTo>
                        <a:pt x="86" y="0"/>
                        <a:pt x="62" y="21"/>
                        <a:pt x="57" y="49"/>
                      </a:cubicBezTo>
                      <a:cubicBezTo>
                        <a:pt x="0" y="353"/>
                        <a:pt x="0" y="353"/>
                        <a:pt x="0" y="353"/>
                      </a:cubicBezTo>
                      <a:cubicBezTo>
                        <a:pt x="0" y="355"/>
                        <a:pt x="0" y="358"/>
                        <a:pt x="0" y="360"/>
                      </a:cubicBezTo>
                      <a:cubicBezTo>
                        <a:pt x="0" y="363"/>
                        <a:pt x="0" y="366"/>
                        <a:pt x="0" y="368"/>
                      </a:cubicBezTo>
                      <a:cubicBezTo>
                        <a:pt x="0" y="400"/>
                        <a:pt x="26" y="427"/>
                        <a:pt x="58" y="427"/>
                      </a:cubicBezTo>
                      <a:cubicBezTo>
                        <a:pt x="86" y="427"/>
                        <a:pt x="110" y="407"/>
                        <a:pt x="115" y="379"/>
                      </a:cubicBezTo>
                      <a:cubicBezTo>
                        <a:pt x="152" y="153"/>
                        <a:pt x="152" y="153"/>
                        <a:pt x="152" y="153"/>
                      </a:cubicBezTo>
                      <a:cubicBezTo>
                        <a:pt x="151" y="874"/>
                        <a:pt x="151" y="874"/>
                        <a:pt x="151" y="874"/>
                      </a:cubicBezTo>
                      <a:cubicBezTo>
                        <a:pt x="151" y="906"/>
                        <a:pt x="177" y="932"/>
                        <a:pt x="209" y="932"/>
                      </a:cubicBezTo>
                      <a:cubicBezTo>
                        <a:pt x="242" y="932"/>
                        <a:pt x="268" y="906"/>
                        <a:pt x="268" y="874"/>
                      </a:cubicBezTo>
                      <a:cubicBezTo>
                        <a:pt x="268" y="517"/>
                        <a:pt x="268" y="517"/>
                        <a:pt x="268" y="517"/>
                      </a:cubicBezTo>
                      <a:cubicBezTo>
                        <a:pt x="282" y="517"/>
                        <a:pt x="282" y="517"/>
                        <a:pt x="282" y="517"/>
                      </a:cubicBezTo>
                      <a:cubicBezTo>
                        <a:pt x="282" y="874"/>
                        <a:pt x="282" y="874"/>
                        <a:pt x="282" y="874"/>
                      </a:cubicBezTo>
                      <a:cubicBezTo>
                        <a:pt x="282" y="906"/>
                        <a:pt x="308" y="932"/>
                        <a:pt x="340" y="932"/>
                      </a:cubicBezTo>
                      <a:cubicBezTo>
                        <a:pt x="372" y="932"/>
                        <a:pt x="398" y="906"/>
                        <a:pt x="398" y="874"/>
                      </a:cubicBezTo>
                      <a:cubicBezTo>
                        <a:pt x="398" y="153"/>
                        <a:pt x="398" y="153"/>
                        <a:pt x="398" y="153"/>
                      </a:cubicBezTo>
                      <a:cubicBezTo>
                        <a:pt x="434" y="379"/>
                        <a:pt x="434" y="379"/>
                        <a:pt x="434" y="379"/>
                      </a:cubicBezTo>
                      <a:cubicBezTo>
                        <a:pt x="439" y="407"/>
                        <a:pt x="463" y="427"/>
                        <a:pt x="491" y="427"/>
                      </a:cubicBezTo>
                      <a:cubicBezTo>
                        <a:pt x="524" y="427"/>
                        <a:pt x="550" y="400"/>
                        <a:pt x="550" y="368"/>
                      </a:cubicBezTo>
                      <a:cubicBezTo>
                        <a:pt x="550" y="366"/>
                        <a:pt x="550" y="363"/>
                        <a:pt x="549" y="360"/>
                      </a:cubicBezTo>
                      <a:cubicBezTo>
                        <a:pt x="550" y="358"/>
                        <a:pt x="550" y="355"/>
                        <a:pt x="550" y="353"/>
                      </a:cubicBezTo>
                      <a:cubicBezTo>
                        <a:pt x="492" y="49"/>
                        <a:pt x="492" y="49"/>
                        <a:pt x="492" y="49"/>
                      </a:cubicBezTo>
                      <a:cubicBezTo>
                        <a:pt x="488" y="21"/>
                        <a:pt x="464" y="0"/>
                        <a:pt x="435" y="0"/>
                      </a:cubicBezTo>
                      <a:lnTo>
                        <a:pt x="115" y="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13"/>
                </a:p>
              </p:txBody>
            </p:sp>
          </p:grpSp>
          <p:sp>
            <p:nvSpPr>
              <p:cNvPr id="16" name="Isosceles Triangle 15"/>
              <p:cNvSpPr/>
              <p:nvPr/>
            </p:nvSpPr>
            <p:spPr>
              <a:xfrm rot="10800000">
                <a:off x="3408321" y="3103058"/>
                <a:ext cx="463547" cy="646111"/>
              </a:xfrm>
              <a:prstGeom prst="triangle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7" name="Group 16"/>
              <p:cNvGrpSpPr/>
              <p:nvPr/>
            </p:nvGrpSpPr>
            <p:grpSpPr>
              <a:xfrm>
                <a:off x="3562015" y="3125212"/>
                <a:ext cx="156160" cy="634531"/>
                <a:chOff x="4809481" y="2363212"/>
                <a:chExt cx="156160" cy="634531"/>
              </a:xfrm>
            </p:grpSpPr>
            <p:sp>
              <p:nvSpPr>
                <p:cNvPr id="18" name="Diamond 17"/>
                <p:cNvSpPr/>
                <p:nvPr/>
              </p:nvSpPr>
              <p:spPr>
                <a:xfrm>
                  <a:off x="4809481" y="2363212"/>
                  <a:ext cx="156160" cy="156160"/>
                </a:xfrm>
                <a:prstGeom prst="diamond">
                  <a:avLst/>
                </a:prstGeom>
                <a:solidFill>
                  <a:schemeClr val="tx2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Trapezoid 18"/>
                <p:cNvSpPr/>
                <p:nvPr/>
              </p:nvSpPr>
              <p:spPr>
                <a:xfrm>
                  <a:off x="4828502" y="2456391"/>
                  <a:ext cx="118119" cy="541352"/>
                </a:xfrm>
                <a:prstGeom prst="trapezoid">
                  <a:avLst/>
                </a:prstGeom>
                <a:solidFill>
                  <a:schemeClr val="tx2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36" name="Group 35"/>
          <p:cNvGrpSpPr/>
          <p:nvPr/>
        </p:nvGrpSpPr>
        <p:grpSpPr>
          <a:xfrm>
            <a:off x="2962537" y="2703633"/>
            <a:ext cx="2197145" cy="686358"/>
            <a:chOff x="3304867" y="3054658"/>
            <a:chExt cx="2197145" cy="686358"/>
          </a:xfrm>
          <a:solidFill>
            <a:schemeClr val="accent1"/>
          </a:solidFill>
        </p:grpSpPr>
        <p:grpSp>
          <p:nvGrpSpPr>
            <p:cNvPr id="37" name="Group 36"/>
            <p:cNvGrpSpPr/>
            <p:nvPr/>
          </p:nvGrpSpPr>
          <p:grpSpPr>
            <a:xfrm>
              <a:off x="4436401" y="3054658"/>
              <a:ext cx="311256" cy="686358"/>
              <a:chOff x="3242005" y="4008574"/>
              <a:chExt cx="583919" cy="1287613"/>
            </a:xfrm>
            <a:grpFill/>
          </p:grpSpPr>
          <p:sp>
            <p:nvSpPr>
              <p:cNvPr id="53" name="Oval 35"/>
              <p:cNvSpPr>
                <a:spLocks noChangeArrowheads="1"/>
              </p:cNvSpPr>
              <p:nvPr/>
            </p:nvSpPr>
            <p:spPr bwMode="auto">
              <a:xfrm>
                <a:off x="3401710" y="4008574"/>
                <a:ext cx="265758" cy="265758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54" name="Freeform 37"/>
              <p:cNvSpPr>
                <a:spLocks/>
              </p:cNvSpPr>
              <p:nvPr/>
            </p:nvSpPr>
            <p:spPr bwMode="auto">
              <a:xfrm>
                <a:off x="3242005" y="4306772"/>
                <a:ext cx="583919" cy="989415"/>
              </a:xfrm>
              <a:custGeom>
                <a:avLst/>
                <a:gdLst>
                  <a:gd name="T0" fmla="*/ 115 w 550"/>
                  <a:gd name="T1" fmla="*/ 0 h 932"/>
                  <a:gd name="T2" fmla="*/ 57 w 550"/>
                  <a:gd name="T3" fmla="*/ 49 h 932"/>
                  <a:gd name="T4" fmla="*/ 0 w 550"/>
                  <a:gd name="T5" fmla="*/ 353 h 932"/>
                  <a:gd name="T6" fmla="*/ 0 w 550"/>
                  <a:gd name="T7" fmla="*/ 360 h 932"/>
                  <a:gd name="T8" fmla="*/ 0 w 550"/>
                  <a:gd name="T9" fmla="*/ 368 h 932"/>
                  <a:gd name="T10" fmla="*/ 58 w 550"/>
                  <a:gd name="T11" fmla="*/ 427 h 932"/>
                  <a:gd name="T12" fmla="*/ 115 w 550"/>
                  <a:gd name="T13" fmla="*/ 379 h 932"/>
                  <a:gd name="T14" fmla="*/ 152 w 550"/>
                  <a:gd name="T15" fmla="*/ 153 h 932"/>
                  <a:gd name="T16" fmla="*/ 151 w 550"/>
                  <a:gd name="T17" fmla="*/ 874 h 932"/>
                  <a:gd name="T18" fmla="*/ 209 w 550"/>
                  <a:gd name="T19" fmla="*/ 932 h 932"/>
                  <a:gd name="T20" fmla="*/ 268 w 550"/>
                  <a:gd name="T21" fmla="*/ 874 h 932"/>
                  <a:gd name="T22" fmla="*/ 268 w 550"/>
                  <a:gd name="T23" fmla="*/ 517 h 932"/>
                  <a:gd name="T24" fmla="*/ 282 w 550"/>
                  <a:gd name="T25" fmla="*/ 517 h 932"/>
                  <a:gd name="T26" fmla="*/ 282 w 550"/>
                  <a:gd name="T27" fmla="*/ 874 h 932"/>
                  <a:gd name="T28" fmla="*/ 340 w 550"/>
                  <a:gd name="T29" fmla="*/ 932 h 932"/>
                  <a:gd name="T30" fmla="*/ 398 w 550"/>
                  <a:gd name="T31" fmla="*/ 874 h 932"/>
                  <a:gd name="T32" fmla="*/ 398 w 550"/>
                  <a:gd name="T33" fmla="*/ 153 h 932"/>
                  <a:gd name="T34" fmla="*/ 434 w 550"/>
                  <a:gd name="T35" fmla="*/ 379 h 932"/>
                  <a:gd name="T36" fmla="*/ 491 w 550"/>
                  <a:gd name="T37" fmla="*/ 427 h 932"/>
                  <a:gd name="T38" fmla="*/ 550 w 550"/>
                  <a:gd name="T39" fmla="*/ 368 h 932"/>
                  <a:gd name="T40" fmla="*/ 549 w 550"/>
                  <a:gd name="T41" fmla="*/ 360 h 932"/>
                  <a:gd name="T42" fmla="*/ 550 w 550"/>
                  <a:gd name="T43" fmla="*/ 353 h 932"/>
                  <a:gd name="T44" fmla="*/ 492 w 550"/>
                  <a:gd name="T45" fmla="*/ 49 h 932"/>
                  <a:gd name="T46" fmla="*/ 435 w 550"/>
                  <a:gd name="T47" fmla="*/ 0 h 932"/>
                  <a:gd name="T48" fmla="*/ 115 w 550"/>
                  <a:gd name="T49" fmla="*/ 0 h 9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50" h="932">
                    <a:moveTo>
                      <a:pt x="115" y="0"/>
                    </a:moveTo>
                    <a:cubicBezTo>
                      <a:pt x="86" y="0"/>
                      <a:pt x="62" y="21"/>
                      <a:pt x="57" y="49"/>
                    </a:cubicBezTo>
                    <a:cubicBezTo>
                      <a:pt x="0" y="353"/>
                      <a:pt x="0" y="353"/>
                      <a:pt x="0" y="353"/>
                    </a:cubicBezTo>
                    <a:cubicBezTo>
                      <a:pt x="0" y="355"/>
                      <a:pt x="0" y="358"/>
                      <a:pt x="0" y="360"/>
                    </a:cubicBezTo>
                    <a:cubicBezTo>
                      <a:pt x="0" y="363"/>
                      <a:pt x="0" y="366"/>
                      <a:pt x="0" y="368"/>
                    </a:cubicBezTo>
                    <a:cubicBezTo>
                      <a:pt x="0" y="400"/>
                      <a:pt x="26" y="427"/>
                      <a:pt x="58" y="427"/>
                    </a:cubicBezTo>
                    <a:cubicBezTo>
                      <a:pt x="86" y="427"/>
                      <a:pt x="110" y="407"/>
                      <a:pt x="115" y="379"/>
                    </a:cubicBezTo>
                    <a:cubicBezTo>
                      <a:pt x="152" y="153"/>
                      <a:pt x="152" y="153"/>
                      <a:pt x="152" y="153"/>
                    </a:cubicBezTo>
                    <a:cubicBezTo>
                      <a:pt x="151" y="874"/>
                      <a:pt x="151" y="874"/>
                      <a:pt x="151" y="874"/>
                    </a:cubicBezTo>
                    <a:cubicBezTo>
                      <a:pt x="151" y="906"/>
                      <a:pt x="177" y="932"/>
                      <a:pt x="209" y="932"/>
                    </a:cubicBezTo>
                    <a:cubicBezTo>
                      <a:pt x="242" y="932"/>
                      <a:pt x="268" y="906"/>
                      <a:pt x="268" y="874"/>
                    </a:cubicBezTo>
                    <a:cubicBezTo>
                      <a:pt x="268" y="517"/>
                      <a:pt x="268" y="517"/>
                      <a:pt x="268" y="517"/>
                    </a:cubicBezTo>
                    <a:cubicBezTo>
                      <a:pt x="282" y="517"/>
                      <a:pt x="282" y="517"/>
                      <a:pt x="282" y="517"/>
                    </a:cubicBezTo>
                    <a:cubicBezTo>
                      <a:pt x="282" y="874"/>
                      <a:pt x="282" y="874"/>
                      <a:pt x="282" y="874"/>
                    </a:cubicBezTo>
                    <a:cubicBezTo>
                      <a:pt x="282" y="906"/>
                      <a:pt x="308" y="932"/>
                      <a:pt x="340" y="932"/>
                    </a:cubicBezTo>
                    <a:cubicBezTo>
                      <a:pt x="372" y="932"/>
                      <a:pt x="398" y="906"/>
                      <a:pt x="398" y="874"/>
                    </a:cubicBezTo>
                    <a:cubicBezTo>
                      <a:pt x="398" y="153"/>
                      <a:pt x="398" y="153"/>
                      <a:pt x="398" y="153"/>
                    </a:cubicBezTo>
                    <a:cubicBezTo>
                      <a:pt x="434" y="379"/>
                      <a:pt x="434" y="379"/>
                      <a:pt x="434" y="379"/>
                    </a:cubicBezTo>
                    <a:cubicBezTo>
                      <a:pt x="439" y="407"/>
                      <a:pt x="463" y="427"/>
                      <a:pt x="491" y="427"/>
                    </a:cubicBezTo>
                    <a:cubicBezTo>
                      <a:pt x="524" y="427"/>
                      <a:pt x="550" y="400"/>
                      <a:pt x="550" y="368"/>
                    </a:cubicBezTo>
                    <a:cubicBezTo>
                      <a:pt x="550" y="366"/>
                      <a:pt x="550" y="363"/>
                      <a:pt x="549" y="360"/>
                    </a:cubicBezTo>
                    <a:cubicBezTo>
                      <a:pt x="550" y="358"/>
                      <a:pt x="550" y="355"/>
                      <a:pt x="550" y="353"/>
                    </a:cubicBezTo>
                    <a:cubicBezTo>
                      <a:pt x="492" y="49"/>
                      <a:pt x="492" y="49"/>
                      <a:pt x="492" y="49"/>
                    </a:cubicBezTo>
                    <a:cubicBezTo>
                      <a:pt x="488" y="21"/>
                      <a:pt x="464" y="0"/>
                      <a:pt x="435" y="0"/>
                    </a:cubicBezTo>
                    <a:lnTo>
                      <a:pt x="11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</p:grpSp>
        <p:grpSp>
          <p:nvGrpSpPr>
            <p:cNvPr id="38" name="Group 37"/>
            <p:cNvGrpSpPr/>
            <p:nvPr/>
          </p:nvGrpSpPr>
          <p:grpSpPr>
            <a:xfrm>
              <a:off x="4813579" y="3054658"/>
              <a:ext cx="311256" cy="686358"/>
              <a:chOff x="3242005" y="4008574"/>
              <a:chExt cx="583919" cy="1287613"/>
            </a:xfrm>
            <a:grpFill/>
          </p:grpSpPr>
          <p:sp>
            <p:nvSpPr>
              <p:cNvPr id="51" name="Oval 35"/>
              <p:cNvSpPr>
                <a:spLocks noChangeArrowheads="1"/>
              </p:cNvSpPr>
              <p:nvPr/>
            </p:nvSpPr>
            <p:spPr bwMode="auto">
              <a:xfrm>
                <a:off x="3401710" y="4008574"/>
                <a:ext cx="265758" cy="265758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52" name="Freeform 37"/>
              <p:cNvSpPr>
                <a:spLocks/>
              </p:cNvSpPr>
              <p:nvPr/>
            </p:nvSpPr>
            <p:spPr bwMode="auto">
              <a:xfrm>
                <a:off x="3242005" y="4306772"/>
                <a:ext cx="583919" cy="989415"/>
              </a:xfrm>
              <a:custGeom>
                <a:avLst/>
                <a:gdLst>
                  <a:gd name="T0" fmla="*/ 115 w 550"/>
                  <a:gd name="T1" fmla="*/ 0 h 932"/>
                  <a:gd name="T2" fmla="*/ 57 w 550"/>
                  <a:gd name="T3" fmla="*/ 49 h 932"/>
                  <a:gd name="T4" fmla="*/ 0 w 550"/>
                  <a:gd name="T5" fmla="*/ 353 h 932"/>
                  <a:gd name="T6" fmla="*/ 0 w 550"/>
                  <a:gd name="T7" fmla="*/ 360 h 932"/>
                  <a:gd name="T8" fmla="*/ 0 w 550"/>
                  <a:gd name="T9" fmla="*/ 368 h 932"/>
                  <a:gd name="T10" fmla="*/ 58 w 550"/>
                  <a:gd name="T11" fmla="*/ 427 h 932"/>
                  <a:gd name="T12" fmla="*/ 115 w 550"/>
                  <a:gd name="T13" fmla="*/ 379 h 932"/>
                  <a:gd name="T14" fmla="*/ 152 w 550"/>
                  <a:gd name="T15" fmla="*/ 153 h 932"/>
                  <a:gd name="T16" fmla="*/ 151 w 550"/>
                  <a:gd name="T17" fmla="*/ 874 h 932"/>
                  <a:gd name="T18" fmla="*/ 209 w 550"/>
                  <a:gd name="T19" fmla="*/ 932 h 932"/>
                  <a:gd name="T20" fmla="*/ 268 w 550"/>
                  <a:gd name="T21" fmla="*/ 874 h 932"/>
                  <a:gd name="T22" fmla="*/ 268 w 550"/>
                  <a:gd name="T23" fmla="*/ 517 h 932"/>
                  <a:gd name="T24" fmla="*/ 282 w 550"/>
                  <a:gd name="T25" fmla="*/ 517 h 932"/>
                  <a:gd name="T26" fmla="*/ 282 w 550"/>
                  <a:gd name="T27" fmla="*/ 874 h 932"/>
                  <a:gd name="T28" fmla="*/ 340 w 550"/>
                  <a:gd name="T29" fmla="*/ 932 h 932"/>
                  <a:gd name="T30" fmla="*/ 398 w 550"/>
                  <a:gd name="T31" fmla="*/ 874 h 932"/>
                  <a:gd name="T32" fmla="*/ 398 w 550"/>
                  <a:gd name="T33" fmla="*/ 153 h 932"/>
                  <a:gd name="T34" fmla="*/ 434 w 550"/>
                  <a:gd name="T35" fmla="*/ 379 h 932"/>
                  <a:gd name="T36" fmla="*/ 491 w 550"/>
                  <a:gd name="T37" fmla="*/ 427 h 932"/>
                  <a:gd name="T38" fmla="*/ 550 w 550"/>
                  <a:gd name="T39" fmla="*/ 368 h 932"/>
                  <a:gd name="T40" fmla="*/ 549 w 550"/>
                  <a:gd name="T41" fmla="*/ 360 h 932"/>
                  <a:gd name="T42" fmla="*/ 550 w 550"/>
                  <a:gd name="T43" fmla="*/ 353 h 932"/>
                  <a:gd name="T44" fmla="*/ 492 w 550"/>
                  <a:gd name="T45" fmla="*/ 49 h 932"/>
                  <a:gd name="T46" fmla="*/ 435 w 550"/>
                  <a:gd name="T47" fmla="*/ 0 h 932"/>
                  <a:gd name="T48" fmla="*/ 115 w 550"/>
                  <a:gd name="T49" fmla="*/ 0 h 9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50" h="932">
                    <a:moveTo>
                      <a:pt x="115" y="0"/>
                    </a:moveTo>
                    <a:cubicBezTo>
                      <a:pt x="86" y="0"/>
                      <a:pt x="62" y="21"/>
                      <a:pt x="57" y="49"/>
                    </a:cubicBezTo>
                    <a:cubicBezTo>
                      <a:pt x="0" y="353"/>
                      <a:pt x="0" y="353"/>
                      <a:pt x="0" y="353"/>
                    </a:cubicBezTo>
                    <a:cubicBezTo>
                      <a:pt x="0" y="355"/>
                      <a:pt x="0" y="358"/>
                      <a:pt x="0" y="360"/>
                    </a:cubicBezTo>
                    <a:cubicBezTo>
                      <a:pt x="0" y="363"/>
                      <a:pt x="0" y="366"/>
                      <a:pt x="0" y="368"/>
                    </a:cubicBezTo>
                    <a:cubicBezTo>
                      <a:pt x="0" y="400"/>
                      <a:pt x="26" y="427"/>
                      <a:pt x="58" y="427"/>
                    </a:cubicBezTo>
                    <a:cubicBezTo>
                      <a:pt x="86" y="427"/>
                      <a:pt x="110" y="407"/>
                      <a:pt x="115" y="379"/>
                    </a:cubicBezTo>
                    <a:cubicBezTo>
                      <a:pt x="152" y="153"/>
                      <a:pt x="152" y="153"/>
                      <a:pt x="152" y="153"/>
                    </a:cubicBezTo>
                    <a:cubicBezTo>
                      <a:pt x="151" y="874"/>
                      <a:pt x="151" y="874"/>
                      <a:pt x="151" y="874"/>
                    </a:cubicBezTo>
                    <a:cubicBezTo>
                      <a:pt x="151" y="906"/>
                      <a:pt x="177" y="932"/>
                      <a:pt x="209" y="932"/>
                    </a:cubicBezTo>
                    <a:cubicBezTo>
                      <a:pt x="242" y="932"/>
                      <a:pt x="268" y="906"/>
                      <a:pt x="268" y="874"/>
                    </a:cubicBezTo>
                    <a:cubicBezTo>
                      <a:pt x="268" y="517"/>
                      <a:pt x="268" y="517"/>
                      <a:pt x="268" y="517"/>
                    </a:cubicBezTo>
                    <a:cubicBezTo>
                      <a:pt x="282" y="517"/>
                      <a:pt x="282" y="517"/>
                      <a:pt x="282" y="517"/>
                    </a:cubicBezTo>
                    <a:cubicBezTo>
                      <a:pt x="282" y="874"/>
                      <a:pt x="282" y="874"/>
                      <a:pt x="282" y="874"/>
                    </a:cubicBezTo>
                    <a:cubicBezTo>
                      <a:pt x="282" y="906"/>
                      <a:pt x="308" y="932"/>
                      <a:pt x="340" y="932"/>
                    </a:cubicBezTo>
                    <a:cubicBezTo>
                      <a:pt x="372" y="932"/>
                      <a:pt x="398" y="906"/>
                      <a:pt x="398" y="874"/>
                    </a:cubicBezTo>
                    <a:cubicBezTo>
                      <a:pt x="398" y="153"/>
                      <a:pt x="398" y="153"/>
                      <a:pt x="398" y="153"/>
                    </a:cubicBezTo>
                    <a:cubicBezTo>
                      <a:pt x="434" y="379"/>
                      <a:pt x="434" y="379"/>
                      <a:pt x="434" y="379"/>
                    </a:cubicBezTo>
                    <a:cubicBezTo>
                      <a:pt x="439" y="407"/>
                      <a:pt x="463" y="427"/>
                      <a:pt x="491" y="427"/>
                    </a:cubicBezTo>
                    <a:cubicBezTo>
                      <a:pt x="524" y="427"/>
                      <a:pt x="550" y="400"/>
                      <a:pt x="550" y="368"/>
                    </a:cubicBezTo>
                    <a:cubicBezTo>
                      <a:pt x="550" y="366"/>
                      <a:pt x="550" y="363"/>
                      <a:pt x="549" y="360"/>
                    </a:cubicBezTo>
                    <a:cubicBezTo>
                      <a:pt x="550" y="358"/>
                      <a:pt x="550" y="355"/>
                      <a:pt x="550" y="353"/>
                    </a:cubicBezTo>
                    <a:cubicBezTo>
                      <a:pt x="492" y="49"/>
                      <a:pt x="492" y="49"/>
                      <a:pt x="492" y="49"/>
                    </a:cubicBezTo>
                    <a:cubicBezTo>
                      <a:pt x="488" y="21"/>
                      <a:pt x="464" y="0"/>
                      <a:pt x="435" y="0"/>
                    </a:cubicBezTo>
                    <a:lnTo>
                      <a:pt x="11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</p:grpSp>
        <p:grpSp>
          <p:nvGrpSpPr>
            <p:cNvPr id="39" name="Group 38"/>
            <p:cNvGrpSpPr/>
            <p:nvPr/>
          </p:nvGrpSpPr>
          <p:grpSpPr>
            <a:xfrm>
              <a:off x="5190756" y="3054658"/>
              <a:ext cx="311256" cy="686358"/>
              <a:chOff x="3242005" y="4008574"/>
              <a:chExt cx="583919" cy="1287613"/>
            </a:xfrm>
            <a:grpFill/>
          </p:grpSpPr>
          <p:sp>
            <p:nvSpPr>
              <p:cNvPr id="49" name="Oval 35"/>
              <p:cNvSpPr>
                <a:spLocks noChangeArrowheads="1"/>
              </p:cNvSpPr>
              <p:nvPr/>
            </p:nvSpPr>
            <p:spPr bwMode="auto">
              <a:xfrm>
                <a:off x="3401710" y="4008574"/>
                <a:ext cx="265758" cy="265758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50" name="Freeform 37"/>
              <p:cNvSpPr>
                <a:spLocks/>
              </p:cNvSpPr>
              <p:nvPr/>
            </p:nvSpPr>
            <p:spPr bwMode="auto">
              <a:xfrm>
                <a:off x="3242005" y="4306772"/>
                <a:ext cx="583919" cy="989415"/>
              </a:xfrm>
              <a:custGeom>
                <a:avLst/>
                <a:gdLst>
                  <a:gd name="T0" fmla="*/ 115 w 550"/>
                  <a:gd name="T1" fmla="*/ 0 h 932"/>
                  <a:gd name="T2" fmla="*/ 57 w 550"/>
                  <a:gd name="T3" fmla="*/ 49 h 932"/>
                  <a:gd name="T4" fmla="*/ 0 w 550"/>
                  <a:gd name="T5" fmla="*/ 353 h 932"/>
                  <a:gd name="T6" fmla="*/ 0 w 550"/>
                  <a:gd name="T7" fmla="*/ 360 h 932"/>
                  <a:gd name="T8" fmla="*/ 0 w 550"/>
                  <a:gd name="T9" fmla="*/ 368 h 932"/>
                  <a:gd name="T10" fmla="*/ 58 w 550"/>
                  <a:gd name="T11" fmla="*/ 427 h 932"/>
                  <a:gd name="T12" fmla="*/ 115 w 550"/>
                  <a:gd name="T13" fmla="*/ 379 h 932"/>
                  <a:gd name="T14" fmla="*/ 152 w 550"/>
                  <a:gd name="T15" fmla="*/ 153 h 932"/>
                  <a:gd name="T16" fmla="*/ 151 w 550"/>
                  <a:gd name="T17" fmla="*/ 874 h 932"/>
                  <a:gd name="T18" fmla="*/ 209 w 550"/>
                  <a:gd name="T19" fmla="*/ 932 h 932"/>
                  <a:gd name="T20" fmla="*/ 268 w 550"/>
                  <a:gd name="T21" fmla="*/ 874 h 932"/>
                  <a:gd name="T22" fmla="*/ 268 w 550"/>
                  <a:gd name="T23" fmla="*/ 517 h 932"/>
                  <a:gd name="T24" fmla="*/ 282 w 550"/>
                  <a:gd name="T25" fmla="*/ 517 h 932"/>
                  <a:gd name="T26" fmla="*/ 282 w 550"/>
                  <a:gd name="T27" fmla="*/ 874 h 932"/>
                  <a:gd name="T28" fmla="*/ 340 w 550"/>
                  <a:gd name="T29" fmla="*/ 932 h 932"/>
                  <a:gd name="T30" fmla="*/ 398 w 550"/>
                  <a:gd name="T31" fmla="*/ 874 h 932"/>
                  <a:gd name="T32" fmla="*/ 398 w 550"/>
                  <a:gd name="T33" fmla="*/ 153 h 932"/>
                  <a:gd name="T34" fmla="*/ 434 w 550"/>
                  <a:gd name="T35" fmla="*/ 379 h 932"/>
                  <a:gd name="T36" fmla="*/ 491 w 550"/>
                  <a:gd name="T37" fmla="*/ 427 h 932"/>
                  <a:gd name="T38" fmla="*/ 550 w 550"/>
                  <a:gd name="T39" fmla="*/ 368 h 932"/>
                  <a:gd name="T40" fmla="*/ 549 w 550"/>
                  <a:gd name="T41" fmla="*/ 360 h 932"/>
                  <a:gd name="T42" fmla="*/ 550 w 550"/>
                  <a:gd name="T43" fmla="*/ 353 h 932"/>
                  <a:gd name="T44" fmla="*/ 492 w 550"/>
                  <a:gd name="T45" fmla="*/ 49 h 932"/>
                  <a:gd name="T46" fmla="*/ 435 w 550"/>
                  <a:gd name="T47" fmla="*/ 0 h 932"/>
                  <a:gd name="T48" fmla="*/ 115 w 550"/>
                  <a:gd name="T49" fmla="*/ 0 h 9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50" h="932">
                    <a:moveTo>
                      <a:pt x="115" y="0"/>
                    </a:moveTo>
                    <a:cubicBezTo>
                      <a:pt x="86" y="0"/>
                      <a:pt x="62" y="21"/>
                      <a:pt x="57" y="49"/>
                    </a:cubicBezTo>
                    <a:cubicBezTo>
                      <a:pt x="0" y="353"/>
                      <a:pt x="0" y="353"/>
                      <a:pt x="0" y="353"/>
                    </a:cubicBezTo>
                    <a:cubicBezTo>
                      <a:pt x="0" y="355"/>
                      <a:pt x="0" y="358"/>
                      <a:pt x="0" y="360"/>
                    </a:cubicBezTo>
                    <a:cubicBezTo>
                      <a:pt x="0" y="363"/>
                      <a:pt x="0" y="366"/>
                      <a:pt x="0" y="368"/>
                    </a:cubicBezTo>
                    <a:cubicBezTo>
                      <a:pt x="0" y="400"/>
                      <a:pt x="26" y="427"/>
                      <a:pt x="58" y="427"/>
                    </a:cubicBezTo>
                    <a:cubicBezTo>
                      <a:pt x="86" y="427"/>
                      <a:pt x="110" y="407"/>
                      <a:pt x="115" y="379"/>
                    </a:cubicBezTo>
                    <a:cubicBezTo>
                      <a:pt x="152" y="153"/>
                      <a:pt x="152" y="153"/>
                      <a:pt x="152" y="153"/>
                    </a:cubicBezTo>
                    <a:cubicBezTo>
                      <a:pt x="151" y="874"/>
                      <a:pt x="151" y="874"/>
                      <a:pt x="151" y="874"/>
                    </a:cubicBezTo>
                    <a:cubicBezTo>
                      <a:pt x="151" y="906"/>
                      <a:pt x="177" y="932"/>
                      <a:pt x="209" y="932"/>
                    </a:cubicBezTo>
                    <a:cubicBezTo>
                      <a:pt x="242" y="932"/>
                      <a:pt x="268" y="906"/>
                      <a:pt x="268" y="874"/>
                    </a:cubicBezTo>
                    <a:cubicBezTo>
                      <a:pt x="268" y="517"/>
                      <a:pt x="268" y="517"/>
                      <a:pt x="268" y="517"/>
                    </a:cubicBezTo>
                    <a:cubicBezTo>
                      <a:pt x="282" y="517"/>
                      <a:pt x="282" y="517"/>
                      <a:pt x="282" y="517"/>
                    </a:cubicBezTo>
                    <a:cubicBezTo>
                      <a:pt x="282" y="874"/>
                      <a:pt x="282" y="874"/>
                      <a:pt x="282" y="874"/>
                    </a:cubicBezTo>
                    <a:cubicBezTo>
                      <a:pt x="282" y="906"/>
                      <a:pt x="308" y="932"/>
                      <a:pt x="340" y="932"/>
                    </a:cubicBezTo>
                    <a:cubicBezTo>
                      <a:pt x="372" y="932"/>
                      <a:pt x="398" y="906"/>
                      <a:pt x="398" y="874"/>
                    </a:cubicBezTo>
                    <a:cubicBezTo>
                      <a:pt x="398" y="153"/>
                      <a:pt x="398" y="153"/>
                      <a:pt x="398" y="153"/>
                    </a:cubicBezTo>
                    <a:cubicBezTo>
                      <a:pt x="434" y="379"/>
                      <a:pt x="434" y="379"/>
                      <a:pt x="434" y="379"/>
                    </a:cubicBezTo>
                    <a:cubicBezTo>
                      <a:pt x="439" y="407"/>
                      <a:pt x="463" y="427"/>
                      <a:pt x="491" y="427"/>
                    </a:cubicBezTo>
                    <a:cubicBezTo>
                      <a:pt x="524" y="427"/>
                      <a:pt x="550" y="400"/>
                      <a:pt x="550" y="368"/>
                    </a:cubicBezTo>
                    <a:cubicBezTo>
                      <a:pt x="550" y="366"/>
                      <a:pt x="550" y="363"/>
                      <a:pt x="549" y="360"/>
                    </a:cubicBezTo>
                    <a:cubicBezTo>
                      <a:pt x="550" y="358"/>
                      <a:pt x="550" y="355"/>
                      <a:pt x="550" y="353"/>
                    </a:cubicBezTo>
                    <a:cubicBezTo>
                      <a:pt x="492" y="49"/>
                      <a:pt x="492" y="49"/>
                      <a:pt x="492" y="49"/>
                    </a:cubicBezTo>
                    <a:cubicBezTo>
                      <a:pt x="488" y="21"/>
                      <a:pt x="464" y="0"/>
                      <a:pt x="435" y="0"/>
                    </a:cubicBezTo>
                    <a:lnTo>
                      <a:pt x="11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3682045" y="3054658"/>
              <a:ext cx="311256" cy="686358"/>
              <a:chOff x="3242005" y="4008574"/>
              <a:chExt cx="583919" cy="1287613"/>
            </a:xfrm>
            <a:grpFill/>
          </p:grpSpPr>
          <p:sp>
            <p:nvSpPr>
              <p:cNvPr id="47" name="Oval 35"/>
              <p:cNvSpPr>
                <a:spLocks noChangeArrowheads="1"/>
              </p:cNvSpPr>
              <p:nvPr/>
            </p:nvSpPr>
            <p:spPr bwMode="auto">
              <a:xfrm>
                <a:off x="3401710" y="4008574"/>
                <a:ext cx="265758" cy="265758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48" name="Freeform 37"/>
              <p:cNvSpPr>
                <a:spLocks/>
              </p:cNvSpPr>
              <p:nvPr/>
            </p:nvSpPr>
            <p:spPr bwMode="auto">
              <a:xfrm>
                <a:off x="3242005" y="4306772"/>
                <a:ext cx="583919" cy="989415"/>
              </a:xfrm>
              <a:custGeom>
                <a:avLst/>
                <a:gdLst>
                  <a:gd name="T0" fmla="*/ 115 w 550"/>
                  <a:gd name="T1" fmla="*/ 0 h 932"/>
                  <a:gd name="T2" fmla="*/ 57 w 550"/>
                  <a:gd name="T3" fmla="*/ 49 h 932"/>
                  <a:gd name="T4" fmla="*/ 0 w 550"/>
                  <a:gd name="T5" fmla="*/ 353 h 932"/>
                  <a:gd name="T6" fmla="*/ 0 w 550"/>
                  <a:gd name="T7" fmla="*/ 360 h 932"/>
                  <a:gd name="T8" fmla="*/ 0 w 550"/>
                  <a:gd name="T9" fmla="*/ 368 h 932"/>
                  <a:gd name="T10" fmla="*/ 58 w 550"/>
                  <a:gd name="T11" fmla="*/ 427 h 932"/>
                  <a:gd name="T12" fmla="*/ 115 w 550"/>
                  <a:gd name="T13" fmla="*/ 379 h 932"/>
                  <a:gd name="T14" fmla="*/ 152 w 550"/>
                  <a:gd name="T15" fmla="*/ 153 h 932"/>
                  <a:gd name="T16" fmla="*/ 151 w 550"/>
                  <a:gd name="T17" fmla="*/ 874 h 932"/>
                  <a:gd name="T18" fmla="*/ 209 w 550"/>
                  <a:gd name="T19" fmla="*/ 932 h 932"/>
                  <a:gd name="T20" fmla="*/ 268 w 550"/>
                  <a:gd name="T21" fmla="*/ 874 h 932"/>
                  <a:gd name="T22" fmla="*/ 268 w 550"/>
                  <a:gd name="T23" fmla="*/ 517 h 932"/>
                  <a:gd name="T24" fmla="*/ 282 w 550"/>
                  <a:gd name="T25" fmla="*/ 517 h 932"/>
                  <a:gd name="T26" fmla="*/ 282 w 550"/>
                  <a:gd name="T27" fmla="*/ 874 h 932"/>
                  <a:gd name="T28" fmla="*/ 340 w 550"/>
                  <a:gd name="T29" fmla="*/ 932 h 932"/>
                  <a:gd name="T30" fmla="*/ 398 w 550"/>
                  <a:gd name="T31" fmla="*/ 874 h 932"/>
                  <a:gd name="T32" fmla="*/ 398 w 550"/>
                  <a:gd name="T33" fmla="*/ 153 h 932"/>
                  <a:gd name="T34" fmla="*/ 434 w 550"/>
                  <a:gd name="T35" fmla="*/ 379 h 932"/>
                  <a:gd name="T36" fmla="*/ 491 w 550"/>
                  <a:gd name="T37" fmla="*/ 427 h 932"/>
                  <a:gd name="T38" fmla="*/ 550 w 550"/>
                  <a:gd name="T39" fmla="*/ 368 h 932"/>
                  <a:gd name="T40" fmla="*/ 549 w 550"/>
                  <a:gd name="T41" fmla="*/ 360 h 932"/>
                  <a:gd name="T42" fmla="*/ 550 w 550"/>
                  <a:gd name="T43" fmla="*/ 353 h 932"/>
                  <a:gd name="T44" fmla="*/ 492 w 550"/>
                  <a:gd name="T45" fmla="*/ 49 h 932"/>
                  <a:gd name="T46" fmla="*/ 435 w 550"/>
                  <a:gd name="T47" fmla="*/ 0 h 932"/>
                  <a:gd name="T48" fmla="*/ 115 w 550"/>
                  <a:gd name="T49" fmla="*/ 0 h 9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50" h="932">
                    <a:moveTo>
                      <a:pt x="115" y="0"/>
                    </a:moveTo>
                    <a:cubicBezTo>
                      <a:pt x="86" y="0"/>
                      <a:pt x="62" y="21"/>
                      <a:pt x="57" y="49"/>
                    </a:cubicBezTo>
                    <a:cubicBezTo>
                      <a:pt x="0" y="353"/>
                      <a:pt x="0" y="353"/>
                      <a:pt x="0" y="353"/>
                    </a:cubicBezTo>
                    <a:cubicBezTo>
                      <a:pt x="0" y="355"/>
                      <a:pt x="0" y="358"/>
                      <a:pt x="0" y="360"/>
                    </a:cubicBezTo>
                    <a:cubicBezTo>
                      <a:pt x="0" y="363"/>
                      <a:pt x="0" y="366"/>
                      <a:pt x="0" y="368"/>
                    </a:cubicBezTo>
                    <a:cubicBezTo>
                      <a:pt x="0" y="400"/>
                      <a:pt x="26" y="427"/>
                      <a:pt x="58" y="427"/>
                    </a:cubicBezTo>
                    <a:cubicBezTo>
                      <a:pt x="86" y="427"/>
                      <a:pt x="110" y="407"/>
                      <a:pt x="115" y="379"/>
                    </a:cubicBezTo>
                    <a:cubicBezTo>
                      <a:pt x="152" y="153"/>
                      <a:pt x="152" y="153"/>
                      <a:pt x="152" y="153"/>
                    </a:cubicBezTo>
                    <a:cubicBezTo>
                      <a:pt x="151" y="874"/>
                      <a:pt x="151" y="874"/>
                      <a:pt x="151" y="874"/>
                    </a:cubicBezTo>
                    <a:cubicBezTo>
                      <a:pt x="151" y="906"/>
                      <a:pt x="177" y="932"/>
                      <a:pt x="209" y="932"/>
                    </a:cubicBezTo>
                    <a:cubicBezTo>
                      <a:pt x="242" y="932"/>
                      <a:pt x="268" y="906"/>
                      <a:pt x="268" y="874"/>
                    </a:cubicBezTo>
                    <a:cubicBezTo>
                      <a:pt x="268" y="517"/>
                      <a:pt x="268" y="517"/>
                      <a:pt x="268" y="517"/>
                    </a:cubicBezTo>
                    <a:cubicBezTo>
                      <a:pt x="282" y="517"/>
                      <a:pt x="282" y="517"/>
                      <a:pt x="282" y="517"/>
                    </a:cubicBezTo>
                    <a:cubicBezTo>
                      <a:pt x="282" y="874"/>
                      <a:pt x="282" y="874"/>
                      <a:pt x="282" y="874"/>
                    </a:cubicBezTo>
                    <a:cubicBezTo>
                      <a:pt x="282" y="906"/>
                      <a:pt x="308" y="932"/>
                      <a:pt x="340" y="932"/>
                    </a:cubicBezTo>
                    <a:cubicBezTo>
                      <a:pt x="372" y="932"/>
                      <a:pt x="398" y="906"/>
                      <a:pt x="398" y="874"/>
                    </a:cubicBezTo>
                    <a:cubicBezTo>
                      <a:pt x="398" y="153"/>
                      <a:pt x="398" y="153"/>
                      <a:pt x="398" y="153"/>
                    </a:cubicBezTo>
                    <a:cubicBezTo>
                      <a:pt x="434" y="379"/>
                      <a:pt x="434" y="379"/>
                      <a:pt x="434" y="379"/>
                    </a:cubicBezTo>
                    <a:cubicBezTo>
                      <a:pt x="439" y="407"/>
                      <a:pt x="463" y="427"/>
                      <a:pt x="491" y="427"/>
                    </a:cubicBezTo>
                    <a:cubicBezTo>
                      <a:pt x="524" y="427"/>
                      <a:pt x="550" y="400"/>
                      <a:pt x="550" y="368"/>
                    </a:cubicBezTo>
                    <a:cubicBezTo>
                      <a:pt x="550" y="366"/>
                      <a:pt x="550" y="363"/>
                      <a:pt x="549" y="360"/>
                    </a:cubicBezTo>
                    <a:cubicBezTo>
                      <a:pt x="550" y="358"/>
                      <a:pt x="550" y="355"/>
                      <a:pt x="550" y="353"/>
                    </a:cubicBezTo>
                    <a:cubicBezTo>
                      <a:pt x="492" y="49"/>
                      <a:pt x="492" y="49"/>
                      <a:pt x="492" y="49"/>
                    </a:cubicBezTo>
                    <a:cubicBezTo>
                      <a:pt x="488" y="21"/>
                      <a:pt x="464" y="0"/>
                      <a:pt x="435" y="0"/>
                    </a:cubicBezTo>
                    <a:lnTo>
                      <a:pt x="11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>
              <a:off x="4059223" y="3054658"/>
              <a:ext cx="311256" cy="686358"/>
              <a:chOff x="3242005" y="4008574"/>
              <a:chExt cx="583919" cy="1287613"/>
            </a:xfrm>
            <a:grpFill/>
          </p:grpSpPr>
          <p:sp>
            <p:nvSpPr>
              <p:cNvPr id="45" name="Oval 35"/>
              <p:cNvSpPr>
                <a:spLocks noChangeArrowheads="1"/>
              </p:cNvSpPr>
              <p:nvPr/>
            </p:nvSpPr>
            <p:spPr bwMode="auto">
              <a:xfrm>
                <a:off x="3401710" y="4008574"/>
                <a:ext cx="265758" cy="265758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46" name="Freeform 37"/>
              <p:cNvSpPr>
                <a:spLocks/>
              </p:cNvSpPr>
              <p:nvPr/>
            </p:nvSpPr>
            <p:spPr bwMode="auto">
              <a:xfrm>
                <a:off x="3242005" y="4306772"/>
                <a:ext cx="583919" cy="989415"/>
              </a:xfrm>
              <a:custGeom>
                <a:avLst/>
                <a:gdLst>
                  <a:gd name="T0" fmla="*/ 115 w 550"/>
                  <a:gd name="T1" fmla="*/ 0 h 932"/>
                  <a:gd name="T2" fmla="*/ 57 w 550"/>
                  <a:gd name="T3" fmla="*/ 49 h 932"/>
                  <a:gd name="T4" fmla="*/ 0 w 550"/>
                  <a:gd name="T5" fmla="*/ 353 h 932"/>
                  <a:gd name="T6" fmla="*/ 0 w 550"/>
                  <a:gd name="T7" fmla="*/ 360 h 932"/>
                  <a:gd name="T8" fmla="*/ 0 w 550"/>
                  <a:gd name="T9" fmla="*/ 368 h 932"/>
                  <a:gd name="T10" fmla="*/ 58 w 550"/>
                  <a:gd name="T11" fmla="*/ 427 h 932"/>
                  <a:gd name="T12" fmla="*/ 115 w 550"/>
                  <a:gd name="T13" fmla="*/ 379 h 932"/>
                  <a:gd name="T14" fmla="*/ 152 w 550"/>
                  <a:gd name="T15" fmla="*/ 153 h 932"/>
                  <a:gd name="T16" fmla="*/ 151 w 550"/>
                  <a:gd name="T17" fmla="*/ 874 h 932"/>
                  <a:gd name="T18" fmla="*/ 209 w 550"/>
                  <a:gd name="T19" fmla="*/ 932 h 932"/>
                  <a:gd name="T20" fmla="*/ 268 w 550"/>
                  <a:gd name="T21" fmla="*/ 874 h 932"/>
                  <a:gd name="T22" fmla="*/ 268 w 550"/>
                  <a:gd name="T23" fmla="*/ 517 h 932"/>
                  <a:gd name="T24" fmla="*/ 282 w 550"/>
                  <a:gd name="T25" fmla="*/ 517 h 932"/>
                  <a:gd name="T26" fmla="*/ 282 w 550"/>
                  <a:gd name="T27" fmla="*/ 874 h 932"/>
                  <a:gd name="T28" fmla="*/ 340 w 550"/>
                  <a:gd name="T29" fmla="*/ 932 h 932"/>
                  <a:gd name="T30" fmla="*/ 398 w 550"/>
                  <a:gd name="T31" fmla="*/ 874 h 932"/>
                  <a:gd name="T32" fmla="*/ 398 w 550"/>
                  <a:gd name="T33" fmla="*/ 153 h 932"/>
                  <a:gd name="T34" fmla="*/ 434 w 550"/>
                  <a:gd name="T35" fmla="*/ 379 h 932"/>
                  <a:gd name="T36" fmla="*/ 491 w 550"/>
                  <a:gd name="T37" fmla="*/ 427 h 932"/>
                  <a:gd name="T38" fmla="*/ 550 w 550"/>
                  <a:gd name="T39" fmla="*/ 368 h 932"/>
                  <a:gd name="T40" fmla="*/ 549 w 550"/>
                  <a:gd name="T41" fmla="*/ 360 h 932"/>
                  <a:gd name="T42" fmla="*/ 550 w 550"/>
                  <a:gd name="T43" fmla="*/ 353 h 932"/>
                  <a:gd name="T44" fmla="*/ 492 w 550"/>
                  <a:gd name="T45" fmla="*/ 49 h 932"/>
                  <a:gd name="T46" fmla="*/ 435 w 550"/>
                  <a:gd name="T47" fmla="*/ 0 h 932"/>
                  <a:gd name="T48" fmla="*/ 115 w 550"/>
                  <a:gd name="T49" fmla="*/ 0 h 9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50" h="932">
                    <a:moveTo>
                      <a:pt x="115" y="0"/>
                    </a:moveTo>
                    <a:cubicBezTo>
                      <a:pt x="86" y="0"/>
                      <a:pt x="62" y="21"/>
                      <a:pt x="57" y="49"/>
                    </a:cubicBezTo>
                    <a:cubicBezTo>
                      <a:pt x="0" y="353"/>
                      <a:pt x="0" y="353"/>
                      <a:pt x="0" y="353"/>
                    </a:cubicBezTo>
                    <a:cubicBezTo>
                      <a:pt x="0" y="355"/>
                      <a:pt x="0" y="358"/>
                      <a:pt x="0" y="360"/>
                    </a:cubicBezTo>
                    <a:cubicBezTo>
                      <a:pt x="0" y="363"/>
                      <a:pt x="0" y="366"/>
                      <a:pt x="0" y="368"/>
                    </a:cubicBezTo>
                    <a:cubicBezTo>
                      <a:pt x="0" y="400"/>
                      <a:pt x="26" y="427"/>
                      <a:pt x="58" y="427"/>
                    </a:cubicBezTo>
                    <a:cubicBezTo>
                      <a:pt x="86" y="427"/>
                      <a:pt x="110" y="407"/>
                      <a:pt x="115" y="379"/>
                    </a:cubicBezTo>
                    <a:cubicBezTo>
                      <a:pt x="152" y="153"/>
                      <a:pt x="152" y="153"/>
                      <a:pt x="152" y="153"/>
                    </a:cubicBezTo>
                    <a:cubicBezTo>
                      <a:pt x="151" y="874"/>
                      <a:pt x="151" y="874"/>
                      <a:pt x="151" y="874"/>
                    </a:cubicBezTo>
                    <a:cubicBezTo>
                      <a:pt x="151" y="906"/>
                      <a:pt x="177" y="932"/>
                      <a:pt x="209" y="932"/>
                    </a:cubicBezTo>
                    <a:cubicBezTo>
                      <a:pt x="242" y="932"/>
                      <a:pt x="268" y="906"/>
                      <a:pt x="268" y="874"/>
                    </a:cubicBezTo>
                    <a:cubicBezTo>
                      <a:pt x="268" y="517"/>
                      <a:pt x="268" y="517"/>
                      <a:pt x="268" y="517"/>
                    </a:cubicBezTo>
                    <a:cubicBezTo>
                      <a:pt x="282" y="517"/>
                      <a:pt x="282" y="517"/>
                      <a:pt x="282" y="517"/>
                    </a:cubicBezTo>
                    <a:cubicBezTo>
                      <a:pt x="282" y="874"/>
                      <a:pt x="282" y="874"/>
                      <a:pt x="282" y="874"/>
                    </a:cubicBezTo>
                    <a:cubicBezTo>
                      <a:pt x="282" y="906"/>
                      <a:pt x="308" y="932"/>
                      <a:pt x="340" y="932"/>
                    </a:cubicBezTo>
                    <a:cubicBezTo>
                      <a:pt x="372" y="932"/>
                      <a:pt x="398" y="906"/>
                      <a:pt x="398" y="874"/>
                    </a:cubicBezTo>
                    <a:cubicBezTo>
                      <a:pt x="398" y="153"/>
                      <a:pt x="398" y="153"/>
                      <a:pt x="398" y="153"/>
                    </a:cubicBezTo>
                    <a:cubicBezTo>
                      <a:pt x="434" y="379"/>
                      <a:pt x="434" y="379"/>
                      <a:pt x="434" y="379"/>
                    </a:cubicBezTo>
                    <a:cubicBezTo>
                      <a:pt x="439" y="407"/>
                      <a:pt x="463" y="427"/>
                      <a:pt x="491" y="427"/>
                    </a:cubicBezTo>
                    <a:cubicBezTo>
                      <a:pt x="524" y="427"/>
                      <a:pt x="550" y="400"/>
                      <a:pt x="550" y="368"/>
                    </a:cubicBezTo>
                    <a:cubicBezTo>
                      <a:pt x="550" y="366"/>
                      <a:pt x="550" y="363"/>
                      <a:pt x="549" y="360"/>
                    </a:cubicBezTo>
                    <a:cubicBezTo>
                      <a:pt x="550" y="358"/>
                      <a:pt x="550" y="355"/>
                      <a:pt x="550" y="353"/>
                    </a:cubicBezTo>
                    <a:cubicBezTo>
                      <a:pt x="492" y="49"/>
                      <a:pt x="492" y="49"/>
                      <a:pt x="492" y="49"/>
                    </a:cubicBezTo>
                    <a:cubicBezTo>
                      <a:pt x="488" y="21"/>
                      <a:pt x="464" y="0"/>
                      <a:pt x="435" y="0"/>
                    </a:cubicBezTo>
                    <a:lnTo>
                      <a:pt x="11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</p:grpSp>
        <p:grpSp>
          <p:nvGrpSpPr>
            <p:cNvPr id="42" name="Group 41"/>
            <p:cNvGrpSpPr/>
            <p:nvPr/>
          </p:nvGrpSpPr>
          <p:grpSpPr>
            <a:xfrm>
              <a:off x="3304867" y="3054658"/>
              <a:ext cx="311256" cy="686358"/>
              <a:chOff x="3242005" y="4008574"/>
              <a:chExt cx="583919" cy="1287613"/>
            </a:xfrm>
            <a:grpFill/>
          </p:grpSpPr>
          <p:sp>
            <p:nvSpPr>
              <p:cNvPr id="43" name="Oval 35"/>
              <p:cNvSpPr>
                <a:spLocks noChangeArrowheads="1"/>
              </p:cNvSpPr>
              <p:nvPr/>
            </p:nvSpPr>
            <p:spPr bwMode="auto">
              <a:xfrm>
                <a:off x="3401710" y="4008574"/>
                <a:ext cx="265758" cy="265758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44" name="Freeform 37"/>
              <p:cNvSpPr>
                <a:spLocks/>
              </p:cNvSpPr>
              <p:nvPr/>
            </p:nvSpPr>
            <p:spPr bwMode="auto">
              <a:xfrm>
                <a:off x="3242005" y="4306772"/>
                <a:ext cx="583919" cy="989415"/>
              </a:xfrm>
              <a:custGeom>
                <a:avLst/>
                <a:gdLst>
                  <a:gd name="T0" fmla="*/ 115 w 550"/>
                  <a:gd name="T1" fmla="*/ 0 h 932"/>
                  <a:gd name="T2" fmla="*/ 57 w 550"/>
                  <a:gd name="T3" fmla="*/ 49 h 932"/>
                  <a:gd name="T4" fmla="*/ 0 w 550"/>
                  <a:gd name="T5" fmla="*/ 353 h 932"/>
                  <a:gd name="T6" fmla="*/ 0 w 550"/>
                  <a:gd name="T7" fmla="*/ 360 h 932"/>
                  <a:gd name="T8" fmla="*/ 0 w 550"/>
                  <a:gd name="T9" fmla="*/ 368 h 932"/>
                  <a:gd name="T10" fmla="*/ 58 w 550"/>
                  <a:gd name="T11" fmla="*/ 427 h 932"/>
                  <a:gd name="T12" fmla="*/ 115 w 550"/>
                  <a:gd name="T13" fmla="*/ 379 h 932"/>
                  <a:gd name="T14" fmla="*/ 152 w 550"/>
                  <a:gd name="T15" fmla="*/ 153 h 932"/>
                  <a:gd name="T16" fmla="*/ 151 w 550"/>
                  <a:gd name="T17" fmla="*/ 874 h 932"/>
                  <a:gd name="T18" fmla="*/ 209 w 550"/>
                  <a:gd name="T19" fmla="*/ 932 h 932"/>
                  <a:gd name="T20" fmla="*/ 268 w 550"/>
                  <a:gd name="T21" fmla="*/ 874 h 932"/>
                  <a:gd name="T22" fmla="*/ 268 w 550"/>
                  <a:gd name="T23" fmla="*/ 517 h 932"/>
                  <a:gd name="T24" fmla="*/ 282 w 550"/>
                  <a:gd name="T25" fmla="*/ 517 h 932"/>
                  <a:gd name="T26" fmla="*/ 282 w 550"/>
                  <a:gd name="T27" fmla="*/ 874 h 932"/>
                  <a:gd name="T28" fmla="*/ 340 w 550"/>
                  <a:gd name="T29" fmla="*/ 932 h 932"/>
                  <a:gd name="T30" fmla="*/ 398 w 550"/>
                  <a:gd name="T31" fmla="*/ 874 h 932"/>
                  <a:gd name="T32" fmla="*/ 398 w 550"/>
                  <a:gd name="T33" fmla="*/ 153 h 932"/>
                  <a:gd name="T34" fmla="*/ 434 w 550"/>
                  <a:gd name="T35" fmla="*/ 379 h 932"/>
                  <a:gd name="T36" fmla="*/ 491 w 550"/>
                  <a:gd name="T37" fmla="*/ 427 h 932"/>
                  <a:gd name="T38" fmla="*/ 550 w 550"/>
                  <a:gd name="T39" fmla="*/ 368 h 932"/>
                  <a:gd name="T40" fmla="*/ 549 w 550"/>
                  <a:gd name="T41" fmla="*/ 360 h 932"/>
                  <a:gd name="T42" fmla="*/ 550 w 550"/>
                  <a:gd name="T43" fmla="*/ 353 h 932"/>
                  <a:gd name="T44" fmla="*/ 492 w 550"/>
                  <a:gd name="T45" fmla="*/ 49 h 932"/>
                  <a:gd name="T46" fmla="*/ 435 w 550"/>
                  <a:gd name="T47" fmla="*/ 0 h 932"/>
                  <a:gd name="T48" fmla="*/ 115 w 550"/>
                  <a:gd name="T49" fmla="*/ 0 h 9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50" h="932">
                    <a:moveTo>
                      <a:pt x="115" y="0"/>
                    </a:moveTo>
                    <a:cubicBezTo>
                      <a:pt x="86" y="0"/>
                      <a:pt x="62" y="21"/>
                      <a:pt x="57" y="49"/>
                    </a:cubicBezTo>
                    <a:cubicBezTo>
                      <a:pt x="0" y="353"/>
                      <a:pt x="0" y="353"/>
                      <a:pt x="0" y="353"/>
                    </a:cubicBezTo>
                    <a:cubicBezTo>
                      <a:pt x="0" y="355"/>
                      <a:pt x="0" y="358"/>
                      <a:pt x="0" y="360"/>
                    </a:cubicBezTo>
                    <a:cubicBezTo>
                      <a:pt x="0" y="363"/>
                      <a:pt x="0" y="366"/>
                      <a:pt x="0" y="368"/>
                    </a:cubicBezTo>
                    <a:cubicBezTo>
                      <a:pt x="0" y="400"/>
                      <a:pt x="26" y="427"/>
                      <a:pt x="58" y="427"/>
                    </a:cubicBezTo>
                    <a:cubicBezTo>
                      <a:pt x="86" y="427"/>
                      <a:pt x="110" y="407"/>
                      <a:pt x="115" y="379"/>
                    </a:cubicBezTo>
                    <a:cubicBezTo>
                      <a:pt x="152" y="153"/>
                      <a:pt x="152" y="153"/>
                      <a:pt x="152" y="153"/>
                    </a:cubicBezTo>
                    <a:cubicBezTo>
                      <a:pt x="151" y="874"/>
                      <a:pt x="151" y="874"/>
                      <a:pt x="151" y="874"/>
                    </a:cubicBezTo>
                    <a:cubicBezTo>
                      <a:pt x="151" y="906"/>
                      <a:pt x="177" y="932"/>
                      <a:pt x="209" y="932"/>
                    </a:cubicBezTo>
                    <a:cubicBezTo>
                      <a:pt x="242" y="932"/>
                      <a:pt x="268" y="906"/>
                      <a:pt x="268" y="874"/>
                    </a:cubicBezTo>
                    <a:cubicBezTo>
                      <a:pt x="268" y="517"/>
                      <a:pt x="268" y="517"/>
                      <a:pt x="268" y="517"/>
                    </a:cubicBezTo>
                    <a:cubicBezTo>
                      <a:pt x="282" y="517"/>
                      <a:pt x="282" y="517"/>
                      <a:pt x="282" y="517"/>
                    </a:cubicBezTo>
                    <a:cubicBezTo>
                      <a:pt x="282" y="874"/>
                      <a:pt x="282" y="874"/>
                      <a:pt x="282" y="874"/>
                    </a:cubicBezTo>
                    <a:cubicBezTo>
                      <a:pt x="282" y="906"/>
                      <a:pt x="308" y="932"/>
                      <a:pt x="340" y="932"/>
                    </a:cubicBezTo>
                    <a:cubicBezTo>
                      <a:pt x="372" y="932"/>
                      <a:pt x="398" y="906"/>
                      <a:pt x="398" y="874"/>
                    </a:cubicBezTo>
                    <a:cubicBezTo>
                      <a:pt x="398" y="153"/>
                      <a:pt x="398" y="153"/>
                      <a:pt x="398" y="153"/>
                    </a:cubicBezTo>
                    <a:cubicBezTo>
                      <a:pt x="434" y="379"/>
                      <a:pt x="434" y="379"/>
                      <a:pt x="434" y="379"/>
                    </a:cubicBezTo>
                    <a:cubicBezTo>
                      <a:pt x="439" y="407"/>
                      <a:pt x="463" y="427"/>
                      <a:pt x="491" y="427"/>
                    </a:cubicBezTo>
                    <a:cubicBezTo>
                      <a:pt x="524" y="427"/>
                      <a:pt x="550" y="400"/>
                      <a:pt x="550" y="368"/>
                    </a:cubicBezTo>
                    <a:cubicBezTo>
                      <a:pt x="550" y="366"/>
                      <a:pt x="550" y="363"/>
                      <a:pt x="549" y="360"/>
                    </a:cubicBezTo>
                    <a:cubicBezTo>
                      <a:pt x="550" y="358"/>
                      <a:pt x="550" y="355"/>
                      <a:pt x="550" y="353"/>
                    </a:cubicBezTo>
                    <a:cubicBezTo>
                      <a:pt x="492" y="49"/>
                      <a:pt x="492" y="49"/>
                      <a:pt x="492" y="49"/>
                    </a:cubicBezTo>
                    <a:cubicBezTo>
                      <a:pt x="488" y="21"/>
                      <a:pt x="464" y="0"/>
                      <a:pt x="435" y="0"/>
                    </a:cubicBezTo>
                    <a:lnTo>
                      <a:pt x="11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</p:grpSp>
      </p:grpSp>
      <p:grpSp>
        <p:nvGrpSpPr>
          <p:cNvPr id="55" name="Group 54"/>
          <p:cNvGrpSpPr/>
          <p:nvPr/>
        </p:nvGrpSpPr>
        <p:grpSpPr>
          <a:xfrm>
            <a:off x="2430125" y="3609379"/>
            <a:ext cx="3261968" cy="686358"/>
            <a:chOff x="2753210" y="3773007"/>
            <a:chExt cx="3261968" cy="686358"/>
          </a:xfrm>
          <a:solidFill>
            <a:schemeClr val="accent1"/>
          </a:solidFill>
        </p:grpSpPr>
        <p:grpSp>
          <p:nvGrpSpPr>
            <p:cNvPr id="56" name="Group 55"/>
            <p:cNvGrpSpPr/>
            <p:nvPr/>
          </p:nvGrpSpPr>
          <p:grpSpPr>
            <a:xfrm>
              <a:off x="4228566" y="3773007"/>
              <a:ext cx="311256" cy="686358"/>
              <a:chOff x="3242005" y="4008574"/>
              <a:chExt cx="583919" cy="1287613"/>
            </a:xfrm>
            <a:grpFill/>
          </p:grpSpPr>
          <p:sp>
            <p:nvSpPr>
              <p:cNvPr id="81" name="Oval 35"/>
              <p:cNvSpPr>
                <a:spLocks noChangeArrowheads="1"/>
              </p:cNvSpPr>
              <p:nvPr/>
            </p:nvSpPr>
            <p:spPr bwMode="auto">
              <a:xfrm>
                <a:off x="3401710" y="4008574"/>
                <a:ext cx="265758" cy="265758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82" name="Freeform 37"/>
              <p:cNvSpPr>
                <a:spLocks/>
              </p:cNvSpPr>
              <p:nvPr/>
            </p:nvSpPr>
            <p:spPr bwMode="auto">
              <a:xfrm>
                <a:off x="3242005" y="4306772"/>
                <a:ext cx="583919" cy="989415"/>
              </a:xfrm>
              <a:custGeom>
                <a:avLst/>
                <a:gdLst>
                  <a:gd name="T0" fmla="*/ 115 w 550"/>
                  <a:gd name="T1" fmla="*/ 0 h 932"/>
                  <a:gd name="T2" fmla="*/ 57 w 550"/>
                  <a:gd name="T3" fmla="*/ 49 h 932"/>
                  <a:gd name="T4" fmla="*/ 0 w 550"/>
                  <a:gd name="T5" fmla="*/ 353 h 932"/>
                  <a:gd name="T6" fmla="*/ 0 w 550"/>
                  <a:gd name="T7" fmla="*/ 360 h 932"/>
                  <a:gd name="T8" fmla="*/ 0 w 550"/>
                  <a:gd name="T9" fmla="*/ 368 h 932"/>
                  <a:gd name="T10" fmla="*/ 58 w 550"/>
                  <a:gd name="T11" fmla="*/ 427 h 932"/>
                  <a:gd name="T12" fmla="*/ 115 w 550"/>
                  <a:gd name="T13" fmla="*/ 379 h 932"/>
                  <a:gd name="T14" fmla="*/ 152 w 550"/>
                  <a:gd name="T15" fmla="*/ 153 h 932"/>
                  <a:gd name="T16" fmla="*/ 151 w 550"/>
                  <a:gd name="T17" fmla="*/ 874 h 932"/>
                  <a:gd name="T18" fmla="*/ 209 w 550"/>
                  <a:gd name="T19" fmla="*/ 932 h 932"/>
                  <a:gd name="T20" fmla="*/ 268 w 550"/>
                  <a:gd name="T21" fmla="*/ 874 h 932"/>
                  <a:gd name="T22" fmla="*/ 268 w 550"/>
                  <a:gd name="T23" fmla="*/ 517 h 932"/>
                  <a:gd name="T24" fmla="*/ 282 w 550"/>
                  <a:gd name="T25" fmla="*/ 517 h 932"/>
                  <a:gd name="T26" fmla="*/ 282 w 550"/>
                  <a:gd name="T27" fmla="*/ 874 h 932"/>
                  <a:gd name="T28" fmla="*/ 340 w 550"/>
                  <a:gd name="T29" fmla="*/ 932 h 932"/>
                  <a:gd name="T30" fmla="*/ 398 w 550"/>
                  <a:gd name="T31" fmla="*/ 874 h 932"/>
                  <a:gd name="T32" fmla="*/ 398 w 550"/>
                  <a:gd name="T33" fmla="*/ 153 h 932"/>
                  <a:gd name="T34" fmla="*/ 434 w 550"/>
                  <a:gd name="T35" fmla="*/ 379 h 932"/>
                  <a:gd name="T36" fmla="*/ 491 w 550"/>
                  <a:gd name="T37" fmla="*/ 427 h 932"/>
                  <a:gd name="T38" fmla="*/ 550 w 550"/>
                  <a:gd name="T39" fmla="*/ 368 h 932"/>
                  <a:gd name="T40" fmla="*/ 549 w 550"/>
                  <a:gd name="T41" fmla="*/ 360 h 932"/>
                  <a:gd name="T42" fmla="*/ 550 w 550"/>
                  <a:gd name="T43" fmla="*/ 353 h 932"/>
                  <a:gd name="T44" fmla="*/ 492 w 550"/>
                  <a:gd name="T45" fmla="*/ 49 h 932"/>
                  <a:gd name="T46" fmla="*/ 435 w 550"/>
                  <a:gd name="T47" fmla="*/ 0 h 932"/>
                  <a:gd name="T48" fmla="*/ 115 w 550"/>
                  <a:gd name="T49" fmla="*/ 0 h 9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50" h="932">
                    <a:moveTo>
                      <a:pt x="115" y="0"/>
                    </a:moveTo>
                    <a:cubicBezTo>
                      <a:pt x="86" y="0"/>
                      <a:pt x="62" y="21"/>
                      <a:pt x="57" y="49"/>
                    </a:cubicBezTo>
                    <a:cubicBezTo>
                      <a:pt x="0" y="353"/>
                      <a:pt x="0" y="353"/>
                      <a:pt x="0" y="353"/>
                    </a:cubicBezTo>
                    <a:cubicBezTo>
                      <a:pt x="0" y="355"/>
                      <a:pt x="0" y="358"/>
                      <a:pt x="0" y="360"/>
                    </a:cubicBezTo>
                    <a:cubicBezTo>
                      <a:pt x="0" y="363"/>
                      <a:pt x="0" y="366"/>
                      <a:pt x="0" y="368"/>
                    </a:cubicBezTo>
                    <a:cubicBezTo>
                      <a:pt x="0" y="400"/>
                      <a:pt x="26" y="427"/>
                      <a:pt x="58" y="427"/>
                    </a:cubicBezTo>
                    <a:cubicBezTo>
                      <a:pt x="86" y="427"/>
                      <a:pt x="110" y="407"/>
                      <a:pt x="115" y="379"/>
                    </a:cubicBezTo>
                    <a:cubicBezTo>
                      <a:pt x="152" y="153"/>
                      <a:pt x="152" y="153"/>
                      <a:pt x="152" y="153"/>
                    </a:cubicBezTo>
                    <a:cubicBezTo>
                      <a:pt x="151" y="874"/>
                      <a:pt x="151" y="874"/>
                      <a:pt x="151" y="874"/>
                    </a:cubicBezTo>
                    <a:cubicBezTo>
                      <a:pt x="151" y="906"/>
                      <a:pt x="177" y="932"/>
                      <a:pt x="209" y="932"/>
                    </a:cubicBezTo>
                    <a:cubicBezTo>
                      <a:pt x="242" y="932"/>
                      <a:pt x="268" y="906"/>
                      <a:pt x="268" y="874"/>
                    </a:cubicBezTo>
                    <a:cubicBezTo>
                      <a:pt x="268" y="517"/>
                      <a:pt x="268" y="517"/>
                      <a:pt x="268" y="517"/>
                    </a:cubicBezTo>
                    <a:cubicBezTo>
                      <a:pt x="282" y="517"/>
                      <a:pt x="282" y="517"/>
                      <a:pt x="282" y="517"/>
                    </a:cubicBezTo>
                    <a:cubicBezTo>
                      <a:pt x="282" y="874"/>
                      <a:pt x="282" y="874"/>
                      <a:pt x="282" y="874"/>
                    </a:cubicBezTo>
                    <a:cubicBezTo>
                      <a:pt x="282" y="906"/>
                      <a:pt x="308" y="932"/>
                      <a:pt x="340" y="932"/>
                    </a:cubicBezTo>
                    <a:cubicBezTo>
                      <a:pt x="372" y="932"/>
                      <a:pt x="398" y="906"/>
                      <a:pt x="398" y="874"/>
                    </a:cubicBezTo>
                    <a:cubicBezTo>
                      <a:pt x="398" y="153"/>
                      <a:pt x="398" y="153"/>
                      <a:pt x="398" y="153"/>
                    </a:cubicBezTo>
                    <a:cubicBezTo>
                      <a:pt x="434" y="379"/>
                      <a:pt x="434" y="379"/>
                      <a:pt x="434" y="379"/>
                    </a:cubicBezTo>
                    <a:cubicBezTo>
                      <a:pt x="439" y="407"/>
                      <a:pt x="463" y="427"/>
                      <a:pt x="491" y="427"/>
                    </a:cubicBezTo>
                    <a:cubicBezTo>
                      <a:pt x="524" y="427"/>
                      <a:pt x="550" y="400"/>
                      <a:pt x="550" y="368"/>
                    </a:cubicBezTo>
                    <a:cubicBezTo>
                      <a:pt x="550" y="366"/>
                      <a:pt x="550" y="363"/>
                      <a:pt x="549" y="360"/>
                    </a:cubicBezTo>
                    <a:cubicBezTo>
                      <a:pt x="550" y="358"/>
                      <a:pt x="550" y="355"/>
                      <a:pt x="550" y="353"/>
                    </a:cubicBezTo>
                    <a:cubicBezTo>
                      <a:pt x="492" y="49"/>
                      <a:pt x="492" y="49"/>
                      <a:pt x="492" y="49"/>
                    </a:cubicBezTo>
                    <a:cubicBezTo>
                      <a:pt x="488" y="21"/>
                      <a:pt x="464" y="0"/>
                      <a:pt x="435" y="0"/>
                    </a:cubicBezTo>
                    <a:lnTo>
                      <a:pt x="11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</p:grpSp>
        <p:grpSp>
          <p:nvGrpSpPr>
            <p:cNvPr id="57" name="Group 56"/>
            <p:cNvGrpSpPr/>
            <p:nvPr/>
          </p:nvGrpSpPr>
          <p:grpSpPr>
            <a:xfrm>
              <a:off x="4597405" y="3773007"/>
              <a:ext cx="311256" cy="686358"/>
              <a:chOff x="3242005" y="4008574"/>
              <a:chExt cx="583919" cy="1287613"/>
            </a:xfrm>
            <a:grpFill/>
          </p:grpSpPr>
          <p:sp>
            <p:nvSpPr>
              <p:cNvPr id="79" name="Oval 35"/>
              <p:cNvSpPr>
                <a:spLocks noChangeArrowheads="1"/>
              </p:cNvSpPr>
              <p:nvPr/>
            </p:nvSpPr>
            <p:spPr bwMode="auto">
              <a:xfrm>
                <a:off x="3401710" y="4008574"/>
                <a:ext cx="265758" cy="265758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80" name="Freeform 37"/>
              <p:cNvSpPr>
                <a:spLocks/>
              </p:cNvSpPr>
              <p:nvPr/>
            </p:nvSpPr>
            <p:spPr bwMode="auto">
              <a:xfrm>
                <a:off x="3242005" y="4306772"/>
                <a:ext cx="583919" cy="989415"/>
              </a:xfrm>
              <a:custGeom>
                <a:avLst/>
                <a:gdLst>
                  <a:gd name="T0" fmla="*/ 115 w 550"/>
                  <a:gd name="T1" fmla="*/ 0 h 932"/>
                  <a:gd name="T2" fmla="*/ 57 w 550"/>
                  <a:gd name="T3" fmla="*/ 49 h 932"/>
                  <a:gd name="T4" fmla="*/ 0 w 550"/>
                  <a:gd name="T5" fmla="*/ 353 h 932"/>
                  <a:gd name="T6" fmla="*/ 0 w 550"/>
                  <a:gd name="T7" fmla="*/ 360 h 932"/>
                  <a:gd name="T8" fmla="*/ 0 w 550"/>
                  <a:gd name="T9" fmla="*/ 368 h 932"/>
                  <a:gd name="T10" fmla="*/ 58 w 550"/>
                  <a:gd name="T11" fmla="*/ 427 h 932"/>
                  <a:gd name="T12" fmla="*/ 115 w 550"/>
                  <a:gd name="T13" fmla="*/ 379 h 932"/>
                  <a:gd name="T14" fmla="*/ 152 w 550"/>
                  <a:gd name="T15" fmla="*/ 153 h 932"/>
                  <a:gd name="T16" fmla="*/ 151 w 550"/>
                  <a:gd name="T17" fmla="*/ 874 h 932"/>
                  <a:gd name="T18" fmla="*/ 209 w 550"/>
                  <a:gd name="T19" fmla="*/ 932 h 932"/>
                  <a:gd name="T20" fmla="*/ 268 w 550"/>
                  <a:gd name="T21" fmla="*/ 874 h 932"/>
                  <a:gd name="T22" fmla="*/ 268 w 550"/>
                  <a:gd name="T23" fmla="*/ 517 h 932"/>
                  <a:gd name="T24" fmla="*/ 282 w 550"/>
                  <a:gd name="T25" fmla="*/ 517 h 932"/>
                  <a:gd name="T26" fmla="*/ 282 w 550"/>
                  <a:gd name="T27" fmla="*/ 874 h 932"/>
                  <a:gd name="T28" fmla="*/ 340 w 550"/>
                  <a:gd name="T29" fmla="*/ 932 h 932"/>
                  <a:gd name="T30" fmla="*/ 398 w 550"/>
                  <a:gd name="T31" fmla="*/ 874 h 932"/>
                  <a:gd name="T32" fmla="*/ 398 w 550"/>
                  <a:gd name="T33" fmla="*/ 153 h 932"/>
                  <a:gd name="T34" fmla="*/ 434 w 550"/>
                  <a:gd name="T35" fmla="*/ 379 h 932"/>
                  <a:gd name="T36" fmla="*/ 491 w 550"/>
                  <a:gd name="T37" fmla="*/ 427 h 932"/>
                  <a:gd name="T38" fmla="*/ 550 w 550"/>
                  <a:gd name="T39" fmla="*/ 368 h 932"/>
                  <a:gd name="T40" fmla="*/ 549 w 550"/>
                  <a:gd name="T41" fmla="*/ 360 h 932"/>
                  <a:gd name="T42" fmla="*/ 550 w 550"/>
                  <a:gd name="T43" fmla="*/ 353 h 932"/>
                  <a:gd name="T44" fmla="*/ 492 w 550"/>
                  <a:gd name="T45" fmla="*/ 49 h 932"/>
                  <a:gd name="T46" fmla="*/ 435 w 550"/>
                  <a:gd name="T47" fmla="*/ 0 h 932"/>
                  <a:gd name="T48" fmla="*/ 115 w 550"/>
                  <a:gd name="T49" fmla="*/ 0 h 9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50" h="932">
                    <a:moveTo>
                      <a:pt x="115" y="0"/>
                    </a:moveTo>
                    <a:cubicBezTo>
                      <a:pt x="86" y="0"/>
                      <a:pt x="62" y="21"/>
                      <a:pt x="57" y="49"/>
                    </a:cubicBezTo>
                    <a:cubicBezTo>
                      <a:pt x="0" y="353"/>
                      <a:pt x="0" y="353"/>
                      <a:pt x="0" y="353"/>
                    </a:cubicBezTo>
                    <a:cubicBezTo>
                      <a:pt x="0" y="355"/>
                      <a:pt x="0" y="358"/>
                      <a:pt x="0" y="360"/>
                    </a:cubicBezTo>
                    <a:cubicBezTo>
                      <a:pt x="0" y="363"/>
                      <a:pt x="0" y="366"/>
                      <a:pt x="0" y="368"/>
                    </a:cubicBezTo>
                    <a:cubicBezTo>
                      <a:pt x="0" y="400"/>
                      <a:pt x="26" y="427"/>
                      <a:pt x="58" y="427"/>
                    </a:cubicBezTo>
                    <a:cubicBezTo>
                      <a:pt x="86" y="427"/>
                      <a:pt x="110" y="407"/>
                      <a:pt x="115" y="379"/>
                    </a:cubicBezTo>
                    <a:cubicBezTo>
                      <a:pt x="152" y="153"/>
                      <a:pt x="152" y="153"/>
                      <a:pt x="152" y="153"/>
                    </a:cubicBezTo>
                    <a:cubicBezTo>
                      <a:pt x="151" y="874"/>
                      <a:pt x="151" y="874"/>
                      <a:pt x="151" y="874"/>
                    </a:cubicBezTo>
                    <a:cubicBezTo>
                      <a:pt x="151" y="906"/>
                      <a:pt x="177" y="932"/>
                      <a:pt x="209" y="932"/>
                    </a:cubicBezTo>
                    <a:cubicBezTo>
                      <a:pt x="242" y="932"/>
                      <a:pt x="268" y="906"/>
                      <a:pt x="268" y="874"/>
                    </a:cubicBezTo>
                    <a:cubicBezTo>
                      <a:pt x="268" y="517"/>
                      <a:pt x="268" y="517"/>
                      <a:pt x="268" y="517"/>
                    </a:cubicBezTo>
                    <a:cubicBezTo>
                      <a:pt x="282" y="517"/>
                      <a:pt x="282" y="517"/>
                      <a:pt x="282" y="517"/>
                    </a:cubicBezTo>
                    <a:cubicBezTo>
                      <a:pt x="282" y="874"/>
                      <a:pt x="282" y="874"/>
                      <a:pt x="282" y="874"/>
                    </a:cubicBezTo>
                    <a:cubicBezTo>
                      <a:pt x="282" y="906"/>
                      <a:pt x="308" y="932"/>
                      <a:pt x="340" y="932"/>
                    </a:cubicBezTo>
                    <a:cubicBezTo>
                      <a:pt x="372" y="932"/>
                      <a:pt x="398" y="906"/>
                      <a:pt x="398" y="874"/>
                    </a:cubicBezTo>
                    <a:cubicBezTo>
                      <a:pt x="398" y="153"/>
                      <a:pt x="398" y="153"/>
                      <a:pt x="398" y="153"/>
                    </a:cubicBezTo>
                    <a:cubicBezTo>
                      <a:pt x="434" y="379"/>
                      <a:pt x="434" y="379"/>
                      <a:pt x="434" y="379"/>
                    </a:cubicBezTo>
                    <a:cubicBezTo>
                      <a:pt x="439" y="407"/>
                      <a:pt x="463" y="427"/>
                      <a:pt x="491" y="427"/>
                    </a:cubicBezTo>
                    <a:cubicBezTo>
                      <a:pt x="524" y="427"/>
                      <a:pt x="550" y="400"/>
                      <a:pt x="550" y="368"/>
                    </a:cubicBezTo>
                    <a:cubicBezTo>
                      <a:pt x="550" y="366"/>
                      <a:pt x="550" y="363"/>
                      <a:pt x="549" y="360"/>
                    </a:cubicBezTo>
                    <a:cubicBezTo>
                      <a:pt x="550" y="358"/>
                      <a:pt x="550" y="355"/>
                      <a:pt x="550" y="353"/>
                    </a:cubicBezTo>
                    <a:cubicBezTo>
                      <a:pt x="492" y="49"/>
                      <a:pt x="492" y="49"/>
                      <a:pt x="492" y="49"/>
                    </a:cubicBezTo>
                    <a:cubicBezTo>
                      <a:pt x="488" y="21"/>
                      <a:pt x="464" y="0"/>
                      <a:pt x="435" y="0"/>
                    </a:cubicBezTo>
                    <a:lnTo>
                      <a:pt x="11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</p:grpSp>
        <p:grpSp>
          <p:nvGrpSpPr>
            <p:cNvPr id="58" name="Group 57"/>
            <p:cNvGrpSpPr/>
            <p:nvPr/>
          </p:nvGrpSpPr>
          <p:grpSpPr>
            <a:xfrm>
              <a:off x="4966244" y="3773007"/>
              <a:ext cx="311256" cy="686358"/>
              <a:chOff x="3242005" y="4008574"/>
              <a:chExt cx="583919" cy="1287613"/>
            </a:xfrm>
            <a:grpFill/>
          </p:grpSpPr>
          <p:sp>
            <p:nvSpPr>
              <p:cNvPr id="77" name="Oval 35"/>
              <p:cNvSpPr>
                <a:spLocks noChangeArrowheads="1"/>
              </p:cNvSpPr>
              <p:nvPr/>
            </p:nvSpPr>
            <p:spPr bwMode="auto">
              <a:xfrm>
                <a:off x="3401710" y="4008574"/>
                <a:ext cx="265758" cy="265758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78" name="Freeform 37"/>
              <p:cNvSpPr>
                <a:spLocks/>
              </p:cNvSpPr>
              <p:nvPr/>
            </p:nvSpPr>
            <p:spPr bwMode="auto">
              <a:xfrm>
                <a:off x="3242005" y="4306772"/>
                <a:ext cx="583919" cy="989415"/>
              </a:xfrm>
              <a:custGeom>
                <a:avLst/>
                <a:gdLst>
                  <a:gd name="T0" fmla="*/ 115 w 550"/>
                  <a:gd name="T1" fmla="*/ 0 h 932"/>
                  <a:gd name="T2" fmla="*/ 57 w 550"/>
                  <a:gd name="T3" fmla="*/ 49 h 932"/>
                  <a:gd name="T4" fmla="*/ 0 w 550"/>
                  <a:gd name="T5" fmla="*/ 353 h 932"/>
                  <a:gd name="T6" fmla="*/ 0 w 550"/>
                  <a:gd name="T7" fmla="*/ 360 h 932"/>
                  <a:gd name="T8" fmla="*/ 0 w 550"/>
                  <a:gd name="T9" fmla="*/ 368 h 932"/>
                  <a:gd name="T10" fmla="*/ 58 w 550"/>
                  <a:gd name="T11" fmla="*/ 427 h 932"/>
                  <a:gd name="T12" fmla="*/ 115 w 550"/>
                  <a:gd name="T13" fmla="*/ 379 h 932"/>
                  <a:gd name="T14" fmla="*/ 152 w 550"/>
                  <a:gd name="T15" fmla="*/ 153 h 932"/>
                  <a:gd name="T16" fmla="*/ 151 w 550"/>
                  <a:gd name="T17" fmla="*/ 874 h 932"/>
                  <a:gd name="T18" fmla="*/ 209 w 550"/>
                  <a:gd name="T19" fmla="*/ 932 h 932"/>
                  <a:gd name="T20" fmla="*/ 268 w 550"/>
                  <a:gd name="T21" fmla="*/ 874 h 932"/>
                  <a:gd name="T22" fmla="*/ 268 w 550"/>
                  <a:gd name="T23" fmla="*/ 517 h 932"/>
                  <a:gd name="T24" fmla="*/ 282 w 550"/>
                  <a:gd name="T25" fmla="*/ 517 h 932"/>
                  <a:gd name="T26" fmla="*/ 282 w 550"/>
                  <a:gd name="T27" fmla="*/ 874 h 932"/>
                  <a:gd name="T28" fmla="*/ 340 w 550"/>
                  <a:gd name="T29" fmla="*/ 932 h 932"/>
                  <a:gd name="T30" fmla="*/ 398 w 550"/>
                  <a:gd name="T31" fmla="*/ 874 h 932"/>
                  <a:gd name="T32" fmla="*/ 398 w 550"/>
                  <a:gd name="T33" fmla="*/ 153 h 932"/>
                  <a:gd name="T34" fmla="*/ 434 w 550"/>
                  <a:gd name="T35" fmla="*/ 379 h 932"/>
                  <a:gd name="T36" fmla="*/ 491 w 550"/>
                  <a:gd name="T37" fmla="*/ 427 h 932"/>
                  <a:gd name="T38" fmla="*/ 550 w 550"/>
                  <a:gd name="T39" fmla="*/ 368 h 932"/>
                  <a:gd name="T40" fmla="*/ 549 w 550"/>
                  <a:gd name="T41" fmla="*/ 360 h 932"/>
                  <a:gd name="T42" fmla="*/ 550 w 550"/>
                  <a:gd name="T43" fmla="*/ 353 h 932"/>
                  <a:gd name="T44" fmla="*/ 492 w 550"/>
                  <a:gd name="T45" fmla="*/ 49 h 932"/>
                  <a:gd name="T46" fmla="*/ 435 w 550"/>
                  <a:gd name="T47" fmla="*/ 0 h 932"/>
                  <a:gd name="T48" fmla="*/ 115 w 550"/>
                  <a:gd name="T49" fmla="*/ 0 h 9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50" h="932">
                    <a:moveTo>
                      <a:pt x="115" y="0"/>
                    </a:moveTo>
                    <a:cubicBezTo>
                      <a:pt x="86" y="0"/>
                      <a:pt x="62" y="21"/>
                      <a:pt x="57" y="49"/>
                    </a:cubicBezTo>
                    <a:cubicBezTo>
                      <a:pt x="0" y="353"/>
                      <a:pt x="0" y="353"/>
                      <a:pt x="0" y="353"/>
                    </a:cubicBezTo>
                    <a:cubicBezTo>
                      <a:pt x="0" y="355"/>
                      <a:pt x="0" y="358"/>
                      <a:pt x="0" y="360"/>
                    </a:cubicBezTo>
                    <a:cubicBezTo>
                      <a:pt x="0" y="363"/>
                      <a:pt x="0" y="366"/>
                      <a:pt x="0" y="368"/>
                    </a:cubicBezTo>
                    <a:cubicBezTo>
                      <a:pt x="0" y="400"/>
                      <a:pt x="26" y="427"/>
                      <a:pt x="58" y="427"/>
                    </a:cubicBezTo>
                    <a:cubicBezTo>
                      <a:pt x="86" y="427"/>
                      <a:pt x="110" y="407"/>
                      <a:pt x="115" y="379"/>
                    </a:cubicBezTo>
                    <a:cubicBezTo>
                      <a:pt x="152" y="153"/>
                      <a:pt x="152" y="153"/>
                      <a:pt x="152" y="153"/>
                    </a:cubicBezTo>
                    <a:cubicBezTo>
                      <a:pt x="151" y="874"/>
                      <a:pt x="151" y="874"/>
                      <a:pt x="151" y="874"/>
                    </a:cubicBezTo>
                    <a:cubicBezTo>
                      <a:pt x="151" y="906"/>
                      <a:pt x="177" y="932"/>
                      <a:pt x="209" y="932"/>
                    </a:cubicBezTo>
                    <a:cubicBezTo>
                      <a:pt x="242" y="932"/>
                      <a:pt x="268" y="906"/>
                      <a:pt x="268" y="874"/>
                    </a:cubicBezTo>
                    <a:cubicBezTo>
                      <a:pt x="268" y="517"/>
                      <a:pt x="268" y="517"/>
                      <a:pt x="268" y="517"/>
                    </a:cubicBezTo>
                    <a:cubicBezTo>
                      <a:pt x="282" y="517"/>
                      <a:pt x="282" y="517"/>
                      <a:pt x="282" y="517"/>
                    </a:cubicBezTo>
                    <a:cubicBezTo>
                      <a:pt x="282" y="874"/>
                      <a:pt x="282" y="874"/>
                      <a:pt x="282" y="874"/>
                    </a:cubicBezTo>
                    <a:cubicBezTo>
                      <a:pt x="282" y="906"/>
                      <a:pt x="308" y="932"/>
                      <a:pt x="340" y="932"/>
                    </a:cubicBezTo>
                    <a:cubicBezTo>
                      <a:pt x="372" y="932"/>
                      <a:pt x="398" y="906"/>
                      <a:pt x="398" y="874"/>
                    </a:cubicBezTo>
                    <a:cubicBezTo>
                      <a:pt x="398" y="153"/>
                      <a:pt x="398" y="153"/>
                      <a:pt x="398" y="153"/>
                    </a:cubicBezTo>
                    <a:cubicBezTo>
                      <a:pt x="434" y="379"/>
                      <a:pt x="434" y="379"/>
                      <a:pt x="434" y="379"/>
                    </a:cubicBezTo>
                    <a:cubicBezTo>
                      <a:pt x="439" y="407"/>
                      <a:pt x="463" y="427"/>
                      <a:pt x="491" y="427"/>
                    </a:cubicBezTo>
                    <a:cubicBezTo>
                      <a:pt x="524" y="427"/>
                      <a:pt x="550" y="400"/>
                      <a:pt x="550" y="368"/>
                    </a:cubicBezTo>
                    <a:cubicBezTo>
                      <a:pt x="550" y="366"/>
                      <a:pt x="550" y="363"/>
                      <a:pt x="549" y="360"/>
                    </a:cubicBezTo>
                    <a:cubicBezTo>
                      <a:pt x="550" y="358"/>
                      <a:pt x="550" y="355"/>
                      <a:pt x="550" y="353"/>
                    </a:cubicBezTo>
                    <a:cubicBezTo>
                      <a:pt x="492" y="49"/>
                      <a:pt x="492" y="49"/>
                      <a:pt x="492" y="49"/>
                    </a:cubicBezTo>
                    <a:cubicBezTo>
                      <a:pt x="488" y="21"/>
                      <a:pt x="464" y="0"/>
                      <a:pt x="435" y="0"/>
                    </a:cubicBezTo>
                    <a:lnTo>
                      <a:pt x="11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3490888" y="3773007"/>
              <a:ext cx="311256" cy="686358"/>
              <a:chOff x="3242005" y="4008574"/>
              <a:chExt cx="583919" cy="1287613"/>
            </a:xfrm>
            <a:grpFill/>
          </p:grpSpPr>
          <p:sp>
            <p:nvSpPr>
              <p:cNvPr id="75" name="Oval 35"/>
              <p:cNvSpPr>
                <a:spLocks noChangeArrowheads="1"/>
              </p:cNvSpPr>
              <p:nvPr/>
            </p:nvSpPr>
            <p:spPr bwMode="auto">
              <a:xfrm>
                <a:off x="3401710" y="4008574"/>
                <a:ext cx="265758" cy="265758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76" name="Freeform 37"/>
              <p:cNvSpPr>
                <a:spLocks/>
              </p:cNvSpPr>
              <p:nvPr/>
            </p:nvSpPr>
            <p:spPr bwMode="auto">
              <a:xfrm>
                <a:off x="3242005" y="4306772"/>
                <a:ext cx="583919" cy="989415"/>
              </a:xfrm>
              <a:custGeom>
                <a:avLst/>
                <a:gdLst>
                  <a:gd name="T0" fmla="*/ 115 w 550"/>
                  <a:gd name="T1" fmla="*/ 0 h 932"/>
                  <a:gd name="T2" fmla="*/ 57 w 550"/>
                  <a:gd name="T3" fmla="*/ 49 h 932"/>
                  <a:gd name="T4" fmla="*/ 0 w 550"/>
                  <a:gd name="T5" fmla="*/ 353 h 932"/>
                  <a:gd name="T6" fmla="*/ 0 w 550"/>
                  <a:gd name="T7" fmla="*/ 360 h 932"/>
                  <a:gd name="T8" fmla="*/ 0 w 550"/>
                  <a:gd name="T9" fmla="*/ 368 h 932"/>
                  <a:gd name="T10" fmla="*/ 58 w 550"/>
                  <a:gd name="T11" fmla="*/ 427 h 932"/>
                  <a:gd name="T12" fmla="*/ 115 w 550"/>
                  <a:gd name="T13" fmla="*/ 379 h 932"/>
                  <a:gd name="T14" fmla="*/ 152 w 550"/>
                  <a:gd name="T15" fmla="*/ 153 h 932"/>
                  <a:gd name="T16" fmla="*/ 151 w 550"/>
                  <a:gd name="T17" fmla="*/ 874 h 932"/>
                  <a:gd name="T18" fmla="*/ 209 w 550"/>
                  <a:gd name="T19" fmla="*/ 932 h 932"/>
                  <a:gd name="T20" fmla="*/ 268 w 550"/>
                  <a:gd name="T21" fmla="*/ 874 h 932"/>
                  <a:gd name="T22" fmla="*/ 268 w 550"/>
                  <a:gd name="T23" fmla="*/ 517 h 932"/>
                  <a:gd name="T24" fmla="*/ 282 w 550"/>
                  <a:gd name="T25" fmla="*/ 517 h 932"/>
                  <a:gd name="T26" fmla="*/ 282 w 550"/>
                  <a:gd name="T27" fmla="*/ 874 h 932"/>
                  <a:gd name="T28" fmla="*/ 340 w 550"/>
                  <a:gd name="T29" fmla="*/ 932 h 932"/>
                  <a:gd name="T30" fmla="*/ 398 w 550"/>
                  <a:gd name="T31" fmla="*/ 874 h 932"/>
                  <a:gd name="T32" fmla="*/ 398 w 550"/>
                  <a:gd name="T33" fmla="*/ 153 h 932"/>
                  <a:gd name="T34" fmla="*/ 434 w 550"/>
                  <a:gd name="T35" fmla="*/ 379 h 932"/>
                  <a:gd name="T36" fmla="*/ 491 w 550"/>
                  <a:gd name="T37" fmla="*/ 427 h 932"/>
                  <a:gd name="T38" fmla="*/ 550 w 550"/>
                  <a:gd name="T39" fmla="*/ 368 h 932"/>
                  <a:gd name="T40" fmla="*/ 549 w 550"/>
                  <a:gd name="T41" fmla="*/ 360 h 932"/>
                  <a:gd name="T42" fmla="*/ 550 w 550"/>
                  <a:gd name="T43" fmla="*/ 353 h 932"/>
                  <a:gd name="T44" fmla="*/ 492 w 550"/>
                  <a:gd name="T45" fmla="*/ 49 h 932"/>
                  <a:gd name="T46" fmla="*/ 435 w 550"/>
                  <a:gd name="T47" fmla="*/ 0 h 932"/>
                  <a:gd name="T48" fmla="*/ 115 w 550"/>
                  <a:gd name="T49" fmla="*/ 0 h 9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50" h="932">
                    <a:moveTo>
                      <a:pt x="115" y="0"/>
                    </a:moveTo>
                    <a:cubicBezTo>
                      <a:pt x="86" y="0"/>
                      <a:pt x="62" y="21"/>
                      <a:pt x="57" y="49"/>
                    </a:cubicBezTo>
                    <a:cubicBezTo>
                      <a:pt x="0" y="353"/>
                      <a:pt x="0" y="353"/>
                      <a:pt x="0" y="353"/>
                    </a:cubicBezTo>
                    <a:cubicBezTo>
                      <a:pt x="0" y="355"/>
                      <a:pt x="0" y="358"/>
                      <a:pt x="0" y="360"/>
                    </a:cubicBezTo>
                    <a:cubicBezTo>
                      <a:pt x="0" y="363"/>
                      <a:pt x="0" y="366"/>
                      <a:pt x="0" y="368"/>
                    </a:cubicBezTo>
                    <a:cubicBezTo>
                      <a:pt x="0" y="400"/>
                      <a:pt x="26" y="427"/>
                      <a:pt x="58" y="427"/>
                    </a:cubicBezTo>
                    <a:cubicBezTo>
                      <a:pt x="86" y="427"/>
                      <a:pt x="110" y="407"/>
                      <a:pt x="115" y="379"/>
                    </a:cubicBezTo>
                    <a:cubicBezTo>
                      <a:pt x="152" y="153"/>
                      <a:pt x="152" y="153"/>
                      <a:pt x="152" y="153"/>
                    </a:cubicBezTo>
                    <a:cubicBezTo>
                      <a:pt x="151" y="874"/>
                      <a:pt x="151" y="874"/>
                      <a:pt x="151" y="874"/>
                    </a:cubicBezTo>
                    <a:cubicBezTo>
                      <a:pt x="151" y="906"/>
                      <a:pt x="177" y="932"/>
                      <a:pt x="209" y="932"/>
                    </a:cubicBezTo>
                    <a:cubicBezTo>
                      <a:pt x="242" y="932"/>
                      <a:pt x="268" y="906"/>
                      <a:pt x="268" y="874"/>
                    </a:cubicBezTo>
                    <a:cubicBezTo>
                      <a:pt x="268" y="517"/>
                      <a:pt x="268" y="517"/>
                      <a:pt x="268" y="517"/>
                    </a:cubicBezTo>
                    <a:cubicBezTo>
                      <a:pt x="282" y="517"/>
                      <a:pt x="282" y="517"/>
                      <a:pt x="282" y="517"/>
                    </a:cubicBezTo>
                    <a:cubicBezTo>
                      <a:pt x="282" y="874"/>
                      <a:pt x="282" y="874"/>
                      <a:pt x="282" y="874"/>
                    </a:cubicBezTo>
                    <a:cubicBezTo>
                      <a:pt x="282" y="906"/>
                      <a:pt x="308" y="932"/>
                      <a:pt x="340" y="932"/>
                    </a:cubicBezTo>
                    <a:cubicBezTo>
                      <a:pt x="372" y="932"/>
                      <a:pt x="398" y="906"/>
                      <a:pt x="398" y="874"/>
                    </a:cubicBezTo>
                    <a:cubicBezTo>
                      <a:pt x="398" y="153"/>
                      <a:pt x="398" y="153"/>
                      <a:pt x="398" y="153"/>
                    </a:cubicBezTo>
                    <a:cubicBezTo>
                      <a:pt x="434" y="379"/>
                      <a:pt x="434" y="379"/>
                      <a:pt x="434" y="379"/>
                    </a:cubicBezTo>
                    <a:cubicBezTo>
                      <a:pt x="439" y="407"/>
                      <a:pt x="463" y="427"/>
                      <a:pt x="491" y="427"/>
                    </a:cubicBezTo>
                    <a:cubicBezTo>
                      <a:pt x="524" y="427"/>
                      <a:pt x="550" y="400"/>
                      <a:pt x="550" y="368"/>
                    </a:cubicBezTo>
                    <a:cubicBezTo>
                      <a:pt x="550" y="366"/>
                      <a:pt x="550" y="363"/>
                      <a:pt x="549" y="360"/>
                    </a:cubicBezTo>
                    <a:cubicBezTo>
                      <a:pt x="550" y="358"/>
                      <a:pt x="550" y="355"/>
                      <a:pt x="550" y="353"/>
                    </a:cubicBezTo>
                    <a:cubicBezTo>
                      <a:pt x="492" y="49"/>
                      <a:pt x="492" y="49"/>
                      <a:pt x="492" y="49"/>
                    </a:cubicBezTo>
                    <a:cubicBezTo>
                      <a:pt x="488" y="21"/>
                      <a:pt x="464" y="0"/>
                      <a:pt x="435" y="0"/>
                    </a:cubicBezTo>
                    <a:lnTo>
                      <a:pt x="11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3859727" y="3773007"/>
              <a:ext cx="311256" cy="686358"/>
              <a:chOff x="3242005" y="4008574"/>
              <a:chExt cx="583919" cy="1287613"/>
            </a:xfrm>
            <a:grpFill/>
          </p:grpSpPr>
          <p:sp>
            <p:nvSpPr>
              <p:cNvPr id="73" name="Oval 35"/>
              <p:cNvSpPr>
                <a:spLocks noChangeArrowheads="1"/>
              </p:cNvSpPr>
              <p:nvPr/>
            </p:nvSpPr>
            <p:spPr bwMode="auto">
              <a:xfrm>
                <a:off x="3401710" y="4008574"/>
                <a:ext cx="265758" cy="265758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74" name="Freeform 37"/>
              <p:cNvSpPr>
                <a:spLocks/>
              </p:cNvSpPr>
              <p:nvPr/>
            </p:nvSpPr>
            <p:spPr bwMode="auto">
              <a:xfrm>
                <a:off x="3242005" y="4306772"/>
                <a:ext cx="583919" cy="989415"/>
              </a:xfrm>
              <a:custGeom>
                <a:avLst/>
                <a:gdLst>
                  <a:gd name="T0" fmla="*/ 115 w 550"/>
                  <a:gd name="T1" fmla="*/ 0 h 932"/>
                  <a:gd name="T2" fmla="*/ 57 w 550"/>
                  <a:gd name="T3" fmla="*/ 49 h 932"/>
                  <a:gd name="T4" fmla="*/ 0 w 550"/>
                  <a:gd name="T5" fmla="*/ 353 h 932"/>
                  <a:gd name="T6" fmla="*/ 0 w 550"/>
                  <a:gd name="T7" fmla="*/ 360 h 932"/>
                  <a:gd name="T8" fmla="*/ 0 w 550"/>
                  <a:gd name="T9" fmla="*/ 368 h 932"/>
                  <a:gd name="T10" fmla="*/ 58 w 550"/>
                  <a:gd name="T11" fmla="*/ 427 h 932"/>
                  <a:gd name="T12" fmla="*/ 115 w 550"/>
                  <a:gd name="T13" fmla="*/ 379 h 932"/>
                  <a:gd name="T14" fmla="*/ 152 w 550"/>
                  <a:gd name="T15" fmla="*/ 153 h 932"/>
                  <a:gd name="T16" fmla="*/ 151 w 550"/>
                  <a:gd name="T17" fmla="*/ 874 h 932"/>
                  <a:gd name="T18" fmla="*/ 209 w 550"/>
                  <a:gd name="T19" fmla="*/ 932 h 932"/>
                  <a:gd name="T20" fmla="*/ 268 w 550"/>
                  <a:gd name="T21" fmla="*/ 874 h 932"/>
                  <a:gd name="T22" fmla="*/ 268 w 550"/>
                  <a:gd name="T23" fmla="*/ 517 h 932"/>
                  <a:gd name="T24" fmla="*/ 282 w 550"/>
                  <a:gd name="T25" fmla="*/ 517 h 932"/>
                  <a:gd name="T26" fmla="*/ 282 w 550"/>
                  <a:gd name="T27" fmla="*/ 874 h 932"/>
                  <a:gd name="T28" fmla="*/ 340 w 550"/>
                  <a:gd name="T29" fmla="*/ 932 h 932"/>
                  <a:gd name="T30" fmla="*/ 398 w 550"/>
                  <a:gd name="T31" fmla="*/ 874 h 932"/>
                  <a:gd name="T32" fmla="*/ 398 w 550"/>
                  <a:gd name="T33" fmla="*/ 153 h 932"/>
                  <a:gd name="T34" fmla="*/ 434 w 550"/>
                  <a:gd name="T35" fmla="*/ 379 h 932"/>
                  <a:gd name="T36" fmla="*/ 491 w 550"/>
                  <a:gd name="T37" fmla="*/ 427 h 932"/>
                  <a:gd name="T38" fmla="*/ 550 w 550"/>
                  <a:gd name="T39" fmla="*/ 368 h 932"/>
                  <a:gd name="T40" fmla="*/ 549 w 550"/>
                  <a:gd name="T41" fmla="*/ 360 h 932"/>
                  <a:gd name="T42" fmla="*/ 550 w 550"/>
                  <a:gd name="T43" fmla="*/ 353 h 932"/>
                  <a:gd name="T44" fmla="*/ 492 w 550"/>
                  <a:gd name="T45" fmla="*/ 49 h 932"/>
                  <a:gd name="T46" fmla="*/ 435 w 550"/>
                  <a:gd name="T47" fmla="*/ 0 h 932"/>
                  <a:gd name="T48" fmla="*/ 115 w 550"/>
                  <a:gd name="T49" fmla="*/ 0 h 9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50" h="932">
                    <a:moveTo>
                      <a:pt x="115" y="0"/>
                    </a:moveTo>
                    <a:cubicBezTo>
                      <a:pt x="86" y="0"/>
                      <a:pt x="62" y="21"/>
                      <a:pt x="57" y="49"/>
                    </a:cubicBezTo>
                    <a:cubicBezTo>
                      <a:pt x="0" y="353"/>
                      <a:pt x="0" y="353"/>
                      <a:pt x="0" y="353"/>
                    </a:cubicBezTo>
                    <a:cubicBezTo>
                      <a:pt x="0" y="355"/>
                      <a:pt x="0" y="358"/>
                      <a:pt x="0" y="360"/>
                    </a:cubicBezTo>
                    <a:cubicBezTo>
                      <a:pt x="0" y="363"/>
                      <a:pt x="0" y="366"/>
                      <a:pt x="0" y="368"/>
                    </a:cubicBezTo>
                    <a:cubicBezTo>
                      <a:pt x="0" y="400"/>
                      <a:pt x="26" y="427"/>
                      <a:pt x="58" y="427"/>
                    </a:cubicBezTo>
                    <a:cubicBezTo>
                      <a:pt x="86" y="427"/>
                      <a:pt x="110" y="407"/>
                      <a:pt x="115" y="379"/>
                    </a:cubicBezTo>
                    <a:cubicBezTo>
                      <a:pt x="152" y="153"/>
                      <a:pt x="152" y="153"/>
                      <a:pt x="152" y="153"/>
                    </a:cubicBezTo>
                    <a:cubicBezTo>
                      <a:pt x="151" y="874"/>
                      <a:pt x="151" y="874"/>
                      <a:pt x="151" y="874"/>
                    </a:cubicBezTo>
                    <a:cubicBezTo>
                      <a:pt x="151" y="906"/>
                      <a:pt x="177" y="932"/>
                      <a:pt x="209" y="932"/>
                    </a:cubicBezTo>
                    <a:cubicBezTo>
                      <a:pt x="242" y="932"/>
                      <a:pt x="268" y="906"/>
                      <a:pt x="268" y="874"/>
                    </a:cubicBezTo>
                    <a:cubicBezTo>
                      <a:pt x="268" y="517"/>
                      <a:pt x="268" y="517"/>
                      <a:pt x="268" y="517"/>
                    </a:cubicBezTo>
                    <a:cubicBezTo>
                      <a:pt x="282" y="517"/>
                      <a:pt x="282" y="517"/>
                      <a:pt x="282" y="517"/>
                    </a:cubicBezTo>
                    <a:cubicBezTo>
                      <a:pt x="282" y="874"/>
                      <a:pt x="282" y="874"/>
                      <a:pt x="282" y="874"/>
                    </a:cubicBezTo>
                    <a:cubicBezTo>
                      <a:pt x="282" y="906"/>
                      <a:pt x="308" y="932"/>
                      <a:pt x="340" y="932"/>
                    </a:cubicBezTo>
                    <a:cubicBezTo>
                      <a:pt x="372" y="932"/>
                      <a:pt x="398" y="906"/>
                      <a:pt x="398" y="874"/>
                    </a:cubicBezTo>
                    <a:cubicBezTo>
                      <a:pt x="398" y="153"/>
                      <a:pt x="398" y="153"/>
                      <a:pt x="398" y="153"/>
                    </a:cubicBezTo>
                    <a:cubicBezTo>
                      <a:pt x="434" y="379"/>
                      <a:pt x="434" y="379"/>
                      <a:pt x="434" y="379"/>
                    </a:cubicBezTo>
                    <a:cubicBezTo>
                      <a:pt x="439" y="407"/>
                      <a:pt x="463" y="427"/>
                      <a:pt x="491" y="427"/>
                    </a:cubicBezTo>
                    <a:cubicBezTo>
                      <a:pt x="524" y="427"/>
                      <a:pt x="550" y="400"/>
                      <a:pt x="550" y="368"/>
                    </a:cubicBezTo>
                    <a:cubicBezTo>
                      <a:pt x="550" y="366"/>
                      <a:pt x="550" y="363"/>
                      <a:pt x="549" y="360"/>
                    </a:cubicBezTo>
                    <a:cubicBezTo>
                      <a:pt x="550" y="358"/>
                      <a:pt x="550" y="355"/>
                      <a:pt x="550" y="353"/>
                    </a:cubicBezTo>
                    <a:cubicBezTo>
                      <a:pt x="492" y="49"/>
                      <a:pt x="492" y="49"/>
                      <a:pt x="492" y="49"/>
                    </a:cubicBezTo>
                    <a:cubicBezTo>
                      <a:pt x="488" y="21"/>
                      <a:pt x="464" y="0"/>
                      <a:pt x="435" y="0"/>
                    </a:cubicBezTo>
                    <a:lnTo>
                      <a:pt x="11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</p:grpSp>
        <p:grpSp>
          <p:nvGrpSpPr>
            <p:cNvPr id="61" name="Group 60"/>
            <p:cNvGrpSpPr/>
            <p:nvPr/>
          </p:nvGrpSpPr>
          <p:grpSpPr>
            <a:xfrm>
              <a:off x="5335083" y="3773007"/>
              <a:ext cx="311256" cy="686358"/>
              <a:chOff x="3242005" y="4008574"/>
              <a:chExt cx="583919" cy="1287613"/>
            </a:xfrm>
            <a:grpFill/>
          </p:grpSpPr>
          <p:sp>
            <p:nvSpPr>
              <p:cNvPr id="71" name="Oval 35"/>
              <p:cNvSpPr>
                <a:spLocks noChangeArrowheads="1"/>
              </p:cNvSpPr>
              <p:nvPr/>
            </p:nvSpPr>
            <p:spPr bwMode="auto">
              <a:xfrm>
                <a:off x="3401710" y="4008574"/>
                <a:ext cx="265758" cy="265758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72" name="Freeform 37"/>
              <p:cNvSpPr>
                <a:spLocks/>
              </p:cNvSpPr>
              <p:nvPr/>
            </p:nvSpPr>
            <p:spPr bwMode="auto">
              <a:xfrm>
                <a:off x="3242005" y="4306772"/>
                <a:ext cx="583919" cy="989415"/>
              </a:xfrm>
              <a:custGeom>
                <a:avLst/>
                <a:gdLst>
                  <a:gd name="T0" fmla="*/ 115 w 550"/>
                  <a:gd name="T1" fmla="*/ 0 h 932"/>
                  <a:gd name="T2" fmla="*/ 57 w 550"/>
                  <a:gd name="T3" fmla="*/ 49 h 932"/>
                  <a:gd name="T4" fmla="*/ 0 w 550"/>
                  <a:gd name="T5" fmla="*/ 353 h 932"/>
                  <a:gd name="T6" fmla="*/ 0 w 550"/>
                  <a:gd name="T7" fmla="*/ 360 h 932"/>
                  <a:gd name="T8" fmla="*/ 0 w 550"/>
                  <a:gd name="T9" fmla="*/ 368 h 932"/>
                  <a:gd name="T10" fmla="*/ 58 w 550"/>
                  <a:gd name="T11" fmla="*/ 427 h 932"/>
                  <a:gd name="T12" fmla="*/ 115 w 550"/>
                  <a:gd name="T13" fmla="*/ 379 h 932"/>
                  <a:gd name="T14" fmla="*/ 152 w 550"/>
                  <a:gd name="T15" fmla="*/ 153 h 932"/>
                  <a:gd name="T16" fmla="*/ 151 w 550"/>
                  <a:gd name="T17" fmla="*/ 874 h 932"/>
                  <a:gd name="T18" fmla="*/ 209 w 550"/>
                  <a:gd name="T19" fmla="*/ 932 h 932"/>
                  <a:gd name="T20" fmla="*/ 268 w 550"/>
                  <a:gd name="T21" fmla="*/ 874 h 932"/>
                  <a:gd name="T22" fmla="*/ 268 w 550"/>
                  <a:gd name="T23" fmla="*/ 517 h 932"/>
                  <a:gd name="T24" fmla="*/ 282 w 550"/>
                  <a:gd name="T25" fmla="*/ 517 h 932"/>
                  <a:gd name="T26" fmla="*/ 282 w 550"/>
                  <a:gd name="T27" fmla="*/ 874 h 932"/>
                  <a:gd name="T28" fmla="*/ 340 w 550"/>
                  <a:gd name="T29" fmla="*/ 932 h 932"/>
                  <a:gd name="T30" fmla="*/ 398 w 550"/>
                  <a:gd name="T31" fmla="*/ 874 h 932"/>
                  <a:gd name="T32" fmla="*/ 398 w 550"/>
                  <a:gd name="T33" fmla="*/ 153 h 932"/>
                  <a:gd name="T34" fmla="*/ 434 w 550"/>
                  <a:gd name="T35" fmla="*/ 379 h 932"/>
                  <a:gd name="T36" fmla="*/ 491 w 550"/>
                  <a:gd name="T37" fmla="*/ 427 h 932"/>
                  <a:gd name="T38" fmla="*/ 550 w 550"/>
                  <a:gd name="T39" fmla="*/ 368 h 932"/>
                  <a:gd name="T40" fmla="*/ 549 w 550"/>
                  <a:gd name="T41" fmla="*/ 360 h 932"/>
                  <a:gd name="T42" fmla="*/ 550 w 550"/>
                  <a:gd name="T43" fmla="*/ 353 h 932"/>
                  <a:gd name="T44" fmla="*/ 492 w 550"/>
                  <a:gd name="T45" fmla="*/ 49 h 932"/>
                  <a:gd name="T46" fmla="*/ 435 w 550"/>
                  <a:gd name="T47" fmla="*/ 0 h 932"/>
                  <a:gd name="T48" fmla="*/ 115 w 550"/>
                  <a:gd name="T49" fmla="*/ 0 h 9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50" h="932">
                    <a:moveTo>
                      <a:pt x="115" y="0"/>
                    </a:moveTo>
                    <a:cubicBezTo>
                      <a:pt x="86" y="0"/>
                      <a:pt x="62" y="21"/>
                      <a:pt x="57" y="49"/>
                    </a:cubicBezTo>
                    <a:cubicBezTo>
                      <a:pt x="0" y="353"/>
                      <a:pt x="0" y="353"/>
                      <a:pt x="0" y="353"/>
                    </a:cubicBezTo>
                    <a:cubicBezTo>
                      <a:pt x="0" y="355"/>
                      <a:pt x="0" y="358"/>
                      <a:pt x="0" y="360"/>
                    </a:cubicBezTo>
                    <a:cubicBezTo>
                      <a:pt x="0" y="363"/>
                      <a:pt x="0" y="366"/>
                      <a:pt x="0" y="368"/>
                    </a:cubicBezTo>
                    <a:cubicBezTo>
                      <a:pt x="0" y="400"/>
                      <a:pt x="26" y="427"/>
                      <a:pt x="58" y="427"/>
                    </a:cubicBezTo>
                    <a:cubicBezTo>
                      <a:pt x="86" y="427"/>
                      <a:pt x="110" y="407"/>
                      <a:pt x="115" y="379"/>
                    </a:cubicBezTo>
                    <a:cubicBezTo>
                      <a:pt x="152" y="153"/>
                      <a:pt x="152" y="153"/>
                      <a:pt x="152" y="153"/>
                    </a:cubicBezTo>
                    <a:cubicBezTo>
                      <a:pt x="151" y="874"/>
                      <a:pt x="151" y="874"/>
                      <a:pt x="151" y="874"/>
                    </a:cubicBezTo>
                    <a:cubicBezTo>
                      <a:pt x="151" y="906"/>
                      <a:pt x="177" y="932"/>
                      <a:pt x="209" y="932"/>
                    </a:cubicBezTo>
                    <a:cubicBezTo>
                      <a:pt x="242" y="932"/>
                      <a:pt x="268" y="906"/>
                      <a:pt x="268" y="874"/>
                    </a:cubicBezTo>
                    <a:cubicBezTo>
                      <a:pt x="268" y="517"/>
                      <a:pt x="268" y="517"/>
                      <a:pt x="268" y="517"/>
                    </a:cubicBezTo>
                    <a:cubicBezTo>
                      <a:pt x="282" y="517"/>
                      <a:pt x="282" y="517"/>
                      <a:pt x="282" y="517"/>
                    </a:cubicBezTo>
                    <a:cubicBezTo>
                      <a:pt x="282" y="874"/>
                      <a:pt x="282" y="874"/>
                      <a:pt x="282" y="874"/>
                    </a:cubicBezTo>
                    <a:cubicBezTo>
                      <a:pt x="282" y="906"/>
                      <a:pt x="308" y="932"/>
                      <a:pt x="340" y="932"/>
                    </a:cubicBezTo>
                    <a:cubicBezTo>
                      <a:pt x="372" y="932"/>
                      <a:pt x="398" y="906"/>
                      <a:pt x="398" y="874"/>
                    </a:cubicBezTo>
                    <a:cubicBezTo>
                      <a:pt x="398" y="153"/>
                      <a:pt x="398" y="153"/>
                      <a:pt x="398" y="153"/>
                    </a:cubicBezTo>
                    <a:cubicBezTo>
                      <a:pt x="434" y="379"/>
                      <a:pt x="434" y="379"/>
                      <a:pt x="434" y="379"/>
                    </a:cubicBezTo>
                    <a:cubicBezTo>
                      <a:pt x="439" y="407"/>
                      <a:pt x="463" y="427"/>
                      <a:pt x="491" y="427"/>
                    </a:cubicBezTo>
                    <a:cubicBezTo>
                      <a:pt x="524" y="427"/>
                      <a:pt x="550" y="400"/>
                      <a:pt x="550" y="368"/>
                    </a:cubicBezTo>
                    <a:cubicBezTo>
                      <a:pt x="550" y="366"/>
                      <a:pt x="550" y="363"/>
                      <a:pt x="549" y="360"/>
                    </a:cubicBezTo>
                    <a:cubicBezTo>
                      <a:pt x="550" y="358"/>
                      <a:pt x="550" y="355"/>
                      <a:pt x="550" y="353"/>
                    </a:cubicBezTo>
                    <a:cubicBezTo>
                      <a:pt x="492" y="49"/>
                      <a:pt x="492" y="49"/>
                      <a:pt x="492" y="49"/>
                    </a:cubicBezTo>
                    <a:cubicBezTo>
                      <a:pt x="488" y="21"/>
                      <a:pt x="464" y="0"/>
                      <a:pt x="435" y="0"/>
                    </a:cubicBezTo>
                    <a:lnTo>
                      <a:pt x="11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</p:grpSp>
        <p:grpSp>
          <p:nvGrpSpPr>
            <p:cNvPr id="62" name="Group 61"/>
            <p:cNvGrpSpPr/>
            <p:nvPr/>
          </p:nvGrpSpPr>
          <p:grpSpPr>
            <a:xfrm>
              <a:off x="3122049" y="3773007"/>
              <a:ext cx="311256" cy="686358"/>
              <a:chOff x="3242005" y="4008574"/>
              <a:chExt cx="583919" cy="1287613"/>
            </a:xfrm>
            <a:grpFill/>
          </p:grpSpPr>
          <p:sp>
            <p:nvSpPr>
              <p:cNvPr id="69" name="Oval 35"/>
              <p:cNvSpPr>
                <a:spLocks noChangeArrowheads="1"/>
              </p:cNvSpPr>
              <p:nvPr/>
            </p:nvSpPr>
            <p:spPr bwMode="auto">
              <a:xfrm>
                <a:off x="3401710" y="4008574"/>
                <a:ext cx="265758" cy="265758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70" name="Freeform 37"/>
              <p:cNvSpPr>
                <a:spLocks/>
              </p:cNvSpPr>
              <p:nvPr/>
            </p:nvSpPr>
            <p:spPr bwMode="auto">
              <a:xfrm>
                <a:off x="3242005" y="4306772"/>
                <a:ext cx="583919" cy="989415"/>
              </a:xfrm>
              <a:custGeom>
                <a:avLst/>
                <a:gdLst>
                  <a:gd name="T0" fmla="*/ 115 w 550"/>
                  <a:gd name="T1" fmla="*/ 0 h 932"/>
                  <a:gd name="T2" fmla="*/ 57 w 550"/>
                  <a:gd name="T3" fmla="*/ 49 h 932"/>
                  <a:gd name="T4" fmla="*/ 0 w 550"/>
                  <a:gd name="T5" fmla="*/ 353 h 932"/>
                  <a:gd name="T6" fmla="*/ 0 w 550"/>
                  <a:gd name="T7" fmla="*/ 360 h 932"/>
                  <a:gd name="T8" fmla="*/ 0 w 550"/>
                  <a:gd name="T9" fmla="*/ 368 h 932"/>
                  <a:gd name="T10" fmla="*/ 58 w 550"/>
                  <a:gd name="T11" fmla="*/ 427 h 932"/>
                  <a:gd name="T12" fmla="*/ 115 w 550"/>
                  <a:gd name="T13" fmla="*/ 379 h 932"/>
                  <a:gd name="T14" fmla="*/ 152 w 550"/>
                  <a:gd name="T15" fmla="*/ 153 h 932"/>
                  <a:gd name="T16" fmla="*/ 151 w 550"/>
                  <a:gd name="T17" fmla="*/ 874 h 932"/>
                  <a:gd name="T18" fmla="*/ 209 w 550"/>
                  <a:gd name="T19" fmla="*/ 932 h 932"/>
                  <a:gd name="T20" fmla="*/ 268 w 550"/>
                  <a:gd name="T21" fmla="*/ 874 h 932"/>
                  <a:gd name="T22" fmla="*/ 268 w 550"/>
                  <a:gd name="T23" fmla="*/ 517 h 932"/>
                  <a:gd name="T24" fmla="*/ 282 w 550"/>
                  <a:gd name="T25" fmla="*/ 517 h 932"/>
                  <a:gd name="T26" fmla="*/ 282 w 550"/>
                  <a:gd name="T27" fmla="*/ 874 h 932"/>
                  <a:gd name="T28" fmla="*/ 340 w 550"/>
                  <a:gd name="T29" fmla="*/ 932 h 932"/>
                  <a:gd name="T30" fmla="*/ 398 w 550"/>
                  <a:gd name="T31" fmla="*/ 874 h 932"/>
                  <a:gd name="T32" fmla="*/ 398 w 550"/>
                  <a:gd name="T33" fmla="*/ 153 h 932"/>
                  <a:gd name="T34" fmla="*/ 434 w 550"/>
                  <a:gd name="T35" fmla="*/ 379 h 932"/>
                  <a:gd name="T36" fmla="*/ 491 w 550"/>
                  <a:gd name="T37" fmla="*/ 427 h 932"/>
                  <a:gd name="T38" fmla="*/ 550 w 550"/>
                  <a:gd name="T39" fmla="*/ 368 h 932"/>
                  <a:gd name="T40" fmla="*/ 549 w 550"/>
                  <a:gd name="T41" fmla="*/ 360 h 932"/>
                  <a:gd name="T42" fmla="*/ 550 w 550"/>
                  <a:gd name="T43" fmla="*/ 353 h 932"/>
                  <a:gd name="T44" fmla="*/ 492 w 550"/>
                  <a:gd name="T45" fmla="*/ 49 h 932"/>
                  <a:gd name="T46" fmla="*/ 435 w 550"/>
                  <a:gd name="T47" fmla="*/ 0 h 932"/>
                  <a:gd name="T48" fmla="*/ 115 w 550"/>
                  <a:gd name="T49" fmla="*/ 0 h 9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50" h="932">
                    <a:moveTo>
                      <a:pt x="115" y="0"/>
                    </a:moveTo>
                    <a:cubicBezTo>
                      <a:pt x="86" y="0"/>
                      <a:pt x="62" y="21"/>
                      <a:pt x="57" y="49"/>
                    </a:cubicBezTo>
                    <a:cubicBezTo>
                      <a:pt x="0" y="353"/>
                      <a:pt x="0" y="353"/>
                      <a:pt x="0" y="353"/>
                    </a:cubicBezTo>
                    <a:cubicBezTo>
                      <a:pt x="0" y="355"/>
                      <a:pt x="0" y="358"/>
                      <a:pt x="0" y="360"/>
                    </a:cubicBezTo>
                    <a:cubicBezTo>
                      <a:pt x="0" y="363"/>
                      <a:pt x="0" y="366"/>
                      <a:pt x="0" y="368"/>
                    </a:cubicBezTo>
                    <a:cubicBezTo>
                      <a:pt x="0" y="400"/>
                      <a:pt x="26" y="427"/>
                      <a:pt x="58" y="427"/>
                    </a:cubicBezTo>
                    <a:cubicBezTo>
                      <a:pt x="86" y="427"/>
                      <a:pt x="110" y="407"/>
                      <a:pt x="115" y="379"/>
                    </a:cubicBezTo>
                    <a:cubicBezTo>
                      <a:pt x="152" y="153"/>
                      <a:pt x="152" y="153"/>
                      <a:pt x="152" y="153"/>
                    </a:cubicBezTo>
                    <a:cubicBezTo>
                      <a:pt x="151" y="874"/>
                      <a:pt x="151" y="874"/>
                      <a:pt x="151" y="874"/>
                    </a:cubicBezTo>
                    <a:cubicBezTo>
                      <a:pt x="151" y="906"/>
                      <a:pt x="177" y="932"/>
                      <a:pt x="209" y="932"/>
                    </a:cubicBezTo>
                    <a:cubicBezTo>
                      <a:pt x="242" y="932"/>
                      <a:pt x="268" y="906"/>
                      <a:pt x="268" y="874"/>
                    </a:cubicBezTo>
                    <a:cubicBezTo>
                      <a:pt x="268" y="517"/>
                      <a:pt x="268" y="517"/>
                      <a:pt x="268" y="517"/>
                    </a:cubicBezTo>
                    <a:cubicBezTo>
                      <a:pt x="282" y="517"/>
                      <a:pt x="282" y="517"/>
                      <a:pt x="282" y="517"/>
                    </a:cubicBezTo>
                    <a:cubicBezTo>
                      <a:pt x="282" y="874"/>
                      <a:pt x="282" y="874"/>
                      <a:pt x="282" y="874"/>
                    </a:cubicBezTo>
                    <a:cubicBezTo>
                      <a:pt x="282" y="906"/>
                      <a:pt x="308" y="932"/>
                      <a:pt x="340" y="932"/>
                    </a:cubicBezTo>
                    <a:cubicBezTo>
                      <a:pt x="372" y="932"/>
                      <a:pt x="398" y="906"/>
                      <a:pt x="398" y="874"/>
                    </a:cubicBezTo>
                    <a:cubicBezTo>
                      <a:pt x="398" y="153"/>
                      <a:pt x="398" y="153"/>
                      <a:pt x="398" y="153"/>
                    </a:cubicBezTo>
                    <a:cubicBezTo>
                      <a:pt x="434" y="379"/>
                      <a:pt x="434" y="379"/>
                      <a:pt x="434" y="379"/>
                    </a:cubicBezTo>
                    <a:cubicBezTo>
                      <a:pt x="439" y="407"/>
                      <a:pt x="463" y="427"/>
                      <a:pt x="491" y="427"/>
                    </a:cubicBezTo>
                    <a:cubicBezTo>
                      <a:pt x="524" y="427"/>
                      <a:pt x="550" y="400"/>
                      <a:pt x="550" y="368"/>
                    </a:cubicBezTo>
                    <a:cubicBezTo>
                      <a:pt x="550" y="366"/>
                      <a:pt x="550" y="363"/>
                      <a:pt x="549" y="360"/>
                    </a:cubicBezTo>
                    <a:cubicBezTo>
                      <a:pt x="550" y="358"/>
                      <a:pt x="550" y="355"/>
                      <a:pt x="550" y="353"/>
                    </a:cubicBezTo>
                    <a:cubicBezTo>
                      <a:pt x="492" y="49"/>
                      <a:pt x="492" y="49"/>
                      <a:pt x="492" y="49"/>
                    </a:cubicBezTo>
                    <a:cubicBezTo>
                      <a:pt x="488" y="21"/>
                      <a:pt x="464" y="0"/>
                      <a:pt x="435" y="0"/>
                    </a:cubicBezTo>
                    <a:lnTo>
                      <a:pt x="11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</p:grpSp>
        <p:grpSp>
          <p:nvGrpSpPr>
            <p:cNvPr id="63" name="Group 62"/>
            <p:cNvGrpSpPr/>
            <p:nvPr/>
          </p:nvGrpSpPr>
          <p:grpSpPr>
            <a:xfrm>
              <a:off x="2753210" y="3773007"/>
              <a:ext cx="311256" cy="686358"/>
              <a:chOff x="3242005" y="4008574"/>
              <a:chExt cx="583919" cy="1287613"/>
            </a:xfrm>
            <a:grpFill/>
          </p:grpSpPr>
          <p:sp>
            <p:nvSpPr>
              <p:cNvPr id="67" name="Oval 35"/>
              <p:cNvSpPr>
                <a:spLocks noChangeArrowheads="1"/>
              </p:cNvSpPr>
              <p:nvPr/>
            </p:nvSpPr>
            <p:spPr bwMode="auto">
              <a:xfrm>
                <a:off x="3401710" y="4008574"/>
                <a:ext cx="265758" cy="265758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68" name="Freeform 37"/>
              <p:cNvSpPr>
                <a:spLocks/>
              </p:cNvSpPr>
              <p:nvPr/>
            </p:nvSpPr>
            <p:spPr bwMode="auto">
              <a:xfrm>
                <a:off x="3242005" y="4306772"/>
                <a:ext cx="583919" cy="989415"/>
              </a:xfrm>
              <a:custGeom>
                <a:avLst/>
                <a:gdLst>
                  <a:gd name="T0" fmla="*/ 115 w 550"/>
                  <a:gd name="T1" fmla="*/ 0 h 932"/>
                  <a:gd name="T2" fmla="*/ 57 w 550"/>
                  <a:gd name="T3" fmla="*/ 49 h 932"/>
                  <a:gd name="T4" fmla="*/ 0 w 550"/>
                  <a:gd name="T5" fmla="*/ 353 h 932"/>
                  <a:gd name="T6" fmla="*/ 0 w 550"/>
                  <a:gd name="T7" fmla="*/ 360 h 932"/>
                  <a:gd name="T8" fmla="*/ 0 w 550"/>
                  <a:gd name="T9" fmla="*/ 368 h 932"/>
                  <a:gd name="T10" fmla="*/ 58 w 550"/>
                  <a:gd name="T11" fmla="*/ 427 h 932"/>
                  <a:gd name="T12" fmla="*/ 115 w 550"/>
                  <a:gd name="T13" fmla="*/ 379 h 932"/>
                  <a:gd name="T14" fmla="*/ 152 w 550"/>
                  <a:gd name="T15" fmla="*/ 153 h 932"/>
                  <a:gd name="T16" fmla="*/ 151 w 550"/>
                  <a:gd name="T17" fmla="*/ 874 h 932"/>
                  <a:gd name="T18" fmla="*/ 209 w 550"/>
                  <a:gd name="T19" fmla="*/ 932 h 932"/>
                  <a:gd name="T20" fmla="*/ 268 w 550"/>
                  <a:gd name="T21" fmla="*/ 874 h 932"/>
                  <a:gd name="T22" fmla="*/ 268 w 550"/>
                  <a:gd name="T23" fmla="*/ 517 h 932"/>
                  <a:gd name="T24" fmla="*/ 282 w 550"/>
                  <a:gd name="T25" fmla="*/ 517 h 932"/>
                  <a:gd name="T26" fmla="*/ 282 w 550"/>
                  <a:gd name="T27" fmla="*/ 874 h 932"/>
                  <a:gd name="T28" fmla="*/ 340 w 550"/>
                  <a:gd name="T29" fmla="*/ 932 h 932"/>
                  <a:gd name="T30" fmla="*/ 398 w 550"/>
                  <a:gd name="T31" fmla="*/ 874 h 932"/>
                  <a:gd name="T32" fmla="*/ 398 w 550"/>
                  <a:gd name="T33" fmla="*/ 153 h 932"/>
                  <a:gd name="T34" fmla="*/ 434 w 550"/>
                  <a:gd name="T35" fmla="*/ 379 h 932"/>
                  <a:gd name="T36" fmla="*/ 491 w 550"/>
                  <a:gd name="T37" fmla="*/ 427 h 932"/>
                  <a:gd name="T38" fmla="*/ 550 w 550"/>
                  <a:gd name="T39" fmla="*/ 368 h 932"/>
                  <a:gd name="T40" fmla="*/ 549 w 550"/>
                  <a:gd name="T41" fmla="*/ 360 h 932"/>
                  <a:gd name="T42" fmla="*/ 550 w 550"/>
                  <a:gd name="T43" fmla="*/ 353 h 932"/>
                  <a:gd name="T44" fmla="*/ 492 w 550"/>
                  <a:gd name="T45" fmla="*/ 49 h 932"/>
                  <a:gd name="T46" fmla="*/ 435 w 550"/>
                  <a:gd name="T47" fmla="*/ 0 h 932"/>
                  <a:gd name="T48" fmla="*/ 115 w 550"/>
                  <a:gd name="T49" fmla="*/ 0 h 9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50" h="932">
                    <a:moveTo>
                      <a:pt x="115" y="0"/>
                    </a:moveTo>
                    <a:cubicBezTo>
                      <a:pt x="86" y="0"/>
                      <a:pt x="62" y="21"/>
                      <a:pt x="57" y="49"/>
                    </a:cubicBezTo>
                    <a:cubicBezTo>
                      <a:pt x="0" y="353"/>
                      <a:pt x="0" y="353"/>
                      <a:pt x="0" y="353"/>
                    </a:cubicBezTo>
                    <a:cubicBezTo>
                      <a:pt x="0" y="355"/>
                      <a:pt x="0" y="358"/>
                      <a:pt x="0" y="360"/>
                    </a:cubicBezTo>
                    <a:cubicBezTo>
                      <a:pt x="0" y="363"/>
                      <a:pt x="0" y="366"/>
                      <a:pt x="0" y="368"/>
                    </a:cubicBezTo>
                    <a:cubicBezTo>
                      <a:pt x="0" y="400"/>
                      <a:pt x="26" y="427"/>
                      <a:pt x="58" y="427"/>
                    </a:cubicBezTo>
                    <a:cubicBezTo>
                      <a:pt x="86" y="427"/>
                      <a:pt x="110" y="407"/>
                      <a:pt x="115" y="379"/>
                    </a:cubicBezTo>
                    <a:cubicBezTo>
                      <a:pt x="152" y="153"/>
                      <a:pt x="152" y="153"/>
                      <a:pt x="152" y="153"/>
                    </a:cubicBezTo>
                    <a:cubicBezTo>
                      <a:pt x="151" y="874"/>
                      <a:pt x="151" y="874"/>
                      <a:pt x="151" y="874"/>
                    </a:cubicBezTo>
                    <a:cubicBezTo>
                      <a:pt x="151" y="906"/>
                      <a:pt x="177" y="932"/>
                      <a:pt x="209" y="932"/>
                    </a:cubicBezTo>
                    <a:cubicBezTo>
                      <a:pt x="242" y="932"/>
                      <a:pt x="268" y="906"/>
                      <a:pt x="268" y="874"/>
                    </a:cubicBezTo>
                    <a:cubicBezTo>
                      <a:pt x="268" y="517"/>
                      <a:pt x="268" y="517"/>
                      <a:pt x="268" y="517"/>
                    </a:cubicBezTo>
                    <a:cubicBezTo>
                      <a:pt x="282" y="517"/>
                      <a:pt x="282" y="517"/>
                      <a:pt x="282" y="517"/>
                    </a:cubicBezTo>
                    <a:cubicBezTo>
                      <a:pt x="282" y="874"/>
                      <a:pt x="282" y="874"/>
                      <a:pt x="282" y="874"/>
                    </a:cubicBezTo>
                    <a:cubicBezTo>
                      <a:pt x="282" y="906"/>
                      <a:pt x="308" y="932"/>
                      <a:pt x="340" y="932"/>
                    </a:cubicBezTo>
                    <a:cubicBezTo>
                      <a:pt x="372" y="932"/>
                      <a:pt x="398" y="906"/>
                      <a:pt x="398" y="874"/>
                    </a:cubicBezTo>
                    <a:cubicBezTo>
                      <a:pt x="398" y="153"/>
                      <a:pt x="398" y="153"/>
                      <a:pt x="398" y="153"/>
                    </a:cubicBezTo>
                    <a:cubicBezTo>
                      <a:pt x="434" y="379"/>
                      <a:pt x="434" y="379"/>
                      <a:pt x="434" y="379"/>
                    </a:cubicBezTo>
                    <a:cubicBezTo>
                      <a:pt x="439" y="407"/>
                      <a:pt x="463" y="427"/>
                      <a:pt x="491" y="427"/>
                    </a:cubicBezTo>
                    <a:cubicBezTo>
                      <a:pt x="524" y="427"/>
                      <a:pt x="550" y="400"/>
                      <a:pt x="550" y="368"/>
                    </a:cubicBezTo>
                    <a:cubicBezTo>
                      <a:pt x="550" y="366"/>
                      <a:pt x="550" y="363"/>
                      <a:pt x="549" y="360"/>
                    </a:cubicBezTo>
                    <a:cubicBezTo>
                      <a:pt x="550" y="358"/>
                      <a:pt x="550" y="355"/>
                      <a:pt x="550" y="353"/>
                    </a:cubicBezTo>
                    <a:cubicBezTo>
                      <a:pt x="492" y="49"/>
                      <a:pt x="492" y="49"/>
                      <a:pt x="492" y="49"/>
                    </a:cubicBezTo>
                    <a:cubicBezTo>
                      <a:pt x="488" y="21"/>
                      <a:pt x="464" y="0"/>
                      <a:pt x="435" y="0"/>
                    </a:cubicBezTo>
                    <a:lnTo>
                      <a:pt x="11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</p:grpSp>
        <p:grpSp>
          <p:nvGrpSpPr>
            <p:cNvPr id="64" name="Group 63"/>
            <p:cNvGrpSpPr/>
            <p:nvPr/>
          </p:nvGrpSpPr>
          <p:grpSpPr>
            <a:xfrm>
              <a:off x="5703922" y="3773007"/>
              <a:ext cx="311256" cy="686358"/>
              <a:chOff x="3242005" y="4008574"/>
              <a:chExt cx="583919" cy="1287613"/>
            </a:xfrm>
            <a:grpFill/>
          </p:grpSpPr>
          <p:sp>
            <p:nvSpPr>
              <p:cNvPr id="65" name="Oval 35"/>
              <p:cNvSpPr>
                <a:spLocks noChangeArrowheads="1"/>
              </p:cNvSpPr>
              <p:nvPr/>
            </p:nvSpPr>
            <p:spPr bwMode="auto">
              <a:xfrm>
                <a:off x="3401710" y="4008574"/>
                <a:ext cx="265758" cy="265758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66" name="Freeform 37"/>
              <p:cNvSpPr>
                <a:spLocks/>
              </p:cNvSpPr>
              <p:nvPr/>
            </p:nvSpPr>
            <p:spPr bwMode="auto">
              <a:xfrm>
                <a:off x="3242005" y="4306772"/>
                <a:ext cx="583919" cy="989415"/>
              </a:xfrm>
              <a:custGeom>
                <a:avLst/>
                <a:gdLst>
                  <a:gd name="T0" fmla="*/ 115 w 550"/>
                  <a:gd name="T1" fmla="*/ 0 h 932"/>
                  <a:gd name="T2" fmla="*/ 57 w 550"/>
                  <a:gd name="T3" fmla="*/ 49 h 932"/>
                  <a:gd name="T4" fmla="*/ 0 w 550"/>
                  <a:gd name="T5" fmla="*/ 353 h 932"/>
                  <a:gd name="T6" fmla="*/ 0 w 550"/>
                  <a:gd name="T7" fmla="*/ 360 h 932"/>
                  <a:gd name="T8" fmla="*/ 0 w 550"/>
                  <a:gd name="T9" fmla="*/ 368 h 932"/>
                  <a:gd name="T10" fmla="*/ 58 w 550"/>
                  <a:gd name="T11" fmla="*/ 427 h 932"/>
                  <a:gd name="T12" fmla="*/ 115 w 550"/>
                  <a:gd name="T13" fmla="*/ 379 h 932"/>
                  <a:gd name="T14" fmla="*/ 152 w 550"/>
                  <a:gd name="T15" fmla="*/ 153 h 932"/>
                  <a:gd name="T16" fmla="*/ 151 w 550"/>
                  <a:gd name="T17" fmla="*/ 874 h 932"/>
                  <a:gd name="T18" fmla="*/ 209 w 550"/>
                  <a:gd name="T19" fmla="*/ 932 h 932"/>
                  <a:gd name="T20" fmla="*/ 268 w 550"/>
                  <a:gd name="T21" fmla="*/ 874 h 932"/>
                  <a:gd name="T22" fmla="*/ 268 w 550"/>
                  <a:gd name="T23" fmla="*/ 517 h 932"/>
                  <a:gd name="T24" fmla="*/ 282 w 550"/>
                  <a:gd name="T25" fmla="*/ 517 h 932"/>
                  <a:gd name="T26" fmla="*/ 282 w 550"/>
                  <a:gd name="T27" fmla="*/ 874 h 932"/>
                  <a:gd name="T28" fmla="*/ 340 w 550"/>
                  <a:gd name="T29" fmla="*/ 932 h 932"/>
                  <a:gd name="T30" fmla="*/ 398 w 550"/>
                  <a:gd name="T31" fmla="*/ 874 h 932"/>
                  <a:gd name="T32" fmla="*/ 398 w 550"/>
                  <a:gd name="T33" fmla="*/ 153 h 932"/>
                  <a:gd name="T34" fmla="*/ 434 w 550"/>
                  <a:gd name="T35" fmla="*/ 379 h 932"/>
                  <a:gd name="T36" fmla="*/ 491 w 550"/>
                  <a:gd name="T37" fmla="*/ 427 h 932"/>
                  <a:gd name="T38" fmla="*/ 550 w 550"/>
                  <a:gd name="T39" fmla="*/ 368 h 932"/>
                  <a:gd name="T40" fmla="*/ 549 w 550"/>
                  <a:gd name="T41" fmla="*/ 360 h 932"/>
                  <a:gd name="T42" fmla="*/ 550 w 550"/>
                  <a:gd name="T43" fmla="*/ 353 h 932"/>
                  <a:gd name="T44" fmla="*/ 492 w 550"/>
                  <a:gd name="T45" fmla="*/ 49 h 932"/>
                  <a:gd name="T46" fmla="*/ 435 w 550"/>
                  <a:gd name="T47" fmla="*/ 0 h 932"/>
                  <a:gd name="T48" fmla="*/ 115 w 550"/>
                  <a:gd name="T49" fmla="*/ 0 h 9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50" h="932">
                    <a:moveTo>
                      <a:pt x="115" y="0"/>
                    </a:moveTo>
                    <a:cubicBezTo>
                      <a:pt x="86" y="0"/>
                      <a:pt x="62" y="21"/>
                      <a:pt x="57" y="49"/>
                    </a:cubicBezTo>
                    <a:cubicBezTo>
                      <a:pt x="0" y="353"/>
                      <a:pt x="0" y="353"/>
                      <a:pt x="0" y="353"/>
                    </a:cubicBezTo>
                    <a:cubicBezTo>
                      <a:pt x="0" y="355"/>
                      <a:pt x="0" y="358"/>
                      <a:pt x="0" y="360"/>
                    </a:cubicBezTo>
                    <a:cubicBezTo>
                      <a:pt x="0" y="363"/>
                      <a:pt x="0" y="366"/>
                      <a:pt x="0" y="368"/>
                    </a:cubicBezTo>
                    <a:cubicBezTo>
                      <a:pt x="0" y="400"/>
                      <a:pt x="26" y="427"/>
                      <a:pt x="58" y="427"/>
                    </a:cubicBezTo>
                    <a:cubicBezTo>
                      <a:pt x="86" y="427"/>
                      <a:pt x="110" y="407"/>
                      <a:pt x="115" y="379"/>
                    </a:cubicBezTo>
                    <a:cubicBezTo>
                      <a:pt x="152" y="153"/>
                      <a:pt x="152" y="153"/>
                      <a:pt x="152" y="153"/>
                    </a:cubicBezTo>
                    <a:cubicBezTo>
                      <a:pt x="151" y="874"/>
                      <a:pt x="151" y="874"/>
                      <a:pt x="151" y="874"/>
                    </a:cubicBezTo>
                    <a:cubicBezTo>
                      <a:pt x="151" y="906"/>
                      <a:pt x="177" y="932"/>
                      <a:pt x="209" y="932"/>
                    </a:cubicBezTo>
                    <a:cubicBezTo>
                      <a:pt x="242" y="932"/>
                      <a:pt x="268" y="906"/>
                      <a:pt x="268" y="874"/>
                    </a:cubicBezTo>
                    <a:cubicBezTo>
                      <a:pt x="268" y="517"/>
                      <a:pt x="268" y="517"/>
                      <a:pt x="268" y="517"/>
                    </a:cubicBezTo>
                    <a:cubicBezTo>
                      <a:pt x="282" y="517"/>
                      <a:pt x="282" y="517"/>
                      <a:pt x="282" y="517"/>
                    </a:cubicBezTo>
                    <a:cubicBezTo>
                      <a:pt x="282" y="874"/>
                      <a:pt x="282" y="874"/>
                      <a:pt x="282" y="874"/>
                    </a:cubicBezTo>
                    <a:cubicBezTo>
                      <a:pt x="282" y="906"/>
                      <a:pt x="308" y="932"/>
                      <a:pt x="340" y="932"/>
                    </a:cubicBezTo>
                    <a:cubicBezTo>
                      <a:pt x="372" y="932"/>
                      <a:pt x="398" y="906"/>
                      <a:pt x="398" y="874"/>
                    </a:cubicBezTo>
                    <a:cubicBezTo>
                      <a:pt x="398" y="153"/>
                      <a:pt x="398" y="153"/>
                      <a:pt x="398" y="153"/>
                    </a:cubicBezTo>
                    <a:cubicBezTo>
                      <a:pt x="434" y="379"/>
                      <a:pt x="434" y="379"/>
                      <a:pt x="434" y="379"/>
                    </a:cubicBezTo>
                    <a:cubicBezTo>
                      <a:pt x="439" y="407"/>
                      <a:pt x="463" y="427"/>
                      <a:pt x="491" y="427"/>
                    </a:cubicBezTo>
                    <a:cubicBezTo>
                      <a:pt x="524" y="427"/>
                      <a:pt x="550" y="400"/>
                      <a:pt x="550" y="368"/>
                    </a:cubicBezTo>
                    <a:cubicBezTo>
                      <a:pt x="550" y="366"/>
                      <a:pt x="550" y="363"/>
                      <a:pt x="549" y="360"/>
                    </a:cubicBezTo>
                    <a:cubicBezTo>
                      <a:pt x="550" y="358"/>
                      <a:pt x="550" y="355"/>
                      <a:pt x="550" y="353"/>
                    </a:cubicBezTo>
                    <a:cubicBezTo>
                      <a:pt x="492" y="49"/>
                      <a:pt x="492" y="49"/>
                      <a:pt x="492" y="49"/>
                    </a:cubicBezTo>
                    <a:cubicBezTo>
                      <a:pt x="488" y="21"/>
                      <a:pt x="464" y="0"/>
                      <a:pt x="435" y="0"/>
                    </a:cubicBezTo>
                    <a:lnTo>
                      <a:pt x="11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</p:grpSp>
      </p:grpSp>
      <p:grpSp>
        <p:nvGrpSpPr>
          <p:cNvPr id="83" name="Group 82"/>
          <p:cNvGrpSpPr/>
          <p:nvPr/>
        </p:nvGrpSpPr>
        <p:grpSpPr>
          <a:xfrm>
            <a:off x="1955444" y="4509129"/>
            <a:ext cx="4211328" cy="686358"/>
            <a:chOff x="2047606" y="4478531"/>
            <a:chExt cx="4211328" cy="686358"/>
          </a:xfrm>
          <a:solidFill>
            <a:schemeClr val="accent1"/>
          </a:solidFill>
        </p:grpSpPr>
        <p:grpSp>
          <p:nvGrpSpPr>
            <p:cNvPr id="84" name="Group 83"/>
            <p:cNvGrpSpPr/>
            <p:nvPr/>
          </p:nvGrpSpPr>
          <p:grpSpPr>
            <a:xfrm>
              <a:off x="4387648" y="4478531"/>
              <a:ext cx="311256" cy="686358"/>
              <a:chOff x="3242005" y="4008574"/>
              <a:chExt cx="583919" cy="1287613"/>
            </a:xfrm>
            <a:grpFill/>
          </p:grpSpPr>
          <p:sp>
            <p:nvSpPr>
              <p:cNvPr id="115" name="Oval 35"/>
              <p:cNvSpPr>
                <a:spLocks noChangeArrowheads="1"/>
              </p:cNvSpPr>
              <p:nvPr/>
            </p:nvSpPr>
            <p:spPr bwMode="auto">
              <a:xfrm>
                <a:off x="3401710" y="4008574"/>
                <a:ext cx="265758" cy="265758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116" name="Freeform 37"/>
              <p:cNvSpPr>
                <a:spLocks/>
              </p:cNvSpPr>
              <p:nvPr/>
            </p:nvSpPr>
            <p:spPr bwMode="auto">
              <a:xfrm>
                <a:off x="3242005" y="4306772"/>
                <a:ext cx="583919" cy="989415"/>
              </a:xfrm>
              <a:custGeom>
                <a:avLst/>
                <a:gdLst>
                  <a:gd name="T0" fmla="*/ 115 w 550"/>
                  <a:gd name="T1" fmla="*/ 0 h 932"/>
                  <a:gd name="T2" fmla="*/ 57 w 550"/>
                  <a:gd name="T3" fmla="*/ 49 h 932"/>
                  <a:gd name="T4" fmla="*/ 0 w 550"/>
                  <a:gd name="T5" fmla="*/ 353 h 932"/>
                  <a:gd name="T6" fmla="*/ 0 w 550"/>
                  <a:gd name="T7" fmla="*/ 360 h 932"/>
                  <a:gd name="T8" fmla="*/ 0 w 550"/>
                  <a:gd name="T9" fmla="*/ 368 h 932"/>
                  <a:gd name="T10" fmla="*/ 58 w 550"/>
                  <a:gd name="T11" fmla="*/ 427 h 932"/>
                  <a:gd name="T12" fmla="*/ 115 w 550"/>
                  <a:gd name="T13" fmla="*/ 379 h 932"/>
                  <a:gd name="T14" fmla="*/ 152 w 550"/>
                  <a:gd name="T15" fmla="*/ 153 h 932"/>
                  <a:gd name="T16" fmla="*/ 151 w 550"/>
                  <a:gd name="T17" fmla="*/ 874 h 932"/>
                  <a:gd name="T18" fmla="*/ 209 w 550"/>
                  <a:gd name="T19" fmla="*/ 932 h 932"/>
                  <a:gd name="T20" fmla="*/ 268 w 550"/>
                  <a:gd name="T21" fmla="*/ 874 h 932"/>
                  <a:gd name="T22" fmla="*/ 268 w 550"/>
                  <a:gd name="T23" fmla="*/ 517 h 932"/>
                  <a:gd name="T24" fmla="*/ 282 w 550"/>
                  <a:gd name="T25" fmla="*/ 517 h 932"/>
                  <a:gd name="T26" fmla="*/ 282 w 550"/>
                  <a:gd name="T27" fmla="*/ 874 h 932"/>
                  <a:gd name="T28" fmla="*/ 340 w 550"/>
                  <a:gd name="T29" fmla="*/ 932 h 932"/>
                  <a:gd name="T30" fmla="*/ 398 w 550"/>
                  <a:gd name="T31" fmla="*/ 874 h 932"/>
                  <a:gd name="T32" fmla="*/ 398 w 550"/>
                  <a:gd name="T33" fmla="*/ 153 h 932"/>
                  <a:gd name="T34" fmla="*/ 434 w 550"/>
                  <a:gd name="T35" fmla="*/ 379 h 932"/>
                  <a:gd name="T36" fmla="*/ 491 w 550"/>
                  <a:gd name="T37" fmla="*/ 427 h 932"/>
                  <a:gd name="T38" fmla="*/ 550 w 550"/>
                  <a:gd name="T39" fmla="*/ 368 h 932"/>
                  <a:gd name="T40" fmla="*/ 549 w 550"/>
                  <a:gd name="T41" fmla="*/ 360 h 932"/>
                  <a:gd name="T42" fmla="*/ 550 w 550"/>
                  <a:gd name="T43" fmla="*/ 353 h 932"/>
                  <a:gd name="T44" fmla="*/ 492 w 550"/>
                  <a:gd name="T45" fmla="*/ 49 h 932"/>
                  <a:gd name="T46" fmla="*/ 435 w 550"/>
                  <a:gd name="T47" fmla="*/ 0 h 932"/>
                  <a:gd name="T48" fmla="*/ 115 w 550"/>
                  <a:gd name="T49" fmla="*/ 0 h 9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50" h="932">
                    <a:moveTo>
                      <a:pt x="115" y="0"/>
                    </a:moveTo>
                    <a:cubicBezTo>
                      <a:pt x="86" y="0"/>
                      <a:pt x="62" y="21"/>
                      <a:pt x="57" y="49"/>
                    </a:cubicBezTo>
                    <a:cubicBezTo>
                      <a:pt x="0" y="353"/>
                      <a:pt x="0" y="353"/>
                      <a:pt x="0" y="353"/>
                    </a:cubicBezTo>
                    <a:cubicBezTo>
                      <a:pt x="0" y="355"/>
                      <a:pt x="0" y="358"/>
                      <a:pt x="0" y="360"/>
                    </a:cubicBezTo>
                    <a:cubicBezTo>
                      <a:pt x="0" y="363"/>
                      <a:pt x="0" y="366"/>
                      <a:pt x="0" y="368"/>
                    </a:cubicBezTo>
                    <a:cubicBezTo>
                      <a:pt x="0" y="400"/>
                      <a:pt x="26" y="427"/>
                      <a:pt x="58" y="427"/>
                    </a:cubicBezTo>
                    <a:cubicBezTo>
                      <a:pt x="86" y="427"/>
                      <a:pt x="110" y="407"/>
                      <a:pt x="115" y="379"/>
                    </a:cubicBezTo>
                    <a:cubicBezTo>
                      <a:pt x="152" y="153"/>
                      <a:pt x="152" y="153"/>
                      <a:pt x="152" y="153"/>
                    </a:cubicBezTo>
                    <a:cubicBezTo>
                      <a:pt x="151" y="874"/>
                      <a:pt x="151" y="874"/>
                      <a:pt x="151" y="874"/>
                    </a:cubicBezTo>
                    <a:cubicBezTo>
                      <a:pt x="151" y="906"/>
                      <a:pt x="177" y="932"/>
                      <a:pt x="209" y="932"/>
                    </a:cubicBezTo>
                    <a:cubicBezTo>
                      <a:pt x="242" y="932"/>
                      <a:pt x="268" y="906"/>
                      <a:pt x="268" y="874"/>
                    </a:cubicBezTo>
                    <a:cubicBezTo>
                      <a:pt x="268" y="517"/>
                      <a:pt x="268" y="517"/>
                      <a:pt x="268" y="517"/>
                    </a:cubicBezTo>
                    <a:cubicBezTo>
                      <a:pt x="282" y="517"/>
                      <a:pt x="282" y="517"/>
                      <a:pt x="282" y="517"/>
                    </a:cubicBezTo>
                    <a:cubicBezTo>
                      <a:pt x="282" y="874"/>
                      <a:pt x="282" y="874"/>
                      <a:pt x="282" y="874"/>
                    </a:cubicBezTo>
                    <a:cubicBezTo>
                      <a:pt x="282" y="906"/>
                      <a:pt x="308" y="932"/>
                      <a:pt x="340" y="932"/>
                    </a:cubicBezTo>
                    <a:cubicBezTo>
                      <a:pt x="372" y="932"/>
                      <a:pt x="398" y="906"/>
                      <a:pt x="398" y="874"/>
                    </a:cubicBezTo>
                    <a:cubicBezTo>
                      <a:pt x="398" y="153"/>
                      <a:pt x="398" y="153"/>
                      <a:pt x="398" y="153"/>
                    </a:cubicBezTo>
                    <a:cubicBezTo>
                      <a:pt x="434" y="379"/>
                      <a:pt x="434" y="379"/>
                      <a:pt x="434" y="379"/>
                    </a:cubicBezTo>
                    <a:cubicBezTo>
                      <a:pt x="439" y="407"/>
                      <a:pt x="463" y="427"/>
                      <a:pt x="491" y="427"/>
                    </a:cubicBezTo>
                    <a:cubicBezTo>
                      <a:pt x="524" y="427"/>
                      <a:pt x="550" y="400"/>
                      <a:pt x="550" y="368"/>
                    </a:cubicBezTo>
                    <a:cubicBezTo>
                      <a:pt x="550" y="366"/>
                      <a:pt x="550" y="363"/>
                      <a:pt x="549" y="360"/>
                    </a:cubicBezTo>
                    <a:cubicBezTo>
                      <a:pt x="550" y="358"/>
                      <a:pt x="550" y="355"/>
                      <a:pt x="550" y="353"/>
                    </a:cubicBezTo>
                    <a:cubicBezTo>
                      <a:pt x="492" y="49"/>
                      <a:pt x="492" y="49"/>
                      <a:pt x="492" y="49"/>
                    </a:cubicBezTo>
                    <a:cubicBezTo>
                      <a:pt x="488" y="21"/>
                      <a:pt x="464" y="0"/>
                      <a:pt x="435" y="0"/>
                    </a:cubicBezTo>
                    <a:lnTo>
                      <a:pt x="11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</p:grpSp>
        <p:grpSp>
          <p:nvGrpSpPr>
            <p:cNvPr id="85" name="Group 84"/>
            <p:cNvGrpSpPr/>
            <p:nvPr/>
          </p:nvGrpSpPr>
          <p:grpSpPr>
            <a:xfrm>
              <a:off x="4777655" y="4478531"/>
              <a:ext cx="311256" cy="686358"/>
              <a:chOff x="3242005" y="4008574"/>
              <a:chExt cx="583919" cy="1287613"/>
            </a:xfrm>
            <a:grpFill/>
          </p:grpSpPr>
          <p:sp>
            <p:nvSpPr>
              <p:cNvPr id="113" name="Oval 35"/>
              <p:cNvSpPr>
                <a:spLocks noChangeArrowheads="1"/>
              </p:cNvSpPr>
              <p:nvPr/>
            </p:nvSpPr>
            <p:spPr bwMode="auto">
              <a:xfrm>
                <a:off x="3401710" y="4008574"/>
                <a:ext cx="265758" cy="265758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114" name="Freeform 37"/>
              <p:cNvSpPr>
                <a:spLocks/>
              </p:cNvSpPr>
              <p:nvPr/>
            </p:nvSpPr>
            <p:spPr bwMode="auto">
              <a:xfrm>
                <a:off x="3242005" y="4306772"/>
                <a:ext cx="583919" cy="989415"/>
              </a:xfrm>
              <a:custGeom>
                <a:avLst/>
                <a:gdLst>
                  <a:gd name="T0" fmla="*/ 115 w 550"/>
                  <a:gd name="T1" fmla="*/ 0 h 932"/>
                  <a:gd name="T2" fmla="*/ 57 w 550"/>
                  <a:gd name="T3" fmla="*/ 49 h 932"/>
                  <a:gd name="T4" fmla="*/ 0 w 550"/>
                  <a:gd name="T5" fmla="*/ 353 h 932"/>
                  <a:gd name="T6" fmla="*/ 0 w 550"/>
                  <a:gd name="T7" fmla="*/ 360 h 932"/>
                  <a:gd name="T8" fmla="*/ 0 w 550"/>
                  <a:gd name="T9" fmla="*/ 368 h 932"/>
                  <a:gd name="T10" fmla="*/ 58 w 550"/>
                  <a:gd name="T11" fmla="*/ 427 h 932"/>
                  <a:gd name="T12" fmla="*/ 115 w 550"/>
                  <a:gd name="T13" fmla="*/ 379 h 932"/>
                  <a:gd name="T14" fmla="*/ 152 w 550"/>
                  <a:gd name="T15" fmla="*/ 153 h 932"/>
                  <a:gd name="T16" fmla="*/ 151 w 550"/>
                  <a:gd name="T17" fmla="*/ 874 h 932"/>
                  <a:gd name="T18" fmla="*/ 209 w 550"/>
                  <a:gd name="T19" fmla="*/ 932 h 932"/>
                  <a:gd name="T20" fmla="*/ 268 w 550"/>
                  <a:gd name="T21" fmla="*/ 874 h 932"/>
                  <a:gd name="T22" fmla="*/ 268 w 550"/>
                  <a:gd name="T23" fmla="*/ 517 h 932"/>
                  <a:gd name="T24" fmla="*/ 282 w 550"/>
                  <a:gd name="T25" fmla="*/ 517 h 932"/>
                  <a:gd name="T26" fmla="*/ 282 w 550"/>
                  <a:gd name="T27" fmla="*/ 874 h 932"/>
                  <a:gd name="T28" fmla="*/ 340 w 550"/>
                  <a:gd name="T29" fmla="*/ 932 h 932"/>
                  <a:gd name="T30" fmla="*/ 398 w 550"/>
                  <a:gd name="T31" fmla="*/ 874 h 932"/>
                  <a:gd name="T32" fmla="*/ 398 w 550"/>
                  <a:gd name="T33" fmla="*/ 153 h 932"/>
                  <a:gd name="T34" fmla="*/ 434 w 550"/>
                  <a:gd name="T35" fmla="*/ 379 h 932"/>
                  <a:gd name="T36" fmla="*/ 491 w 550"/>
                  <a:gd name="T37" fmla="*/ 427 h 932"/>
                  <a:gd name="T38" fmla="*/ 550 w 550"/>
                  <a:gd name="T39" fmla="*/ 368 h 932"/>
                  <a:gd name="T40" fmla="*/ 549 w 550"/>
                  <a:gd name="T41" fmla="*/ 360 h 932"/>
                  <a:gd name="T42" fmla="*/ 550 w 550"/>
                  <a:gd name="T43" fmla="*/ 353 h 932"/>
                  <a:gd name="T44" fmla="*/ 492 w 550"/>
                  <a:gd name="T45" fmla="*/ 49 h 932"/>
                  <a:gd name="T46" fmla="*/ 435 w 550"/>
                  <a:gd name="T47" fmla="*/ 0 h 932"/>
                  <a:gd name="T48" fmla="*/ 115 w 550"/>
                  <a:gd name="T49" fmla="*/ 0 h 9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50" h="932">
                    <a:moveTo>
                      <a:pt x="115" y="0"/>
                    </a:moveTo>
                    <a:cubicBezTo>
                      <a:pt x="86" y="0"/>
                      <a:pt x="62" y="21"/>
                      <a:pt x="57" y="49"/>
                    </a:cubicBezTo>
                    <a:cubicBezTo>
                      <a:pt x="0" y="353"/>
                      <a:pt x="0" y="353"/>
                      <a:pt x="0" y="353"/>
                    </a:cubicBezTo>
                    <a:cubicBezTo>
                      <a:pt x="0" y="355"/>
                      <a:pt x="0" y="358"/>
                      <a:pt x="0" y="360"/>
                    </a:cubicBezTo>
                    <a:cubicBezTo>
                      <a:pt x="0" y="363"/>
                      <a:pt x="0" y="366"/>
                      <a:pt x="0" y="368"/>
                    </a:cubicBezTo>
                    <a:cubicBezTo>
                      <a:pt x="0" y="400"/>
                      <a:pt x="26" y="427"/>
                      <a:pt x="58" y="427"/>
                    </a:cubicBezTo>
                    <a:cubicBezTo>
                      <a:pt x="86" y="427"/>
                      <a:pt x="110" y="407"/>
                      <a:pt x="115" y="379"/>
                    </a:cubicBezTo>
                    <a:cubicBezTo>
                      <a:pt x="152" y="153"/>
                      <a:pt x="152" y="153"/>
                      <a:pt x="152" y="153"/>
                    </a:cubicBezTo>
                    <a:cubicBezTo>
                      <a:pt x="151" y="874"/>
                      <a:pt x="151" y="874"/>
                      <a:pt x="151" y="874"/>
                    </a:cubicBezTo>
                    <a:cubicBezTo>
                      <a:pt x="151" y="906"/>
                      <a:pt x="177" y="932"/>
                      <a:pt x="209" y="932"/>
                    </a:cubicBezTo>
                    <a:cubicBezTo>
                      <a:pt x="242" y="932"/>
                      <a:pt x="268" y="906"/>
                      <a:pt x="268" y="874"/>
                    </a:cubicBezTo>
                    <a:cubicBezTo>
                      <a:pt x="268" y="517"/>
                      <a:pt x="268" y="517"/>
                      <a:pt x="268" y="517"/>
                    </a:cubicBezTo>
                    <a:cubicBezTo>
                      <a:pt x="282" y="517"/>
                      <a:pt x="282" y="517"/>
                      <a:pt x="282" y="517"/>
                    </a:cubicBezTo>
                    <a:cubicBezTo>
                      <a:pt x="282" y="874"/>
                      <a:pt x="282" y="874"/>
                      <a:pt x="282" y="874"/>
                    </a:cubicBezTo>
                    <a:cubicBezTo>
                      <a:pt x="282" y="906"/>
                      <a:pt x="308" y="932"/>
                      <a:pt x="340" y="932"/>
                    </a:cubicBezTo>
                    <a:cubicBezTo>
                      <a:pt x="372" y="932"/>
                      <a:pt x="398" y="906"/>
                      <a:pt x="398" y="874"/>
                    </a:cubicBezTo>
                    <a:cubicBezTo>
                      <a:pt x="398" y="153"/>
                      <a:pt x="398" y="153"/>
                      <a:pt x="398" y="153"/>
                    </a:cubicBezTo>
                    <a:cubicBezTo>
                      <a:pt x="434" y="379"/>
                      <a:pt x="434" y="379"/>
                      <a:pt x="434" y="379"/>
                    </a:cubicBezTo>
                    <a:cubicBezTo>
                      <a:pt x="439" y="407"/>
                      <a:pt x="463" y="427"/>
                      <a:pt x="491" y="427"/>
                    </a:cubicBezTo>
                    <a:cubicBezTo>
                      <a:pt x="524" y="427"/>
                      <a:pt x="550" y="400"/>
                      <a:pt x="550" y="368"/>
                    </a:cubicBezTo>
                    <a:cubicBezTo>
                      <a:pt x="550" y="366"/>
                      <a:pt x="550" y="363"/>
                      <a:pt x="549" y="360"/>
                    </a:cubicBezTo>
                    <a:cubicBezTo>
                      <a:pt x="550" y="358"/>
                      <a:pt x="550" y="355"/>
                      <a:pt x="550" y="353"/>
                    </a:cubicBezTo>
                    <a:cubicBezTo>
                      <a:pt x="492" y="49"/>
                      <a:pt x="492" y="49"/>
                      <a:pt x="492" y="49"/>
                    </a:cubicBezTo>
                    <a:cubicBezTo>
                      <a:pt x="488" y="21"/>
                      <a:pt x="464" y="0"/>
                      <a:pt x="435" y="0"/>
                    </a:cubicBezTo>
                    <a:lnTo>
                      <a:pt x="11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</p:grpSp>
        <p:grpSp>
          <p:nvGrpSpPr>
            <p:cNvPr id="86" name="Group 85"/>
            <p:cNvGrpSpPr/>
            <p:nvPr/>
          </p:nvGrpSpPr>
          <p:grpSpPr>
            <a:xfrm>
              <a:off x="5167662" y="4478531"/>
              <a:ext cx="311256" cy="686358"/>
              <a:chOff x="3242005" y="4008574"/>
              <a:chExt cx="583919" cy="1287613"/>
            </a:xfrm>
            <a:grpFill/>
          </p:grpSpPr>
          <p:sp>
            <p:nvSpPr>
              <p:cNvPr id="111" name="Oval 35"/>
              <p:cNvSpPr>
                <a:spLocks noChangeArrowheads="1"/>
              </p:cNvSpPr>
              <p:nvPr/>
            </p:nvSpPr>
            <p:spPr bwMode="auto">
              <a:xfrm>
                <a:off x="3401710" y="4008574"/>
                <a:ext cx="265758" cy="265758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112" name="Freeform 37"/>
              <p:cNvSpPr>
                <a:spLocks/>
              </p:cNvSpPr>
              <p:nvPr/>
            </p:nvSpPr>
            <p:spPr bwMode="auto">
              <a:xfrm>
                <a:off x="3242005" y="4306772"/>
                <a:ext cx="583919" cy="989415"/>
              </a:xfrm>
              <a:custGeom>
                <a:avLst/>
                <a:gdLst>
                  <a:gd name="T0" fmla="*/ 115 w 550"/>
                  <a:gd name="T1" fmla="*/ 0 h 932"/>
                  <a:gd name="T2" fmla="*/ 57 w 550"/>
                  <a:gd name="T3" fmla="*/ 49 h 932"/>
                  <a:gd name="T4" fmla="*/ 0 w 550"/>
                  <a:gd name="T5" fmla="*/ 353 h 932"/>
                  <a:gd name="T6" fmla="*/ 0 w 550"/>
                  <a:gd name="T7" fmla="*/ 360 h 932"/>
                  <a:gd name="T8" fmla="*/ 0 w 550"/>
                  <a:gd name="T9" fmla="*/ 368 h 932"/>
                  <a:gd name="T10" fmla="*/ 58 w 550"/>
                  <a:gd name="T11" fmla="*/ 427 h 932"/>
                  <a:gd name="T12" fmla="*/ 115 w 550"/>
                  <a:gd name="T13" fmla="*/ 379 h 932"/>
                  <a:gd name="T14" fmla="*/ 152 w 550"/>
                  <a:gd name="T15" fmla="*/ 153 h 932"/>
                  <a:gd name="T16" fmla="*/ 151 w 550"/>
                  <a:gd name="T17" fmla="*/ 874 h 932"/>
                  <a:gd name="T18" fmla="*/ 209 w 550"/>
                  <a:gd name="T19" fmla="*/ 932 h 932"/>
                  <a:gd name="T20" fmla="*/ 268 w 550"/>
                  <a:gd name="T21" fmla="*/ 874 h 932"/>
                  <a:gd name="T22" fmla="*/ 268 w 550"/>
                  <a:gd name="T23" fmla="*/ 517 h 932"/>
                  <a:gd name="T24" fmla="*/ 282 w 550"/>
                  <a:gd name="T25" fmla="*/ 517 h 932"/>
                  <a:gd name="T26" fmla="*/ 282 w 550"/>
                  <a:gd name="T27" fmla="*/ 874 h 932"/>
                  <a:gd name="T28" fmla="*/ 340 w 550"/>
                  <a:gd name="T29" fmla="*/ 932 h 932"/>
                  <a:gd name="T30" fmla="*/ 398 w 550"/>
                  <a:gd name="T31" fmla="*/ 874 h 932"/>
                  <a:gd name="T32" fmla="*/ 398 w 550"/>
                  <a:gd name="T33" fmla="*/ 153 h 932"/>
                  <a:gd name="T34" fmla="*/ 434 w 550"/>
                  <a:gd name="T35" fmla="*/ 379 h 932"/>
                  <a:gd name="T36" fmla="*/ 491 w 550"/>
                  <a:gd name="T37" fmla="*/ 427 h 932"/>
                  <a:gd name="T38" fmla="*/ 550 w 550"/>
                  <a:gd name="T39" fmla="*/ 368 h 932"/>
                  <a:gd name="T40" fmla="*/ 549 w 550"/>
                  <a:gd name="T41" fmla="*/ 360 h 932"/>
                  <a:gd name="T42" fmla="*/ 550 w 550"/>
                  <a:gd name="T43" fmla="*/ 353 h 932"/>
                  <a:gd name="T44" fmla="*/ 492 w 550"/>
                  <a:gd name="T45" fmla="*/ 49 h 932"/>
                  <a:gd name="T46" fmla="*/ 435 w 550"/>
                  <a:gd name="T47" fmla="*/ 0 h 932"/>
                  <a:gd name="T48" fmla="*/ 115 w 550"/>
                  <a:gd name="T49" fmla="*/ 0 h 9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50" h="932">
                    <a:moveTo>
                      <a:pt x="115" y="0"/>
                    </a:moveTo>
                    <a:cubicBezTo>
                      <a:pt x="86" y="0"/>
                      <a:pt x="62" y="21"/>
                      <a:pt x="57" y="49"/>
                    </a:cubicBezTo>
                    <a:cubicBezTo>
                      <a:pt x="0" y="353"/>
                      <a:pt x="0" y="353"/>
                      <a:pt x="0" y="353"/>
                    </a:cubicBezTo>
                    <a:cubicBezTo>
                      <a:pt x="0" y="355"/>
                      <a:pt x="0" y="358"/>
                      <a:pt x="0" y="360"/>
                    </a:cubicBezTo>
                    <a:cubicBezTo>
                      <a:pt x="0" y="363"/>
                      <a:pt x="0" y="366"/>
                      <a:pt x="0" y="368"/>
                    </a:cubicBezTo>
                    <a:cubicBezTo>
                      <a:pt x="0" y="400"/>
                      <a:pt x="26" y="427"/>
                      <a:pt x="58" y="427"/>
                    </a:cubicBezTo>
                    <a:cubicBezTo>
                      <a:pt x="86" y="427"/>
                      <a:pt x="110" y="407"/>
                      <a:pt x="115" y="379"/>
                    </a:cubicBezTo>
                    <a:cubicBezTo>
                      <a:pt x="152" y="153"/>
                      <a:pt x="152" y="153"/>
                      <a:pt x="152" y="153"/>
                    </a:cubicBezTo>
                    <a:cubicBezTo>
                      <a:pt x="151" y="874"/>
                      <a:pt x="151" y="874"/>
                      <a:pt x="151" y="874"/>
                    </a:cubicBezTo>
                    <a:cubicBezTo>
                      <a:pt x="151" y="906"/>
                      <a:pt x="177" y="932"/>
                      <a:pt x="209" y="932"/>
                    </a:cubicBezTo>
                    <a:cubicBezTo>
                      <a:pt x="242" y="932"/>
                      <a:pt x="268" y="906"/>
                      <a:pt x="268" y="874"/>
                    </a:cubicBezTo>
                    <a:cubicBezTo>
                      <a:pt x="268" y="517"/>
                      <a:pt x="268" y="517"/>
                      <a:pt x="268" y="517"/>
                    </a:cubicBezTo>
                    <a:cubicBezTo>
                      <a:pt x="282" y="517"/>
                      <a:pt x="282" y="517"/>
                      <a:pt x="282" y="517"/>
                    </a:cubicBezTo>
                    <a:cubicBezTo>
                      <a:pt x="282" y="874"/>
                      <a:pt x="282" y="874"/>
                      <a:pt x="282" y="874"/>
                    </a:cubicBezTo>
                    <a:cubicBezTo>
                      <a:pt x="282" y="906"/>
                      <a:pt x="308" y="932"/>
                      <a:pt x="340" y="932"/>
                    </a:cubicBezTo>
                    <a:cubicBezTo>
                      <a:pt x="372" y="932"/>
                      <a:pt x="398" y="906"/>
                      <a:pt x="398" y="874"/>
                    </a:cubicBezTo>
                    <a:cubicBezTo>
                      <a:pt x="398" y="153"/>
                      <a:pt x="398" y="153"/>
                      <a:pt x="398" y="153"/>
                    </a:cubicBezTo>
                    <a:cubicBezTo>
                      <a:pt x="434" y="379"/>
                      <a:pt x="434" y="379"/>
                      <a:pt x="434" y="379"/>
                    </a:cubicBezTo>
                    <a:cubicBezTo>
                      <a:pt x="439" y="407"/>
                      <a:pt x="463" y="427"/>
                      <a:pt x="491" y="427"/>
                    </a:cubicBezTo>
                    <a:cubicBezTo>
                      <a:pt x="524" y="427"/>
                      <a:pt x="550" y="400"/>
                      <a:pt x="550" y="368"/>
                    </a:cubicBezTo>
                    <a:cubicBezTo>
                      <a:pt x="550" y="366"/>
                      <a:pt x="550" y="363"/>
                      <a:pt x="549" y="360"/>
                    </a:cubicBezTo>
                    <a:cubicBezTo>
                      <a:pt x="550" y="358"/>
                      <a:pt x="550" y="355"/>
                      <a:pt x="550" y="353"/>
                    </a:cubicBezTo>
                    <a:cubicBezTo>
                      <a:pt x="492" y="49"/>
                      <a:pt x="492" y="49"/>
                      <a:pt x="492" y="49"/>
                    </a:cubicBezTo>
                    <a:cubicBezTo>
                      <a:pt x="488" y="21"/>
                      <a:pt x="464" y="0"/>
                      <a:pt x="435" y="0"/>
                    </a:cubicBezTo>
                    <a:lnTo>
                      <a:pt x="11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</p:grpSp>
        <p:grpSp>
          <p:nvGrpSpPr>
            <p:cNvPr id="87" name="Group 86"/>
            <p:cNvGrpSpPr/>
            <p:nvPr/>
          </p:nvGrpSpPr>
          <p:grpSpPr>
            <a:xfrm>
              <a:off x="3607634" y="4478531"/>
              <a:ext cx="311256" cy="686358"/>
              <a:chOff x="3242005" y="4008574"/>
              <a:chExt cx="583919" cy="1287613"/>
            </a:xfrm>
            <a:grpFill/>
          </p:grpSpPr>
          <p:sp>
            <p:nvSpPr>
              <p:cNvPr id="109" name="Oval 35"/>
              <p:cNvSpPr>
                <a:spLocks noChangeArrowheads="1"/>
              </p:cNvSpPr>
              <p:nvPr/>
            </p:nvSpPr>
            <p:spPr bwMode="auto">
              <a:xfrm>
                <a:off x="3401710" y="4008574"/>
                <a:ext cx="265758" cy="265758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110" name="Freeform 37"/>
              <p:cNvSpPr>
                <a:spLocks/>
              </p:cNvSpPr>
              <p:nvPr/>
            </p:nvSpPr>
            <p:spPr bwMode="auto">
              <a:xfrm>
                <a:off x="3242005" y="4306772"/>
                <a:ext cx="583919" cy="989415"/>
              </a:xfrm>
              <a:custGeom>
                <a:avLst/>
                <a:gdLst>
                  <a:gd name="T0" fmla="*/ 115 w 550"/>
                  <a:gd name="T1" fmla="*/ 0 h 932"/>
                  <a:gd name="T2" fmla="*/ 57 w 550"/>
                  <a:gd name="T3" fmla="*/ 49 h 932"/>
                  <a:gd name="T4" fmla="*/ 0 w 550"/>
                  <a:gd name="T5" fmla="*/ 353 h 932"/>
                  <a:gd name="T6" fmla="*/ 0 w 550"/>
                  <a:gd name="T7" fmla="*/ 360 h 932"/>
                  <a:gd name="T8" fmla="*/ 0 w 550"/>
                  <a:gd name="T9" fmla="*/ 368 h 932"/>
                  <a:gd name="T10" fmla="*/ 58 w 550"/>
                  <a:gd name="T11" fmla="*/ 427 h 932"/>
                  <a:gd name="T12" fmla="*/ 115 w 550"/>
                  <a:gd name="T13" fmla="*/ 379 h 932"/>
                  <a:gd name="T14" fmla="*/ 152 w 550"/>
                  <a:gd name="T15" fmla="*/ 153 h 932"/>
                  <a:gd name="T16" fmla="*/ 151 w 550"/>
                  <a:gd name="T17" fmla="*/ 874 h 932"/>
                  <a:gd name="T18" fmla="*/ 209 w 550"/>
                  <a:gd name="T19" fmla="*/ 932 h 932"/>
                  <a:gd name="T20" fmla="*/ 268 w 550"/>
                  <a:gd name="T21" fmla="*/ 874 h 932"/>
                  <a:gd name="T22" fmla="*/ 268 w 550"/>
                  <a:gd name="T23" fmla="*/ 517 h 932"/>
                  <a:gd name="T24" fmla="*/ 282 w 550"/>
                  <a:gd name="T25" fmla="*/ 517 h 932"/>
                  <a:gd name="T26" fmla="*/ 282 w 550"/>
                  <a:gd name="T27" fmla="*/ 874 h 932"/>
                  <a:gd name="T28" fmla="*/ 340 w 550"/>
                  <a:gd name="T29" fmla="*/ 932 h 932"/>
                  <a:gd name="T30" fmla="*/ 398 w 550"/>
                  <a:gd name="T31" fmla="*/ 874 h 932"/>
                  <a:gd name="T32" fmla="*/ 398 w 550"/>
                  <a:gd name="T33" fmla="*/ 153 h 932"/>
                  <a:gd name="T34" fmla="*/ 434 w 550"/>
                  <a:gd name="T35" fmla="*/ 379 h 932"/>
                  <a:gd name="T36" fmla="*/ 491 w 550"/>
                  <a:gd name="T37" fmla="*/ 427 h 932"/>
                  <a:gd name="T38" fmla="*/ 550 w 550"/>
                  <a:gd name="T39" fmla="*/ 368 h 932"/>
                  <a:gd name="T40" fmla="*/ 549 w 550"/>
                  <a:gd name="T41" fmla="*/ 360 h 932"/>
                  <a:gd name="T42" fmla="*/ 550 w 550"/>
                  <a:gd name="T43" fmla="*/ 353 h 932"/>
                  <a:gd name="T44" fmla="*/ 492 w 550"/>
                  <a:gd name="T45" fmla="*/ 49 h 932"/>
                  <a:gd name="T46" fmla="*/ 435 w 550"/>
                  <a:gd name="T47" fmla="*/ 0 h 932"/>
                  <a:gd name="T48" fmla="*/ 115 w 550"/>
                  <a:gd name="T49" fmla="*/ 0 h 9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50" h="932">
                    <a:moveTo>
                      <a:pt x="115" y="0"/>
                    </a:moveTo>
                    <a:cubicBezTo>
                      <a:pt x="86" y="0"/>
                      <a:pt x="62" y="21"/>
                      <a:pt x="57" y="49"/>
                    </a:cubicBezTo>
                    <a:cubicBezTo>
                      <a:pt x="0" y="353"/>
                      <a:pt x="0" y="353"/>
                      <a:pt x="0" y="353"/>
                    </a:cubicBezTo>
                    <a:cubicBezTo>
                      <a:pt x="0" y="355"/>
                      <a:pt x="0" y="358"/>
                      <a:pt x="0" y="360"/>
                    </a:cubicBezTo>
                    <a:cubicBezTo>
                      <a:pt x="0" y="363"/>
                      <a:pt x="0" y="366"/>
                      <a:pt x="0" y="368"/>
                    </a:cubicBezTo>
                    <a:cubicBezTo>
                      <a:pt x="0" y="400"/>
                      <a:pt x="26" y="427"/>
                      <a:pt x="58" y="427"/>
                    </a:cubicBezTo>
                    <a:cubicBezTo>
                      <a:pt x="86" y="427"/>
                      <a:pt x="110" y="407"/>
                      <a:pt x="115" y="379"/>
                    </a:cubicBezTo>
                    <a:cubicBezTo>
                      <a:pt x="152" y="153"/>
                      <a:pt x="152" y="153"/>
                      <a:pt x="152" y="153"/>
                    </a:cubicBezTo>
                    <a:cubicBezTo>
                      <a:pt x="151" y="874"/>
                      <a:pt x="151" y="874"/>
                      <a:pt x="151" y="874"/>
                    </a:cubicBezTo>
                    <a:cubicBezTo>
                      <a:pt x="151" y="906"/>
                      <a:pt x="177" y="932"/>
                      <a:pt x="209" y="932"/>
                    </a:cubicBezTo>
                    <a:cubicBezTo>
                      <a:pt x="242" y="932"/>
                      <a:pt x="268" y="906"/>
                      <a:pt x="268" y="874"/>
                    </a:cubicBezTo>
                    <a:cubicBezTo>
                      <a:pt x="268" y="517"/>
                      <a:pt x="268" y="517"/>
                      <a:pt x="268" y="517"/>
                    </a:cubicBezTo>
                    <a:cubicBezTo>
                      <a:pt x="282" y="517"/>
                      <a:pt x="282" y="517"/>
                      <a:pt x="282" y="517"/>
                    </a:cubicBezTo>
                    <a:cubicBezTo>
                      <a:pt x="282" y="874"/>
                      <a:pt x="282" y="874"/>
                      <a:pt x="282" y="874"/>
                    </a:cubicBezTo>
                    <a:cubicBezTo>
                      <a:pt x="282" y="906"/>
                      <a:pt x="308" y="932"/>
                      <a:pt x="340" y="932"/>
                    </a:cubicBezTo>
                    <a:cubicBezTo>
                      <a:pt x="372" y="932"/>
                      <a:pt x="398" y="906"/>
                      <a:pt x="398" y="874"/>
                    </a:cubicBezTo>
                    <a:cubicBezTo>
                      <a:pt x="398" y="153"/>
                      <a:pt x="398" y="153"/>
                      <a:pt x="398" y="153"/>
                    </a:cubicBezTo>
                    <a:cubicBezTo>
                      <a:pt x="434" y="379"/>
                      <a:pt x="434" y="379"/>
                      <a:pt x="434" y="379"/>
                    </a:cubicBezTo>
                    <a:cubicBezTo>
                      <a:pt x="439" y="407"/>
                      <a:pt x="463" y="427"/>
                      <a:pt x="491" y="427"/>
                    </a:cubicBezTo>
                    <a:cubicBezTo>
                      <a:pt x="524" y="427"/>
                      <a:pt x="550" y="400"/>
                      <a:pt x="550" y="368"/>
                    </a:cubicBezTo>
                    <a:cubicBezTo>
                      <a:pt x="550" y="366"/>
                      <a:pt x="550" y="363"/>
                      <a:pt x="549" y="360"/>
                    </a:cubicBezTo>
                    <a:cubicBezTo>
                      <a:pt x="550" y="358"/>
                      <a:pt x="550" y="355"/>
                      <a:pt x="550" y="353"/>
                    </a:cubicBezTo>
                    <a:cubicBezTo>
                      <a:pt x="492" y="49"/>
                      <a:pt x="492" y="49"/>
                      <a:pt x="492" y="49"/>
                    </a:cubicBezTo>
                    <a:cubicBezTo>
                      <a:pt x="488" y="21"/>
                      <a:pt x="464" y="0"/>
                      <a:pt x="435" y="0"/>
                    </a:cubicBezTo>
                    <a:lnTo>
                      <a:pt x="11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</p:grpSp>
        <p:grpSp>
          <p:nvGrpSpPr>
            <p:cNvPr id="88" name="Group 87"/>
            <p:cNvGrpSpPr/>
            <p:nvPr/>
          </p:nvGrpSpPr>
          <p:grpSpPr>
            <a:xfrm>
              <a:off x="3997641" y="4478531"/>
              <a:ext cx="311256" cy="686358"/>
              <a:chOff x="3242005" y="4008574"/>
              <a:chExt cx="583919" cy="1287613"/>
            </a:xfrm>
            <a:grpFill/>
          </p:grpSpPr>
          <p:sp>
            <p:nvSpPr>
              <p:cNvPr id="107" name="Oval 35"/>
              <p:cNvSpPr>
                <a:spLocks noChangeArrowheads="1"/>
              </p:cNvSpPr>
              <p:nvPr/>
            </p:nvSpPr>
            <p:spPr bwMode="auto">
              <a:xfrm>
                <a:off x="3401710" y="4008574"/>
                <a:ext cx="265758" cy="265758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108" name="Freeform 37"/>
              <p:cNvSpPr>
                <a:spLocks/>
              </p:cNvSpPr>
              <p:nvPr/>
            </p:nvSpPr>
            <p:spPr bwMode="auto">
              <a:xfrm>
                <a:off x="3242005" y="4306772"/>
                <a:ext cx="583919" cy="989415"/>
              </a:xfrm>
              <a:custGeom>
                <a:avLst/>
                <a:gdLst>
                  <a:gd name="T0" fmla="*/ 115 w 550"/>
                  <a:gd name="T1" fmla="*/ 0 h 932"/>
                  <a:gd name="T2" fmla="*/ 57 w 550"/>
                  <a:gd name="T3" fmla="*/ 49 h 932"/>
                  <a:gd name="T4" fmla="*/ 0 w 550"/>
                  <a:gd name="T5" fmla="*/ 353 h 932"/>
                  <a:gd name="T6" fmla="*/ 0 w 550"/>
                  <a:gd name="T7" fmla="*/ 360 h 932"/>
                  <a:gd name="T8" fmla="*/ 0 w 550"/>
                  <a:gd name="T9" fmla="*/ 368 h 932"/>
                  <a:gd name="T10" fmla="*/ 58 w 550"/>
                  <a:gd name="T11" fmla="*/ 427 h 932"/>
                  <a:gd name="T12" fmla="*/ 115 w 550"/>
                  <a:gd name="T13" fmla="*/ 379 h 932"/>
                  <a:gd name="T14" fmla="*/ 152 w 550"/>
                  <a:gd name="T15" fmla="*/ 153 h 932"/>
                  <a:gd name="T16" fmla="*/ 151 w 550"/>
                  <a:gd name="T17" fmla="*/ 874 h 932"/>
                  <a:gd name="T18" fmla="*/ 209 w 550"/>
                  <a:gd name="T19" fmla="*/ 932 h 932"/>
                  <a:gd name="T20" fmla="*/ 268 w 550"/>
                  <a:gd name="T21" fmla="*/ 874 h 932"/>
                  <a:gd name="T22" fmla="*/ 268 w 550"/>
                  <a:gd name="T23" fmla="*/ 517 h 932"/>
                  <a:gd name="T24" fmla="*/ 282 w 550"/>
                  <a:gd name="T25" fmla="*/ 517 h 932"/>
                  <a:gd name="T26" fmla="*/ 282 w 550"/>
                  <a:gd name="T27" fmla="*/ 874 h 932"/>
                  <a:gd name="T28" fmla="*/ 340 w 550"/>
                  <a:gd name="T29" fmla="*/ 932 h 932"/>
                  <a:gd name="T30" fmla="*/ 398 w 550"/>
                  <a:gd name="T31" fmla="*/ 874 h 932"/>
                  <a:gd name="T32" fmla="*/ 398 w 550"/>
                  <a:gd name="T33" fmla="*/ 153 h 932"/>
                  <a:gd name="T34" fmla="*/ 434 w 550"/>
                  <a:gd name="T35" fmla="*/ 379 h 932"/>
                  <a:gd name="T36" fmla="*/ 491 w 550"/>
                  <a:gd name="T37" fmla="*/ 427 h 932"/>
                  <a:gd name="T38" fmla="*/ 550 w 550"/>
                  <a:gd name="T39" fmla="*/ 368 h 932"/>
                  <a:gd name="T40" fmla="*/ 549 w 550"/>
                  <a:gd name="T41" fmla="*/ 360 h 932"/>
                  <a:gd name="T42" fmla="*/ 550 w 550"/>
                  <a:gd name="T43" fmla="*/ 353 h 932"/>
                  <a:gd name="T44" fmla="*/ 492 w 550"/>
                  <a:gd name="T45" fmla="*/ 49 h 932"/>
                  <a:gd name="T46" fmla="*/ 435 w 550"/>
                  <a:gd name="T47" fmla="*/ 0 h 932"/>
                  <a:gd name="T48" fmla="*/ 115 w 550"/>
                  <a:gd name="T49" fmla="*/ 0 h 9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50" h="932">
                    <a:moveTo>
                      <a:pt x="115" y="0"/>
                    </a:moveTo>
                    <a:cubicBezTo>
                      <a:pt x="86" y="0"/>
                      <a:pt x="62" y="21"/>
                      <a:pt x="57" y="49"/>
                    </a:cubicBezTo>
                    <a:cubicBezTo>
                      <a:pt x="0" y="353"/>
                      <a:pt x="0" y="353"/>
                      <a:pt x="0" y="353"/>
                    </a:cubicBezTo>
                    <a:cubicBezTo>
                      <a:pt x="0" y="355"/>
                      <a:pt x="0" y="358"/>
                      <a:pt x="0" y="360"/>
                    </a:cubicBezTo>
                    <a:cubicBezTo>
                      <a:pt x="0" y="363"/>
                      <a:pt x="0" y="366"/>
                      <a:pt x="0" y="368"/>
                    </a:cubicBezTo>
                    <a:cubicBezTo>
                      <a:pt x="0" y="400"/>
                      <a:pt x="26" y="427"/>
                      <a:pt x="58" y="427"/>
                    </a:cubicBezTo>
                    <a:cubicBezTo>
                      <a:pt x="86" y="427"/>
                      <a:pt x="110" y="407"/>
                      <a:pt x="115" y="379"/>
                    </a:cubicBezTo>
                    <a:cubicBezTo>
                      <a:pt x="152" y="153"/>
                      <a:pt x="152" y="153"/>
                      <a:pt x="152" y="153"/>
                    </a:cubicBezTo>
                    <a:cubicBezTo>
                      <a:pt x="151" y="874"/>
                      <a:pt x="151" y="874"/>
                      <a:pt x="151" y="874"/>
                    </a:cubicBezTo>
                    <a:cubicBezTo>
                      <a:pt x="151" y="906"/>
                      <a:pt x="177" y="932"/>
                      <a:pt x="209" y="932"/>
                    </a:cubicBezTo>
                    <a:cubicBezTo>
                      <a:pt x="242" y="932"/>
                      <a:pt x="268" y="906"/>
                      <a:pt x="268" y="874"/>
                    </a:cubicBezTo>
                    <a:cubicBezTo>
                      <a:pt x="268" y="517"/>
                      <a:pt x="268" y="517"/>
                      <a:pt x="268" y="517"/>
                    </a:cubicBezTo>
                    <a:cubicBezTo>
                      <a:pt x="282" y="517"/>
                      <a:pt x="282" y="517"/>
                      <a:pt x="282" y="517"/>
                    </a:cubicBezTo>
                    <a:cubicBezTo>
                      <a:pt x="282" y="874"/>
                      <a:pt x="282" y="874"/>
                      <a:pt x="282" y="874"/>
                    </a:cubicBezTo>
                    <a:cubicBezTo>
                      <a:pt x="282" y="906"/>
                      <a:pt x="308" y="932"/>
                      <a:pt x="340" y="932"/>
                    </a:cubicBezTo>
                    <a:cubicBezTo>
                      <a:pt x="372" y="932"/>
                      <a:pt x="398" y="906"/>
                      <a:pt x="398" y="874"/>
                    </a:cubicBezTo>
                    <a:cubicBezTo>
                      <a:pt x="398" y="153"/>
                      <a:pt x="398" y="153"/>
                      <a:pt x="398" y="153"/>
                    </a:cubicBezTo>
                    <a:cubicBezTo>
                      <a:pt x="434" y="379"/>
                      <a:pt x="434" y="379"/>
                      <a:pt x="434" y="379"/>
                    </a:cubicBezTo>
                    <a:cubicBezTo>
                      <a:pt x="439" y="407"/>
                      <a:pt x="463" y="427"/>
                      <a:pt x="491" y="427"/>
                    </a:cubicBezTo>
                    <a:cubicBezTo>
                      <a:pt x="524" y="427"/>
                      <a:pt x="550" y="400"/>
                      <a:pt x="550" y="368"/>
                    </a:cubicBezTo>
                    <a:cubicBezTo>
                      <a:pt x="550" y="366"/>
                      <a:pt x="550" y="363"/>
                      <a:pt x="549" y="360"/>
                    </a:cubicBezTo>
                    <a:cubicBezTo>
                      <a:pt x="550" y="358"/>
                      <a:pt x="550" y="355"/>
                      <a:pt x="550" y="353"/>
                    </a:cubicBezTo>
                    <a:cubicBezTo>
                      <a:pt x="492" y="49"/>
                      <a:pt x="492" y="49"/>
                      <a:pt x="492" y="49"/>
                    </a:cubicBezTo>
                    <a:cubicBezTo>
                      <a:pt x="488" y="21"/>
                      <a:pt x="464" y="0"/>
                      <a:pt x="435" y="0"/>
                    </a:cubicBezTo>
                    <a:lnTo>
                      <a:pt x="11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</p:grpSp>
        <p:grpSp>
          <p:nvGrpSpPr>
            <p:cNvPr id="89" name="Group 88"/>
            <p:cNvGrpSpPr/>
            <p:nvPr/>
          </p:nvGrpSpPr>
          <p:grpSpPr>
            <a:xfrm>
              <a:off x="5557669" y="4478531"/>
              <a:ext cx="311256" cy="686358"/>
              <a:chOff x="3242005" y="4008574"/>
              <a:chExt cx="583919" cy="1287613"/>
            </a:xfrm>
            <a:grpFill/>
          </p:grpSpPr>
          <p:sp>
            <p:nvSpPr>
              <p:cNvPr id="105" name="Oval 35"/>
              <p:cNvSpPr>
                <a:spLocks noChangeArrowheads="1"/>
              </p:cNvSpPr>
              <p:nvPr/>
            </p:nvSpPr>
            <p:spPr bwMode="auto">
              <a:xfrm>
                <a:off x="3401710" y="4008574"/>
                <a:ext cx="265758" cy="265758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106" name="Freeform 37"/>
              <p:cNvSpPr>
                <a:spLocks/>
              </p:cNvSpPr>
              <p:nvPr/>
            </p:nvSpPr>
            <p:spPr bwMode="auto">
              <a:xfrm>
                <a:off x="3242005" y="4306772"/>
                <a:ext cx="583919" cy="989415"/>
              </a:xfrm>
              <a:custGeom>
                <a:avLst/>
                <a:gdLst>
                  <a:gd name="T0" fmla="*/ 115 w 550"/>
                  <a:gd name="T1" fmla="*/ 0 h 932"/>
                  <a:gd name="T2" fmla="*/ 57 w 550"/>
                  <a:gd name="T3" fmla="*/ 49 h 932"/>
                  <a:gd name="T4" fmla="*/ 0 w 550"/>
                  <a:gd name="T5" fmla="*/ 353 h 932"/>
                  <a:gd name="T6" fmla="*/ 0 w 550"/>
                  <a:gd name="T7" fmla="*/ 360 h 932"/>
                  <a:gd name="T8" fmla="*/ 0 w 550"/>
                  <a:gd name="T9" fmla="*/ 368 h 932"/>
                  <a:gd name="T10" fmla="*/ 58 w 550"/>
                  <a:gd name="T11" fmla="*/ 427 h 932"/>
                  <a:gd name="T12" fmla="*/ 115 w 550"/>
                  <a:gd name="T13" fmla="*/ 379 h 932"/>
                  <a:gd name="T14" fmla="*/ 152 w 550"/>
                  <a:gd name="T15" fmla="*/ 153 h 932"/>
                  <a:gd name="T16" fmla="*/ 151 w 550"/>
                  <a:gd name="T17" fmla="*/ 874 h 932"/>
                  <a:gd name="T18" fmla="*/ 209 w 550"/>
                  <a:gd name="T19" fmla="*/ 932 h 932"/>
                  <a:gd name="T20" fmla="*/ 268 w 550"/>
                  <a:gd name="T21" fmla="*/ 874 h 932"/>
                  <a:gd name="T22" fmla="*/ 268 w 550"/>
                  <a:gd name="T23" fmla="*/ 517 h 932"/>
                  <a:gd name="T24" fmla="*/ 282 w 550"/>
                  <a:gd name="T25" fmla="*/ 517 h 932"/>
                  <a:gd name="T26" fmla="*/ 282 w 550"/>
                  <a:gd name="T27" fmla="*/ 874 h 932"/>
                  <a:gd name="T28" fmla="*/ 340 w 550"/>
                  <a:gd name="T29" fmla="*/ 932 h 932"/>
                  <a:gd name="T30" fmla="*/ 398 w 550"/>
                  <a:gd name="T31" fmla="*/ 874 h 932"/>
                  <a:gd name="T32" fmla="*/ 398 w 550"/>
                  <a:gd name="T33" fmla="*/ 153 h 932"/>
                  <a:gd name="T34" fmla="*/ 434 w 550"/>
                  <a:gd name="T35" fmla="*/ 379 h 932"/>
                  <a:gd name="T36" fmla="*/ 491 w 550"/>
                  <a:gd name="T37" fmla="*/ 427 h 932"/>
                  <a:gd name="T38" fmla="*/ 550 w 550"/>
                  <a:gd name="T39" fmla="*/ 368 h 932"/>
                  <a:gd name="T40" fmla="*/ 549 w 550"/>
                  <a:gd name="T41" fmla="*/ 360 h 932"/>
                  <a:gd name="T42" fmla="*/ 550 w 550"/>
                  <a:gd name="T43" fmla="*/ 353 h 932"/>
                  <a:gd name="T44" fmla="*/ 492 w 550"/>
                  <a:gd name="T45" fmla="*/ 49 h 932"/>
                  <a:gd name="T46" fmla="*/ 435 w 550"/>
                  <a:gd name="T47" fmla="*/ 0 h 932"/>
                  <a:gd name="T48" fmla="*/ 115 w 550"/>
                  <a:gd name="T49" fmla="*/ 0 h 9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50" h="932">
                    <a:moveTo>
                      <a:pt x="115" y="0"/>
                    </a:moveTo>
                    <a:cubicBezTo>
                      <a:pt x="86" y="0"/>
                      <a:pt x="62" y="21"/>
                      <a:pt x="57" y="49"/>
                    </a:cubicBezTo>
                    <a:cubicBezTo>
                      <a:pt x="0" y="353"/>
                      <a:pt x="0" y="353"/>
                      <a:pt x="0" y="353"/>
                    </a:cubicBezTo>
                    <a:cubicBezTo>
                      <a:pt x="0" y="355"/>
                      <a:pt x="0" y="358"/>
                      <a:pt x="0" y="360"/>
                    </a:cubicBezTo>
                    <a:cubicBezTo>
                      <a:pt x="0" y="363"/>
                      <a:pt x="0" y="366"/>
                      <a:pt x="0" y="368"/>
                    </a:cubicBezTo>
                    <a:cubicBezTo>
                      <a:pt x="0" y="400"/>
                      <a:pt x="26" y="427"/>
                      <a:pt x="58" y="427"/>
                    </a:cubicBezTo>
                    <a:cubicBezTo>
                      <a:pt x="86" y="427"/>
                      <a:pt x="110" y="407"/>
                      <a:pt x="115" y="379"/>
                    </a:cubicBezTo>
                    <a:cubicBezTo>
                      <a:pt x="152" y="153"/>
                      <a:pt x="152" y="153"/>
                      <a:pt x="152" y="153"/>
                    </a:cubicBezTo>
                    <a:cubicBezTo>
                      <a:pt x="151" y="874"/>
                      <a:pt x="151" y="874"/>
                      <a:pt x="151" y="874"/>
                    </a:cubicBezTo>
                    <a:cubicBezTo>
                      <a:pt x="151" y="906"/>
                      <a:pt x="177" y="932"/>
                      <a:pt x="209" y="932"/>
                    </a:cubicBezTo>
                    <a:cubicBezTo>
                      <a:pt x="242" y="932"/>
                      <a:pt x="268" y="906"/>
                      <a:pt x="268" y="874"/>
                    </a:cubicBezTo>
                    <a:cubicBezTo>
                      <a:pt x="268" y="517"/>
                      <a:pt x="268" y="517"/>
                      <a:pt x="268" y="517"/>
                    </a:cubicBezTo>
                    <a:cubicBezTo>
                      <a:pt x="282" y="517"/>
                      <a:pt x="282" y="517"/>
                      <a:pt x="282" y="517"/>
                    </a:cubicBezTo>
                    <a:cubicBezTo>
                      <a:pt x="282" y="874"/>
                      <a:pt x="282" y="874"/>
                      <a:pt x="282" y="874"/>
                    </a:cubicBezTo>
                    <a:cubicBezTo>
                      <a:pt x="282" y="906"/>
                      <a:pt x="308" y="932"/>
                      <a:pt x="340" y="932"/>
                    </a:cubicBezTo>
                    <a:cubicBezTo>
                      <a:pt x="372" y="932"/>
                      <a:pt x="398" y="906"/>
                      <a:pt x="398" y="874"/>
                    </a:cubicBezTo>
                    <a:cubicBezTo>
                      <a:pt x="398" y="153"/>
                      <a:pt x="398" y="153"/>
                      <a:pt x="398" y="153"/>
                    </a:cubicBezTo>
                    <a:cubicBezTo>
                      <a:pt x="434" y="379"/>
                      <a:pt x="434" y="379"/>
                      <a:pt x="434" y="379"/>
                    </a:cubicBezTo>
                    <a:cubicBezTo>
                      <a:pt x="439" y="407"/>
                      <a:pt x="463" y="427"/>
                      <a:pt x="491" y="427"/>
                    </a:cubicBezTo>
                    <a:cubicBezTo>
                      <a:pt x="524" y="427"/>
                      <a:pt x="550" y="400"/>
                      <a:pt x="550" y="368"/>
                    </a:cubicBezTo>
                    <a:cubicBezTo>
                      <a:pt x="550" y="366"/>
                      <a:pt x="550" y="363"/>
                      <a:pt x="549" y="360"/>
                    </a:cubicBezTo>
                    <a:cubicBezTo>
                      <a:pt x="550" y="358"/>
                      <a:pt x="550" y="355"/>
                      <a:pt x="550" y="353"/>
                    </a:cubicBezTo>
                    <a:cubicBezTo>
                      <a:pt x="492" y="49"/>
                      <a:pt x="492" y="49"/>
                      <a:pt x="492" y="49"/>
                    </a:cubicBezTo>
                    <a:cubicBezTo>
                      <a:pt x="488" y="21"/>
                      <a:pt x="464" y="0"/>
                      <a:pt x="435" y="0"/>
                    </a:cubicBezTo>
                    <a:lnTo>
                      <a:pt x="11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</p:grpSp>
        <p:grpSp>
          <p:nvGrpSpPr>
            <p:cNvPr id="90" name="Group 89"/>
            <p:cNvGrpSpPr/>
            <p:nvPr/>
          </p:nvGrpSpPr>
          <p:grpSpPr>
            <a:xfrm>
              <a:off x="3217627" y="4478531"/>
              <a:ext cx="311256" cy="686358"/>
              <a:chOff x="3242005" y="4008574"/>
              <a:chExt cx="583919" cy="1287613"/>
            </a:xfrm>
            <a:grpFill/>
          </p:grpSpPr>
          <p:sp>
            <p:nvSpPr>
              <p:cNvPr id="103" name="Oval 35"/>
              <p:cNvSpPr>
                <a:spLocks noChangeArrowheads="1"/>
              </p:cNvSpPr>
              <p:nvPr/>
            </p:nvSpPr>
            <p:spPr bwMode="auto">
              <a:xfrm>
                <a:off x="3401710" y="4008574"/>
                <a:ext cx="265758" cy="265758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104" name="Freeform 37"/>
              <p:cNvSpPr>
                <a:spLocks/>
              </p:cNvSpPr>
              <p:nvPr/>
            </p:nvSpPr>
            <p:spPr bwMode="auto">
              <a:xfrm>
                <a:off x="3242005" y="4306772"/>
                <a:ext cx="583919" cy="989415"/>
              </a:xfrm>
              <a:custGeom>
                <a:avLst/>
                <a:gdLst>
                  <a:gd name="T0" fmla="*/ 115 w 550"/>
                  <a:gd name="T1" fmla="*/ 0 h 932"/>
                  <a:gd name="T2" fmla="*/ 57 w 550"/>
                  <a:gd name="T3" fmla="*/ 49 h 932"/>
                  <a:gd name="T4" fmla="*/ 0 w 550"/>
                  <a:gd name="T5" fmla="*/ 353 h 932"/>
                  <a:gd name="T6" fmla="*/ 0 w 550"/>
                  <a:gd name="T7" fmla="*/ 360 h 932"/>
                  <a:gd name="T8" fmla="*/ 0 w 550"/>
                  <a:gd name="T9" fmla="*/ 368 h 932"/>
                  <a:gd name="T10" fmla="*/ 58 w 550"/>
                  <a:gd name="T11" fmla="*/ 427 h 932"/>
                  <a:gd name="T12" fmla="*/ 115 w 550"/>
                  <a:gd name="T13" fmla="*/ 379 h 932"/>
                  <a:gd name="T14" fmla="*/ 152 w 550"/>
                  <a:gd name="T15" fmla="*/ 153 h 932"/>
                  <a:gd name="T16" fmla="*/ 151 w 550"/>
                  <a:gd name="T17" fmla="*/ 874 h 932"/>
                  <a:gd name="T18" fmla="*/ 209 w 550"/>
                  <a:gd name="T19" fmla="*/ 932 h 932"/>
                  <a:gd name="T20" fmla="*/ 268 w 550"/>
                  <a:gd name="T21" fmla="*/ 874 h 932"/>
                  <a:gd name="T22" fmla="*/ 268 w 550"/>
                  <a:gd name="T23" fmla="*/ 517 h 932"/>
                  <a:gd name="T24" fmla="*/ 282 w 550"/>
                  <a:gd name="T25" fmla="*/ 517 h 932"/>
                  <a:gd name="T26" fmla="*/ 282 w 550"/>
                  <a:gd name="T27" fmla="*/ 874 h 932"/>
                  <a:gd name="T28" fmla="*/ 340 w 550"/>
                  <a:gd name="T29" fmla="*/ 932 h 932"/>
                  <a:gd name="T30" fmla="*/ 398 w 550"/>
                  <a:gd name="T31" fmla="*/ 874 h 932"/>
                  <a:gd name="T32" fmla="*/ 398 w 550"/>
                  <a:gd name="T33" fmla="*/ 153 h 932"/>
                  <a:gd name="T34" fmla="*/ 434 w 550"/>
                  <a:gd name="T35" fmla="*/ 379 h 932"/>
                  <a:gd name="T36" fmla="*/ 491 w 550"/>
                  <a:gd name="T37" fmla="*/ 427 h 932"/>
                  <a:gd name="T38" fmla="*/ 550 w 550"/>
                  <a:gd name="T39" fmla="*/ 368 h 932"/>
                  <a:gd name="T40" fmla="*/ 549 w 550"/>
                  <a:gd name="T41" fmla="*/ 360 h 932"/>
                  <a:gd name="T42" fmla="*/ 550 w 550"/>
                  <a:gd name="T43" fmla="*/ 353 h 932"/>
                  <a:gd name="T44" fmla="*/ 492 w 550"/>
                  <a:gd name="T45" fmla="*/ 49 h 932"/>
                  <a:gd name="T46" fmla="*/ 435 w 550"/>
                  <a:gd name="T47" fmla="*/ 0 h 932"/>
                  <a:gd name="T48" fmla="*/ 115 w 550"/>
                  <a:gd name="T49" fmla="*/ 0 h 9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50" h="932">
                    <a:moveTo>
                      <a:pt x="115" y="0"/>
                    </a:moveTo>
                    <a:cubicBezTo>
                      <a:pt x="86" y="0"/>
                      <a:pt x="62" y="21"/>
                      <a:pt x="57" y="49"/>
                    </a:cubicBezTo>
                    <a:cubicBezTo>
                      <a:pt x="0" y="353"/>
                      <a:pt x="0" y="353"/>
                      <a:pt x="0" y="353"/>
                    </a:cubicBezTo>
                    <a:cubicBezTo>
                      <a:pt x="0" y="355"/>
                      <a:pt x="0" y="358"/>
                      <a:pt x="0" y="360"/>
                    </a:cubicBezTo>
                    <a:cubicBezTo>
                      <a:pt x="0" y="363"/>
                      <a:pt x="0" y="366"/>
                      <a:pt x="0" y="368"/>
                    </a:cubicBezTo>
                    <a:cubicBezTo>
                      <a:pt x="0" y="400"/>
                      <a:pt x="26" y="427"/>
                      <a:pt x="58" y="427"/>
                    </a:cubicBezTo>
                    <a:cubicBezTo>
                      <a:pt x="86" y="427"/>
                      <a:pt x="110" y="407"/>
                      <a:pt x="115" y="379"/>
                    </a:cubicBezTo>
                    <a:cubicBezTo>
                      <a:pt x="152" y="153"/>
                      <a:pt x="152" y="153"/>
                      <a:pt x="152" y="153"/>
                    </a:cubicBezTo>
                    <a:cubicBezTo>
                      <a:pt x="151" y="874"/>
                      <a:pt x="151" y="874"/>
                      <a:pt x="151" y="874"/>
                    </a:cubicBezTo>
                    <a:cubicBezTo>
                      <a:pt x="151" y="906"/>
                      <a:pt x="177" y="932"/>
                      <a:pt x="209" y="932"/>
                    </a:cubicBezTo>
                    <a:cubicBezTo>
                      <a:pt x="242" y="932"/>
                      <a:pt x="268" y="906"/>
                      <a:pt x="268" y="874"/>
                    </a:cubicBezTo>
                    <a:cubicBezTo>
                      <a:pt x="268" y="517"/>
                      <a:pt x="268" y="517"/>
                      <a:pt x="268" y="517"/>
                    </a:cubicBezTo>
                    <a:cubicBezTo>
                      <a:pt x="282" y="517"/>
                      <a:pt x="282" y="517"/>
                      <a:pt x="282" y="517"/>
                    </a:cubicBezTo>
                    <a:cubicBezTo>
                      <a:pt x="282" y="874"/>
                      <a:pt x="282" y="874"/>
                      <a:pt x="282" y="874"/>
                    </a:cubicBezTo>
                    <a:cubicBezTo>
                      <a:pt x="282" y="906"/>
                      <a:pt x="308" y="932"/>
                      <a:pt x="340" y="932"/>
                    </a:cubicBezTo>
                    <a:cubicBezTo>
                      <a:pt x="372" y="932"/>
                      <a:pt x="398" y="906"/>
                      <a:pt x="398" y="874"/>
                    </a:cubicBezTo>
                    <a:cubicBezTo>
                      <a:pt x="398" y="153"/>
                      <a:pt x="398" y="153"/>
                      <a:pt x="398" y="153"/>
                    </a:cubicBezTo>
                    <a:cubicBezTo>
                      <a:pt x="434" y="379"/>
                      <a:pt x="434" y="379"/>
                      <a:pt x="434" y="379"/>
                    </a:cubicBezTo>
                    <a:cubicBezTo>
                      <a:pt x="439" y="407"/>
                      <a:pt x="463" y="427"/>
                      <a:pt x="491" y="427"/>
                    </a:cubicBezTo>
                    <a:cubicBezTo>
                      <a:pt x="524" y="427"/>
                      <a:pt x="550" y="400"/>
                      <a:pt x="550" y="368"/>
                    </a:cubicBezTo>
                    <a:cubicBezTo>
                      <a:pt x="550" y="366"/>
                      <a:pt x="550" y="363"/>
                      <a:pt x="549" y="360"/>
                    </a:cubicBezTo>
                    <a:cubicBezTo>
                      <a:pt x="550" y="358"/>
                      <a:pt x="550" y="355"/>
                      <a:pt x="550" y="353"/>
                    </a:cubicBezTo>
                    <a:cubicBezTo>
                      <a:pt x="492" y="49"/>
                      <a:pt x="492" y="49"/>
                      <a:pt x="492" y="49"/>
                    </a:cubicBezTo>
                    <a:cubicBezTo>
                      <a:pt x="488" y="21"/>
                      <a:pt x="464" y="0"/>
                      <a:pt x="435" y="0"/>
                    </a:cubicBezTo>
                    <a:lnTo>
                      <a:pt x="11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</p:grpSp>
        <p:grpSp>
          <p:nvGrpSpPr>
            <p:cNvPr id="91" name="Group 90"/>
            <p:cNvGrpSpPr/>
            <p:nvPr/>
          </p:nvGrpSpPr>
          <p:grpSpPr>
            <a:xfrm>
              <a:off x="2827620" y="4478531"/>
              <a:ext cx="311256" cy="686358"/>
              <a:chOff x="3242005" y="4008574"/>
              <a:chExt cx="583919" cy="1287613"/>
            </a:xfrm>
            <a:grpFill/>
          </p:grpSpPr>
          <p:sp>
            <p:nvSpPr>
              <p:cNvPr id="101" name="Oval 35"/>
              <p:cNvSpPr>
                <a:spLocks noChangeArrowheads="1"/>
              </p:cNvSpPr>
              <p:nvPr/>
            </p:nvSpPr>
            <p:spPr bwMode="auto">
              <a:xfrm>
                <a:off x="3401710" y="4008574"/>
                <a:ext cx="265758" cy="265758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102" name="Freeform 37"/>
              <p:cNvSpPr>
                <a:spLocks/>
              </p:cNvSpPr>
              <p:nvPr/>
            </p:nvSpPr>
            <p:spPr bwMode="auto">
              <a:xfrm>
                <a:off x="3242005" y="4306772"/>
                <a:ext cx="583919" cy="989415"/>
              </a:xfrm>
              <a:custGeom>
                <a:avLst/>
                <a:gdLst>
                  <a:gd name="T0" fmla="*/ 115 w 550"/>
                  <a:gd name="T1" fmla="*/ 0 h 932"/>
                  <a:gd name="T2" fmla="*/ 57 w 550"/>
                  <a:gd name="T3" fmla="*/ 49 h 932"/>
                  <a:gd name="T4" fmla="*/ 0 w 550"/>
                  <a:gd name="T5" fmla="*/ 353 h 932"/>
                  <a:gd name="T6" fmla="*/ 0 w 550"/>
                  <a:gd name="T7" fmla="*/ 360 h 932"/>
                  <a:gd name="T8" fmla="*/ 0 w 550"/>
                  <a:gd name="T9" fmla="*/ 368 h 932"/>
                  <a:gd name="T10" fmla="*/ 58 w 550"/>
                  <a:gd name="T11" fmla="*/ 427 h 932"/>
                  <a:gd name="T12" fmla="*/ 115 w 550"/>
                  <a:gd name="T13" fmla="*/ 379 h 932"/>
                  <a:gd name="T14" fmla="*/ 152 w 550"/>
                  <a:gd name="T15" fmla="*/ 153 h 932"/>
                  <a:gd name="T16" fmla="*/ 151 w 550"/>
                  <a:gd name="T17" fmla="*/ 874 h 932"/>
                  <a:gd name="T18" fmla="*/ 209 w 550"/>
                  <a:gd name="T19" fmla="*/ 932 h 932"/>
                  <a:gd name="T20" fmla="*/ 268 w 550"/>
                  <a:gd name="T21" fmla="*/ 874 h 932"/>
                  <a:gd name="T22" fmla="*/ 268 w 550"/>
                  <a:gd name="T23" fmla="*/ 517 h 932"/>
                  <a:gd name="T24" fmla="*/ 282 w 550"/>
                  <a:gd name="T25" fmla="*/ 517 h 932"/>
                  <a:gd name="T26" fmla="*/ 282 w 550"/>
                  <a:gd name="T27" fmla="*/ 874 h 932"/>
                  <a:gd name="T28" fmla="*/ 340 w 550"/>
                  <a:gd name="T29" fmla="*/ 932 h 932"/>
                  <a:gd name="T30" fmla="*/ 398 w 550"/>
                  <a:gd name="T31" fmla="*/ 874 h 932"/>
                  <a:gd name="T32" fmla="*/ 398 w 550"/>
                  <a:gd name="T33" fmla="*/ 153 h 932"/>
                  <a:gd name="T34" fmla="*/ 434 w 550"/>
                  <a:gd name="T35" fmla="*/ 379 h 932"/>
                  <a:gd name="T36" fmla="*/ 491 w 550"/>
                  <a:gd name="T37" fmla="*/ 427 h 932"/>
                  <a:gd name="T38" fmla="*/ 550 w 550"/>
                  <a:gd name="T39" fmla="*/ 368 h 932"/>
                  <a:gd name="T40" fmla="*/ 549 w 550"/>
                  <a:gd name="T41" fmla="*/ 360 h 932"/>
                  <a:gd name="T42" fmla="*/ 550 w 550"/>
                  <a:gd name="T43" fmla="*/ 353 h 932"/>
                  <a:gd name="T44" fmla="*/ 492 w 550"/>
                  <a:gd name="T45" fmla="*/ 49 h 932"/>
                  <a:gd name="T46" fmla="*/ 435 w 550"/>
                  <a:gd name="T47" fmla="*/ 0 h 932"/>
                  <a:gd name="T48" fmla="*/ 115 w 550"/>
                  <a:gd name="T49" fmla="*/ 0 h 9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50" h="932">
                    <a:moveTo>
                      <a:pt x="115" y="0"/>
                    </a:moveTo>
                    <a:cubicBezTo>
                      <a:pt x="86" y="0"/>
                      <a:pt x="62" y="21"/>
                      <a:pt x="57" y="49"/>
                    </a:cubicBezTo>
                    <a:cubicBezTo>
                      <a:pt x="0" y="353"/>
                      <a:pt x="0" y="353"/>
                      <a:pt x="0" y="353"/>
                    </a:cubicBezTo>
                    <a:cubicBezTo>
                      <a:pt x="0" y="355"/>
                      <a:pt x="0" y="358"/>
                      <a:pt x="0" y="360"/>
                    </a:cubicBezTo>
                    <a:cubicBezTo>
                      <a:pt x="0" y="363"/>
                      <a:pt x="0" y="366"/>
                      <a:pt x="0" y="368"/>
                    </a:cubicBezTo>
                    <a:cubicBezTo>
                      <a:pt x="0" y="400"/>
                      <a:pt x="26" y="427"/>
                      <a:pt x="58" y="427"/>
                    </a:cubicBezTo>
                    <a:cubicBezTo>
                      <a:pt x="86" y="427"/>
                      <a:pt x="110" y="407"/>
                      <a:pt x="115" y="379"/>
                    </a:cubicBezTo>
                    <a:cubicBezTo>
                      <a:pt x="152" y="153"/>
                      <a:pt x="152" y="153"/>
                      <a:pt x="152" y="153"/>
                    </a:cubicBezTo>
                    <a:cubicBezTo>
                      <a:pt x="151" y="874"/>
                      <a:pt x="151" y="874"/>
                      <a:pt x="151" y="874"/>
                    </a:cubicBezTo>
                    <a:cubicBezTo>
                      <a:pt x="151" y="906"/>
                      <a:pt x="177" y="932"/>
                      <a:pt x="209" y="932"/>
                    </a:cubicBezTo>
                    <a:cubicBezTo>
                      <a:pt x="242" y="932"/>
                      <a:pt x="268" y="906"/>
                      <a:pt x="268" y="874"/>
                    </a:cubicBezTo>
                    <a:cubicBezTo>
                      <a:pt x="268" y="517"/>
                      <a:pt x="268" y="517"/>
                      <a:pt x="268" y="517"/>
                    </a:cubicBezTo>
                    <a:cubicBezTo>
                      <a:pt x="282" y="517"/>
                      <a:pt x="282" y="517"/>
                      <a:pt x="282" y="517"/>
                    </a:cubicBezTo>
                    <a:cubicBezTo>
                      <a:pt x="282" y="874"/>
                      <a:pt x="282" y="874"/>
                      <a:pt x="282" y="874"/>
                    </a:cubicBezTo>
                    <a:cubicBezTo>
                      <a:pt x="282" y="906"/>
                      <a:pt x="308" y="932"/>
                      <a:pt x="340" y="932"/>
                    </a:cubicBezTo>
                    <a:cubicBezTo>
                      <a:pt x="372" y="932"/>
                      <a:pt x="398" y="906"/>
                      <a:pt x="398" y="874"/>
                    </a:cubicBezTo>
                    <a:cubicBezTo>
                      <a:pt x="398" y="153"/>
                      <a:pt x="398" y="153"/>
                      <a:pt x="398" y="153"/>
                    </a:cubicBezTo>
                    <a:cubicBezTo>
                      <a:pt x="434" y="379"/>
                      <a:pt x="434" y="379"/>
                      <a:pt x="434" y="379"/>
                    </a:cubicBezTo>
                    <a:cubicBezTo>
                      <a:pt x="439" y="407"/>
                      <a:pt x="463" y="427"/>
                      <a:pt x="491" y="427"/>
                    </a:cubicBezTo>
                    <a:cubicBezTo>
                      <a:pt x="524" y="427"/>
                      <a:pt x="550" y="400"/>
                      <a:pt x="550" y="368"/>
                    </a:cubicBezTo>
                    <a:cubicBezTo>
                      <a:pt x="550" y="366"/>
                      <a:pt x="550" y="363"/>
                      <a:pt x="549" y="360"/>
                    </a:cubicBezTo>
                    <a:cubicBezTo>
                      <a:pt x="550" y="358"/>
                      <a:pt x="550" y="355"/>
                      <a:pt x="550" y="353"/>
                    </a:cubicBezTo>
                    <a:cubicBezTo>
                      <a:pt x="492" y="49"/>
                      <a:pt x="492" y="49"/>
                      <a:pt x="492" y="49"/>
                    </a:cubicBezTo>
                    <a:cubicBezTo>
                      <a:pt x="488" y="21"/>
                      <a:pt x="464" y="0"/>
                      <a:pt x="435" y="0"/>
                    </a:cubicBezTo>
                    <a:lnTo>
                      <a:pt x="11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</p:grpSp>
        <p:grpSp>
          <p:nvGrpSpPr>
            <p:cNvPr id="92" name="Group 91"/>
            <p:cNvGrpSpPr/>
            <p:nvPr/>
          </p:nvGrpSpPr>
          <p:grpSpPr>
            <a:xfrm>
              <a:off x="5947678" y="4478531"/>
              <a:ext cx="311256" cy="686358"/>
              <a:chOff x="3242005" y="4008574"/>
              <a:chExt cx="583919" cy="1287613"/>
            </a:xfrm>
            <a:grpFill/>
          </p:grpSpPr>
          <p:sp>
            <p:nvSpPr>
              <p:cNvPr id="99" name="Oval 35"/>
              <p:cNvSpPr>
                <a:spLocks noChangeArrowheads="1"/>
              </p:cNvSpPr>
              <p:nvPr/>
            </p:nvSpPr>
            <p:spPr bwMode="auto">
              <a:xfrm>
                <a:off x="3401710" y="4008574"/>
                <a:ext cx="265758" cy="265758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100" name="Freeform 37"/>
              <p:cNvSpPr>
                <a:spLocks/>
              </p:cNvSpPr>
              <p:nvPr/>
            </p:nvSpPr>
            <p:spPr bwMode="auto">
              <a:xfrm>
                <a:off x="3242005" y="4306772"/>
                <a:ext cx="583919" cy="989415"/>
              </a:xfrm>
              <a:custGeom>
                <a:avLst/>
                <a:gdLst>
                  <a:gd name="T0" fmla="*/ 115 w 550"/>
                  <a:gd name="T1" fmla="*/ 0 h 932"/>
                  <a:gd name="T2" fmla="*/ 57 w 550"/>
                  <a:gd name="T3" fmla="*/ 49 h 932"/>
                  <a:gd name="T4" fmla="*/ 0 w 550"/>
                  <a:gd name="T5" fmla="*/ 353 h 932"/>
                  <a:gd name="T6" fmla="*/ 0 w 550"/>
                  <a:gd name="T7" fmla="*/ 360 h 932"/>
                  <a:gd name="T8" fmla="*/ 0 w 550"/>
                  <a:gd name="T9" fmla="*/ 368 h 932"/>
                  <a:gd name="T10" fmla="*/ 58 w 550"/>
                  <a:gd name="T11" fmla="*/ 427 h 932"/>
                  <a:gd name="T12" fmla="*/ 115 w 550"/>
                  <a:gd name="T13" fmla="*/ 379 h 932"/>
                  <a:gd name="T14" fmla="*/ 152 w 550"/>
                  <a:gd name="T15" fmla="*/ 153 h 932"/>
                  <a:gd name="T16" fmla="*/ 151 w 550"/>
                  <a:gd name="T17" fmla="*/ 874 h 932"/>
                  <a:gd name="T18" fmla="*/ 209 w 550"/>
                  <a:gd name="T19" fmla="*/ 932 h 932"/>
                  <a:gd name="T20" fmla="*/ 268 w 550"/>
                  <a:gd name="T21" fmla="*/ 874 h 932"/>
                  <a:gd name="T22" fmla="*/ 268 w 550"/>
                  <a:gd name="T23" fmla="*/ 517 h 932"/>
                  <a:gd name="T24" fmla="*/ 282 w 550"/>
                  <a:gd name="T25" fmla="*/ 517 h 932"/>
                  <a:gd name="T26" fmla="*/ 282 w 550"/>
                  <a:gd name="T27" fmla="*/ 874 h 932"/>
                  <a:gd name="T28" fmla="*/ 340 w 550"/>
                  <a:gd name="T29" fmla="*/ 932 h 932"/>
                  <a:gd name="T30" fmla="*/ 398 w 550"/>
                  <a:gd name="T31" fmla="*/ 874 h 932"/>
                  <a:gd name="T32" fmla="*/ 398 w 550"/>
                  <a:gd name="T33" fmla="*/ 153 h 932"/>
                  <a:gd name="T34" fmla="*/ 434 w 550"/>
                  <a:gd name="T35" fmla="*/ 379 h 932"/>
                  <a:gd name="T36" fmla="*/ 491 w 550"/>
                  <a:gd name="T37" fmla="*/ 427 h 932"/>
                  <a:gd name="T38" fmla="*/ 550 w 550"/>
                  <a:gd name="T39" fmla="*/ 368 h 932"/>
                  <a:gd name="T40" fmla="*/ 549 w 550"/>
                  <a:gd name="T41" fmla="*/ 360 h 932"/>
                  <a:gd name="T42" fmla="*/ 550 w 550"/>
                  <a:gd name="T43" fmla="*/ 353 h 932"/>
                  <a:gd name="T44" fmla="*/ 492 w 550"/>
                  <a:gd name="T45" fmla="*/ 49 h 932"/>
                  <a:gd name="T46" fmla="*/ 435 w 550"/>
                  <a:gd name="T47" fmla="*/ 0 h 932"/>
                  <a:gd name="T48" fmla="*/ 115 w 550"/>
                  <a:gd name="T49" fmla="*/ 0 h 9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50" h="932">
                    <a:moveTo>
                      <a:pt x="115" y="0"/>
                    </a:moveTo>
                    <a:cubicBezTo>
                      <a:pt x="86" y="0"/>
                      <a:pt x="62" y="21"/>
                      <a:pt x="57" y="49"/>
                    </a:cubicBezTo>
                    <a:cubicBezTo>
                      <a:pt x="0" y="353"/>
                      <a:pt x="0" y="353"/>
                      <a:pt x="0" y="353"/>
                    </a:cubicBezTo>
                    <a:cubicBezTo>
                      <a:pt x="0" y="355"/>
                      <a:pt x="0" y="358"/>
                      <a:pt x="0" y="360"/>
                    </a:cubicBezTo>
                    <a:cubicBezTo>
                      <a:pt x="0" y="363"/>
                      <a:pt x="0" y="366"/>
                      <a:pt x="0" y="368"/>
                    </a:cubicBezTo>
                    <a:cubicBezTo>
                      <a:pt x="0" y="400"/>
                      <a:pt x="26" y="427"/>
                      <a:pt x="58" y="427"/>
                    </a:cubicBezTo>
                    <a:cubicBezTo>
                      <a:pt x="86" y="427"/>
                      <a:pt x="110" y="407"/>
                      <a:pt x="115" y="379"/>
                    </a:cubicBezTo>
                    <a:cubicBezTo>
                      <a:pt x="152" y="153"/>
                      <a:pt x="152" y="153"/>
                      <a:pt x="152" y="153"/>
                    </a:cubicBezTo>
                    <a:cubicBezTo>
                      <a:pt x="151" y="874"/>
                      <a:pt x="151" y="874"/>
                      <a:pt x="151" y="874"/>
                    </a:cubicBezTo>
                    <a:cubicBezTo>
                      <a:pt x="151" y="906"/>
                      <a:pt x="177" y="932"/>
                      <a:pt x="209" y="932"/>
                    </a:cubicBezTo>
                    <a:cubicBezTo>
                      <a:pt x="242" y="932"/>
                      <a:pt x="268" y="906"/>
                      <a:pt x="268" y="874"/>
                    </a:cubicBezTo>
                    <a:cubicBezTo>
                      <a:pt x="268" y="517"/>
                      <a:pt x="268" y="517"/>
                      <a:pt x="268" y="517"/>
                    </a:cubicBezTo>
                    <a:cubicBezTo>
                      <a:pt x="282" y="517"/>
                      <a:pt x="282" y="517"/>
                      <a:pt x="282" y="517"/>
                    </a:cubicBezTo>
                    <a:cubicBezTo>
                      <a:pt x="282" y="874"/>
                      <a:pt x="282" y="874"/>
                      <a:pt x="282" y="874"/>
                    </a:cubicBezTo>
                    <a:cubicBezTo>
                      <a:pt x="282" y="906"/>
                      <a:pt x="308" y="932"/>
                      <a:pt x="340" y="932"/>
                    </a:cubicBezTo>
                    <a:cubicBezTo>
                      <a:pt x="372" y="932"/>
                      <a:pt x="398" y="906"/>
                      <a:pt x="398" y="874"/>
                    </a:cubicBezTo>
                    <a:cubicBezTo>
                      <a:pt x="398" y="153"/>
                      <a:pt x="398" y="153"/>
                      <a:pt x="398" y="153"/>
                    </a:cubicBezTo>
                    <a:cubicBezTo>
                      <a:pt x="434" y="379"/>
                      <a:pt x="434" y="379"/>
                      <a:pt x="434" y="379"/>
                    </a:cubicBezTo>
                    <a:cubicBezTo>
                      <a:pt x="439" y="407"/>
                      <a:pt x="463" y="427"/>
                      <a:pt x="491" y="427"/>
                    </a:cubicBezTo>
                    <a:cubicBezTo>
                      <a:pt x="524" y="427"/>
                      <a:pt x="550" y="400"/>
                      <a:pt x="550" y="368"/>
                    </a:cubicBezTo>
                    <a:cubicBezTo>
                      <a:pt x="550" y="366"/>
                      <a:pt x="550" y="363"/>
                      <a:pt x="549" y="360"/>
                    </a:cubicBezTo>
                    <a:cubicBezTo>
                      <a:pt x="550" y="358"/>
                      <a:pt x="550" y="355"/>
                      <a:pt x="550" y="353"/>
                    </a:cubicBezTo>
                    <a:cubicBezTo>
                      <a:pt x="492" y="49"/>
                      <a:pt x="492" y="49"/>
                      <a:pt x="492" y="49"/>
                    </a:cubicBezTo>
                    <a:cubicBezTo>
                      <a:pt x="488" y="21"/>
                      <a:pt x="464" y="0"/>
                      <a:pt x="435" y="0"/>
                    </a:cubicBezTo>
                    <a:lnTo>
                      <a:pt x="11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</p:grpSp>
        <p:grpSp>
          <p:nvGrpSpPr>
            <p:cNvPr id="93" name="Group 92"/>
            <p:cNvGrpSpPr/>
            <p:nvPr/>
          </p:nvGrpSpPr>
          <p:grpSpPr>
            <a:xfrm>
              <a:off x="2437613" y="4478531"/>
              <a:ext cx="311256" cy="686358"/>
              <a:chOff x="3242005" y="4008574"/>
              <a:chExt cx="583919" cy="1287613"/>
            </a:xfrm>
            <a:grpFill/>
          </p:grpSpPr>
          <p:sp>
            <p:nvSpPr>
              <p:cNvPr id="97" name="Oval 35"/>
              <p:cNvSpPr>
                <a:spLocks noChangeArrowheads="1"/>
              </p:cNvSpPr>
              <p:nvPr/>
            </p:nvSpPr>
            <p:spPr bwMode="auto">
              <a:xfrm>
                <a:off x="3401710" y="4008574"/>
                <a:ext cx="265758" cy="265758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98" name="Freeform 37"/>
              <p:cNvSpPr>
                <a:spLocks/>
              </p:cNvSpPr>
              <p:nvPr/>
            </p:nvSpPr>
            <p:spPr bwMode="auto">
              <a:xfrm>
                <a:off x="3242005" y="4306772"/>
                <a:ext cx="583919" cy="989415"/>
              </a:xfrm>
              <a:custGeom>
                <a:avLst/>
                <a:gdLst>
                  <a:gd name="T0" fmla="*/ 115 w 550"/>
                  <a:gd name="T1" fmla="*/ 0 h 932"/>
                  <a:gd name="T2" fmla="*/ 57 w 550"/>
                  <a:gd name="T3" fmla="*/ 49 h 932"/>
                  <a:gd name="T4" fmla="*/ 0 w 550"/>
                  <a:gd name="T5" fmla="*/ 353 h 932"/>
                  <a:gd name="T6" fmla="*/ 0 w 550"/>
                  <a:gd name="T7" fmla="*/ 360 h 932"/>
                  <a:gd name="T8" fmla="*/ 0 w 550"/>
                  <a:gd name="T9" fmla="*/ 368 h 932"/>
                  <a:gd name="T10" fmla="*/ 58 w 550"/>
                  <a:gd name="T11" fmla="*/ 427 h 932"/>
                  <a:gd name="T12" fmla="*/ 115 w 550"/>
                  <a:gd name="T13" fmla="*/ 379 h 932"/>
                  <a:gd name="T14" fmla="*/ 152 w 550"/>
                  <a:gd name="T15" fmla="*/ 153 h 932"/>
                  <a:gd name="T16" fmla="*/ 151 w 550"/>
                  <a:gd name="T17" fmla="*/ 874 h 932"/>
                  <a:gd name="T18" fmla="*/ 209 w 550"/>
                  <a:gd name="T19" fmla="*/ 932 h 932"/>
                  <a:gd name="T20" fmla="*/ 268 w 550"/>
                  <a:gd name="T21" fmla="*/ 874 h 932"/>
                  <a:gd name="T22" fmla="*/ 268 w 550"/>
                  <a:gd name="T23" fmla="*/ 517 h 932"/>
                  <a:gd name="T24" fmla="*/ 282 w 550"/>
                  <a:gd name="T25" fmla="*/ 517 h 932"/>
                  <a:gd name="T26" fmla="*/ 282 w 550"/>
                  <a:gd name="T27" fmla="*/ 874 h 932"/>
                  <a:gd name="T28" fmla="*/ 340 w 550"/>
                  <a:gd name="T29" fmla="*/ 932 h 932"/>
                  <a:gd name="T30" fmla="*/ 398 w 550"/>
                  <a:gd name="T31" fmla="*/ 874 h 932"/>
                  <a:gd name="T32" fmla="*/ 398 w 550"/>
                  <a:gd name="T33" fmla="*/ 153 h 932"/>
                  <a:gd name="T34" fmla="*/ 434 w 550"/>
                  <a:gd name="T35" fmla="*/ 379 h 932"/>
                  <a:gd name="T36" fmla="*/ 491 w 550"/>
                  <a:gd name="T37" fmla="*/ 427 h 932"/>
                  <a:gd name="T38" fmla="*/ 550 w 550"/>
                  <a:gd name="T39" fmla="*/ 368 h 932"/>
                  <a:gd name="T40" fmla="*/ 549 w 550"/>
                  <a:gd name="T41" fmla="*/ 360 h 932"/>
                  <a:gd name="T42" fmla="*/ 550 w 550"/>
                  <a:gd name="T43" fmla="*/ 353 h 932"/>
                  <a:gd name="T44" fmla="*/ 492 w 550"/>
                  <a:gd name="T45" fmla="*/ 49 h 932"/>
                  <a:gd name="T46" fmla="*/ 435 w 550"/>
                  <a:gd name="T47" fmla="*/ 0 h 932"/>
                  <a:gd name="T48" fmla="*/ 115 w 550"/>
                  <a:gd name="T49" fmla="*/ 0 h 9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50" h="932">
                    <a:moveTo>
                      <a:pt x="115" y="0"/>
                    </a:moveTo>
                    <a:cubicBezTo>
                      <a:pt x="86" y="0"/>
                      <a:pt x="62" y="21"/>
                      <a:pt x="57" y="49"/>
                    </a:cubicBezTo>
                    <a:cubicBezTo>
                      <a:pt x="0" y="353"/>
                      <a:pt x="0" y="353"/>
                      <a:pt x="0" y="353"/>
                    </a:cubicBezTo>
                    <a:cubicBezTo>
                      <a:pt x="0" y="355"/>
                      <a:pt x="0" y="358"/>
                      <a:pt x="0" y="360"/>
                    </a:cubicBezTo>
                    <a:cubicBezTo>
                      <a:pt x="0" y="363"/>
                      <a:pt x="0" y="366"/>
                      <a:pt x="0" y="368"/>
                    </a:cubicBezTo>
                    <a:cubicBezTo>
                      <a:pt x="0" y="400"/>
                      <a:pt x="26" y="427"/>
                      <a:pt x="58" y="427"/>
                    </a:cubicBezTo>
                    <a:cubicBezTo>
                      <a:pt x="86" y="427"/>
                      <a:pt x="110" y="407"/>
                      <a:pt x="115" y="379"/>
                    </a:cubicBezTo>
                    <a:cubicBezTo>
                      <a:pt x="152" y="153"/>
                      <a:pt x="152" y="153"/>
                      <a:pt x="152" y="153"/>
                    </a:cubicBezTo>
                    <a:cubicBezTo>
                      <a:pt x="151" y="874"/>
                      <a:pt x="151" y="874"/>
                      <a:pt x="151" y="874"/>
                    </a:cubicBezTo>
                    <a:cubicBezTo>
                      <a:pt x="151" y="906"/>
                      <a:pt x="177" y="932"/>
                      <a:pt x="209" y="932"/>
                    </a:cubicBezTo>
                    <a:cubicBezTo>
                      <a:pt x="242" y="932"/>
                      <a:pt x="268" y="906"/>
                      <a:pt x="268" y="874"/>
                    </a:cubicBezTo>
                    <a:cubicBezTo>
                      <a:pt x="268" y="517"/>
                      <a:pt x="268" y="517"/>
                      <a:pt x="268" y="517"/>
                    </a:cubicBezTo>
                    <a:cubicBezTo>
                      <a:pt x="282" y="517"/>
                      <a:pt x="282" y="517"/>
                      <a:pt x="282" y="517"/>
                    </a:cubicBezTo>
                    <a:cubicBezTo>
                      <a:pt x="282" y="874"/>
                      <a:pt x="282" y="874"/>
                      <a:pt x="282" y="874"/>
                    </a:cubicBezTo>
                    <a:cubicBezTo>
                      <a:pt x="282" y="906"/>
                      <a:pt x="308" y="932"/>
                      <a:pt x="340" y="932"/>
                    </a:cubicBezTo>
                    <a:cubicBezTo>
                      <a:pt x="372" y="932"/>
                      <a:pt x="398" y="906"/>
                      <a:pt x="398" y="874"/>
                    </a:cubicBezTo>
                    <a:cubicBezTo>
                      <a:pt x="398" y="153"/>
                      <a:pt x="398" y="153"/>
                      <a:pt x="398" y="153"/>
                    </a:cubicBezTo>
                    <a:cubicBezTo>
                      <a:pt x="434" y="379"/>
                      <a:pt x="434" y="379"/>
                      <a:pt x="434" y="379"/>
                    </a:cubicBezTo>
                    <a:cubicBezTo>
                      <a:pt x="439" y="407"/>
                      <a:pt x="463" y="427"/>
                      <a:pt x="491" y="427"/>
                    </a:cubicBezTo>
                    <a:cubicBezTo>
                      <a:pt x="524" y="427"/>
                      <a:pt x="550" y="400"/>
                      <a:pt x="550" y="368"/>
                    </a:cubicBezTo>
                    <a:cubicBezTo>
                      <a:pt x="550" y="366"/>
                      <a:pt x="550" y="363"/>
                      <a:pt x="549" y="360"/>
                    </a:cubicBezTo>
                    <a:cubicBezTo>
                      <a:pt x="550" y="358"/>
                      <a:pt x="550" y="355"/>
                      <a:pt x="550" y="353"/>
                    </a:cubicBezTo>
                    <a:cubicBezTo>
                      <a:pt x="492" y="49"/>
                      <a:pt x="492" y="49"/>
                      <a:pt x="492" y="49"/>
                    </a:cubicBezTo>
                    <a:cubicBezTo>
                      <a:pt x="488" y="21"/>
                      <a:pt x="464" y="0"/>
                      <a:pt x="435" y="0"/>
                    </a:cubicBezTo>
                    <a:lnTo>
                      <a:pt x="11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</p:grpSp>
        <p:grpSp>
          <p:nvGrpSpPr>
            <p:cNvPr id="94" name="Group 93"/>
            <p:cNvGrpSpPr/>
            <p:nvPr/>
          </p:nvGrpSpPr>
          <p:grpSpPr>
            <a:xfrm>
              <a:off x="2047606" y="4478531"/>
              <a:ext cx="311256" cy="686358"/>
              <a:chOff x="3242005" y="4008574"/>
              <a:chExt cx="583919" cy="1287613"/>
            </a:xfrm>
            <a:grpFill/>
          </p:grpSpPr>
          <p:sp>
            <p:nvSpPr>
              <p:cNvPr id="95" name="Oval 35"/>
              <p:cNvSpPr>
                <a:spLocks noChangeArrowheads="1"/>
              </p:cNvSpPr>
              <p:nvPr/>
            </p:nvSpPr>
            <p:spPr bwMode="auto">
              <a:xfrm>
                <a:off x="3401710" y="4008574"/>
                <a:ext cx="265758" cy="265758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96" name="Freeform 37"/>
              <p:cNvSpPr>
                <a:spLocks/>
              </p:cNvSpPr>
              <p:nvPr/>
            </p:nvSpPr>
            <p:spPr bwMode="auto">
              <a:xfrm>
                <a:off x="3242005" y="4306772"/>
                <a:ext cx="583919" cy="989415"/>
              </a:xfrm>
              <a:custGeom>
                <a:avLst/>
                <a:gdLst>
                  <a:gd name="T0" fmla="*/ 115 w 550"/>
                  <a:gd name="T1" fmla="*/ 0 h 932"/>
                  <a:gd name="T2" fmla="*/ 57 w 550"/>
                  <a:gd name="T3" fmla="*/ 49 h 932"/>
                  <a:gd name="T4" fmla="*/ 0 w 550"/>
                  <a:gd name="T5" fmla="*/ 353 h 932"/>
                  <a:gd name="T6" fmla="*/ 0 w 550"/>
                  <a:gd name="T7" fmla="*/ 360 h 932"/>
                  <a:gd name="T8" fmla="*/ 0 w 550"/>
                  <a:gd name="T9" fmla="*/ 368 h 932"/>
                  <a:gd name="T10" fmla="*/ 58 w 550"/>
                  <a:gd name="T11" fmla="*/ 427 h 932"/>
                  <a:gd name="T12" fmla="*/ 115 w 550"/>
                  <a:gd name="T13" fmla="*/ 379 h 932"/>
                  <a:gd name="T14" fmla="*/ 152 w 550"/>
                  <a:gd name="T15" fmla="*/ 153 h 932"/>
                  <a:gd name="T16" fmla="*/ 151 w 550"/>
                  <a:gd name="T17" fmla="*/ 874 h 932"/>
                  <a:gd name="T18" fmla="*/ 209 w 550"/>
                  <a:gd name="T19" fmla="*/ 932 h 932"/>
                  <a:gd name="T20" fmla="*/ 268 w 550"/>
                  <a:gd name="T21" fmla="*/ 874 h 932"/>
                  <a:gd name="T22" fmla="*/ 268 w 550"/>
                  <a:gd name="T23" fmla="*/ 517 h 932"/>
                  <a:gd name="T24" fmla="*/ 282 w 550"/>
                  <a:gd name="T25" fmla="*/ 517 h 932"/>
                  <a:gd name="T26" fmla="*/ 282 w 550"/>
                  <a:gd name="T27" fmla="*/ 874 h 932"/>
                  <a:gd name="T28" fmla="*/ 340 w 550"/>
                  <a:gd name="T29" fmla="*/ 932 h 932"/>
                  <a:gd name="T30" fmla="*/ 398 w 550"/>
                  <a:gd name="T31" fmla="*/ 874 h 932"/>
                  <a:gd name="T32" fmla="*/ 398 w 550"/>
                  <a:gd name="T33" fmla="*/ 153 h 932"/>
                  <a:gd name="T34" fmla="*/ 434 w 550"/>
                  <a:gd name="T35" fmla="*/ 379 h 932"/>
                  <a:gd name="T36" fmla="*/ 491 w 550"/>
                  <a:gd name="T37" fmla="*/ 427 h 932"/>
                  <a:gd name="T38" fmla="*/ 550 w 550"/>
                  <a:gd name="T39" fmla="*/ 368 h 932"/>
                  <a:gd name="T40" fmla="*/ 549 w 550"/>
                  <a:gd name="T41" fmla="*/ 360 h 932"/>
                  <a:gd name="T42" fmla="*/ 550 w 550"/>
                  <a:gd name="T43" fmla="*/ 353 h 932"/>
                  <a:gd name="T44" fmla="*/ 492 w 550"/>
                  <a:gd name="T45" fmla="*/ 49 h 932"/>
                  <a:gd name="T46" fmla="*/ 435 w 550"/>
                  <a:gd name="T47" fmla="*/ 0 h 932"/>
                  <a:gd name="T48" fmla="*/ 115 w 550"/>
                  <a:gd name="T49" fmla="*/ 0 h 9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50" h="932">
                    <a:moveTo>
                      <a:pt x="115" y="0"/>
                    </a:moveTo>
                    <a:cubicBezTo>
                      <a:pt x="86" y="0"/>
                      <a:pt x="62" y="21"/>
                      <a:pt x="57" y="49"/>
                    </a:cubicBezTo>
                    <a:cubicBezTo>
                      <a:pt x="0" y="353"/>
                      <a:pt x="0" y="353"/>
                      <a:pt x="0" y="353"/>
                    </a:cubicBezTo>
                    <a:cubicBezTo>
                      <a:pt x="0" y="355"/>
                      <a:pt x="0" y="358"/>
                      <a:pt x="0" y="360"/>
                    </a:cubicBezTo>
                    <a:cubicBezTo>
                      <a:pt x="0" y="363"/>
                      <a:pt x="0" y="366"/>
                      <a:pt x="0" y="368"/>
                    </a:cubicBezTo>
                    <a:cubicBezTo>
                      <a:pt x="0" y="400"/>
                      <a:pt x="26" y="427"/>
                      <a:pt x="58" y="427"/>
                    </a:cubicBezTo>
                    <a:cubicBezTo>
                      <a:pt x="86" y="427"/>
                      <a:pt x="110" y="407"/>
                      <a:pt x="115" y="379"/>
                    </a:cubicBezTo>
                    <a:cubicBezTo>
                      <a:pt x="152" y="153"/>
                      <a:pt x="152" y="153"/>
                      <a:pt x="152" y="153"/>
                    </a:cubicBezTo>
                    <a:cubicBezTo>
                      <a:pt x="151" y="874"/>
                      <a:pt x="151" y="874"/>
                      <a:pt x="151" y="874"/>
                    </a:cubicBezTo>
                    <a:cubicBezTo>
                      <a:pt x="151" y="906"/>
                      <a:pt x="177" y="932"/>
                      <a:pt x="209" y="932"/>
                    </a:cubicBezTo>
                    <a:cubicBezTo>
                      <a:pt x="242" y="932"/>
                      <a:pt x="268" y="906"/>
                      <a:pt x="268" y="874"/>
                    </a:cubicBezTo>
                    <a:cubicBezTo>
                      <a:pt x="268" y="517"/>
                      <a:pt x="268" y="517"/>
                      <a:pt x="268" y="517"/>
                    </a:cubicBezTo>
                    <a:cubicBezTo>
                      <a:pt x="282" y="517"/>
                      <a:pt x="282" y="517"/>
                      <a:pt x="282" y="517"/>
                    </a:cubicBezTo>
                    <a:cubicBezTo>
                      <a:pt x="282" y="874"/>
                      <a:pt x="282" y="874"/>
                      <a:pt x="282" y="874"/>
                    </a:cubicBezTo>
                    <a:cubicBezTo>
                      <a:pt x="282" y="906"/>
                      <a:pt x="308" y="932"/>
                      <a:pt x="340" y="932"/>
                    </a:cubicBezTo>
                    <a:cubicBezTo>
                      <a:pt x="372" y="932"/>
                      <a:pt x="398" y="906"/>
                      <a:pt x="398" y="874"/>
                    </a:cubicBezTo>
                    <a:cubicBezTo>
                      <a:pt x="398" y="153"/>
                      <a:pt x="398" y="153"/>
                      <a:pt x="398" y="153"/>
                    </a:cubicBezTo>
                    <a:cubicBezTo>
                      <a:pt x="434" y="379"/>
                      <a:pt x="434" y="379"/>
                      <a:pt x="434" y="379"/>
                    </a:cubicBezTo>
                    <a:cubicBezTo>
                      <a:pt x="439" y="407"/>
                      <a:pt x="463" y="427"/>
                      <a:pt x="491" y="427"/>
                    </a:cubicBezTo>
                    <a:cubicBezTo>
                      <a:pt x="524" y="427"/>
                      <a:pt x="550" y="400"/>
                      <a:pt x="550" y="368"/>
                    </a:cubicBezTo>
                    <a:cubicBezTo>
                      <a:pt x="550" y="366"/>
                      <a:pt x="550" y="363"/>
                      <a:pt x="549" y="360"/>
                    </a:cubicBezTo>
                    <a:cubicBezTo>
                      <a:pt x="550" y="358"/>
                      <a:pt x="550" y="355"/>
                      <a:pt x="550" y="353"/>
                    </a:cubicBezTo>
                    <a:cubicBezTo>
                      <a:pt x="492" y="49"/>
                      <a:pt x="492" y="49"/>
                      <a:pt x="492" y="49"/>
                    </a:cubicBezTo>
                    <a:cubicBezTo>
                      <a:pt x="488" y="21"/>
                      <a:pt x="464" y="0"/>
                      <a:pt x="435" y="0"/>
                    </a:cubicBezTo>
                    <a:lnTo>
                      <a:pt x="11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</p:grpSp>
      </p:grpSp>
      <p:sp>
        <p:nvSpPr>
          <p:cNvPr id="117" name="Title 1"/>
          <p:cNvSpPr txBox="1">
            <a:spLocks/>
          </p:cNvSpPr>
          <p:nvPr/>
        </p:nvSpPr>
        <p:spPr>
          <a:xfrm>
            <a:off x="424473" y="5532796"/>
            <a:ext cx="8364538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>
                <a:solidFill>
                  <a:srgbClr val="445464"/>
                </a:solidFill>
                <a:latin typeface="Arial"/>
                <a:cs typeface="Arial"/>
              </a:rPr>
              <a:t>Alchemy </a:t>
            </a:r>
            <a:r>
              <a:rPr lang="en-US" sz="1600" dirty="0" smtClean="0">
                <a:solidFill>
                  <a:srgbClr val="445464"/>
                </a:solidFill>
                <a:latin typeface="Arial"/>
                <a:cs typeface="Arial"/>
              </a:rPr>
              <a:t>engages front-line employees and supervisors to drive improvements in </a:t>
            </a:r>
            <a:r>
              <a:rPr lang="en-US" sz="1600" b="1" dirty="0" smtClean="0">
                <a:solidFill>
                  <a:srgbClr val="5EA731"/>
                </a:solidFill>
                <a:latin typeface="Arial"/>
                <a:cs typeface="Arial"/>
              </a:rPr>
              <a:t>Safety</a:t>
            </a:r>
            <a:r>
              <a:rPr lang="en-US" sz="1600" dirty="0" smtClean="0">
                <a:solidFill>
                  <a:srgbClr val="445464"/>
                </a:solidFill>
                <a:latin typeface="Arial"/>
                <a:cs typeface="Arial"/>
              </a:rPr>
              <a:t>, </a:t>
            </a:r>
            <a:r>
              <a:rPr lang="en-US" sz="1600" b="1" dirty="0" smtClean="0">
                <a:solidFill>
                  <a:srgbClr val="5EA731"/>
                </a:solidFill>
                <a:latin typeface="Arial"/>
                <a:cs typeface="Arial"/>
              </a:rPr>
              <a:t>Quality</a:t>
            </a:r>
            <a:r>
              <a:rPr lang="en-US" sz="1600" dirty="0" smtClean="0">
                <a:solidFill>
                  <a:srgbClr val="445464"/>
                </a:solidFill>
                <a:latin typeface="Arial"/>
                <a:cs typeface="Arial"/>
              </a:rPr>
              <a:t>, </a:t>
            </a:r>
            <a:r>
              <a:rPr lang="en-US" sz="1600" b="1" dirty="0" smtClean="0">
                <a:solidFill>
                  <a:srgbClr val="5EA731"/>
                </a:solidFill>
                <a:latin typeface="Arial"/>
                <a:cs typeface="Arial"/>
              </a:rPr>
              <a:t>Yield</a:t>
            </a:r>
            <a:r>
              <a:rPr lang="en-US" sz="1600" dirty="0" smtClean="0">
                <a:solidFill>
                  <a:srgbClr val="445464"/>
                </a:solidFill>
                <a:latin typeface="Arial"/>
                <a:cs typeface="Arial"/>
              </a:rPr>
              <a:t> and </a:t>
            </a:r>
            <a:r>
              <a:rPr lang="en-US" sz="1600" b="1" dirty="0" smtClean="0">
                <a:solidFill>
                  <a:srgbClr val="5EA731"/>
                </a:solidFill>
                <a:latin typeface="Arial"/>
                <a:cs typeface="Arial"/>
              </a:rPr>
              <a:t>Productivity,</a:t>
            </a:r>
            <a:r>
              <a:rPr lang="en-US" sz="1600" dirty="0" smtClean="0">
                <a:solidFill>
                  <a:srgbClr val="445464"/>
                </a:solidFill>
                <a:latin typeface="Arial"/>
                <a:cs typeface="Arial"/>
              </a:rPr>
              <a:t> which directly impacts </a:t>
            </a:r>
            <a:r>
              <a:rPr lang="en-US" sz="1600" b="1" dirty="0" smtClean="0">
                <a:solidFill>
                  <a:srgbClr val="5EA731"/>
                </a:solidFill>
                <a:latin typeface="Arial"/>
                <a:cs typeface="Arial"/>
              </a:rPr>
              <a:t>Profit.</a:t>
            </a:r>
            <a:endParaRPr lang="en-US" sz="1600" b="1" dirty="0">
              <a:solidFill>
                <a:srgbClr val="5EA73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9968159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ALCHEMY’S SOLUTION WORKS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8E40817-A980-6F4C-818E-1928CB61A1F1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95090" y="3333006"/>
            <a:ext cx="2541384" cy="618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chemeClr val="tx2"/>
                </a:solidFill>
              </a:rPr>
              <a:t>Training</a:t>
            </a:r>
            <a:endParaRPr lang="en-US" b="1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1400" dirty="0" smtClean="0"/>
              <a:t>Team and individual learning</a:t>
            </a:r>
            <a:endParaRPr lang="en-US" sz="1400" dirty="0"/>
          </a:p>
        </p:txBody>
      </p:sp>
      <p:sp>
        <p:nvSpPr>
          <p:cNvPr id="6" name="Rectangle 5"/>
          <p:cNvSpPr/>
          <p:nvPr/>
        </p:nvSpPr>
        <p:spPr>
          <a:xfrm>
            <a:off x="3331448" y="3333006"/>
            <a:ext cx="2541384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chemeClr val="tx2"/>
                </a:solidFill>
              </a:rPr>
              <a:t>Coaching</a:t>
            </a:r>
            <a:endParaRPr lang="en-US" b="1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1400" dirty="0" smtClean="0"/>
              <a:t>1:1 structured employee observation &amp; coaching</a:t>
            </a:r>
            <a:endParaRPr lang="en-US" sz="1600" dirty="0"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25030" y="3342945"/>
            <a:ext cx="2677670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chemeClr val="tx2"/>
                </a:solidFill>
              </a:rPr>
              <a:t>Communications</a:t>
            </a:r>
          </a:p>
          <a:p>
            <a:pPr>
              <a:lnSpc>
                <a:spcPct val="90000"/>
              </a:lnSpc>
            </a:pPr>
            <a:r>
              <a:rPr lang="en-US" sz="1400" dirty="0" smtClean="0"/>
              <a:t>Immersive tools to complete culture building</a:t>
            </a:r>
            <a:endParaRPr lang="en-US" sz="1400" dirty="0"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5762" y="3274253"/>
            <a:ext cx="2428083" cy="10862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760"/>
          </a:p>
        </p:txBody>
      </p:sp>
      <p:sp>
        <p:nvSpPr>
          <p:cNvPr id="9" name="Rectangle 8"/>
          <p:cNvSpPr/>
          <p:nvPr/>
        </p:nvSpPr>
        <p:spPr>
          <a:xfrm>
            <a:off x="3366711" y="3274257"/>
            <a:ext cx="2428083" cy="10862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760"/>
          </a:p>
        </p:txBody>
      </p:sp>
      <p:sp>
        <p:nvSpPr>
          <p:cNvPr id="10" name="Rectangle 9"/>
          <p:cNvSpPr/>
          <p:nvPr/>
        </p:nvSpPr>
        <p:spPr>
          <a:xfrm>
            <a:off x="6265846" y="3274257"/>
            <a:ext cx="2428083" cy="10862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760"/>
          </a:p>
        </p:txBody>
      </p:sp>
      <p:grpSp>
        <p:nvGrpSpPr>
          <p:cNvPr id="11" name="Group 10"/>
          <p:cNvGrpSpPr/>
          <p:nvPr/>
        </p:nvGrpSpPr>
        <p:grpSpPr>
          <a:xfrm>
            <a:off x="583234" y="1307903"/>
            <a:ext cx="2338642" cy="2022047"/>
            <a:chOff x="529913" y="1584814"/>
            <a:chExt cx="2947523" cy="2548504"/>
          </a:xfrm>
        </p:grpSpPr>
        <p:pic>
          <p:nvPicPr>
            <p:cNvPr id="12" name="Picture 2" descr="classroom_food_industry_training"/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29913" y="1584814"/>
              <a:ext cx="2456582" cy="15551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2" descr="Module01.psd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78056" y="2333934"/>
              <a:ext cx="1799380" cy="1799384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6352400" y="1289151"/>
            <a:ext cx="2263163" cy="1798515"/>
            <a:chOff x="6541257" y="1772307"/>
            <a:chExt cx="2291239" cy="1820826"/>
          </a:xfrm>
        </p:grpSpPr>
        <p:pic>
          <p:nvPicPr>
            <p:cNvPr id="15" name="Picture 14" descr="rp_011_firesafety_r01.jpg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41257" y="1772307"/>
              <a:ext cx="1853237" cy="927141"/>
            </a:xfrm>
            <a:prstGeom prst="rect">
              <a:avLst/>
            </a:prstGeom>
            <a:effectLst/>
          </p:spPr>
        </p:pic>
        <p:pic>
          <p:nvPicPr>
            <p:cNvPr id="16" name="Picture 15" descr="Holding-managerTalks.jpg"/>
            <p:cNvPicPr>
              <a:picLocks noChangeAspect="1"/>
            </p:cNvPicPr>
            <p:nvPr/>
          </p:nvPicPr>
          <p:blipFill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81038" y="2465985"/>
              <a:ext cx="1651458" cy="1127148"/>
            </a:xfrm>
            <a:prstGeom prst="rect">
              <a:avLst/>
            </a:prstGeom>
            <a:effectLst/>
          </p:spPr>
        </p:pic>
      </p:grpSp>
      <p:grpSp>
        <p:nvGrpSpPr>
          <p:cNvPr id="17" name="Group 16"/>
          <p:cNvGrpSpPr/>
          <p:nvPr/>
        </p:nvGrpSpPr>
        <p:grpSpPr>
          <a:xfrm>
            <a:off x="3414851" y="1293068"/>
            <a:ext cx="2326729" cy="1845192"/>
            <a:chOff x="3297785" y="1832585"/>
            <a:chExt cx="2521924" cy="1839610"/>
          </a:xfrm>
        </p:grpSpPr>
        <p:pic>
          <p:nvPicPr>
            <p:cNvPr id="18" name="Picture 2" descr="Coach-Supervisor-iPad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7785" y="1832585"/>
              <a:ext cx="2270635" cy="14695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8" descr="RetailObservationScreenshot.png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74989" y="2589187"/>
              <a:ext cx="844720" cy="1083008"/>
            </a:xfrm>
            <a:prstGeom prst="rect">
              <a:avLst/>
            </a:prstGeom>
            <a:effectLst/>
          </p:spPr>
        </p:pic>
      </p:grpSp>
      <p:sp>
        <p:nvSpPr>
          <p:cNvPr id="20" name="Rectangle 19"/>
          <p:cNvSpPr/>
          <p:nvPr/>
        </p:nvSpPr>
        <p:spPr>
          <a:xfrm>
            <a:off x="3391750" y="4174323"/>
            <a:ext cx="2439886" cy="19651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66688" indent="-166688" defTabSz="54186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cs typeface="Calibri"/>
              </a:rPr>
              <a:t>O</a:t>
            </a:r>
            <a:r>
              <a:rPr lang="en-US" sz="1600" dirty="0" smtClean="0">
                <a:cs typeface="Calibri"/>
              </a:rPr>
              <a:t>ne-on-one interactions between supervisors and employees </a:t>
            </a:r>
          </a:p>
          <a:p>
            <a:pPr marL="166688" indent="-166688" defTabSz="54186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cs typeface="Calibri"/>
              </a:rPr>
              <a:t>E</a:t>
            </a:r>
            <a:r>
              <a:rPr lang="en-US" sz="1600" dirty="0" smtClean="0">
                <a:cs typeface="Calibri"/>
              </a:rPr>
              <a:t>mployee observations to ensure compliance</a:t>
            </a:r>
          </a:p>
          <a:p>
            <a:pPr marL="166688" lvl="0" indent="-166688" defTabSz="54186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cs typeface="Calibri"/>
              </a:rPr>
              <a:t>Great for audit prep</a:t>
            </a:r>
            <a:endParaRPr lang="en-US" sz="1600" dirty="0">
              <a:cs typeface="Calibri"/>
            </a:endParaRPr>
          </a:p>
          <a:p>
            <a:pPr marL="166688" lvl="0" indent="-166688" defTabSz="54186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cs typeface="Calibri"/>
              </a:rPr>
              <a:t>D</a:t>
            </a:r>
            <a:r>
              <a:rPr lang="en-US" sz="1600" dirty="0" smtClean="0">
                <a:cs typeface="Calibri"/>
              </a:rPr>
              <a:t>ocumentation </a:t>
            </a:r>
            <a:r>
              <a:rPr lang="en-US" sz="1600" dirty="0">
                <a:cs typeface="Calibri"/>
              </a:rPr>
              <a:t>and sign </a:t>
            </a:r>
            <a:r>
              <a:rPr lang="en-US" sz="1600" dirty="0" smtClean="0">
                <a:cs typeface="Calibri"/>
              </a:rPr>
              <a:t>off included</a:t>
            </a:r>
            <a:endParaRPr lang="en-US" sz="1600" dirty="0">
              <a:cs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90709" y="4174323"/>
            <a:ext cx="2465388" cy="169892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71450" lvl="0" indent="-171450" defTabSz="406415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cs typeface="Calibri"/>
              </a:rPr>
              <a:t>Group-based training using handheld remotes</a:t>
            </a:r>
          </a:p>
          <a:p>
            <a:pPr marL="171450" lvl="0" indent="-171450" defTabSz="406415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cs typeface="Calibri"/>
              </a:rPr>
              <a:t>eLearning for individuals</a:t>
            </a:r>
          </a:p>
          <a:p>
            <a:pPr marL="171450" lvl="0" indent="-171450" defTabSz="406415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cs typeface="Calibri"/>
              </a:rPr>
              <a:t>E</a:t>
            </a:r>
            <a:r>
              <a:rPr lang="en-US" sz="1600" dirty="0" smtClean="0">
                <a:cs typeface="Calibri"/>
              </a:rPr>
              <a:t>lectronic documentation and reporting </a:t>
            </a:r>
          </a:p>
          <a:p>
            <a:pPr marL="171450" lvl="0" indent="-171450" defTabSz="406415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cs typeface="Calibri"/>
              </a:rPr>
              <a:t>300+ courses available or use your own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310700" y="4174323"/>
            <a:ext cx="2406434" cy="190103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66688" indent="-166688" defTabSz="541861">
              <a:lnSpc>
                <a:spcPct val="90000"/>
              </a:lnSpc>
              <a:spcBef>
                <a:spcPts val="474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cs typeface="Calibri"/>
              </a:rPr>
              <a:t>T</a:t>
            </a:r>
            <a:r>
              <a:rPr lang="en-US" sz="1600" dirty="0" smtClean="0">
                <a:cs typeface="Calibri"/>
              </a:rPr>
              <a:t>ime-efficient refresher training</a:t>
            </a:r>
            <a:endParaRPr lang="en-US" sz="1600" dirty="0">
              <a:cs typeface="Calibri"/>
            </a:endParaRPr>
          </a:p>
          <a:p>
            <a:pPr marL="166688" lvl="0" indent="-166688" defTabSz="541861">
              <a:lnSpc>
                <a:spcPct val="90000"/>
              </a:lnSpc>
              <a:spcBef>
                <a:spcPts val="474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cs typeface="Calibri"/>
              </a:rPr>
              <a:t>Huddle guides, posters and digital signage to create 24/7 awareness</a:t>
            </a:r>
          </a:p>
          <a:p>
            <a:pPr marL="166688" lvl="0" indent="-166688" defTabSz="541861">
              <a:lnSpc>
                <a:spcPct val="90000"/>
              </a:lnSpc>
              <a:spcBef>
                <a:spcPts val="474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cs typeface="Calibri"/>
              </a:rPr>
              <a:t>Leaderboards, challenges and other motivational tools</a:t>
            </a:r>
            <a:endParaRPr lang="en-US" sz="16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3876010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/>
              <a:t>ECOLAB 7-MODULE PREMIUM LIBRARY</a:t>
            </a:r>
            <a:br>
              <a:rPr lang="en-US" smtClean="0"/>
            </a:br>
            <a:r>
              <a:rPr lang="en-US" sz="1800" smtClean="0">
                <a:solidFill>
                  <a:schemeClr val="tx1"/>
                </a:solidFill>
              </a:rPr>
              <a:t>MODULES ARE 12-15 MINUTES’ DURATION IN ENGLISH &amp; SPANISH</a:t>
            </a:r>
            <a:endParaRPr lang="en-US" sz="1800" dirty="0">
              <a:solidFill>
                <a:schemeClr val="tx1"/>
              </a:solidFill>
            </a:endParaRPr>
          </a:p>
        </p:txBody>
      </p:sp>
      <p:graphicFrame>
        <p:nvGraphicFramePr>
          <p:cNvPr id="8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333375" y="1445339"/>
          <a:ext cx="8534399" cy="4572002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210703"/>
                <a:gridCol w="2237137"/>
                <a:gridCol w="5086559"/>
              </a:tblGrid>
              <a:tr h="37785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Category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Course Title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Topics Covered</a:t>
                      </a:r>
                      <a:endParaRPr lang="en-US" sz="1400" dirty="0"/>
                    </a:p>
                  </a:txBody>
                  <a:tcPr/>
                </a:tc>
              </a:tr>
              <a:tr h="623455">
                <a:tc rowSpan="3">
                  <a:txBody>
                    <a:bodyPr/>
                    <a:lstStyle/>
                    <a:p>
                      <a:r>
                        <a:rPr lang="en-US" sz="1200" b="1" dirty="0" smtClean="0"/>
                        <a:t>Chemical Safety</a:t>
                      </a:r>
                      <a:br>
                        <a:rPr lang="en-US" sz="1200" b="1" dirty="0" smtClean="0"/>
                      </a:br>
                      <a:r>
                        <a:rPr lang="en-US" sz="1200" b="0" dirty="0" smtClean="0"/>
                        <a:t>3</a:t>
                      </a:r>
                      <a:r>
                        <a:rPr lang="en-US" sz="1200" b="0" baseline="0" dirty="0" smtClean="0"/>
                        <a:t> courses</a:t>
                      </a:r>
                      <a:endParaRPr lang="en-US" sz="1200" b="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Introduction to Chemical</a:t>
                      </a:r>
                      <a:r>
                        <a:rPr lang="en-US" sz="1200" baseline="0" dirty="0" smtClean="0"/>
                        <a:t> Safety</a:t>
                      </a:r>
                      <a:endParaRPr lang="en-US" sz="12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dirty="0" smtClean="0"/>
                        <a:t>How a chemical safety program works to protect you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dirty="0" smtClean="0"/>
                        <a:t>Ways to help protect yourself from chemicals,</a:t>
                      </a:r>
                      <a:r>
                        <a:rPr lang="en-US" sz="900" baseline="0" dirty="0" smtClean="0"/>
                        <a:t> </a:t>
                      </a:r>
                      <a:r>
                        <a:rPr lang="en-US" sz="900" dirty="0" smtClean="0"/>
                        <a:t>Actions to avoid when working with chemicals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dirty="0" smtClean="0"/>
                        <a:t>What to do in case of an incident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23455"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Chemical Labels</a:t>
                      </a:r>
                      <a:endParaRPr lang="en-US" sz="12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dirty="0" smtClean="0"/>
                        <a:t>The purpose of a chemical label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dirty="0" smtClean="0"/>
                        <a:t>Types of information found on a label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dirty="0" smtClean="0"/>
                        <a:t>Requirements for labeling secondary containers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53421"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Safety Data Sheets</a:t>
                      </a:r>
                      <a:endParaRPr lang="en-US" sz="12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dirty="0" smtClean="0"/>
                        <a:t>The purpose of a safety data sheet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dirty="0" smtClean="0"/>
                        <a:t>The types of information contained in the sections of a safety data sheet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23455">
                <a:tc rowSpan="2">
                  <a:txBody>
                    <a:bodyPr/>
                    <a:lstStyle/>
                    <a:p>
                      <a:r>
                        <a:rPr lang="en-US" sz="1200" b="1" dirty="0" smtClean="0"/>
                        <a:t>Basics of Sanitation</a:t>
                      </a:r>
                    </a:p>
                    <a:p>
                      <a:r>
                        <a:rPr lang="en-US" sz="1200" b="0" dirty="0" smtClean="0"/>
                        <a:t>2 courses</a:t>
                      </a:r>
                      <a:endParaRPr lang="en-US" sz="1200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Introduction to Cleaning and Sanitizing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dirty="0" smtClean="0"/>
                        <a:t>When cleaning and sanitizing procedures must be performed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dirty="0" smtClean="0"/>
                        <a:t>Various types of soils, Factors that impact cleaning effectiveness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dirty="0" smtClean="0"/>
                        <a:t>The purpose of sanitizers and disinfectants</a:t>
                      </a:r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623455"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Cleaning and Sanitizing</a:t>
                      </a:r>
                      <a:r>
                        <a:rPr lang="en-US" sz="1200" strike="sngStrike" dirty="0" smtClean="0"/>
                        <a:t> 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Process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dirty="0" smtClean="0"/>
                        <a:t>Preparation and dry pickup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dirty="0" smtClean="0"/>
                        <a:t>Pre-rinse,</a:t>
                      </a:r>
                      <a:r>
                        <a:rPr lang="en-US" sz="900" baseline="0" dirty="0" smtClean="0"/>
                        <a:t> </a:t>
                      </a:r>
                      <a:r>
                        <a:rPr lang="en-US" sz="900" dirty="0" smtClean="0"/>
                        <a:t>Cleaning chemical concentration and chemical cleaner application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dirty="0" smtClean="0"/>
                        <a:t>Post-rinse and pre-op inspection, Equipment assembly and sanitizer application</a:t>
                      </a:r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623455">
                <a:tc rowSpan="2">
                  <a:txBody>
                    <a:bodyPr/>
                    <a:lstStyle/>
                    <a:p>
                      <a:r>
                        <a:rPr lang="en-US" sz="1200" b="1" dirty="0" smtClean="0"/>
                        <a:t>Pest Elimination</a:t>
                      </a:r>
                    </a:p>
                    <a:p>
                      <a:r>
                        <a:rPr lang="en-US" sz="1200" b="0" dirty="0" smtClean="0"/>
                        <a:t>2 courses</a:t>
                      </a:r>
                      <a:endParaRPr lang="en-US" sz="1200" b="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Identifying Pests</a:t>
                      </a:r>
                      <a:endParaRPr lang="en-US" sz="12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dirty="0" smtClean="0"/>
                        <a:t>Why pests are a serious risk to food safety, food quality, and your brand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dirty="0" smtClean="0"/>
                        <a:t>Biology and habits of rodents and birds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dirty="0" smtClean="0"/>
                        <a:t>Biology and habits of insects such as cockroaches, flies, and stored product pests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23455"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Eliminating Pests</a:t>
                      </a:r>
                      <a:endParaRPr lang="en-US" sz="12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dirty="0" smtClean="0"/>
                        <a:t>How to help prevent pests from entering a facility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dirty="0" smtClean="0"/>
                        <a:t>How operations at your facility can eliminate pests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dirty="0" smtClean="0"/>
                        <a:t>The Ecolab program, and what to do if you notice a pest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8E40817-A980-6F4C-818E-1928CB61A1F1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08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20"/>
          <p:cNvSpPr/>
          <p:nvPr/>
        </p:nvSpPr>
        <p:spPr>
          <a:xfrm>
            <a:off x="1399794" y="1488493"/>
            <a:ext cx="4572000" cy="4572000"/>
          </a:xfrm>
          <a:prstGeom prst="ellipse">
            <a:avLst/>
          </a:prstGeom>
          <a:solidFill>
            <a:srgbClr val="007AC9">
              <a:alpha val="25098"/>
            </a:srgb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3225546" y="1539774"/>
            <a:ext cx="4572000" cy="4572000"/>
          </a:xfrm>
          <a:prstGeom prst="ellipse">
            <a:avLst/>
          </a:prstGeom>
          <a:solidFill>
            <a:srgbClr val="6BC32F">
              <a:alpha val="25098"/>
            </a:srgb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5764737"/>
              </p:ext>
            </p:extLst>
          </p:nvPr>
        </p:nvGraphicFramePr>
        <p:xfrm>
          <a:off x="333375" y="1527175"/>
          <a:ext cx="8534400" cy="342001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44800"/>
                <a:gridCol w="2844800"/>
                <a:gridCol w="2844800"/>
              </a:tblGrid>
              <a:tr h="6434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7AC9"/>
                          </a:solidFill>
                        </a:rPr>
                        <a:t>Ecolab Only</a:t>
                      </a:r>
                    </a:p>
                  </a:txBody>
                  <a:tcPr anchor="ctr"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JOINT CUSTOMER</a:t>
                      </a:r>
                      <a:br>
                        <a:rPr lang="en-US" sz="1800" b="1" dirty="0" smtClean="0"/>
                      </a:br>
                      <a:r>
                        <a:rPr lang="en-US" sz="1800" b="1" dirty="0" smtClean="0">
                          <a:solidFill>
                            <a:srgbClr val="007AC9"/>
                          </a:solidFill>
                        </a:rPr>
                        <a:t>Ecolab</a:t>
                      </a:r>
                      <a:r>
                        <a:rPr lang="en-US" sz="1800" b="1" dirty="0" smtClean="0"/>
                        <a:t> + </a:t>
                      </a:r>
                      <a:r>
                        <a:rPr lang="en-US" sz="1800" b="1" dirty="0" smtClean="0">
                          <a:solidFill>
                            <a:srgbClr val="6BC32F"/>
                          </a:solidFill>
                        </a:rPr>
                        <a:t>Alchemy</a:t>
                      </a:r>
                      <a:endParaRPr lang="en-US" sz="1800" b="1" dirty="0">
                        <a:solidFill>
                          <a:srgbClr val="6BC32F"/>
                        </a:solidFill>
                      </a:endParaRPr>
                    </a:p>
                  </a:txBody>
                  <a:tcPr anchor="ctr"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6BC32F"/>
                          </a:solidFill>
                        </a:rPr>
                        <a:t>Alchemy Only</a:t>
                      </a:r>
                    </a:p>
                  </a:txBody>
                  <a:tcPr anchor="ctr"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269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Online e-Learning</a:t>
                      </a:r>
                      <a:r>
                        <a:rPr lang="en-US" sz="1400" baseline="0" dirty="0" smtClean="0"/>
                        <a:t> site</a:t>
                      </a:r>
                      <a:endParaRPr lang="en-US" sz="1400" dirty="0"/>
                    </a:p>
                  </a:txBody>
                  <a:tcPr anchor="ctr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Group-Based</a:t>
                      </a:r>
                      <a:r>
                        <a:rPr lang="en-US" sz="1400" baseline="0" dirty="0" smtClean="0"/>
                        <a:t> or </a:t>
                      </a:r>
                      <a:br>
                        <a:rPr lang="en-US" sz="1400" baseline="0" dirty="0" smtClean="0"/>
                      </a:br>
                      <a:r>
                        <a:rPr lang="en-US" sz="1400" baseline="0" dirty="0" smtClean="0"/>
                        <a:t>e-Learning site</a:t>
                      </a:r>
                      <a:endParaRPr lang="en-US" sz="1400" dirty="0"/>
                    </a:p>
                  </a:txBody>
                  <a:tcPr anchor="ctr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Group-Based or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e-Learning site</a:t>
                      </a:r>
                    </a:p>
                  </a:txBody>
                  <a:tcPr anchor="ctr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0712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Ecolab Premium Course Library (Currently 7 Courses)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Alchemy Course Library </a:t>
                      </a:r>
                      <a:r>
                        <a:rPr lang="en-US" sz="1400" dirty="0" smtClean="0"/>
                        <a:t>(119)</a:t>
                      </a:r>
                      <a:endParaRPr lang="en-US" sz="1400" dirty="0" smtClean="0"/>
                    </a:p>
                    <a:p>
                      <a:pPr algn="ctr"/>
                      <a:r>
                        <a:rPr lang="en-US" sz="1400" dirty="0" smtClean="0"/>
                        <a:t>+</a:t>
                      </a:r>
                    </a:p>
                    <a:p>
                      <a:pPr algn="ctr"/>
                      <a:r>
                        <a:rPr lang="en-US" sz="1400" dirty="0" smtClean="0"/>
                        <a:t>Ecolab</a:t>
                      </a:r>
                      <a:r>
                        <a:rPr lang="en-US" sz="1400" baseline="0" dirty="0" smtClean="0"/>
                        <a:t> Premium Library</a:t>
                      </a:r>
                      <a:br>
                        <a:rPr lang="en-US" sz="1400" baseline="0" dirty="0" smtClean="0"/>
                      </a:br>
                      <a:r>
                        <a:rPr lang="en-US" sz="1400" baseline="0" dirty="0" smtClean="0"/>
                        <a:t>(7 Courses)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Alchemy Course </a:t>
                      </a:r>
                      <a:r>
                        <a:rPr lang="en-US" sz="1400" smtClean="0"/>
                        <a:t>Library </a:t>
                      </a:r>
                      <a:r>
                        <a:rPr lang="en-US" sz="1400" smtClean="0"/>
                        <a:t>(119)</a:t>
                      </a:r>
                      <a:endParaRPr lang="en-US" sz="1400" dirty="0" smtClean="0"/>
                    </a:p>
                  </a:txBody>
                  <a:tcPr anchor="ctr"/>
                </a:tc>
              </a:tr>
              <a:tr h="812614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28600" y="235480"/>
            <a:ext cx="8806070" cy="75882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pc="-50" dirty="0" smtClean="0"/>
              <a:t>ECOLAB &amp; ALCHEMY PARTNERSHIP OVERVIEW</a:t>
            </a:r>
            <a:r>
              <a:rPr lang="en-US" spc="-50" dirty="0"/>
              <a:t/>
            </a:r>
            <a:br>
              <a:rPr lang="en-US" spc="-50" dirty="0"/>
            </a:br>
            <a:r>
              <a:rPr lang="en-US" sz="1600" spc="-50" dirty="0" smtClean="0">
                <a:solidFill>
                  <a:schemeClr val="tx1"/>
                </a:solidFill>
              </a:rPr>
              <a:t>MULTI-YEAR PARTNERSHIP TO DEVELOP &amp; DELIVER CONTENT FOR ECOLAB CUSTOMERS</a:t>
            </a:r>
            <a:endParaRPr lang="en-US" sz="1600" spc="-50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 </a:t>
            </a:r>
            <a:fld id="{2C94399E-9BC0-F94C-91A8-4E4AE43BDE6A}" type="slidenum">
              <a:rPr lang="en-US" sz="1100" smtClean="0"/>
              <a:pPr/>
              <a:t>8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229" y="4397104"/>
            <a:ext cx="2168949" cy="1263234"/>
          </a:xfrm>
          <a:prstGeom prst="rect">
            <a:avLst/>
          </a:prstGeom>
        </p:spPr>
      </p:pic>
      <p:pic>
        <p:nvPicPr>
          <p:cNvPr id="16" name="Picture 2" descr="classroom_food_industry_trainin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25333" y="4249887"/>
            <a:ext cx="2227995" cy="1410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RF-Remote cropped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43069" y="5191767"/>
            <a:ext cx="420518" cy="86872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4364" y="5627952"/>
            <a:ext cx="1242999" cy="723944"/>
          </a:xfrm>
          <a:prstGeom prst="rect">
            <a:avLst/>
          </a:prstGeom>
        </p:spPr>
      </p:pic>
      <p:pic>
        <p:nvPicPr>
          <p:cNvPr id="19" name="Picture 2" descr="classroom_food_industry_trainin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62417" y="4438728"/>
            <a:ext cx="1286891" cy="814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 descr="RF-Remote cropped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39049" y="4854022"/>
            <a:ext cx="311717" cy="64395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9718" y="5429574"/>
            <a:ext cx="1275076" cy="742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5579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FOR ECOLAB CUSTOMERS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4" y="1527175"/>
            <a:ext cx="8607425" cy="464502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Courses are designed to: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Get new workers up to speed quickly without waiting for next scheduled class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Deliver a clear, consistent message on safe use and best practices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Be relevant and real – familiar backgrounds and Ecolab products results in better uptake of the training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rovide </a:t>
            </a:r>
            <a:r>
              <a:rPr lang="en-US" dirty="0"/>
              <a:t>training to large groups efficiently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Training program benefits: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Documented, defensible training system that is recommended by many auditors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Reduced liabilities by having employees trained from Day 1 (no gaps)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Employees more knowledgeable about proper usage and amounts of products, which creates higher efficiency</a:t>
            </a: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8E40817-A980-6F4C-818E-1928CB61A1F1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0585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1_Ecolab_new_master_1">
  <a:themeElements>
    <a:clrScheme name="ECOLAB">
      <a:dk1>
        <a:srgbClr val="4D4F53"/>
      </a:dk1>
      <a:lt1>
        <a:srgbClr val="FFFFFF"/>
      </a:lt1>
      <a:dk2>
        <a:srgbClr val="005172"/>
      </a:dk2>
      <a:lt2>
        <a:srgbClr val="ADAFAF"/>
      </a:lt2>
      <a:accent1>
        <a:srgbClr val="007AC9"/>
      </a:accent1>
      <a:accent2>
        <a:srgbClr val="5EB6E4"/>
      </a:accent2>
      <a:accent3>
        <a:srgbClr val="E17000"/>
      </a:accent3>
      <a:accent4>
        <a:srgbClr val="5B8F22"/>
      </a:accent4>
      <a:accent5>
        <a:srgbClr val="275E37"/>
      </a:accent5>
      <a:accent6>
        <a:srgbClr val="616365"/>
      </a:accent6>
      <a:hlink>
        <a:srgbClr val="007AC9"/>
      </a:hlink>
      <a:folHlink>
        <a:srgbClr val="EEAF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Olson Title Option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lson Title Option 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lson Title Option 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lson Title Option 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lson Title Option 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lson Title Option 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lson Title Option 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lson Title Option 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lson Title Option 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lson Title Option 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lson Title Option 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lson Title Option 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lson Title Option 2 13">
        <a:dk1>
          <a:srgbClr val="007AC9"/>
        </a:dk1>
        <a:lt1>
          <a:srgbClr val="FFFFFF"/>
        </a:lt1>
        <a:dk2>
          <a:srgbClr val="0099CC"/>
        </a:dk2>
        <a:lt2>
          <a:srgbClr val="DC0451"/>
        </a:lt2>
        <a:accent1>
          <a:srgbClr val="58A618"/>
        </a:accent1>
        <a:accent2>
          <a:srgbClr val="4060AF"/>
        </a:accent2>
        <a:accent3>
          <a:srgbClr val="FFFFFF"/>
        </a:accent3>
        <a:accent4>
          <a:srgbClr val="0067AB"/>
        </a:accent4>
        <a:accent5>
          <a:srgbClr val="B4D0AB"/>
        </a:accent5>
        <a:accent6>
          <a:srgbClr val="39569E"/>
        </a:accent6>
        <a:hlink>
          <a:srgbClr val="EEAF00"/>
        </a:hlink>
        <a:folHlink>
          <a:srgbClr val="E17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lson Title Option 2 14">
        <a:dk1>
          <a:srgbClr val="007AC9"/>
        </a:dk1>
        <a:lt1>
          <a:srgbClr val="FFFFFF"/>
        </a:lt1>
        <a:dk2>
          <a:srgbClr val="0099CC"/>
        </a:dk2>
        <a:lt2>
          <a:srgbClr val="DC0451"/>
        </a:lt2>
        <a:accent1>
          <a:srgbClr val="007AC9"/>
        </a:accent1>
        <a:accent2>
          <a:srgbClr val="4060AF"/>
        </a:accent2>
        <a:accent3>
          <a:srgbClr val="FFFFFF"/>
        </a:accent3>
        <a:accent4>
          <a:srgbClr val="0067AB"/>
        </a:accent4>
        <a:accent5>
          <a:srgbClr val="AABEE1"/>
        </a:accent5>
        <a:accent6>
          <a:srgbClr val="39569E"/>
        </a:accent6>
        <a:hlink>
          <a:srgbClr val="ADAFAF"/>
        </a:hlink>
        <a:folHlink>
          <a:srgbClr val="4D4F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lson Title Option 2 15">
        <a:dk1>
          <a:srgbClr val="007AC9"/>
        </a:dk1>
        <a:lt1>
          <a:srgbClr val="FFFFFF"/>
        </a:lt1>
        <a:dk2>
          <a:srgbClr val="0099CC"/>
        </a:dk2>
        <a:lt2>
          <a:srgbClr val="DC0451"/>
        </a:lt2>
        <a:accent1>
          <a:srgbClr val="0099CC"/>
        </a:accent1>
        <a:accent2>
          <a:srgbClr val="4060AF"/>
        </a:accent2>
        <a:accent3>
          <a:srgbClr val="FFFFFF"/>
        </a:accent3>
        <a:accent4>
          <a:srgbClr val="0067AB"/>
        </a:accent4>
        <a:accent5>
          <a:srgbClr val="AACAE2"/>
        </a:accent5>
        <a:accent6>
          <a:srgbClr val="39569E"/>
        </a:accent6>
        <a:hlink>
          <a:srgbClr val="ADAFAF"/>
        </a:hlink>
        <a:folHlink>
          <a:srgbClr val="4D4F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lson Title Option 2 16">
        <a:dk1>
          <a:srgbClr val="4D4F53"/>
        </a:dk1>
        <a:lt1>
          <a:srgbClr val="FFFFFF"/>
        </a:lt1>
        <a:dk2>
          <a:srgbClr val="007AC9"/>
        </a:dk2>
        <a:lt2>
          <a:srgbClr val="000000"/>
        </a:lt2>
        <a:accent1>
          <a:srgbClr val="007AC9"/>
        </a:accent1>
        <a:accent2>
          <a:srgbClr val="4D4F53"/>
        </a:accent2>
        <a:accent3>
          <a:srgbClr val="FFFFFF"/>
        </a:accent3>
        <a:accent4>
          <a:srgbClr val="404246"/>
        </a:accent4>
        <a:accent5>
          <a:srgbClr val="AABEE1"/>
        </a:accent5>
        <a:accent6>
          <a:srgbClr val="45474A"/>
        </a:accent6>
        <a:hlink>
          <a:srgbClr val="ADAFAF"/>
        </a:hlink>
        <a:folHlink>
          <a:srgbClr val="E0003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Presentation3.pptx" id="{6DD2D9B9-E52D-4AEE-964C-4FA57DB2F4A4}" vid="{2F4D7F6F-C50D-4DD6-A09E-743CD2B29ED7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 Ecolab 2015 Equation</Template>
  <TotalTime>1201</TotalTime>
  <Words>668</Words>
  <Application>Microsoft Office PowerPoint</Application>
  <PresentationFormat>On-screen Show (4:3)</PresentationFormat>
  <Paragraphs>137</Paragraphs>
  <Slides>10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1_Ecolab_new_master_1</vt:lpstr>
      <vt:lpstr>PowerPoint Presentation</vt:lpstr>
      <vt:lpstr>AGENDA</vt:lpstr>
      <vt:lpstr>ALCHEMY IMPROVES THE PERFORMANCE AND SAFETY OF…</vt:lpstr>
      <vt:lpstr>ALCHEMY HELPS FOOD COMPANIES FROM FARM TO FORK</vt:lpstr>
      <vt:lpstr>ALCHEMY ADDRESSES THE UNIQUE NEEDS OF THE FRONT-LINE WORKFORCE</vt:lpstr>
      <vt:lpstr>HOW ALCHEMY’S SOLUTION WORKS</vt:lpstr>
      <vt:lpstr>ECOLAB 7-MODULE PREMIUM LIBRARY MODULES ARE 12-15 MINUTES’ DURATION IN ENGLISH &amp; SPANISH</vt:lpstr>
      <vt:lpstr>ECOLAB &amp; ALCHEMY PARTNERSHIP OVERVIEW MULTI-YEAR PARTNERSHIP TO DEVELOP &amp; DELIVER CONTENT FOR ECOLAB CUSTOMERS</vt:lpstr>
      <vt:lpstr>BENEFITS FOR ECOLAB CUSTOMERS</vt:lpstr>
      <vt:lpstr>Q&amp;A AND DISCUSSION</vt:lpstr>
    </vt:vector>
  </TitlesOfParts>
  <Company>Ecolab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Haag, Matthew</dc:creator>
  <cp:lastModifiedBy>Carlson, Pamela</cp:lastModifiedBy>
  <cp:revision>45</cp:revision>
  <cp:lastPrinted>2011-11-29T17:48:23Z</cp:lastPrinted>
  <dcterms:created xsi:type="dcterms:W3CDTF">2015-09-10T18:22:38Z</dcterms:created>
  <dcterms:modified xsi:type="dcterms:W3CDTF">2016-06-08T12:45:55Z</dcterms:modified>
</cp:coreProperties>
</file>