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83" r:id="rId4"/>
    <p:sldId id="263" r:id="rId5"/>
    <p:sldId id="264" r:id="rId6"/>
    <p:sldId id="268" r:id="rId7"/>
    <p:sldId id="269" r:id="rId8"/>
    <p:sldId id="277" r:id="rId9"/>
    <p:sldId id="274" r:id="rId10"/>
    <p:sldId id="278" r:id="rId11"/>
    <p:sldId id="279" r:id="rId12"/>
    <p:sldId id="280" r:id="rId13"/>
    <p:sldId id="275" r:id="rId14"/>
    <p:sldId id="281" r:id="rId15"/>
    <p:sldId id="282" r:id="rId16"/>
    <p:sldId id="271" r:id="rId17"/>
    <p:sldId id="273" r:id="rId18"/>
    <p:sldId id="276" r:id="rId19"/>
    <p:sldId id="266" r:id="rId20"/>
    <p:sldId id="26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9523"/>
    <a:srgbClr val="235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679" autoAdjust="0"/>
  </p:normalViewPr>
  <p:slideViewPr>
    <p:cSldViewPr snapToGrid="0" snapToObjects="1">
      <p:cViewPr varScale="1">
        <p:scale>
          <a:sx n="78" d="100"/>
          <a:sy n="78" d="100"/>
        </p:scale>
        <p:origin x="288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3E3907-9C9C-4B8E-B9E1-F43BD19AC20C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9CF5C0-F705-4337-980E-F7A5A1058DFF}">
      <dgm:prSet phldrT="[Text]" custT="1"/>
      <dgm:spPr/>
      <dgm:t>
        <a:bodyPr/>
        <a:lstStyle/>
        <a:p>
          <a:r>
            <a:rPr lang="en-US" sz="2000" b="1" dirty="0">
              <a:latin typeface="Corbel" panose="020B0503020204020204" pitchFamily="34" charset="0"/>
            </a:rPr>
            <a:t>Vernetta Walker</a:t>
          </a:r>
          <a:endParaRPr lang="en-US" sz="2000" dirty="0">
            <a:latin typeface="Corbel" panose="020B0503020204020204" pitchFamily="34" charset="0"/>
          </a:endParaRPr>
        </a:p>
        <a:p>
          <a:r>
            <a:rPr lang="en-US" sz="1400" dirty="0">
              <a:latin typeface="Corbel" panose="020B0503020204020204" pitchFamily="34" charset="0"/>
            </a:rPr>
            <a:t>Vice President of Programs &amp; Chief Governance Officer</a:t>
          </a:r>
          <a:br>
            <a:rPr lang="en-US" sz="1400" dirty="0">
              <a:latin typeface="Corbel" panose="020B0503020204020204" pitchFamily="34" charset="0"/>
            </a:rPr>
          </a:br>
          <a:r>
            <a:rPr lang="en-US" sz="1400" dirty="0">
              <a:latin typeface="Corbel" panose="020B0503020204020204" pitchFamily="34" charset="0"/>
            </a:rPr>
            <a:t>BoardSource</a:t>
          </a:r>
        </a:p>
      </dgm:t>
    </dgm:pt>
    <dgm:pt modelId="{2EABF07B-6B9B-4A0B-8B7B-901853956838}" type="parTrans" cxnId="{3134957C-F13C-4C86-BDE4-C99B7437B9E2}">
      <dgm:prSet/>
      <dgm:spPr/>
      <dgm:t>
        <a:bodyPr/>
        <a:lstStyle/>
        <a:p>
          <a:endParaRPr lang="en-US"/>
        </a:p>
      </dgm:t>
    </dgm:pt>
    <dgm:pt modelId="{1C416130-EA3F-4444-93C1-498379C08C19}" type="sibTrans" cxnId="{3134957C-F13C-4C86-BDE4-C99B7437B9E2}">
      <dgm:prSet/>
      <dgm:spPr/>
      <dgm:t>
        <a:bodyPr/>
        <a:lstStyle/>
        <a:p>
          <a:endParaRPr lang="en-US"/>
        </a:p>
      </dgm:t>
    </dgm:pt>
    <dgm:pt modelId="{DCAC840F-7F5B-4A5A-BC49-AA4100B2D08E}">
      <dgm:prSet phldrT="[Text]" custT="1"/>
      <dgm:spPr/>
      <dgm:t>
        <a:bodyPr/>
        <a:lstStyle/>
        <a:p>
          <a:r>
            <a:rPr lang="en-US" sz="2000" b="1" dirty="0">
              <a:latin typeface="Corbel" panose="020B0503020204020204" pitchFamily="34" charset="0"/>
            </a:rPr>
            <a:t>Dr. David Renz</a:t>
          </a:r>
        </a:p>
        <a:p>
          <a:r>
            <a:rPr lang="en-US" sz="1400" b="0" dirty="0"/>
            <a:t>Director, Midwest Center </a:t>
          </a:r>
          <a:br>
            <a:rPr lang="en-US" sz="1400" b="0" dirty="0"/>
          </a:br>
          <a:r>
            <a:rPr lang="en-US" sz="1400" b="0" dirty="0"/>
            <a:t>for Nonprofit Leadership </a:t>
          </a:r>
          <a:br>
            <a:rPr lang="en-US" sz="1400" b="0" dirty="0"/>
          </a:br>
          <a:r>
            <a:rPr lang="en-US" sz="1400" b="0" dirty="0"/>
            <a:t>at the University of Missouri-Kansas City</a:t>
          </a:r>
          <a:endParaRPr lang="en-US" sz="1400" b="0" dirty="0">
            <a:latin typeface="Corbel" panose="020B0503020204020204" pitchFamily="34" charset="0"/>
          </a:endParaRPr>
        </a:p>
      </dgm:t>
    </dgm:pt>
    <dgm:pt modelId="{487089E6-7902-4B3D-B129-694857CDAFBB}" type="parTrans" cxnId="{FE6FC3D2-C5A6-457E-A0FE-B40E3CA22FAB}">
      <dgm:prSet/>
      <dgm:spPr/>
      <dgm:t>
        <a:bodyPr/>
        <a:lstStyle/>
        <a:p>
          <a:endParaRPr lang="en-US"/>
        </a:p>
      </dgm:t>
    </dgm:pt>
    <dgm:pt modelId="{B82E4E6C-5FAE-4A22-A2C9-7D4D72D4D3C8}" type="sibTrans" cxnId="{FE6FC3D2-C5A6-457E-A0FE-B40E3CA22FAB}">
      <dgm:prSet/>
      <dgm:spPr/>
      <dgm:t>
        <a:bodyPr/>
        <a:lstStyle/>
        <a:p>
          <a:endParaRPr lang="en-US"/>
        </a:p>
      </dgm:t>
    </dgm:pt>
    <dgm:pt modelId="{C416C4B7-0D0B-4140-8062-237643303431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 dirty="0">
              <a:latin typeface="Corbel" panose="020B0503020204020204" pitchFamily="34" charset="0"/>
            </a:rPr>
            <a:t>Anne Wallestad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latin typeface="Corbel" panose="020B0503020204020204" pitchFamily="34" charset="0"/>
            </a:rPr>
            <a:t>President &amp; CEO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latin typeface="Corbel" panose="020B0503020204020204" pitchFamily="34" charset="0"/>
            </a:rPr>
            <a:t>BoardSource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US" sz="1400" dirty="0">
            <a:latin typeface="Corbel" panose="020B0503020204020204" pitchFamily="34" charset="0"/>
          </a:endParaRPr>
        </a:p>
      </dgm:t>
    </dgm:pt>
    <dgm:pt modelId="{4DFD16B0-3FF1-4A45-A545-15FA5FAD5CD5}" type="sibTrans" cxnId="{A1D5C24A-0C61-4C39-A867-66D5D2F86791}">
      <dgm:prSet/>
      <dgm:spPr/>
      <dgm:t>
        <a:bodyPr/>
        <a:lstStyle/>
        <a:p>
          <a:endParaRPr lang="en-US"/>
        </a:p>
      </dgm:t>
    </dgm:pt>
    <dgm:pt modelId="{4A01E51E-DAA1-4E1D-A369-2038DD338FD8}" type="parTrans" cxnId="{A1D5C24A-0C61-4C39-A867-66D5D2F86791}">
      <dgm:prSet/>
      <dgm:spPr/>
      <dgm:t>
        <a:bodyPr/>
        <a:lstStyle/>
        <a:p>
          <a:endParaRPr lang="en-US"/>
        </a:p>
      </dgm:t>
    </dgm:pt>
    <dgm:pt modelId="{548E021C-65D2-48B2-B4D0-5B9C511C78E5}" type="pres">
      <dgm:prSet presAssocID="{673E3907-9C9C-4B8E-B9E1-F43BD19AC20C}" presName="Name0" presStyleCnt="0">
        <dgm:presLayoutVars>
          <dgm:chMax/>
          <dgm:chPref/>
          <dgm:dir/>
        </dgm:presLayoutVars>
      </dgm:prSet>
      <dgm:spPr/>
    </dgm:pt>
    <dgm:pt modelId="{381EB416-BEE0-43DD-B1AE-9378DC9DB74B}" type="pres">
      <dgm:prSet presAssocID="{C416C4B7-0D0B-4140-8062-237643303431}" presName="composite" presStyleCnt="0">
        <dgm:presLayoutVars>
          <dgm:chMax val="1"/>
          <dgm:chPref val="1"/>
        </dgm:presLayoutVars>
      </dgm:prSet>
      <dgm:spPr/>
    </dgm:pt>
    <dgm:pt modelId="{7EA7FABA-DB1D-41FB-B4E4-A468DE9651A9}" type="pres">
      <dgm:prSet presAssocID="{C416C4B7-0D0B-4140-8062-237643303431}" presName="Accent" presStyleLbl="trAlignAcc1" presStyleIdx="0" presStyleCnt="3" custScaleY="130128">
        <dgm:presLayoutVars>
          <dgm:chMax val="0"/>
          <dgm:chPref val="0"/>
        </dgm:presLayoutVars>
      </dgm:prSet>
      <dgm:spPr/>
    </dgm:pt>
    <dgm:pt modelId="{3F209573-E0EF-4F07-8664-53DF8DB2F984}" type="pres">
      <dgm:prSet presAssocID="{C416C4B7-0D0B-4140-8062-237643303431}" presName="Image" presStyleLbl="alignImgPlace1" presStyleIdx="0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E36C43F7-5C28-4AE6-B592-4138A9D4B061}" type="pres">
      <dgm:prSet presAssocID="{C416C4B7-0D0B-4140-8062-237643303431}" presName="ChildComposite" presStyleCnt="0"/>
      <dgm:spPr/>
    </dgm:pt>
    <dgm:pt modelId="{50ED29FB-642D-4EE6-A7B6-F9A20AD8ABA4}" type="pres">
      <dgm:prSet presAssocID="{C416C4B7-0D0B-4140-8062-23764330343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95DE7DD-7DEE-47AA-90B4-646F70696EA7}" type="pres">
      <dgm:prSet presAssocID="{C416C4B7-0D0B-4140-8062-237643303431}" presName="Parent" presStyleLbl="revTx" presStyleIdx="0" presStyleCnt="3" custScaleY="161778" custLinFactNeighborX="-360" custLinFactNeighborY="28536">
        <dgm:presLayoutVars>
          <dgm:chMax val="1"/>
          <dgm:chPref val="0"/>
          <dgm:bulletEnabled val="1"/>
        </dgm:presLayoutVars>
      </dgm:prSet>
      <dgm:spPr/>
    </dgm:pt>
    <dgm:pt modelId="{A11EB537-856B-47CF-9100-EAD11C5EFFB5}" type="pres">
      <dgm:prSet presAssocID="{4DFD16B0-3FF1-4A45-A545-15FA5FAD5CD5}" presName="sibTrans" presStyleCnt="0"/>
      <dgm:spPr/>
    </dgm:pt>
    <dgm:pt modelId="{6A2B63AD-0436-4325-ACED-C1A88E257F26}" type="pres">
      <dgm:prSet presAssocID="{AB9CF5C0-F705-4337-980E-F7A5A1058DFF}" presName="composite" presStyleCnt="0">
        <dgm:presLayoutVars>
          <dgm:chMax val="1"/>
          <dgm:chPref val="1"/>
        </dgm:presLayoutVars>
      </dgm:prSet>
      <dgm:spPr/>
    </dgm:pt>
    <dgm:pt modelId="{15C28711-EE77-42D4-A21A-F11ACF80DD5A}" type="pres">
      <dgm:prSet presAssocID="{AB9CF5C0-F705-4337-980E-F7A5A1058DFF}" presName="Accent" presStyleLbl="trAlignAcc1" presStyleIdx="1" presStyleCnt="3" custScaleY="130128">
        <dgm:presLayoutVars>
          <dgm:chMax val="0"/>
          <dgm:chPref val="0"/>
        </dgm:presLayoutVars>
      </dgm:prSet>
      <dgm:spPr/>
    </dgm:pt>
    <dgm:pt modelId="{AB607610-26E1-4061-B87C-5300B9EE427F}" type="pres">
      <dgm:prSet presAssocID="{AB9CF5C0-F705-4337-980E-F7A5A1058DFF}" presName="Image" presStyleLbl="alignImgPlace1" presStyleIdx="1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AE49DC45-D618-423D-ABC2-CEB4FF37DBF7}" type="pres">
      <dgm:prSet presAssocID="{AB9CF5C0-F705-4337-980E-F7A5A1058DFF}" presName="ChildComposite" presStyleCnt="0"/>
      <dgm:spPr/>
    </dgm:pt>
    <dgm:pt modelId="{F0CACB23-26A5-46D6-8045-D3F8D4892D3A}" type="pres">
      <dgm:prSet presAssocID="{AB9CF5C0-F705-4337-980E-F7A5A1058DF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73D32B6-F137-4D73-9258-C93ADD599E1C}" type="pres">
      <dgm:prSet presAssocID="{AB9CF5C0-F705-4337-980E-F7A5A1058DFF}" presName="Parent" presStyleLbl="revTx" presStyleIdx="1" presStyleCnt="3" custScaleY="152402" custLinFactNeighborX="272" custLinFactNeighborY="23440">
        <dgm:presLayoutVars>
          <dgm:chMax val="1"/>
          <dgm:chPref val="0"/>
          <dgm:bulletEnabled val="1"/>
        </dgm:presLayoutVars>
      </dgm:prSet>
      <dgm:spPr/>
    </dgm:pt>
    <dgm:pt modelId="{3D9A69C9-5D9A-4EB5-A59A-74AE69932204}" type="pres">
      <dgm:prSet presAssocID="{1C416130-EA3F-4444-93C1-498379C08C19}" presName="sibTrans" presStyleCnt="0"/>
      <dgm:spPr/>
    </dgm:pt>
    <dgm:pt modelId="{245BA85D-6BA8-46CF-99AF-AC2C0A87E3B7}" type="pres">
      <dgm:prSet presAssocID="{DCAC840F-7F5B-4A5A-BC49-AA4100B2D08E}" presName="composite" presStyleCnt="0">
        <dgm:presLayoutVars>
          <dgm:chMax val="1"/>
          <dgm:chPref val="1"/>
        </dgm:presLayoutVars>
      </dgm:prSet>
      <dgm:spPr/>
    </dgm:pt>
    <dgm:pt modelId="{1E446DC7-20D2-444E-8227-F225F3429D04}" type="pres">
      <dgm:prSet presAssocID="{DCAC840F-7F5B-4A5A-BC49-AA4100B2D08E}" presName="Accent" presStyleLbl="trAlignAcc1" presStyleIdx="2" presStyleCnt="3" custScaleY="130128">
        <dgm:presLayoutVars>
          <dgm:chMax val="0"/>
          <dgm:chPref val="0"/>
        </dgm:presLayoutVars>
      </dgm:prSet>
      <dgm:spPr/>
    </dgm:pt>
    <dgm:pt modelId="{F9462109-2D74-47D8-B8CE-ACC006943D07}" type="pres">
      <dgm:prSet presAssocID="{DCAC840F-7F5B-4A5A-BC49-AA4100B2D08E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E82896D0-D777-4AA8-8438-005E96306A9D}" type="pres">
      <dgm:prSet presAssocID="{DCAC840F-7F5B-4A5A-BC49-AA4100B2D08E}" presName="ChildComposite" presStyleCnt="0"/>
      <dgm:spPr/>
    </dgm:pt>
    <dgm:pt modelId="{87032066-6ADF-4BB8-887E-06ACF6251B45}" type="pres">
      <dgm:prSet presAssocID="{DCAC840F-7F5B-4A5A-BC49-AA4100B2D08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6616717-8318-4A52-A060-25787D715C9B}" type="pres">
      <dgm:prSet presAssocID="{DCAC840F-7F5B-4A5A-BC49-AA4100B2D08E}" presName="Parent" presStyleLbl="revTx" presStyleIdx="2" presStyleCnt="3" custScaleY="175759" custLinFactNeighborX="-1907" custLinFactNeighborY="37504">
        <dgm:presLayoutVars>
          <dgm:chMax val="1"/>
          <dgm:chPref val="0"/>
          <dgm:bulletEnabled val="1"/>
        </dgm:presLayoutVars>
      </dgm:prSet>
      <dgm:spPr/>
    </dgm:pt>
  </dgm:ptLst>
  <dgm:cxnLst>
    <dgm:cxn modelId="{0C5F0912-15E9-4C8B-BCE8-4817C2F460BD}" type="presOf" srcId="{673E3907-9C9C-4B8E-B9E1-F43BD19AC20C}" destId="{548E021C-65D2-48B2-B4D0-5B9C511C78E5}" srcOrd="0" destOrd="0" presId="urn:microsoft.com/office/officeart/2008/layout/CaptionedPictures"/>
    <dgm:cxn modelId="{2D8E6366-C15D-4C76-9CA1-F1C057F3C038}" type="presOf" srcId="{C416C4B7-0D0B-4140-8062-237643303431}" destId="{595DE7DD-7DEE-47AA-90B4-646F70696EA7}" srcOrd="0" destOrd="0" presId="urn:microsoft.com/office/officeart/2008/layout/CaptionedPictures"/>
    <dgm:cxn modelId="{A1D5C24A-0C61-4C39-A867-66D5D2F86791}" srcId="{673E3907-9C9C-4B8E-B9E1-F43BD19AC20C}" destId="{C416C4B7-0D0B-4140-8062-237643303431}" srcOrd="0" destOrd="0" parTransId="{4A01E51E-DAA1-4E1D-A369-2038DD338FD8}" sibTransId="{4DFD16B0-3FF1-4A45-A545-15FA5FAD5CD5}"/>
    <dgm:cxn modelId="{23579A7B-90BE-4901-BEEE-C5236C7CA32D}" type="presOf" srcId="{AB9CF5C0-F705-4337-980E-F7A5A1058DFF}" destId="{173D32B6-F137-4D73-9258-C93ADD599E1C}" srcOrd="0" destOrd="0" presId="urn:microsoft.com/office/officeart/2008/layout/CaptionedPictures"/>
    <dgm:cxn modelId="{3134957C-F13C-4C86-BDE4-C99B7437B9E2}" srcId="{673E3907-9C9C-4B8E-B9E1-F43BD19AC20C}" destId="{AB9CF5C0-F705-4337-980E-F7A5A1058DFF}" srcOrd="1" destOrd="0" parTransId="{2EABF07B-6B9B-4A0B-8B7B-901853956838}" sibTransId="{1C416130-EA3F-4444-93C1-498379C08C19}"/>
    <dgm:cxn modelId="{A6E7CCA6-A0F8-42D9-BC0A-050703AA8822}" type="presOf" srcId="{DCAC840F-7F5B-4A5A-BC49-AA4100B2D08E}" destId="{66616717-8318-4A52-A060-25787D715C9B}" srcOrd="0" destOrd="0" presId="urn:microsoft.com/office/officeart/2008/layout/CaptionedPictures"/>
    <dgm:cxn modelId="{FE6FC3D2-C5A6-457E-A0FE-B40E3CA22FAB}" srcId="{673E3907-9C9C-4B8E-B9E1-F43BD19AC20C}" destId="{DCAC840F-7F5B-4A5A-BC49-AA4100B2D08E}" srcOrd="2" destOrd="0" parTransId="{487089E6-7902-4B3D-B129-694857CDAFBB}" sibTransId="{B82E4E6C-5FAE-4A22-A2C9-7D4D72D4D3C8}"/>
    <dgm:cxn modelId="{FD35A031-2D86-4137-BC8D-899D9A02EC2C}" type="presParOf" srcId="{548E021C-65D2-48B2-B4D0-5B9C511C78E5}" destId="{381EB416-BEE0-43DD-B1AE-9378DC9DB74B}" srcOrd="0" destOrd="0" presId="urn:microsoft.com/office/officeart/2008/layout/CaptionedPictures"/>
    <dgm:cxn modelId="{E51EBDB2-2BF4-4785-AA38-090B89A5413F}" type="presParOf" srcId="{381EB416-BEE0-43DD-B1AE-9378DC9DB74B}" destId="{7EA7FABA-DB1D-41FB-B4E4-A468DE9651A9}" srcOrd="0" destOrd="0" presId="urn:microsoft.com/office/officeart/2008/layout/CaptionedPictures"/>
    <dgm:cxn modelId="{830D01A8-7BF7-4898-9DD9-1D1E1E44EE5D}" type="presParOf" srcId="{381EB416-BEE0-43DD-B1AE-9378DC9DB74B}" destId="{3F209573-E0EF-4F07-8664-53DF8DB2F984}" srcOrd="1" destOrd="0" presId="urn:microsoft.com/office/officeart/2008/layout/CaptionedPictures"/>
    <dgm:cxn modelId="{24CC8885-B8E9-4EE3-A8E9-9D417AA4EC27}" type="presParOf" srcId="{381EB416-BEE0-43DD-B1AE-9378DC9DB74B}" destId="{E36C43F7-5C28-4AE6-B592-4138A9D4B061}" srcOrd="2" destOrd="0" presId="urn:microsoft.com/office/officeart/2008/layout/CaptionedPictures"/>
    <dgm:cxn modelId="{06F37936-05FF-4B01-A3DB-3ED2EACBBC4A}" type="presParOf" srcId="{E36C43F7-5C28-4AE6-B592-4138A9D4B061}" destId="{50ED29FB-642D-4EE6-A7B6-F9A20AD8ABA4}" srcOrd="0" destOrd="0" presId="urn:microsoft.com/office/officeart/2008/layout/CaptionedPictures"/>
    <dgm:cxn modelId="{994A410A-7C3B-4401-994B-F064D160C23E}" type="presParOf" srcId="{E36C43F7-5C28-4AE6-B592-4138A9D4B061}" destId="{595DE7DD-7DEE-47AA-90B4-646F70696EA7}" srcOrd="1" destOrd="0" presId="urn:microsoft.com/office/officeart/2008/layout/CaptionedPictures"/>
    <dgm:cxn modelId="{ABEACE68-3673-4811-BE69-3B2C4C8EA46E}" type="presParOf" srcId="{548E021C-65D2-48B2-B4D0-5B9C511C78E5}" destId="{A11EB537-856B-47CF-9100-EAD11C5EFFB5}" srcOrd="1" destOrd="0" presId="urn:microsoft.com/office/officeart/2008/layout/CaptionedPictures"/>
    <dgm:cxn modelId="{1698A2B9-3679-4FC9-8A8A-BA28A70C7D01}" type="presParOf" srcId="{548E021C-65D2-48B2-B4D0-5B9C511C78E5}" destId="{6A2B63AD-0436-4325-ACED-C1A88E257F26}" srcOrd="2" destOrd="0" presId="urn:microsoft.com/office/officeart/2008/layout/CaptionedPictures"/>
    <dgm:cxn modelId="{4B99BF2B-E98F-4FA2-86F5-967C30EC32FE}" type="presParOf" srcId="{6A2B63AD-0436-4325-ACED-C1A88E257F26}" destId="{15C28711-EE77-42D4-A21A-F11ACF80DD5A}" srcOrd="0" destOrd="0" presId="urn:microsoft.com/office/officeart/2008/layout/CaptionedPictures"/>
    <dgm:cxn modelId="{23FC0ADB-75B5-4AD9-8B8C-713887E549AE}" type="presParOf" srcId="{6A2B63AD-0436-4325-ACED-C1A88E257F26}" destId="{AB607610-26E1-4061-B87C-5300B9EE427F}" srcOrd="1" destOrd="0" presId="urn:microsoft.com/office/officeart/2008/layout/CaptionedPictures"/>
    <dgm:cxn modelId="{47A42E7B-5CD1-4038-9660-6F362365C1BD}" type="presParOf" srcId="{6A2B63AD-0436-4325-ACED-C1A88E257F26}" destId="{AE49DC45-D618-423D-ABC2-CEB4FF37DBF7}" srcOrd="2" destOrd="0" presId="urn:microsoft.com/office/officeart/2008/layout/CaptionedPictures"/>
    <dgm:cxn modelId="{CBBF09E2-EAF9-473E-949A-6697F5E10660}" type="presParOf" srcId="{AE49DC45-D618-423D-ABC2-CEB4FF37DBF7}" destId="{F0CACB23-26A5-46D6-8045-D3F8D4892D3A}" srcOrd="0" destOrd="0" presId="urn:microsoft.com/office/officeart/2008/layout/CaptionedPictures"/>
    <dgm:cxn modelId="{79587866-BC58-4BBB-A9AB-D331C4A8CA5E}" type="presParOf" srcId="{AE49DC45-D618-423D-ABC2-CEB4FF37DBF7}" destId="{173D32B6-F137-4D73-9258-C93ADD599E1C}" srcOrd="1" destOrd="0" presId="urn:microsoft.com/office/officeart/2008/layout/CaptionedPictures"/>
    <dgm:cxn modelId="{3DEE6087-8AC1-49A7-8A1B-61475B1290FB}" type="presParOf" srcId="{548E021C-65D2-48B2-B4D0-5B9C511C78E5}" destId="{3D9A69C9-5D9A-4EB5-A59A-74AE69932204}" srcOrd="3" destOrd="0" presId="urn:microsoft.com/office/officeart/2008/layout/CaptionedPictures"/>
    <dgm:cxn modelId="{757D97C8-3924-44A7-8BB7-1A072499728C}" type="presParOf" srcId="{548E021C-65D2-48B2-B4D0-5B9C511C78E5}" destId="{245BA85D-6BA8-46CF-99AF-AC2C0A87E3B7}" srcOrd="4" destOrd="0" presId="urn:microsoft.com/office/officeart/2008/layout/CaptionedPictures"/>
    <dgm:cxn modelId="{B56DAB39-BB70-4E6E-AD55-8722A77DEE97}" type="presParOf" srcId="{245BA85D-6BA8-46CF-99AF-AC2C0A87E3B7}" destId="{1E446DC7-20D2-444E-8227-F225F3429D04}" srcOrd="0" destOrd="0" presId="urn:microsoft.com/office/officeart/2008/layout/CaptionedPictures"/>
    <dgm:cxn modelId="{28C72B5A-B86D-428A-8917-2F955543D7FC}" type="presParOf" srcId="{245BA85D-6BA8-46CF-99AF-AC2C0A87E3B7}" destId="{F9462109-2D74-47D8-B8CE-ACC006943D07}" srcOrd="1" destOrd="0" presId="urn:microsoft.com/office/officeart/2008/layout/CaptionedPictures"/>
    <dgm:cxn modelId="{44F76004-9A83-43D1-9B72-1A1F96ED6FFD}" type="presParOf" srcId="{245BA85D-6BA8-46CF-99AF-AC2C0A87E3B7}" destId="{E82896D0-D777-4AA8-8438-005E96306A9D}" srcOrd="2" destOrd="0" presId="urn:microsoft.com/office/officeart/2008/layout/CaptionedPictures"/>
    <dgm:cxn modelId="{B1870E85-43AC-4CB1-B6AA-E402336D737E}" type="presParOf" srcId="{E82896D0-D777-4AA8-8438-005E96306A9D}" destId="{87032066-6ADF-4BB8-887E-06ACF6251B45}" srcOrd="0" destOrd="0" presId="urn:microsoft.com/office/officeart/2008/layout/CaptionedPictures"/>
    <dgm:cxn modelId="{4DA82002-89EF-49D6-8323-8701E7A28054}" type="presParOf" srcId="{E82896D0-D777-4AA8-8438-005E96306A9D}" destId="{66616717-8318-4A52-A060-25787D715C9B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E948F7-2410-4324-8A26-7635FF0D61E9}" type="doc">
      <dgm:prSet loTypeId="urn:microsoft.com/office/officeart/2005/8/layout/hList7" loCatId="list" qsTypeId="urn:microsoft.com/office/officeart/2005/8/quickstyle/simple1" qsCatId="simple" csTypeId="urn:microsoft.com/office/officeart/2005/8/colors/accent3_1" csCatId="accent3" phldr="1"/>
      <dgm:spPr/>
    </dgm:pt>
    <dgm:pt modelId="{AC109758-EA0D-437E-AF4E-908CC685D214}">
      <dgm:prSet phldrT="[Text]"/>
      <dgm:spPr/>
      <dgm:t>
        <a:bodyPr/>
        <a:lstStyle/>
        <a:p>
          <a:r>
            <a:rPr lang="en-US" dirty="0">
              <a:latin typeface="Corbel" panose="020B0503020204020204" pitchFamily="34" charset="0"/>
            </a:rPr>
            <a:t>The People</a:t>
          </a:r>
        </a:p>
      </dgm:t>
    </dgm:pt>
    <dgm:pt modelId="{0E138922-F4A0-4B1B-8643-85291918282B}" type="parTrans" cxnId="{A7A8C834-3411-4F17-84B6-88B8ECB67581}">
      <dgm:prSet/>
      <dgm:spPr/>
      <dgm:t>
        <a:bodyPr/>
        <a:lstStyle/>
        <a:p>
          <a:endParaRPr lang="en-US"/>
        </a:p>
      </dgm:t>
    </dgm:pt>
    <dgm:pt modelId="{A476D3EC-536B-468A-B155-7C411C8E9994}" type="sibTrans" cxnId="{A7A8C834-3411-4F17-84B6-88B8ECB67581}">
      <dgm:prSet/>
      <dgm:spPr/>
      <dgm:t>
        <a:bodyPr/>
        <a:lstStyle/>
        <a:p>
          <a:endParaRPr lang="en-US"/>
        </a:p>
      </dgm:t>
    </dgm:pt>
    <dgm:pt modelId="{1614D4CA-AC9E-41A2-9FC4-E2A78B75F878}">
      <dgm:prSet phldrT="[Text]"/>
      <dgm:spPr/>
      <dgm:t>
        <a:bodyPr/>
        <a:lstStyle/>
        <a:p>
          <a:r>
            <a:rPr lang="en-US" dirty="0">
              <a:latin typeface="Corbel" panose="020B0503020204020204" pitchFamily="34" charset="0"/>
            </a:rPr>
            <a:t>The Culture</a:t>
          </a:r>
        </a:p>
      </dgm:t>
    </dgm:pt>
    <dgm:pt modelId="{747F3126-71EB-4571-8D94-2DA11981373F}" type="parTrans" cxnId="{A690EF65-FC77-4AD8-BE4A-CDA3B8D038A6}">
      <dgm:prSet/>
      <dgm:spPr/>
      <dgm:t>
        <a:bodyPr/>
        <a:lstStyle/>
        <a:p>
          <a:endParaRPr lang="en-US"/>
        </a:p>
      </dgm:t>
    </dgm:pt>
    <dgm:pt modelId="{75666507-B48D-4FF9-A14A-B353A0D307C6}" type="sibTrans" cxnId="{A690EF65-FC77-4AD8-BE4A-CDA3B8D038A6}">
      <dgm:prSet/>
      <dgm:spPr/>
      <dgm:t>
        <a:bodyPr/>
        <a:lstStyle/>
        <a:p>
          <a:endParaRPr lang="en-US"/>
        </a:p>
      </dgm:t>
    </dgm:pt>
    <dgm:pt modelId="{D7EE586C-CD3E-4FA0-850B-5FCB95F5D782}">
      <dgm:prSet phldrT="[Text]"/>
      <dgm:spPr/>
      <dgm:t>
        <a:bodyPr/>
        <a:lstStyle/>
        <a:p>
          <a:r>
            <a:rPr lang="en-US" dirty="0">
              <a:latin typeface="Corbel" panose="020B0503020204020204" pitchFamily="34" charset="0"/>
            </a:rPr>
            <a:t>The Work</a:t>
          </a:r>
        </a:p>
      </dgm:t>
    </dgm:pt>
    <dgm:pt modelId="{9033E010-D894-40D7-BFCA-6B624D179A7F}" type="parTrans" cxnId="{CDE17C9B-564F-4E5E-AEEC-8E3B1F1D3A85}">
      <dgm:prSet/>
      <dgm:spPr/>
      <dgm:t>
        <a:bodyPr/>
        <a:lstStyle/>
        <a:p>
          <a:endParaRPr lang="en-US"/>
        </a:p>
      </dgm:t>
    </dgm:pt>
    <dgm:pt modelId="{A1FBEFB5-42F6-49AE-B015-2C6A46DEAF3B}" type="sibTrans" cxnId="{CDE17C9B-564F-4E5E-AEEC-8E3B1F1D3A85}">
      <dgm:prSet/>
      <dgm:spPr/>
      <dgm:t>
        <a:bodyPr/>
        <a:lstStyle/>
        <a:p>
          <a:endParaRPr lang="en-US"/>
        </a:p>
      </dgm:t>
    </dgm:pt>
    <dgm:pt modelId="{8A9709D1-BAB8-482A-969A-2C6BBC91FA0A}">
      <dgm:prSet/>
      <dgm:spPr/>
      <dgm:t>
        <a:bodyPr/>
        <a:lstStyle/>
        <a:p>
          <a:r>
            <a:rPr lang="en-US" dirty="0">
              <a:latin typeface="Corbel" panose="020B0503020204020204" pitchFamily="34" charset="0"/>
            </a:rPr>
            <a:t>The Impact</a:t>
          </a:r>
        </a:p>
      </dgm:t>
    </dgm:pt>
    <dgm:pt modelId="{1D2E87F9-DBA9-40C4-B502-00D7E140CA96}" type="parTrans" cxnId="{9A634510-6E52-407F-BE10-5ADF607C9E21}">
      <dgm:prSet/>
      <dgm:spPr/>
      <dgm:t>
        <a:bodyPr/>
        <a:lstStyle/>
        <a:p>
          <a:endParaRPr lang="en-US"/>
        </a:p>
      </dgm:t>
    </dgm:pt>
    <dgm:pt modelId="{A6C76550-AB3E-45C3-9777-766D9B46FC17}" type="sibTrans" cxnId="{9A634510-6E52-407F-BE10-5ADF607C9E21}">
      <dgm:prSet/>
      <dgm:spPr/>
      <dgm:t>
        <a:bodyPr/>
        <a:lstStyle/>
        <a:p>
          <a:endParaRPr lang="en-US"/>
        </a:p>
      </dgm:t>
    </dgm:pt>
    <dgm:pt modelId="{8E0F8C00-28E8-4B33-887A-D0F2405C039D}" type="pres">
      <dgm:prSet presAssocID="{CBE948F7-2410-4324-8A26-7635FF0D61E9}" presName="Name0" presStyleCnt="0">
        <dgm:presLayoutVars>
          <dgm:dir/>
          <dgm:resizeHandles val="exact"/>
        </dgm:presLayoutVars>
      </dgm:prSet>
      <dgm:spPr/>
    </dgm:pt>
    <dgm:pt modelId="{691A7471-D553-44CE-A073-B3B7A66207D5}" type="pres">
      <dgm:prSet presAssocID="{CBE948F7-2410-4324-8A26-7635FF0D61E9}" presName="fgShape" presStyleLbl="fgShp" presStyleIdx="0" presStyleCnt="1"/>
      <dgm:spPr/>
    </dgm:pt>
    <dgm:pt modelId="{D2BFEC1F-E446-4B7D-9511-85075921C94F}" type="pres">
      <dgm:prSet presAssocID="{CBE948F7-2410-4324-8A26-7635FF0D61E9}" presName="linComp" presStyleCnt="0"/>
      <dgm:spPr/>
    </dgm:pt>
    <dgm:pt modelId="{F7AC2F43-FBBF-45BF-A315-D5CF12BD51A3}" type="pres">
      <dgm:prSet presAssocID="{AC109758-EA0D-437E-AF4E-908CC685D214}" presName="compNode" presStyleCnt="0"/>
      <dgm:spPr/>
    </dgm:pt>
    <dgm:pt modelId="{187FE93C-F393-441D-8B24-F5B8637E7743}" type="pres">
      <dgm:prSet presAssocID="{AC109758-EA0D-437E-AF4E-908CC685D214}" presName="bkgdShape" presStyleLbl="node1" presStyleIdx="0" presStyleCnt="4"/>
      <dgm:spPr/>
    </dgm:pt>
    <dgm:pt modelId="{3A909187-A2B2-44FD-891F-11B309147DCE}" type="pres">
      <dgm:prSet presAssocID="{AC109758-EA0D-437E-AF4E-908CC685D214}" presName="nodeTx" presStyleLbl="node1" presStyleIdx="0" presStyleCnt="4">
        <dgm:presLayoutVars>
          <dgm:bulletEnabled val="1"/>
        </dgm:presLayoutVars>
      </dgm:prSet>
      <dgm:spPr/>
    </dgm:pt>
    <dgm:pt modelId="{0865B39A-934D-4F48-BB38-DF74B3051560}" type="pres">
      <dgm:prSet presAssocID="{AC109758-EA0D-437E-AF4E-908CC685D214}" presName="invisiNode" presStyleLbl="node1" presStyleIdx="0" presStyleCnt="4"/>
      <dgm:spPr/>
    </dgm:pt>
    <dgm:pt modelId="{AECF7856-8BCC-4138-8042-FF3CB5A41949}" type="pres">
      <dgm:prSet presAssocID="{AC109758-EA0D-437E-AF4E-908CC685D214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3273A92-2434-45D6-805F-54D3550392C4}" type="pres">
      <dgm:prSet presAssocID="{A476D3EC-536B-468A-B155-7C411C8E9994}" presName="sibTrans" presStyleLbl="sibTrans2D1" presStyleIdx="0" presStyleCnt="0"/>
      <dgm:spPr/>
    </dgm:pt>
    <dgm:pt modelId="{891314A6-99F3-4888-959D-1F2666310049}" type="pres">
      <dgm:prSet presAssocID="{1614D4CA-AC9E-41A2-9FC4-E2A78B75F878}" presName="compNode" presStyleCnt="0"/>
      <dgm:spPr/>
    </dgm:pt>
    <dgm:pt modelId="{4F915128-FE65-40FF-859E-2BD557E11E98}" type="pres">
      <dgm:prSet presAssocID="{1614D4CA-AC9E-41A2-9FC4-E2A78B75F878}" presName="bkgdShape" presStyleLbl="node1" presStyleIdx="1" presStyleCnt="4"/>
      <dgm:spPr/>
    </dgm:pt>
    <dgm:pt modelId="{1A22D12E-230E-4146-9AA7-6AD8CB681FBD}" type="pres">
      <dgm:prSet presAssocID="{1614D4CA-AC9E-41A2-9FC4-E2A78B75F878}" presName="nodeTx" presStyleLbl="node1" presStyleIdx="1" presStyleCnt="4">
        <dgm:presLayoutVars>
          <dgm:bulletEnabled val="1"/>
        </dgm:presLayoutVars>
      </dgm:prSet>
      <dgm:spPr/>
    </dgm:pt>
    <dgm:pt modelId="{8374135B-9BEC-453F-BBC9-B2C9F68A9548}" type="pres">
      <dgm:prSet presAssocID="{1614D4CA-AC9E-41A2-9FC4-E2A78B75F878}" presName="invisiNode" presStyleLbl="node1" presStyleIdx="1" presStyleCnt="4"/>
      <dgm:spPr/>
    </dgm:pt>
    <dgm:pt modelId="{F9740B54-E3BD-4EFF-B258-8830EBDEC5D9}" type="pres">
      <dgm:prSet presAssocID="{1614D4CA-AC9E-41A2-9FC4-E2A78B75F878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B078B21-68D6-43EA-BDEC-0D8DFFEF61B5}" type="pres">
      <dgm:prSet presAssocID="{75666507-B48D-4FF9-A14A-B353A0D307C6}" presName="sibTrans" presStyleLbl="sibTrans2D1" presStyleIdx="0" presStyleCnt="0"/>
      <dgm:spPr/>
    </dgm:pt>
    <dgm:pt modelId="{042BA1A9-C50D-47F0-85C8-20628198BA3D}" type="pres">
      <dgm:prSet presAssocID="{D7EE586C-CD3E-4FA0-850B-5FCB95F5D782}" presName="compNode" presStyleCnt="0"/>
      <dgm:spPr/>
    </dgm:pt>
    <dgm:pt modelId="{8F477832-80F1-4E64-BB85-A07F941567EC}" type="pres">
      <dgm:prSet presAssocID="{D7EE586C-CD3E-4FA0-850B-5FCB95F5D782}" presName="bkgdShape" presStyleLbl="node1" presStyleIdx="2" presStyleCnt="4"/>
      <dgm:spPr/>
    </dgm:pt>
    <dgm:pt modelId="{B01EE52E-2C52-40A4-8705-3B94F1674955}" type="pres">
      <dgm:prSet presAssocID="{D7EE586C-CD3E-4FA0-850B-5FCB95F5D782}" presName="nodeTx" presStyleLbl="node1" presStyleIdx="2" presStyleCnt="4">
        <dgm:presLayoutVars>
          <dgm:bulletEnabled val="1"/>
        </dgm:presLayoutVars>
      </dgm:prSet>
      <dgm:spPr/>
    </dgm:pt>
    <dgm:pt modelId="{6C2B2F41-B6D0-408B-BEB9-E4321DD5CE41}" type="pres">
      <dgm:prSet presAssocID="{D7EE586C-CD3E-4FA0-850B-5FCB95F5D782}" presName="invisiNode" presStyleLbl="node1" presStyleIdx="2" presStyleCnt="4"/>
      <dgm:spPr/>
    </dgm:pt>
    <dgm:pt modelId="{EC3798E6-30F1-4891-B4EF-39B5A6BAD649}" type="pres">
      <dgm:prSet presAssocID="{D7EE586C-CD3E-4FA0-850B-5FCB95F5D782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8362B4A-577F-4E63-BED3-5668B24FA34B}" type="pres">
      <dgm:prSet presAssocID="{A1FBEFB5-42F6-49AE-B015-2C6A46DEAF3B}" presName="sibTrans" presStyleLbl="sibTrans2D1" presStyleIdx="0" presStyleCnt="0"/>
      <dgm:spPr/>
    </dgm:pt>
    <dgm:pt modelId="{99F28D00-7C0A-455E-B8F5-47AAE3CCF0F4}" type="pres">
      <dgm:prSet presAssocID="{8A9709D1-BAB8-482A-969A-2C6BBC91FA0A}" presName="compNode" presStyleCnt="0"/>
      <dgm:spPr/>
    </dgm:pt>
    <dgm:pt modelId="{5D3D02B9-73FE-4CDF-B6B8-22F49BED88BB}" type="pres">
      <dgm:prSet presAssocID="{8A9709D1-BAB8-482A-969A-2C6BBC91FA0A}" presName="bkgdShape" presStyleLbl="node1" presStyleIdx="3" presStyleCnt="4"/>
      <dgm:spPr/>
    </dgm:pt>
    <dgm:pt modelId="{13394E2D-9955-4C21-865B-D0660A0516DA}" type="pres">
      <dgm:prSet presAssocID="{8A9709D1-BAB8-482A-969A-2C6BBC91FA0A}" presName="nodeTx" presStyleLbl="node1" presStyleIdx="3" presStyleCnt="4">
        <dgm:presLayoutVars>
          <dgm:bulletEnabled val="1"/>
        </dgm:presLayoutVars>
      </dgm:prSet>
      <dgm:spPr/>
    </dgm:pt>
    <dgm:pt modelId="{665D23D3-A1A2-4FFD-8C6B-A7F5A46DAE66}" type="pres">
      <dgm:prSet presAssocID="{8A9709D1-BAB8-482A-969A-2C6BBC91FA0A}" presName="invisiNode" presStyleLbl="node1" presStyleIdx="3" presStyleCnt="4"/>
      <dgm:spPr/>
    </dgm:pt>
    <dgm:pt modelId="{A05A0C6F-D0B0-4F29-99E1-012CF5A701D4}" type="pres">
      <dgm:prSet presAssocID="{8A9709D1-BAB8-482A-969A-2C6BBC91FA0A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10E72408-B8CC-40DC-8433-6603B3E9CF88}" type="presOf" srcId="{AC109758-EA0D-437E-AF4E-908CC685D214}" destId="{3A909187-A2B2-44FD-891F-11B309147DCE}" srcOrd="1" destOrd="0" presId="urn:microsoft.com/office/officeart/2005/8/layout/hList7"/>
    <dgm:cxn modelId="{9A634510-6E52-407F-BE10-5ADF607C9E21}" srcId="{CBE948F7-2410-4324-8A26-7635FF0D61E9}" destId="{8A9709D1-BAB8-482A-969A-2C6BBC91FA0A}" srcOrd="3" destOrd="0" parTransId="{1D2E87F9-DBA9-40C4-B502-00D7E140CA96}" sibTransId="{A6C76550-AB3E-45C3-9777-766D9B46FC17}"/>
    <dgm:cxn modelId="{0896BC24-7463-4FCB-9701-1E33B4FBD357}" type="presOf" srcId="{CBE948F7-2410-4324-8A26-7635FF0D61E9}" destId="{8E0F8C00-28E8-4B33-887A-D0F2405C039D}" srcOrd="0" destOrd="0" presId="urn:microsoft.com/office/officeart/2005/8/layout/hList7"/>
    <dgm:cxn modelId="{7E860627-9C64-4673-BFEC-B05F8BBE8B9E}" type="presOf" srcId="{75666507-B48D-4FF9-A14A-B353A0D307C6}" destId="{0B078B21-68D6-43EA-BDEC-0D8DFFEF61B5}" srcOrd="0" destOrd="0" presId="urn:microsoft.com/office/officeart/2005/8/layout/hList7"/>
    <dgm:cxn modelId="{F4B59028-4A15-4000-BFC4-25733B7D5570}" type="presOf" srcId="{8A9709D1-BAB8-482A-969A-2C6BBC91FA0A}" destId="{13394E2D-9955-4C21-865B-D0660A0516DA}" srcOrd="1" destOrd="0" presId="urn:microsoft.com/office/officeart/2005/8/layout/hList7"/>
    <dgm:cxn modelId="{A7A8C834-3411-4F17-84B6-88B8ECB67581}" srcId="{CBE948F7-2410-4324-8A26-7635FF0D61E9}" destId="{AC109758-EA0D-437E-AF4E-908CC685D214}" srcOrd="0" destOrd="0" parTransId="{0E138922-F4A0-4B1B-8643-85291918282B}" sibTransId="{A476D3EC-536B-468A-B155-7C411C8E9994}"/>
    <dgm:cxn modelId="{1F701A3C-876F-4330-852D-907DA75750E3}" type="presOf" srcId="{1614D4CA-AC9E-41A2-9FC4-E2A78B75F878}" destId="{4F915128-FE65-40FF-859E-2BD557E11E98}" srcOrd="0" destOrd="0" presId="urn:microsoft.com/office/officeart/2005/8/layout/hList7"/>
    <dgm:cxn modelId="{5AC3DB65-AC96-46DE-9179-55315AA8B571}" type="presOf" srcId="{1614D4CA-AC9E-41A2-9FC4-E2A78B75F878}" destId="{1A22D12E-230E-4146-9AA7-6AD8CB681FBD}" srcOrd="1" destOrd="0" presId="urn:microsoft.com/office/officeart/2005/8/layout/hList7"/>
    <dgm:cxn modelId="{A690EF65-FC77-4AD8-BE4A-CDA3B8D038A6}" srcId="{CBE948F7-2410-4324-8A26-7635FF0D61E9}" destId="{1614D4CA-AC9E-41A2-9FC4-E2A78B75F878}" srcOrd="1" destOrd="0" parTransId="{747F3126-71EB-4571-8D94-2DA11981373F}" sibTransId="{75666507-B48D-4FF9-A14A-B353A0D307C6}"/>
    <dgm:cxn modelId="{511B504A-7025-4291-A953-CC6FDC7AFC2E}" type="presOf" srcId="{A476D3EC-536B-468A-B155-7C411C8E9994}" destId="{83273A92-2434-45D6-805F-54D3550392C4}" srcOrd="0" destOrd="0" presId="urn:microsoft.com/office/officeart/2005/8/layout/hList7"/>
    <dgm:cxn modelId="{CBA23357-FE2C-45AA-BD96-74AF59761849}" type="presOf" srcId="{8A9709D1-BAB8-482A-969A-2C6BBC91FA0A}" destId="{5D3D02B9-73FE-4CDF-B6B8-22F49BED88BB}" srcOrd="0" destOrd="0" presId="urn:microsoft.com/office/officeart/2005/8/layout/hList7"/>
    <dgm:cxn modelId="{35966C87-4CCF-407C-BCD9-53EA78D59A7E}" type="presOf" srcId="{AC109758-EA0D-437E-AF4E-908CC685D214}" destId="{187FE93C-F393-441D-8B24-F5B8637E7743}" srcOrd="0" destOrd="0" presId="urn:microsoft.com/office/officeart/2005/8/layout/hList7"/>
    <dgm:cxn modelId="{CDE17C9B-564F-4E5E-AEEC-8E3B1F1D3A85}" srcId="{CBE948F7-2410-4324-8A26-7635FF0D61E9}" destId="{D7EE586C-CD3E-4FA0-850B-5FCB95F5D782}" srcOrd="2" destOrd="0" parTransId="{9033E010-D894-40D7-BFCA-6B624D179A7F}" sibTransId="{A1FBEFB5-42F6-49AE-B015-2C6A46DEAF3B}"/>
    <dgm:cxn modelId="{480546A0-703F-47FB-8BD0-DCF2D3D1621B}" type="presOf" srcId="{D7EE586C-CD3E-4FA0-850B-5FCB95F5D782}" destId="{8F477832-80F1-4E64-BB85-A07F941567EC}" srcOrd="0" destOrd="0" presId="urn:microsoft.com/office/officeart/2005/8/layout/hList7"/>
    <dgm:cxn modelId="{1267FFBC-3330-44D6-82FF-4FE974C0E1C4}" type="presOf" srcId="{A1FBEFB5-42F6-49AE-B015-2C6A46DEAF3B}" destId="{48362B4A-577F-4E63-BED3-5668B24FA34B}" srcOrd="0" destOrd="0" presId="urn:microsoft.com/office/officeart/2005/8/layout/hList7"/>
    <dgm:cxn modelId="{DADE95F5-6FAC-4A5D-A653-94D012327758}" type="presOf" srcId="{D7EE586C-CD3E-4FA0-850B-5FCB95F5D782}" destId="{B01EE52E-2C52-40A4-8705-3B94F1674955}" srcOrd="1" destOrd="0" presId="urn:microsoft.com/office/officeart/2005/8/layout/hList7"/>
    <dgm:cxn modelId="{CE15B19D-CC7C-4720-A562-4396F3653366}" type="presParOf" srcId="{8E0F8C00-28E8-4B33-887A-D0F2405C039D}" destId="{691A7471-D553-44CE-A073-B3B7A66207D5}" srcOrd="0" destOrd="0" presId="urn:microsoft.com/office/officeart/2005/8/layout/hList7"/>
    <dgm:cxn modelId="{23AE6027-722E-4E56-9249-BB727642D8C0}" type="presParOf" srcId="{8E0F8C00-28E8-4B33-887A-D0F2405C039D}" destId="{D2BFEC1F-E446-4B7D-9511-85075921C94F}" srcOrd="1" destOrd="0" presId="urn:microsoft.com/office/officeart/2005/8/layout/hList7"/>
    <dgm:cxn modelId="{C7ACD17C-18C6-4247-8454-AAA16D40E1E7}" type="presParOf" srcId="{D2BFEC1F-E446-4B7D-9511-85075921C94F}" destId="{F7AC2F43-FBBF-45BF-A315-D5CF12BD51A3}" srcOrd="0" destOrd="0" presId="urn:microsoft.com/office/officeart/2005/8/layout/hList7"/>
    <dgm:cxn modelId="{3412881C-2089-432C-A292-574373BA4553}" type="presParOf" srcId="{F7AC2F43-FBBF-45BF-A315-D5CF12BD51A3}" destId="{187FE93C-F393-441D-8B24-F5B8637E7743}" srcOrd="0" destOrd="0" presId="urn:microsoft.com/office/officeart/2005/8/layout/hList7"/>
    <dgm:cxn modelId="{B57EF826-1B28-4B76-A5EC-D9069B901E38}" type="presParOf" srcId="{F7AC2F43-FBBF-45BF-A315-D5CF12BD51A3}" destId="{3A909187-A2B2-44FD-891F-11B309147DCE}" srcOrd="1" destOrd="0" presId="urn:microsoft.com/office/officeart/2005/8/layout/hList7"/>
    <dgm:cxn modelId="{8013B175-BBFF-4679-A9D4-318421EA48C4}" type="presParOf" srcId="{F7AC2F43-FBBF-45BF-A315-D5CF12BD51A3}" destId="{0865B39A-934D-4F48-BB38-DF74B3051560}" srcOrd="2" destOrd="0" presId="urn:microsoft.com/office/officeart/2005/8/layout/hList7"/>
    <dgm:cxn modelId="{8BEC4836-FE52-49AC-A57C-882E6C9DFA7D}" type="presParOf" srcId="{F7AC2F43-FBBF-45BF-A315-D5CF12BD51A3}" destId="{AECF7856-8BCC-4138-8042-FF3CB5A41949}" srcOrd="3" destOrd="0" presId="urn:microsoft.com/office/officeart/2005/8/layout/hList7"/>
    <dgm:cxn modelId="{49C076B1-D359-43AC-8A03-83D6A89DE61B}" type="presParOf" srcId="{D2BFEC1F-E446-4B7D-9511-85075921C94F}" destId="{83273A92-2434-45D6-805F-54D3550392C4}" srcOrd="1" destOrd="0" presId="urn:microsoft.com/office/officeart/2005/8/layout/hList7"/>
    <dgm:cxn modelId="{2621C5CB-CD59-4A3E-9C24-84215290BE4D}" type="presParOf" srcId="{D2BFEC1F-E446-4B7D-9511-85075921C94F}" destId="{891314A6-99F3-4888-959D-1F2666310049}" srcOrd="2" destOrd="0" presId="urn:microsoft.com/office/officeart/2005/8/layout/hList7"/>
    <dgm:cxn modelId="{A7A6DC85-7A5C-457A-B9F6-2277FC2A7A34}" type="presParOf" srcId="{891314A6-99F3-4888-959D-1F2666310049}" destId="{4F915128-FE65-40FF-859E-2BD557E11E98}" srcOrd="0" destOrd="0" presId="urn:microsoft.com/office/officeart/2005/8/layout/hList7"/>
    <dgm:cxn modelId="{A950A53B-925B-4E1C-A396-0505896E0CA4}" type="presParOf" srcId="{891314A6-99F3-4888-959D-1F2666310049}" destId="{1A22D12E-230E-4146-9AA7-6AD8CB681FBD}" srcOrd="1" destOrd="0" presId="urn:microsoft.com/office/officeart/2005/8/layout/hList7"/>
    <dgm:cxn modelId="{1985DECE-2993-4330-BB44-669B3721304C}" type="presParOf" srcId="{891314A6-99F3-4888-959D-1F2666310049}" destId="{8374135B-9BEC-453F-BBC9-B2C9F68A9548}" srcOrd="2" destOrd="0" presId="urn:microsoft.com/office/officeart/2005/8/layout/hList7"/>
    <dgm:cxn modelId="{AAD29A22-E1A2-41AB-BE07-6DABD6E76722}" type="presParOf" srcId="{891314A6-99F3-4888-959D-1F2666310049}" destId="{F9740B54-E3BD-4EFF-B258-8830EBDEC5D9}" srcOrd="3" destOrd="0" presId="urn:microsoft.com/office/officeart/2005/8/layout/hList7"/>
    <dgm:cxn modelId="{A131801B-8866-4E65-84EA-CE0519ABDCF5}" type="presParOf" srcId="{D2BFEC1F-E446-4B7D-9511-85075921C94F}" destId="{0B078B21-68D6-43EA-BDEC-0D8DFFEF61B5}" srcOrd="3" destOrd="0" presId="urn:microsoft.com/office/officeart/2005/8/layout/hList7"/>
    <dgm:cxn modelId="{7D6FFFC3-DC9B-407C-9AE6-11E370FAF144}" type="presParOf" srcId="{D2BFEC1F-E446-4B7D-9511-85075921C94F}" destId="{042BA1A9-C50D-47F0-85C8-20628198BA3D}" srcOrd="4" destOrd="0" presId="urn:microsoft.com/office/officeart/2005/8/layout/hList7"/>
    <dgm:cxn modelId="{AD45591C-A569-42C1-8B4D-7079D347E21A}" type="presParOf" srcId="{042BA1A9-C50D-47F0-85C8-20628198BA3D}" destId="{8F477832-80F1-4E64-BB85-A07F941567EC}" srcOrd="0" destOrd="0" presId="urn:microsoft.com/office/officeart/2005/8/layout/hList7"/>
    <dgm:cxn modelId="{DC049786-7003-4223-9643-73EB7840E17F}" type="presParOf" srcId="{042BA1A9-C50D-47F0-85C8-20628198BA3D}" destId="{B01EE52E-2C52-40A4-8705-3B94F1674955}" srcOrd="1" destOrd="0" presId="urn:microsoft.com/office/officeart/2005/8/layout/hList7"/>
    <dgm:cxn modelId="{271CBC39-FE35-4518-8EA3-75DF83CBA715}" type="presParOf" srcId="{042BA1A9-C50D-47F0-85C8-20628198BA3D}" destId="{6C2B2F41-B6D0-408B-BEB9-E4321DD5CE41}" srcOrd="2" destOrd="0" presId="urn:microsoft.com/office/officeart/2005/8/layout/hList7"/>
    <dgm:cxn modelId="{A82E6500-BD60-49B6-B15A-A75BE7E32775}" type="presParOf" srcId="{042BA1A9-C50D-47F0-85C8-20628198BA3D}" destId="{EC3798E6-30F1-4891-B4EF-39B5A6BAD649}" srcOrd="3" destOrd="0" presId="urn:microsoft.com/office/officeart/2005/8/layout/hList7"/>
    <dgm:cxn modelId="{D63352AA-DAAB-4111-AAB1-88E2868DC15B}" type="presParOf" srcId="{D2BFEC1F-E446-4B7D-9511-85075921C94F}" destId="{48362B4A-577F-4E63-BED3-5668B24FA34B}" srcOrd="5" destOrd="0" presId="urn:microsoft.com/office/officeart/2005/8/layout/hList7"/>
    <dgm:cxn modelId="{72631596-F8D3-4A30-838F-640F942CBD75}" type="presParOf" srcId="{D2BFEC1F-E446-4B7D-9511-85075921C94F}" destId="{99F28D00-7C0A-455E-B8F5-47AAE3CCF0F4}" srcOrd="6" destOrd="0" presId="urn:microsoft.com/office/officeart/2005/8/layout/hList7"/>
    <dgm:cxn modelId="{DBF80FFF-5407-4764-BB32-2388D774BC77}" type="presParOf" srcId="{99F28D00-7C0A-455E-B8F5-47AAE3CCF0F4}" destId="{5D3D02B9-73FE-4CDF-B6B8-22F49BED88BB}" srcOrd="0" destOrd="0" presId="urn:microsoft.com/office/officeart/2005/8/layout/hList7"/>
    <dgm:cxn modelId="{C77DCE27-C4B6-4FEC-A397-C0BD91C92566}" type="presParOf" srcId="{99F28D00-7C0A-455E-B8F5-47AAE3CCF0F4}" destId="{13394E2D-9955-4C21-865B-D0660A0516DA}" srcOrd="1" destOrd="0" presId="urn:microsoft.com/office/officeart/2005/8/layout/hList7"/>
    <dgm:cxn modelId="{7E124DD1-5681-4B16-B212-36D2130DFCF6}" type="presParOf" srcId="{99F28D00-7C0A-455E-B8F5-47AAE3CCF0F4}" destId="{665D23D3-A1A2-4FFD-8C6B-A7F5A46DAE66}" srcOrd="2" destOrd="0" presId="urn:microsoft.com/office/officeart/2005/8/layout/hList7"/>
    <dgm:cxn modelId="{17142E28-C100-4C15-93BF-295B7E371BAF}" type="presParOf" srcId="{99F28D00-7C0A-455E-B8F5-47AAE3CCF0F4}" destId="{A05A0C6F-D0B0-4F29-99E1-012CF5A701D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F302D3-A07F-4B6F-8976-C41FE020DC94}" type="doc">
      <dgm:prSet loTypeId="urn:microsoft.com/office/officeart/2005/8/layout/equation2" loCatId="relationship" qsTypeId="urn:microsoft.com/office/officeart/2005/8/quickstyle/simple1" qsCatId="simple" csTypeId="urn:microsoft.com/office/officeart/2005/8/colors/accent5_2" csCatId="accent5" phldr="1"/>
      <dgm:spPr/>
    </dgm:pt>
    <dgm:pt modelId="{C78E4CE0-F0F4-4D7C-8512-0DA717DBF271}">
      <dgm:prSet phldrT="[Text]"/>
      <dgm:spPr/>
      <dgm:t>
        <a:bodyPr/>
        <a:lstStyle/>
        <a:p>
          <a:r>
            <a:rPr lang="en-US" dirty="0"/>
            <a:t>The Information Needed to Make Decisions</a:t>
          </a:r>
        </a:p>
      </dgm:t>
    </dgm:pt>
    <dgm:pt modelId="{874FA233-A766-4721-99FF-F35CE9DA2120}" type="parTrans" cxnId="{6F4D2426-6E7C-4B91-AB7D-CA2FE5512254}">
      <dgm:prSet/>
      <dgm:spPr/>
      <dgm:t>
        <a:bodyPr/>
        <a:lstStyle/>
        <a:p>
          <a:endParaRPr lang="en-US"/>
        </a:p>
      </dgm:t>
    </dgm:pt>
    <dgm:pt modelId="{294F80AE-32AF-411E-8947-E77AF5F9098A}" type="sibTrans" cxnId="{6F4D2426-6E7C-4B91-AB7D-CA2FE5512254}">
      <dgm:prSet/>
      <dgm:spPr/>
      <dgm:t>
        <a:bodyPr/>
        <a:lstStyle/>
        <a:p>
          <a:endParaRPr lang="en-US"/>
        </a:p>
      </dgm:t>
    </dgm:pt>
    <dgm:pt modelId="{F3CD5240-3957-41F0-BB53-5E560B5EA684}">
      <dgm:prSet phldrT="[Text]"/>
      <dgm:spPr/>
      <dgm:t>
        <a:bodyPr/>
        <a:lstStyle/>
        <a:p>
          <a:r>
            <a:rPr lang="en-US" dirty="0"/>
            <a:t>Time to Read and Prepare</a:t>
          </a:r>
        </a:p>
      </dgm:t>
    </dgm:pt>
    <dgm:pt modelId="{0D07E9EA-DF70-4C7D-8C06-5B1249395C3F}" type="parTrans" cxnId="{976ACE2D-D691-4EDB-9ADE-1ABFB9A446FB}">
      <dgm:prSet/>
      <dgm:spPr/>
      <dgm:t>
        <a:bodyPr/>
        <a:lstStyle/>
        <a:p>
          <a:endParaRPr lang="en-US"/>
        </a:p>
      </dgm:t>
    </dgm:pt>
    <dgm:pt modelId="{83FFDC10-A329-467A-9003-26E6FC4A3AFF}" type="sibTrans" cxnId="{976ACE2D-D691-4EDB-9ADE-1ABFB9A446FB}">
      <dgm:prSet/>
      <dgm:spPr/>
      <dgm:t>
        <a:bodyPr/>
        <a:lstStyle/>
        <a:p>
          <a:endParaRPr lang="en-US"/>
        </a:p>
      </dgm:t>
    </dgm:pt>
    <dgm:pt modelId="{B6DC54DC-857B-44E4-8019-3EBC2269E44B}">
      <dgm:prSet phldrT="[Text]"/>
      <dgm:spPr/>
      <dgm:t>
        <a:bodyPr/>
        <a:lstStyle/>
        <a:p>
          <a:r>
            <a:rPr lang="en-US" dirty="0"/>
            <a:t>Board’s Culture and Impact on Organizational Performance</a:t>
          </a:r>
        </a:p>
      </dgm:t>
    </dgm:pt>
    <dgm:pt modelId="{2D7C80D4-1E25-4A30-AA95-7478245AADA2}" type="parTrans" cxnId="{571E8158-B095-4FD8-8F10-B68E5D18A696}">
      <dgm:prSet/>
      <dgm:spPr/>
      <dgm:t>
        <a:bodyPr/>
        <a:lstStyle/>
        <a:p>
          <a:endParaRPr lang="en-US"/>
        </a:p>
      </dgm:t>
    </dgm:pt>
    <dgm:pt modelId="{F70BD636-BCB7-4C45-8405-8A11711B8290}" type="sibTrans" cxnId="{571E8158-B095-4FD8-8F10-B68E5D18A696}">
      <dgm:prSet/>
      <dgm:spPr/>
      <dgm:t>
        <a:bodyPr/>
        <a:lstStyle/>
        <a:p>
          <a:endParaRPr lang="en-US"/>
        </a:p>
      </dgm:t>
    </dgm:pt>
    <dgm:pt modelId="{3DE8D373-ED4F-4ED1-B15E-BD4CC5DAC8CE}" type="pres">
      <dgm:prSet presAssocID="{99F302D3-A07F-4B6F-8976-C41FE020DC94}" presName="Name0" presStyleCnt="0">
        <dgm:presLayoutVars>
          <dgm:dir/>
          <dgm:resizeHandles val="exact"/>
        </dgm:presLayoutVars>
      </dgm:prSet>
      <dgm:spPr/>
    </dgm:pt>
    <dgm:pt modelId="{424B40BC-040A-464C-B473-ED1239F79D76}" type="pres">
      <dgm:prSet presAssocID="{99F302D3-A07F-4B6F-8976-C41FE020DC94}" presName="vNodes" presStyleCnt="0"/>
      <dgm:spPr/>
    </dgm:pt>
    <dgm:pt modelId="{514B93F0-FE39-473E-83F1-C5844D9D2F06}" type="pres">
      <dgm:prSet presAssocID="{C78E4CE0-F0F4-4D7C-8512-0DA717DBF271}" presName="node" presStyleLbl="node1" presStyleIdx="0" presStyleCnt="3">
        <dgm:presLayoutVars>
          <dgm:bulletEnabled val="1"/>
        </dgm:presLayoutVars>
      </dgm:prSet>
      <dgm:spPr/>
    </dgm:pt>
    <dgm:pt modelId="{5AE8AEE7-C0E9-42D6-B607-1A78FB8EE947}" type="pres">
      <dgm:prSet presAssocID="{294F80AE-32AF-411E-8947-E77AF5F9098A}" presName="spacerT" presStyleCnt="0"/>
      <dgm:spPr/>
    </dgm:pt>
    <dgm:pt modelId="{7C5E50B5-BE9D-4277-BB7C-60DFB9D39B2E}" type="pres">
      <dgm:prSet presAssocID="{294F80AE-32AF-411E-8947-E77AF5F9098A}" presName="sibTrans" presStyleLbl="sibTrans2D1" presStyleIdx="0" presStyleCnt="2"/>
      <dgm:spPr/>
    </dgm:pt>
    <dgm:pt modelId="{96AB66F6-A80A-43E1-A535-8EF58AE30351}" type="pres">
      <dgm:prSet presAssocID="{294F80AE-32AF-411E-8947-E77AF5F9098A}" presName="spacerB" presStyleCnt="0"/>
      <dgm:spPr/>
    </dgm:pt>
    <dgm:pt modelId="{E435C9AA-2E37-417C-9EA2-BAACB6EAE6F3}" type="pres">
      <dgm:prSet presAssocID="{F3CD5240-3957-41F0-BB53-5E560B5EA684}" presName="node" presStyleLbl="node1" presStyleIdx="1" presStyleCnt="3">
        <dgm:presLayoutVars>
          <dgm:bulletEnabled val="1"/>
        </dgm:presLayoutVars>
      </dgm:prSet>
      <dgm:spPr/>
    </dgm:pt>
    <dgm:pt modelId="{0543111E-FD32-467A-87EA-017EF753125C}" type="pres">
      <dgm:prSet presAssocID="{99F302D3-A07F-4B6F-8976-C41FE020DC94}" presName="sibTransLast" presStyleLbl="sibTrans2D1" presStyleIdx="1" presStyleCnt="2"/>
      <dgm:spPr/>
    </dgm:pt>
    <dgm:pt modelId="{7B4BB255-833F-4B7B-958E-C24060BF5F6E}" type="pres">
      <dgm:prSet presAssocID="{99F302D3-A07F-4B6F-8976-C41FE020DC94}" presName="connectorText" presStyleLbl="sibTrans2D1" presStyleIdx="1" presStyleCnt="2"/>
      <dgm:spPr/>
    </dgm:pt>
    <dgm:pt modelId="{4BC28AD7-8BA9-469F-B410-1C8A78EAD55D}" type="pres">
      <dgm:prSet presAssocID="{99F302D3-A07F-4B6F-8976-C41FE020DC94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6F4D2426-6E7C-4B91-AB7D-CA2FE5512254}" srcId="{99F302D3-A07F-4B6F-8976-C41FE020DC94}" destId="{C78E4CE0-F0F4-4D7C-8512-0DA717DBF271}" srcOrd="0" destOrd="0" parTransId="{874FA233-A766-4721-99FF-F35CE9DA2120}" sibTransId="{294F80AE-32AF-411E-8947-E77AF5F9098A}"/>
    <dgm:cxn modelId="{976ACE2D-D691-4EDB-9ADE-1ABFB9A446FB}" srcId="{99F302D3-A07F-4B6F-8976-C41FE020DC94}" destId="{F3CD5240-3957-41F0-BB53-5E560B5EA684}" srcOrd="1" destOrd="0" parTransId="{0D07E9EA-DF70-4C7D-8C06-5B1249395C3F}" sibTransId="{83FFDC10-A329-467A-9003-26E6FC4A3AFF}"/>
    <dgm:cxn modelId="{571E8158-B095-4FD8-8F10-B68E5D18A696}" srcId="{99F302D3-A07F-4B6F-8976-C41FE020DC94}" destId="{B6DC54DC-857B-44E4-8019-3EBC2269E44B}" srcOrd="2" destOrd="0" parTransId="{2D7C80D4-1E25-4A30-AA95-7478245AADA2}" sibTransId="{F70BD636-BCB7-4C45-8405-8A11711B8290}"/>
    <dgm:cxn modelId="{C049DF89-F965-4E54-A416-FAA78D7114DB}" type="presOf" srcId="{294F80AE-32AF-411E-8947-E77AF5F9098A}" destId="{7C5E50B5-BE9D-4277-BB7C-60DFB9D39B2E}" srcOrd="0" destOrd="0" presId="urn:microsoft.com/office/officeart/2005/8/layout/equation2"/>
    <dgm:cxn modelId="{8F01988A-8307-43CB-A477-59DFBB5541F7}" type="presOf" srcId="{83FFDC10-A329-467A-9003-26E6FC4A3AFF}" destId="{0543111E-FD32-467A-87EA-017EF753125C}" srcOrd="0" destOrd="0" presId="urn:microsoft.com/office/officeart/2005/8/layout/equation2"/>
    <dgm:cxn modelId="{0AF3F09D-7B9C-4970-A6D1-AC2D28049A13}" type="presOf" srcId="{99F302D3-A07F-4B6F-8976-C41FE020DC94}" destId="{3DE8D373-ED4F-4ED1-B15E-BD4CC5DAC8CE}" srcOrd="0" destOrd="0" presId="urn:microsoft.com/office/officeart/2005/8/layout/equation2"/>
    <dgm:cxn modelId="{EAB629B8-3BB3-4A99-B971-814C467585DC}" type="presOf" srcId="{B6DC54DC-857B-44E4-8019-3EBC2269E44B}" destId="{4BC28AD7-8BA9-469F-B410-1C8A78EAD55D}" srcOrd="0" destOrd="0" presId="urn:microsoft.com/office/officeart/2005/8/layout/equation2"/>
    <dgm:cxn modelId="{C68ECBCE-47EC-4B05-ADCD-A4E3FB0D4634}" type="presOf" srcId="{83FFDC10-A329-467A-9003-26E6FC4A3AFF}" destId="{7B4BB255-833F-4B7B-958E-C24060BF5F6E}" srcOrd="1" destOrd="0" presId="urn:microsoft.com/office/officeart/2005/8/layout/equation2"/>
    <dgm:cxn modelId="{8B0154D8-AFDB-4661-84A9-AAD7053DE401}" type="presOf" srcId="{C78E4CE0-F0F4-4D7C-8512-0DA717DBF271}" destId="{514B93F0-FE39-473E-83F1-C5844D9D2F06}" srcOrd="0" destOrd="0" presId="urn:microsoft.com/office/officeart/2005/8/layout/equation2"/>
    <dgm:cxn modelId="{5F0042E8-A375-4045-9388-44F24ACB2C3C}" type="presOf" srcId="{F3CD5240-3957-41F0-BB53-5E560B5EA684}" destId="{E435C9AA-2E37-417C-9EA2-BAACB6EAE6F3}" srcOrd="0" destOrd="0" presId="urn:microsoft.com/office/officeart/2005/8/layout/equation2"/>
    <dgm:cxn modelId="{7CA94ECB-C736-4072-974C-FB91E85493B8}" type="presParOf" srcId="{3DE8D373-ED4F-4ED1-B15E-BD4CC5DAC8CE}" destId="{424B40BC-040A-464C-B473-ED1239F79D76}" srcOrd="0" destOrd="0" presId="urn:microsoft.com/office/officeart/2005/8/layout/equation2"/>
    <dgm:cxn modelId="{48910229-51A1-4014-B839-8F99833EC02F}" type="presParOf" srcId="{424B40BC-040A-464C-B473-ED1239F79D76}" destId="{514B93F0-FE39-473E-83F1-C5844D9D2F06}" srcOrd="0" destOrd="0" presId="urn:microsoft.com/office/officeart/2005/8/layout/equation2"/>
    <dgm:cxn modelId="{17BDFEF4-C9D5-483D-8D76-07C83A81CCD2}" type="presParOf" srcId="{424B40BC-040A-464C-B473-ED1239F79D76}" destId="{5AE8AEE7-C0E9-42D6-B607-1A78FB8EE947}" srcOrd="1" destOrd="0" presId="urn:microsoft.com/office/officeart/2005/8/layout/equation2"/>
    <dgm:cxn modelId="{A9EA62FC-93ED-4ACF-B13D-34C1B38FCE57}" type="presParOf" srcId="{424B40BC-040A-464C-B473-ED1239F79D76}" destId="{7C5E50B5-BE9D-4277-BB7C-60DFB9D39B2E}" srcOrd="2" destOrd="0" presId="urn:microsoft.com/office/officeart/2005/8/layout/equation2"/>
    <dgm:cxn modelId="{57AE1C56-3161-4053-A29A-2E1F82656276}" type="presParOf" srcId="{424B40BC-040A-464C-B473-ED1239F79D76}" destId="{96AB66F6-A80A-43E1-A535-8EF58AE30351}" srcOrd="3" destOrd="0" presId="urn:microsoft.com/office/officeart/2005/8/layout/equation2"/>
    <dgm:cxn modelId="{96064D32-2551-49D3-A517-65DA43DDA91F}" type="presParOf" srcId="{424B40BC-040A-464C-B473-ED1239F79D76}" destId="{E435C9AA-2E37-417C-9EA2-BAACB6EAE6F3}" srcOrd="4" destOrd="0" presId="urn:microsoft.com/office/officeart/2005/8/layout/equation2"/>
    <dgm:cxn modelId="{4A1218A7-D61A-4049-83A9-BC81C779DC56}" type="presParOf" srcId="{3DE8D373-ED4F-4ED1-B15E-BD4CC5DAC8CE}" destId="{0543111E-FD32-467A-87EA-017EF753125C}" srcOrd="1" destOrd="0" presId="urn:microsoft.com/office/officeart/2005/8/layout/equation2"/>
    <dgm:cxn modelId="{85661F6F-5A75-4A23-B396-892707A8A6B2}" type="presParOf" srcId="{0543111E-FD32-467A-87EA-017EF753125C}" destId="{7B4BB255-833F-4B7B-958E-C24060BF5F6E}" srcOrd="0" destOrd="0" presId="urn:microsoft.com/office/officeart/2005/8/layout/equation2"/>
    <dgm:cxn modelId="{C7D19BE4-457B-49D6-A33D-5B980DC4C63B}" type="presParOf" srcId="{3DE8D373-ED4F-4ED1-B15E-BD4CC5DAC8CE}" destId="{4BC28AD7-8BA9-469F-B410-1C8A78EAD55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831AF7-C0D7-462C-9DAB-D091B8401826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D6BE57-C4B9-4DE7-B802-BD8785F42463}">
      <dgm:prSet phldrT="[Text]" custT="1"/>
      <dgm:spPr/>
      <dgm:t>
        <a:bodyPr/>
        <a:lstStyle/>
        <a:p>
          <a:r>
            <a:rPr lang="en-US" sz="3000" dirty="0"/>
            <a:t>A board might be too small if…</a:t>
          </a:r>
        </a:p>
      </dgm:t>
    </dgm:pt>
    <dgm:pt modelId="{2788DA21-58C8-4791-B1F5-5628BD521DA1}" type="parTrans" cxnId="{620B867F-4CA9-414A-80EB-9D78ABA89BED}">
      <dgm:prSet/>
      <dgm:spPr/>
      <dgm:t>
        <a:bodyPr/>
        <a:lstStyle/>
        <a:p>
          <a:endParaRPr lang="en-US"/>
        </a:p>
      </dgm:t>
    </dgm:pt>
    <dgm:pt modelId="{43080CA1-FE2D-4A65-97F0-EBFF74698784}" type="sibTrans" cxnId="{620B867F-4CA9-414A-80EB-9D78ABA89BED}">
      <dgm:prSet/>
      <dgm:spPr/>
      <dgm:t>
        <a:bodyPr/>
        <a:lstStyle/>
        <a:p>
          <a:endParaRPr lang="en-US"/>
        </a:p>
      </dgm:t>
    </dgm:pt>
    <dgm:pt modelId="{58865357-3D44-40D4-A045-86CDCDD2E711}">
      <dgm:prSet phldrT="[Text]" custT="1"/>
      <dgm:spPr/>
      <dgm:t>
        <a:bodyPr/>
        <a:lstStyle/>
        <a:p>
          <a:r>
            <a:rPr lang="en-US" sz="2000" dirty="0"/>
            <a:t>it does not have access to the expertise and perspectives it needs</a:t>
          </a:r>
        </a:p>
      </dgm:t>
    </dgm:pt>
    <dgm:pt modelId="{AFED0215-ADE5-4762-B1B5-E896D9A16B81}" type="parTrans" cxnId="{5D7F9716-E853-4D91-9946-CCB2EB2E9392}">
      <dgm:prSet/>
      <dgm:spPr/>
      <dgm:t>
        <a:bodyPr/>
        <a:lstStyle/>
        <a:p>
          <a:endParaRPr lang="en-US"/>
        </a:p>
      </dgm:t>
    </dgm:pt>
    <dgm:pt modelId="{2BBDE804-6C38-41DF-9FF4-DDF2EFCBC084}" type="sibTrans" cxnId="{5D7F9716-E853-4D91-9946-CCB2EB2E9392}">
      <dgm:prSet/>
      <dgm:spPr/>
      <dgm:t>
        <a:bodyPr/>
        <a:lstStyle/>
        <a:p>
          <a:endParaRPr lang="en-US"/>
        </a:p>
      </dgm:t>
    </dgm:pt>
    <dgm:pt modelId="{B31E49C4-82A7-40A3-97A9-9F6A933D13FB}">
      <dgm:prSet phldrT="[Text]" custT="1"/>
      <dgm:spPr/>
      <dgm:t>
        <a:bodyPr/>
        <a:lstStyle/>
        <a:p>
          <a:r>
            <a:rPr lang="en-US" sz="3000" dirty="0"/>
            <a:t>A board might be too big if…</a:t>
          </a:r>
        </a:p>
      </dgm:t>
    </dgm:pt>
    <dgm:pt modelId="{D09D9DE2-2135-42C9-8CEF-E038DD8C9644}" type="parTrans" cxnId="{7371A91D-0969-41E1-9934-BA5033103EE1}">
      <dgm:prSet/>
      <dgm:spPr/>
      <dgm:t>
        <a:bodyPr/>
        <a:lstStyle/>
        <a:p>
          <a:endParaRPr lang="en-US"/>
        </a:p>
      </dgm:t>
    </dgm:pt>
    <dgm:pt modelId="{8EE077DC-DB01-46DD-B96B-8896059FB11D}" type="sibTrans" cxnId="{7371A91D-0969-41E1-9934-BA5033103EE1}">
      <dgm:prSet/>
      <dgm:spPr/>
      <dgm:t>
        <a:bodyPr/>
        <a:lstStyle/>
        <a:p>
          <a:endParaRPr lang="en-US"/>
        </a:p>
      </dgm:t>
    </dgm:pt>
    <dgm:pt modelId="{D6FD6BE0-B447-42F7-A4E0-75E6892DBCCA}">
      <dgm:prSet phldrT="[Text]" custT="1"/>
      <dgm:spPr/>
      <dgm:t>
        <a:bodyPr/>
        <a:lstStyle/>
        <a:p>
          <a:r>
            <a:rPr lang="en-US" sz="2000" dirty="0"/>
            <a:t>there are too many board members to engage in a full-board conversation.</a:t>
          </a:r>
        </a:p>
      </dgm:t>
    </dgm:pt>
    <dgm:pt modelId="{B382C00C-9EFA-4ABF-B75F-CE0AD4DD6B12}" type="parTrans" cxnId="{1D403785-BE5E-4D77-AA6D-C492BF804284}">
      <dgm:prSet/>
      <dgm:spPr/>
      <dgm:t>
        <a:bodyPr/>
        <a:lstStyle/>
        <a:p>
          <a:endParaRPr lang="en-US"/>
        </a:p>
      </dgm:t>
    </dgm:pt>
    <dgm:pt modelId="{E27ECC3D-41A6-48B0-8E69-AFA06D2D13EF}" type="sibTrans" cxnId="{1D403785-BE5E-4D77-AA6D-C492BF804284}">
      <dgm:prSet/>
      <dgm:spPr/>
      <dgm:t>
        <a:bodyPr/>
        <a:lstStyle/>
        <a:p>
          <a:endParaRPr lang="en-US"/>
        </a:p>
      </dgm:t>
    </dgm:pt>
    <dgm:pt modelId="{C78D7D0D-4450-4001-88FF-EAFDD425238B}">
      <dgm:prSet phldrT="[Text]" custT="1"/>
      <dgm:spPr/>
      <dgm:t>
        <a:bodyPr/>
        <a:lstStyle/>
        <a:p>
          <a:r>
            <a:rPr lang="en-US" sz="2000" dirty="0"/>
            <a:t>real deliberation sits with an executive committee</a:t>
          </a:r>
        </a:p>
      </dgm:t>
    </dgm:pt>
    <dgm:pt modelId="{78F76927-202C-485E-817B-AC9482B8D560}" type="parTrans" cxnId="{0B8032D4-0B78-476C-9A2F-1D5CA526502B}">
      <dgm:prSet/>
      <dgm:spPr/>
      <dgm:t>
        <a:bodyPr/>
        <a:lstStyle/>
        <a:p>
          <a:endParaRPr lang="en-US"/>
        </a:p>
      </dgm:t>
    </dgm:pt>
    <dgm:pt modelId="{20E6F4F1-642C-4E1A-B875-58EFBB4AB2C3}" type="sibTrans" cxnId="{0B8032D4-0B78-476C-9A2F-1D5CA526502B}">
      <dgm:prSet/>
      <dgm:spPr/>
      <dgm:t>
        <a:bodyPr/>
        <a:lstStyle/>
        <a:p>
          <a:endParaRPr lang="en-US"/>
        </a:p>
      </dgm:t>
    </dgm:pt>
    <dgm:pt modelId="{E2B9FAE0-47AE-440D-8EB8-6520BFA1CDBD}">
      <dgm:prSet phldrT="[Text]" custT="1"/>
      <dgm:spPr/>
      <dgm:t>
        <a:bodyPr/>
        <a:lstStyle/>
        <a:p>
          <a:r>
            <a:rPr lang="en-US" sz="2000" dirty="0"/>
            <a:t>board members are disconnected from the board’s governing role</a:t>
          </a:r>
        </a:p>
      </dgm:t>
    </dgm:pt>
    <dgm:pt modelId="{2D8A06C4-2984-49FE-B3DE-5550C5CCC79B}" type="parTrans" cxnId="{F2FDEC0E-C739-4455-982C-DCE753626B86}">
      <dgm:prSet/>
      <dgm:spPr/>
      <dgm:t>
        <a:bodyPr/>
        <a:lstStyle/>
        <a:p>
          <a:endParaRPr lang="en-US"/>
        </a:p>
      </dgm:t>
    </dgm:pt>
    <dgm:pt modelId="{CDCB0DFF-0867-4A22-84B6-318B830750EC}" type="sibTrans" cxnId="{F2FDEC0E-C739-4455-982C-DCE753626B86}">
      <dgm:prSet/>
      <dgm:spPr/>
      <dgm:t>
        <a:bodyPr/>
        <a:lstStyle/>
        <a:p>
          <a:endParaRPr lang="en-US"/>
        </a:p>
      </dgm:t>
    </dgm:pt>
    <dgm:pt modelId="{AFFD4760-D6BD-4CB3-A569-280267630F27}">
      <dgm:prSet phldrT="[Text]" custT="1"/>
      <dgm:spPr/>
      <dgm:t>
        <a:bodyPr/>
        <a:lstStyle/>
        <a:p>
          <a:r>
            <a:rPr lang="en-US" sz="2000" dirty="0"/>
            <a:t>it struggles to maintain independence or exert influence</a:t>
          </a:r>
        </a:p>
      </dgm:t>
    </dgm:pt>
    <dgm:pt modelId="{67A25B0B-3730-440B-B7B1-4A260E54B508}" type="parTrans" cxnId="{E5DDE890-2F4B-4F6F-ACB5-2B002F61AFAB}">
      <dgm:prSet/>
      <dgm:spPr/>
      <dgm:t>
        <a:bodyPr/>
        <a:lstStyle/>
        <a:p>
          <a:endParaRPr lang="en-US"/>
        </a:p>
      </dgm:t>
    </dgm:pt>
    <dgm:pt modelId="{A3972BBA-1896-4E0D-A994-8B2D00E15186}" type="sibTrans" cxnId="{E5DDE890-2F4B-4F6F-ACB5-2B002F61AFAB}">
      <dgm:prSet/>
      <dgm:spPr/>
      <dgm:t>
        <a:bodyPr/>
        <a:lstStyle/>
        <a:p>
          <a:endParaRPr lang="en-US"/>
        </a:p>
      </dgm:t>
    </dgm:pt>
    <dgm:pt modelId="{5BEA82DD-64BA-4876-8702-DB573543104E}">
      <dgm:prSet phldrT="[Text]" custT="1"/>
      <dgm:spPr/>
      <dgm:t>
        <a:bodyPr/>
        <a:lstStyle/>
        <a:p>
          <a:r>
            <a:rPr lang="en-US" sz="2000" dirty="0"/>
            <a:t>it does not have access to the networks it needs to build its reach and reputation</a:t>
          </a:r>
        </a:p>
      </dgm:t>
    </dgm:pt>
    <dgm:pt modelId="{1227EA3C-4D3C-47FC-8D48-98DBF69A2736}" type="parTrans" cxnId="{F2AB7689-627C-4A94-A471-F4B3724E253D}">
      <dgm:prSet/>
      <dgm:spPr/>
      <dgm:t>
        <a:bodyPr/>
        <a:lstStyle/>
        <a:p>
          <a:endParaRPr lang="en-US"/>
        </a:p>
      </dgm:t>
    </dgm:pt>
    <dgm:pt modelId="{C533D541-8CC3-4E3D-9EBB-2A5D8EA3CD25}" type="sibTrans" cxnId="{F2AB7689-627C-4A94-A471-F4B3724E253D}">
      <dgm:prSet/>
      <dgm:spPr/>
      <dgm:t>
        <a:bodyPr/>
        <a:lstStyle/>
        <a:p>
          <a:endParaRPr lang="en-US"/>
        </a:p>
      </dgm:t>
    </dgm:pt>
    <dgm:pt modelId="{41675275-B844-4823-B2F1-480450C9F0E9}" type="pres">
      <dgm:prSet presAssocID="{55831AF7-C0D7-462C-9DAB-D091B8401826}" presName="Name0" presStyleCnt="0">
        <dgm:presLayoutVars>
          <dgm:dir/>
          <dgm:animLvl val="lvl"/>
          <dgm:resizeHandles val="exact"/>
        </dgm:presLayoutVars>
      </dgm:prSet>
      <dgm:spPr/>
    </dgm:pt>
    <dgm:pt modelId="{19D4C9DF-4B79-42C4-99B5-38F89BAFD9C1}" type="pres">
      <dgm:prSet presAssocID="{28D6BE57-C4B9-4DE7-B802-BD8785F42463}" presName="linNode" presStyleCnt="0"/>
      <dgm:spPr/>
    </dgm:pt>
    <dgm:pt modelId="{D2F873DD-4449-47F1-9DF1-2DDAB6BB8425}" type="pres">
      <dgm:prSet presAssocID="{28D6BE57-C4B9-4DE7-B802-BD8785F42463}" presName="parTx" presStyleLbl="revTx" presStyleIdx="0" presStyleCnt="2" custScaleX="106626">
        <dgm:presLayoutVars>
          <dgm:chMax val="1"/>
          <dgm:bulletEnabled val="1"/>
        </dgm:presLayoutVars>
      </dgm:prSet>
      <dgm:spPr/>
    </dgm:pt>
    <dgm:pt modelId="{6DC740BD-9378-4599-9604-C901CF872776}" type="pres">
      <dgm:prSet presAssocID="{28D6BE57-C4B9-4DE7-B802-BD8785F42463}" presName="bracket" presStyleLbl="parChTrans1D1" presStyleIdx="0" presStyleCnt="2"/>
      <dgm:spPr/>
    </dgm:pt>
    <dgm:pt modelId="{FB95E759-CD3C-44D6-8611-F755BA9EC5B1}" type="pres">
      <dgm:prSet presAssocID="{28D6BE57-C4B9-4DE7-B802-BD8785F42463}" presName="spH" presStyleCnt="0"/>
      <dgm:spPr/>
    </dgm:pt>
    <dgm:pt modelId="{29FF56EC-DD72-4F42-91F0-A8F12657F73D}" type="pres">
      <dgm:prSet presAssocID="{28D6BE57-C4B9-4DE7-B802-BD8785F42463}" presName="desTx" presStyleLbl="node1" presStyleIdx="0" presStyleCnt="2">
        <dgm:presLayoutVars>
          <dgm:bulletEnabled val="1"/>
        </dgm:presLayoutVars>
      </dgm:prSet>
      <dgm:spPr/>
    </dgm:pt>
    <dgm:pt modelId="{C73ADBA5-7AC4-4B63-A565-37512EAD0343}" type="pres">
      <dgm:prSet presAssocID="{43080CA1-FE2D-4A65-97F0-EBFF74698784}" presName="spV" presStyleCnt="0"/>
      <dgm:spPr/>
    </dgm:pt>
    <dgm:pt modelId="{9F38BBE7-40BF-4943-B974-43890F5B37BE}" type="pres">
      <dgm:prSet presAssocID="{B31E49C4-82A7-40A3-97A9-9F6A933D13FB}" presName="linNode" presStyleCnt="0"/>
      <dgm:spPr/>
    </dgm:pt>
    <dgm:pt modelId="{0D12EAD8-8E4F-4FE9-AAE2-A2D726D0F3B5}" type="pres">
      <dgm:prSet presAssocID="{B31E49C4-82A7-40A3-97A9-9F6A933D13FB}" presName="parTx" presStyleLbl="revTx" presStyleIdx="1" presStyleCnt="2" custScaleX="109757">
        <dgm:presLayoutVars>
          <dgm:chMax val="1"/>
          <dgm:bulletEnabled val="1"/>
        </dgm:presLayoutVars>
      </dgm:prSet>
      <dgm:spPr/>
    </dgm:pt>
    <dgm:pt modelId="{070B367D-6D82-4457-8578-278664AEA8A6}" type="pres">
      <dgm:prSet presAssocID="{B31E49C4-82A7-40A3-97A9-9F6A933D13FB}" presName="bracket" presStyleLbl="parChTrans1D1" presStyleIdx="1" presStyleCnt="2"/>
      <dgm:spPr/>
    </dgm:pt>
    <dgm:pt modelId="{22060F60-7D60-4F36-849A-D58EC54E8FC2}" type="pres">
      <dgm:prSet presAssocID="{B31E49C4-82A7-40A3-97A9-9F6A933D13FB}" presName="spH" presStyleCnt="0"/>
      <dgm:spPr/>
    </dgm:pt>
    <dgm:pt modelId="{2A0C27A5-C95D-4D5A-BFAC-659B2DB974EC}" type="pres">
      <dgm:prSet presAssocID="{B31E49C4-82A7-40A3-97A9-9F6A933D13FB}" presName="desTx" presStyleLbl="node1" presStyleIdx="1" presStyleCnt="2">
        <dgm:presLayoutVars>
          <dgm:bulletEnabled val="1"/>
        </dgm:presLayoutVars>
      </dgm:prSet>
      <dgm:spPr/>
    </dgm:pt>
  </dgm:ptLst>
  <dgm:cxnLst>
    <dgm:cxn modelId="{D4A1C506-DA2D-46DA-9447-33A0A91B3992}" type="presOf" srcId="{58865357-3D44-40D4-A045-86CDCDD2E711}" destId="{29FF56EC-DD72-4F42-91F0-A8F12657F73D}" srcOrd="0" destOrd="0" presId="urn:diagrams.loki3.com/BracketList"/>
    <dgm:cxn modelId="{F2FDEC0E-C739-4455-982C-DCE753626B86}" srcId="{B31E49C4-82A7-40A3-97A9-9F6A933D13FB}" destId="{E2B9FAE0-47AE-440D-8EB8-6520BFA1CDBD}" srcOrd="2" destOrd="0" parTransId="{2D8A06C4-2984-49FE-B3DE-5550C5CCC79B}" sibTransId="{CDCB0DFF-0867-4A22-84B6-318B830750EC}"/>
    <dgm:cxn modelId="{5D7F9716-E853-4D91-9946-CCB2EB2E9392}" srcId="{28D6BE57-C4B9-4DE7-B802-BD8785F42463}" destId="{58865357-3D44-40D4-A045-86CDCDD2E711}" srcOrd="0" destOrd="0" parTransId="{AFED0215-ADE5-4762-B1B5-E896D9A16B81}" sibTransId="{2BBDE804-6C38-41DF-9FF4-DDF2EFCBC084}"/>
    <dgm:cxn modelId="{7371A91D-0969-41E1-9934-BA5033103EE1}" srcId="{55831AF7-C0D7-462C-9DAB-D091B8401826}" destId="{B31E49C4-82A7-40A3-97A9-9F6A933D13FB}" srcOrd="1" destOrd="0" parTransId="{D09D9DE2-2135-42C9-8CEF-E038DD8C9644}" sibTransId="{8EE077DC-DB01-46DD-B96B-8896059FB11D}"/>
    <dgm:cxn modelId="{9AFCB36D-BDEA-447E-9AAF-1B4E35B70D35}" type="presOf" srcId="{5BEA82DD-64BA-4876-8702-DB573543104E}" destId="{29FF56EC-DD72-4F42-91F0-A8F12657F73D}" srcOrd="0" destOrd="2" presId="urn:diagrams.loki3.com/BracketList"/>
    <dgm:cxn modelId="{562C0758-6EEF-46AB-96C7-2D2F603E0631}" type="presOf" srcId="{28D6BE57-C4B9-4DE7-B802-BD8785F42463}" destId="{D2F873DD-4449-47F1-9DF1-2DDAB6BB8425}" srcOrd="0" destOrd="0" presId="urn:diagrams.loki3.com/BracketList"/>
    <dgm:cxn modelId="{620B867F-4CA9-414A-80EB-9D78ABA89BED}" srcId="{55831AF7-C0D7-462C-9DAB-D091B8401826}" destId="{28D6BE57-C4B9-4DE7-B802-BD8785F42463}" srcOrd="0" destOrd="0" parTransId="{2788DA21-58C8-4791-B1F5-5628BD521DA1}" sibTransId="{43080CA1-FE2D-4A65-97F0-EBFF74698784}"/>
    <dgm:cxn modelId="{C06B5881-8B8A-4135-B3E0-063FACCCA741}" type="presOf" srcId="{AFFD4760-D6BD-4CB3-A569-280267630F27}" destId="{29FF56EC-DD72-4F42-91F0-A8F12657F73D}" srcOrd="0" destOrd="1" presId="urn:diagrams.loki3.com/BracketList"/>
    <dgm:cxn modelId="{1D403785-BE5E-4D77-AA6D-C492BF804284}" srcId="{B31E49C4-82A7-40A3-97A9-9F6A933D13FB}" destId="{D6FD6BE0-B447-42F7-A4E0-75E6892DBCCA}" srcOrd="0" destOrd="0" parTransId="{B382C00C-9EFA-4ABF-B75F-CE0AD4DD6B12}" sibTransId="{E27ECC3D-41A6-48B0-8E69-AFA06D2D13EF}"/>
    <dgm:cxn modelId="{444E0D89-DFCB-4AC7-88BE-106D14D67813}" type="presOf" srcId="{B31E49C4-82A7-40A3-97A9-9F6A933D13FB}" destId="{0D12EAD8-8E4F-4FE9-AAE2-A2D726D0F3B5}" srcOrd="0" destOrd="0" presId="urn:diagrams.loki3.com/BracketList"/>
    <dgm:cxn modelId="{F2AB7689-627C-4A94-A471-F4B3724E253D}" srcId="{28D6BE57-C4B9-4DE7-B802-BD8785F42463}" destId="{5BEA82DD-64BA-4876-8702-DB573543104E}" srcOrd="2" destOrd="0" parTransId="{1227EA3C-4D3C-47FC-8D48-98DBF69A2736}" sibTransId="{C533D541-8CC3-4E3D-9EBB-2A5D8EA3CD25}"/>
    <dgm:cxn modelId="{E5DDE890-2F4B-4F6F-ACB5-2B002F61AFAB}" srcId="{28D6BE57-C4B9-4DE7-B802-BD8785F42463}" destId="{AFFD4760-D6BD-4CB3-A569-280267630F27}" srcOrd="1" destOrd="0" parTransId="{67A25B0B-3730-440B-B7B1-4A260E54B508}" sibTransId="{A3972BBA-1896-4E0D-A994-8B2D00E15186}"/>
    <dgm:cxn modelId="{9D840AB8-7E12-4FAE-9AE4-FA9126ABD5F7}" type="presOf" srcId="{C78D7D0D-4450-4001-88FF-EAFDD425238B}" destId="{2A0C27A5-C95D-4D5A-BFAC-659B2DB974EC}" srcOrd="0" destOrd="1" presId="urn:diagrams.loki3.com/BracketList"/>
    <dgm:cxn modelId="{0B8032D4-0B78-476C-9A2F-1D5CA526502B}" srcId="{B31E49C4-82A7-40A3-97A9-9F6A933D13FB}" destId="{C78D7D0D-4450-4001-88FF-EAFDD425238B}" srcOrd="1" destOrd="0" parTransId="{78F76927-202C-485E-817B-AC9482B8D560}" sibTransId="{20E6F4F1-642C-4E1A-B875-58EFBB4AB2C3}"/>
    <dgm:cxn modelId="{6441CCE2-0CD4-4136-9FCE-63FF180A431C}" type="presOf" srcId="{D6FD6BE0-B447-42F7-A4E0-75E6892DBCCA}" destId="{2A0C27A5-C95D-4D5A-BFAC-659B2DB974EC}" srcOrd="0" destOrd="0" presId="urn:diagrams.loki3.com/BracketList"/>
    <dgm:cxn modelId="{60CD69F6-6E1E-4CEA-BBBC-F2BAC8B38681}" type="presOf" srcId="{E2B9FAE0-47AE-440D-8EB8-6520BFA1CDBD}" destId="{2A0C27A5-C95D-4D5A-BFAC-659B2DB974EC}" srcOrd="0" destOrd="2" presId="urn:diagrams.loki3.com/BracketList"/>
    <dgm:cxn modelId="{BC5937F8-F12C-40D2-8641-06F18C881C01}" type="presOf" srcId="{55831AF7-C0D7-462C-9DAB-D091B8401826}" destId="{41675275-B844-4823-B2F1-480450C9F0E9}" srcOrd="0" destOrd="0" presId="urn:diagrams.loki3.com/BracketList"/>
    <dgm:cxn modelId="{2319402B-AC8F-4F8D-BEAD-E32D389B69E8}" type="presParOf" srcId="{41675275-B844-4823-B2F1-480450C9F0E9}" destId="{19D4C9DF-4B79-42C4-99B5-38F89BAFD9C1}" srcOrd="0" destOrd="0" presId="urn:diagrams.loki3.com/BracketList"/>
    <dgm:cxn modelId="{4B3AC8FE-222C-4D36-8749-0996C61AFE08}" type="presParOf" srcId="{19D4C9DF-4B79-42C4-99B5-38F89BAFD9C1}" destId="{D2F873DD-4449-47F1-9DF1-2DDAB6BB8425}" srcOrd="0" destOrd="0" presId="urn:diagrams.loki3.com/BracketList"/>
    <dgm:cxn modelId="{7066D28D-4CBE-41E3-A32E-A5D741178BAF}" type="presParOf" srcId="{19D4C9DF-4B79-42C4-99B5-38F89BAFD9C1}" destId="{6DC740BD-9378-4599-9604-C901CF872776}" srcOrd="1" destOrd="0" presId="urn:diagrams.loki3.com/BracketList"/>
    <dgm:cxn modelId="{BFC31D42-0A8A-45AB-96FC-86DEFEC917E7}" type="presParOf" srcId="{19D4C9DF-4B79-42C4-99B5-38F89BAFD9C1}" destId="{FB95E759-CD3C-44D6-8611-F755BA9EC5B1}" srcOrd="2" destOrd="0" presId="urn:diagrams.loki3.com/BracketList"/>
    <dgm:cxn modelId="{41766E96-7B73-4A2B-8A29-BB5EACC1B01C}" type="presParOf" srcId="{19D4C9DF-4B79-42C4-99B5-38F89BAFD9C1}" destId="{29FF56EC-DD72-4F42-91F0-A8F12657F73D}" srcOrd="3" destOrd="0" presId="urn:diagrams.loki3.com/BracketList"/>
    <dgm:cxn modelId="{67EAF73B-8115-4235-9D31-98D3B4933B9C}" type="presParOf" srcId="{41675275-B844-4823-B2F1-480450C9F0E9}" destId="{C73ADBA5-7AC4-4B63-A565-37512EAD0343}" srcOrd="1" destOrd="0" presId="urn:diagrams.loki3.com/BracketList"/>
    <dgm:cxn modelId="{139C3A92-43AC-487F-A19B-B2CD7BC26A27}" type="presParOf" srcId="{41675275-B844-4823-B2F1-480450C9F0E9}" destId="{9F38BBE7-40BF-4943-B974-43890F5B37BE}" srcOrd="2" destOrd="0" presId="urn:diagrams.loki3.com/BracketList"/>
    <dgm:cxn modelId="{DBE69AA7-B4A6-465F-9F81-79F6601FF9B7}" type="presParOf" srcId="{9F38BBE7-40BF-4943-B974-43890F5B37BE}" destId="{0D12EAD8-8E4F-4FE9-AAE2-A2D726D0F3B5}" srcOrd="0" destOrd="0" presId="urn:diagrams.loki3.com/BracketList"/>
    <dgm:cxn modelId="{E50D0412-945D-4070-8B29-43CEFA304B5F}" type="presParOf" srcId="{9F38BBE7-40BF-4943-B974-43890F5B37BE}" destId="{070B367D-6D82-4457-8578-278664AEA8A6}" srcOrd="1" destOrd="0" presId="urn:diagrams.loki3.com/BracketList"/>
    <dgm:cxn modelId="{6BCAD173-6148-4A29-B0C1-C79C4B6A233A}" type="presParOf" srcId="{9F38BBE7-40BF-4943-B974-43890F5B37BE}" destId="{22060F60-7D60-4F36-849A-D58EC54E8FC2}" srcOrd="2" destOrd="0" presId="urn:diagrams.loki3.com/BracketList"/>
    <dgm:cxn modelId="{CFB4AEB8-7258-40AD-AF3C-CE8551BF66CB}" type="presParOf" srcId="{9F38BBE7-40BF-4943-B974-43890F5B37BE}" destId="{2A0C27A5-C95D-4D5A-BFAC-659B2DB974EC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831AF7-C0D7-462C-9DAB-D091B8401826}" type="doc">
      <dgm:prSet loTypeId="urn:microsoft.com/office/officeart/2005/8/layout/h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28D6BE57-C4B9-4DE7-B802-BD8785F42463}">
      <dgm:prSet phldrT="[Text]"/>
      <dgm:spPr/>
      <dgm:t>
        <a:bodyPr/>
        <a:lstStyle/>
        <a:p>
          <a:r>
            <a:rPr lang="en-US" dirty="0"/>
            <a:t>A good case for </a:t>
          </a:r>
          <a:br>
            <a:rPr lang="en-US" dirty="0"/>
          </a:br>
          <a:r>
            <a:rPr lang="en-US" dirty="0"/>
            <a:t>a standing committee</a:t>
          </a:r>
        </a:p>
      </dgm:t>
    </dgm:pt>
    <dgm:pt modelId="{2788DA21-58C8-4791-B1F5-5628BD521DA1}" type="parTrans" cxnId="{620B867F-4CA9-414A-80EB-9D78ABA89BED}">
      <dgm:prSet/>
      <dgm:spPr/>
      <dgm:t>
        <a:bodyPr/>
        <a:lstStyle/>
        <a:p>
          <a:endParaRPr lang="en-US"/>
        </a:p>
      </dgm:t>
    </dgm:pt>
    <dgm:pt modelId="{43080CA1-FE2D-4A65-97F0-EBFF74698784}" type="sibTrans" cxnId="{620B867F-4CA9-414A-80EB-9D78ABA89BED}">
      <dgm:prSet/>
      <dgm:spPr/>
      <dgm:t>
        <a:bodyPr/>
        <a:lstStyle/>
        <a:p>
          <a:endParaRPr lang="en-US"/>
        </a:p>
      </dgm:t>
    </dgm:pt>
    <dgm:pt modelId="{58865357-3D44-40D4-A045-86CDCDD2E711}">
      <dgm:prSet phldrT="[Text]"/>
      <dgm:spPr/>
      <dgm:t>
        <a:bodyPr/>
        <a:lstStyle/>
        <a:p>
          <a:r>
            <a:rPr lang="en-US" dirty="0"/>
            <a:t>There is an ongoing need for board work on a particular issue or set of issues</a:t>
          </a:r>
        </a:p>
      </dgm:t>
    </dgm:pt>
    <dgm:pt modelId="{AFED0215-ADE5-4762-B1B5-E896D9A16B81}" type="parTrans" cxnId="{5D7F9716-E853-4D91-9946-CCB2EB2E9392}">
      <dgm:prSet/>
      <dgm:spPr/>
      <dgm:t>
        <a:bodyPr/>
        <a:lstStyle/>
        <a:p>
          <a:endParaRPr lang="en-US"/>
        </a:p>
      </dgm:t>
    </dgm:pt>
    <dgm:pt modelId="{2BBDE804-6C38-41DF-9FF4-DDF2EFCBC084}" type="sibTrans" cxnId="{5D7F9716-E853-4D91-9946-CCB2EB2E9392}">
      <dgm:prSet/>
      <dgm:spPr/>
      <dgm:t>
        <a:bodyPr/>
        <a:lstStyle/>
        <a:p>
          <a:endParaRPr lang="en-US"/>
        </a:p>
      </dgm:t>
    </dgm:pt>
    <dgm:pt modelId="{B31E49C4-82A7-40A3-97A9-9F6A933D13FB}">
      <dgm:prSet phldrT="[Text]"/>
      <dgm:spPr/>
      <dgm:t>
        <a:bodyPr/>
        <a:lstStyle/>
        <a:p>
          <a:r>
            <a:rPr lang="en-US" dirty="0"/>
            <a:t>Signs that a standing committee isn’t the answer</a:t>
          </a:r>
        </a:p>
      </dgm:t>
    </dgm:pt>
    <dgm:pt modelId="{D09D9DE2-2135-42C9-8CEF-E038DD8C9644}" type="parTrans" cxnId="{7371A91D-0969-41E1-9934-BA5033103EE1}">
      <dgm:prSet/>
      <dgm:spPr/>
      <dgm:t>
        <a:bodyPr/>
        <a:lstStyle/>
        <a:p>
          <a:endParaRPr lang="en-US"/>
        </a:p>
      </dgm:t>
    </dgm:pt>
    <dgm:pt modelId="{8EE077DC-DB01-46DD-B96B-8896059FB11D}" type="sibTrans" cxnId="{7371A91D-0969-41E1-9934-BA5033103EE1}">
      <dgm:prSet/>
      <dgm:spPr/>
      <dgm:t>
        <a:bodyPr/>
        <a:lstStyle/>
        <a:p>
          <a:endParaRPr lang="en-US"/>
        </a:p>
      </dgm:t>
    </dgm:pt>
    <dgm:pt modelId="{D6FD6BE0-B447-42F7-A4E0-75E6892DBCCA}">
      <dgm:prSet phldrT="[Text]"/>
      <dgm:spPr/>
      <dgm:t>
        <a:bodyPr/>
        <a:lstStyle/>
        <a:p>
          <a:r>
            <a:rPr lang="en-US" dirty="0"/>
            <a:t>The need is short-term</a:t>
          </a:r>
        </a:p>
      </dgm:t>
    </dgm:pt>
    <dgm:pt modelId="{B382C00C-9EFA-4ABF-B75F-CE0AD4DD6B12}" type="parTrans" cxnId="{1D403785-BE5E-4D77-AA6D-C492BF804284}">
      <dgm:prSet/>
      <dgm:spPr/>
      <dgm:t>
        <a:bodyPr/>
        <a:lstStyle/>
        <a:p>
          <a:endParaRPr lang="en-US"/>
        </a:p>
      </dgm:t>
    </dgm:pt>
    <dgm:pt modelId="{E27ECC3D-41A6-48B0-8E69-AFA06D2D13EF}" type="sibTrans" cxnId="{1D403785-BE5E-4D77-AA6D-C492BF804284}">
      <dgm:prSet/>
      <dgm:spPr/>
      <dgm:t>
        <a:bodyPr/>
        <a:lstStyle/>
        <a:p>
          <a:endParaRPr lang="en-US"/>
        </a:p>
      </dgm:t>
    </dgm:pt>
    <dgm:pt modelId="{A32FBE8C-0C42-4383-8E9E-AD2FCF6054C7}">
      <dgm:prSet phldrT="[Text]"/>
      <dgm:spPr/>
      <dgm:t>
        <a:bodyPr/>
        <a:lstStyle/>
        <a:p>
          <a:r>
            <a:rPr lang="en-US" dirty="0"/>
            <a:t>The work can be effectively delegated to a smaller group of the board</a:t>
          </a:r>
        </a:p>
      </dgm:t>
    </dgm:pt>
    <dgm:pt modelId="{CE315DA4-CBC3-4E15-8C05-980D276357C0}" type="parTrans" cxnId="{595BA75F-C825-4BB8-A0B2-EADB739D31EA}">
      <dgm:prSet/>
      <dgm:spPr/>
      <dgm:t>
        <a:bodyPr/>
        <a:lstStyle/>
        <a:p>
          <a:endParaRPr lang="en-US"/>
        </a:p>
      </dgm:t>
    </dgm:pt>
    <dgm:pt modelId="{9892B8B9-2CD7-46E1-A8CB-73F51DF6E581}" type="sibTrans" cxnId="{595BA75F-C825-4BB8-A0B2-EADB739D31EA}">
      <dgm:prSet/>
      <dgm:spPr/>
      <dgm:t>
        <a:bodyPr/>
        <a:lstStyle/>
        <a:p>
          <a:endParaRPr lang="en-US"/>
        </a:p>
      </dgm:t>
    </dgm:pt>
    <dgm:pt modelId="{F3AAC4A7-E5FB-4186-9DCD-5B5C95C71167}">
      <dgm:prSet phldrT="[Text]"/>
      <dgm:spPr/>
      <dgm:t>
        <a:bodyPr/>
        <a:lstStyle/>
        <a:p>
          <a:r>
            <a:rPr lang="en-US" dirty="0"/>
            <a:t>The role of the group is unclear or duplicative of a staff function</a:t>
          </a:r>
        </a:p>
      </dgm:t>
    </dgm:pt>
    <dgm:pt modelId="{01DD22FB-FF8E-4821-BDF5-220C8E7276DF}" type="parTrans" cxnId="{A9EEAC64-F585-4CFF-9AD6-1541C00AAD8C}">
      <dgm:prSet/>
      <dgm:spPr/>
      <dgm:t>
        <a:bodyPr/>
        <a:lstStyle/>
        <a:p>
          <a:endParaRPr lang="en-US"/>
        </a:p>
      </dgm:t>
    </dgm:pt>
    <dgm:pt modelId="{8FBDE9C8-AFE0-461C-96F1-1F7455071AF0}" type="sibTrans" cxnId="{A9EEAC64-F585-4CFF-9AD6-1541C00AAD8C}">
      <dgm:prSet/>
      <dgm:spPr/>
      <dgm:t>
        <a:bodyPr/>
        <a:lstStyle/>
        <a:p>
          <a:endParaRPr lang="en-US"/>
        </a:p>
      </dgm:t>
    </dgm:pt>
    <dgm:pt modelId="{3E0C20D9-0DDB-430A-8C91-6C5E5B185642}">
      <dgm:prSet phldrT="[Text]"/>
      <dgm:spPr/>
      <dgm:t>
        <a:bodyPr/>
        <a:lstStyle/>
        <a:p>
          <a:r>
            <a:rPr lang="en-US" dirty="0"/>
            <a:t>Risk of usurping the full board’s governing responsibilities</a:t>
          </a:r>
        </a:p>
      </dgm:t>
    </dgm:pt>
    <dgm:pt modelId="{A05C038F-B929-4693-869D-04360F044786}" type="parTrans" cxnId="{C2EE981B-31C4-4722-BFF0-A9D6E398AB80}">
      <dgm:prSet/>
      <dgm:spPr/>
      <dgm:t>
        <a:bodyPr/>
        <a:lstStyle/>
        <a:p>
          <a:endParaRPr lang="en-US"/>
        </a:p>
      </dgm:t>
    </dgm:pt>
    <dgm:pt modelId="{563885E6-64C6-410D-A99D-B15AD5B0BF0E}" type="sibTrans" cxnId="{C2EE981B-31C4-4722-BFF0-A9D6E398AB80}">
      <dgm:prSet/>
      <dgm:spPr/>
      <dgm:t>
        <a:bodyPr/>
        <a:lstStyle/>
        <a:p>
          <a:endParaRPr lang="en-US"/>
        </a:p>
      </dgm:t>
    </dgm:pt>
    <dgm:pt modelId="{0ABC4E83-AB19-4FDD-8071-E2CB80E3B01D}" type="pres">
      <dgm:prSet presAssocID="{55831AF7-C0D7-462C-9DAB-D091B8401826}" presName="Name0" presStyleCnt="0">
        <dgm:presLayoutVars>
          <dgm:dir/>
          <dgm:animLvl val="lvl"/>
          <dgm:resizeHandles val="exact"/>
        </dgm:presLayoutVars>
      </dgm:prSet>
      <dgm:spPr/>
    </dgm:pt>
    <dgm:pt modelId="{618EFEA3-B0E7-49B1-9B7E-54C309D946DE}" type="pres">
      <dgm:prSet presAssocID="{28D6BE57-C4B9-4DE7-B802-BD8785F42463}" presName="composite" presStyleCnt="0"/>
      <dgm:spPr/>
    </dgm:pt>
    <dgm:pt modelId="{45825F96-74B2-4378-886F-DE18457EA054}" type="pres">
      <dgm:prSet presAssocID="{28D6BE57-C4B9-4DE7-B802-BD8785F4246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68977AE6-D12B-4B8B-891D-57F0FDC425EE}" type="pres">
      <dgm:prSet presAssocID="{28D6BE57-C4B9-4DE7-B802-BD8785F42463}" presName="desTx" presStyleLbl="alignAccFollowNode1" presStyleIdx="0" presStyleCnt="2">
        <dgm:presLayoutVars>
          <dgm:bulletEnabled val="1"/>
        </dgm:presLayoutVars>
      </dgm:prSet>
      <dgm:spPr/>
    </dgm:pt>
    <dgm:pt modelId="{77987CCF-2DA9-4349-87C0-2A1A9F7C4C97}" type="pres">
      <dgm:prSet presAssocID="{43080CA1-FE2D-4A65-97F0-EBFF74698784}" presName="space" presStyleCnt="0"/>
      <dgm:spPr/>
    </dgm:pt>
    <dgm:pt modelId="{56F7A8AC-8E8C-4A05-A1A4-3E0DBF12EE4B}" type="pres">
      <dgm:prSet presAssocID="{B31E49C4-82A7-40A3-97A9-9F6A933D13FB}" presName="composite" presStyleCnt="0"/>
      <dgm:spPr/>
    </dgm:pt>
    <dgm:pt modelId="{AFEBE601-B0DA-466C-9FCE-DC159D7C947F}" type="pres">
      <dgm:prSet presAssocID="{B31E49C4-82A7-40A3-97A9-9F6A933D13F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9CE238D6-0979-474D-AE17-39F6E5E2A221}" type="pres">
      <dgm:prSet presAssocID="{B31E49C4-82A7-40A3-97A9-9F6A933D13FB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7F430E13-2E9E-443B-BFCE-4EB7EC6776E1}" type="presOf" srcId="{A32FBE8C-0C42-4383-8E9E-AD2FCF6054C7}" destId="{68977AE6-D12B-4B8B-891D-57F0FDC425EE}" srcOrd="0" destOrd="1" presId="urn:microsoft.com/office/officeart/2005/8/layout/hList1"/>
    <dgm:cxn modelId="{5D7F9716-E853-4D91-9946-CCB2EB2E9392}" srcId="{28D6BE57-C4B9-4DE7-B802-BD8785F42463}" destId="{58865357-3D44-40D4-A045-86CDCDD2E711}" srcOrd="0" destOrd="0" parTransId="{AFED0215-ADE5-4762-B1B5-E896D9A16B81}" sibTransId="{2BBDE804-6C38-41DF-9FF4-DDF2EFCBC084}"/>
    <dgm:cxn modelId="{C2EE981B-31C4-4722-BFF0-A9D6E398AB80}" srcId="{B31E49C4-82A7-40A3-97A9-9F6A933D13FB}" destId="{3E0C20D9-0DDB-430A-8C91-6C5E5B185642}" srcOrd="2" destOrd="0" parTransId="{A05C038F-B929-4693-869D-04360F044786}" sibTransId="{563885E6-64C6-410D-A99D-B15AD5B0BF0E}"/>
    <dgm:cxn modelId="{7371A91D-0969-41E1-9934-BA5033103EE1}" srcId="{55831AF7-C0D7-462C-9DAB-D091B8401826}" destId="{B31E49C4-82A7-40A3-97A9-9F6A933D13FB}" srcOrd="1" destOrd="0" parTransId="{D09D9DE2-2135-42C9-8CEF-E038DD8C9644}" sibTransId="{8EE077DC-DB01-46DD-B96B-8896059FB11D}"/>
    <dgm:cxn modelId="{70E66828-72BB-4EDE-84FC-78EE1C6A6A73}" type="presOf" srcId="{B31E49C4-82A7-40A3-97A9-9F6A933D13FB}" destId="{AFEBE601-B0DA-466C-9FCE-DC159D7C947F}" srcOrd="0" destOrd="0" presId="urn:microsoft.com/office/officeart/2005/8/layout/hList1"/>
    <dgm:cxn modelId="{595BA75F-C825-4BB8-A0B2-EADB739D31EA}" srcId="{28D6BE57-C4B9-4DE7-B802-BD8785F42463}" destId="{A32FBE8C-0C42-4383-8E9E-AD2FCF6054C7}" srcOrd="1" destOrd="0" parTransId="{CE315DA4-CBC3-4E15-8C05-980D276357C0}" sibTransId="{9892B8B9-2CD7-46E1-A8CB-73F51DF6E581}"/>
    <dgm:cxn modelId="{A9EEAC64-F585-4CFF-9AD6-1541C00AAD8C}" srcId="{B31E49C4-82A7-40A3-97A9-9F6A933D13FB}" destId="{F3AAC4A7-E5FB-4186-9DCD-5B5C95C71167}" srcOrd="1" destOrd="0" parTransId="{01DD22FB-FF8E-4821-BDF5-220C8E7276DF}" sibTransId="{8FBDE9C8-AFE0-461C-96F1-1F7455071AF0}"/>
    <dgm:cxn modelId="{3A124C6A-001C-4A48-8CF6-2C18A81D24B6}" type="presOf" srcId="{3E0C20D9-0DDB-430A-8C91-6C5E5B185642}" destId="{9CE238D6-0979-474D-AE17-39F6E5E2A221}" srcOrd="0" destOrd="2" presId="urn:microsoft.com/office/officeart/2005/8/layout/hList1"/>
    <dgm:cxn modelId="{01173959-C0CC-4151-9BBD-A3B0C1B6EF6C}" type="presOf" srcId="{F3AAC4A7-E5FB-4186-9DCD-5B5C95C71167}" destId="{9CE238D6-0979-474D-AE17-39F6E5E2A221}" srcOrd="0" destOrd="1" presId="urn:microsoft.com/office/officeart/2005/8/layout/hList1"/>
    <dgm:cxn modelId="{620B867F-4CA9-414A-80EB-9D78ABA89BED}" srcId="{55831AF7-C0D7-462C-9DAB-D091B8401826}" destId="{28D6BE57-C4B9-4DE7-B802-BD8785F42463}" srcOrd="0" destOrd="0" parTransId="{2788DA21-58C8-4791-B1F5-5628BD521DA1}" sibTransId="{43080CA1-FE2D-4A65-97F0-EBFF74698784}"/>
    <dgm:cxn modelId="{30196B83-2FFA-48DE-965C-457CF1356593}" type="presOf" srcId="{58865357-3D44-40D4-A045-86CDCDD2E711}" destId="{68977AE6-D12B-4B8B-891D-57F0FDC425EE}" srcOrd="0" destOrd="0" presId="urn:microsoft.com/office/officeart/2005/8/layout/hList1"/>
    <dgm:cxn modelId="{1D403785-BE5E-4D77-AA6D-C492BF804284}" srcId="{B31E49C4-82A7-40A3-97A9-9F6A933D13FB}" destId="{D6FD6BE0-B447-42F7-A4E0-75E6892DBCCA}" srcOrd="0" destOrd="0" parTransId="{B382C00C-9EFA-4ABF-B75F-CE0AD4DD6B12}" sibTransId="{E27ECC3D-41A6-48B0-8E69-AFA06D2D13EF}"/>
    <dgm:cxn modelId="{ADA28AA2-FFFD-471B-B803-5DB9A4E095BE}" type="presOf" srcId="{28D6BE57-C4B9-4DE7-B802-BD8785F42463}" destId="{45825F96-74B2-4378-886F-DE18457EA054}" srcOrd="0" destOrd="0" presId="urn:microsoft.com/office/officeart/2005/8/layout/hList1"/>
    <dgm:cxn modelId="{67CBDEA6-4083-4987-9AB9-336DE73459D2}" type="presOf" srcId="{D6FD6BE0-B447-42F7-A4E0-75E6892DBCCA}" destId="{9CE238D6-0979-474D-AE17-39F6E5E2A221}" srcOrd="0" destOrd="0" presId="urn:microsoft.com/office/officeart/2005/8/layout/hList1"/>
    <dgm:cxn modelId="{3F0F58AC-E1F3-4F9B-AE40-A0CD6034B5D9}" type="presOf" srcId="{55831AF7-C0D7-462C-9DAB-D091B8401826}" destId="{0ABC4E83-AB19-4FDD-8071-E2CB80E3B01D}" srcOrd="0" destOrd="0" presId="urn:microsoft.com/office/officeart/2005/8/layout/hList1"/>
    <dgm:cxn modelId="{1F4772F0-798A-4A13-BF8D-B3BB45648D2C}" type="presParOf" srcId="{0ABC4E83-AB19-4FDD-8071-E2CB80E3B01D}" destId="{618EFEA3-B0E7-49B1-9B7E-54C309D946DE}" srcOrd="0" destOrd="0" presId="urn:microsoft.com/office/officeart/2005/8/layout/hList1"/>
    <dgm:cxn modelId="{509ACA3D-A95A-40B3-95CA-29D4F300548C}" type="presParOf" srcId="{618EFEA3-B0E7-49B1-9B7E-54C309D946DE}" destId="{45825F96-74B2-4378-886F-DE18457EA054}" srcOrd="0" destOrd="0" presId="urn:microsoft.com/office/officeart/2005/8/layout/hList1"/>
    <dgm:cxn modelId="{2E71F69E-5B88-4F5D-9ECB-7154CB844800}" type="presParOf" srcId="{618EFEA3-B0E7-49B1-9B7E-54C309D946DE}" destId="{68977AE6-D12B-4B8B-891D-57F0FDC425EE}" srcOrd="1" destOrd="0" presId="urn:microsoft.com/office/officeart/2005/8/layout/hList1"/>
    <dgm:cxn modelId="{D625DBD2-A729-4A6B-9C4A-886FEFD215AC}" type="presParOf" srcId="{0ABC4E83-AB19-4FDD-8071-E2CB80E3B01D}" destId="{77987CCF-2DA9-4349-87C0-2A1A9F7C4C97}" srcOrd="1" destOrd="0" presId="urn:microsoft.com/office/officeart/2005/8/layout/hList1"/>
    <dgm:cxn modelId="{8AA76DB2-741F-47C4-9817-49C1F8E3D463}" type="presParOf" srcId="{0ABC4E83-AB19-4FDD-8071-E2CB80E3B01D}" destId="{56F7A8AC-8E8C-4A05-A1A4-3E0DBF12EE4B}" srcOrd="2" destOrd="0" presId="urn:microsoft.com/office/officeart/2005/8/layout/hList1"/>
    <dgm:cxn modelId="{804AEAF9-5F52-46BA-BDC9-A1DE02AC0EF6}" type="presParOf" srcId="{56F7A8AC-8E8C-4A05-A1A4-3E0DBF12EE4B}" destId="{AFEBE601-B0DA-466C-9FCE-DC159D7C947F}" srcOrd="0" destOrd="0" presId="urn:microsoft.com/office/officeart/2005/8/layout/hList1"/>
    <dgm:cxn modelId="{AFCD2877-F004-4604-83F0-147C4B05C352}" type="presParOf" srcId="{56F7A8AC-8E8C-4A05-A1A4-3E0DBF12EE4B}" destId="{9CE238D6-0979-474D-AE17-39F6E5E2A22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7FABA-DB1D-41FB-B4E4-A468DE9651A9}">
      <dsp:nvSpPr>
        <dsp:cNvPr id="0" name=""/>
        <dsp:cNvSpPr/>
      </dsp:nvSpPr>
      <dsp:spPr>
        <a:xfrm>
          <a:off x="3472" y="180463"/>
          <a:ext cx="2456189" cy="37602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209573-E0EF-4F07-8664-53DF8DB2F984}">
      <dsp:nvSpPr>
        <dsp:cNvPr id="0" name=""/>
        <dsp:cNvSpPr/>
      </dsp:nvSpPr>
      <dsp:spPr>
        <a:xfrm>
          <a:off x="126282" y="731343"/>
          <a:ext cx="2210570" cy="18782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5DE7DD-7DEE-47AA-90B4-646F70696EA7}">
      <dsp:nvSpPr>
        <dsp:cNvPr id="0" name=""/>
        <dsp:cNvSpPr/>
      </dsp:nvSpPr>
      <dsp:spPr>
        <a:xfrm>
          <a:off x="118324" y="2591247"/>
          <a:ext cx="2210570" cy="1262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>
              <a:latin typeface="Corbel" panose="020B0503020204020204" pitchFamily="34" charset="0"/>
            </a:rPr>
            <a:t>Anne Wallestad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latin typeface="Corbel" panose="020B0503020204020204" pitchFamily="34" charset="0"/>
            </a:rPr>
            <a:t>President &amp; CEO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latin typeface="Corbel" panose="020B0503020204020204" pitchFamily="34" charset="0"/>
            </a:rPr>
            <a:t>BoardSource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1400" kern="1200" dirty="0">
            <a:latin typeface="Corbel" panose="020B0503020204020204" pitchFamily="34" charset="0"/>
          </a:endParaRPr>
        </a:p>
      </dsp:txBody>
      <dsp:txXfrm>
        <a:off x="118324" y="2591247"/>
        <a:ext cx="2210570" cy="1262194"/>
      </dsp:txXfrm>
    </dsp:sp>
    <dsp:sp modelId="{15C28711-EE77-42D4-A21A-F11ACF80DD5A}">
      <dsp:nvSpPr>
        <dsp:cNvPr id="0" name=""/>
        <dsp:cNvSpPr/>
      </dsp:nvSpPr>
      <dsp:spPr>
        <a:xfrm>
          <a:off x="3061163" y="180463"/>
          <a:ext cx="2456189" cy="37602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07610-26E1-4061-B87C-5300B9EE427F}">
      <dsp:nvSpPr>
        <dsp:cNvPr id="0" name=""/>
        <dsp:cNvSpPr/>
      </dsp:nvSpPr>
      <dsp:spPr>
        <a:xfrm>
          <a:off x="3183972" y="731343"/>
          <a:ext cx="2210570" cy="187826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D32B6-F137-4D73-9258-C93ADD599E1C}">
      <dsp:nvSpPr>
        <dsp:cNvPr id="0" name=""/>
        <dsp:cNvSpPr/>
      </dsp:nvSpPr>
      <dsp:spPr>
        <a:xfrm>
          <a:off x="3189985" y="2588064"/>
          <a:ext cx="2210570" cy="1189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orbel" panose="020B0503020204020204" pitchFamily="34" charset="0"/>
            </a:rPr>
            <a:t>Vernetta Walker</a:t>
          </a:r>
          <a:endParaRPr lang="en-US" sz="2000" kern="1200" dirty="0">
            <a:latin typeface="Corbel" panose="020B0503020204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orbel" panose="020B0503020204020204" pitchFamily="34" charset="0"/>
            </a:rPr>
            <a:t>Vice President of Programs &amp; Chief Governance Officer</a:t>
          </a:r>
          <a:br>
            <a:rPr lang="en-US" sz="1400" kern="1200" dirty="0">
              <a:latin typeface="Corbel" panose="020B0503020204020204" pitchFamily="34" charset="0"/>
            </a:rPr>
          </a:br>
          <a:r>
            <a:rPr lang="en-US" sz="1400" kern="1200" dirty="0">
              <a:latin typeface="Corbel" panose="020B0503020204020204" pitchFamily="34" charset="0"/>
            </a:rPr>
            <a:t>BoardSource</a:t>
          </a:r>
        </a:p>
      </dsp:txBody>
      <dsp:txXfrm>
        <a:off x="3189985" y="2588064"/>
        <a:ext cx="2210570" cy="1189042"/>
      </dsp:txXfrm>
    </dsp:sp>
    <dsp:sp modelId="{1E446DC7-20D2-444E-8227-F225F3429D04}">
      <dsp:nvSpPr>
        <dsp:cNvPr id="0" name=""/>
        <dsp:cNvSpPr/>
      </dsp:nvSpPr>
      <dsp:spPr>
        <a:xfrm>
          <a:off x="6118854" y="180463"/>
          <a:ext cx="2456189" cy="37602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62109-2D74-47D8-B8CE-ACC006943D07}">
      <dsp:nvSpPr>
        <dsp:cNvPr id="0" name=""/>
        <dsp:cNvSpPr/>
      </dsp:nvSpPr>
      <dsp:spPr>
        <a:xfrm>
          <a:off x="6241663" y="731343"/>
          <a:ext cx="2210570" cy="18782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616717-8318-4A52-A060-25787D715C9B}">
      <dsp:nvSpPr>
        <dsp:cNvPr id="0" name=""/>
        <dsp:cNvSpPr/>
      </dsp:nvSpPr>
      <dsp:spPr>
        <a:xfrm>
          <a:off x="6199507" y="2606675"/>
          <a:ext cx="2210570" cy="1371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orbel" panose="020B0503020204020204" pitchFamily="34" charset="0"/>
            </a:rPr>
            <a:t>Dr. David Renz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Director, Midwest Center </a:t>
          </a:r>
          <a:br>
            <a:rPr lang="en-US" sz="1400" b="0" kern="1200" dirty="0"/>
          </a:br>
          <a:r>
            <a:rPr lang="en-US" sz="1400" b="0" kern="1200" dirty="0"/>
            <a:t>for Nonprofit Leadership </a:t>
          </a:r>
          <a:br>
            <a:rPr lang="en-US" sz="1400" b="0" kern="1200" dirty="0"/>
          </a:br>
          <a:r>
            <a:rPr lang="en-US" sz="1400" b="0" kern="1200" dirty="0"/>
            <a:t>at the University of Missouri-Kansas City</a:t>
          </a:r>
          <a:endParaRPr lang="en-US" sz="1400" b="0" kern="1200" dirty="0">
            <a:latin typeface="Corbel" panose="020B0503020204020204" pitchFamily="34" charset="0"/>
          </a:endParaRPr>
        </a:p>
      </dsp:txBody>
      <dsp:txXfrm>
        <a:off x="6199507" y="2606675"/>
        <a:ext cx="2210570" cy="13712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7FE93C-F393-441D-8B24-F5B8637E7743}">
      <dsp:nvSpPr>
        <dsp:cNvPr id="0" name=""/>
        <dsp:cNvSpPr/>
      </dsp:nvSpPr>
      <dsp:spPr>
        <a:xfrm>
          <a:off x="1890" y="0"/>
          <a:ext cx="1981785" cy="4064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Corbel" panose="020B0503020204020204" pitchFamily="34" charset="0"/>
            </a:rPr>
            <a:t>The People</a:t>
          </a:r>
        </a:p>
      </dsp:txBody>
      <dsp:txXfrm>
        <a:off x="1890" y="1625600"/>
        <a:ext cx="1981785" cy="1625600"/>
      </dsp:txXfrm>
    </dsp:sp>
    <dsp:sp modelId="{AECF7856-8BCC-4138-8042-FF3CB5A41949}">
      <dsp:nvSpPr>
        <dsp:cNvPr id="0" name=""/>
        <dsp:cNvSpPr/>
      </dsp:nvSpPr>
      <dsp:spPr>
        <a:xfrm>
          <a:off x="316127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15128-FE65-40FF-859E-2BD557E11E98}">
      <dsp:nvSpPr>
        <dsp:cNvPr id="0" name=""/>
        <dsp:cNvSpPr/>
      </dsp:nvSpPr>
      <dsp:spPr>
        <a:xfrm>
          <a:off x="2043129" y="0"/>
          <a:ext cx="1981785" cy="4064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Corbel" panose="020B0503020204020204" pitchFamily="34" charset="0"/>
            </a:rPr>
            <a:t>The Culture</a:t>
          </a:r>
        </a:p>
      </dsp:txBody>
      <dsp:txXfrm>
        <a:off x="2043129" y="1625600"/>
        <a:ext cx="1981785" cy="1625600"/>
      </dsp:txXfrm>
    </dsp:sp>
    <dsp:sp modelId="{F9740B54-E3BD-4EFF-B258-8830EBDEC5D9}">
      <dsp:nvSpPr>
        <dsp:cNvPr id="0" name=""/>
        <dsp:cNvSpPr/>
      </dsp:nvSpPr>
      <dsp:spPr>
        <a:xfrm>
          <a:off x="2357366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477832-80F1-4E64-BB85-A07F941567EC}">
      <dsp:nvSpPr>
        <dsp:cNvPr id="0" name=""/>
        <dsp:cNvSpPr/>
      </dsp:nvSpPr>
      <dsp:spPr>
        <a:xfrm>
          <a:off x="4084368" y="0"/>
          <a:ext cx="1981785" cy="4064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Corbel" panose="020B0503020204020204" pitchFamily="34" charset="0"/>
            </a:rPr>
            <a:t>The Work</a:t>
          </a:r>
        </a:p>
      </dsp:txBody>
      <dsp:txXfrm>
        <a:off x="4084368" y="1625600"/>
        <a:ext cx="1981785" cy="1625600"/>
      </dsp:txXfrm>
    </dsp:sp>
    <dsp:sp modelId="{EC3798E6-30F1-4891-B4EF-39B5A6BAD649}">
      <dsp:nvSpPr>
        <dsp:cNvPr id="0" name=""/>
        <dsp:cNvSpPr/>
      </dsp:nvSpPr>
      <dsp:spPr>
        <a:xfrm>
          <a:off x="4398605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3D02B9-73FE-4CDF-B6B8-22F49BED88BB}">
      <dsp:nvSpPr>
        <dsp:cNvPr id="0" name=""/>
        <dsp:cNvSpPr/>
      </dsp:nvSpPr>
      <dsp:spPr>
        <a:xfrm>
          <a:off x="6125607" y="0"/>
          <a:ext cx="1981785" cy="4064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Corbel" panose="020B0503020204020204" pitchFamily="34" charset="0"/>
            </a:rPr>
            <a:t>The Impact</a:t>
          </a:r>
        </a:p>
      </dsp:txBody>
      <dsp:txXfrm>
        <a:off x="6125607" y="1625600"/>
        <a:ext cx="1981785" cy="1625600"/>
      </dsp:txXfrm>
    </dsp:sp>
    <dsp:sp modelId="{A05A0C6F-D0B0-4F29-99E1-012CF5A701D4}">
      <dsp:nvSpPr>
        <dsp:cNvPr id="0" name=""/>
        <dsp:cNvSpPr/>
      </dsp:nvSpPr>
      <dsp:spPr>
        <a:xfrm>
          <a:off x="6439844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1A7471-D553-44CE-A073-B3B7A66207D5}">
      <dsp:nvSpPr>
        <dsp:cNvPr id="0" name=""/>
        <dsp:cNvSpPr/>
      </dsp:nvSpPr>
      <dsp:spPr>
        <a:xfrm>
          <a:off x="324371" y="3251200"/>
          <a:ext cx="7460541" cy="609600"/>
        </a:xfrm>
        <a:prstGeom prst="leftRight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B93F0-FE39-473E-83F1-C5844D9D2F06}">
      <dsp:nvSpPr>
        <dsp:cNvPr id="0" name=""/>
        <dsp:cNvSpPr/>
      </dsp:nvSpPr>
      <dsp:spPr>
        <a:xfrm>
          <a:off x="993740" y="1418"/>
          <a:ext cx="1733922" cy="173392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Information Needed to Make Decisions</a:t>
          </a:r>
        </a:p>
      </dsp:txBody>
      <dsp:txXfrm>
        <a:off x="1247667" y="255345"/>
        <a:ext cx="1226068" cy="1226068"/>
      </dsp:txXfrm>
    </dsp:sp>
    <dsp:sp modelId="{7C5E50B5-BE9D-4277-BB7C-60DFB9D39B2E}">
      <dsp:nvSpPr>
        <dsp:cNvPr id="0" name=""/>
        <dsp:cNvSpPr/>
      </dsp:nvSpPr>
      <dsp:spPr>
        <a:xfrm>
          <a:off x="1357863" y="1876134"/>
          <a:ext cx="1005674" cy="1005674"/>
        </a:xfrm>
        <a:prstGeom prst="mathPlus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491165" y="2260704"/>
        <a:ext cx="739070" cy="236534"/>
      </dsp:txXfrm>
    </dsp:sp>
    <dsp:sp modelId="{E435C9AA-2E37-417C-9EA2-BAACB6EAE6F3}">
      <dsp:nvSpPr>
        <dsp:cNvPr id="0" name=""/>
        <dsp:cNvSpPr/>
      </dsp:nvSpPr>
      <dsp:spPr>
        <a:xfrm>
          <a:off x="993740" y="3022603"/>
          <a:ext cx="1733922" cy="173392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Time to Read and Prepare</a:t>
          </a:r>
        </a:p>
      </dsp:txBody>
      <dsp:txXfrm>
        <a:off x="1247667" y="3276530"/>
        <a:ext cx="1226068" cy="1226068"/>
      </dsp:txXfrm>
    </dsp:sp>
    <dsp:sp modelId="{0543111E-FD32-467A-87EA-017EF753125C}">
      <dsp:nvSpPr>
        <dsp:cNvPr id="0" name=""/>
        <dsp:cNvSpPr/>
      </dsp:nvSpPr>
      <dsp:spPr>
        <a:xfrm>
          <a:off x="2987750" y="2056462"/>
          <a:ext cx="551387" cy="6450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987750" y="2185466"/>
        <a:ext cx="385971" cy="387011"/>
      </dsp:txXfrm>
    </dsp:sp>
    <dsp:sp modelId="{4BC28AD7-8BA9-469F-B410-1C8A78EAD55D}">
      <dsp:nvSpPr>
        <dsp:cNvPr id="0" name=""/>
        <dsp:cNvSpPr/>
      </dsp:nvSpPr>
      <dsp:spPr>
        <a:xfrm>
          <a:off x="3768015" y="645049"/>
          <a:ext cx="3467844" cy="346784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Board’s Culture and Impact on Organizational Performance</a:t>
          </a:r>
        </a:p>
      </dsp:txBody>
      <dsp:txXfrm>
        <a:off x="4275869" y="1152903"/>
        <a:ext cx="2452136" cy="24521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873DD-4449-47F1-9DF1-2DDAB6BB8425}">
      <dsp:nvSpPr>
        <dsp:cNvPr id="0" name=""/>
        <dsp:cNvSpPr/>
      </dsp:nvSpPr>
      <dsp:spPr>
        <a:xfrm>
          <a:off x="1282" y="262576"/>
          <a:ext cx="2157304" cy="1850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76200" rIns="213360" bIns="762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 board might be too small if…</a:t>
          </a:r>
        </a:p>
      </dsp:txBody>
      <dsp:txXfrm>
        <a:off x="1282" y="262576"/>
        <a:ext cx="2157304" cy="1850062"/>
      </dsp:txXfrm>
    </dsp:sp>
    <dsp:sp modelId="{6DC740BD-9378-4599-9604-C901CF872776}">
      <dsp:nvSpPr>
        <dsp:cNvPr id="0" name=""/>
        <dsp:cNvSpPr/>
      </dsp:nvSpPr>
      <dsp:spPr>
        <a:xfrm>
          <a:off x="2158586" y="204762"/>
          <a:ext cx="404648" cy="1965691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FF56EC-DD72-4F42-91F0-A8F12657F73D}">
      <dsp:nvSpPr>
        <dsp:cNvPr id="0" name=""/>
        <dsp:cNvSpPr/>
      </dsp:nvSpPr>
      <dsp:spPr>
        <a:xfrm>
          <a:off x="2725094" y="204762"/>
          <a:ext cx="5503223" cy="19656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it does not have access to the expertise and perspectives it needs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it struggles to maintain independence or exert influence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it does not have access to the networks it needs to build its reach and reputation</a:t>
          </a:r>
        </a:p>
      </dsp:txBody>
      <dsp:txXfrm>
        <a:off x="2725094" y="204762"/>
        <a:ext cx="5503223" cy="1965691"/>
      </dsp:txXfrm>
    </dsp:sp>
    <dsp:sp modelId="{0D12EAD8-8E4F-4FE9-AAE2-A2D726D0F3B5}">
      <dsp:nvSpPr>
        <dsp:cNvPr id="0" name=""/>
        <dsp:cNvSpPr/>
      </dsp:nvSpPr>
      <dsp:spPr>
        <a:xfrm>
          <a:off x="1282" y="2648358"/>
          <a:ext cx="2203010" cy="1447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76200" rIns="213360" bIns="762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 board might be too big if…</a:t>
          </a:r>
        </a:p>
      </dsp:txBody>
      <dsp:txXfrm>
        <a:off x="1282" y="2648358"/>
        <a:ext cx="2203010" cy="1447875"/>
      </dsp:txXfrm>
    </dsp:sp>
    <dsp:sp modelId="{070B367D-6D82-4457-8578-278664AEA8A6}">
      <dsp:nvSpPr>
        <dsp:cNvPr id="0" name=""/>
        <dsp:cNvSpPr/>
      </dsp:nvSpPr>
      <dsp:spPr>
        <a:xfrm>
          <a:off x="2204292" y="2404453"/>
          <a:ext cx="401434" cy="1935684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C27A5-C95D-4D5A-BFAC-659B2DB974EC}">
      <dsp:nvSpPr>
        <dsp:cNvPr id="0" name=""/>
        <dsp:cNvSpPr/>
      </dsp:nvSpPr>
      <dsp:spPr>
        <a:xfrm>
          <a:off x="2766299" y="2404453"/>
          <a:ext cx="5459503" cy="19356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there are too many board members to engage in a full-board conversation.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real deliberation sits with an executive committee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board members are disconnected from the board’s governing role</a:t>
          </a:r>
        </a:p>
      </dsp:txBody>
      <dsp:txXfrm>
        <a:off x="2766299" y="2404453"/>
        <a:ext cx="5459503" cy="19356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25F96-74B2-4378-886F-DE18457EA054}">
      <dsp:nvSpPr>
        <dsp:cNvPr id="0" name=""/>
        <dsp:cNvSpPr/>
      </dsp:nvSpPr>
      <dsp:spPr>
        <a:xfrm>
          <a:off x="40" y="34477"/>
          <a:ext cx="3845569" cy="125056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 good case for </a:t>
          </a:r>
          <a:br>
            <a:rPr lang="en-US" sz="2500" kern="1200" dirty="0"/>
          </a:br>
          <a:r>
            <a:rPr lang="en-US" sz="2500" kern="1200" dirty="0"/>
            <a:t>a standing committee</a:t>
          </a:r>
        </a:p>
      </dsp:txBody>
      <dsp:txXfrm>
        <a:off x="40" y="34477"/>
        <a:ext cx="3845569" cy="1250569"/>
      </dsp:txXfrm>
    </dsp:sp>
    <dsp:sp modelId="{68977AE6-D12B-4B8B-891D-57F0FDC425EE}">
      <dsp:nvSpPr>
        <dsp:cNvPr id="0" name=""/>
        <dsp:cNvSpPr/>
      </dsp:nvSpPr>
      <dsp:spPr>
        <a:xfrm>
          <a:off x="40" y="1285047"/>
          <a:ext cx="3845569" cy="322537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There is an ongoing need for board work on a particular issue or set of issues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The work can be effectively delegated to a smaller group of the board</a:t>
          </a:r>
        </a:p>
      </dsp:txBody>
      <dsp:txXfrm>
        <a:off x="40" y="1285047"/>
        <a:ext cx="3845569" cy="3225375"/>
      </dsp:txXfrm>
    </dsp:sp>
    <dsp:sp modelId="{AFEBE601-B0DA-466C-9FCE-DC159D7C947F}">
      <dsp:nvSpPr>
        <dsp:cNvPr id="0" name=""/>
        <dsp:cNvSpPr/>
      </dsp:nvSpPr>
      <dsp:spPr>
        <a:xfrm>
          <a:off x="4383989" y="34477"/>
          <a:ext cx="3845569" cy="125056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Signs that a standing committee isn’t the answer</a:t>
          </a:r>
        </a:p>
      </dsp:txBody>
      <dsp:txXfrm>
        <a:off x="4383989" y="34477"/>
        <a:ext cx="3845569" cy="1250569"/>
      </dsp:txXfrm>
    </dsp:sp>
    <dsp:sp modelId="{9CE238D6-0979-474D-AE17-39F6E5E2A221}">
      <dsp:nvSpPr>
        <dsp:cNvPr id="0" name=""/>
        <dsp:cNvSpPr/>
      </dsp:nvSpPr>
      <dsp:spPr>
        <a:xfrm>
          <a:off x="4383989" y="1285047"/>
          <a:ext cx="3845569" cy="322537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The need is short-term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The role of the group is unclear or duplicative of a staff function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Risk of usurping the full board’s governing responsibilities</a:t>
          </a:r>
        </a:p>
      </dsp:txBody>
      <dsp:txXfrm>
        <a:off x="4383989" y="1285047"/>
        <a:ext cx="3845569" cy="3225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E744-0A4C-2A46-A06B-BF64E0A6F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54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E744-0A4C-2A46-A06B-BF64E0A6F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40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E744-0A4C-2A46-A06B-BF64E0A6F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8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26587"/>
            <a:ext cx="4038600" cy="40995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26587"/>
            <a:ext cx="4038600" cy="40995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E744-0A4C-2A46-A06B-BF64E0A6F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9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E744-0A4C-2A46-A06B-BF64E0A6F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53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000" b="1">
                <a:solidFill>
                  <a:srgbClr val="235D78"/>
                </a:solidFill>
              </a:defRPr>
            </a:lvl1pPr>
            <a:lvl2pPr algn="l">
              <a:defRPr sz="2000"/>
            </a:lvl2pPr>
            <a:lvl3pPr algn="l">
              <a:defRPr sz="2000"/>
            </a:lvl3pPr>
            <a:lvl4pPr algn="l">
              <a:defRPr sz="2000"/>
            </a:lvl4pPr>
            <a:lvl5pPr algn="l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AE744-0A4C-2A46-A06B-BF64E0A6F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00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835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05949"/>
            <a:ext cx="8229600" cy="4120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35D78"/>
                </a:solidFill>
                <a:latin typeface="Corbel"/>
                <a:cs typeface="Corbel"/>
              </a:defRPr>
            </a:lvl1pPr>
          </a:lstStyle>
          <a:p>
            <a:fld id="{47AAE744-0A4C-2A46-A06B-BF64E0A6FD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BoardSource-Logo-Tagline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44" y="6381257"/>
            <a:ext cx="1615712" cy="34021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457200" y="6239282"/>
            <a:ext cx="8229600" cy="0"/>
          </a:xfrm>
          <a:prstGeom prst="line">
            <a:avLst/>
          </a:prstGeom>
          <a:ln w="25400">
            <a:solidFill>
              <a:srgbClr val="E495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98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E49523"/>
          </a:solidFill>
          <a:latin typeface="Corbe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Corbel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Corbel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Corbel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Corbel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Corbe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eadingwithintent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leadingwithintent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WI_PPT_CV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85"/>
            <a:ext cx="918958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3657" y="5995283"/>
            <a:ext cx="9189581" cy="862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0925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>
                <a:solidFill>
                  <a:schemeClr val="bg1"/>
                </a:solidFill>
              </a:rPr>
              <a:t>Is Your Board Structured for Impact?</a:t>
            </a:r>
            <a:endParaRPr lang="en-US" sz="4400" b="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353" y="4056826"/>
            <a:ext cx="6400800" cy="87630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Insights from </a:t>
            </a:r>
            <a:r>
              <a:rPr lang="en-US" sz="3000" i="1" dirty="0">
                <a:solidFill>
                  <a:schemeClr val="bg1"/>
                </a:solidFill>
              </a:rPr>
              <a:t>Leading with Intent 2017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239282"/>
            <a:ext cx="8229600" cy="0"/>
          </a:xfrm>
          <a:prstGeom prst="line">
            <a:avLst/>
          </a:prstGeom>
          <a:ln w="25400">
            <a:solidFill>
              <a:srgbClr val="E495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http://nonprofitquarterly.org/files/2015/04/npqheader1170.png">
            <a:extLst>
              <a:ext uri="{FF2B5EF4-FFF2-40B4-BE49-F238E27FC236}">
                <a16:creationId xmlns:a16="http://schemas.microsoft.com/office/drawing/2014/main" id="{A3BD1160-ABE9-4ACF-8B89-8C5DCC154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r="74017"/>
          <a:stretch>
            <a:fillRect/>
          </a:stretch>
        </p:blipFill>
        <p:spPr bwMode="auto">
          <a:xfrm>
            <a:off x="1300041" y="6352163"/>
            <a:ext cx="1040571" cy="410752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DD3A05-4D2D-43AF-94E0-81DF230FA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170" y="6318097"/>
            <a:ext cx="1856630" cy="4448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63" y="6382850"/>
            <a:ext cx="1804946" cy="3800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4935" y="6485916"/>
            <a:ext cx="119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Corbel" panose="020B0503020204020204" pitchFamily="34" charset="0"/>
              </a:rPr>
              <a:t>Hosted by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33198" y="6485916"/>
            <a:ext cx="119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Corbel" panose="020B0503020204020204" pitchFamily="34" charset="0"/>
              </a:rPr>
              <a:t>Sponsored by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7E7452-38C8-4E8B-BA20-FDA7C1E097E3}"/>
              </a:ext>
            </a:extLst>
          </p:cNvPr>
          <p:cNvSpPr txBox="1"/>
          <p:nvPr/>
        </p:nvSpPr>
        <p:spPr>
          <a:xfrm>
            <a:off x="27855" y="4615404"/>
            <a:ext cx="2021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Join the conversation! Use our hashtag, #</a:t>
            </a:r>
            <a:r>
              <a:rPr lang="en-US" sz="2000" dirty="0" err="1">
                <a:solidFill>
                  <a:srgbClr val="FFC000"/>
                </a:solidFill>
              </a:rPr>
              <a:t>BuildYourBoard</a:t>
            </a:r>
            <a:endParaRPr lang="en-US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43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219"/>
            <a:ext cx="8229600" cy="1143000"/>
          </a:xfrm>
        </p:spPr>
        <p:txBody>
          <a:bodyPr/>
          <a:lstStyle/>
          <a:p>
            <a:r>
              <a:rPr lang="en-US" dirty="0"/>
              <a:t>Board Meeting Preparation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8219"/>
            <a:ext cx="8229600" cy="292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11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219"/>
            <a:ext cx="8229600" cy="1143000"/>
          </a:xfrm>
        </p:spPr>
        <p:txBody>
          <a:bodyPr/>
          <a:lstStyle/>
          <a:p>
            <a:r>
              <a:rPr lang="en-US" dirty="0"/>
              <a:t>A Potential Blind Spot for Executives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0168668"/>
              </p:ext>
            </p:extLst>
          </p:nvPr>
        </p:nvGraphicFramePr>
        <p:xfrm>
          <a:off x="457200" y="1368220"/>
          <a:ext cx="8229600" cy="475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6" descr="Image result for discussion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64" y="-85325"/>
            <a:ext cx="1343632" cy="134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856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219"/>
            <a:ext cx="8229600" cy="1143000"/>
          </a:xfrm>
        </p:spPr>
        <p:txBody>
          <a:bodyPr/>
          <a:lstStyle/>
          <a:p>
            <a:r>
              <a:rPr lang="en-US" dirty="0"/>
              <a:t>Board Size: Trend toward smaller boards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8218"/>
            <a:ext cx="8110332" cy="235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37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219"/>
            <a:ext cx="8229600" cy="1143000"/>
          </a:xfrm>
        </p:spPr>
        <p:txBody>
          <a:bodyPr/>
          <a:lstStyle/>
          <a:p>
            <a:r>
              <a:rPr lang="en-US" dirty="0"/>
              <a:t>Meeting Practices by Board Size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7200" y="1652016"/>
            <a:ext cx="8229600" cy="2406578"/>
            <a:chOff x="457200" y="1176528"/>
            <a:chExt cx="8229600" cy="24065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130"/>
            <a:stretch/>
          </p:blipFill>
          <p:spPr>
            <a:xfrm>
              <a:off x="457200" y="1176528"/>
              <a:ext cx="8229600" cy="133502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630"/>
            <a:stretch/>
          </p:blipFill>
          <p:spPr>
            <a:xfrm>
              <a:off x="457200" y="2511552"/>
              <a:ext cx="8229600" cy="1071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6787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219"/>
            <a:ext cx="8229600" cy="1143000"/>
          </a:xfrm>
        </p:spPr>
        <p:txBody>
          <a:bodyPr/>
          <a:lstStyle/>
          <a:p>
            <a:r>
              <a:rPr lang="en-US" dirty="0"/>
              <a:t>Reflection on Board Size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368220"/>
          <a:ext cx="8229600" cy="454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6" descr="Image result for discussion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64" y="-85325"/>
            <a:ext cx="1343632" cy="134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67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219"/>
            <a:ext cx="8229600" cy="1143000"/>
          </a:xfrm>
        </p:spPr>
        <p:txBody>
          <a:bodyPr/>
          <a:lstStyle/>
          <a:p>
            <a:r>
              <a:rPr lang="en-US" dirty="0"/>
              <a:t>Term Limits: Adoption rates over time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8218"/>
            <a:ext cx="8301132" cy="2947749"/>
          </a:xfrm>
          <a:prstGeom prst="rect">
            <a:avLst/>
          </a:prstGeom>
        </p:spPr>
      </p:pic>
      <p:pic>
        <p:nvPicPr>
          <p:cNvPr id="4" name="Picture 6" descr="Image result for discussion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64" y="-85325"/>
            <a:ext cx="1343632" cy="134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219"/>
            <a:ext cx="8229600" cy="1143000"/>
          </a:xfrm>
        </p:spPr>
        <p:txBody>
          <a:bodyPr/>
          <a:lstStyle/>
          <a:p>
            <a:r>
              <a:rPr lang="en-US" dirty="0"/>
              <a:t>Committees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56027"/>
            <a:ext cx="4919472" cy="412021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Average number of standing committees is 4.5 (down from 6.6 in 1994)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Most common committees: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Executive (76%)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Finance (76%)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Governance (70%)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Fundraising (53%)</a:t>
            </a:r>
          </a:p>
          <a:p>
            <a:endParaRPr lang="en-US" dirty="0"/>
          </a:p>
        </p:txBody>
      </p:sp>
      <p:pic>
        <p:nvPicPr>
          <p:cNvPr id="1026" name="Picture 2" descr="Image result for committee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894" y="1517018"/>
            <a:ext cx="3107906" cy="286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discussion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64" y="-85325"/>
            <a:ext cx="1343632" cy="134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815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219"/>
            <a:ext cx="8229600" cy="1143000"/>
          </a:xfrm>
        </p:spPr>
        <p:txBody>
          <a:bodyPr/>
          <a:lstStyle/>
          <a:p>
            <a:r>
              <a:rPr lang="en-US" dirty="0"/>
              <a:t>Reflection on Standing Committees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5926294"/>
              </p:ext>
            </p:extLst>
          </p:nvPr>
        </p:nvGraphicFramePr>
        <p:xfrm>
          <a:off x="457200" y="1368220"/>
          <a:ext cx="8229600" cy="454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6" descr="Image result for discussion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64" y="-85325"/>
            <a:ext cx="1343632" cy="134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07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219"/>
            <a:ext cx="8229600" cy="1143000"/>
          </a:xfrm>
        </p:spPr>
        <p:txBody>
          <a:bodyPr/>
          <a:lstStyle/>
          <a:p>
            <a:r>
              <a:rPr lang="en-US" dirty="0"/>
              <a:t>The Importance of the Governance Committee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368219"/>
            <a:ext cx="8312127" cy="2500396"/>
          </a:xfrm>
          <a:prstGeom prst="rect">
            <a:avLst/>
          </a:prstGeom>
        </p:spPr>
      </p:pic>
      <p:pic>
        <p:nvPicPr>
          <p:cNvPr id="4" name="Picture 6" descr="Image result for discussion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64" y="-85325"/>
            <a:ext cx="1343632" cy="134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909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12087"/>
            <a:ext cx="8229600" cy="1143000"/>
          </a:xfrm>
        </p:spPr>
        <p:txBody>
          <a:bodyPr/>
          <a:lstStyle/>
          <a:p>
            <a:r>
              <a:rPr lang="en-US" dirty="0"/>
              <a:t>Learn More &amp; Take Action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Download the report at </a:t>
            </a:r>
            <a:r>
              <a:rPr lang="en-US" dirty="0">
                <a:hlinkClick r:id="rId2"/>
              </a:rPr>
              <a:t>leadingwithintent.org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Join future webinar discussions, hosted by Nonprofit Quarterly: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November 14</a:t>
            </a:r>
            <a:r>
              <a:rPr lang="en-US" baseline="30000" dirty="0"/>
              <a:t>th</a:t>
            </a:r>
            <a:r>
              <a:rPr lang="en-US" dirty="0"/>
              <a:t>: The Importance of Board Understanding of Programs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December 12</a:t>
            </a:r>
            <a:r>
              <a:rPr lang="en-US" baseline="30000" dirty="0"/>
              <a:t>th</a:t>
            </a:r>
            <a:r>
              <a:rPr lang="en-US" dirty="0"/>
              <a:t>: The Critical Role of Board Chairs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“Opportunities for Reflection” as a starting point for board 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512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27"/>
            <a:ext cx="8229600" cy="1143000"/>
          </a:xfrm>
        </p:spPr>
        <p:txBody>
          <a:bodyPr/>
          <a:lstStyle/>
          <a:p>
            <a:r>
              <a:rPr lang="en-US" dirty="0"/>
              <a:t>Today’s Conversation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920254"/>
              </p:ext>
            </p:extLst>
          </p:nvPr>
        </p:nvGraphicFramePr>
        <p:xfrm>
          <a:off x="276726" y="1355725"/>
          <a:ext cx="8578516" cy="4121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7030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E74DC34-AA7F-534A-9086-6E85837D99C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742266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9387" y="955354"/>
            <a:ext cx="8785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+mj-lt"/>
              </a:rPr>
              <a:t>Thank you for joining us!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92609" y="2319071"/>
            <a:ext cx="8664576" cy="838200"/>
          </a:xfrm>
          <a:prstGeom prst="rect">
            <a:avLst/>
          </a:prstGeom>
        </p:spPr>
        <p:txBody>
          <a:bodyPr vert="horz" anchor="t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46AF3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solidFill>
                  <a:schemeClr val="tx1"/>
                </a:solidFill>
              </a:rPr>
              <a:t>Nonprofit Quarterly </a:t>
            </a:r>
            <a:r>
              <a:rPr lang="en-US" sz="2400" dirty="0">
                <a:solidFill>
                  <a:schemeClr val="tx1"/>
                </a:solidFill>
              </a:rPr>
              <a:t>relies on your generous support. If you enjoyed this webinar, please consider donating today!</a:t>
            </a:r>
          </a:p>
          <a:p>
            <a:r>
              <a:rPr lang="en-US" sz="2400" i="1" dirty="0">
                <a:solidFill>
                  <a:srgbClr val="235D78"/>
                </a:solidFill>
              </a:rPr>
              <a:t>https://nonprofitquarterly.networkforgood.com/ </a:t>
            </a:r>
            <a:endParaRPr lang="en-US" sz="2400" dirty="0">
              <a:solidFill>
                <a:srgbClr val="235D78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6927" y="2229534"/>
            <a:ext cx="9144000" cy="24457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499485" y="2099657"/>
            <a:ext cx="8359776" cy="0"/>
          </a:xfrm>
          <a:prstGeom prst="line">
            <a:avLst/>
          </a:prstGeom>
          <a:ln w="571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http://nonprofitquarterly.org/files/2015/04/npqheader1170.png">
            <a:extLst>
              <a:ext uri="{FF2B5EF4-FFF2-40B4-BE49-F238E27FC236}">
                <a16:creationId xmlns:a16="http://schemas.microsoft.com/office/drawing/2014/main" id="{C2B877F3-370A-4A7D-BC48-EA00EFD7D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74017"/>
          <a:stretch>
            <a:fillRect/>
          </a:stretch>
        </p:blipFill>
        <p:spPr bwMode="auto">
          <a:xfrm>
            <a:off x="1733028" y="4524889"/>
            <a:ext cx="2178382" cy="909459"/>
          </a:xfrm>
          <a:prstGeom prst="rect">
            <a:avLst/>
          </a:prstGeom>
          <a:noFill/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BFD4679-9AC1-41B2-8AAA-B5029376C39D}"/>
              </a:ext>
            </a:extLst>
          </p:cNvPr>
          <p:cNvGrpSpPr/>
          <p:nvPr/>
        </p:nvGrpSpPr>
        <p:grpSpPr>
          <a:xfrm>
            <a:off x="5658238" y="6276281"/>
            <a:ext cx="2909690" cy="387763"/>
            <a:chOff x="6113540" y="6433889"/>
            <a:chExt cx="2909690" cy="38776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B62ABF2-277B-420B-B9A6-48018C0E5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4742" y="6433889"/>
              <a:ext cx="1618488" cy="387763"/>
            </a:xfrm>
            <a:prstGeom prst="rect">
              <a:avLst/>
            </a:prstGeom>
          </p:spPr>
        </p:pic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A8862B56-4404-4D17-8EE7-9587D7DEC794}"/>
                </a:ext>
              </a:extLst>
            </p:cNvPr>
            <p:cNvSpPr txBox="1">
              <a:spLocks/>
            </p:cNvSpPr>
            <p:nvPr/>
          </p:nvSpPr>
          <p:spPr>
            <a:xfrm>
              <a:off x="6113540" y="6470163"/>
              <a:ext cx="1291202" cy="33140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8000" kern="1200" spc="-5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Sponsored by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3" name="Picture 2" descr="Image result for boardsource">
            <a:extLst>
              <a:ext uri="{FF2B5EF4-FFF2-40B4-BE49-F238E27FC236}">
                <a16:creationId xmlns:a16="http://schemas.microsoft.com/office/drawing/2014/main" id="{AB0807FA-FECD-4794-AE3A-6A22695F8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73" y="4625301"/>
            <a:ext cx="3364992" cy="7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45408" y="6312555"/>
            <a:ext cx="2012830" cy="4089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6396BB-6A3B-4AB1-98B8-F2E08BC03A39}"/>
              </a:ext>
            </a:extLst>
          </p:cNvPr>
          <p:cNvSpPr txBox="1"/>
          <p:nvPr/>
        </p:nvSpPr>
        <p:spPr>
          <a:xfrm>
            <a:off x="1267915" y="5779844"/>
            <a:ext cx="7502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Share what you learned! Use our hashtag, #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BuildYourBoard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6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219"/>
            <a:ext cx="8229600" cy="1143000"/>
          </a:xfrm>
        </p:spPr>
        <p:txBody>
          <a:bodyPr/>
          <a:lstStyle/>
          <a:p>
            <a:r>
              <a:rPr lang="en-US" dirty="0"/>
              <a:t>Does Board Structure Matter?</a:t>
            </a:r>
          </a:p>
        </p:txBody>
      </p:sp>
      <p:pic>
        <p:nvPicPr>
          <p:cNvPr id="1028" name="Picture 4" descr="Image result for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12" y="1368219"/>
            <a:ext cx="6450376" cy="429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71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27"/>
            <a:ext cx="8229600" cy="1143000"/>
          </a:xfrm>
        </p:spPr>
        <p:txBody>
          <a:bodyPr/>
          <a:lstStyle/>
          <a:p>
            <a:r>
              <a:rPr lang="en-US" dirty="0"/>
              <a:t>About the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6027"/>
            <a:ext cx="8229600" cy="41202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Biennial study of board composition, </a:t>
            </a:r>
            <a:br>
              <a:rPr lang="en-US" sz="2600" dirty="0"/>
            </a:br>
            <a:r>
              <a:rPr lang="en-US" sz="2600" dirty="0"/>
              <a:t>culture, and performance.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First data collected in 1994.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Moment in time snapshots of </a:t>
            </a:r>
            <a:br>
              <a:rPr lang="en-US" sz="2600" dirty="0"/>
            </a:br>
            <a:r>
              <a:rPr lang="en-US" sz="2600" dirty="0"/>
              <a:t>board strengths and challenges.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Convenience sample of executives </a:t>
            </a:r>
            <a:br>
              <a:rPr lang="en-US" sz="2600" dirty="0"/>
            </a:br>
            <a:r>
              <a:rPr lang="en-US" sz="2600" dirty="0"/>
              <a:t>and board chairs.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Available for download at </a:t>
            </a:r>
            <a:br>
              <a:rPr lang="en-US" sz="2600" dirty="0"/>
            </a:br>
            <a:r>
              <a:rPr lang="en-US" sz="2600" dirty="0">
                <a:hlinkClick r:id="rId2"/>
              </a:rPr>
              <a:t>leadingwithintent.org</a:t>
            </a:r>
            <a:r>
              <a:rPr lang="en-US" sz="2600" dirty="0"/>
              <a:t>. </a:t>
            </a:r>
          </a:p>
          <a:p>
            <a:endParaRPr lang="en-US" dirty="0"/>
          </a:p>
        </p:txBody>
      </p:sp>
      <p:pic>
        <p:nvPicPr>
          <p:cNvPr id="5" name="Picture 4" descr="LWI-2017-Co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1356026"/>
            <a:ext cx="2505456" cy="324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28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219"/>
            <a:ext cx="8229600" cy="1143000"/>
          </a:xfrm>
        </p:spPr>
        <p:txBody>
          <a:bodyPr/>
          <a:lstStyle/>
          <a:p>
            <a:r>
              <a:rPr lang="en-US" dirty="0"/>
              <a:t>About the Respondents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39" y="1368219"/>
            <a:ext cx="8158721" cy="239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65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219"/>
            <a:ext cx="8229600" cy="1143000"/>
          </a:xfrm>
        </p:spPr>
        <p:txBody>
          <a:bodyPr/>
          <a:lstStyle/>
          <a:p>
            <a:r>
              <a:rPr lang="en-US" dirty="0"/>
              <a:t>A Snapshot of Who Boards Are and How They Work</a:t>
            </a: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577516" y="1757947"/>
          <a:ext cx="81092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9536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219"/>
            <a:ext cx="8229600" cy="1143000"/>
          </a:xfrm>
        </p:spPr>
        <p:txBody>
          <a:bodyPr/>
          <a:lstStyle/>
          <a:p>
            <a:r>
              <a:rPr lang="en-US" dirty="0"/>
              <a:t>What Matters Most?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162811"/>
            <a:ext cx="7132320" cy="4876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83318" y="2492027"/>
            <a:ext cx="3400427" cy="93030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80876" y="2859113"/>
            <a:ext cx="3302442" cy="56321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Image result for discussion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64" y="-85325"/>
            <a:ext cx="1343632" cy="134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273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219"/>
            <a:ext cx="8229600" cy="1143000"/>
          </a:xfrm>
        </p:spPr>
        <p:txBody>
          <a:bodyPr/>
          <a:lstStyle/>
          <a:p>
            <a:r>
              <a:rPr lang="en-US" dirty="0"/>
              <a:t>Structuring Quality Board Meetings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" y="1162812"/>
            <a:ext cx="6233160" cy="489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3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219"/>
            <a:ext cx="8229600" cy="1143000"/>
          </a:xfrm>
        </p:spPr>
        <p:txBody>
          <a:bodyPr/>
          <a:lstStyle/>
          <a:p>
            <a:r>
              <a:rPr lang="en-US" dirty="0"/>
              <a:t>Structuring Quality Board Meetings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0472"/>
            <a:ext cx="8254257" cy="3032760"/>
          </a:xfrm>
          <a:prstGeom prst="rect">
            <a:avLst/>
          </a:prstGeom>
        </p:spPr>
      </p:pic>
      <p:pic>
        <p:nvPicPr>
          <p:cNvPr id="4" name="Picture 6" descr="Image result for discussion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64" y="-85325"/>
            <a:ext cx="1343632" cy="134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844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DS">
      <a:dk1>
        <a:srgbClr val="1C3141"/>
      </a:dk1>
      <a:lt1>
        <a:sysClr val="window" lastClr="FFFFFF"/>
      </a:lt1>
      <a:dk2>
        <a:srgbClr val="44484B"/>
      </a:dk2>
      <a:lt2>
        <a:srgbClr val="FF9600"/>
      </a:lt2>
      <a:accent1>
        <a:srgbClr val="FF9600"/>
      </a:accent1>
      <a:accent2>
        <a:srgbClr val="FF0043"/>
      </a:accent2>
      <a:accent3>
        <a:srgbClr val="1C3141"/>
      </a:accent3>
      <a:accent4>
        <a:srgbClr val="DB192A"/>
      </a:accent4>
      <a:accent5>
        <a:srgbClr val="44484B"/>
      </a:accent5>
      <a:accent6>
        <a:srgbClr val="FF9600"/>
      </a:accent6>
      <a:hlink>
        <a:srgbClr val="0086A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443</Words>
  <Application>Microsoft Office PowerPoint</Application>
  <PresentationFormat>On-screen Show (4:3)</PresentationFormat>
  <Paragraphs>74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Corbel</vt:lpstr>
      <vt:lpstr>Office Theme</vt:lpstr>
      <vt:lpstr>Is Your Board Structured for Impact?</vt:lpstr>
      <vt:lpstr>Today’s Conversation</vt:lpstr>
      <vt:lpstr>Does Board Structure Matter?</vt:lpstr>
      <vt:lpstr>About the Study</vt:lpstr>
      <vt:lpstr>About the Respondents</vt:lpstr>
      <vt:lpstr>A Snapshot of Who Boards Are and How They Work</vt:lpstr>
      <vt:lpstr>What Matters Most?</vt:lpstr>
      <vt:lpstr>Structuring Quality Board Meetings</vt:lpstr>
      <vt:lpstr>Structuring Quality Board Meetings</vt:lpstr>
      <vt:lpstr>Board Meeting Preparation</vt:lpstr>
      <vt:lpstr>A Potential Blind Spot for Executives</vt:lpstr>
      <vt:lpstr>Board Size: Trend toward smaller boards</vt:lpstr>
      <vt:lpstr>Meeting Practices by Board Size</vt:lpstr>
      <vt:lpstr>Reflection on Board Size</vt:lpstr>
      <vt:lpstr>Term Limits: Adoption rates over time</vt:lpstr>
      <vt:lpstr>Committees</vt:lpstr>
      <vt:lpstr>Reflection on Standing Committees</vt:lpstr>
      <vt:lpstr>The Importance of the Governance Committee</vt:lpstr>
      <vt:lpstr>Learn More &amp; Take Action</vt:lpstr>
      <vt:lpstr>PowerPoint Presentation</vt:lpstr>
    </vt:vector>
  </TitlesOfParts>
  <Company>Meeeeeeeee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Lavinder</dc:creator>
  <cp:lastModifiedBy>Erin Rubin</cp:lastModifiedBy>
  <cp:revision>72</cp:revision>
  <dcterms:created xsi:type="dcterms:W3CDTF">2017-09-08T18:55:39Z</dcterms:created>
  <dcterms:modified xsi:type="dcterms:W3CDTF">2017-10-06T16:13:36Z</dcterms:modified>
</cp:coreProperties>
</file>