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8" r:id="rId3"/>
    <p:sldId id="258" r:id="rId4"/>
    <p:sldId id="262" r:id="rId5"/>
    <p:sldId id="267" r:id="rId6"/>
    <p:sldId id="256" r:id="rId7"/>
    <p:sldId id="257" r:id="rId8"/>
  </p:sldIdLst>
  <p:sldSz cx="24384000" cy="13716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326"/>
    <a:srgbClr val="FFD03B"/>
    <a:srgbClr val="F7D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4" autoAdjust="0"/>
    <p:restoredTop sz="90104" autoAdjust="0"/>
  </p:normalViewPr>
  <p:slideViewPr>
    <p:cSldViewPr snapToGrid="0">
      <p:cViewPr varScale="1">
        <p:scale>
          <a:sx n="58" d="100"/>
          <a:sy n="58" d="100"/>
        </p:scale>
        <p:origin x="100" y="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12747-AF4D-459F-8860-5DF0D7D8E7C4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DF53B-279F-4353-BC1E-28CDC19057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22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0A067-0D58-4CD4-8D72-2421C088C19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71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F53B-279F-4353-BC1E-28CDC19057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1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F53B-279F-4353-BC1E-28CDC19057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93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F53B-279F-4353-BC1E-28CDC19057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02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F53B-279F-4353-BC1E-28CDC19057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95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DF53B-279F-4353-BC1E-28CDC19057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89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702111"/>
      </p:ext>
    </p:extLst>
  </p:cSld>
  <p:clrMapOvr>
    <a:masterClrMapping/>
  </p:clrMapOvr>
  <p:transition spd="slow" advTm="12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243853"/>
      </p:ext>
    </p:extLst>
  </p:cSld>
  <p:clrMapOvr>
    <a:masterClrMapping/>
  </p:clrMapOvr>
  <p:transition spd="slow" advTm="12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527916"/>
      </p:ext>
    </p:extLst>
  </p:cSld>
  <p:clrMapOvr>
    <a:masterClrMapping/>
  </p:clrMapOvr>
  <p:transition spd="slow" advTm="12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4260853"/>
            <a:ext cx="20726400" cy="29400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0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6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5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51200" y="3200403"/>
            <a:ext cx="29057600" cy="90519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2715200" y="3200403"/>
            <a:ext cx="29057600" cy="90519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4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5" cy="12795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5" cy="7902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386736" y="3070226"/>
            <a:ext cx="10778067" cy="12795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386736" y="4349750"/>
            <a:ext cx="10778067" cy="7902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6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2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33468" y="546103"/>
            <a:ext cx="13631333" cy="117062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19201" y="2870203"/>
            <a:ext cx="8022168" cy="9382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2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668224"/>
      </p:ext>
    </p:extLst>
  </p:cSld>
  <p:clrMapOvr>
    <a:masterClrMapping/>
  </p:clrMapOvr>
  <p:transition spd="slow" advTm="12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5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6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7142400" y="549279"/>
            <a:ext cx="14630400" cy="117030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251200" y="549279"/>
            <a:ext cx="43484800" cy="117030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2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1"/>
            <a:ext cx="21945600" cy="12192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8533" b="0" spc="-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1833427"/>
            <a:ext cx="21945600" cy="933451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5333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7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1218892" y="2034023"/>
            <a:ext cx="21945600" cy="931475"/>
          </a:xfrm>
          <a:solidFill>
            <a:srgbClr val="000000"/>
          </a:solidFill>
          <a:ln w="38100">
            <a:solidFill>
              <a:srgbClr val="000000"/>
            </a:solidFill>
          </a:ln>
        </p:spPr>
        <p:txBody>
          <a:bodyPr lIns="468000" tIns="0" rIns="216000" bIns="72000">
            <a:noAutofit/>
          </a:bodyPr>
          <a:lstStyle>
            <a:lvl1pPr algn="l">
              <a:defRPr lang="ru-RU"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220320" y="2966699"/>
            <a:ext cx="21944171" cy="10156473"/>
          </a:xfrm>
          <a:solidFill>
            <a:srgbClr val="000000">
              <a:alpha val="30196"/>
            </a:srgbClr>
          </a:solidFill>
          <a:ln w="38100">
            <a:solidFill>
              <a:srgbClr val="000000"/>
            </a:solidFill>
          </a:ln>
        </p:spPr>
        <p:txBody>
          <a:bodyPr lIns="360000" tIns="360000" rIns="360000" bIns="36000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Text Sample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5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9"/>
            <a:ext cx="21031200" cy="5705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9"/>
            <a:ext cx="21031200" cy="30003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288141"/>
      </p:ext>
    </p:extLst>
  </p:cSld>
  <p:clrMapOvr>
    <a:masterClrMapping/>
  </p:clrMapOvr>
  <p:transition spd="slow" advTm="12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360073"/>
      </p:ext>
    </p:extLst>
  </p:cSld>
  <p:clrMapOvr>
    <a:masterClrMapping/>
  </p:clrMapOvr>
  <p:transition spd="slow" advTm="12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600739"/>
      </p:ext>
    </p:extLst>
  </p:cSld>
  <p:clrMapOvr>
    <a:masterClrMapping/>
  </p:clrMapOvr>
  <p:transition spd="slow" advTm="12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373376"/>
      </p:ext>
    </p:extLst>
  </p:cSld>
  <p:clrMapOvr>
    <a:masterClrMapping/>
  </p:clrMapOvr>
  <p:transition spd="slow" advTm="12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483771"/>
      </p:ext>
    </p:extLst>
  </p:cSld>
  <p:clrMapOvr>
    <a:masterClrMapping/>
  </p:clrMapOvr>
  <p:transition spd="slow" advTm="12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891051"/>
      </p:ext>
    </p:extLst>
  </p:cSld>
  <p:clrMapOvr>
    <a:masterClrMapping/>
  </p:clrMapOvr>
  <p:transition spd="slow" advTm="12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805996"/>
      </p:ext>
    </p:extLst>
  </p:cSld>
  <p:clrMapOvr>
    <a:masterClrMapping/>
  </p:clrMapOvr>
  <p:transition spd="slow" advTm="12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DC71-93E0-426C-9D6F-3B5FA12A8AE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0BD8-4037-4562-9C25-523663DCCB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6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2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3B421-30F6-40DC-9D8A-093335B24E78}" type="datetimeFigureOut">
              <a:rPr lang="nb-NO" smtClean="0"/>
              <a:t>27.04.2017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9FCE-44D4-46B0-A4CD-9F3FA865C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44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ADELE~1.ENG\AppData\Local\Temp\vmware-Madeleine.Englund\VMwareDnD\938ff50d\ElkjøpVinterbro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80" y="-2845840"/>
            <a:ext cx="24842760" cy="16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-244213" y="-2869247"/>
            <a:ext cx="24842760" cy="16561840"/>
          </a:xfrm>
          <a:prstGeom prst="rect">
            <a:avLst/>
          </a:prstGeom>
          <a:solidFill>
            <a:srgbClr val="343C4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4271120" y="4553744"/>
            <a:ext cx="15409712" cy="2952328"/>
            <a:chOff x="942975" y="2897560"/>
            <a:chExt cx="22498050" cy="4460501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2975" y="2897560"/>
              <a:ext cx="22498050" cy="31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2337" y="6357937"/>
              <a:ext cx="9839325" cy="1000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69385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vmware-host\Shared Folders\Downloads\BackgroundFinger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2" y="3108"/>
            <a:ext cx="24425562" cy="137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9"/>
          <p:cNvGrpSpPr/>
          <p:nvPr/>
        </p:nvGrpSpPr>
        <p:grpSpPr>
          <a:xfrm>
            <a:off x="5860676" y="1030714"/>
            <a:ext cx="12607787" cy="2425050"/>
            <a:chOff x="4910172" y="628476"/>
            <a:chExt cx="14843214" cy="2855017"/>
          </a:xfrm>
        </p:grpSpPr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172" y="628476"/>
              <a:ext cx="14539878" cy="2506614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3939671" y="2626815"/>
              <a:ext cx="5813715" cy="8566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nb-NO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Software for Digital Signage</a:t>
              </a:r>
            </a:p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nb-NO" dirty="0"/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5434213" y="5267789"/>
            <a:ext cx="13497790" cy="3634011"/>
            <a:chOff x="5434213" y="5267789"/>
            <a:chExt cx="13497790" cy="3634011"/>
          </a:xfrm>
        </p:grpSpPr>
        <p:pic>
          <p:nvPicPr>
            <p:cNvPr id="3074" name="Picture 2" descr="\\vmware-host\Shared Folders\Downloads\PlugAndPlayIcon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5267789"/>
              <a:ext cx="11525250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ktangel 13"/>
            <p:cNvSpPr/>
            <p:nvPr/>
          </p:nvSpPr>
          <p:spPr>
            <a:xfrm>
              <a:off x="5434213" y="8317025"/>
              <a:ext cx="134977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Plug and play: alt utstyr leveres ferdig konfigurert</a:t>
              </a:r>
            </a:p>
          </p:txBody>
        </p:sp>
      </p:grpSp>
      <p:sp>
        <p:nvSpPr>
          <p:cNvPr id="15" name="Rektangel 14"/>
          <p:cNvSpPr/>
          <p:nvPr/>
        </p:nvSpPr>
        <p:spPr>
          <a:xfrm>
            <a:off x="3104141" y="10452519"/>
            <a:ext cx="18191747" cy="184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nb-NO" sz="4000" b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b-NO" sz="4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enkleste veien til Digital </a:t>
            </a:r>
            <a:r>
              <a:rPr lang="nb-NO" sz="40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Signage</a:t>
            </a:r>
            <a:endParaRPr lang="nb-NO" sz="4000" b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2514608" y="10659995"/>
            <a:ext cx="1929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b-NO" sz="3600" spc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Brukervennlig og kostnadseffektiv publiseringsløsning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870810"/>
      </p:ext>
    </p:extLst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" descr="\\vmware-host\Shared Folders\Downloads\BackgroundFinger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" y="-23380"/>
            <a:ext cx="24425562" cy="137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25491" y="1748992"/>
            <a:ext cx="11263746" cy="1458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sz="80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9619705" y="5209522"/>
            <a:ext cx="5258890" cy="4631976"/>
            <a:chOff x="9342292" y="5438717"/>
            <a:chExt cx="5813716" cy="5120661"/>
          </a:xfrm>
        </p:grpSpPr>
        <p:pic>
          <p:nvPicPr>
            <p:cNvPr id="1038" name="Picture 14" descr="https://upload.wikimedia.org/wikipedia/commons/thumb/d/d7/Android_robot.svg/2000px-Android_robot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144" y="5438717"/>
              <a:ext cx="306644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421" y="9214305"/>
              <a:ext cx="3194163" cy="603697"/>
            </a:xfrm>
            <a:prstGeom prst="rect">
              <a:avLst/>
            </a:prstGeom>
          </p:spPr>
        </p:pic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9342292" y="9702702"/>
              <a:ext cx="5813716" cy="8566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nb-NO" spc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Android</a:t>
              </a:r>
            </a:p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nb-NO" dirty="0"/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13512292" y="8807493"/>
              <a:ext cx="871099" cy="8566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nb-NO" sz="4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nb-NO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nb-NO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nb-NO" sz="5400" dirty="0"/>
            </a:p>
          </p:txBody>
        </p:sp>
      </p:grpSp>
      <p:pic>
        <p:nvPicPr>
          <p:cNvPr id="1040" name="Picture 16" descr="http://www.rasmurtech.com/wp-content/uploads/2013/11/windows-8-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936" b="2135"/>
          <a:stretch/>
        </p:blipFill>
        <p:spPr bwMode="auto">
          <a:xfrm>
            <a:off x="16960618" y="5544496"/>
            <a:ext cx="4172691" cy="36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57" y="5544496"/>
            <a:ext cx="2665651" cy="3591722"/>
          </a:xfrm>
          <a:prstGeom prst="rect">
            <a:avLst/>
          </a:prstGeom>
        </p:spPr>
      </p:pic>
      <p:grpSp>
        <p:nvGrpSpPr>
          <p:cNvPr id="16" name="Group 9"/>
          <p:cNvGrpSpPr/>
          <p:nvPr/>
        </p:nvGrpSpPr>
        <p:grpSpPr>
          <a:xfrm>
            <a:off x="5860676" y="1030714"/>
            <a:ext cx="12607787" cy="2425050"/>
            <a:chOff x="4910172" y="628476"/>
            <a:chExt cx="14843214" cy="2855017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172" y="628476"/>
              <a:ext cx="14539878" cy="2506614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3939671" y="2626815"/>
              <a:ext cx="5813715" cy="8566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nb-NO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Software for Digital Signage</a:t>
              </a:r>
            </a:p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nb-NO" dirty="0"/>
            </a:p>
          </p:txBody>
        </p:sp>
      </p:grpSp>
      <p:sp>
        <p:nvSpPr>
          <p:cNvPr id="19" name="Rektangel 18"/>
          <p:cNvSpPr/>
          <p:nvPr/>
        </p:nvSpPr>
        <p:spPr>
          <a:xfrm>
            <a:off x="5431216" y="11487271"/>
            <a:ext cx="13497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Velg ønsket plattform</a:t>
            </a:r>
          </a:p>
        </p:txBody>
      </p:sp>
    </p:spTree>
    <p:extLst>
      <p:ext uri="{BB962C8B-B14F-4D97-AF65-F5344CB8AC3E}">
        <p14:creationId xmlns:p14="http://schemas.microsoft.com/office/powerpoint/2010/main" val="1774365066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vmware-host\Shared Folders\Downloads\BackgroundFinger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" y="-23380"/>
            <a:ext cx="24425562" cy="137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860676" y="1030714"/>
            <a:ext cx="12607787" cy="2425050"/>
            <a:chOff x="4910172" y="628476"/>
            <a:chExt cx="14843214" cy="28550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172" y="628476"/>
              <a:ext cx="14539878" cy="2506614"/>
            </a:xfrm>
            <a:prstGeom prst="rect">
              <a:avLst/>
            </a:prstGeom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3939671" y="2626815"/>
              <a:ext cx="5813715" cy="8566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nb-NO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Software for Digital Signage</a:t>
              </a:r>
            </a:p>
            <a:p>
              <a:pPr marL="0" indent="0"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nb-NO" dirty="0"/>
            </a:p>
          </p:txBody>
        </p:sp>
      </p:grpSp>
      <p:pic>
        <p:nvPicPr>
          <p:cNvPr id="1026" name="Picture 2" descr="\\vmware-host\Shared Folders\Downloads\Standar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56285"/>
          <a:stretch/>
        </p:blipFill>
        <p:spPr bwMode="auto">
          <a:xfrm>
            <a:off x="3406964" y="4332901"/>
            <a:ext cx="4676332" cy="28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mware-host\Shared Folders\Downloads\Enterpri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" b="55850"/>
          <a:stretch/>
        </p:blipFill>
        <p:spPr bwMode="auto">
          <a:xfrm>
            <a:off x="15999386" y="4323377"/>
            <a:ext cx="4720918" cy="28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vmware-host\Shared Folders\Downloads\Pr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9" b="56132"/>
          <a:stretch/>
        </p:blipFill>
        <p:spPr bwMode="auto">
          <a:xfrm>
            <a:off x="9827452" y="4323377"/>
            <a:ext cx="4729796" cy="28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5486080" y="12255367"/>
            <a:ext cx="13497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Velg lisens etter behov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7411" r="33905" b="1699"/>
          <a:stretch/>
        </p:blipFill>
        <p:spPr>
          <a:xfrm>
            <a:off x="4357087" y="7434749"/>
            <a:ext cx="2610641" cy="3810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t="6820" r="35401" b="6300"/>
          <a:stretch/>
        </p:blipFill>
        <p:spPr>
          <a:xfrm>
            <a:off x="10624822" y="7434750"/>
            <a:ext cx="2842751" cy="3752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7191" r="35276" b="6118"/>
          <a:stretch/>
        </p:blipFill>
        <p:spPr>
          <a:xfrm>
            <a:off x="17067837" y="7459917"/>
            <a:ext cx="2643968" cy="37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3434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\\vmware-host\Shared Folders\Downloads\BackgroundFingerpr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80"/>
            <a:ext cx="24425562" cy="137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351247" y="8233869"/>
            <a:ext cx="6431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Utdanningsinstitusjoner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5342" y="10098793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Helsesektor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6764" y="9852483"/>
            <a:ext cx="389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Kjøpesentre, stasjoner, kirker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94743" y="8820620"/>
            <a:ext cx="434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Skoler, universiteter, barnehager, AKS, </a:t>
            </a:r>
          </a:p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traffikskoler, kursinstitusjoner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49203" y="10734487"/>
            <a:ext cx="461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Sykehus, legekontor, klinikker, tannleger, </a:t>
            </a:r>
          </a:p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eldreomsorg, optikere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64836" y="4626940"/>
            <a:ext cx="4588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4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Varehandel og </a:t>
            </a:r>
          </a:p>
          <a:p>
            <a:pPr algn="r"/>
            <a:r>
              <a:rPr lang="nb-NO" sz="4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tjenestebedrifter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5644" y="6834552"/>
            <a:ext cx="7544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Museer og </a:t>
            </a:r>
          </a:p>
          <a:p>
            <a:pPr algn="r"/>
            <a:r>
              <a:rPr lang="nb-NO" sz="4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opplevelsessentre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05907" y="9255021"/>
            <a:ext cx="410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Offentlige rom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5736" y="5811494"/>
            <a:ext cx="631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Butikker, eiendomsmeglere, frisører, treningssentre, veterinærer, banker, reisebyråer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8085" y="8049036"/>
            <a:ext cx="605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Fornøyelsesparker, lekeland, golfbaner, svømmehaller, idrettshaller, kino, teater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51247" y="4403075"/>
            <a:ext cx="4509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Serveringssteder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351247" y="6160509"/>
            <a:ext cx="5940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Internkommunikasjon</a:t>
            </a:r>
          </a:p>
          <a:p>
            <a:endParaRPr lang="nb-NO" sz="4000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62086" y="5001858"/>
            <a:ext cx="497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Kantiner, kiosker, restauranter, kafeer, hotell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62086" y="6737628"/>
            <a:ext cx="4721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Resepsjoner, heiser, fellesområder, lobby, </a:t>
            </a:r>
          </a:p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fabrikker, verksteder</a:t>
            </a:r>
          </a:p>
        </p:txBody>
      </p:sp>
      <p:pic>
        <p:nvPicPr>
          <p:cNvPr id="1026" name="Picture 2" descr="\\vmware-host\Shared Folders\Downloads\Varehand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445" y="5119678"/>
            <a:ext cx="2451162" cy="13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mware-host\Shared Folders\Downloads\Restaur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822" y="4367424"/>
            <a:ext cx="2555476" cy="17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vmware-host\Shared Folders\Downloads\Opplevel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99" y="7084987"/>
            <a:ext cx="2478009" cy="13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vmware-host\Shared Folders\Downloads\Sykeh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15" y="10211680"/>
            <a:ext cx="2555476" cy="1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vmware-host\Shared Folders\Downloads\Utdann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822" y="8199588"/>
            <a:ext cx="2555476" cy="1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vmware-host\Shared Folders\Downloads\Internko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822" y="6188959"/>
            <a:ext cx="2555476" cy="13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vmware-host\Shared Folders\Downloads\Offentl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99" y="9085586"/>
            <a:ext cx="2478009" cy="13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ktangel 33"/>
          <p:cNvSpPr/>
          <p:nvPr/>
        </p:nvSpPr>
        <p:spPr>
          <a:xfrm>
            <a:off x="3974431" y="1284456"/>
            <a:ext cx="16411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7200" b="1" spc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</a:t>
            </a:r>
            <a:r>
              <a:rPr lang="nb-NO" sz="7200" b="1" spc="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Signage</a:t>
            </a:r>
            <a:r>
              <a:rPr lang="nb-NO" sz="7200" b="1" spc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nb-NO" sz="4800" spc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små og store bedrifter</a:t>
            </a:r>
          </a:p>
        </p:txBody>
      </p:sp>
      <p:pic>
        <p:nvPicPr>
          <p:cNvPr id="39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5" y="12581029"/>
            <a:ext cx="3835668" cy="6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0375"/>
      </p:ext>
    </p:extLst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ware-host\Shared Folders\Downloads\Stortbil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820"/>
            <a:ext cx="24425562" cy="1375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www.rasmurtech.com/wp-content/uploads/2013/11/windows-8-logo.png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936" b="2135"/>
          <a:stretch/>
        </p:blipFill>
        <p:spPr bwMode="auto">
          <a:xfrm>
            <a:off x="20089556" y="12051792"/>
            <a:ext cx="1519144" cy="13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76241"/>
      </p:ext>
    </p:extLst>
  </p:cSld>
  <p:clrMapOvr>
    <a:masterClrMapping/>
  </p:clrMapOvr>
  <p:transition spd="slow" advTm="12000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8AFEB5BE2E94DB3163788FDE36811" ma:contentTypeVersion="8" ma:contentTypeDescription="Create a new document." ma:contentTypeScope="" ma:versionID="2fb4a09c447db159f432ec9376c6ac6b">
  <xsd:schema xmlns:xsd="http://www.w3.org/2001/XMLSchema" xmlns:xs="http://www.w3.org/2001/XMLSchema" xmlns:p="http://schemas.microsoft.com/office/2006/metadata/properties" xmlns:ns2="bb20199a-66f7-408e-bf41-d4d292e9015b" xmlns:ns3="aebf56c0-33bb-44c1-b81e-5a96c0f7ce3d" targetNamespace="http://schemas.microsoft.com/office/2006/metadata/properties" ma:root="true" ma:fieldsID="6f3f41c5c3b84fc36f1fd4f034f05717" ns2:_="" ns3:_="">
    <xsd:import namespace="bb20199a-66f7-408e-bf41-d4d292e9015b"/>
    <xsd:import namespace="aebf56c0-33bb-44c1-b81e-5a96c0f7ce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0199a-66f7-408e-bf41-d4d292e901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f56c0-33bb-44c1-b81e-5a96c0f7c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09A127-15ED-4BA4-B849-8D47E536ECA9}"/>
</file>

<file path=customXml/itemProps2.xml><?xml version="1.0" encoding="utf-8"?>
<ds:datastoreItem xmlns:ds="http://schemas.openxmlformats.org/officeDocument/2006/customXml" ds:itemID="{76A03E5F-93A4-4B80-9D61-82921074803A}"/>
</file>

<file path=customXml/itemProps3.xml><?xml version="1.0" encoding="utf-8"?>
<ds:datastoreItem xmlns:ds="http://schemas.openxmlformats.org/officeDocument/2006/customXml" ds:itemID="{86AC881B-02CB-48F0-BD8A-0AE7FE4F3DE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</TotalTime>
  <Words>139</Words>
  <Application>Microsoft Office PowerPoint</Application>
  <PresentationFormat>Egendefinert</PresentationFormat>
  <Paragraphs>41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bruker infoskjerm?</dc:title>
  <dc:creator>Renate Vollen</dc:creator>
  <cp:lastModifiedBy>Joel Alexander Joelsen</cp:lastModifiedBy>
  <cp:revision>65</cp:revision>
  <dcterms:created xsi:type="dcterms:W3CDTF">2016-08-08T12:12:23Z</dcterms:created>
  <dcterms:modified xsi:type="dcterms:W3CDTF">2017-05-04T07:14:59Z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0x0101005268AFEB5BE2E94DB3163788FDE36811</vt:lpwstr>
  </property>
</Properties>
</file>