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8.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9.xml" ContentType="application/vnd.openxmlformats-officedocument.presentationml.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slideMasters/slideMaster1.xml" ContentType="application/vnd.openxmlformats-officedocument.presentationml.slideMaster+xml"/>
  <Override PartName="/ppt/notesSlides/notesSlide6.xml" ContentType="application/vnd.openxmlformats-officedocument.presentationml.notesSlid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Slides/notesSlide3.xml" ContentType="application/vnd.openxmlformats-officedocument.presentationml.notesSlide+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11.xml" ContentType="application/vnd.openxmlformats-officedocument.presentationml.slideLayout+xml"/>
  <Override PartName="/ppt/theme/theme1.xml" ContentType="application/vnd.openxmlformats-officedocument.theme+xml"/>
  <Override PartName="/ppt/notesMasters/notesMaster1.xml" ContentType="application/vnd.openxmlformats-officedocument.presentationml.notesMaster+xml"/>
  <Override PartName="/ppt/theme/theme2.xml" ContentType="application/vnd.openxmlformats-officedocument.them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sldIdLst>
    <p:sldId id="288" r:id="rId2"/>
    <p:sldId id="279" r:id="rId3"/>
    <p:sldId id="274" r:id="rId4"/>
    <p:sldId id="259" r:id="rId5"/>
    <p:sldId id="286" r:id="rId6"/>
    <p:sldId id="284" r:id="rId7"/>
    <p:sldId id="285" r:id="rId8"/>
    <p:sldId id="268" r:id="rId9"/>
    <p:sldId id="256" r:id="rId10"/>
  </p:sldIdLst>
  <p:sldSz cx="24384000" cy="13716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275" userDrawn="1">
          <p15:clr>
            <a:srgbClr val="A4A3A4"/>
          </p15:clr>
        </p15:guide>
        <p15:guide id="2" pos="76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343C4A"/>
    <a:srgbClr val="2B323D"/>
    <a:srgbClr val="304156"/>
    <a:srgbClr val="344252"/>
    <a:srgbClr val="000000"/>
    <a:srgbClr val="4C3A4B"/>
    <a:srgbClr val="374F4D"/>
    <a:srgbClr val="361630"/>
    <a:srgbClr val="3226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40" autoAdjust="0"/>
    <p:restoredTop sz="92865" autoAdjust="0"/>
  </p:normalViewPr>
  <p:slideViewPr>
    <p:cSldViewPr>
      <p:cViewPr varScale="1">
        <p:scale>
          <a:sx n="58" d="100"/>
          <a:sy n="58" d="100"/>
        </p:scale>
        <p:origin x="108" y="200"/>
      </p:cViewPr>
      <p:guideLst>
        <p:guide orient="horz" pos="4275"/>
        <p:guide pos="7680"/>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18" Type="http://schemas.openxmlformats.org/officeDocument/2006/relationships/customXml" Target="../customXml/item3.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17"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720C806-D7B9-4AFE-B63A-8ADFA6D7E4F3}" type="datetimeFigureOut">
              <a:rPr lang="nb-NO" smtClean="0"/>
              <a:t>04.05.2017</a:t>
            </a:fld>
            <a:endParaRPr lang="nb-NO"/>
          </a:p>
        </p:txBody>
      </p:sp>
      <p:sp>
        <p:nvSpPr>
          <p:cNvPr id="4" name="Plassholder for lysbilde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370A067-0D58-4CD4-8D72-2421C088C191}" type="slidenum">
              <a:rPr lang="nb-NO" smtClean="0"/>
              <a:t>‹#›</a:t>
            </a:fld>
            <a:endParaRPr lang="nb-NO"/>
          </a:p>
        </p:txBody>
      </p:sp>
    </p:spTree>
    <p:extLst>
      <p:ext uri="{BB962C8B-B14F-4D97-AF65-F5344CB8AC3E}">
        <p14:creationId xmlns:p14="http://schemas.microsoft.com/office/powerpoint/2010/main" val="5675607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fld id="{8370A067-0D58-4CD4-8D72-2421C088C191}" type="slidenum">
              <a:rPr lang="nb-NO" smtClean="0"/>
              <a:t>1</a:t>
            </a:fld>
            <a:endParaRPr lang="nb-NO"/>
          </a:p>
        </p:txBody>
      </p:sp>
    </p:spTree>
    <p:extLst>
      <p:ext uri="{BB962C8B-B14F-4D97-AF65-F5344CB8AC3E}">
        <p14:creationId xmlns:p14="http://schemas.microsoft.com/office/powerpoint/2010/main" val="38063883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baseline="0" dirty="0"/>
              <a:t>Hvorfor Infoskjerm? OPPMERKSOMHET! Budskap blir kommunisert overalt; tv, pc, molbil, på gata, på bussen, radio og lista er lang. Konkurransen er beinhard. </a:t>
            </a:r>
          </a:p>
          <a:p>
            <a:r>
              <a:rPr lang="nb-NO" baseline="0" dirty="0"/>
              <a:t>Hvorfor infoskjerm?</a:t>
            </a:r>
          </a:p>
          <a:p>
            <a:r>
              <a:rPr lang="nb-NO" baseline="0" dirty="0"/>
              <a:t>-Lys og bevegelse tiltrekker seg oppmerksomhet og henvender seg direkte til forbrukeren. </a:t>
            </a:r>
          </a:p>
          <a:p>
            <a:r>
              <a:rPr lang="nb-NO" baseline="0" dirty="0"/>
              <a:t>-Skjermer holder lenger på oppmerksomheten enn statiske papirplakater samtidig som innhold som vises på skjerm huskes bedre.   </a:t>
            </a:r>
          </a:p>
          <a:p>
            <a:r>
              <a:rPr lang="nb-NO" baseline="0" dirty="0"/>
              <a:t>-Øker omsetning og margin fordi dere selger mer (oppsalg, mersalg) , men også reduserer kostnader ( ingen print og fraktkostnader, ingen fysisk person som skifter plakat). Fungerer som en salgshjelp</a:t>
            </a:r>
          </a:p>
          <a:p>
            <a:r>
              <a:rPr lang="nb-NO" baseline="0" dirty="0"/>
              <a:t>-markedsmateriell fra print, nett og tv er det samme på utsalgssted- kunden kjenner det igjen, ingen utgåtte kampanjer </a:t>
            </a:r>
          </a:p>
          <a:p>
            <a:r>
              <a:rPr lang="nb-NO" baseline="0" dirty="0"/>
              <a:t>- Dere definerer selv hva som skal vises på hvilken skjerm til hvilken tid</a:t>
            </a:r>
            <a:endParaRPr lang="nb-NO" dirty="0"/>
          </a:p>
        </p:txBody>
      </p:sp>
      <p:sp>
        <p:nvSpPr>
          <p:cNvPr id="4" name="Slide Number Placeholder 3"/>
          <p:cNvSpPr>
            <a:spLocks noGrp="1"/>
          </p:cNvSpPr>
          <p:nvPr>
            <p:ph type="sldNum" sz="quarter" idx="10"/>
          </p:nvPr>
        </p:nvSpPr>
        <p:spPr/>
        <p:txBody>
          <a:bodyPr/>
          <a:lstStyle/>
          <a:p>
            <a:fld id="{8370A067-0D58-4CD4-8D72-2421C088C191}" type="slidenum">
              <a:rPr lang="nb-NO" smtClean="0"/>
              <a:t>2</a:t>
            </a:fld>
            <a:endParaRPr lang="nb-NO"/>
          </a:p>
        </p:txBody>
      </p:sp>
    </p:spTree>
    <p:extLst>
      <p:ext uri="{BB962C8B-B14F-4D97-AF65-F5344CB8AC3E}">
        <p14:creationId xmlns:p14="http://schemas.microsoft.com/office/powerpoint/2010/main" val="35587040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Skjerm: mye å velge mellom vedr størrelse, lysstyrke,</a:t>
            </a:r>
            <a:r>
              <a:rPr lang="nb-NO" baseline="0" dirty="0"/>
              <a:t> tykkelse osv. Kan også brukes sammen for å lage videovegg</a:t>
            </a:r>
          </a:p>
          <a:p>
            <a:r>
              <a:rPr lang="nb-NO" baseline="0" dirty="0"/>
              <a:t>Mediaspiller: Helst kjøpe ny samsung ssp skjerm med innebygget spiller. Velprøvd teknologi, enkel installasjon, stabil, integrert med DatabeatOmni. Hvis kunden har skjerm kan vi tilby driftsikre androidspillere som bruker lite strøm og er veldig driftsikre. PC krever mye vedlikehold. </a:t>
            </a:r>
          </a:p>
          <a:p>
            <a:r>
              <a:rPr lang="nb-NO" baseline="0" dirty="0"/>
              <a:t>Skybasert: logg på hvor som helst fra hvilken som helst enhet</a:t>
            </a:r>
          </a:p>
          <a:p>
            <a:r>
              <a:rPr lang="nb-NO" baseline="0" dirty="0"/>
              <a:t>Brukervennlig: Intuitivt design, enkel navigering, ukompliserte funksjoner</a:t>
            </a:r>
          </a:p>
          <a:p>
            <a:r>
              <a:rPr lang="nb-NO" baseline="0" dirty="0"/>
              <a:t>Skalerbart:. Vi definerer ditt behov og velger lisensen som passer for din bedrift. Alt fra basic til enterprize Spar penger; Ikke betal for funksjoner du ikke trenger.</a:t>
            </a:r>
            <a:endParaRPr lang="nb-NO" dirty="0"/>
          </a:p>
          <a:p>
            <a:endParaRPr lang="nb-NO" dirty="0"/>
          </a:p>
        </p:txBody>
      </p:sp>
      <p:sp>
        <p:nvSpPr>
          <p:cNvPr id="4" name="Slide Number Placeholder 3"/>
          <p:cNvSpPr>
            <a:spLocks noGrp="1"/>
          </p:cNvSpPr>
          <p:nvPr>
            <p:ph type="sldNum" sz="quarter" idx="10"/>
          </p:nvPr>
        </p:nvSpPr>
        <p:spPr/>
        <p:txBody>
          <a:bodyPr/>
          <a:lstStyle/>
          <a:p>
            <a:fld id="{8370A067-0D58-4CD4-8D72-2421C088C191}" type="slidenum">
              <a:rPr lang="nb-NO" smtClean="0"/>
              <a:t>3</a:t>
            </a:fld>
            <a:endParaRPr lang="nb-NO"/>
          </a:p>
        </p:txBody>
      </p:sp>
    </p:spTree>
    <p:extLst>
      <p:ext uri="{BB962C8B-B14F-4D97-AF65-F5344CB8AC3E}">
        <p14:creationId xmlns:p14="http://schemas.microsoft.com/office/powerpoint/2010/main" val="9643779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fld id="{8370A067-0D58-4CD4-8D72-2421C088C191}" type="slidenum">
              <a:rPr lang="nb-NO" smtClean="0"/>
              <a:t>4</a:t>
            </a:fld>
            <a:endParaRPr lang="nb-NO"/>
          </a:p>
        </p:txBody>
      </p:sp>
    </p:spTree>
    <p:extLst>
      <p:ext uri="{BB962C8B-B14F-4D97-AF65-F5344CB8AC3E}">
        <p14:creationId xmlns:p14="http://schemas.microsoft.com/office/powerpoint/2010/main" val="5986410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nb-NO" baseline="0" dirty="0"/>
              <a:t>Publiser ditt digitale innhold til flere kanaler som skjermer, nettsider, apper og sosiale medier, alt fra samme publiseringsløsning. </a:t>
            </a:r>
          </a:p>
          <a:p>
            <a:endParaRPr lang="nb-NO" dirty="0"/>
          </a:p>
        </p:txBody>
      </p:sp>
      <p:sp>
        <p:nvSpPr>
          <p:cNvPr id="4" name="Slide Number Placeholder 3"/>
          <p:cNvSpPr>
            <a:spLocks noGrp="1"/>
          </p:cNvSpPr>
          <p:nvPr>
            <p:ph type="sldNum" sz="quarter" idx="10"/>
          </p:nvPr>
        </p:nvSpPr>
        <p:spPr/>
        <p:txBody>
          <a:bodyPr/>
          <a:lstStyle/>
          <a:p>
            <a:fld id="{8370A067-0D58-4CD4-8D72-2421C088C191}" type="slidenum">
              <a:rPr lang="nb-NO" smtClean="0"/>
              <a:t>6</a:t>
            </a:fld>
            <a:endParaRPr lang="nb-NO"/>
          </a:p>
        </p:txBody>
      </p:sp>
    </p:spTree>
    <p:extLst>
      <p:ext uri="{BB962C8B-B14F-4D97-AF65-F5344CB8AC3E}">
        <p14:creationId xmlns:p14="http://schemas.microsoft.com/office/powerpoint/2010/main" val="36747529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fld id="{8370A067-0D58-4CD4-8D72-2421C088C191}" type="slidenum">
              <a:rPr lang="nb-NO" smtClean="0"/>
              <a:t>7</a:t>
            </a:fld>
            <a:endParaRPr lang="nb-NO"/>
          </a:p>
        </p:txBody>
      </p:sp>
    </p:spTree>
    <p:extLst>
      <p:ext uri="{BB962C8B-B14F-4D97-AF65-F5344CB8AC3E}">
        <p14:creationId xmlns:p14="http://schemas.microsoft.com/office/powerpoint/2010/main" val="37111860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fld id="{8370A067-0D58-4CD4-8D72-2421C088C191}" type="slidenum">
              <a:rPr lang="nb-NO" smtClean="0"/>
              <a:t>8</a:t>
            </a:fld>
            <a:endParaRPr lang="nb-NO"/>
          </a:p>
        </p:txBody>
      </p:sp>
    </p:spTree>
    <p:extLst>
      <p:ext uri="{BB962C8B-B14F-4D97-AF65-F5344CB8AC3E}">
        <p14:creationId xmlns:p14="http://schemas.microsoft.com/office/powerpoint/2010/main" val="27756209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fld id="{8370A067-0D58-4CD4-8D72-2421C088C191}" type="slidenum">
              <a:rPr lang="nb-NO" smtClean="0"/>
              <a:t>9</a:t>
            </a:fld>
            <a:endParaRPr lang="nb-NO"/>
          </a:p>
        </p:txBody>
      </p:sp>
    </p:spTree>
    <p:extLst>
      <p:ext uri="{BB962C8B-B14F-4D97-AF65-F5344CB8AC3E}">
        <p14:creationId xmlns:p14="http://schemas.microsoft.com/office/powerpoint/2010/main" val="38063883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828800" y="4260853"/>
            <a:ext cx="20726400" cy="2940050"/>
          </a:xfrm>
        </p:spPr>
        <p:txBody>
          <a:bodyPr/>
          <a:lstStyle/>
          <a:p>
            <a:r>
              <a:rPr lang="nb-NO"/>
              <a:t>Klikk for å redigere tittelstil</a:t>
            </a:r>
          </a:p>
        </p:txBody>
      </p:sp>
      <p:sp>
        <p:nvSpPr>
          <p:cNvPr id="3" name="Undertittel 2"/>
          <p:cNvSpPr>
            <a:spLocks noGrp="1"/>
          </p:cNvSpPr>
          <p:nvPr>
            <p:ph type="subTitle" idx="1"/>
          </p:nvPr>
        </p:nvSpPr>
        <p:spPr>
          <a:xfrm>
            <a:off x="3657600" y="7772400"/>
            <a:ext cx="17068800" cy="35052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b-NO"/>
              <a:t>Klikk for å redigere undertittelstil i malen</a:t>
            </a:r>
          </a:p>
        </p:txBody>
      </p:sp>
      <p:sp>
        <p:nvSpPr>
          <p:cNvPr id="4" name="Plassholder for dato 3"/>
          <p:cNvSpPr>
            <a:spLocks noGrp="1"/>
          </p:cNvSpPr>
          <p:nvPr>
            <p:ph type="dt" sz="half" idx="10"/>
          </p:nvPr>
        </p:nvSpPr>
        <p:spPr/>
        <p:txBody>
          <a:bodyPr/>
          <a:lstStyle/>
          <a:p>
            <a:fld id="{FF33B421-30F6-40DC-9D8A-093335B24E78}" type="datetimeFigureOut">
              <a:rPr lang="nb-NO" smtClean="0"/>
              <a:t>04.05.2017</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84D49FCE-44D4-46B0-A4CD-9F3FA865C732}" type="slidenum">
              <a:rPr lang="nb-NO" smtClean="0"/>
              <a:t>‹#›</a:t>
            </a:fld>
            <a:endParaRPr lang="nb-NO"/>
          </a:p>
        </p:txBody>
      </p:sp>
    </p:spTree>
    <p:extLst>
      <p:ext uri="{BB962C8B-B14F-4D97-AF65-F5344CB8AC3E}">
        <p14:creationId xmlns:p14="http://schemas.microsoft.com/office/powerpoint/2010/main" val="3511185864"/>
      </p:ext>
    </p:extLst>
  </p:cSld>
  <p:clrMapOvr>
    <a:masterClrMapping/>
  </p:clrMapOvr>
  <p:transition spd="slow" advClick="0" advTm="5000">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FF33B421-30F6-40DC-9D8A-093335B24E78}" type="datetimeFigureOut">
              <a:rPr lang="nb-NO" smtClean="0"/>
              <a:t>04.05.2017</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84D49FCE-44D4-46B0-A4CD-9F3FA865C732}" type="slidenum">
              <a:rPr lang="nb-NO" smtClean="0"/>
              <a:t>‹#›</a:t>
            </a:fld>
            <a:endParaRPr lang="nb-NO"/>
          </a:p>
        </p:txBody>
      </p:sp>
    </p:spTree>
    <p:extLst>
      <p:ext uri="{BB962C8B-B14F-4D97-AF65-F5344CB8AC3E}">
        <p14:creationId xmlns:p14="http://schemas.microsoft.com/office/powerpoint/2010/main" val="869297594"/>
      </p:ext>
    </p:extLst>
  </p:cSld>
  <p:clrMapOvr>
    <a:masterClrMapping/>
  </p:clrMapOvr>
  <p:transition spd="slow" advClick="0" advTm="5000">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47142400" y="549279"/>
            <a:ext cx="14630400" cy="11703050"/>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3251200" y="549279"/>
            <a:ext cx="43484800" cy="11703050"/>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FF33B421-30F6-40DC-9D8A-093335B24E78}" type="datetimeFigureOut">
              <a:rPr lang="nb-NO" smtClean="0"/>
              <a:t>04.05.2017</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84D49FCE-44D4-46B0-A4CD-9F3FA865C732}" type="slidenum">
              <a:rPr lang="nb-NO" smtClean="0"/>
              <a:t>‹#›</a:t>
            </a:fld>
            <a:endParaRPr lang="nb-NO"/>
          </a:p>
        </p:txBody>
      </p:sp>
    </p:spTree>
    <p:extLst>
      <p:ext uri="{BB962C8B-B14F-4D97-AF65-F5344CB8AC3E}">
        <p14:creationId xmlns:p14="http://schemas.microsoft.com/office/powerpoint/2010/main" val="1943008373"/>
      </p:ext>
    </p:extLst>
  </p:cSld>
  <p:clrMapOvr>
    <a:masterClrMapping/>
  </p:clrMapOvr>
  <p:transition spd="slow" advClick="0" advTm="5000">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FF33B421-30F6-40DC-9D8A-093335B24E78}" type="datetimeFigureOut">
              <a:rPr lang="nb-NO" smtClean="0"/>
              <a:t>04.05.2017</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84D49FCE-44D4-46B0-A4CD-9F3FA865C732}" type="slidenum">
              <a:rPr lang="nb-NO" smtClean="0"/>
              <a:t>‹#›</a:t>
            </a:fld>
            <a:endParaRPr lang="nb-NO"/>
          </a:p>
        </p:txBody>
      </p:sp>
    </p:spTree>
    <p:extLst>
      <p:ext uri="{BB962C8B-B14F-4D97-AF65-F5344CB8AC3E}">
        <p14:creationId xmlns:p14="http://schemas.microsoft.com/office/powerpoint/2010/main" val="2096287334"/>
      </p:ext>
    </p:extLst>
  </p:cSld>
  <p:clrMapOvr>
    <a:masterClrMapping/>
  </p:clrMapOvr>
  <p:transition spd="slow" advClick="0" advTm="5000">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1926168" y="8813803"/>
            <a:ext cx="20726400" cy="2724150"/>
          </a:xfrm>
        </p:spPr>
        <p:txBody>
          <a:bodyPr anchor="t"/>
          <a:lstStyle>
            <a:lvl1pPr algn="l">
              <a:defRPr sz="4000" b="1" cap="all"/>
            </a:lvl1pPr>
          </a:lstStyle>
          <a:p>
            <a:r>
              <a:rPr lang="nb-NO"/>
              <a:t>Klikk for å redigere tittelstil</a:t>
            </a:r>
          </a:p>
        </p:txBody>
      </p:sp>
      <p:sp>
        <p:nvSpPr>
          <p:cNvPr id="3" name="Plassholder for tekst 2"/>
          <p:cNvSpPr>
            <a:spLocks noGrp="1"/>
          </p:cNvSpPr>
          <p:nvPr>
            <p:ph type="body" idx="1"/>
          </p:nvPr>
        </p:nvSpPr>
        <p:spPr>
          <a:xfrm>
            <a:off x="1926168" y="5813427"/>
            <a:ext cx="20726400" cy="3000374"/>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b-NO"/>
              <a:t>Klikk for å redigere tekststiler i malen</a:t>
            </a:r>
          </a:p>
        </p:txBody>
      </p:sp>
      <p:sp>
        <p:nvSpPr>
          <p:cNvPr id="4" name="Plassholder for dato 3"/>
          <p:cNvSpPr>
            <a:spLocks noGrp="1"/>
          </p:cNvSpPr>
          <p:nvPr>
            <p:ph type="dt" sz="half" idx="10"/>
          </p:nvPr>
        </p:nvSpPr>
        <p:spPr/>
        <p:txBody>
          <a:bodyPr/>
          <a:lstStyle/>
          <a:p>
            <a:fld id="{FF33B421-30F6-40DC-9D8A-093335B24E78}" type="datetimeFigureOut">
              <a:rPr lang="nb-NO" smtClean="0"/>
              <a:t>04.05.2017</a:t>
            </a:fld>
            <a:endParaRPr lang="nb-NO"/>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84D49FCE-44D4-46B0-A4CD-9F3FA865C732}" type="slidenum">
              <a:rPr lang="nb-NO" smtClean="0"/>
              <a:t>‹#›</a:t>
            </a:fld>
            <a:endParaRPr lang="nb-NO"/>
          </a:p>
        </p:txBody>
      </p:sp>
    </p:spTree>
    <p:extLst>
      <p:ext uri="{BB962C8B-B14F-4D97-AF65-F5344CB8AC3E}">
        <p14:creationId xmlns:p14="http://schemas.microsoft.com/office/powerpoint/2010/main" val="410155857"/>
      </p:ext>
    </p:extLst>
  </p:cSld>
  <p:clrMapOvr>
    <a:masterClrMapping/>
  </p:clrMapOvr>
  <p:transition spd="slow" advClick="0" advTm="5000">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3251200" y="3200403"/>
            <a:ext cx="29057600" cy="905192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32715200" y="3200403"/>
            <a:ext cx="29057600" cy="905192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FF33B421-30F6-40DC-9D8A-093335B24E78}" type="datetimeFigureOut">
              <a:rPr lang="nb-NO" smtClean="0"/>
              <a:t>04.05.2017</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84D49FCE-44D4-46B0-A4CD-9F3FA865C732}" type="slidenum">
              <a:rPr lang="nb-NO" smtClean="0"/>
              <a:t>‹#›</a:t>
            </a:fld>
            <a:endParaRPr lang="nb-NO"/>
          </a:p>
        </p:txBody>
      </p:sp>
    </p:spTree>
    <p:extLst>
      <p:ext uri="{BB962C8B-B14F-4D97-AF65-F5344CB8AC3E}">
        <p14:creationId xmlns:p14="http://schemas.microsoft.com/office/powerpoint/2010/main" val="2276257482"/>
      </p:ext>
    </p:extLst>
  </p:cSld>
  <p:clrMapOvr>
    <a:masterClrMapping/>
  </p:clrMapOvr>
  <p:transition spd="slow" advClick="0" advTm="5000">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1219200" y="549276"/>
            <a:ext cx="21945600" cy="2286000"/>
          </a:xfrm>
        </p:spPr>
        <p:txBody>
          <a:bodyPr/>
          <a:lstStyle>
            <a:lvl1pPr>
              <a:defRPr/>
            </a:lvl1pPr>
          </a:lstStyle>
          <a:p>
            <a:r>
              <a:rPr lang="nb-NO"/>
              <a:t>Klikk for å redigere tittelstil</a:t>
            </a:r>
          </a:p>
        </p:txBody>
      </p:sp>
      <p:sp>
        <p:nvSpPr>
          <p:cNvPr id="3" name="Plassholder for tekst 2"/>
          <p:cNvSpPr>
            <a:spLocks noGrp="1"/>
          </p:cNvSpPr>
          <p:nvPr>
            <p:ph type="body" idx="1"/>
          </p:nvPr>
        </p:nvSpPr>
        <p:spPr>
          <a:xfrm>
            <a:off x="1219201" y="3070226"/>
            <a:ext cx="10773835" cy="127952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1219201" y="4349750"/>
            <a:ext cx="10773835" cy="790257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12386736" y="3070226"/>
            <a:ext cx="10778067" cy="127952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12386736" y="4349750"/>
            <a:ext cx="10778067" cy="790257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p>
            <a:fld id="{FF33B421-30F6-40DC-9D8A-093335B24E78}" type="datetimeFigureOut">
              <a:rPr lang="nb-NO" smtClean="0"/>
              <a:t>04.05.2017</a:t>
            </a:fld>
            <a:endParaRPr lang="nb-NO"/>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84D49FCE-44D4-46B0-A4CD-9F3FA865C732}" type="slidenum">
              <a:rPr lang="nb-NO" smtClean="0"/>
              <a:t>‹#›</a:t>
            </a:fld>
            <a:endParaRPr lang="nb-NO"/>
          </a:p>
        </p:txBody>
      </p:sp>
    </p:spTree>
    <p:extLst>
      <p:ext uri="{BB962C8B-B14F-4D97-AF65-F5344CB8AC3E}">
        <p14:creationId xmlns:p14="http://schemas.microsoft.com/office/powerpoint/2010/main" val="1204923926"/>
      </p:ext>
    </p:extLst>
  </p:cSld>
  <p:clrMapOvr>
    <a:masterClrMapping/>
  </p:clrMapOvr>
  <p:transition spd="slow" advClick="0" advTm="5000">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FF33B421-30F6-40DC-9D8A-093335B24E78}" type="datetimeFigureOut">
              <a:rPr lang="nb-NO" smtClean="0"/>
              <a:t>04.05.2017</a:t>
            </a:fld>
            <a:endParaRPr lang="nb-NO"/>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84D49FCE-44D4-46B0-A4CD-9F3FA865C732}" type="slidenum">
              <a:rPr lang="nb-NO" smtClean="0"/>
              <a:t>‹#›</a:t>
            </a:fld>
            <a:endParaRPr lang="nb-NO"/>
          </a:p>
        </p:txBody>
      </p:sp>
    </p:spTree>
    <p:extLst>
      <p:ext uri="{BB962C8B-B14F-4D97-AF65-F5344CB8AC3E}">
        <p14:creationId xmlns:p14="http://schemas.microsoft.com/office/powerpoint/2010/main" val="1183232508"/>
      </p:ext>
    </p:extLst>
  </p:cSld>
  <p:clrMapOvr>
    <a:masterClrMapping/>
  </p:clrMapOvr>
  <p:transition spd="slow" advClick="0" advTm="5000">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FF33B421-30F6-40DC-9D8A-093335B24E78}" type="datetimeFigureOut">
              <a:rPr lang="nb-NO" smtClean="0"/>
              <a:t>04.05.2017</a:t>
            </a:fld>
            <a:endParaRPr lang="nb-NO"/>
          </a:p>
        </p:txBody>
      </p:sp>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84D49FCE-44D4-46B0-A4CD-9F3FA865C732}" type="slidenum">
              <a:rPr lang="nb-NO" smtClean="0"/>
              <a:t>‹#›</a:t>
            </a:fld>
            <a:endParaRPr lang="nb-NO"/>
          </a:p>
        </p:txBody>
      </p:sp>
    </p:spTree>
    <p:extLst>
      <p:ext uri="{BB962C8B-B14F-4D97-AF65-F5344CB8AC3E}">
        <p14:creationId xmlns:p14="http://schemas.microsoft.com/office/powerpoint/2010/main" val="372110388"/>
      </p:ext>
    </p:extLst>
  </p:cSld>
  <p:clrMapOvr>
    <a:masterClrMapping/>
  </p:clrMapOvr>
  <p:transition spd="slow" advClick="0" advTm="5000">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219201" y="546100"/>
            <a:ext cx="8022168" cy="2324100"/>
          </a:xfrm>
        </p:spPr>
        <p:txBody>
          <a:bodyPr anchor="b"/>
          <a:lstStyle>
            <a:lvl1pPr algn="l">
              <a:defRPr sz="2000" b="1"/>
            </a:lvl1pPr>
          </a:lstStyle>
          <a:p>
            <a:r>
              <a:rPr lang="nb-NO"/>
              <a:t>Klikk for å redigere tittelstil</a:t>
            </a:r>
          </a:p>
        </p:txBody>
      </p:sp>
      <p:sp>
        <p:nvSpPr>
          <p:cNvPr id="3" name="Plassholder for innhold 2"/>
          <p:cNvSpPr>
            <a:spLocks noGrp="1"/>
          </p:cNvSpPr>
          <p:nvPr>
            <p:ph idx="1"/>
          </p:nvPr>
        </p:nvSpPr>
        <p:spPr>
          <a:xfrm>
            <a:off x="9533468" y="546103"/>
            <a:ext cx="13631333" cy="1170622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1219201" y="2870203"/>
            <a:ext cx="8022168" cy="938212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FF33B421-30F6-40DC-9D8A-093335B24E78}" type="datetimeFigureOut">
              <a:rPr lang="nb-NO" smtClean="0"/>
              <a:t>04.05.2017</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84D49FCE-44D4-46B0-A4CD-9F3FA865C732}" type="slidenum">
              <a:rPr lang="nb-NO" smtClean="0"/>
              <a:t>‹#›</a:t>
            </a:fld>
            <a:endParaRPr lang="nb-NO"/>
          </a:p>
        </p:txBody>
      </p:sp>
    </p:spTree>
    <p:extLst>
      <p:ext uri="{BB962C8B-B14F-4D97-AF65-F5344CB8AC3E}">
        <p14:creationId xmlns:p14="http://schemas.microsoft.com/office/powerpoint/2010/main" val="1156192577"/>
      </p:ext>
    </p:extLst>
  </p:cSld>
  <p:clrMapOvr>
    <a:masterClrMapping/>
  </p:clrMapOvr>
  <p:transition spd="slow" advClick="0" advTm="5000">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4779435" y="9601200"/>
            <a:ext cx="14630400" cy="1133476"/>
          </a:xfrm>
        </p:spPr>
        <p:txBody>
          <a:bodyPr anchor="b"/>
          <a:lstStyle>
            <a:lvl1pPr algn="l">
              <a:defRPr sz="2000" b="1"/>
            </a:lvl1pPr>
          </a:lstStyle>
          <a:p>
            <a:r>
              <a:rPr lang="nb-NO"/>
              <a:t>Klikk for å redigere tittelstil</a:t>
            </a:r>
          </a:p>
        </p:txBody>
      </p:sp>
      <p:sp>
        <p:nvSpPr>
          <p:cNvPr id="3" name="Plassholder for bilde 2"/>
          <p:cNvSpPr>
            <a:spLocks noGrp="1"/>
          </p:cNvSpPr>
          <p:nvPr>
            <p:ph type="pic" idx="1"/>
          </p:nvPr>
        </p:nvSpPr>
        <p:spPr>
          <a:xfrm>
            <a:off x="4779435" y="1225550"/>
            <a:ext cx="14630400" cy="8229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p:cNvSpPr>
            <a:spLocks noGrp="1"/>
          </p:cNvSpPr>
          <p:nvPr>
            <p:ph type="body" sz="half" idx="2"/>
          </p:nvPr>
        </p:nvSpPr>
        <p:spPr>
          <a:xfrm>
            <a:off x="4779435" y="10734676"/>
            <a:ext cx="14630400" cy="160972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FF33B421-30F6-40DC-9D8A-093335B24E78}" type="datetimeFigureOut">
              <a:rPr lang="nb-NO" smtClean="0"/>
              <a:t>04.05.2017</a:t>
            </a:fld>
            <a:endParaRPr lang="nb-NO"/>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84D49FCE-44D4-46B0-A4CD-9F3FA865C732}" type="slidenum">
              <a:rPr lang="nb-NO" smtClean="0"/>
              <a:t>‹#›</a:t>
            </a:fld>
            <a:endParaRPr lang="nb-NO"/>
          </a:p>
        </p:txBody>
      </p:sp>
    </p:spTree>
    <p:extLst>
      <p:ext uri="{BB962C8B-B14F-4D97-AF65-F5344CB8AC3E}">
        <p14:creationId xmlns:p14="http://schemas.microsoft.com/office/powerpoint/2010/main" val="1928594568"/>
      </p:ext>
    </p:extLst>
  </p:cSld>
  <p:clrMapOvr>
    <a:masterClrMapping/>
  </p:clrMapOvr>
  <p:transition spd="slow" advClick="0" advTm="5000">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1219200" y="549276"/>
            <a:ext cx="21945600" cy="2286000"/>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p:cNvSpPr>
            <a:spLocks noGrp="1"/>
          </p:cNvSpPr>
          <p:nvPr>
            <p:ph type="body" idx="1"/>
          </p:nvPr>
        </p:nvSpPr>
        <p:spPr>
          <a:xfrm>
            <a:off x="1219200" y="3200403"/>
            <a:ext cx="21945600" cy="9051926"/>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1219200" y="12712703"/>
            <a:ext cx="5689600" cy="730250"/>
          </a:xfrm>
          <a:prstGeom prst="rect">
            <a:avLst/>
          </a:prstGeom>
        </p:spPr>
        <p:txBody>
          <a:bodyPr vert="horz" lIns="91440" tIns="45720" rIns="91440" bIns="45720" rtlCol="0" anchor="ctr"/>
          <a:lstStyle>
            <a:lvl1pPr algn="l">
              <a:defRPr sz="1200">
                <a:solidFill>
                  <a:schemeClr val="tx1">
                    <a:tint val="75000"/>
                  </a:schemeClr>
                </a:solidFill>
              </a:defRPr>
            </a:lvl1pPr>
          </a:lstStyle>
          <a:p>
            <a:fld id="{FF33B421-30F6-40DC-9D8A-093335B24E78}" type="datetimeFigureOut">
              <a:rPr lang="nb-NO" smtClean="0"/>
              <a:t>04.05.2017</a:t>
            </a:fld>
            <a:endParaRPr lang="nb-NO"/>
          </a:p>
        </p:txBody>
      </p:sp>
      <p:sp>
        <p:nvSpPr>
          <p:cNvPr id="5" name="Plassholder for bunntekst 4"/>
          <p:cNvSpPr>
            <a:spLocks noGrp="1"/>
          </p:cNvSpPr>
          <p:nvPr>
            <p:ph type="ftr" sz="quarter" idx="3"/>
          </p:nvPr>
        </p:nvSpPr>
        <p:spPr>
          <a:xfrm>
            <a:off x="8331200" y="12712703"/>
            <a:ext cx="7721600" cy="73025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p:cNvSpPr>
            <a:spLocks noGrp="1"/>
          </p:cNvSpPr>
          <p:nvPr>
            <p:ph type="sldNum" sz="quarter" idx="4"/>
          </p:nvPr>
        </p:nvSpPr>
        <p:spPr>
          <a:xfrm>
            <a:off x="17475200" y="12712703"/>
            <a:ext cx="5689600" cy="730250"/>
          </a:xfrm>
          <a:prstGeom prst="rect">
            <a:avLst/>
          </a:prstGeom>
        </p:spPr>
        <p:txBody>
          <a:bodyPr vert="horz" lIns="91440" tIns="45720" rIns="91440" bIns="45720" rtlCol="0" anchor="ctr"/>
          <a:lstStyle>
            <a:lvl1pPr algn="r">
              <a:defRPr sz="1200">
                <a:solidFill>
                  <a:schemeClr val="tx1">
                    <a:tint val="75000"/>
                  </a:schemeClr>
                </a:solidFill>
              </a:defRPr>
            </a:lvl1pPr>
          </a:lstStyle>
          <a:p>
            <a:fld id="{84D49FCE-44D4-46B0-A4CD-9F3FA865C732}" type="slidenum">
              <a:rPr lang="nb-NO" smtClean="0"/>
              <a:t>‹#›</a:t>
            </a:fld>
            <a:endParaRPr lang="nb-NO"/>
          </a:p>
        </p:txBody>
      </p:sp>
    </p:spTree>
    <p:extLst>
      <p:ext uri="{BB962C8B-B14F-4D97-AF65-F5344CB8AC3E}">
        <p14:creationId xmlns:p14="http://schemas.microsoft.com/office/powerpoint/2010/main" val="42021051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Click="0" advTm="5000">
    <p:wipe dir="r"/>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60" y="0"/>
            <a:ext cx="24516999" cy="13842776"/>
          </a:xfrm>
          <a:prstGeom prst="rect">
            <a:avLst/>
          </a:prstGeom>
        </p:spPr>
      </p:pic>
      <p:grpSp>
        <p:nvGrpSpPr>
          <p:cNvPr id="10" name="Gruppe 9"/>
          <p:cNvGrpSpPr/>
          <p:nvPr/>
        </p:nvGrpSpPr>
        <p:grpSpPr>
          <a:xfrm>
            <a:off x="942975" y="2897560"/>
            <a:ext cx="22498050" cy="4460501"/>
            <a:chOff x="942975" y="2897560"/>
            <a:chExt cx="22498050" cy="4460501"/>
          </a:xfrm>
        </p:grpSpPr>
        <p:pic>
          <p:nvPicPr>
            <p:cNvPr id="11" name="Picture 5"/>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42975" y="2897560"/>
              <a:ext cx="22498050" cy="31813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272337" y="6357937"/>
              <a:ext cx="9839325" cy="1000124"/>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kstSylinder 13"/>
          <p:cNvSpPr txBox="1"/>
          <p:nvPr/>
        </p:nvSpPr>
        <p:spPr>
          <a:xfrm>
            <a:off x="2434915" y="9522296"/>
            <a:ext cx="19514168" cy="707886"/>
          </a:xfrm>
          <a:prstGeom prst="rect">
            <a:avLst/>
          </a:prstGeom>
          <a:noFill/>
        </p:spPr>
        <p:txBody>
          <a:bodyPr wrap="square" rtlCol="0">
            <a:spAutoFit/>
          </a:bodyPr>
          <a:lstStyle/>
          <a:p>
            <a:pPr algn="ctr"/>
            <a:r>
              <a:rPr lang="nb-NO" sz="4000" spc="600"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DEN ENKLE VEIEN TIL DIGITAL KOMMUNIKASJON</a:t>
            </a:r>
          </a:p>
        </p:txBody>
      </p:sp>
    </p:spTree>
    <p:extLst>
      <p:ext uri="{BB962C8B-B14F-4D97-AF65-F5344CB8AC3E}">
        <p14:creationId xmlns:p14="http://schemas.microsoft.com/office/powerpoint/2010/main" val="2996523424"/>
      </p:ext>
    </p:extLst>
  </p:cSld>
  <p:clrMapOvr>
    <a:masterClrMapping/>
  </p:clrMapOvr>
  <p:transition spd="slow" advClick="0" advTm="5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25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24384000" cy="13748669"/>
          </a:xfrm>
          <a:prstGeom prst="rect">
            <a:avLst/>
          </a:prstGeom>
        </p:spPr>
      </p:pic>
      <p:sp>
        <p:nvSpPr>
          <p:cNvPr id="5" name="TekstSylinder 4"/>
          <p:cNvSpPr txBox="1"/>
          <p:nvPr/>
        </p:nvSpPr>
        <p:spPr>
          <a:xfrm>
            <a:off x="1726062" y="8526958"/>
            <a:ext cx="8514946" cy="923330"/>
          </a:xfrm>
          <a:prstGeom prst="rect">
            <a:avLst/>
          </a:prstGeom>
          <a:noFill/>
        </p:spPr>
        <p:txBody>
          <a:bodyPr wrap="square" rtlCol="0">
            <a:spAutoFit/>
          </a:bodyPr>
          <a:lstStyle/>
          <a:p>
            <a:r>
              <a:rPr lang="nb-NO" sz="5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Hvorfor Infoskjerm?</a:t>
            </a:r>
          </a:p>
        </p:txBody>
      </p:sp>
      <p:sp>
        <p:nvSpPr>
          <p:cNvPr id="6" name="TekstSylinder 5"/>
          <p:cNvSpPr txBox="1"/>
          <p:nvPr/>
        </p:nvSpPr>
        <p:spPr>
          <a:xfrm>
            <a:off x="1726062" y="9337044"/>
            <a:ext cx="9889874" cy="3785652"/>
          </a:xfrm>
          <a:prstGeom prst="rect">
            <a:avLst/>
          </a:prstGeom>
          <a:noFill/>
        </p:spPr>
        <p:txBody>
          <a:bodyPr wrap="square" rtlCol="0">
            <a:spAutoFit/>
          </a:bodyPr>
          <a:lstStyle/>
          <a:p>
            <a:pPr>
              <a:lnSpc>
                <a:spcPct val="150000"/>
              </a:lnSpc>
            </a:pPr>
            <a:r>
              <a:rPr lang="nb-NO"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Mer oppmerksomhet</a:t>
            </a:r>
          </a:p>
          <a:p>
            <a:pPr>
              <a:lnSpc>
                <a:spcPct val="150000"/>
              </a:lnSpc>
            </a:pPr>
            <a:r>
              <a:rPr lang="nb-NO"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Treffsikker og effektiv kommunikasjon</a:t>
            </a:r>
          </a:p>
          <a:p>
            <a:pPr>
              <a:lnSpc>
                <a:spcPct val="150000"/>
              </a:lnSpc>
            </a:pPr>
            <a:r>
              <a:rPr lang="nb-NO"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Økt lønnsomhet</a:t>
            </a:r>
          </a:p>
          <a:p>
            <a:pPr>
              <a:lnSpc>
                <a:spcPct val="150000"/>
              </a:lnSpc>
            </a:pPr>
            <a:r>
              <a:rPr lang="nb-NO"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Enhetlig informasjon i alle kanaler</a:t>
            </a:r>
          </a:p>
        </p:txBody>
      </p:sp>
    </p:spTree>
    <p:extLst>
      <p:ext uri="{BB962C8B-B14F-4D97-AF65-F5344CB8AC3E}">
        <p14:creationId xmlns:p14="http://schemas.microsoft.com/office/powerpoint/2010/main" val="2179547653"/>
      </p:ext>
    </p:extLst>
  </p:cSld>
  <p:clrMapOvr>
    <a:masterClrMapping/>
  </p:clrMapOvr>
  <p:transition spd="slow" advClick="0" advTm="10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1000"/>
                                  </p:stCondLst>
                                  <p:childTnLst>
                                    <p:set>
                                      <p:cBhvr>
                                        <p:cTn id="11" dur="1" fill="hold">
                                          <p:stCondLst>
                                            <p:cond delay="0"/>
                                          </p:stCondLst>
                                        </p:cTn>
                                        <p:tgtEl>
                                          <p:spTgt spid="6">
                                            <p:txEl>
                                              <p:pRg st="0" end="0"/>
                                            </p:txEl>
                                          </p:spTgt>
                                        </p:tgtEl>
                                        <p:attrNameLst>
                                          <p:attrName>style.visibility</p:attrName>
                                        </p:attrNameLst>
                                      </p:cBhvr>
                                      <p:to>
                                        <p:strVal val="visible"/>
                                      </p:to>
                                    </p:set>
                                    <p:anim calcmode="lin" valueType="num">
                                      <p:cBhvr additive="base">
                                        <p:cTn id="12"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 calcmode="lin" valueType="num">
                                      <p:cBhvr additive="base">
                                        <p:cTn id="18"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6">
                                            <p:txEl>
                                              <p:pRg st="2" end="2"/>
                                            </p:txEl>
                                          </p:spTgt>
                                        </p:tgtEl>
                                        <p:attrNameLst>
                                          <p:attrName>style.visibility</p:attrName>
                                        </p:attrNameLst>
                                      </p:cBhvr>
                                      <p:to>
                                        <p:strVal val="visible"/>
                                      </p:to>
                                    </p:set>
                                    <p:anim calcmode="lin" valueType="num">
                                      <p:cBhvr additive="base">
                                        <p:cTn id="24"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6">
                                            <p:txEl>
                                              <p:pRg st="3" end="3"/>
                                            </p:txEl>
                                          </p:spTgt>
                                        </p:tgtEl>
                                        <p:attrNameLst>
                                          <p:attrName>style.visibility</p:attrName>
                                        </p:attrNameLst>
                                      </p:cBhvr>
                                      <p:to>
                                        <p:strVal val="visible"/>
                                      </p:to>
                                    </p:set>
                                    <p:anim calcmode="lin" valueType="num">
                                      <p:cBhvr additive="base">
                                        <p:cTn id="30"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0" y="-54768"/>
            <a:ext cx="24501008" cy="13786747"/>
          </a:xfrm>
          <a:prstGeom prst="rect">
            <a:avLst/>
          </a:prstGeom>
        </p:spPr>
      </p:pic>
      <p:sp>
        <p:nvSpPr>
          <p:cNvPr id="7" name="TekstSylinder 6"/>
          <p:cNvSpPr txBox="1"/>
          <p:nvPr/>
        </p:nvSpPr>
        <p:spPr>
          <a:xfrm>
            <a:off x="813173" y="4481736"/>
            <a:ext cx="5978227" cy="369332"/>
          </a:xfrm>
          <a:prstGeom prst="rect">
            <a:avLst/>
          </a:prstGeom>
          <a:noFill/>
        </p:spPr>
        <p:txBody>
          <a:bodyPr wrap="square" rtlCol="0">
            <a:spAutoFit/>
          </a:bodyPr>
          <a:lstStyle/>
          <a:p>
            <a:endParaRPr lang="nb-NO" dirty="0"/>
          </a:p>
        </p:txBody>
      </p:sp>
      <p:sp>
        <p:nvSpPr>
          <p:cNvPr id="20" name="TekstSylinder 19"/>
          <p:cNvSpPr txBox="1"/>
          <p:nvPr/>
        </p:nvSpPr>
        <p:spPr>
          <a:xfrm>
            <a:off x="2644116" y="1789564"/>
            <a:ext cx="19145127" cy="1200329"/>
          </a:xfrm>
          <a:prstGeom prst="rect">
            <a:avLst/>
          </a:prstGeom>
          <a:noFill/>
        </p:spPr>
        <p:txBody>
          <a:bodyPr wrap="square" rtlCol="0">
            <a:spAutoFit/>
          </a:bodyPr>
          <a:lstStyle/>
          <a:p>
            <a:pPr algn="ctr"/>
            <a:r>
              <a:rPr lang="nb-NO" sz="7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Hva trenger du?</a:t>
            </a:r>
          </a:p>
        </p:txBody>
      </p:sp>
      <p:grpSp>
        <p:nvGrpSpPr>
          <p:cNvPr id="13" name="Gruppe 12"/>
          <p:cNvGrpSpPr/>
          <p:nvPr/>
        </p:nvGrpSpPr>
        <p:grpSpPr>
          <a:xfrm>
            <a:off x="12917209" y="4081952"/>
            <a:ext cx="8188017" cy="3785652"/>
            <a:chOff x="12917209" y="4081952"/>
            <a:chExt cx="8188017" cy="3785652"/>
          </a:xfrm>
        </p:grpSpPr>
        <p:sp>
          <p:nvSpPr>
            <p:cNvPr id="15" name="TextBox 14"/>
            <p:cNvSpPr txBox="1"/>
            <p:nvPr/>
          </p:nvSpPr>
          <p:spPr>
            <a:xfrm>
              <a:off x="15826858" y="4081952"/>
              <a:ext cx="5278368" cy="3785652"/>
            </a:xfrm>
            <a:prstGeom prst="rect">
              <a:avLst/>
            </a:prstGeom>
            <a:noFill/>
          </p:spPr>
          <p:txBody>
            <a:bodyPr wrap="none" rtlCol="0">
              <a:spAutoFit/>
            </a:bodyPr>
            <a:lstStyle/>
            <a:p>
              <a:r>
                <a:rPr lang="nb-NO"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Publiseringsverktøy</a:t>
              </a:r>
            </a:p>
            <a:p>
              <a:r>
                <a:rPr lang="nb-NO"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Skybasert</a:t>
              </a:r>
            </a:p>
            <a:p>
              <a:r>
                <a:rPr lang="nb-NO"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Brukervennlig</a:t>
              </a:r>
            </a:p>
            <a:p>
              <a:r>
                <a:rPr lang="nb-NO"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Skalerbart</a:t>
              </a:r>
            </a:p>
            <a:p>
              <a:r>
                <a:rPr lang="nb-NO" sz="4000" dirty="0">
                  <a:solidFill>
                    <a:schemeClr val="bg1"/>
                  </a:solidFill>
                </a:rPr>
                <a:t> </a:t>
              </a:r>
            </a:p>
            <a:p>
              <a:endParaRPr lang="nb-NO" sz="4000" dirty="0"/>
            </a:p>
          </p:txBody>
        </p:sp>
        <p:pic>
          <p:nvPicPr>
            <p:cNvPr id="24" name="Picture 3" descr="C:\Users\MADELE~1.ENG\AppData\Local\Temp\vmware-Madeleine.Englund\VMwareDnD\929dfc52\PublishVit.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917209" y="4745708"/>
              <a:ext cx="2458300" cy="143400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uppe 7"/>
          <p:cNvGrpSpPr/>
          <p:nvPr/>
        </p:nvGrpSpPr>
        <p:grpSpPr>
          <a:xfrm>
            <a:off x="1894856" y="3113003"/>
            <a:ext cx="9179431" cy="5970865"/>
            <a:chOff x="1894856" y="3113003"/>
            <a:chExt cx="9179431" cy="5970865"/>
          </a:xfrm>
        </p:grpSpPr>
        <p:sp>
          <p:nvSpPr>
            <p:cNvPr id="11" name="TextBox 10"/>
            <p:cNvSpPr txBox="1"/>
            <p:nvPr/>
          </p:nvSpPr>
          <p:spPr>
            <a:xfrm>
              <a:off x="1894856" y="3113003"/>
              <a:ext cx="6750929" cy="5970865"/>
            </a:xfrm>
            <a:prstGeom prst="rect">
              <a:avLst/>
            </a:prstGeom>
            <a:noFill/>
          </p:spPr>
          <p:txBody>
            <a:bodyPr wrap="square" rtlCol="0">
              <a:spAutoFit/>
            </a:bodyPr>
            <a:lstStyle/>
            <a:p>
              <a:pPr algn="r"/>
              <a:endParaRPr lang="nb-NO" sz="4800" dirty="0">
                <a:solidFill>
                  <a:schemeClr val="bg1"/>
                </a:solidFill>
              </a:endParaRPr>
            </a:p>
            <a:p>
              <a:pPr algn="r"/>
              <a:r>
                <a:rPr lang="nb-NO"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Skjerm</a:t>
              </a:r>
            </a:p>
            <a:p>
              <a:pPr algn="r"/>
              <a:r>
                <a:rPr lang="nb-NO"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Egnet for profesjonell og kontinuerig drift</a:t>
              </a:r>
            </a:p>
            <a:p>
              <a:pPr algn="r"/>
              <a:r>
                <a:rPr lang="nb-NO"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Servicekontorer i Norge</a:t>
              </a:r>
            </a:p>
            <a:p>
              <a:pPr algn="r"/>
              <a:r>
                <a:rPr lang="nb-NO"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On-site service</a:t>
              </a:r>
            </a:p>
            <a:p>
              <a:pPr algn="r"/>
              <a:endParaRPr lang="nb-NO" sz="4000" dirty="0">
                <a:solidFill>
                  <a:schemeClr val="bg1"/>
                </a:solidFill>
              </a:endParaRPr>
            </a:p>
            <a:p>
              <a:pPr algn="r"/>
              <a:endParaRPr lang="nb-NO" sz="4000" dirty="0">
                <a:solidFill>
                  <a:schemeClr val="bg1"/>
                </a:solidFill>
              </a:endParaRPr>
            </a:p>
            <a:p>
              <a:pPr algn="r"/>
              <a:endParaRPr lang="nb-NO" sz="4000" dirty="0">
                <a:solidFill>
                  <a:schemeClr val="bg1"/>
                </a:solidFill>
              </a:endParaRPr>
            </a:p>
          </p:txBody>
        </p:sp>
        <p:pic>
          <p:nvPicPr>
            <p:cNvPr id="30" name="Picture 4" descr="C:\Users\MADELE~1.ENG\AppData\Local\Temp\vmware-Madeleine.Englund\VMwareDnD\cd6a574c\DigitalSignageVit.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33975" y="4745708"/>
              <a:ext cx="2340312" cy="1539849"/>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31" name="Straight Connector 30"/>
          <p:cNvCxnSpPr/>
          <p:nvPr/>
        </p:nvCxnSpPr>
        <p:spPr>
          <a:xfrm>
            <a:off x="10814712" y="5561856"/>
            <a:ext cx="2102497" cy="0"/>
          </a:xfrm>
          <a:prstGeom prst="line">
            <a:avLst/>
          </a:prstGeom>
          <a:ln w="38100">
            <a:solidFill>
              <a:srgbClr val="FFFFFF"/>
            </a:solidFill>
            <a:prstDash val="dash"/>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9887744" y="6548573"/>
            <a:ext cx="0" cy="2088232"/>
          </a:xfrm>
          <a:prstGeom prst="line">
            <a:avLst/>
          </a:prstGeom>
          <a:ln w="38100">
            <a:solidFill>
              <a:srgbClr val="FFFFFF"/>
            </a:solidFill>
            <a:prstDash val="dash"/>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11027388" y="9479177"/>
            <a:ext cx="2102497" cy="0"/>
          </a:xfrm>
          <a:prstGeom prst="line">
            <a:avLst/>
          </a:prstGeom>
          <a:ln w="38100">
            <a:solidFill>
              <a:srgbClr val="FFFFFF"/>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V="1">
            <a:off x="14136216" y="6548573"/>
            <a:ext cx="0" cy="2088232"/>
          </a:xfrm>
          <a:prstGeom prst="line">
            <a:avLst/>
          </a:prstGeom>
          <a:ln w="38100">
            <a:solidFill>
              <a:srgbClr val="FFFFFF"/>
            </a:solidFill>
            <a:prstDash val="dash"/>
          </a:ln>
        </p:spPr>
        <p:style>
          <a:lnRef idx="1">
            <a:schemeClr val="accent1"/>
          </a:lnRef>
          <a:fillRef idx="0">
            <a:schemeClr val="accent1"/>
          </a:fillRef>
          <a:effectRef idx="0">
            <a:schemeClr val="accent1"/>
          </a:effectRef>
          <a:fontRef idx="minor">
            <a:schemeClr val="tx1"/>
          </a:fontRef>
        </p:style>
      </p:cxnSp>
      <p:grpSp>
        <p:nvGrpSpPr>
          <p:cNvPr id="10" name="Gruppe 9"/>
          <p:cNvGrpSpPr/>
          <p:nvPr/>
        </p:nvGrpSpPr>
        <p:grpSpPr>
          <a:xfrm>
            <a:off x="13385643" y="8895296"/>
            <a:ext cx="8440147" cy="2017520"/>
            <a:chOff x="13385643" y="8895296"/>
            <a:chExt cx="8440147" cy="2017520"/>
          </a:xfrm>
        </p:grpSpPr>
        <p:sp>
          <p:nvSpPr>
            <p:cNvPr id="14" name="TextBox 13"/>
            <p:cNvSpPr txBox="1"/>
            <p:nvPr/>
          </p:nvSpPr>
          <p:spPr>
            <a:xfrm>
              <a:off x="15870955" y="8973824"/>
              <a:ext cx="5954835" cy="1938992"/>
            </a:xfrm>
            <a:prstGeom prst="rect">
              <a:avLst/>
            </a:prstGeom>
            <a:noFill/>
          </p:spPr>
          <p:txBody>
            <a:bodyPr wrap="none" rtlCol="0">
              <a:spAutoFit/>
            </a:bodyPr>
            <a:lstStyle/>
            <a:p>
              <a:r>
                <a:rPr lang="nb-NO"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Nettverk</a:t>
              </a:r>
            </a:p>
            <a:p>
              <a:r>
                <a:rPr lang="nb-NO"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Kablet eller trådløst nett</a:t>
              </a:r>
            </a:p>
            <a:p>
              <a:endParaRPr lang="nb-NO" sz="4000" dirty="0"/>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385643" y="8895296"/>
              <a:ext cx="1521431" cy="1521431"/>
            </a:xfrm>
            <a:prstGeom prst="rect">
              <a:avLst/>
            </a:prstGeom>
          </p:spPr>
        </p:pic>
      </p:grpSp>
      <p:grpSp>
        <p:nvGrpSpPr>
          <p:cNvPr id="9" name="Gruppe 8"/>
          <p:cNvGrpSpPr/>
          <p:nvPr/>
        </p:nvGrpSpPr>
        <p:grpSpPr>
          <a:xfrm>
            <a:off x="2967795" y="8982219"/>
            <a:ext cx="7863396" cy="1980237"/>
            <a:chOff x="2967795" y="8982219"/>
            <a:chExt cx="7863396" cy="1980237"/>
          </a:xfrm>
        </p:grpSpPr>
        <p:sp>
          <p:nvSpPr>
            <p:cNvPr id="12" name="TextBox 11"/>
            <p:cNvSpPr txBox="1"/>
            <p:nvPr/>
          </p:nvSpPr>
          <p:spPr>
            <a:xfrm>
              <a:off x="2967795" y="9023464"/>
              <a:ext cx="5760937" cy="1938992"/>
            </a:xfrm>
            <a:prstGeom prst="rect">
              <a:avLst/>
            </a:prstGeom>
            <a:noFill/>
          </p:spPr>
          <p:txBody>
            <a:bodyPr wrap="none" rtlCol="0">
              <a:spAutoFit/>
            </a:bodyPr>
            <a:lstStyle/>
            <a:p>
              <a:pPr algn="r"/>
              <a:r>
                <a:rPr lang="nb-NO"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Mediaspiller</a:t>
              </a:r>
            </a:p>
            <a:p>
              <a:pPr algn="r"/>
              <a:r>
                <a:rPr lang="nb-NO"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Helst innebygd i skjerm</a:t>
              </a:r>
            </a:p>
            <a:p>
              <a:pPr algn="r"/>
              <a:endParaRPr lang="nb-NO" sz="4000" dirty="0"/>
            </a:p>
          </p:txBody>
        </p:sp>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41777" y="8982219"/>
              <a:ext cx="1189414" cy="1189414"/>
            </a:xfrm>
            <a:prstGeom prst="rect">
              <a:avLst/>
            </a:prstGeom>
          </p:spPr>
        </p:pic>
      </p:grpSp>
    </p:spTree>
    <p:extLst>
      <p:ext uri="{BB962C8B-B14F-4D97-AF65-F5344CB8AC3E}">
        <p14:creationId xmlns:p14="http://schemas.microsoft.com/office/powerpoint/2010/main" val="3715294291"/>
      </p:ext>
    </p:extLst>
  </p:cSld>
  <p:clrMapOvr>
    <a:masterClrMapping/>
  </p:clrMapOvr>
  <p:transition spd="slow" advClick="0" advTm="10000">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wipe(up)">
                                      <p:cBhvr>
                                        <p:cTn id="11" dur="500"/>
                                        <p:tgtEl>
                                          <p:spTgt spid="34"/>
                                        </p:tgtEl>
                                      </p:cBhvr>
                                    </p:animEffect>
                                  </p:childTnLst>
                                </p:cTn>
                              </p:par>
                            </p:childTnLst>
                          </p:cTn>
                        </p:par>
                        <p:par>
                          <p:cTn id="12" fill="hold">
                            <p:stCondLst>
                              <p:cond delay="500"/>
                            </p:stCondLst>
                            <p:childTnLst>
                              <p:par>
                                <p:cTn id="13" presetID="1" presetClass="entr" presetSubtype="0" fill="hold" nodeType="afterEffect">
                                  <p:stCondLst>
                                    <p:cond delay="25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35"/>
                                        </p:tgtEl>
                                        <p:attrNameLst>
                                          <p:attrName>style.visibility</p:attrName>
                                        </p:attrNameLst>
                                      </p:cBhvr>
                                      <p:to>
                                        <p:strVal val="visible"/>
                                      </p:to>
                                    </p:set>
                                    <p:animEffect transition="in" filter="wipe(left)">
                                      <p:cBhvr>
                                        <p:cTn id="19" dur="500"/>
                                        <p:tgtEl>
                                          <p:spTgt spid="35"/>
                                        </p:tgtEl>
                                      </p:cBhvr>
                                    </p:animEffect>
                                  </p:childTnLst>
                                </p:cTn>
                              </p:par>
                            </p:childTnLst>
                          </p:cTn>
                        </p:par>
                        <p:par>
                          <p:cTn id="20" fill="hold">
                            <p:stCondLst>
                              <p:cond delay="500"/>
                            </p:stCondLst>
                            <p:childTnLst>
                              <p:par>
                                <p:cTn id="21" presetID="1" presetClass="entr" presetSubtype="0" fill="hold" nodeType="afterEffect">
                                  <p:stCondLst>
                                    <p:cond delay="25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wipe(down)">
                                      <p:cBhvr>
                                        <p:cTn id="27" dur="500"/>
                                        <p:tgtEl>
                                          <p:spTgt spid="38"/>
                                        </p:tgtEl>
                                      </p:cBhvr>
                                    </p:animEffect>
                                  </p:childTnLst>
                                </p:cTn>
                              </p:par>
                            </p:childTnLst>
                          </p:cTn>
                        </p:par>
                        <p:par>
                          <p:cTn id="28" fill="hold">
                            <p:stCondLst>
                              <p:cond delay="500"/>
                            </p:stCondLst>
                            <p:childTnLst>
                              <p:par>
                                <p:cTn id="29" presetID="1" presetClass="entr" presetSubtype="0" fill="hold" nodeType="afterEffect">
                                  <p:stCondLst>
                                    <p:cond delay="250"/>
                                  </p:stCondLst>
                                  <p:childTnLst>
                                    <p:set>
                                      <p:cBhvr>
                                        <p:cTn id="30" dur="1" fill="hold">
                                          <p:stCondLst>
                                            <p:cond delay="0"/>
                                          </p:stCondLst>
                                        </p:cTn>
                                        <p:tgtEl>
                                          <p:spTgt spid="13"/>
                                        </p:tgtEl>
                                        <p:attrNameLst>
                                          <p:attrName>style.visibility</p:attrName>
                                        </p:attrNameLst>
                                      </p:cBhvr>
                                      <p:to>
                                        <p:strVal val="visible"/>
                                      </p:to>
                                    </p:set>
                                  </p:childTnLst>
                                </p:cTn>
                              </p:par>
                            </p:childTnLst>
                          </p:cTn>
                        </p:par>
                        <p:par>
                          <p:cTn id="31" fill="hold">
                            <p:stCondLst>
                              <p:cond delay="750"/>
                            </p:stCondLst>
                            <p:childTnLst>
                              <p:par>
                                <p:cTn id="32" presetID="22" presetClass="entr" presetSubtype="4" fill="hold" nodeType="afterEffect">
                                  <p:stCondLst>
                                    <p:cond delay="250"/>
                                  </p:stCondLst>
                                  <p:childTnLst>
                                    <p:set>
                                      <p:cBhvr>
                                        <p:cTn id="33" dur="1" fill="hold">
                                          <p:stCondLst>
                                            <p:cond delay="0"/>
                                          </p:stCondLst>
                                        </p:cTn>
                                        <p:tgtEl>
                                          <p:spTgt spid="31"/>
                                        </p:tgtEl>
                                        <p:attrNameLst>
                                          <p:attrName>style.visibility</p:attrName>
                                        </p:attrNameLst>
                                      </p:cBhvr>
                                      <p:to>
                                        <p:strVal val="visible"/>
                                      </p:to>
                                    </p:set>
                                    <p:animEffect transition="in" filter="wipe(down)">
                                      <p:cBhvr>
                                        <p:cTn id="3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0" y="-54768"/>
            <a:ext cx="24501008" cy="13786747"/>
          </a:xfrm>
          <a:prstGeom prst="rect">
            <a:avLst/>
          </a:prstGeom>
        </p:spPr>
      </p:pic>
      <p:sp>
        <p:nvSpPr>
          <p:cNvPr id="7" name="TekstSylinder 6"/>
          <p:cNvSpPr txBox="1"/>
          <p:nvPr/>
        </p:nvSpPr>
        <p:spPr>
          <a:xfrm>
            <a:off x="813173" y="4481736"/>
            <a:ext cx="5978227" cy="369332"/>
          </a:xfrm>
          <a:prstGeom prst="rect">
            <a:avLst/>
          </a:prstGeom>
          <a:noFill/>
        </p:spPr>
        <p:txBody>
          <a:bodyPr wrap="square" rtlCol="0">
            <a:spAutoFit/>
          </a:bodyPr>
          <a:lstStyle/>
          <a:p>
            <a:endParaRPr lang="nb-NO" dirty="0"/>
          </a:p>
        </p:txBody>
      </p:sp>
      <p:sp>
        <p:nvSpPr>
          <p:cNvPr id="2" name="TekstSylinder 1"/>
          <p:cNvSpPr txBox="1"/>
          <p:nvPr/>
        </p:nvSpPr>
        <p:spPr>
          <a:xfrm>
            <a:off x="1048762" y="3617640"/>
            <a:ext cx="22466496" cy="2585323"/>
          </a:xfrm>
          <a:prstGeom prst="rect">
            <a:avLst/>
          </a:prstGeom>
          <a:noFill/>
        </p:spPr>
        <p:txBody>
          <a:bodyPr wrap="square" rtlCol="0">
            <a:spAutoFit/>
          </a:bodyPr>
          <a:lstStyle/>
          <a:p>
            <a:pPr algn="ctr"/>
            <a:r>
              <a:rPr lang="nb-NO" sz="5400" dirty="0">
                <a:solidFill>
                  <a:schemeClr val="bg1"/>
                </a:solidFill>
                <a:latin typeface="Open Sans" panose="020B0606030504020204" pitchFamily="34" charset="0"/>
                <a:ea typeface="Open Sans" panose="020B0606030504020204" pitchFamily="34" charset="0"/>
                <a:cs typeface="Open Sans" panose="020B0606030504020204" pitchFamily="34" charset="0"/>
              </a:rPr>
              <a:t>Med DatabeatOMNI kan du lagre, organisere og publisere</a:t>
            </a:r>
          </a:p>
          <a:p>
            <a:pPr algn="ctr"/>
            <a:r>
              <a:rPr lang="nb-NO" sz="5400" dirty="0">
                <a:solidFill>
                  <a:schemeClr val="bg1"/>
                </a:solidFill>
                <a:latin typeface="Open Sans" panose="020B0606030504020204" pitchFamily="34" charset="0"/>
                <a:ea typeface="Open Sans" panose="020B0606030504020204" pitchFamily="34" charset="0"/>
                <a:cs typeface="Open Sans" panose="020B0606030504020204" pitchFamily="34" charset="0"/>
              </a:rPr>
              <a:t>innhold til dine skjermer. Verktøyet er web-basert, noe som eliminerer kostbare og kompliserte installasjoner.</a:t>
            </a:r>
          </a:p>
        </p:txBody>
      </p:sp>
      <p:sp>
        <p:nvSpPr>
          <p:cNvPr id="33" name="TekstSylinder 32"/>
          <p:cNvSpPr txBox="1"/>
          <p:nvPr/>
        </p:nvSpPr>
        <p:spPr>
          <a:xfrm>
            <a:off x="2644116" y="1789564"/>
            <a:ext cx="19145127" cy="1200329"/>
          </a:xfrm>
          <a:prstGeom prst="rect">
            <a:avLst/>
          </a:prstGeom>
          <a:noFill/>
        </p:spPr>
        <p:txBody>
          <a:bodyPr wrap="square" rtlCol="0">
            <a:spAutoFit/>
          </a:bodyPr>
          <a:lstStyle/>
          <a:p>
            <a:pPr algn="ctr"/>
            <a:r>
              <a:rPr lang="nb-NO" sz="7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Det er enkelt å bruke </a:t>
            </a:r>
            <a:r>
              <a:rPr lang="nb-NO" sz="7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DatabeatOMNI</a:t>
            </a:r>
            <a:endParaRPr lang="nb-NO" sz="7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30" name="Gruppe 29"/>
          <p:cNvGrpSpPr/>
          <p:nvPr/>
        </p:nvGrpSpPr>
        <p:grpSpPr>
          <a:xfrm>
            <a:off x="9300356" y="8417709"/>
            <a:ext cx="5832648" cy="3108543"/>
            <a:chOff x="9300356" y="7175067"/>
            <a:chExt cx="5832648" cy="3108543"/>
          </a:xfrm>
        </p:grpSpPr>
        <p:sp>
          <p:nvSpPr>
            <p:cNvPr id="35" name="TekstSylinder 34"/>
            <p:cNvSpPr txBox="1"/>
            <p:nvPr/>
          </p:nvSpPr>
          <p:spPr>
            <a:xfrm>
              <a:off x="11039872" y="7175067"/>
              <a:ext cx="3312368" cy="3108543"/>
            </a:xfrm>
            <a:prstGeom prst="rect">
              <a:avLst/>
            </a:prstGeom>
            <a:noFill/>
          </p:spPr>
          <p:txBody>
            <a:bodyPr wrap="square" rtlCol="0">
              <a:spAutoFit/>
            </a:bodyPr>
            <a:lstStyle/>
            <a:p>
              <a:r>
                <a:rPr lang="nb-NO" sz="19600" dirty="0">
                  <a:solidFill>
                    <a:schemeClr val="bg1">
                      <a:lumMod val="75000"/>
                      <a:alpha val="41000"/>
                    </a:schemeClr>
                  </a:solidFill>
                  <a:latin typeface="FontAwesome"/>
                </a:rPr>
                <a:t></a:t>
              </a:r>
              <a:endParaRPr lang="nb-NO" sz="19600" dirty="0">
                <a:solidFill>
                  <a:schemeClr val="bg1">
                    <a:lumMod val="75000"/>
                    <a:alpha val="41000"/>
                  </a:schemeClr>
                </a:solidFill>
              </a:endParaRPr>
            </a:p>
          </p:txBody>
        </p:sp>
        <p:sp>
          <p:nvSpPr>
            <p:cNvPr id="5" name="TekstSylinder 4"/>
            <p:cNvSpPr txBox="1"/>
            <p:nvPr/>
          </p:nvSpPr>
          <p:spPr>
            <a:xfrm>
              <a:off x="9300356" y="8142231"/>
              <a:ext cx="5832648" cy="1015663"/>
            </a:xfrm>
            <a:prstGeom prst="rect">
              <a:avLst/>
            </a:prstGeom>
            <a:noFill/>
          </p:spPr>
          <p:txBody>
            <a:bodyPr wrap="square" rtlCol="0">
              <a:spAutoFit/>
            </a:bodyPr>
            <a:lstStyle/>
            <a:p>
              <a:pPr algn="ctr"/>
              <a:r>
                <a:rPr lang="nb-NO" sz="6000" b="1"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Organisere</a:t>
              </a:r>
            </a:p>
          </p:txBody>
        </p:sp>
      </p:grpSp>
      <p:grpSp>
        <p:nvGrpSpPr>
          <p:cNvPr id="34" name="Gruppe 33"/>
          <p:cNvGrpSpPr/>
          <p:nvPr/>
        </p:nvGrpSpPr>
        <p:grpSpPr>
          <a:xfrm>
            <a:off x="4415136" y="8338432"/>
            <a:ext cx="3456384" cy="3108543"/>
            <a:chOff x="5099212" y="7095790"/>
            <a:chExt cx="3456384" cy="3108543"/>
          </a:xfrm>
        </p:grpSpPr>
        <p:sp>
          <p:nvSpPr>
            <p:cNvPr id="17" name="TekstSylinder 16"/>
            <p:cNvSpPr txBox="1"/>
            <p:nvPr/>
          </p:nvSpPr>
          <p:spPr>
            <a:xfrm>
              <a:off x="5099212" y="8126748"/>
              <a:ext cx="2772308" cy="1015663"/>
            </a:xfrm>
            <a:prstGeom prst="rect">
              <a:avLst/>
            </a:prstGeom>
            <a:noFill/>
          </p:spPr>
          <p:txBody>
            <a:bodyPr wrap="square" rtlCol="0">
              <a:spAutoFit/>
            </a:bodyPr>
            <a:lstStyle/>
            <a:p>
              <a:pPr algn="ctr"/>
              <a:r>
                <a:rPr lang="nb-NO" sz="6000" b="1"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Lagre</a:t>
              </a:r>
            </a:p>
          </p:txBody>
        </p:sp>
        <p:sp>
          <p:nvSpPr>
            <p:cNvPr id="36" name="TekstSylinder 35"/>
            <p:cNvSpPr txBox="1"/>
            <p:nvPr/>
          </p:nvSpPr>
          <p:spPr>
            <a:xfrm>
              <a:off x="5243228" y="7095790"/>
              <a:ext cx="3312368" cy="3108543"/>
            </a:xfrm>
            <a:prstGeom prst="rect">
              <a:avLst/>
            </a:prstGeom>
            <a:noFill/>
          </p:spPr>
          <p:txBody>
            <a:bodyPr wrap="square" rtlCol="0">
              <a:spAutoFit/>
            </a:bodyPr>
            <a:lstStyle/>
            <a:p>
              <a:r>
                <a:rPr lang="nb-NO" sz="19600" dirty="0">
                  <a:solidFill>
                    <a:schemeClr val="bg1">
                      <a:lumMod val="75000"/>
                      <a:alpha val="41000"/>
                    </a:schemeClr>
                  </a:solidFill>
                  <a:latin typeface="FontAwesome"/>
                </a:rPr>
                <a:t></a:t>
              </a:r>
              <a:endParaRPr lang="nb-NO" sz="19600" dirty="0">
                <a:solidFill>
                  <a:schemeClr val="bg1">
                    <a:lumMod val="75000"/>
                    <a:alpha val="41000"/>
                  </a:schemeClr>
                </a:solidFill>
              </a:endParaRPr>
            </a:p>
          </p:txBody>
        </p:sp>
      </p:grpSp>
      <p:grpSp>
        <p:nvGrpSpPr>
          <p:cNvPr id="31" name="Gruppe 30"/>
          <p:cNvGrpSpPr/>
          <p:nvPr/>
        </p:nvGrpSpPr>
        <p:grpSpPr>
          <a:xfrm>
            <a:off x="15981531" y="8429977"/>
            <a:ext cx="5832648" cy="3108543"/>
            <a:chOff x="15981531" y="7187335"/>
            <a:chExt cx="5832648" cy="3108543"/>
          </a:xfrm>
        </p:grpSpPr>
        <p:sp>
          <p:nvSpPr>
            <p:cNvPr id="19" name="TekstSylinder 18"/>
            <p:cNvSpPr txBox="1"/>
            <p:nvPr/>
          </p:nvSpPr>
          <p:spPr>
            <a:xfrm>
              <a:off x="15981531" y="8221508"/>
              <a:ext cx="5832648" cy="1015663"/>
            </a:xfrm>
            <a:prstGeom prst="rect">
              <a:avLst/>
            </a:prstGeom>
            <a:noFill/>
          </p:spPr>
          <p:txBody>
            <a:bodyPr wrap="square" rtlCol="0">
              <a:spAutoFit/>
            </a:bodyPr>
            <a:lstStyle/>
            <a:p>
              <a:pPr algn="ctr"/>
              <a:r>
                <a:rPr lang="nb-NO" sz="6000" b="1"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Publisere</a:t>
              </a:r>
            </a:p>
          </p:txBody>
        </p:sp>
        <p:sp>
          <p:nvSpPr>
            <p:cNvPr id="37" name="TekstSylinder 36"/>
            <p:cNvSpPr txBox="1"/>
            <p:nvPr/>
          </p:nvSpPr>
          <p:spPr>
            <a:xfrm>
              <a:off x="17520592" y="7187335"/>
              <a:ext cx="3312368" cy="3108543"/>
            </a:xfrm>
            <a:prstGeom prst="rect">
              <a:avLst/>
            </a:prstGeom>
            <a:noFill/>
          </p:spPr>
          <p:txBody>
            <a:bodyPr wrap="square" rtlCol="0">
              <a:spAutoFit/>
            </a:bodyPr>
            <a:lstStyle/>
            <a:p>
              <a:r>
                <a:rPr lang="nb-NO" sz="19600" dirty="0">
                  <a:solidFill>
                    <a:schemeClr val="bg1">
                      <a:lumMod val="75000"/>
                      <a:alpha val="41000"/>
                    </a:schemeClr>
                  </a:solidFill>
                  <a:latin typeface="FontAwesome"/>
                </a:rPr>
                <a:t></a:t>
              </a:r>
              <a:endParaRPr lang="nb-NO" sz="19600" dirty="0">
                <a:solidFill>
                  <a:schemeClr val="bg1">
                    <a:lumMod val="75000"/>
                    <a:alpha val="41000"/>
                  </a:schemeClr>
                </a:solidFill>
              </a:endParaRPr>
            </a:p>
          </p:txBody>
        </p:sp>
      </p:grpSp>
    </p:spTree>
    <p:extLst>
      <p:ext uri="{BB962C8B-B14F-4D97-AF65-F5344CB8AC3E}">
        <p14:creationId xmlns:p14="http://schemas.microsoft.com/office/powerpoint/2010/main" val="3975595317"/>
      </p:ext>
    </p:extLst>
  </p:cSld>
  <p:clrMapOvr>
    <a:masterClrMapping/>
  </p:clrMapOvr>
  <p:transition spd="slow" advClick="0" advTm="5000">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par>
                                <p:cTn id="11" presetID="10" presetClass="entr" presetSubtype="0"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nb-NO"/>
          </a:p>
        </p:txBody>
      </p:sp>
      <p:pic>
        <p:nvPicPr>
          <p:cNvPr id="6" name="Content Placeholder 5"/>
          <p:cNvPicPr>
            <a:picLocks noGrp="1" noChangeAspect="1"/>
          </p:cNvPicPr>
          <p:nvPr>
            <p:ph idx="1"/>
          </p:nvPr>
        </p:nvPicPr>
        <p:blipFill rotWithShape="1">
          <a:blip r:embed="rId2">
            <a:extLst>
              <a:ext uri="{28A0092B-C50C-407E-A947-70E740481C1C}">
                <a14:useLocalDpi xmlns:a14="http://schemas.microsoft.com/office/drawing/2010/main" val="0"/>
              </a:ext>
            </a:extLst>
          </a:blip>
          <a:srcRect l="1066"/>
          <a:stretch/>
        </p:blipFill>
        <p:spPr>
          <a:xfrm>
            <a:off x="0" y="-54769"/>
            <a:ext cx="24398075" cy="13897545"/>
          </a:xfrm>
        </p:spPr>
      </p:pic>
      <p:sp>
        <p:nvSpPr>
          <p:cNvPr id="7" name="Rectangle 6"/>
          <p:cNvSpPr/>
          <p:nvPr/>
        </p:nvSpPr>
        <p:spPr>
          <a:xfrm>
            <a:off x="0" y="2084200"/>
            <a:ext cx="8015535" cy="1754326"/>
          </a:xfrm>
          <a:prstGeom prst="rect">
            <a:avLst/>
          </a:prstGeom>
        </p:spPr>
        <p:txBody>
          <a:bodyPr wrap="square">
            <a:spAutoFit/>
          </a:bodyPr>
          <a:lstStyle/>
          <a:p>
            <a:pPr algn="ctr"/>
            <a:r>
              <a:rPr lang="nb-NO" sz="5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Det er enkelt å bruke </a:t>
            </a:r>
          </a:p>
          <a:p>
            <a:pPr algn="ctr"/>
            <a:r>
              <a:rPr lang="nb-NO" sz="5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DatabeatOMNI</a:t>
            </a:r>
          </a:p>
        </p:txBody>
      </p:sp>
      <p:grpSp>
        <p:nvGrpSpPr>
          <p:cNvPr id="3" name="Gruppe 2"/>
          <p:cNvGrpSpPr/>
          <p:nvPr/>
        </p:nvGrpSpPr>
        <p:grpSpPr>
          <a:xfrm>
            <a:off x="-70533" y="5403716"/>
            <a:ext cx="8314045" cy="5184919"/>
            <a:chOff x="-70533" y="5403716"/>
            <a:chExt cx="8314045" cy="5184919"/>
          </a:xfrm>
        </p:grpSpPr>
        <p:sp>
          <p:nvSpPr>
            <p:cNvPr id="8" name="Rectangle 7"/>
            <p:cNvSpPr/>
            <p:nvPr/>
          </p:nvSpPr>
          <p:spPr>
            <a:xfrm>
              <a:off x="-70533" y="5403716"/>
              <a:ext cx="8314045" cy="1938992"/>
            </a:xfrm>
            <a:prstGeom prst="rect">
              <a:avLst/>
            </a:prstGeom>
          </p:spPr>
          <p:txBody>
            <a:bodyPr wrap="square">
              <a:spAutoFit/>
            </a:bodyPr>
            <a:lstStyle/>
            <a:p>
              <a:pPr algn="ctr"/>
              <a:r>
                <a:rPr lang="nb-NO"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Du kan også lage og publisere innhold direkte i Microsoft PowerPoint Publisher</a:t>
              </a:r>
            </a:p>
          </p:txBody>
        </p:sp>
        <p:pic>
          <p:nvPicPr>
            <p:cNvPr id="2052" name="Picture 4" descr="Bilderesultat for logo powerpoin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14936" y="8205820"/>
              <a:ext cx="2427027" cy="238281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13256255"/>
      </p:ext>
    </p:extLst>
  </p:cSld>
  <p:clrMapOvr>
    <a:masterClrMapping/>
  </p:clrMapOvr>
  <p:transition spd="slow" advClick="0" advTm="7000">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60" y="0"/>
            <a:ext cx="24433360" cy="13899216"/>
          </a:xfrm>
          <a:prstGeom prst="rect">
            <a:avLst/>
          </a:prstGeom>
        </p:spPr>
      </p:pic>
      <p:sp>
        <p:nvSpPr>
          <p:cNvPr id="9" name="TekstSylinder 8"/>
          <p:cNvSpPr txBox="1"/>
          <p:nvPr/>
        </p:nvSpPr>
        <p:spPr>
          <a:xfrm>
            <a:off x="13452140" y="3545632"/>
            <a:ext cx="10423158" cy="9571851"/>
          </a:xfrm>
          <a:prstGeom prst="rect">
            <a:avLst/>
          </a:prstGeom>
          <a:noFill/>
        </p:spPr>
        <p:txBody>
          <a:bodyPr wrap="square" rtlCol="0">
            <a:spAutoFit/>
          </a:bodyPr>
          <a:lstStyle/>
          <a:p>
            <a:r>
              <a:rPr lang="nb-NO"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Lage spillelister</a:t>
            </a:r>
          </a:p>
          <a:p>
            <a:endParaRPr lang="nb-NO" sz="4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nb-NO"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Lokal publisering</a:t>
            </a:r>
          </a:p>
          <a:p>
            <a:endParaRPr lang="nb-NO" sz="4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nb-NO"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Administrere innhold til flere kanaler</a:t>
            </a:r>
          </a:p>
          <a:p>
            <a:endParaRPr lang="nb-NO" sz="4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nb-NO"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Forhåndsvisning av mediefiler</a:t>
            </a:r>
          </a:p>
          <a:p>
            <a:endParaRPr lang="nb-NO" sz="4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nb-NO"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Widgets</a:t>
            </a:r>
          </a:p>
          <a:p>
            <a:endParaRPr lang="nb-NO" sz="4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nb-NO"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Publisere direkte fra PowerPoint Publisher</a:t>
            </a:r>
          </a:p>
          <a:p>
            <a:endParaRPr lang="nb-NO" sz="4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nb-NO"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Tidsstryring av innhold</a:t>
            </a:r>
          </a:p>
          <a:p>
            <a:endParaRPr lang="nb-NO" sz="3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endParaRPr lang="nb-NO" sz="3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endParaRPr lang="nb-NO" sz="32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kstSylinder 13"/>
          <p:cNvSpPr txBox="1"/>
          <p:nvPr/>
        </p:nvSpPr>
        <p:spPr>
          <a:xfrm>
            <a:off x="13434138" y="1830214"/>
            <a:ext cx="18560062" cy="923330"/>
          </a:xfrm>
          <a:prstGeom prst="rect">
            <a:avLst/>
          </a:prstGeom>
          <a:noFill/>
        </p:spPr>
        <p:txBody>
          <a:bodyPr wrap="square" rtlCol="0">
            <a:spAutoFit/>
          </a:bodyPr>
          <a:lstStyle/>
          <a:p>
            <a:r>
              <a:rPr lang="nb-NO" sz="5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Funksjoner</a:t>
            </a:r>
          </a:p>
        </p:txBody>
      </p:sp>
    </p:spTree>
    <p:extLst>
      <p:ext uri="{BB962C8B-B14F-4D97-AF65-F5344CB8AC3E}">
        <p14:creationId xmlns:p14="http://schemas.microsoft.com/office/powerpoint/2010/main" val="797875073"/>
      </p:ext>
    </p:extLst>
  </p:cSld>
  <p:clrMapOvr>
    <a:masterClrMapping/>
  </p:clrMapOvr>
  <p:transition spd="slow" advClick="0" advTm="10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par>
                                <p:cTn id="8" presetID="42" presetClass="exit" presetSubtype="0" fill="hold" grpId="1" nodeType="withEffect">
                                  <p:stCondLst>
                                    <p:cond delay="3000"/>
                                  </p:stCondLst>
                                  <p:childTnLst>
                                    <p:animEffect transition="out" filter="fade">
                                      <p:cBhvr>
                                        <p:cTn id="9" dur="250"/>
                                        <p:tgtEl>
                                          <p:spTgt spid="9"/>
                                        </p:tgtEl>
                                      </p:cBhvr>
                                    </p:animEffect>
                                    <p:anim calcmode="lin" valueType="num">
                                      <p:cBhvr>
                                        <p:cTn id="10" dur="250"/>
                                        <p:tgtEl>
                                          <p:spTgt spid="9"/>
                                        </p:tgtEl>
                                        <p:attrNameLst>
                                          <p:attrName>ppt_x</p:attrName>
                                        </p:attrNameLst>
                                      </p:cBhvr>
                                      <p:tavLst>
                                        <p:tav tm="0">
                                          <p:val>
                                            <p:strVal val="ppt_x"/>
                                          </p:val>
                                        </p:tav>
                                        <p:tav tm="100000">
                                          <p:val>
                                            <p:strVal val="ppt_x"/>
                                          </p:val>
                                        </p:tav>
                                      </p:tavLst>
                                    </p:anim>
                                    <p:anim calcmode="lin" valueType="num">
                                      <p:cBhvr>
                                        <p:cTn id="11" dur="250"/>
                                        <p:tgtEl>
                                          <p:spTgt spid="9"/>
                                        </p:tgtEl>
                                        <p:attrNameLst>
                                          <p:attrName>ppt_y</p:attrName>
                                        </p:attrNameLst>
                                      </p:cBhvr>
                                      <p:tavLst>
                                        <p:tav tm="0">
                                          <p:val>
                                            <p:strVal val="ppt_y"/>
                                          </p:val>
                                        </p:tav>
                                        <p:tav tm="100000">
                                          <p:val>
                                            <p:strVal val="ppt_y+.1"/>
                                          </p:val>
                                        </p:tav>
                                      </p:tavLst>
                                    </p:anim>
                                    <p:set>
                                      <p:cBhvr>
                                        <p:cTn id="12" dur="1" fill="hold">
                                          <p:stCondLst>
                                            <p:cond delay="24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 calcmode="lin" valueType="num">
                                      <p:cBhvr additive="base">
                                        <p:cTn id="1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9">
                                            <p:txEl>
                                              <p:pRg st="2" end="2"/>
                                            </p:txEl>
                                          </p:spTgt>
                                        </p:tgtEl>
                                        <p:attrNameLst>
                                          <p:attrName>style.visibility</p:attrName>
                                        </p:attrNameLst>
                                      </p:cBhvr>
                                      <p:to>
                                        <p:strVal val="visible"/>
                                      </p:to>
                                    </p:set>
                                    <p:anim calcmode="lin" valueType="num">
                                      <p:cBhvr additive="base">
                                        <p:cTn id="23"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9">
                                            <p:txEl>
                                              <p:pRg st="4" end="4"/>
                                            </p:txEl>
                                          </p:spTgt>
                                        </p:tgtEl>
                                        <p:attrNameLst>
                                          <p:attrName>style.visibility</p:attrName>
                                        </p:attrNameLst>
                                      </p:cBhvr>
                                      <p:to>
                                        <p:strVal val="visible"/>
                                      </p:to>
                                    </p:set>
                                    <p:anim calcmode="lin" valueType="num">
                                      <p:cBhvr additive="base">
                                        <p:cTn id="29" dur="500" fill="hold"/>
                                        <p:tgtEl>
                                          <p:spTgt spid="9">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9">
                                            <p:txEl>
                                              <p:pRg st="6" end="6"/>
                                            </p:txEl>
                                          </p:spTgt>
                                        </p:tgtEl>
                                        <p:attrNameLst>
                                          <p:attrName>style.visibility</p:attrName>
                                        </p:attrNameLst>
                                      </p:cBhvr>
                                      <p:to>
                                        <p:strVal val="visible"/>
                                      </p:to>
                                    </p:set>
                                    <p:anim calcmode="lin" valueType="num">
                                      <p:cBhvr additive="base">
                                        <p:cTn id="35" dur="500" fill="hold"/>
                                        <p:tgtEl>
                                          <p:spTgt spid="9">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9">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9">
                                            <p:txEl>
                                              <p:pRg st="8" end="8"/>
                                            </p:txEl>
                                          </p:spTgt>
                                        </p:tgtEl>
                                        <p:attrNameLst>
                                          <p:attrName>style.visibility</p:attrName>
                                        </p:attrNameLst>
                                      </p:cBhvr>
                                      <p:to>
                                        <p:strVal val="visible"/>
                                      </p:to>
                                    </p:set>
                                    <p:anim calcmode="lin" valueType="num">
                                      <p:cBhvr additive="base">
                                        <p:cTn id="41" dur="500" fill="hold"/>
                                        <p:tgtEl>
                                          <p:spTgt spid="9">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9">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9">
                                            <p:txEl>
                                              <p:pRg st="10" end="10"/>
                                            </p:txEl>
                                          </p:spTgt>
                                        </p:tgtEl>
                                        <p:attrNameLst>
                                          <p:attrName>style.visibility</p:attrName>
                                        </p:attrNameLst>
                                      </p:cBhvr>
                                      <p:to>
                                        <p:strVal val="visible"/>
                                      </p:to>
                                    </p:set>
                                    <p:anim calcmode="lin" valueType="num">
                                      <p:cBhvr additive="base">
                                        <p:cTn id="47" dur="500" fill="hold"/>
                                        <p:tgtEl>
                                          <p:spTgt spid="9">
                                            <p:txEl>
                                              <p:pRg st="10" end="1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9">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9">
                                            <p:txEl>
                                              <p:pRg st="12" end="12"/>
                                            </p:txEl>
                                          </p:spTgt>
                                        </p:tgtEl>
                                        <p:attrNameLst>
                                          <p:attrName>style.visibility</p:attrName>
                                        </p:attrNameLst>
                                      </p:cBhvr>
                                      <p:to>
                                        <p:strVal val="visible"/>
                                      </p:to>
                                    </p:set>
                                    <p:anim calcmode="lin" valueType="num">
                                      <p:cBhvr additive="base">
                                        <p:cTn id="53" dur="500" fill="hold"/>
                                        <p:tgtEl>
                                          <p:spTgt spid="9">
                                            <p:txEl>
                                              <p:pRg st="12" end="12"/>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9">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nb-NO"/>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54768"/>
            <a:ext cx="24384000" cy="13770768"/>
          </a:xfrm>
        </p:spPr>
      </p:pic>
      <p:sp>
        <p:nvSpPr>
          <p:cNvPr id="5" name="TekstSylinder 8"/>
          <p:cNvSpPr txBox="1"/>
          <p:nvPr/>
        </p:nvSpPr>
        <p:spPr>
          <a:xfrm>
            <a:off x="703276" y="2101393"/>
            <a:ext cx="6902525" cy="9941183"/>
          </a:xfrm>
          <a:prstGeom prst="rect">
            <a:avLst/>
          </a:prstGeom>
          <a:noFill/>
        </p:spPr>
        <p:txBody>
          <a:bodyPr wrap="square" rtlCol="0">
            <a:spAutoFit/>
          </a:bodyPr>
          <a:lstStyle/>
          <a:p>
            <a:r>
              <a:rPr lang="nb-NO"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Legg widgets over innholdet</a:t>
            </a:r>
          </a:p>
          <a:p>
            <a:endParaRPr lang="nb-NO" sz="4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nb-NO" sz="4000">
                <a:solidFill>
                  <a:schemeClr val="bg1"/>
                </a:solidFill>
                <a:latin typeface="Open Sans" panose="020B0606030504020204" pitchFamily="34" charset="0"/>
                <a:ea typeface="Open Sans" panose="020B0606030504020204" pitchFamily="34" charset="0"/>
                <a:cs typeface="Open Sans" panose="020B0606030504020204" pitchFamily="34" charset="0"/>
              </a:rPr>
              <a:t>Drag </a:t>
            </a:r>
            <a:r>
              <a:rPr lang="nb-NO"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&amp; Drop funksjon</a:t>
            </a:r>
          </a:p>
          <a:p>
            <a:endParaRPr lang="nb-NO" sz="4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nb-NO"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Vis vær, klokke og nyheter</a:t>
            </a:r>
          </a:p>
          <a:p>
            <a:endParaRPr lang="nb-NO" sz="4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nb-NO"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Ur med opp- og nedtelling</a:t>
            </a:r>
          </a:p>
          <a:p>
            <a:endParaRPr lang="nb-NO" sz="4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nb-NO"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Møteromsskilt med kalenderintegrasjon</a:t>
            </a:r>
          </a:p>
          <a:p>
            <a:endParaRPr lang="nb-NO" sz="4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nb-NO"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Vis dine Finn.no annonser</a:t>
            </a:r>
          </a:p>
          <a:p>
            <a:endParaRPr lang="nb-NO" sz="4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nb-NO"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Hent bilder og oppdateringer fra sosiale medier</a:t>
            </a:r>
          </a:p>
        </p:txBody>
      </p:sp>
      <p:sp>
        <p:nvSpPr>
          <p:cNvPr id="6" name="TekstSylinder 13"/>
          <p:cNvSpPr txBox="1"/>
          <p:nvPr/>
        </p:nvSpPr>
        <p:spPr>
          <a:xfrm>
            <a:off x="670720" y="1025352"/>
            <a:ext cx="8667424" cy="923330"/>
          </a:xfrm>
          <a:prstGeom prst="rect">
            <a:avLst/>
          </a:prstGeom>
          <a:noFill/>
        </p:spPr>
        <p:txBody>
          <a:bodyPr wrap="square" rtlCol="0">
            <a:spAutoFit/>
          </a:bodyPr>
          <a:lstStyle/>
          <a:p>
            <a:r>
              <a:rPr lang="nb-NO" sz="5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Screen Designer</a:t>
            </a:r>
          </a:p>
        </p:txBody>
      </p:sp>
      <p:pic>
        <p:nvPicPr>
          <p:cNvPr id="1026" name="Picture 2" descr="Bilderesultat for logo instagra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87144" y="12687277"/>
            <a:ext cx="574696" cy="57469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l="55418" t="84971" r="6655" b="1041"/>
          <a:stretch/>
        </p:blipFill>
        <p:spPr>
          <a:xfrm>
            <a:off x="2237068" y="12577690"/>
            <a:ext cx="665900" cy="761030"/>
          </a:xfrm>
          <a:prstGeom prst="rect">
            <a:avLst/>
          </a:prstGeom>
        </p:spPr>
      </p:pic>
      <p:pic>
        <p:nvPicPr>
          <p:cNvPr id="1030" name="Picture 6" descr="Bilderesultat for logo twitte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33011" y="12621238"/>
            <a:ext cx="640735" cy="640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6456510"/>
      </p:ext>
    </p:extLst>
  </p:cSld>
  <p:clrMapOvr>
    <a:masterClrMapping/>
  </p:clrMapOvr>
  <p:transition spd="slow" advClick="0" advTm="10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42" presetClass="exit" presetSubtype="0" fill="hold" grpId="1" nodeType="withEffect">
                                  <p:stCondLst>
                                    <p:cond delay="3000"/>
                                  </p:stCondLst>
                                  <p:childTnLst>
                                    <p:animEffect transition="out" filter="fade">
                                      <p:cBhvr>
                                        <p:cTn id="9" dur="250"/>
                                        <p:tgtEl>
                                          <p:spTgt spid="5"/>
                                        </p:tgtEl>
                                      </p:cBhvr>
                                    </p:animEffect>
                                    <p:anim calcmode="lin" valueType="num">
                                      <p:cBhvr>
                                        <p:cTn id="10" dur="250"/>
                                        <p:tgtEl>
                                          <p:spTgt spid="5"/>
                                        </p:tgtEl>
                                        <p:attrNameLst>
                                          <p:attrName>ppt_x</p:attrName>
                                        </p:attrNameLst>
                                      </p:cBhvr>
                                      <p:tavLst>
                                        <p:tav tm="0">
                                          <p:val>
                                            <p:strVal val="ppt_x"/>
                                          </p:val>
                                        </p:tav>
                                        <p:tav tm="100000">
                                          <p:val>
                                            <p:strVal val="ppt_x"/>
                                          </p:val>
                                        </p:tav>
                                      </p:tavLst>
                                    </p:anim>
                                    <p:anim calcmode="lin" valueType="num">
                                      <p:cBhvr>
                                        <p:cTn id="11" dur="250"/>
                                        <p:tgtEl>
                                          <p:spTgt spid="5"/>
                                        </p:tgtEl>
                                        <p:attrNameLst>
                                          <p:attrName>ppt_y</p:attrName>
                                        </p:attrNameLst>
                                      </p:cBhvr>
                                      <p:tavLst>
                                        <p:tav tm="0">
                                          <p:val>
                                            <p:strVal val="ppt_y"/>
                                          </p:val>
                                        </p:tav>
                                        <p:tav tm="100000">
                                          <p:val>
                                            <p:strVal val="ppt_y+.1"/>
                                          </p:val>
                                        </p:tav>
                                      </p:tavLst>
                                    </p:anim>
                                    <p:set>
                                      <p:cBhvr>
                                        <p:cTn id="12" dur="1" fill="hold">
                                          <p:stCondLst>
                                            <p:cond delay="24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 calcmode="lin" valueType="num">
                                      <p:cBhvr additive="base">
                                        <p:cTn id="1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 calcmode="lin" valueType="num">
                                      <p:cBhvr additive="base">
                                        <p:cTn id="23"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5">
                                            <p:txEl>
                                              <p:pRg st="4" end="4"/>
                                            </p:txEl>
                                          </p:spTgt>
                                        </p:tgtEl>
                                        <p:attrNameLst>
                                          <p:attrName>style.visibility</p:attrName>
                                        </p:attrNameLst>
                                      </p:cBhvr>
                                      <p:to>
                                        <p:strVal val="visible"/>
                                      </p:to>
                                    </p:set>
                                    <p:anim calcmode="lin" valueType="num">
                                      <p:cBhvr additive="base">
                                        <p:cTn id="29"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anim calcmode="lin" valueType="num">
                                      <p:cBhvr additive="base">
                                        <p:cTn id="35"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5">
                                            <p:txEl>
                                              <p:pRg st="8" end="8"/>
                                            </p:txEl>
                                          </p:spTgt>
                                        </p:tgtEl>
                                        <p:attrNameLst>
                                          <p:attrName>style.visibility</p:attrName>
                                        </p:attrNameLst>
                                      </p:cBhvr>
                                      <p:to>
                                        <p:strVal val="visible"/>
                                      </p:to>
                                    </p:set>
                                    <p:anim calcmode="lin" valueType="num">
                                      <p:cBhvr additive="base">
                                        <p:cTn id="41"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5">
                                            <p:txEl>
                                              <p:pRg st="10" end="10"/>
                                            </p:txEl>
                                          </p:spTgt>
                                        </p:tgtEl>
                                        <p:attrNameLst>
                                          <p:attrName>style.visibility</p:attrName>
                                        </p:attrNameLst>
                                      </p:cBhvr>
                                      <p:to>
                                        <p:strVal val="visible"/>
                                      </p:to>
                                    </p:set>
                                    <p:anim calcmode="lin" valueType="num">
                                      <p:cBhvr additive="base">
                                        <p:cTn id="47" dur="500" fill="hold"/>
                                        <p:tgtEl>
                                          <p:spTgt spid="5">
                                            <p:txEl>
                                              <p:pRg st="10" end="1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5">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5">
                                            <p:txEl>
                                              <p:pRg st="12" end="12"/>
                                            </p:txEl>
                                          </p:spTgt>
                                        </p:tgtEl>
                                        <p:attrNameLst>
                                          <p:attrName>style.visibility</p:attrName>
                                        </p:attrNameLst>
                                      </p:cBhvr>
                                      <p:to>
                                        <p:strVal val="visible"/>
                                      </p:to>
                                    </p:set>
                                    <p:anim calcmode="lin" valueType="num">
                                      <p:cBhvr additive="base">
                                        <p:cTn id="53" dur="500" fill="hold"/>
                                        <p:tgtEl>
                                          <p:spTgt spid="5">
                                            <p:txEl>
                                              <p:pRg st="12" end="12"/>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5">
                                            <p:txEl>
                                              <p:pRg st="12" end="12"/>
                                            </p:txEl>
                                          </p:spTgt>
                                        </p:tgtEl>
                                        <p:attrNameLst>
                                          <p:attrName>ppt_y</p:attrName>
                                        </p:attrNameLst>
                                      </p:cBhvr>
                                      <p:tavLst>
                                        <p:tav tm="0">
                                          <p:val>
                                            <p:strVal val="1+#ppt_h/2"/>
                                          </p:val>
                                        </p:tav>
                                        <p:tav tm="100000">
                                          <p:val>
                                            <p:strVal val="#ppt_y"/>
                                          </p:val>
                                        </p:tav>
                                      </p:tavLst>
                                    </p:anim>
                                  </p:childTnLst>
                                </p:cTn>
                              </p:par>
                            </p:childTnLst>
                          </p:cTn>
                        </p:par>
                        <p:par>
                          <p:cTn id="55" fill="hold">
                            <p:stCondLst>
                              <p:cond delay="500"/>
                            </p:stCondLst>
                            <p:childTnLst>
                              <p:par>
                                <p:cTn id="56" presetID="1" presetClass="entr" presetSubtype="0" fill="hold" nodeType="afterEffect">
                                  <p:stCondLst>
                                    <p:cond delay="250"/>
                                  </p:stCondLst>
                                  <p:childTnLst>
                                    <p:set>
                                      <p:cBhvr>
                                        <p:cTn id="57" dur="1" fill="hold">
                                          <p:stCondLst>
                                            <p:cond delay="9"/>
                                          </p:stCondLst>
                                        </p:cTn>
                                        <p:tgtEl>
                                          <p:spTgt spid="13"/>
                                        </p:tgtEl>
                                        <p:attrNameLst>
                                          <p:attrName>style.visibility</p:attrName>
                                        </p:attrNameLst>
                                      </p:cBhvr>
                                      <p:to>
                                        <p:strVal val="visible"/>
                                      </p:to>
                                    </p:set>
                                  </p:childTnLst>
                                </p:cTn>
                              </p:par>
                              <p:par>
                                <p:cTn id="58" presetID="1" presetClass="entr" presetSubtype="0" fill="hold" nodeType="withEffect">
                                  <p:stCondLst>
                                    <p:cond delay="250"/>
                                  </p:stCondLst>
                                  <p:childTnLst>
                                    <p:set>
                                      <p:cBhvr>
                                        <p:cTn id="59" dur="1" fill="hold">
                                          <p:stCondLst>
                                            <p:cond delay="9"/>
                                          </p:stCondLst>
                                        </p:cTn>
                                        <p:tgtEl>
                                          <p:spTgt spid="1030"/>
                                        </p:tgtEl>
                                        <p:attrNameLst>
                                          <p:attrName>style.visibility</p:attrName>
                                        </p:attrNameLst>
                                      </p:cBhvr>
                                      <p:to>
                                        <p:strVal val="visible"/>
                                      </p:to>
                                    </p:set>
                                  </p:childTnLst>
                                </p:cTn>
                              </p:par>
                              <p:par>
                                <p:cTn id="60" presetID="1" presetClass="entr" presetSubtype="0" fill="hold" nodeType="withEffect">
                                  <p:stCondLst>
                                    <p:cond delay="250"/>
                                  </p:stCondLst>
                                  <p:childTnLst>
                                    <p:set>
                                      <p:cBhvr>
                                        <p:cTn id="61" dur="1" fill="hold">
                                          <p:stCondLst>
                                            <p:cond delay="9"/>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0453"/>
            <a:ext cx="24505368" cy="13861221"/>
          </a:xfrm>
          <a:prstGeom prst="rect">
            <a:avLst/>
          </a:prstGeom>
        </p:spPr>
      </p:pic>
      <p:sp>
        <p:nvSpPr>
          <p:cNvPr id="7" name="TekstSylinder 6"/>
          <p:cNvSpPr txBox="1"/>
          <p:nvPr/>
        </p:nvSpPr>
        <p:spPr>
          <a:xfrm>
            <a:off x="813173" y="4481736"/>
            <a:ext cx="5978227" cy="369332"/>
          </a:xfrm>
          <a:prstGeom prst="rect">
            <a:avLst/>
          </a:prstGeom>
          <a:noFill/>
        </p:spPr>
        <p:txBody>
          <a:bodyPr wrap="square" rtlCol="0">
            <a:spAutoFit/>
          </a:bodyPr>
          <a:lstStyle/>
          <a:p>
            <a:endParaRPr lang="nb-NO" dirty="0"/>
          </a:p>
        </p:txBody>
      </p:sp>
      <p:sp>
        <p:nvSpPr>
          <p:cNvPr id="13" name="Pil høyre 12"/>
          <p:cNvSpPr/>
          <p:nvPr/>
        </p:nvSpPr>
        <p:spPr>
          <a:xfrm>
            <a:off x="15288344" y="5155373"/>
            <a:ext cx="864096" cy="812966"/>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kstSylinder 11"/>
          <p:cNvSpPr txBox="1"/>
          <p:nvPr/>
        </p:nvSpPr>
        <p:spPr>
          <a:xfrm>
            <a:off x="6467107" y="1817440"/>
            <a:ext cx="10801711" cy="1200329"/>
          </a:xfrm>
          <a:prstGeom prst="rect">
            <a:avLst/>
          </a:prstGeom>
          <a:noFill/>
        </p:spPr>
        <p:txBody>
          <a:bodyPr wrap="square" rtlCol="0">
            <a:spAutoFit/>
          </a:bodyPr>
          <a:lstStyle/>
          <a:p>
            <a:pPr algn="ctr"/>
            <a:r>
              <a:rPr lang="nb-NO" sz="7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Hvordan virker det?</a:t>
            </a:r>
          </a:p>
        </p:txBody>
      </p:sp>
      <p:grpSp>
        <p:nvGrpSpPr>
          <p:cNvPr id="3" name="Gruppe 2"/>
          <p:cNvGrpSpPr/>
          <p:nvPr/>
        </p:nvGrpSpPr>
        <p:grpSpPr>
          <a:xfrm>
            <a:off x="535662" y="3520833"/>
            <a:ext cx="6533241" cy="7684942"/>
            <a:chOff x="535662" y="3762423"/>
            <a:chExt cx="6533241" cy="7684942"/>
          </a:xfrm>
        </p:grpSpPr>
        <p:pic>
          <p:nvPicPr>
            <p:cNvPr id="4098" name="Picture 2" descr="C:\Users\MADELE~1.ENG\AppData\Local\Temp\vmware-Madeleine.Englund\VMwareDnD\019f41b2\ContentVi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5662" y="3762423"/>
              <a:ext cx="6533241" cy="3811057"/>
            </a:xfrm>
            <a:prstGeom prst="rect">
              <a:avLst/>
            </a:prstGeom>
            <a:noFill/>
            <a:effectLst>
              <a:outerShdw sx="1000" sy="1000" algn="ctr" rotWithShape="0">
                <a:srgbClr val="000000"/>
              </a:outerShdw>
              <a:reflection endPos="0" dist="50800" dir="5400000" sy="-100000" algn="bl" rotWithShape="0"/>
            </a:effectLst>
          </p:spPr>
        </p:pic>
        <p:sp>
          <p:nvSpPr>
            <p:cNvPr id="8" name="TekstSylinder 7"/>
            <p:cNvSpPr txBox="1"/>
            <p:nvPr/>
          </p:nvSpPr>
          <p:spPr>
            <a:xfrm>
              <a:off x="818545" y="8899788"/>
              <a:ext cx="5978227" cy="923330"/>
            </a:xfrm>
            <a:prstGeom prst="rect">
              <a:avLst/>
            </a:prstGeom>
            <a:noFill/>
          </p:spPr>
          <p:txBody>
            <a:bodyPr wrap="square" rtlCol="0">
              <a:spAutoFit/>
            </a:bodyPr>
            <a:lstStyle/>
            <a:p>
              <a:pPr algn="ctr"/>
              <a:r>
                <a:rPr lang="nb-NO" sz="5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Innhold</a:t>
              </a:r>
            </a:p>
          </p:txBody>
        </p:sp>
        <p:sp>
          <p:nvSpPr>
            <p:cNvPr id="2" name="TekstSylinder 1"/>
            <p:cNvSpPr txBox="1"/>
            <p:nvPr/>
          </p:nvSpPr>
          <p:spPr>
            <a:xfrm>
              <a:off x="818545" y="10123926"/>
              <a:ext cx="5978227" cy="1323439"/>
            </a:xfrm>
            <a:prstGeom prst="rect">
              <a:avLst/>
            </a:prstGeom>
            <a:noFill/>
          </p:spPr>
          <p:txBody>
            <a:bodyPr wrap="square" rtlCol="0">
              <a:spAutoFit/>
            </a:bodyPr>
            <a:lstStyle/>
            <a:p>
              <a:pPr algn="ctr"/>
              <a:r>
                <a:rPr lang="nb-NO"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Lag innholdet du ønsker å vise på din skjerm. </a:t>
              </a:r>
            </a:p>
          </p:txBody>
        </p:sp>
      </p:grpSp>
      <p:grpSp>
        <p:nvGrpSpPr>
          <p:cNvPr id="14" name="Gruppe 13"/>
          <p:cNvGrpSpPr/>
          <p:nvPr/>
        </p:nvGrpSpPr>
        <p:grpSpPr>
          <a:xfrm>
            <a:off x="7655496" y="3949410"/>
            <a:ext cx="7632848" cy="8211616"/>
            <a:chOff x="7655496" y="4191000"/>
            <a:chExt cx="7632848" cy="8211616"/>
          </a:xfrm>
        </p:grpSpPr>
        <p:cxnSp>
          <p:nvCxnSpPr>
            <p:cNvPr id="4" name="Rett linje 3"/>
            <p:cNvCxnSpPr/>
            <p:nvPr/>
          </p:nvCxnSpPr>
          <p:spPr>
            <a:xfrm>
              <a:off x="7655496" y="8514184"/>
              <a:ext cx="0" cy="388843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5" name="Gruppe 4"/>
            <p:cNvGrpSpPr/>
            <p:nvPr/>
          </p:nvGrpSpPr>
          <p:grpSpPr>
            <a:xfrm>
              <a:off x="8591600" y="4191000"/>
              <a:ext cx="6696744" cy="7256365"/>
              <a:chOff x="8591600" y="4191000"/>
              <a:chExt cx="6696744" cy="7256365"/>
            </a:xfrm>
          </p:grpSpPr>
          <p:sp>
            <p:nvSpPr>
              <p:cNvPr id="9" name="TekstSylinder 8"/>
              <p:cNvSpPr txBox="1"/>
              <p:nvPr/>
            </p:nvSpPr>
            <p:spPr>
              <a:xfrm>
                <a:off x="8591600" y="8899790"/>
                <a:ext cx="6696744" cy="923330"/>
              </a:xfrm>
              <a:prstGeom prst="rect">
                <a:avLst/>
              </a:prstGeom>
              <a:noFill/>
            </p:spPr>
            <p:txBody>
              <a:bodyPr wrap="square" rtlCol="0">
                <a:spAutoFit/>
              </a:bodyPr>
              <a:lstStyle/>
              <a:p>
                <a:pPr algn="ctr"/>
                <a:r>
                  <a:rPr lang="nb-NO" sz="5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DatabeatOMNI</a:t>
                </a:r>
                <a:endParaRPr lang="nb-NO" sz="5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 name="TekstSylinder 15"/>
              <p:cNvSpPr txBox="1"/>
              <p:nvPr/>
            </p:nvSpPr>
            <p:spPr>
              <a:xfrm>
                <a:off x="8987731" y="10123926"/>
                <a:ext cx="5978227" cy="1323439"/>
              </a:xfrm>
              <a:prstGeom prst="rect">
                <a:avLst/>
              </a:prstGeom>
              <a:noFill/>
            </p:spPr>
            <p:txBody>
              <a:bodyPr wrap="square" rtlCol="0">
                <a:spAutoFit/>
              </a:bodyPr>
              <a:lstStyle/>
              <a:p>
                <a:pPr algn="ctr"/>
                <a:r>
                  <a:rPr lang="nb-NO"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Last opp innholdet i </a:t>
                </a:r>
                <a:r>
                  <a:rPr lang="nb-NO" sz="40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DatabeatOMNI</a:t>
                </a:r>
                <a:endParaRPr lang="nb-NO" sz="4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099" name="Picture 3" descr="C:\Users\MADELE~1.ENG\AppData\Local\Temp\vmware-Madeleine.Englund\VMwareDnD\929dfc52\PublishVi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68695" y="4191000"/>
                <a:ext cx="5798537" cy="3382480"/>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4" name="Pil høyre 23"/>
          <p:cNvSpPr/>
          <p:nvPr/>
        </p:nvSpPr>
        <p:spPr>
          <a:xfrm>
            <a:off x="7367464" y="5234167"/>
            <a:ext cx="864096" cy="812966"/>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grpSp>
        <p:nvGrpSpPr>
          <p:cNvPr id="15" name="Gruppe 14"/>
          <p:cNvGrpSpPr/>
          <p:nvPr/>
        </p:nvGrpSpPr>
        <p:grpSpPr>
          <a:xfrm>
            <a:off x="15576376" y="3113584"/>
            <a:ext cx="8807624" cy="9323297"/>
            <a:chOff x="15576376" y="3355174"/>
            <a:chExt cx="8807624" cy="9323297"/>
          </a:xfrm>
        </p:grpSpPr>
        <p:cxnSp>
          <p:nvCxnSpPr>
            <p:cNvPr id="6" name="Rett linje 5"/>
            <p:cNvCxnSpPr/>
            <p:nvPr/>
          </p:nvCxnSpPr>
          <p:spPr>
            <a:xfrm>
              <a:off x="15576376" y="8514184"/>
              <a:ext cx="0" cy="381642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1" name="Gruppe 10"/>
            <p:cNvGrpSpPr/>
            <p:nvPr/>
          </p:nvGrpSpPr>
          <p:grpSpPr>
            <a:xfrm>
              <a:off x="15989924" y="3355174"/>
              <a:ext cx="8394076" cy="9323297"/>
              <a:chOff x="15989924" y="3355174"/>
              <a:chExt cx="8394076" cy="9323297"/>
            </a:xfrm>
          </p:grpSpPr>
          <p:sp>
            <p:nvSpPr>
              <p:cNvPr id="10" name="TekstSylinder 9"/>
              <p:cNvSpPr txBox="1"/>
              <p:nvPr/>
            </p:nvSpPr>
            <p:spPr>
              <a:xfrm>
                <a:off x="17090618" y="8899789"/>
                <a:ext cx="6192688" cy="923330"/>
              </a:xfrm>
              <a:prstGeom prst="rect">
                <a:avLst/>
              </a:prstGeom>
              <a:noFill/>
            </p:spPr>
            <p:txBody>
              <a:bodyPr wrap="square" rtlCol="0">
                <a:spAutoFit/>
              </a:bodyPr>
              <a:lstStyle/>
              <a:p>
                <a:pPr algn="ctr"/>
                <a:r>
                  <a:rPr lang="nb-NO" sz="5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Skjerm</a:t>
                </a:r>
              </a:p>
            </p:txBody>
          </p:sp>
          <p:sp>
            <p:nvSpPr>
              <p:cNvPr id="17" name="TekstSylinder 16"/>
              <p:cNvSpPr txBox="1"/>
              <p:nvPr/>
            </p:nvSpPr>
            <p:spPr>
              <a:xfrm>
                <a:off x="17305079" y="10123926"/>
                <a:ext cx="5978227" cy="2554545"/>
              </a:xfrm>
              <a:prstGeom prst="rect">
                <a:avLst/>
              </a:prstGeom>
              <a:noFill/>
            </p:spPr>
            <p:txBody>
              <a:bodyPr wrap="square" rtlCol="0">
                <a:spAutoFit/>
              </a:bodyPr>
              <a:lstStyle/>
              <a:p>
                <a:pPr algn="ctr"/>
                <a:r>
                  <a:rPr lang="nb-NO" sz="400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DatabeatOMNI</a:t>
                </a:r>
                <a:r>
                  <a:rPr lang="nb-NO" sz="4000" dirty="0">
                    <a:solidFill>
                      <a:schemeClr val="bg1"/>
                    </a:solidFill>
                    <a:latin typeface="Open Sans" panose="020B0606030504020204" pitchFamily="34" charset="0"/>
                    <a:ea typeface="Open Sans" panose="020B0606030504020204" pitchFamily="34" charset="0"/>
                    <a:cs typeface="Open Sans" panose="020B0606030504020204" pitchFamily="34" charset="0"/>
                  </a:rPr>
                  <a:t> sørger for at innholdet vises der du ønsker, i det tidsrommet du ønsker</a:t>
                </a:r>
              </a:p>
            </p:txBody>
          </p:sp>
          <p:pic>
            <p:nvPicPr>
              <p:cNvPr id="4100" name="Picture 4" descr="C:\Users\MADELE~1.ENG\AppData\Local\Temp\vmware-Madeleine.Englund\VMwareDnD\cd6a574c\DigitalSignageVit.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989924" y="3355174"/>
                <a:ext cx="8394076" cy="4896544"/>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3657133391"/>
      </p:ext>
    </p:extLst>
  </p:cSld>
  <p:clrMapOvr>
    <a:masterClrMapping/>
  </p:clrMapOvr>
  <p:transition spd="slow" advClick="0" advTm="10000">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grpId="0" nodeType="afterEffect">
                                  <p:stCondLst>
                                    <p:cond delay="2500"/>
                                  </p:stCondLst>
                                  <p:childTnLst>
                                    <p:set>
                                      <p:cBhvr>
                                        <p:cTn id="9" dur="1" fill="hold">
                                          <p:stCondLst>
                                            <p:cond delay="0"/>
                                          </p:stCondLst>
                                        </p:cTn>
                                        <p:tgtEl>
                                          <p:spTgt spid="24"/>
                                        </p:tgtEl>
                                        <p:attrNameLst>
                                          <p:attrName>style.visibility</p:attrName>
                                        </p:attrNameLst>
                                      </p:cBhvr>
                                      <p:to>
                                        <p:strVal val="visible"/>
                                      </p:to>
                                    </p:set>
                                    <p:animEffect transition="in" filter="wipe(left)">
                                      <p:cBhvr>
                                        <p:cTn id="10" dur="25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par>
                          <p:cTn id="15" fill="hold">
                            <p:stCondLst>
                              <p:cond delay="0"/>
                            </p:stCondLst>
                            <p:childTnLst>
                              <p:par>
                                <p:cTn id="16" presetID="22" presetClass="entr" presetSubtype="8" fill="hold" grpId="0" nodeType="afterEffect">
                                  <p:stCondLst>
                                    <p:cond delay="250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25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60" y="0"/>
            <a:ext cx="24516999" cy="13842776"/>
          </a:xfrm>
          <a:prstGeom prst="rect">
            <a:avLst/>
          </a:prstGeom>
        </p:spPr>
      </p:pic>
      <p:grpSp>
        <p:nvGrpSpPr>
          <p:cNvPr id="10" name="Gruppe 9"/>
          <p:cNvGrpSpPr/>
          <p:nvPr/>
        </p:nvGrpSpPr>
        <p:grpSpPr>
          <a:xfrm>
            <a:off x="942975" y="2897560"/>
            <a:ext cx="22498050" cy="6624736"/>
            <a:chOff x="942975" y="2897560"/>
            <a:chExt cx="22498050" cy="6624736"/>
          </a:xfrm>
        </p:grpSpPr>
        <p:pic>
          <p:nvPicPr>
            <p:cNvPr id="11" name="Picture 5"/>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42975" y="2897560"/>
              <a:ext cx="22498050" cy="31813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272337" y="8522172"/>
              <a:ext cx="9839325" cy="100012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97230548"/>
      </p:ext>
    </p:extLst>
  </p:cSld>
  <p:clrMapOvr>
    <a:masterClrMapping/>
  </p:clrMapOvr>
  <p:transition spd="slow" advClick="0" advTm="5000">
    <p:wipe dir="r"/>
  </p:transition>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268AFEB5BE2E94DB3163788FDE36811" ma:contentTypeVersion="8" ma:contentTypeDescription="Create a new document." ma:contentTypeScope="" ma:versionID="2fb4a09c447db159f432ec9376c6ac6b">
  <xsd:schema xmlns:xsd="http://www.w3.org/2001/XMLSchema" xmlns:xs="http://www.w3.org/2001/XMLSchema" xmlns:p="http://schemas.microsoft.com/office/2006/metadata/properties" xmlns:ns2="bb20199a-66f7-408e-bf41-d4d292e9015b" xmlns:ns3="aebf56c0-33bb-44c1-b81e-5a96c0f7ce3d" targetNamespace="http://schemas.microsoft.com/office/2006/metadata/properties" ma:root="true" ma:fieldsID="6f3f41c5c3b84fc36f1fd4f034f05717" ns2:_="" ns3:_="">
    <xsd:import namespace="bb20199a-66f7-408e-bf41-d4d292e9015b"/>
    <xsd:import namespace="aebf56c0-33bb-44c1-b81e-5a96c0f7ce3d"/>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b20199a-66f7-408e-bf41-d4d292e9015b"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ebf56c0-33bb-44c1-b81e-5a96c0f7ce3d"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C6BE36A-CACF-448E-91C4-E67E690951F4}"/>
</file>

<file path=customXml/itemProps2.xml><?xml version="1.0" encoding="utf-8"?>
<ds:datastoreItem xmlns:ds="http://schemas.openxmlformats.org/officeDocument/2006/customXml" ds:itemID="{BD96B3CE-3C25-40FF-A185-13743BC8A1ED}"/>
</file>

<file path=customXml/itemProps3.xml><?xml version="1.0" encoding="utf-8"?>
<ds:datastoreItem xmlns:ds="http://schemas.openxmlformats.org/officeDocument/2006/customXml" ds:itemID="{A7651226-C964-4F96-8E7E-37E8B098D98B}"/>
</file>

<file path=docProps/app.xml><?xml version="1.0" encoding="utf-8"?>
<Properties xmlns="http://schemas.openxmlformats.org/officeDocument/2006/extended-properties" xmlns:vt="http://schemas.openxmlformats.org/officeDocument/2006/docPropsVTypes">
  <TotalTime>2394</TotalTime>
  <Words>496</Words>
  <Application>Microsoft Office PowerPoint</Application>
  <PresentationFormat>Egendefinert</PresentationFormat>
  <Paragraphs>91</Paragraphs>
  <Slides>9</Slides>
  <Notes>8</Notes>
  <HiddenSlides>0</HiddenSlides>
  <MMClips>0</MMClips>
  <ScaleCrop>false</ScaleCrop>
  <HeadingPairs>
    <vt:vector size="6" baseType="variant">
      <vt:variant>
        <vt:lpstr>Brukte skrifter</vt:lpstr>
      </vt:variant>
      <vt:variant>
        <vt:i4>5</vt:i4>
      </vt:variant>
      <vt:variant>
        <vt:lpstr>Tema</vt:lpstr>
      </vt:variant>
      <vt:variant>
        <vt:i4>1</vt:i4>
      </vt:variant>
      <vt:variant>
        <vt:lpstr>Lysbildetitler</vt:lpstr>
      </vt:variant>
      <vt:variant>
        <vt:i4>9</vt:i4>
      </vt:variant>
    </vt:vector>
  </HeadingPairs>
  <TitlesOfParts>
    <vt:vector size="15" baseType="lpstr">
      <vt:lpstr>Arial</vt:lpstr>
      <vt:lpstr>Calibri</vt:lpstr>
      <vt:lpstr>FontAwesome</vt:lpstr>
      <vt:lpstr>Open Sans</vt:lpstr>
      <vt:lpstr>Open Sans Semibold</vt:lpstr>
      <vt:lpstr>Office-tema</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Madeleine Englund</dc:creator>
  <cp:lastModifiedBy>Joel Alexander Joelsen</cp:lastModifiedBy>
  <cp:revision>139</cp:revision>
  <dcterms:created xsi:type="dcterms:W3CDTF">2015-08-04T12:26:06Z</dcterms:created>
  <dcterms:modified xsi:type="dcterms:W3CDTF">2017-05-04T06:56:59Z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0x0101005268AFEB5BE2E94DB3163788FDE36811</vt:lpwstr>
  </property>
</Properties>
</file>