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1" r:id="rId2"/>
    <p:sldId id="274" r:id="rId3"/>
    <p:sldId id="277" r:id="rId4"/>
    <p:sldId id="276" r:id="rId5"/>
    <p:sldId id="272" r:id="rId6"/>
    <p:sldId id="279" r:id="rId7"/>
  </p:sldIdLst>
  <p:sldSz cx="24384000" cy="13716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6" userDrawn="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r Villa" initials="I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403"/>
    <a:srgbClr val="B74C00"/>
    <a:srgbClr val="FF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91502"/>
  </p:normalViewPr>
  <p:slideViewPr>
    <p:cSldViewPr showGuides="1">
      <p:cViewPr varScale="1">
        <p:scale>
          <a:sx n="52" d="100"/>
          <a:sy n="52" d="100"/>
        </p:scale>
        <p:origin x="840" y="192"/>
      </p:cViewPr>
      <p:guideLst>
        <p:guide orient="horz" pos="3776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726CD-1E4B-447A-9E44-0894C5939F8B}" type="datetimeFigureOut">
              <a:rPr lang="nb-NO" smtClean="0"/>
              <a:t>12.10.2018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0A777-6995-428B-A366-617210CC77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0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67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5609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32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79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29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94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66320"/>
      </p:ext>
    </p:extLst>
  </p:cSld>
  <p:clrMapOvr>
    <a:masterClrMapping/>
  </p:clrMapOvr>
  <p:transition spd="slow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79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973856"/>
      </p:ext>
    </p:extLst>
  </p:cSld>
  <p:clrMapOvr>
    <a:masterClrMapping/>
  </p:clrMapOvr>
  <p:transition spd="slow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1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10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29F2BD7-FFE7-CE42-9E2D-516ED94C191D}"/>
              </a:ext>
            </a:extLst>
          </p:cNvPr>
          <p:cNvSpPr/>
          <p:nvPr/>
        </p:nvSpPr>
        <p:spPr>
          <a:xfrm>
            <a:off x="-1" y="0"/>
            <a:ext cx="6460213" cy="13730881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1A9B27-DAB3-6248-9B57-77BC37CB5BDC}"/>
              </a:ext>
            </a:extLst>
          </p:cNvPr>
          <p:cNvSpPr/>
          <p:nvPr/>
        </p:nvSpPr>
        <p:spPr>
          <a:xfrm>
            <a:off x="17592600" y="0"/>
            <a:ext cx="6791400" cy="13716000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C4DD6680-0F17-F546-A149-4F6F41D2F7ED}"/>
              </a:ext>
            </a:extLst>
          </p:cNvPr>
          <p:cNvSpPr txBox="1"/>
          <p:nvPr/>
        </p:nvSpPr>
        <p:spPr>
          <a:xfrm>
            <a:off x="17592600" y="7858561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 donuts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313090D0-E411-C749-89BA-8634D6B4E9FB}"/>
              </a:ext>
            </a:extLst>
          </p:cNvPr>
          <p:cNvSpPr txBox="1"/>
          <p:nvPr/>
        </p:nvSpPr>
        <p:spPr>
          <a:xfrm>
            <a:off x="17592600" y="4495118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Hot poppers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CDAEF109-C22B-6F4B-92EA-86744D7CBE62}"/>
              </a:ext>
            </a:extLst>
          </p:cNvPr>
          <p:cNvSpPr txBox="1"/>
          <p:nvPr/>
        </p:nvSpPr>
        <p:spPr>
          <a:xfrm>
            <a:off x="17592600" y="12097161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Cheese peppers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5AB6D74B-E412-5049-B76B-9127DFE0DA24}"/>
              </a:ext>
            </a:extLst>
          </p:cNvPr>
          <p:cNvSpPr txBox="1"/>
          <p:nvPr/>
        </p:nvSpPr>
        <p:spPr>
          <a:xfrm>
            <a:off x="529203" y="11992274"/>
            <a:ext cx="54881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Choose a menu</a:t>
            </a:r>
          </a:p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125,- with mineral water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D8B4EDD-0371-604C-BD9A-648B05EBB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05" y="1745432"/>
            <a:ext cx="4013200" cy="9398000"/>
          </a:xfrm>
          <a:prstGeom prst="rect">
            <a:avLst/>
          </a:prstGeom>
        </p:spPr>
      </p:pic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B52B8086-F8AC-2741-8839-5C2014DFF3E9}"/>
              </a:ext>
            </a:extLst>
          </p:cNvPr>
          <p:cNvCxnSpPr>
            <a:cxnSpLocks/>
          </p:cNvCxnSpPr>
          <p:nvPr/>
        </p:nvCxnSpPr>
        <p:spPr>
          <a:xfrm>
            <a:off x="6460212" y="-367714"/>
            <a:ext cx="0" cy="15434626"/>
          </a:xfrm>
          <a:prstGeom prst="line">
            <a:avLst/>
          </a:prstGeom>
          <a:ln w="1270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A8D787C-C36E-8B49-86BB-83992C7AAD5F}"/>
              </a:ext>
            </a:extLst>
          </p:cNvPr>
          <p:cNvSpPr txBox="1"/>
          <p:nvPr/>
        </p:nvSpPr>
        <p:spPr>
          <a:xfrm rot="21042503">
            <a:off x="14481667" y="1026567"/>
            <a:ext cx="685878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Pick &amp; choose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28C983-3F48-F349-9959-B623FCF6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07" y="3032385"/>
            <a:ext cx="6948299" cy="839354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07D2831-7CEC-5A45-8068-E516CFBF5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832" y="2010445"/>
            <a:ext cx="2512794" cy="234192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0155FA1-93A4-EF4A-B0C6-AB257D624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438" y="6362814"/>
            <a:ext cx="3900253" cy="1216879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E68735F7-E571-A148-B067-8698C1ADC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793" y="9321500"/>
            <a:ext cx="3175000" cy="2565400"/>
          </a:xfrm>
          <a:prstGeom prst="rect">
            <a:avLst/>
          </a:prstGeom>
        </p:spPr>
      </p:pic>
      <p:sp>
        <p:nvSpPr>
          <p:cNvPr id="33" name="TekstSylinder 32">
            <a:extLst>
              <a:ext uri="{FF2B5EF4-FFF2-40B4-BE49-F238E27FC236}">
                <a16:creationId xmlns:a16="http://schemas.microsoft.com/office/drawing/2014/main" id="{A558C21A-F9D5-EA48-9877-1CB1EB139963}"/>
              </a:ext>
            </a:extLst>
          </p:cNvPr>
          <p:cNvSpPr txBox="1"/>
          <p:nvPr/>
        </p:nvSpPr>
        <p:spPr>
          <a:xfrm>
            <a:off x="6460213" y="11886900"/>
            <a:ext cx="1087237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Bacon burger</a:t>
            </a:r>
            <a:endParaRPr lang="en-GB" sz="5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I 130 </a:t>
            </a:r>
          </a:p>
        </p:txBody>
      </p:sp>
    </p:spTree>
    <p:extLst>
      <p:ext uri="{BB962C8B-B14F-4D97-AF65-F5344CB8AC3E}">
        <p14:creationId xmlns:p14="http://schemas.microsoft.com/office/powerpoint/2010/main" val="29637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6" presetClass="emph" presetSubtype="0" repeatCount="0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3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9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6" presetClass="emph" presetSubtype="0" repeatCount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9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>
            <a:extLst>
              <a:ext uri="{FF2B5EF4-FFF2-40B4-BE49-F238E27FC236}">
                <a16:creationId xmlns:a16="http://schemas.microsoft.com/office/drawing/2014/main" id="{C42C4280-B74B-6541-BF58-835AE3E76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10529"/>
          <a:stretch/>
        </p:blipFill>
        <p:spPr>
          <a:xfrm rot="5400000">
            <a:off x="5347853" y="-5347856"/>
            <a:ext cx="13716000" cy="2441171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714CB1D-BB80-3E4C-8D27-5A65F6B5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938" y="21984294"/>
            <a:ext cx="2028880" cy="16263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AE7482B-21B8-2B4B-ADBE-61F849480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338" y="22136694"/>
            <a:ext cx="2028880" cy="16263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9B498560-702D-3B45-BA4E-5ACACC333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738" y="22289094"/>
            <a:ext cx="2028880" cy="162632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2FA4B4F-A35C-6342-AAC1-B2E20C98CC9F}"/>
              </a:ext>
            </a:extLst>
          </p:cNvPr>
          <p:cNvSpPr txBox="1"/>
          <p:nvPr/>
        </p:nvSpPr>
        <p:spPr>
          <a:xfrm>
            <a:off x="15288344" y="1297339"/>
            <a:ext cx="11255896" cy="1332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spc="600" dirty="0">
                <a:solidFill>
                  <a:schemeClr val="bg1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Super Deal</a:t>
            </a:r>
          </a:p>
          <a:p>
            <a:pPr>
              <a:lnSpc>
                <a:spcPct val="150000"/>
              </a:lnSpc>
            </a:pPr>
            <a:r>
              <a:rPr lang="en-GB" sz="6000" b="1" dirty="0" err="1">
                <a:solidFill>
                  <a:srgbClr val="FFFF00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Cheesburger</a:t>
            </a:r>
            <a:r>
              <a:rPr lang="en-GB" sz="6000" b="1" dirty="0">
                <a:solidFill>
                  <a:srgbClr val="FFFF00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  		20 I 22 </a:t>
            </a:r>
            <a:r>
              <a:rPr lang="en-GB" sz="6000" b="1" dirty="0" err="1">
                <a:solidFill>
                  <a:srgbClr val="FFFF00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rgbClr val="FFFF00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Dobbel</a:t>
            </a: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 cheese 	29 I 32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Chilli cheese  		29 I 32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Chicken salsa  		25 I 27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Fish´n</a:t>
            </a: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 chips  		25 I 27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Hamburger		 	12 I 13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Milkshake			20 I 22 </a:t>
            </a:r>
            <a:r>
              <a:rPr lang="en-GB" sz="6000" b="1" dirty="0" err="1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kr</a:t>
            </a:r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endParaRPr lang="en-GB" sz="6000" b="1" dirty="0">
              <a:solidFill>
                <a:schemeClr val="bg1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  <a:p>
            <a:endParaRPr lang="nb-NO" sz="7000" b="1" dirty="0">
              <a:solidFill>
                <a:srgbClr val="FFFF00"/>
              </a:solidFill>
              <a:latin typeface="Arial Narrow" panose="020B0604020202020204" pitchFamily="34" charset="0"/>
              <a:ea typeface="Brush Script MT" panose="03060802040406070304" pitchFamily="66" charset="-122"/>
              <a:cs typeface="Arial Narrow" panose="020B060402020202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FE45368-588B-154D-9D30-FC47FC2BE375}"/>
              </a:ext>
            </a:extLst>
          </p:cNvPr>
          <p:cNvSpPr txBox="1"/>
          <p:nvPr/>
        </p:nvSpPr>
        <p:spPr>
          <a:xfrm>
            <a:off x="2830960" y="3508580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Big</a:t>
            </a:r>
          </a:p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18 pieces</a:t>
            </a: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AB2886C-3B43-944A-8E56-ACD60FC5D8B7}"/>
              </a:ext>
            </a:extLst>
          </p:cNvPr>
          <p:cNvSpPr txBox="1"/>
          <p:nvPr/>
        </p:nvSpPr>
        <p:spPr>
          <a:xfrm>
            <a:off x="2862767" y="5656335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Medium</a:t>
            </a:r>
          </a:p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10 pieces</a:t>
            </a: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4C96683-E40C-C045-9819-64606E575145}"/>
              </a:ext>
            </a:extLst>
          </p:cNvPr>
          <p:cNvSpPr txBox="1"/>
          <p:nvPr/>
        </p:nvSpPr>
        <p:spPr>
          <a:xfrm>
            <a:off x="2870554" y="7747064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Small</a:t>
            </a:r>
          </a:p>
          <a:p>
            <a:r>
              <a:rPr lang="en-GB" sz="5000" b="1" dirty="0">
                <a:solidFill>
                  <a:schemeClr val="bg1"/>
                </a:solidFill>
                <a:latin typeface="Arial Narrow" panose="020B0604020202020204" pitchFamily="34" charset="0"/>
                <a:ea typeface="Brush Script MT" panose="03060802040406070304" pitchFamily="66" charset="-122"/>
                <a:cs typeface="Arial Narrow" panose="020B0604020202020204" pitchFamily="34" charset="0"/>
              </a:rPr>
              <a:t>6 pieces</a:t>
            </a:r>
            <a:endParaRPr lang="en-GB" sz="5000" dirty="0">
              <a:solidFill>
                <a:schemeClr val="bg1"/>
              </a:solidFill>
            </a:endParaRPr>
          </a:p>
        </p:txBody>
      </p: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565D74D4-8CA7-C541-A6C2-BE25A58EC006}"/>
              </a:ext>
            </a:extLst>
          </p:cNvPr>
          <p:cNvCxnSpPr>
            <a:cxnSpLocks/>
          </p:cNvCxnSpPr>
          <p:nvPr/>
        </p:nvCxnSpPr>
        <p:spPr>
          <a:xfrm>
            <a:off x="14852462" y="953344"/>
            <a:ext cx="10084954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A0F882B2-084F-4C4B-B45E-7327C050E3DA}"/>
              </a:ext>
            </a:extLst>
          </p:cNvPr>
          <p:cNvCxnSpPr>
            <a:cxnSpLocks/>
          </p:cNvCxnSpPr>
          <p:nvPr/>
        </p:nvCxnSpPr>
        <p:spPr>
          <a:xfrm>
            <a:off x="-1312053" y="3185592"/>
            <a:ext cx="635138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340000DD-1836-7C4D-AC3F-90A1A6A1B89A}"/>
              </a:ext>
            </a:extLst>
          </p:cNvPr>
          <p:cNvCxnSpPr>
            <a:cxnSpLocks/>
          </p:cNvCxnSpPr>
          <p:nvPr/>
        </p:nvCxnSpPr>
        <p:spPr>
          <a:xfrm>
            <a:off x="-1312053" y="5345832"/>
            <a:ext cx="635138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07FEB4DB-1DAC-2849-9101-03BBCF099ECB}"/>
              </a:ext>
            </a:extLst>
          </p:cNvPr>
          <p:cNvCxnSpPr>
            <a:cxnSpLocks/>
          </p:cNvCxnSpPr>
          <p:nvPr/>
        </p:nvCxnSpPr>
        <p:spPr>
          <a:xfrm>
            <a:off x="-1312053" y="9534922"/>
            <a:ext cx="635138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75656EED-7F73-7040-8866-05B57EF1E134}"/>
              </a:ext>
            </a:extLst>
          </p:cNvPr>
          <p:cNvCxnSpPr>
            <a:cxnSpLocks/>
          </p:cNvCxnSpPr>
          <p:nvPr/>
        </p:nvCxnSpPr>
        <p:spPr>
          <a:xfrm>
            <a:off x="-1312053" y="7456741"/>
            <a:ext cx="635138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FF9820E8-322B-E143-92CD-6F294BF4FB6A}"/>
              </a:ext>
            </a:extLst>
          </p:cNvPr>
          <p:cNvSpPr txBox="1"/>
          <p:nvPr/>
        </p:nvSpPr>
        <p:spPr>
          <a:xfrm>
            <a:off x="415901" y="3531648"/>
            <a:ext cx="2519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spc="600" dirty="0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69,-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C2C1153A-0F9F-1A45-BD6D-6658E9E39BC9}"/>
              </a:ext>
            </a:extLst>
          </p:cNvPr>
          <p:cNvSpPr txBox="1"/>
          <p:nvPr/>
        </p:nvSpPr>
        <p:spPr>
          <a:xfrm>
            <a:off x="415900" y="5637974"/>
            <a:ext cx="2415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spc="600" dirty="0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49,-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17EC1A99-5EDC-6F49-86C8-1EE611DD15D5}"/>
              </a:ext>
            </a:extLst>
          </p:cNvPr>
          <p:cNvSpPr txBox="1"/>
          <p:nvPr/>
        </p:nvSpPr>
        <p:spPr>
          <a:xfrm>
            <a:off x="415901" y="7771574"/>
            <a:ext cx="2415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spc="600" dirty="0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29,-</a:t>
            </a:r>
            <a:endParaRPr lang="nb-NO" dirty="0">
              <a:solidFill>
                <a:srgbClr val="FFFF00"/>
              </a:solidFill>
            </a:endParaRPr>
          </a:p>
        </p:txBody>
      </p: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C729ACA4-C3F2-684A-8934-F63242D2AC7D}"/>
              </a:ext>
            </a:extLst>
          </p:cNvPr>
          <p:cNvCxnSpPr>
            <a:cxnSpLocks/>
          </p:cNvCxnSpPr>
          <p:nvPr/>
        </p:nvCxnSpPr>
        <p:spPr>
          <a:xfrm>
            <a:off x="14852462" y="13006799"/>
            <a:ext cx="10084954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e 22">
            <a:extLst>
              <a:ext uri="{FF2B5EF4-FFF2-40B4-BE49-F238E27FC236}">
                <a16:creationId xmlns:a16="http://schemas.microsoft.com/office/drawing/2014/main" id="{DD9668A3-F89B-044C-A26F-4C1BF595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36" y="559720"/>
            <a:ext cx="5802959" cy="2489347"/>
          </a:xfrm>
          <a:prstGeom prst="rect">
            <a:avLst/>
          </a:prstGeom>
          <a:noFill/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D4BAC95-6F9A-4A47-B696-8D8C17647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22">
            <a:off x="6060062" y="3201467"/>
            <a:ext cx="8702576" cy="79411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15D4003-A615-5A40-B71E-65377721D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17" y="9791602"/>
            <a:ext cx="2877705" cy="27149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4A725E7-07BF-B24E-A7BC-66E53DA31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73" y="8660271"/>
            <a:ext cx="3950405" cy="37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DE78C08-DB5A-8B4B-BE0C-F418D4DD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63" y="1968377"/>
            <a:ext cx="8107218" cy="979351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C1A9B27-DAB3-6248-9B57-77BC37CB5BDC}"/>
              </a:ext>
            </a:extLst>
          </p:cNvPr>
          <p:cNvSpPr/>
          <p:nvPr/>
        </p:nvSpPr>
        <p:spPr>
          <a:xfrm>
            <a:off x="17376576" y="7137"/>
            <a:ext cx="7007424" cy="13716000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A8D787C-C36E-8B49-86BB-83992C7AAD5F}"/>
              </a:ext>
            </a:extLst>
          </p:cNvPr>
          <p:cNvSpPr txBox="1"/>
          <p:nvPr/>
        </p:nvSpPr>
        <p:spPr>
          <a:xfrm rot="21042503">
            <a:off x="12857698" y="1597739"/>
            <a:ext cx="6428383" cy="1015663"/>
          </a:xfrm>
          <a:prstGeom prst="rect">
            <a:avLst/>
          </a:prstGeom>
          <a:noFill/>
          <a:ln w="8890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Pick &amp; choose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C4DD6680-0F17-F546-A149-4F6F41D2F7ED}"/>
              </a:ext>
            </a:extLst>
          </p:cNvPr>
          <p:cNvSpPr txBox="1"/>
          <p:nvPr/>
        </p:nvSpPr>
        <p:spPr>
          <a:xfrm>
            <a:off x="17592600" y="7714545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 donuts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313090D0-E411-C749-89BA-8634D6B4E9FB}"/>
              </a:ext>
            </a:extLst>
          </p:cNvPr>
          <p:cNvSpPr txBox="1"/>
          <p:nvPr/>
        </p:nvSpPr>
        <p:spPr>
          <a:xfrm>
            <a:off x="17592600" y="4351102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Hot poppers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CDAEF109-C22B-6F4B-92EA-86744D7CBE62}"/>
              </a:ext>
            </a:extLst>
          </p:cNvPr>
          <p:cNvSpPr txBox="1"/>
          <p:nvPr/>
        </p:nvSpPr>
        <p:spPr>
          <a:xfrm>
            <a:off x="17592600" y="11786140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Cheese peppers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D88DA7D-3AE8-B24E-BB51-66E8FD696D06}"/>
              </a:ext>
            </a:extLst>
          </p:cNvPr>
          <p:cNvSpPr/>
          <p:nvPr/>
        </p:nvSpPr>
        <p:spPr>
          <a:xfrm>
            <a:off x="4076129" y="7201069"/>
            <a:ext cx="5169846" cy="5169846"/>
          </a:xfrm>
          <a:prstGeom prst="ellipse">
            <a:avLst/>
          </a:prstGeom>
          <a:solidFill>
            <a:schemeClr val="bg1"/>
          </a:solidFill>
          <a:ln w="1587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1D26B9F-9577-1548-8BE8-DBEC7714C720}"/>
              </a:ext>
            </a:extLst>
          </p:cNvPr>
          <p:cNvSpPr txBox="1"/>
          <p:nvPr/>
        </p:nvSpPr>
        <p:spPr>
          <a:xfrm>
            <a:off x="3619801" y="8134441"/>
            <a:ext cx="60825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BACON</a:t>
            </a:r>
          </a:p>
          <a:p>
            <a:pPr algn="ctr"/>
            <a:r>
              <a:rPr lang="en-GB" sz="4500" b="1" dirty="0">
                <a:latin typeface="Arial Black" panose="020B0604020202020204" pitchFamily="34" charset="0"/>
                <a:cs typeface="Arial Black" panose="020B0604020202020204" pitchFamily="34" charset="0"/>
              </a:rPr>
              <a:t> Menu</a:t>
            </a:r>
          </a:p>
          <a:p>
            <a:pPr algn="ctr">
              <a:lnSpc>
                <a:spcPct val="150000"/>
              </a:lnSpc>
            </a:pP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115 </a:t>
            </a:r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 125 </a:t>
            </a: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with Coca Cola</a:t>
            </a:r>
          </a:p>
        </p:txBody>
      </p:sp>
      <p:sp>
        <p:nvSpPr>
          <p:cNvPr id="3" name="Stjerne med 5 tagger 2">
            <a:extLst>
              <a:ext uri="{FF2B5EF4-FFF2-40B4-BE49-F238E27FC236}">
                <a16:creationId xmlns:a16="http://schemas.microsoft.com/office/drawing/2014/main" id="{293FD393-5E81-B842-9F8C-3C79052927A9}"/>
              </a:ext>
            </a:extLst>
          </p:cNvPr>
          <p:cNvSpPr/>
          <p:nvPr/>
        </p:nvSpPr>
        <p:spPr>
          <a:xfrm>
            <a:off x="4771929" y="9011205"/>
            <a:ext cx="740721" cy="740721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Stjerne med 5 tagger 18">
            <a:extLst>
              <a:ext uri="{FF2B5EF4-FFF2-40B4-BE49-F238E27FC236}">
                <a16:creationId xmlns:a16="http://schemas.microsoft.com/office/drawing/2014/main" id="{E38E4ECC-9B31-BE46-B66D-A84AB56C613A}"/>
              </a:ext>
            </a:extLst>
          </p:cNvPr>
          <p:cNvSpPr/>
          <p:nvPr/>
        </p:nvSpPr>
        <p:spPr>
          <a:xfrm>
            <a:off x="7847632" y="9045271"/>
            <a:ext cx="740721" cy="740721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E4F4F0E-BC63-2045-806F-29A1883B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4760">
            <a:off x="648887" y="3161010"/>
            <a:ext cx="5824848" cy="3592895"/>
          </a:xfrm>
          <a:prstGeom prst="rect">
            <a:avLst/>
          </a:prstGeom>
        </p:spPr>
      </p:pic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E89D72FC-6B55-3743-B7F5-4CCDF54B5605}"/>
              </a:ext>
            </a:extLst>
          </p:cNvPr>
          <p:cNvCxnSpPr>
            <a:cxnSpLocks/>
          </p:cNvCxnSpPr>
          <p:nvPr/>
        </p:nvCxnSpPr>
        <p:spPr>
          <a:xfrm>
            <a:off x="-1230029" y="13482736"/>
            <a:ext cx="27291032" cy="0"/>
          </a:xfrm>
          <a:prstGeom prst="line">
            <a:avLst/>
          </a:prstGeom>
          <a:ln w="1270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de 19">
            <a:extLst>
              <a:ext uri="{FF2B5EF4-FFF2-40B4-BE49-F238E27FC236}">
                <a16:creationId xmlns:a16="http://schemas.microsoft.com/office/drawing/2014/main" id="{B76F1EBA-1E52-2644-8A8C-FAEBDC651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832" y="1889448"/>
            <a:ext cx="2512794" cy="234192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5A288CB3-A887-D943-ACAF-F7E46BE0F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438" y="6241817"/>
            <a:ext cx="3900253" cy="1216879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091FAD84-5824-9242-BF6C-BFCDE18BE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793" y="9200503"/>
            <a:ext cx="3175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" presetID="6" presetClass="emph" presetSubtype="0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3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9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" presetID="6" presetClass="emph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9" presetID="32" presetClass="emph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337E242-9E1F-3D42-97C7-D11B8ADC4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12194" b="1076"/>
          <a:stretch/>
        </p:blipFill>
        <p:spPr>
          <a:xfrm rot="5400000">
            <a:off x="5334000" y="-5334000"/>
            <a:ext cx="13716000" cy="243840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95F728A-518C-DC46-995B-A378E2D9FE2F}"/>
              </a:ext>
            </a:extLst>
          </p:cNvPr>
          <p:cNvSpPr txBox="1"/>
          <p:nvPr/>
        </p:nvSpPr>
        <p:spPr>
          <a:xfrm>
            <a:off x="12840072" y="2454444"/>
            <a:ext cx="104411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sz="8000" dirty="0">
              <a:solidFill>
                <a:srgbClr val="FFFF00"/>
              </a:solidFill>
              <a:latin typeface="Impact" panose="020B0806030902050204" pitchFamily="34" charset="0"/>
              <a:ea typeface="Brush Script MT" panose="03060802040406070304" pitchFamily="66" charset="-122"/>
              <a:cs typeface="Aharoni" panose="02010803020104030203" pitchFamily="2" charset="-79"/>
            </a:endParaRPr>
          </a:p>
          <a:p>
            <a:pPr algn="ctr"/>
            <a:r>
              <a:rPr lang="nb-NO" sz="12000" dirty="0">
                <a:solidFill>
                  <a:schemeClr val="bg1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Prices from </a:t>
            </a:r>
          </a:p>
          <a:p>
            <a:pPr algn="ctr"/>
            <a:r>
              <a:rPr lang="nb-NO" sz="12000" dirty="0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99,-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A99EE5C-96AF-7746-9474-1FBD40B3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4760">
            <a:off x="1788621" y="6325906"/>
            <a:ext cx="6175004" cy="3808881"/>
          </a:xfrm>
          <a:prstGeom prst="rect">
            <a:avLst/>
          </a:prstGeom>
        </p:spPr>
      </p:pic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27D6377A-AC55-9D47-82AD-EB0024336914}"/>
              </a:ext>
            </a:extLst>
          </p:cNvPr>
          <p:cNvCxnSpPr>
            <a:cxnSpLocks/>
          </p:cNvCxnSpPr>
          <p:nvPr/>
        </p:nvCxnSpPr>
        <p:spPr>
          <a:xfrm>
            <a:off x="-969634" y="13482736"/>
            <a:ext cx="27291032" cy="0"/>
          </a:xfrm>
          <a:prstGeom prst="line">
            <a:avLst/>
          </a:prstGeom>
          <a:ln w="1270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14C5BB2-E92E-8647-B223-8536285B8D99}"/>
              </a:ext>
            </a:extLst>
          </p:cNvPr>
          <p:cNvSpPr txBox="1"/>
          <p:nvPr/>
        </p:nvSpPr>
        <p:spPr>
          <a:xfrm>
            <a:off x="1570057" y="1025352"/>
            <a:ext cx="14401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 err="1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Choose</a:t>
            </a:r>
            <a:r>
              <a:rPr lang="nb-NO" sz="12000" dirty="0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 a </a:t>
            </a:r>
            <a:r>
              <a:rPr lang="nb-NO" sz="12000" dirty="0" err="1">
                <a:solidFill>
                  <a:srgbClr val="FFFF00"/>
                </a:solidFill>
                <a:latin typeface="Impact" panose="020B0806030902050204" pitchFamily="34" charset="0"/>
                <a:ea typeface="Brush Script MT" panose="03060802040406070304" pitchFamily="66" charset="-122"/>
                <a:cs typeface="Aharoni" panose="02010803020104030203" pitchFamily="2" charset="-79"/>
              </a:rPr>
              <a:t>menu</a:t>
            </a:r>
            <a:endParaRPr lang="nb-NO" sz="12000" dirty="0">
              <a:solidFill>
                <a:srgbClr val="FFFF00"/>
              </a:solidFill>
              <a:latin typeface="Impact" panose="020B0806030902050204" pitchFamily="34" charset="0"/>
              <a:ea typeface="Brush Script MT" panose="03060802040406070304" pitchFamily="66" charset="-122"/>
              <a:cs typeface="Aharoni" panose="02010803020104030203" pitchFamily="2" charset="-79"/>
            </a:endParaRP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720C045-AEC5-3441-ADE1-17923557D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35" y="3485446"/>
            <a:ext cx="6350000" cy="7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7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2C2422-E903-774D-899C-F6C3978A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-5334000"/>
            <a:ext cx="13716000" cy="24384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2A2297F-4DFD-A34D-900B-4094096A3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20" y="830646"/>
            <a:ext cx="6202287" cy="2660650"/>
          </a:xfrm>
          <a:prstGeom prst="rect">
            <a:avLst/>
          </a:prstGeom>
          <a:noFill/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A4AC599-FA3F-B445-B381-3A6A0C03EA27}"/>
              </a:ext>
            </a:extLst>
          </p:cNvPr>
          <p:cNvSpPr txBox="1"/>
          <p:nvPr/>
        </p:nvSpPr>
        <p:spPr>
          <a:xfrm>
            <a:off x="295719" y="11707793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 donuts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EDEB410-1D0A-CE42-B3F4-3C6E30BBE8F4}"/>
              </a:ext>
            </a:extLst>
          </p:cNvPr>
          <p:cNvSpPr txBox="1"/>
          <p:nvPr/>
        </p:nvSpPr>
        <p:spPr>
          <a:xfrm>
            <a:off x="1341605" y="8574871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Garlic </a:t>
            </a:r>
            <a:r>
              <a:rPr lang="en-GB" sz="4000" b="1" dirty="0" err="1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majo</a:t>
            </a:r>
            <a:endParaRPr lang="en-GB" sz="4000" b="1" dirty="0">
              <a:solidFill>
                <a:srgbClr val="FFC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6869EF1D-B0E6-8B4D-A1BE-B6928ABB1BBE}"/>
              </a:ext>
            </a:extLst>
          </p:cNvPr>
          <p:cNvSpPr txBox="1"/>
          <p:nvPr/>
        </p:nvSpPr>
        <p:spPr>
          <a:xfrm>
            <a:off x="15668934" y="8690356"/>
            <a:ext cx="6791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Cheese </a:t>
            </a:r>
          </a:p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64D1953-8CE2-E94D-8351-E7B557764C9B}"/>
              </a:ext>
            </a:extLst>
          </p:cNvPr>
          <p:cNvSpPr txBox="1"/>
          <p:nvPr/>
        </p:nvSpPr>
        <p:spPr>
          <a:xfrm>
            <a:off x="8838862" y="11419728"/>
            <a:ext cx="588604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Fish and chips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I 130 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98B30CAC-08C0-004A-A187-45D13C38B54E}"/>
              </a:ext>
            </a:extLst>
          </p:cNvPr>
          <p:cNvSpPr txBox="1"/>
          <p:nvPr/>
        </p:nvSpPr>
        <p:spPr>
          <a:xfrm>
            <a:off x="18362040" y="11598247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Mineral water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0DE56095-FD37-1648-9B27-28B58126B74E}"/>
              </a:ext>
            </a:extLst>
          </p:cNvPr>
          <p:cNvCxnSpPr>
            <a:cxnSpLocks/>
          </p:cNvCxnSpPr>
          <p:nvPr/>
        </p:nvCxnSpPr>
        <p:spPr>
          <a:xfrm>
            <a:off x="-409400" y="13338720"/>
            <a:ext cx="25562840" cy="0"/>
          </a:xfrm>
          <a:prstGeom prst="line">
            <a:avLst/>
          </a:prstGeom>
          <a:ln w="1270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3FC290F6-EABF-CA45-B56B-AB13B7ED1D3E}"/>
              </a:ext>
            </a:extLst>
          </p:cNvPr>
          <p:cNvSpPr txBox="1"/>
          <p:nvPr/>
        </p:nvSpPr>
        <p:spPr>
          <a:xfrm>
            <a:off x="-280198" y="4390460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Hot poppers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31F7002F-F925-7041-8539-28EDB39FD216}"/>
              </a:ext>
            </a:extLst>
          </p:cNvPr>
          <p:cNvSpPr txBox="1"/>
          <p:nvPr/>
        </p:nvSpPr>
        <p:spPr>
          <a:xfrm>
            <a:off x="17253258" y="4461003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Pommes Frites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A1A9587-3BCF-2A4B-B5AB-7B129B449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79" y="3704767"/>
            <a:ext cx="7937500" cy="7429500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652BED62-C508-2142-880A-3F9DABAF0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t="28726" r="58980" b="55988"/>
          <a:stretch/>
        </p:blipFill>
        <p:spPr>
          <a:xfrm>
            <a:off x="7364371" y="6417612"/>
            <a:ext cx="2273299" cy="2221811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48A5C667-98DA-8541-A0EF-F5D305ED6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9" y="1528330"/>
            <a:ext cx="2823436" cy="2631442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6CE096F7-3B0D-034D-A3B0-FA3A0E3F6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31" y="10128043"/>
            <a:ext cx="3900253" cy="1216879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FC9F980F-0D9D-5841-9CD6-CEE5E6B05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911" y="5911220"/>
            <a:ext cx="3175000" cy="25654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544F3AD-DA18-A74C-B171-80A999FB0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83" y="5943632"/>
            <a:ext cx="2671246" cy="252020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64685C6-B33B-554C-B11A-B8319E548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374" y="1286714"/>
            <a:ext cx="3175000" cy="2997200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07571E24-72F4-E844-9E97-4B8D36FE25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171" y="8465037"/>
            <a:ext cx="2003137" cy="30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C87CA13C-433C-AB45-B7E8-3B63D8E66C7F}"/>
              </a:ext>
            </a:extLst>
          </p:cNvPr>
          <p:cNvSpPr/>
          <p:nvPr/>
        </p:nvSpPr>
        <p:spPr>
          <a:xfrm>
            <a:off x="35495" y="0"/>
            <a:ext cx="6483373" cy="13716000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2A2297F-4DFD-A34D-900B-4094096A3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739" y="802507"/>
            <a:ext cx="6202287" cy="2660650"/>
          </a:xfrm>
          <a:prstGeom prst="rect">
            <a:avLst/>
          </a:prstGeom>
          <a:noFill/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A4AC599-FA3F-B445-B381-3A6A0C03EA27}"/>
              </a:ext>
            </a:extLst>
          </p:cNvPr>
          <p:cNvSpPr txBox="1"/>
          <p:nvPr/>
        </p:nvSpPr>
        <p:spPr>
          <a:xfrm>
            <a:off x="-190903" y="11809129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 donuts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EDEB410-1D0A-CE42-B3F4-3C6E30BBE8F4}"/>
              </a:ext>
            </a:extLst>
          </p:cNvPr>
          <p:cNvSpPr txBox="1"/>
          <p:nvPr/>
        </p:nvSpPr>
        <p:spPr>
          <a:xfrm>
            <a:off x="-414643" y="3721026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Garlic </a:t>
            </a:r>
            <a:r>
              <a:rPr lang="en-GB" sz="4000" b="1" dirty="0" err="1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majo</a:t>
            </a:r>
            <a:endParaRPr lang="en-GB" sz="4000" b="1" dirty="0">
              <a:solidFill>
                <a:srgbClr val="FFC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6869EF1D-B0E6-8B4D-A1BE-B6928ABB1BBE}"/>
              </a:ext>
            </a:extLst>
          </p:cNvPr>
          <p:cNvSpPr txBox="1"/>
          <p:nvPr/>
        </p:nvSpPr>
        <p:spPr>
          <a:xfrm>
            <a:off x="17525790" y="7548159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Cheese peppers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64D1953-8CE2-E94D-8351-E7B557764C9B}"/>
              </a:ext>
            </a:extLst>
          </p:cNvPr>
          <p:cNvSpPr txBox="1"/>
          <p:nvPr/>
        </p:nvSpPr>
        <p:spPr>
          <a:xfrm>
            <a:off x="9167571" y="11644235"/>
            <a:ext cx="588604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Fish and chips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I 130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98B30CAC-08C0-004A-A187-45D13C38B54E}"/>
              </a:ext>
            </a:extLst>
          </p:cNvPr>
          <p:cNvSpPr txBox="1"/>
          <p:nvPr/>
        </p:nvSpPr>
        <p:spPr>
          <a:xfrm>
            <a:off x="17797382" y="11577712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Mineral water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3FC290F6-EABF-CA45-B56B-AB13B7ED1D3E}"/>
              </a:ext>
            </a:extLst>
          </p:cNvPr>
          <p:cNvSpPr txBox="1"/>
          <p:nvPr/>
        </p:nvSpPr>
        <p:spPr>
          <a:xfrm>
            <a:off x="-519595" y="8222998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Hot poppers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31F7002F-F925-7041-8539-28EDB39FD216}"/>
              </a:ext>
            </a:extLst>
          </p:cNvPr>
          <p:cNvSpPr txBox="1"/>
          <p:nvPr/>
        </p:nvSpPr>
        <p:spPr>
          <a:xfrm>
            <a:off x="17569952" y="3617640"/>
            <a:ext cx="67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Pommes Frites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 22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E6791A28-612E-344E-BF96-2D4FFC90D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39" y="894243"/>
            <a:ext cx="2823436" cy="2631442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73FF6130-1DD2-334C-BDAE-4007E9518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53" y="10427356"/>
            <a:ext cx="3900253" cy="1216879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4E1D116D-A914-D540-9477-A5A624D1F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684" y="4985792"/>
            <a:ext cx="3175000" cy="2565400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E23DDF47-AB82-5E48-AC7D-EDAF8F6FC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29" y="5615347"/>
            <a:ext cx="2671246" cy="2520206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EB3B4D4F-196A-0848-8302-35489B718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990" y="748808"/>
            <a:ext cx="3011138" cy="2842514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B99611AA-BF5E-6F4B-99A0-98B5FE62CD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743" y="8733362"/>
            <a:ext cx="2003137" cy="3004705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84D0EE81-C02B-C74C-84EE-14BE04F374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79" y="3704767"/>
            <a:ext cx="7937500" cy="7429500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652BED62-C508-2142-880A-3F9DABAF0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t="28726" r="58980" b="55988"/>
          <a:stretch/>
        </p:blipFill>
        <p:spPr>
          <a:xfrm rot="2434488">
            <a:off x="7317814" y="6235998"/>
            <a:ext cx="2663592" cy="26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162</Words>
  <Application>Microsoft Macintosh PowerPoint</Application>
  <PresentationFormat>Egendefinert</PresentationFormat>
  <Paragraphs>78</Paragraphs>
  <Slides>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4" baseType="lpstr">
      <vt:lpstr>Brush Script MT</vt:lpstr>
      <vt:lpstr>Aharoni</vt:lpstr>
      <vt:lpstr>Arial</vt:lpstr>
      <vt:lpstr>Arial Black</vt:lpstr>
      <vt:lpstr>Arial Narrow</vt:lpstr>
      <vt:lpstr>Calibri</vt:lpstr>
      <vt:lpstr>Impact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Cecilie Rubach DATABEAT.NET</dc:creator>
  <cp:keywords/>
  <dc:description/>
  <cp:lastModifiedBy>Cecilie Rubach</cp:lastModifiedBy>
  <cp:revision>147</cp:revision>
  <dcterms:created xsi:type="dcterms:W3CDTF">2015-11-18T10:46:16Z</dcterms:created>
  <dcterms:modified xsi:type="dcterms:W3CDTF">2018-10-12T07:47:02Z</dcterms:modified>
  <cp:category/>
</cp:coreProperties>
</file>