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3"/>
  </p:notesMasterIdLst>
  <p:sldIdLst>
    <p:sldId id="256" r:id="rId2"/>
    <p:sldId id="258" r:id="rId3"/>
    <p:sldId id="268" r:id="rId4"/>
    <p:sldId id="269" r:id="rId5"/>
    <p:sldId id="271" r:id="rId6"/>
    <p:sldId id="273" r:id="rId7"/>
    <p:sldId id="292" r:id="rId8"/>
    <p:sldId id="293" r:id="rId9"/>
    <p:sldId id="275" r:id="rId10"/>
    <p:sldId id="276" r:id="rId11"/>
    <p:sldId id="291" r:id="rId12"/>
  </p:sldIdLst>
  <p:sldSz cx="18288000" cy="10288588"/>
  <p:notesSz cx="6858000" cy="9144000"/>
  <p:defaultTextStyle>
    <a:defPPr>
      <a:defRPr lang="id-ID"/>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AFB4"/>
    <a:srgbClr val="F794CF"/>
    <a:srgbClr val="E9AAF7"/>
    <a:srgbClr val="F78BEF"/>
    <a:srgbClr val="E7E7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82" autoAdjust="0"/>
    <p:restoredTop sz="94660"/>
  </p:normalViewPr>
  <p:slideViewPr>
    <p:cSldViewPr snapToGrid="0">
      <p:cViewPr varScale="1">
        <p:scale>
          <a:sx n="58" d="100"/>
          <a:sy n="58" d="100"/>
        </p:scale>
        <p:origin x="240" y="696"/>
      </p:cViewPr>
      <p:guideLst/>
    </p:cSldViewPr>
  </p:slideViewPr>
  <p:notesTextViewPr>
    <p:cViewPr>
      <p:scale>
        <a:sx n="1" d="1"/>
        <a:sy n="1" d="1"/>
      </p:scale>
      <p:origin x="0" y="0"/>
    </p:cViewPr>
  </p:notesTextViewPr>
  <p:sorterViewPr>
    <p:cViewPr varScale="1">
      <p:scale>
        <a:sx n="100" d="100"/>
        <a:sy n="100" d="100"/>
      </p:scale>
      <p:origin x="0" y="-111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EB813A-DFA2-2241-9F85-7917C3BFB165}" type="datetimeFigureOut">
              <a:rPr lang="nb-NO" smtClean="0"/>
              <a:t>30.08.2018</a:t>
            </a:fld>
            <a:endParaRPr/>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endParaRP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CA8448-604B-7444-A342-F6A019659655}" type="slidenum">
              <a:rPr lang="nb-NO" smtClean="0"/>
              <a:t>‹#›</a:t>
            </a:fld>
            <a:endParaRPr/>
          </a:p>
        </p:txBody>
      </p:sp>
    </p:spTree>
    <p:extLst>
      <p:ext uri="{BB962C8B-B14F-4D97-AF65-F5344CB8AC3E}">
        <p14:creationId xmlns:p14="http://schemas.microsoft.com/office/powerpoint/2010/main" val="1327192994"/>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dirty="0"/>
          </a:p>
        </p:txBody>
      </p:sp>
      <p:sp>
        <p:nvSpPr>
          <p:cNvPr id="4" name="Plassholder for lysbildenummer 3"/>
          <p:cNvSpPr>
            <a:spLocks noGrp="1"/>
          </p:cNvSpPr>
          <p:nvPr>
            <p:ph type="sldNum" sz="quarter" idx="10"/>
          </p:nvPr>
        </p:nvSpPr>
        <p:spPr/>
        <p:txBody>
          <a:bodyPr/>
          <a:lstStyle/>
          <a:p>
            <a:fld id="{FECA8448-604B-7444-A342-F6A019659655}" type="slidenum">
              <a:rPr lang="nb-NO" smtClean="0"/>
              <a:t>11</a:t>
            </a:fld>
            <a:endParaRPr lang="nb-NO"/>
          </a:p>
        </p:txBody>
      </p:sp>
    </p:spTree>
    <p:extLst>
      <p:ext uri="{BB962C8B-B14F-4D97-AF65-F5344CB8AC3E}">
        <p14:creationId xmlns:p14="http://schemas.microsoft.com/office/powerpoint/2010/main" val="385644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804"/>
            <a:ext cx="13716000" cy="3581953"/>
          </a:xfrm>
        </p:spPr>
        <p:txBody>
          <a:bodyPr anchor="b"/>
          <a:lstStyle>
            <a:lvl1pPr algn="ctr">
              <a:defRPr sz="9000"/>
            </a:lvl1pPr>
          </a:lstStyle>
          <a:p>
            <a:r>
              <a:rPr lang="en-US" dirty="0"/>
              <a:t>Click to edit Master title style</a:t>
            </a:r>
          </a:p>
        </p:txBody>
      </p:sp>
      <p:sp>
        <p:nvSpPr>
          <p:cNvPr id="3" name="Subtitle 2"/>
          <p:cNvSpPr>
            <a:spLocks noGrp="1"/>
          </p:cNvSpPr>
          <p:nvPr>
            <p:ph type="subTitle" idx="1"/>
          </p:nvPr>
        </p:nvSpPr>
        <p:spPr>
          <a:xfrm>
            <a:off x="2286000" y="5403891"/>
            <a:ext cx="13716000" cy="2484026"/>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sp>
        <p:nvSpPr>
          <p:cNvPr id="4" name="Date Placeholder 3"/>
          <p:cNvSpPr>
            <a:spLocks noGrp="1"/>
          </p:cNvSpPr>
          <p:nvPr>
            <p:ph type="dt" sz="half" idx="10"/>
          </p:nvPr>
        </p:nvSpPr>
        <p:spPr/>
        <p:txBody>
          <a:bodyPr/>
          <a:lstStyle/>
          <a:p>
            <a:fld id="{24769FA6-1E14-4FA9-9442-E6F85440D51E}" type="datetimeFigureOut">
              <a:rPr lang="id-ID" smtClean="0"/>
              <a:t>30/08/18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D08E0099-E5B3-4971-BA99-137B4E7147D2}" type="slidenum">
              <a:rPr lang="id-ID" smtClean="0"/>
              <a:t>‹#›</a:t>
            </a:fld>
            <a:endParaRPr lang="id-ID"/>
          </a:p>
        </p:txBody>
      </p:sp>
    </p:spTree>
    <p:extLst>
      <p:ext uri="{BB962C8B-B14F-4D97-AF65-F5344CB8AC3E}">
        <p14:creationId xmlns:p14="http://schemas.microsoft.com/office/powerpoint/2010/main" val="336539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769FA6-1E14-4FA9-9442-E6F85440D51E}" type="datetimeFigureOut">
              <a:rPr lang="id-ID" smtClean="0"/>
              <a:t>30/08/18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D08E0099-E5B3-4971-BA99-137B4E7147D2}" type="slidenum">
              <a:rPr lang="id-ID" smtClean="0"/>
              <a:t>‹#›</a:t>
            </a:fld>
            <a:endParaRPr lang="id-ID"/>
          </a:p>
        </p:txBody>
      </p:sp>
    </p:spTree>
    <p:extLst>
      <p:ext uri="{BB962C8B-B14F-4D97-AF65-F5344CB8AC3E}">
        <p14:creationId xmlns:p14="http://schemas.microsoft.com/office/powerpoint/2010/main" val="3925600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772"/>
            <a:ext cx="3943350" cy="871910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257300" y="547772"/>
            <a:ext cx="11601450" cy="871910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769FA6-1E14-4FA9-9442-E6F85440D51E}" type="datetimeFigureOut">
              <a:rPr lang="id-ID" smtClean="0"/>
              <a:t>30/08/18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D08E0099-E5B3-4971-BA99-137B4E7147D2}" type="slidenum">
              <a:rPr lang="id-ID" smtClean="0"/>
              <a:t>‹#›</a:t>
            </a:fld>
            <a:endParaRPr lang="id-ID"/>
          </a:p>
        </p:txBody>
      </p:sp>
    </p:spTree>
    <p:extLst>
      <p:ext uri="{BB962C8B-B14F-4D97-AF65-F5344CB8AC3E}">
        <p14:creationId xmlns:p14="http://schemas.microsoft.com/office/powerpoint/2010/main" val="3395251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E0545693-6CF2-4D4F-8EAE-AC5B485B19C9}"/>
              </a:ext>
            </a:extLst>
          </p:cNvPr>
          <p:cNvSpPr>
            <a:spLocks noChangeArrowheads="1"/>
          </p:cNvSpPr>
          <p:nvPr userDrawn="1"/>
        </p:nvSpPr>
        <p:spPr bwMode="auto">
          <a:xfrm>
            <a:off x="-9526" y="956602"/>
            <a:ext cx="18297527" cy="8245160"/>
          </a:xfrm>
          <a:prstGeom prst="rect">
            <a:avLst/>
          </a:prstGeom>
          <a:solidFill>
            <a:srgbClr val="F7AFB4">
              <a:alpha val="25000"/>
            </a:srgbClr>
          </a:solidFill>
          <a:ln>
            <a:noFill/>
          </a:ln>
        </p:spPr>
        <p:txBody>
          <a:bodyPr vert="horz" wrap="square" lIns="137160" tIns="68580" rIns="137160" bIns="68580" numCol="1" anchor="t" anchorCtr="0" compatLnSpc="1">
            <a:prstTxWarp prst="textNoShape">
              <a:avLst/>
            </a:prstTxWarp>
          </a:bodyPr>
          <a:lstStyle/>
          <a:p>
            <a:endParaRPr lang="id-ID" sz="4050"/>
          </a:p>
        </p:txBody>
      </p:sp>
      <p:sp>
        <p:nvSpPr>
          <p:cNvPr id="9" name="Picture Placeholder 8"/>
          <p:cNvSpPr>
            <a:spLocks noGrp="1"/>
          </p:cNvSpPr>
          <p:nvPr>
            <p:ph type="pic" sz="quarter" idx="10" hasCustomPrompt="1"/>
          </p:nvPr>
        </p:nvSpPr>
        <p:spPr>
          <a:xfrm>
            <a:off x="8481060" y="956602"/>
            <a:ext cx="8035290" cy="8245160"/>
          </a:xfrm>
          <a:custGeom>
            <a:avLst/>
            <a:gdLst>
              <a:gd name="connsiteX0" fmla="*/ 0 w 6153150"/>
              <a:gd name="connsiteY0" fmla="*/ 0 h 5495925"/>
              <a:gd name="connsiteX1" fmla="*/ 6153150 w 6153150"/>
              <a:gd name="connsiteY1" fmla="*/ 0 h 5495925"/>
              <a:gd name="connsiteX2" fmla="*/ 6153150 w 6153150"/>
              <a:gd name="connsiteY2" fmla="*/ 5495925 h 5495925"/>
              <a:gd name="connsiteX3" fmla="*/ 0 w 6153150"/>
              <a:gd name="connsiteY3" fmla="*/ 5495925 h 5495925"/>
            </a:gdLst>
            <a:ahLst/>
            <a:cxnLst>
              <a:cxn ang="0">
                <a:pos x="connsiteX0" y="connsiteY0"/>
              </a:cxn>
              <a:cxn ang="0">
                <a:pos x="connsiteX1" y="connsiteY1"/>
              </a:cxn>
              <a:cxn ang="0">
                <a:pos x="connsiteX2" y="connsiteY2"/>
              </a:cxn>
              <a:cxn ang="0">
                <a:pos x="connsiteX3" y="connsiteY3"/>
              </a:cxn>
            </a:cxnLst>
            <a:rect l="l" t="t" r="r" b="b"/>
            <a:pathLst>
              <a:path w="6153150" h="5495925">
                <a:moveTo>
                  <a:pt x="0" y="0"/>
                </a:moveTo>
                <a:lnTo>
                  <a:pt x="6153150" y="0"/>
                </a:lnTo>
                <a:lnTo>
                  <a:pt x="6153150" y="5495925"/>
                </a:lnTo>
                <a:lnTo>
                  <a:pt x="0" y="5495925"/>
                </a:lnTo>
                <a:close/>
              </a:path>
            </a:pathLst>
          </a:custGeom>
        </p:spPr>
        <p:txBody>
          <a:bodyPr wrap="square">
            <a:noAutofit/>
          </a:bodyPr>
          <a:lstStyle>
            <a:lvl1pPr marL="342900" marR="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id-ID" dirty="0" err="1"/>
              <a:t>Click</a:t>
            </a:r>
            <a:r>
              <a:rPr lang="id-ID" dirty="0"/>
              <a:t> </a:t>
            </a:r>
            <a:r>
              <a:rPr lang="id-ID" dirty="0" err="1"/>
              <a:t>on</a:t>
            </a:r>
            <a:r>
              <a:rPr lang="id-ID" dirty="0"/>
              <a:t> </a:t>
            </a:r>
            <a:r>
              <a:rPr lang="id-ID" dirty="0" err="1"/>
              <a:t>image</a:t>
            </a:r>
            <a:r>
              <a:rPr lang="id-ID" dirty="0"/>
              <a:t> </a:t>
            </a:r>
            <a:r>
              <a:rPr lang="id-ID" dirty="0" err="1"/>
              <a:t>to</a:t>
            </a:r>
            <a:r>
              <a:rPr lang="id-ID" dirty="0"/>
              <a:t> </a:t>
            </a:r>
            <a:r>
              <a:rPr lang="id-ID" dirty="0" err="1"/>
              <a:t>change</a:t>
            </a:r>
            <a:r>
              <a:rPr lang="id-ID" dirty="0"/>
              <a:t> </a:t>
            </a:r>
            <a:r>
              <a:rPr lang="id-ID" dirty="0" err="1"/>
              <a:t>picture</a:t>
            </a:r>
            <a:endParaRPr lang="id-ID" dirty="0"/>
          </a:p>
          <a:p>
            <a:endParaRPr lang="id-ID" dirty="0"/>
          </a:p>
        </p:txBody>
      </p:sp>
    </p:spTree>
    <p:extLst>
      <p:ext uri="{BB962C8B-B14F-4D97-AF65-F5344CB8AC3E}">
        <p14:creationId xmlns:p14="http://schemas.microsoft.com/office/powerpoint/2010/main" val="107550923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5722146" y="1"/>
            <a:ext cx="12565854" cy="10288586"/>
          </a:xfrm>
          <a:custGeom>
            <a:avLst/>
            <a:gdLst>
              <a:gd name="connsiteX0" fmla="*/ 0 w 3567447"/>
              <a:gd name="connsiteY0" fmla="*/ 0 h 2434107"/>
              <a:gd name="connsiteX1" fmla="*/ 3567447 w 3567447"/>
              <a:gd name="connsiteY1" fmla="*/ 0 h 2434107"/>
              <a:gd name="connsiteX2" fmla="*/ 3567447 w 3567447"/>
              <a:gd name="connsiteY2" fmla="*/ 2434107 h 2434107"/>
              <a:gd name="connsiteX3" fmla="*/ 0 w 3567447"/>
              <a:gd name="connsiteY3" fmla="*/ 2434107 h 2434107"/>
            </a:gdLst>
            <a:ahLst/>
            <a:cxnLst>
              <a:cxn ang="0">
                <a:pos x="connsiteX0" y="connsiteY0"/>
              </a:cxn>
              <a:cxn ang="0">
                <a:pos x="connsiteX1" y="connsiteY1"/>
              </a:cxn>
              <a:cxn ang="0">
                <a:pos x="connsiteX2" y="connsiteY2"/>
              </a:cxn>
              <a:cxn ang="0">
                <a:pos x="connsiteX3" y="connsiteY3"/>
              </a:cxn>
            </a:cxnLst>
            <a:rect l="l" t="t" r="r" b="b"/>
            <a:pathLst>
              <a:path w="3567447" h="2434107">
                <a:moveTo>
                  <a:pt x="0" y="0"/>
                </a:moveTo>
                <a:lnTo>
                  <a:pt x="3567447" y="0"/>
                </a:lnTo>
                <a:lnTo>
                  <a:pt x="3567447" y="2434107"/>
                </a:lnTo>
                <a:lnTo>
                  <a:pt x="0" y="2434107"/>
                </a:lnTo>
                <a:close/>
              </a:path>
            </a:pathLst>
          </a:custGeom>
        </p:spPr>
        <p:txBody>
          <a:bodyPr wrap="square">
            <a:noAutofit/>
          </a:bodyPr>
          <a:lstStyle>
            <a:lvl1pPr marL="342900" marR="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lvl1pPr>
          </a:lstStyle>
          <a:p>
            <a:r>
              <a:rPr lang="id-ID" dirty="0" err="1"/>
              <a:t>Click</a:t>
            </a:r>
            <a:r>
              <a:rPr lang="id-ID" dirty="0"/>
              <a:t> </a:t>
            </a:r>
            <a:r>
              <a:rPr lang="id-ID" dirty="0" err="1"/>
              <a:t>on</a:t>
            </a:r>
            <a:r>
              <a:rPr lang="id-ID" dirty="0"/>
              <a:t> </a:t>
            </a:r>
            <a:r>
              <a:rPr lang="id-ID" dirty="0" err="1"/>
              <a:t>image</a:t>
            </a:r>
            <a:r>
              <a:rPr lang="id-ID" dirty="0"/>
              <a:t> </a:t>
            </a:r>
            <a:r>
              <a:rPr lang="id-ID" dirty="0" err="1"/>
              <a:t>to</a:t>
            </a:r>
            <a:r>
              <a:rPr lang="id-ID" dirty="0"/>
              <a:t> </a:t>
            </a:r>
            <a:r>
              <a:rPr lang="id-ID" dirty="0" err="1"/>
              <a:t>change</a:t>
            </a:r>
            <a:r>
              <a:rPr lang="id-ID" dirty="0"/>
              <a:t> </a:t>
            </a:r>
            <a:r>
              <a:rPr lang="id-ID" dirty="0" err="1"/>
              <a:t>picture</a:t>
            </a:r>
            <a:endParaRPr lang="id-ID" dirty="0"/>
          </a:p>
          <a:p>
            <a:endParaRPr lang="id-ID" dirty="0"/>
          </a:p>
        </p:txBody>
      </p:sp>
    </p:spTree>
    <p:extLst>
      <p:ext uri="{BB962C8B-B14F-4D97-AF65-F5344CB8AC3E}">
        <p14:creationId xmlns:p14="http://schemas.microsoft.com/office/powerpoint/2010/main" val="165036221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2" y="1"/>
            <a:ext cx="18287999" cy="10288586"/>
          </a:xfrm>
          <a:custGeom>
            <a:avLst/>
            <a:gdLst>
              <a:gd name="connsiteX0" fmla="*/ 0 w 4971245"/>
              <a:gd name="connsiteY0" fmla="*/ 0 h 3554569"/>
              <a:gd name="connsiteX1" fmla="*/ 4971245 w 4971245"/>
              <a:gd name="connsiteY1" fmla="*/ 0 h 3554569"/>
              <a:gd name="connsiteX2" fmla="*/ 4971245 w 4971245"/>
              <a:gd name="connsiteY2" fmla="*/ 3554569 h 3554569"/>
              <a:gd name="connsiteX3" fmla="*/ 0 w 4971245"/>
              <a:gd name="connsiteY3" fmla="*/ 3554569 h 3554569"/>
            </a:gdLst>
            <a:ahLst/>
            <a:cxnLst>
              <a:cxn ang="0">
                <a:pos x="connsiteX0" y="connsiteY0"/>
              </a:cxn>
              <a:cxn ang="0">
                <a:pos x="connsiteX1" y="connsiteY1"/>
              </a:cxn>
              <a:cxn ang="0">
                <a:pos x="connsiteX2" y="connsiteY2"/>
              </a:cxn>
              <a:cxn ang="0">
                <a:pos x="connsiteX3" y="connsiteY3"/>
              </a:cxn>
            </a:cxnLst>
            <a:rect l="l" t="t" r="r" b="b"/>
            <a:pathLst>
              <a:path w="4971245" h="3554569">
                <a:moveTo>
                  <a:pt x="0" y="0"/>
                </a:moveTo>
                <a:lnTo>
                  <a:pt x="4971245" y="0"/>
                </a:lnTo>
                <a:lnTo>
                  <a:pt x="4971245" y="3554569"/>
                </a:lnTo>
                <a:lnTo>
                  <a:pt x="0" y="3554569"/>
                </a:lnTo>
                <a:close/>
              </a:path>
            </a:pathLst>
          </a:custGeom>
        </p:spPr>
        <p:txBody>
          <a:bodyPr wrap="square">
            <a:noAutofit/>
          </a:bodyPr>
          <a:lstStyle>
            <a:lvl1pPr marL="342900" marR="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id-ID" dirty="0" err="1"/>
              <a:t>Click</a:t>
            </a:r>
            <a:r>
              <a:rPr lang="id-ID" dirty="0"/>
              <a:t> </a:t>
            </a:r>
            <a:r>
              <a:rPr lang="id-ID" dirty="0" err="1"/>
              <a:t>on</a:t>
            </a:r>
            <a:r>
              <a:rPr lang="id-ID" dirty="0"/>
              <a:t> </a:t>
            </a:r>
            <a:r>
              <a:rPr lang="id-ID" dirty="0" err="1"/>
              <a:t>image</a:t>
            </a:r>
            <a:r>
              <a:rPr lang="id-ID" dirty="0"/>
              <a:t> </a:t>
            </a:r>
            <a:r>
              <a:rPr lang="id-ID" dirty="0" err="1"/>
              <a:t>to</a:t>
            </a:r>
            <a:r>
              <a:rPr lang="id-ID" dirty="0"/>
              <a:t> </a:t>
            </a:r>
            <a:r>
              <a:rPr lang="id-ID" dirty="0" err="1"/>
              <a:t>change</a:t>
            </a:r>
            <a:r>
              <a:rPr lang="id-ID" dirty="0"/>
              <a:t> </a:t>
            </a:r>
            <a:r>
              <a:rPr lang="id-ID" dirty="0" err="1"/>
              <a:t>picture</a:t>
            </a:r>
            <a:endParaRPr lang="id-ID" dirty="0"/>
          </a:p>
          <a:p>
            <a:endParaRPr lang="id-ID" dirty="0"/>
          </a:p>
        </p:txBody>
      </p:sp>
    </p:spTree>
    <p:extLst>
      <p:ext uri="{BB962C8B-B14F-4D97-AF65-F5344CB8AC3E}">
        <p14:creationId xmlns:p14="http://schemas.microsoft.com/office/powerpoint/2010/main" val="164437370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0" y="0"/>
            <a:ext cx="9372600" cy="10288588"/>
          </a:xfrm>
          <a:custGeom>
            <a:avLst/>
            <a:gdLst>
              <a:gd name="connsiteX0" fmla="*/ 0 w 3295650"/>
              <a:gd name="connsiteY0" fmla="*/ 0 h 6858000"/>
              <a:gd name="connsiteX1" fmla="*/ 3295650 w 3295650"/>
              <a:gd name="connsiteY1" fmla="*/ 0 h 6858000"/>
              <a:gd name="connsiteX2" fmla="*/ 3295650 w 3295650"/>
              <a:gd name="connsiteY2" fmla="*/ 6858000 h 6858000"/>
              <a:gd name="connsiteX3" fmla="*/ 0 w 32956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295650" h="6858000">
                <a:moveTo>
                  <a:pt x="0" y="0"/>
                </a:moveTo>
                <a:lnTo>
                  <a:pt x="3295650" y="0"/>
                </a:lnTo>
                <a:lnTo>
                  <a:pt x="3295650" y="6858000"/>
                </a:lnTo>
                <a:lnTo>
                  <a:pt x="0" y="6858000"/>
                </a:lnTo>
                <a:close/>
              </a:path>
            </a:pathLst>
          </a:custGeom>
        </p:spPr>
        <p:txBody>
          <a:bodyPr wrap="square">
            <a:noAutofit/>
          </a:bodyPr>
          <a:lstStyle>
            <a:lvl1pPr marL="342900" marR="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id-ID" dirty="0" err="1"/>
              <a:t>Click</a:t>
            </a:r>
            <a:r>
              <a:rPr lang="id-ID" dirty="0"/>
              <a:t> </a:t>
            </a:r>
            <a:r>
              <a:rPr lang="id-ID" dirty="0" err="1"/>
              <a:t>on</a:t>
            </a:r>
            <a:r>
              <a:rPr lang="id-ID" dirty="0"/>
              <a:t> </a:t>
            </a:r>
            <a:r>
              <a:rPr lang="id-ID" dirty="0" err="1"/>
              <a:t>image</a:t>
            </a:r>
            <a:r>
              <a:rPr lang="id-ID" dirty="0"/>
              <a:t> </a:t>
            </a:r>
            <a:r>
              <a:rPr lang="id-ID" dirty="0" err="1"/>
              <a:t>to</a:t>
            </a:r>
            <a:r>
              <a:rPr lang="id-ID" dirty="0"/>
              <a:t> </a:t>
            </a:r>
            <a:r>
              <a:rPr lang="id-ID" dirty="0" err="1"/>
              <a:t>change</a:t>
            </a:r>
            <a:r>
              <a:rPr lang="id-ID" dirty="0"/>
              <a:t> </a:t>
            </a:r>
            <a:r>
              <a:rPr lang="id-ID" dirty="0" err="1"/>
              <a:t>picture</a:t>
            </a:r>
            <a:endParaRPr lang="id-ID" dirty="0"/>
          </a:p>
          <a:p>
            <a:endParaRPr lang="id-ID" dirty="0"/>
          </a:p>
        </p:txBody>
      </p:sp>
    </p:spTree>
    <p:extLst>
      <p:ext uri="{BB962C8B-B14F-4D97-AF65-F5344CB8AC3E}">
        <p14:creationId xmlns:p14="http://schemas.microsoft.com/office/powerpoint/2010/main" val="142935221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0" y="2701434"/>
            <a:ext cx="8860971" cy="4549572"/>
          </a:xfrm>
          <a:custGeom>
            <a:avLst/>
            <a:gdLst>
              <a:gd name="connsiteX0" fmla="*/ 0 w 5907314"/>
              <a:gd name="connsiteY0" fmla="*/ 0 h 3032580"/>
              <a:gd name="connsiteX1" fmla="*/ 5907314 w 5907314"/>
              <a:gd name="connsiteY1" fmla="*/ 0 h 3032580"/>
              <a:gd name="connsiteX2" fmla="*/ 5907314 w 5907314"/>
              <a:gd name="connsiteY2" fmla="*/ 3032580 h 3032580"/>
              <a:gd name="connsiteX3" fmla="*/ 0 w 5907314"/>
              <a:gd name="connsiteY3" fmla="*/ 3032580 h 3032580"/>
            </a:gdLst>
            <a:ahLst/>
            <a:cxnLst>
              <a:cxn ang="0">
                <a:pos x="connsiteX0" y="connsiteY0"/>
              </a:cxn>
              <a:cxn ang="0">
                <a:pos x="connsiteX1" y="connsiteY1"/>
              </a:cxn>
              <a:cxn ang="0">
                <a:pos x="connsiteX2" y="connsiteY2"/>
              </a:cxn>
              <a:cxn ang="0">
                <a:pos x="connsiteX3" y="connsiteY3"/>
              </a:cxn>
            </a:cxnLst>
            <a:rect l="l" t="t" r="r" b="b"/>
            <a:pathLst>
              <a:path w="5907314" h="3032580">
                <a:moveTo>
                  <a:pt x="0" y="0"/>
                </a:moveTo>
                <a:lnTo>
                  <a:pt x="5907314" y="0"/>
                </a:lnTo>
                <a:lnTo>
                  <a:pt x="5907314" y="3032580"/>
                </a:lnTo>
                <a:lnTo>
                  <a:pt x="0" y="3032580"/>
                </a:lnTo>
                <a:close/>
              </a:path>
            </a:pathLst>
          </a:custGeom>
        </p:spPr>
        <p:txBody>
          <a:bodyPr wrap="square">
            <a:noAutofit/>
          </a:bodyPr>
          <a:lstStyle>
            <a:lvl1pPr marL="342900" marR="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id-ID" dirty="0" err="1"/>
              <a:t>Click</a:t>
            </a:r>
            <a:r>
              <a:rPr lang="id-ID" dirty="0"/>
              <a:t> </a:t>
            </a:r>
            <a:r>
              <a:rPr lang="id-ID" dirty="0" err="1"/>
              <a:t>on</a:t>
            </a:r>
            <a:r>
              <a:rPr lang="id-ID" dirty="0"/>
              <a:t> </a:t>
            </a:r>
            <a:r>
              <a:rPr lang="id-ID" dirty="0" err="1"/>
              <a:t>image</a:t>
            </a:r>
            <a:r>
              <a:rPr lang="id-ID" dirty="0"/>
              <a:t> </a:t>
            </a:r>
            <a:r>
              <a:rPr lang="id-ID" dirty="0" err="1"/>
              <a:t>to</a:t>
            </a:r>
            <a:r>
              <a:rPr lang="id-ID" dirty="0"/>
              <a:t> </a:t>
            </a:r>
            <a:r>
              <a:rPr lang="id-ID" dirty="0" err="1"/>
              <a:t>change</a:t>
            </a:r>
            <a:r>
              <a:rPr lang="id-ID" dirty="0"/>
              <a:t> </a:t>
            </a:r>
            <a:r>
              <a:rPr lang="id-ID" dirty="0" err="1"/>
              <a:t>picture</a:t>
            </a:r>
            <a:endParaRPr lang="id-ID" dirty="0"/>
          </a:p>
          <a:p>
            <a:endParaRPr lang="id-ID" dirty="0"/>
          </a:p>
        </p:txBody>
      </p:sp>
    </p:spTree>
    <p:extLst>
      <p:ext uri="{BB962C8B-B14F-4D97-AF65-F5344CB8AC3E}">
        <p14:creationId xmlns:p14="http://schemas.microsoft.com/office/powerpoint/2010/main" val="372048365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13149946" y="1219389"/>
            <a:ext cx="5138057" cy="5835644"/>
          </a:xfrm>
          <a:custGeom>
            <a:avLst/>
            <a:gdLst>
              <a:gd name="connsiteX0" fmla="*/ 0 w 3425371"/>
              <a:gd name="connsiteY0" fmla="*/ 0 h 3889829"/>
              <a:gd name="connsiteX1" fmla="*/ 3425371 w 3425371"/>
              <a:gd name="connsiteY1" fmla="*/ 0 h 3889829"/>
              <a:gd name="connsiteX2" fmla="*/ 3425371 w 3425371"/>
              <a:gd name="connsiteY2" fmla="*/ 3889829 h 3889829"/>
              <a:gd name="connsiteX3" fmla="*/ 0 w 3425371"/>
              <a:gd name="connsiteY3" fmla="*/ 3889829 h 3889829"/>
            </a:gdLst>
            <a:ahLst/>
            <a:cxnLst>
              <a:cxn ang="0">
                <a:pos x="connsiteX0" y="connsiteY0"/>
              </a:cxn>
              <a:cxn ang="0">
                <a:pos x="connsiteX1" y="connsiteY1"/>
              </a:cxn>
              <a:cxn ang="0">
                <a:pos x="connsiteX2" y="connsiteY2"/>
              </a:cxn>
              <a:cxn ang="0">
                <a:pos x="connsiteX3" y="connsiteY3"/>
              </a:cxn>
            </a:cxnLst>
            <a:rect l="l" t="t" r="r" b="b"/>
            <a:pathLst>
              <a:path w="3425371" h="3889829">
                <a:moveTo>
                  <a:pt x="0" y="0"/>
                </a:moveTo>
                <a:lnTo>
                  <a:pt x="3425371" y="0"/>
                </a:lnTo>
                <a:lnTo>
                  <a:pt x="3425371" y="3889829"/>
                </a:lnTo>
                <a:lnTo>
                  <a:pt x="0" y="3889829"/>
                </a:lnTo>
                <a:close/>
              </a:path>
            </a:pathLst>
          </a:custGeom>
        </p:spPr>
        <p:txBody>
          <a:bodyPr wrap="square">
            <a:noAutofit/>
          </a:bodyPr>
          <a:lstStyle>
            <a:lvl1pPr marL="342900" marR="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id-ID" dirty="0" err="1"/>
              <a:t>Click</a:t>
            </a:r>
            <a:r>
              <a:rPr lang="id-ID" dirty="0"/>
              <a:t> </a:t>
            </a:r>
            <a:r>
              <a:rPr lang="id-ID" dirty="0" err="1"/>
              <a:t>on</a:t>
            </a:r>
            <a:r>
              <a:rPr lang="id-ID" dirty="0"/>
              <a:t> </a:t>
            </a:r>
            <a:r>
              <a:rPr lang="id-ID" dirty="0" err="1"/>
              <a:t>image</a:t>
            </a:r>
            <a:r>
              <a:rPr lang="id-ID" dirty="0"/>
              <a:t> </a:t>
            </a:r>
            <a:r>
              <a:rPr lang="id-ID" dirty="0" err="1"/>
              <a:t>to</a:t>
            </a:r>
            <a:r>
              <a:rPr lang="id-ID" dirty="0"/>
              <a:t> </a:t>
            </a:r>
            <a:r>
              <a:rPr lang="id-ID" dirty="0" err="1"/>
              <a:t>change</a:t>
            </a:r>
            <a:r>
              <a:rPr lang="id-ID" dirty="0"/>
              <a:t> </a:t>
            </a:r>
            <a:r>
              <a:rPr lang="id-ID" dirty="0" err="1"/>
              <a:t>picture</a:t>
            </a:r>
            <a:endParaRPr lang="id-ID" dirty="0"/>
          </a:p>
          <a:p>
            <a:endParaRPr lang="id-ID" dirty="0"/>
          </a:p>
        </p:txBody>
      </p:sp>
    </p:spTree>
    <p:extLst>
      <p:ext uri="{BB962C8B-B14F-4D97-AF65-F5344CB8AC3E}">
        <p14:creationId xmlns:p14="http://schemas.microsoft.com/office/powerpoint/2010/main" val="182749391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2569030" y="0"/>
            <a:ext cx="3940628" cy="4050112"/>
          </a:xfrm>
          <a:custGeom>
            <a:avLst/>
            <a:gdLst>
              <a:gd name="connsiteX0" fmla="*/ 0 w 2895600"/>
              <a:gd name="connsiteY0" fmla="*/ 0 h 5505450"/>
              <a:gd name="connsiteX1" fmla="*/ 2895600 w 2895600"/>
              <a:gd name="connsiteY1" fmla="*/ 0 h 5505450"/>
              <a:gd name="connsiteX2" fmla="*/ 2895600 w 2895600"/>
              <a:gd name="connsiteY2" fmla="*/ 5505450 h 5505450"/>
              <a:gd name="connsiteX3" fmla="*/ 0 w 2895600"/>
              <a:gd name="connsiteY3" fmla="*/ 5505450 h 5505450"/>
            </a:gdLst>
            <a:ahLst/>
            <a:cxnLst>
              <a:cxn ang="0">
                <a:pos x="connsiteX0" y="connsiteY0"/>
              </a:cxn>
              <a:cxn ang="0">
                <a:pos x="connsiteX1" y="connsiteY1"/>
              </a:cxn>
              <a:cxn ang="0">
                <a:pos x="connsiteX2" y="connsiteY2"/>
              </a:cxn>
              <a:cxn ang="0">
                <a:pos x="connsiteX3" y="connsiteY3"/>
              </a:cxn>
            </a:cxnLst>
            <a:rect l="l" t="t" r="r" b="b"/>
            <a:pathLst>
              <a:path w="2895600" h="5505450">
                <a:moveTo>
                  <a:pt x="0" y="0"/>
                </a:moveTo>
                <a:lnTo>
                  <a:pt x="2895600" y="0"/>
                </a:lnTo>
                <a:lnTo>
                  <a:pt x="2895600" y="5505450"/>
                </a:lnTo>
                <a:lnTo>
                  <a:pt x="0" y="5505450"/>
                </a:lnTo>
                <a:close/>
              </a:path>
            </a:pathLst>
          </a:custGeom>
        </p:spPr>
        <p:txBody>
          <a:bodyPr wrap="square">
            <a:noAutofit/>
          </a:bodyPr>
          <a:lstStyle>
            <a:lvl1pPr marL="342900" marR="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id-ID" dirty="0" err="1"/>
              <a:t>Click</a:t>
            </a:r>
            <a:r>
              <a:rPr lang="id-ID" dirty="0"/>
              <a:t> </a:t>
            </a:r>
            <a:r>
              <a:rPr lang="id-ID" dirty="0" err="1"/>
              <a:t>on</a:t>
            </a:r>
            <a:r>
              <a:rPr lang="id-ID" dirty="0"/>
              <a:t> </a:t>
            </a:r>
            <a:r>
              <a:rPr lang="id-ID" dirty="0" err="1"/>
              <a:t>image</a:t>
            </a:r>
            <a:r>
              <a:rPr lang="id-ID" dirty="0"/>
              <a:t> </a:t>
            </a:r>
            <a:r>
              <a:rPr lang="id-ID" dirty="0" err="1"/>
              <a:t>to</a:t>
            </a:r>
            <a:r>
              <a:rPr lang="id-ID" dirty="0"/>
              <a:t> </a:t>
            </a:r>
            <a:r>
              <a:rPr lang="id-ID" dirty="0" err="1"/>
              <a:t>change</a:t>
            </a:r>
            <a:r>
              <a:rPr lang="id-ID" dirty="0"/>
              <a:t> </a:t>
            </a:r>
            <a:r>
              <a:rPr lang="id-ID" dirty="0" err="1"/>
              <a:t>picture</a:t>
            </a:r>
            <a:endParaRPr lang="id-ID" dirty="0"/>
          </a:p>
          <a:p>
            <a:endParaRPr lang="id-ID" dirty="0"/>
          </a:p>
        </p:txBody>
      </p:sp>
      <p:sp>
        <p:nvSpPr>
          <p:cNvPr id="13" name="Picture Placeholder 12"/>
          <p:cNvSpPr>
            <a:spLocks noGrp="1"/>
          </p:cNvSpPr>
          <p:nvPr>
            <p:ph type="pic" sz="quarter" idx="11" hasCustomPrompt="1"/>
          </p:nvPr>
        </p:nvSpPr>
        <p:spPr>
          <a:xfrm>
            <a:off x="2569030" y="4289633"/>
            <a:ext cx="3940628" cy="5998955"/>
          </a:xfrm>
          <a:custGeom>
            <a:avLst/>
            <a:gdLst>
              <a:gd name="connsiteX0" fmla="*/ 0 w 3467100"/>
              <a:gd name="connsiteY0" fmla="*/ 0 h 2438400"/>
              <a:gd name="connsiteX1" fmla="*/ 3467100 w 3467100"/>
              <a:gd name="connsiteY1" fmla="*/ 0 h 2438400"/>
              <a:gd name="connsiteX2" fmla="*/ 3467100 w 3467100"/>
              <a:gd name="connsiteY2" fmla="*/ 2438400 h 2438400"/>
              <a:gd name="connsiteX3" fmla="*/ 0 w 3467100"/>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3467100" h="2438400">
                <a:moveTo>
                  <a:pt x="0" y="0"/>
                </a:moveTo>
                <a:lnTo>
                  <a:pt x="3467100" y="0"/>
                </a:lnTo>
                <a:lnTo>
                  <a:pt x="3467100" y="2438400"/>
                </a:lnTo>
                <a:lnTo>
                  <a:pt x="0" y="2438400"/>
                </a:lnTo>
                <a:close/>
              </a:path>
            </a:pathLst>
          </a:custGeom>
        </p:spPr>
        <p:txBody>
          <a:bodyPr wrap="square">
            <a:noAutofit/>
          </a:bodyPr>
          <a:lstStyle>
            <a:lvl1pPr marL="342900" marR="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id-ID" dirty="0" err="1"/>
              <a:t>Click</a:t>
            </a:r>
            <a:r>
              <a:rPr lang="id-ID" dirty="0"/>
              <a:t> </a:t>
            </a:r>
            <a:r>
              <a:rPr lang="id-ID" dirty="0" err="1"/>
              <a:t>on</a:t>
            </a:r>
            <a:r>
              <a:rPr lang="id-ID" dirty="0"/>
              <a:t> </a:t>
            </a:r>
            <a:r>
              <a:rPr lang="id-ID" dirty="0" err="1"/>
              <a:t>image</a:t>
            </a:r>
            <a:r>
              <a:rPr lang="id-ID" dirty="0"/>
              <a:t> </a:t>
            </a:r>
            <a:r>
              <a:rPr lang="id-ID" dirty="0" err="1"/>
              <a:t>to</a:t>
            </a:r>
            <a:r>
              <a:rPr lang="id-ID" dirty="0"/>
              <a:t> </a:t>
            </a:r>
            <a:r>
              <a:rPr lang="id-ID" dirty="0" err="1"/>
              <a:t>change</a:t>
            </a:r>
            <a:r>
              <a:rPr lang="id-ID" dirty="0"/>
              <a:t> </a:t>
            </a:r>
            <a:r>
              <a:rPr lang="id-ID" dirty="0" err="1"/>
              <a:t>picture</a:t>
            </a:r>
            <a:endParaRPr lang="id-ID" dirty="0"/>
          </a:p>
          <a:p>
            <a:endParaRPr lang="id-ID" dirty="0"/>
          </a:p>
        </p:txBody>
      </p:sp>
    </p:spTree>
    <p:extLst>
      <p:ext uri="{BB962C8B-B14F-4D97-AF65-F5344CB8AC3E}">
        <p14:creationId xmlns:p14="http://schemas.microsoft.com/office/powerpoint/2010/main" val="396257197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927735" y="983678"/>
            <a:ext cx="7696200" cy="6526991"/>
          </a:xfrm>
          <a:custGeom>
            <a:avLst/>
            <a:gdLst>
              <a:gd name="connsiteX0" fmla="*/ 0 w 2728686"/>
              <a:gd name="connsiteY0" fmla="*/ 0 h 3091543"/>
              <a:gd name="connsiteX1" fmla="*/ 2728686 w 2728686"/>
              <a:gd name="connsiteY1" fmla="*/ 0 h 3091543"/>
              <a:gd name="connsiteX2" fmla="*/ 2728686 w 2728686"/>
              <a:gd name="connsiteY2" fmla="*/ 3091543 h 3091543"/>
              <a:gd name="connsiteX3" fmla="*/ 0 w 2728686"/>
              <a:gd name="connsiteY3" fmla="*/ 3091543 h 3091543"/>
            </a:gdLst>
            <a:ahLst/>
            <a:cxnLst>
              <a:cxn ang="0">
                <a:pos x="connsiteX0" y="connsiteY0"/>
              </a:cxn>
              <a:cxn ang="0">
                <a:pos x="connsiteX1" y="connsiteY1"/>
              </a:cxn>
              <a:cxn ang="0">
                <a:pos x="connsiteX2" y="connsiteY2"/>
              </a:cxn>
              <a:cxn ang="0">
                <a:pos x="connsiteX3" y="connsiteY3"/>
              </a:cxn>
            </a:cxnLst>
            <a:rect l="l" t="t" r="r" b="b"/>
            <a:pathLst>
              <a:path w="2728686" h="3091543">
                <a:moveTo>
                  <a:pt x="0" y="0"/>
                </a:moveTo>
                <a:lnTo>
                  <a:pt x="2728686" y="0"/>
                </a:lnTo>
                <a:lnTo>
                  <a:pt x="2728686" y="3091543"/>
                </a:lnTo>
                <a:lnTo>
                  <a:pt x="0" y="3091543"/>
                </a:lnTo>
                <a:close/>
              </a:path>
            </a:pathLst>
          </a:custGeom>
        </p:spPr>
        <p:txBody>
          <a:bodyPr wrap="square">
            <a:noAutofit/>
          </a:bodyPr>
          <a:lstStyle>
            <a:lvl1pPr marL="342900" marR="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id-ID" dirty="0" err="1"/>
              <a:t>Click</a:t>
            </a:r>
            <a:r>
              <a:rPr lang="id-ID" dirty="0"/>
              <a:t> </a:t>
            </a:r>
            <a:r>
              <a:rPr lang="id-ID" dirty="0" err="1"/>
              <a:t>on</a:t>
            </a:r>
            <a:r>
              <a:rPr lang="id-ID" dirty="0"/>
              <a:t> </a:t>
            </a:r>
            <a:r>
              <a:rPr lang="id-ID" dirty="0" err="1"/>
              <a:t>image</a:t>
            </a:r>
            <a:r>
              <a:rPr lang="id-ID" dirty="0"/>
              <a:t> </a:t>
            </a:r>
            <a:r>
              <a:rPr lang="id-ID" dirty="0" err="1"/>
              <a:t>to</a:t>
            </a:r>
            <a:r>
              <a:rPr lang="id-ID" dirty="0"/>
              <a:t> </a:t>
            </a:r>
            <a:r>
              <a:rPr lang="id-ID" dirty="0" err="1"/>
              <a:t>change</a:t>
            </a:r>
            <a:r>
              <a:rPr lang="id-ID" dirty="0"/>
              <a:t> </a:t>
            </a:r>
            <a:r>
              <a:rPr lang="id-ID" dirty="0" err="1"/>
              <a:t>picture</a:t>
            </a:r>
            <a:endParaRPr lang="id-ID" dirty="0"/>
          </a:p>
          <a:p>
            <a:endParaRPr lang="id-ID" dirty="0"/>
          </a:p>
        </p:txBody>
      </p:sp>
      <p:sp>
        <p:nvSpPr>
          <p:cNvPr id="4" name="Picture Placeholder 9">
            <a:extLst>
              <a:ext uri="{FF2B5EF4-FFF2-40B4-BE49-F238E27FC236}">
                <a16:creationId xmlns:a16="http://schemas.microsoft.com/office/drawing/2014/main" id="{6DE84D48-C9F9-1F46-BC50-22972E5795DC}"/>
              </a:ext>
            </a:extLst>
          </p:cNvPr>
          <p:cNvSpPr>
            <a:spLocks noGrp="1"/>
          </p:cNvSpPr>
          <p:nvPr>
            <p:ph type="pic" sz="quarter" idx="11" hasCustomPrompt="1"/>
          </p:nvPr>
        </p:nvSpPr>
        <p:spPr>
          <a:xfrm>
            <a:off x="9378315" y="2784181"/>
            <a:ext cx="7869555" cy="6526991"/>
          </a:xfrm>
          <a:custGeom>
            <a:avLst/>
            <a:gdLst>
              <a:gd name="connsiteX0" fmla="*/ 0 w 2728686"/>
              <a:gd name="connsiteY0" fmla="*/ 0 h 3091543"/>
              <a:gd name="connsiteX1" fmla="*/ 2728686 w 2728686"/>
              <a:gd name="connsiteY1" fmla="*/ 0 h 3091543"/>
              <a:gd name="connsiteX2" fmla="*/ 2728686 w 2728686"/>
              <a:gd name="connsiteY2" fmla="*/ 3091543 h 3091543"/>
              <a:gd name="connsiteX3" fmla="*/ 0 w 2728686"/>
              <a:gd name="connsiteY3" fmla="*/ 3091543 h 3091543"/>
            </a:gdLst>
            <a:ahLst/>
            <a:cxnLst>
              <a:cxn ang="0">
                <a:pos x="connsiteX0" y="connsiteY0"/>
              </a:cxn>
              <a:cxn ang="0">
                <a:pos x="connsiteX1" y="connsiteY1"/>
              </a:cxn>
              <a:cxn ang="0">
                <a:pos x="connsiteX2" y="connsiteY2"/>
              </a:cxn>
              <a:cxn ang="0">
                <a:pos x="connsiteX3" y="connsiteY3"/>
              </a:cxn>
            </a:cxnLst>
            <a:rect l="l" t="t" r="r" b="b"/>
            <a:pathLst>
              <a:path w="2728686" h="3091543">
                <a:moveTo>
                  <a:pt x="0" y="0"/>
                </a:moveTo>
                <a:lnTo>
                  <a:pt x="2728686" y="0"/>
                </a:lnTo>
                <a:lnTo>
                  <a:pt x="2728686" y="3091543"/>
                </a:lnTo>
                <a:lnTo>
                  <a:pt x="0" y="3091543"/>
                </a:lnTo>
                <a:close/>
              </a:path>
            </a:pathLst>
          </a:custGeom>
        </p:spPr>
        <p:txBody>
          <a:bodyPr wrap="square">
            <a:noAutofit/>
          </a:bodyPr>
          <a:lstStyle>
            <a:lvl1pPr marL="342900" marR="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id-ID" dirty="0" err="1"/>
              <a:t>Click</a:t>
            </a:r>
            <a:r>
              <a:rPr lang="id-ID" dirty="0"/>
              <a:t> </a:t>
            </a:r>
            <a:r>
              <a:rPr lang="id-ID" dirty="0" err="1"/>
              <a:t>on</a:t>
            </a:r>
            <a:r>
              <a:rPr lang="id-ID" dirty="0"/>
              <a:t> </a:t>
            </a:r>
            <a:r>
              <a:rPr lang="id-ID" dirty="0" err="1"/>
              <a:t>image</a:t>
            </a:r>
            <a:r>
              <a:rPr lang="id-ID" dirty="0"/>
              <a:t> </a:t>
            </a:r>
            <a:r>
              <a:rPr lang="id-ID" dirty="0" err="1"/>
              <a:t>to</a:t>
            </a:r>
            <a:r>
              <a:rPr lang="id-ID" dirty="0"/>
              <a:t> </a:t>
            </a:r>
            <a:r>
              <a:rPr lang="id-ID" dirty="0" err="1"/>
              <a:t>change</a:t>
            </a:r>
            <a:r>
              <a:rPr lang="id-ID" dirty="0"/>
              <a:t> </a:t>
            </a:r>
            <a:r>
              <a:rPr lang="id-ID" dirty="0" err="1"/>
              <a:t>picture</a:t>
            </a:r>
            <a:endParaRPr lang="id-ID" dirty="0"/>
          </a:p>
          <a:p>
            <a:endParaRPr lang="id-ID" dirty="0"/>
          </a:p>
        </p:txBody>
      </p:sp>
    </p:spTree>
    <p:extLst>
      <p:ext uri="{BB962C8B-B14F-4D97-AF65-F5344CB8AC3E}">
        <p14:creationId xmlns:p14="http://schemas.microsoft.com/office/powerpoint/2010/main" val="104253368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769FA6-1E14-4FA9-9442-E6F85440D51E}" type="datetimeFigureOut">
              <a:rPr lang="id-ID" smtClean="0"/>
              <a:t>30/08/18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D08E0099-E5B3-4971-BA99-137B4E7147D2}" type="slidenum">
              <a:rPr lang="id-ID" smtClean="0"/>
              <a:t>‹#›</a:t>
            </a:fld>
            <a:endParaRPr lang="id-ID"/>
          </a:p>
        </p:txBody>
      </p:sp>
    </p:spTree>
    <p:extLst>
      <p:ext uri="{BB962C8B-B14F-4D97-AF65-F5344CB8AC3E}">
        <p14:creationId xmlns:p14="http://schemas.microsoft.com/office/powerpoint/2010/main" val="3094181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8837271" cy="10288588"/>
          </a:xfrm>
          <a:custGeom>
            <a:avLst/>
            <a:gdLst>
              <a:gd name="connsiteX0" fmla="*/ 0 w 4305300"/>
              <a:gd name="connsiteY0" fmla="*/ 0 h 5695950"/>
              <a:gd name="connsiteX1" fmla="*/ 4305300 w 4305300"/>
              <a:gd name="connsiteY1" fmla="*/ 0 h 5695950"/>
              <a:gd name="connsiteX2" fmla="*/ 4305300 w 4305300"/>
              <a:gd name="connsiteY2" fmla="*/ 5695950 h 5695950"/>
              <a:gd name="connsiteX3" fmla="*/ 0 w 4305300"/>
              <a:gd name="connsiteY3" fmla="*/ 5695950 h 5695950"/>
            </a:gdLst>
            <a:ahLst/>
            <a:cxnLst>
              <a:cxn ang="0">
                <a:pos x="connsiteX0" y="connsiteY0"/>
              </a:cxn>
              <a:cxn ang="0">
                <a:pos x="connsiteX1" y="connsiteY1"/>
              </a:cxn>
              <a:cxn ang="0">
                <a:pos x="connsiteX2" y="connsiteY2"/>
              </a:cxn>
              <a:cxn ang="0">
                <a:pos x="connsiteX3" y="connsiteY3"/>
              </a:cxn>
            </a:cxnLst>
            <a:rect l="l" t="t" r="r" b="b"/>
            <a:pathLst>
              <a:path w="4305300" h="5695950">
                <a:moveTo>
                  <a:pt x="0" y="0"/>
                </a:moveTo>
                <a:lnTo>
                  <a:pt x="4305300" y="0"/>
                </a:lnTo>
                <a:lnTo>
                  <a:pt x="4305300" y="5695950"/>
                </a:lnTo>
                <a:lnTo>
                  <a:pt x="0" y="5695950"/>
                </a:lnTo>
                <a:close/>
              </a:path>
            </a:pathLst>
          </a:custGeom>
        </p:spPr>
        <p:txBody>
          <a:bodyPr wrap="square">
            <a:noAutofit/>
          </a:bodyPr>
          <a:lstStyle>
            <a:lvl1pPr marL="342900" marR="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id-ID" dirty="0" err="1"/>
              <a:t>Click</a:t>
            </a:r>
            <a:r>
              <a:rPr lang="id-ID" dirty="0"/>
              <a:t> </a:t>
            </a:r>
            <a:r>
              <a:rPr lang="id-ID" dirty="0" err="1"/>
              <a:t>on</a:t>
            </a:r>
            <a:r>
              <a:rPr lang="id-ID" dirty="0"/>
              <a:t> </a:t>
            </a:r>
            <a:r>
              <a:rPr lang="id-ID" dirty="0" err="1"/>
              <a:t>image</a:t>
            </a:r>
            <a:r>
              <a:rPr lang="id-ID" dirty="0"/>
              <a:t> </a:t>
            </a:r>
            <a:r>
              <a:rPr lang="id-ID" dirty="0" err="1"/>
              <a:t>to</a:t>
            </a:r>
            <a:r>
              <a:rPr lang="id-ID" dirty="0"/>
              <a:t> </a:t>
            </a:r>
            <a:r>
              <a:rPr lang="id-ID" dirty="0" err="1"/>
              <a:t>change</a:t>
            </a:r>
            <a:r>
              <a:rPr lang="id-ID" dirty="0"/>
              <a:t> </a:t>
            </a:r>
            <a:r>
              <a:rPr lang="id-ID" dirty="0" err="1"/>
              <a:t>picture</a:t>
            </a:r>
            <a:endParaRPr lang="id-ID" dirty="0"/>
          </a:p>
          <a:p>
            <a:endParaRPr lang="id-ID" dirty="0"/>
          </a:p>
        </p:txBody>
      </p:sp>
      <p:sp>
        <p:nvSpPr>
          <p:cNvPr id="13" name="Picture Placeholder 12"/>
          <p:cNvSpPr>
            <a:spLocks noGrp="1"/>
          </p:cNvSpPr>
          <p:nvPr>
            <p:ph type="pic" sz="quarter" idx="11" hasCustomPrompt="1"/>
          </p:nvPr>
        </p:nvSpPr>
        <p:spPr>
          <a:xfrm>
            <a:off x="8837271" y="0"/>
            <a:ext cx="9450729" cy="10288588"/>
          </a:xfrm>
          <a:custGeom>
            <a:avLst/>
            <a:gdLst>
              <a:gd name="connsiteX0" fmla="*/ 0 w 6591300"/>
              <a:gd name="connsiteY0" fmla="*/ 0 h 5695950"/>
              <a:gd name="connsiteX1" fmla="*/ 6591300 w 6591300"/>
              <a:gd name="connsiteY1" fmla="*/ 0 h 5695950"/>
              <a:gd name="connsiteX2" fmla="*/ 6591300 w 6591300"/>
              <a:gd name="connsiteY2" fmla="*/ 5695950 h 5695950"/>
              <a:gd name="connsiteX3" fmla="*/ 0 w 6591300"/>
              <a:gd name="connsiteY3" fmla="*/ 5695950 h 5695950"/>
            </a:gdLst>
            <a:ahLst/>
            <a:cxnLst>
              <a:cxn ang="0">
                <a:pos x="connsiteX0" y="connsiteY0"/>
              </a:cxn>
              <a:cxn ang="0">
                <a:pos x="connsiteX1" y="connsiteY1"/>
              </a:cxn>
              <a:cxn ang="0">
                <a:pos x="connsiteX2" y="connsiteY2"/>
              </a:cxn>
              <a:cxn ang="0">
                <a:pos x="connsiteX3" y="connsiteY3"/>
              </a:cxn>
            </a:cxnLst>
            <a:rect l="l" t="t" r="r" b="b"/>
            <a:pathLst>
              <a:path w="6591300" h="5695950">
                <a:moveTo>
                  <a:pt x="0" y="0"/>
                </a:moveTo>
                <a:lnTo>
                  <a:pt x="6591300" y="0"/>
                </a:lnTo>
                <a:lnTo>
                  <a:pt x="6591300" y="5695950"/>
                </a:lnTo>
                <a:lnTo>
                  <a:pt x="0" y="5695950"/>
                </a:lnTo>
                <a:close/>
              </a:path>
            </a:pathLst>
          </a:custGeom>
        </p:spPr>
        <p:txBody>
          <a:bodyPr wrap="square">
            <a:noAutofit/>
          </a:bodyPr>
          <a:lstStyle>
            <a:lvl1pPr marL="342900" marR="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id-ID" dirty="0" err="1"/>
              <a:t>Click</a:t>
            </a:r>
            <a:r>
              <a:rPr lang="id-ID" dirty="0"/>
              <a:t> </a:t>
            </a:r>
            <a:r>
              <a:rPr lang="id-ID" dirty="0" err="1"/>
              <a:t>on</a:t>
            </a:r>
            <a:r>
              <a:rPr lang="id-ID" dirty="0"/>
              <a:t> </a:t>
            </a:r>
            <a:r>
              <a:rPr lang="id-ID" dirty="0" err="1"/>
              <a:t>image</a:t>
            </a:r>
            <a:r>
              <a:rPr lang="id-ID" dirty="0"/>
              <a:t> </a:t>
            </a:r>
            <a:r>
              <a:rPr lang="id-ID" dirty="0" err="1"/>
              <a:t>to</a:t>
            </a:r>
            <a:r>
              <a:rPr lang="id-ID" dirty="0"/>
              <a:t> </a:t>
            </a:r>
            <a:r>
              <a:rPr lang="id-ID" dirty="0" err="1"/>
              <a:t>change</a:t>
            </a:r>
            <a:r>
              <a:rPr lang="id-ID" dirty="0"/>
              <a:t> </a:t>
            </a:r>
            <a:r>
              <a:rPr lang="id-ID" dirty="0" err="1"/>
              <a:t>picture</a:t>
            </a:r>
            <a:endParaRPr lang="id-ID" dirty="0"/>
          </a:p>
          <a:p>
            <a:endParaRPr lang="id-ID" dirty="0"/>
          </a:p>
        </p:txBody>
      </p:sp>
    </p:spTree>
    <p:extLst>
      <p:ext uri="{BB962C8B-B14F-4D97-AF65-F5344CB8AC3E}">
        <p14:creationId xmlns:p14="http://schemas.microsoft.com/office/powerpoint/2010/main" val="249153660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0" y="0"/>
            <a:ext cx="9372600" cy="10288588"/>
          </a:xfrm>
          <a:custGeom>
            <a:avLst/>
            <a:gdLst>
              <a:gd name="connsiteX0" fmla="*/ 0 w 5200650"/>
              <a:gd name="connsiteY0" fmla="*/ 0 h 4495800"/>
              <a:gd name="connsiteX1" fmla="*/ 5200650 w 5200650"/>
              <a:gd name="connsiteY1" fmla="*/ 0 h 4495800"/>
              <a:gd name="connsiteX2" fmla="*/ 5200650 w 5200650"/>
              <a:gd name="connsiteY2" fmla="*/ 4495800 h 4495800"/>
              <a:gd name="connsiteX3" fmla="*/ 0 w 5200650"/>
              <a:gd name="connsiteY3" fmla="*/ 4495800 h 4495800"/>
            </a:gdLst>
            <a:ahLst/>
            <a:cxnLst>
              <a:cxn ang="0">
                <a:pos x="connsiteX0" y="connsiteY0"/>
              </a:cxn>
              <a:cxn ang="0">
                <a:pos x="connsiteX1" y="connsiteY1"/>
              </a:cxn>
              <a:cxn ang="0">
                <a:pos x="connsiteX2" y="connsiteY2"/>
              </a:cxn>
              <a:cxn ang="0">
                <a:pos x="connsiteX3" y="connsiteY3"/>
              </a:cxn>
            </a:cxnLst>
            <a:rect l="l" t="t" r="r" b="b"/>
            <a:pathLst>
              <a:path w="5200650" h="4495800">
                <a:moveTo>
                  <a:pt x="0" y="0"/>
                </a:moveTo>
                <a:lnTo>
                  <a:pt x="5200650" y="0"/>
                </a:lnTo>
                <a:lnTo>
                  <a:pt x="5200650" y="4495800"/>
                </a:lnTo>
                <a:lnTo>
                  <a:pt x="0" y="4495800"/>
                </a:lnTo>
                <a:close/>
              </a:path>
            </a:pathLst>
          </a:custGeom>
        </p:spPr>
        <p:txBody>
          <a:bodyPr wrap="square">
            <a:noAutofit/>
          </a:bodyPr>
          <a:lstStyle>
            <a:lvl1pPr marL="342900" marR="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id-ID" dirty="0" err="1"/>
              <a:t>Click</a:t>
            </a:r>
            <a:r>
              <a:rPr lang="id-ID" dirty="0"/>
              <a:t> </a:t>
            </a:r>
            <a:r>
              <a:rPr lang="id-ID" dirty="0" err="1"/>
              <a:t>on</a:t>
            </a:r>
            <a:r>
              <a:rPr lang="id-ID" dirty="0"/>
              <a:t> </a:t>
            </a:r>
            <a:r>
              <a:rPr lang="id-ID" dirty="0" err="1"/>
              <a:t>image</a:t>
            </a:r>
            <a:r>
              <a:rPr lang="id-ID" dirty="0"/>
              <a:t> </a:t>
            </a:r>
            <a:r>
              <a:rPr lang="id-ID" dirty="0" err="1"/>
              <a:t>to</a:t>
            </a:r>
            <a:r>
              <a:rPr lang="id-ID" dirty="0"/>
              <a:t> </a:t>
            </a:r>
            <a:r>
              <a:rPr lang="id-ID" dirty="0" err="1"/>
              <a:t>change</a:t>
            </a:r>
            <a:r>
              <a:rPr lang="id-ID" dirty="0"/>
              <a:t> </a:t>
            </a:r>
            <a:r>
              <a:rPr lang="id-ID" dirty="0" err="1"/>
              <a:t>picture</a:t>
            </a:r>
            <a:endParaRPr lang="id-ID" dirty="0"/>
          </a:p>
          <a:p>
            <a:endParaRPr lang="id-ID" dirty="0"/>
          </a:p>
        </p:txBody>
      </p:sp>
    </p:spTree>
    <p:extLst>
      <p:ext uri="{BB962C8B-B14F-4D97-AF65-F5344CB8AC3E}">
        <p14:creationId xmlns:p14="http://schemas.microsoft.com/office/powerpoint/2010/main" val="414491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hasCustomPrompt="1"/>
          </p:nvPr>
        </p:nvSpPr>
        <p:spPr>
          <a:xfrm>
            <a:off x="0" y="0"/>
            <a:ext cx="18288000" cy="10288588"/>
          </a:xfrm>
          <a:custGeom>
            <a:avLst/>
            <a:gdLst>
              <a:gd name="connsiteX0" fmla="*/ 0 w 3562350"/>
              <a:gd name="connsiteY0" fmla="*/ 0 h 2876550"/>
              <a:gd name="connsiteX1" fmla="*/ 3562350 w 3562350"/>
              <a:gd name="connsiteY1" fmla="*/ 0 h 2876550"/>
              <a:gd name="connsiteX2" fmla="*/ 3562350 w 3562350"/>
              <a:gd name="connsiteY2" fmla="*/ 2876550 h 2876550"/>
              <a:gd name="connsiteX3" fmla="*/ 0 w 3562350"/>
              <a:gd name="connsiteY3" fmla="*/ 2876550 h 2876550"/>
            </a:gdLst>
            <a:ahLst/>
            <a:cxnLst>
              <a:cxn ang="0">
                <a:pos x="connsiteX0" y="connsiteY0"/>
              </a:cxn>
              <a:cxn ang="0">
                <a:pos x="connsiteX1" y="connsiteY1"/>
              </a:cxn>
              <a:cxn ang="0">
                <a:pos x="connsiteX2" y="connsiteY2"/>
              </a:cxn>
              <a:cxn ang="0">
                <a:pos x="connsiteX3" y="connsiteY3"/>
              </a:cxn>
            </a:cxnLst>
            <a:rect l="l" t="t" r="r" b="b"/>
            <a:pathLst>
              <a:path w="3562350" h="2876550">
                <a:moveTo>
                  <a:pt x="0" y="0"/>
                </a:moveTo>
                <a:lnTo>
                  <a:pt x="3562350" y="0"/>
                </a:lnTo>
                <a:lnTo>
                  <a:pt x="3562350" y="2876550"/>
                </a:lnTo>
                <a:lnTo>
                  <a:pt x="0" y="2876550"/>
                </a:lnTo>
                <a:close/>
              </a:path>
            </a:pathLst>
          </a:custGeom>
        </p:spPr>
        <p:txBody>
          <a:bodyPr wrap="square">
            <a:noAutofit/>
          </a:bodyPr>
          <a:lstStyle>
            <a:lvl1pPr marL="342900" marR="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id-ID" dirty="0" err="1"/>
              <a:t>Click</a:t>
            </a:r>
            <a:r>
              <a:rPr lang="id-ID" dirty="0"/>
              <a:t> </a:t>
            </a:r>
            <a:r>
              <a:rPr lang="id-ID" dirty="0" err="1"/>
              <a:t>on</a:t>
            </a:r>
            <a:r>
              <a:rPr lang="id-ID" dirty="0"/>
              <a:t> </a:t>
            </a:r>
            <a:r>
              <a:rPr lang="id-ID" dirty="0" err="1"/>
              <a:t>image</a:t>
            </a:r>
            <a:r>
              <a:rPr lang="id-ID" dirty="0"/>
              <a:t> </a:t>
            </a:r>
            <a:r>
              <a:rPr lang="id-ID" dirty="0" err="1"/>
              <a:t>to</a:t>
            </a:r>
            <a:r>
              <a:rPr lang="id-ID" dirty="0"/>
              <a:t> </a:t>
            </a:r>
            <a:r>
              <a:rPr lang="id-ID" dirty="0" err="1"/>
              <a:t>change</a:t>
            </a:r>
            <a:r>
              <a:rPr lang="id-ID" dirty="0"/>
              <a:t> </a:t>
            </a:r>
            <a:r>
              <a:rPr lang="id-ID" dirty="0" err="1"/>
              <a:t>picture</a:t>
            </a:r>
            <a:endParaRPr lang="id-ID" dirty="0"/>
          </a:p>
          <a:p>
            <a:endParaRPr lang="id-ID" dirty="0"/>
          </a:p>
        </p:txBody>
      </p:sp>
      <p:sp>
        <p:nvSpPr>
          <p:cNvPr id="3" name="Rectangle 6">
            <a:extLst>
              <a:ext uri="{FF2B5EF4-FFF2-40B4-BE49-F238E27FC236}">
                <a16:creationId xmlns:a16="http://schemas.microsoft.com/office/drawing/2014/main" id="{C424760E-7DC4-5C4F-A5D3-3A04EDC7E96F}"/>
              </a:ext>
            </a:extLst>
          </p:cNvPr>
          <p:cNvSpPr>
            <a:spLocks noChangeArrowheads="1"/>
          </p:cNvSpPr>
          <p:nvPr userDrawn="1"/>
        </p:nvSpPr>
        <p:spPr bwMode="auto">
          <a:xfrm flipV="1">
            <a:off x="11212830" y="2701434"/>
            <a:ext cx="7075170" cy="4549572"/>
          </a:xfrm>
          <a:prstGeom prst="rect">
            <a:avLst/>
          </a:prstGeom>
          <a:solidFill>
            <a:srgbClr val="E7E7E9"/>
          </a:solidFill>
          <a:ln>
            <a:noFill/>
          </a:ln>
        </p:spPr>
        <p:txBody>
          <a:bodyPr vert="horz" wrap="square" lIns="137160" tIns="68580" rIns="137160" bIns="68580" numCol="1" anchor="t" anchorCtr="0" compatLnSpc="1">
            <a:prstTxWarp prst="textNoShape">
              <a:avLst/>
            </a:prstTxWarp>
          </a:bodyPr>
          <a:lstStyle/>
          <a:p>
            <a:endParaRPr lang="id-ID" sz="4050"/>
          </a:p>
        </p:txBody>
      </p:sp>
    </p:spTree>
    <p:extLst>
      <p:ext uri="{BB962C8B-B14F-4D97-AF65-F5344CB8AC3E}">
        <p14:creationId xmlns:p14="http://schemas.microsoft.com/office/powerpoint/2010/main" val="214237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7389019" y="0"/>
            <a:ext cx="10898981" cy="10288588"/>
          </a:xfrm>
          <a:custGeom>
            <a:avLst/>
            <a:gdLst>
              <a:gd name="connsiteX0" fmla="*/ 0 w 5200650"/>
              <a:gd name="connsiteY0" fmla="*/ 0 h 4495800"/>
              <a:gd name="connsiteX1" fmla="*/ 5200650 w 5200650"/>
              <a:gd name="connsiteY1" fmla="*/ 0 h 4495800"/>
              <a:gd name="connsiteX2" fmla="*/ 5200650 w 5200650"/>
              <a:gd name="connsiteY2" fmla="*/ 4495800 h 4495800"/>
              <a:gd name="connsiteX3" fmla="*/ 0 w 5200650"/>
              <a:gd name="connsiteY3" fmla="*/ 4495800 h 4495800"/>
            </a:gdLst>
            <a:ahLst/>
            <a:cxnLst>
              <a:cxn ang="0">
                <a:pos x="connsiteX0" y="connsiteY0"/>
              </a:cxn>
              <a:cxn ang="0">
                <a:pos x="connsiteX1" y="connsiteY1"/>
              </a:cxn>
              <a:cxn ang="0">
                <a:pos x="connsiteX2" y="connsiteY2"/>
              </a:cxn>
              <a:cxn ang="0">
                <a:pos x="connsiteX3" y="connsiteY3"/>
              </a:cxn>
            </a:cxnLst>
            <a:rect l="l" t="t" r="r" b="b"/>
            <a:pathLst>
              <a:path w="5200650" h="4495800">
                <a:moveTo>
                  <a:pt x="0" y="0"/>
                </a:moveTo>
                <a:lnTo>
                  <a:pt x="5200650" y="0"/>
                </a:lnTo>
                <a:lnTo>
                  <a:pt x="5200650" y="4495800"/>
                </a:lnTo>
                <a:lnTo>
                  <a:pt x="0" y="4495800"/>
                </a:lnTo>
                <a:close/>
              </a:path>
            </a:pathLst>
          </a:custGeom>
        </p:spPr>
        <p:txBody>
          <a:bodyPr wrap="square">
            <a:noAutofit/>
          </a:bodyPr>
          <a:lstStyle>
            <a:lvl1pPr marL="342900" marR="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id-ID" dirty="0" err="1"/>
              <a:t>Click</a:t>
            </a:r>
            <a:r>
              <a:rPr lang="id-ID" dirty="0"/>
              <a:t> </a:t>
            </a:r>
            <a:r>
              <a:rPr lang="id-ID" dirty="0" err="1"/>
              <a:t>on</a:t>
            </a:r>
            <a:r>
              <a:rPr lang="id-ID" dirty="0"/>
              <a:t> </a:t>
            </a:r>
            <a:r>
              <a:rPr lang="id-ID" dirty="0" err="1"/>
              <a:t>image</a:t>
            </a:r>
            <a:r>
              <a:rPr lang="id-ID" dirty="0"/>
              <a:t> </a:t>
            </a:r>
            <a:r>
              <a:rPr lang="id-ID" dirty="0" err="1"/>
              <a:t>to</a:t>
            </a:r>
            <a:r>
              <a:rPr lang="id-ID" dirty="0"/>
              <a:t> </a:t>
            </a:r>
            <a:r>
              <a:rPr lang="id-ID" dirty="0" err="1"/>
              <a:t>change</a:t>
            </a:r>
            <a:r>
              <a:rPr lang="id-ID" dirty="0"/>
              <a:t> </a:t>
            </a:r>
            <a:r>
              <a:rPr lang="id-ID" dirty="0" err="1"/>
              <a:t>picture</a:t>
            </a:r>
            <a:endParaRPr lang="id-ID" dirty="0"/>
          </a:p>
          <a:p>
            <a:endParaRPr lang="id-ID" dirty="0"/>
          </a:p>
        </p:txBody>
      </p:sp>
    </p:spTree>
    <p:extLst>
      <p:ext uri="{BB962C8B-B14F-4D97-AF65-F5344CB8AC3E}">
        <p14:creationId xmlns:p14="http://schemas.microsoft.com/office/powerpoint/2010/main" val="149271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53FB986E-1682-A440-95A1-BBD1481B1D2F}"/>
              </a:ext>
            </a:extLst>
          </p:cNvPr>
          <p:cNvSpPr>
            <a:spLocks noGrp="1"/>
          </p:cNvSpPr>
          <p:nvPr>
            <p:ph type="pic" sz="quarter" idx="10" hasCustomPrompt="1"/>
          </p:nvPr>
        </p:nvSpPr>
        <p:spPr>
          <a:xfrm>
            <a:off x="0" y="0"/>
            <a:ext cx="18288000" cy="10305736"/>
          </a:xfrm>
          <a:custGeom>
            <a:avLst/>
            <a:gdLst>
              <a:gd name="connsiteX0" fmla="*/ 0 w 2728686"/>
              <a:gd name="connsiteY0" fmla="*/ 0 h 3091543"/>
              <a:gd name="connsiteX1" fmla="*/ 2728686 w 2728686"/>
              <a:gd name="connsiteY1" fmla="*/ 0 h 3091543"/>
              <a:gd name="connsiteX2" fmla="*/ 2728686 w 2728686"/>
              <a:gd name="connsiteY2" fmla="*/ 3091543 h 3091543"/>
              <a:gd name="connsiteX3" fmla="*/ 0 w 2728686"/>
              <a:gd name="connsiteY3" fmla="*/ 3091543 h 3091543"/>
            </a:gdLst>
            <a:ahLst/>
            <a:cxnLst>
              <a:cxn ang="0">
                <a:pos x="connsiteX0" y="connsiteY0"/>
              </a:cxn>
              <a:cxn ang="0">
                <a:pos x="connsiteX1" y="connsiteY1"/>
              </a:cxn>
              <a:cxn ang="0">
                <a:pos x="connsiteX2" y="connsiteY2"/>
              </a:cxn>
              <a:cxn ang="0">
                <a:pos x="connsiteX3" y="connsiteY3"/>
              </a:cxn>
            </a:cxnLst>
            <a:rect l="l" t="t" r="r" b="b"/>
            <a:pathLst>
              <a:path w="2728686" h="3091543">
                <a:moveTo>
                  <a:pt x="0" y="0"/>
                </a:moveTo>
                <a:lnTo>
                  <a:pt x="2728686" y="0"/>
                </a:lnTo>
                <a:lnTo>
                  <a:pt x="2728686" y="3091543"/>
                </a:lnTo>
                <a:lnTo>
                  <a:pt x="0" y="3091543"/>
                </a:lnTo>
                <a:close/>
              </a:path>
            </a:pathLst>
          </a:custGeom>
        </p:spPr>
        <p:txBody>
          <a:bodyPr wrap="square">
            <a:noAutofit/>
          </a:bodyPr>
          <a:lstStyle>
            <a:lvl1pPr marL="342900" marR="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id-ID" dirty="0" err="1"/>
              <a:t>Click</a:t>
            </a:r>
            <a:r>
              <a:rPr lang="id-ID" dirty="0"/>
              <a:t> </a:t>
            </a:r>
            <a:r>
              <a:rPr lang="id-ID" dirty="0" err="1"/>
              <a:t>on</a:t>
            </a:r>
            <a:r>
              <a:rPr lang="id-ID" dirty="0"/>
              <a:t> </a:t>
            </a:r>
            <a:r>
              <a:rPr lang="id-ID" dirty="0" err="1"/>
              <a:t>image</a:t>
            </a:r>
            <a:r>
              <a:rPr lang="id-ID" dirty="0"/>
              <a:t> </a:t>
            </a:r>
            <a:r>
              <a:rPr lang="id-ID" dirty="0" err="1"/>
              <a:t>to</a:t>
            </a:r>
            <a:r>
              <a:rPr lang="id-ID" dirty="0"/>
              <a:t> </a:t>
            </a:r>
            <a:r>
              <a:rPr lang="id-ID" dirty="0" err="1"/>
              <a:t>change</a:t>
            </a:r>
            <a:r>
              <a:rPr lang="id-ID" dirty="0"/>
              <a:t> </a:t>
            </a:r>
            <a:r>
              <a:rPr lang="id-ID" dirty="0" err="1"/>
              <a:t>picture</a:t>
            </a:r>
            <a:endParaRPr lang="id-ID" dirty="0"/>
          </a:p>
          <a:p>
            <a:endParaRPr lang="id-ID" dirty="0"/>
          </a:p>
        </p:txBody>
      </p:sp>
    </p:spTree>
    <p:extLst>
      <p:ext uri="{BB962C8B-B14F-4D97-AF65-F5344CB8AC3E}">
        <p14:creationId xmlns:p14="http://schemas.microsoft.com/office/powerpoint/2010/main" val="183987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0" y="-4"/>
            <a:ext cx="9001122" cy="10288593"/>
          </a:xfrm>
          <a:custGeom>
            <a:avLst/>
            <a:gdLst>
              <a:gd name="connsiteX0" fmla="*/ 0 w 3943350"/>
              <a:gd name="connsiteY0" fmla="*/ 0 h 4552950"/>
              <a:gd name="connsiteX1" fmla="*/ 3943350 w 3943350"/>
              <a:gd name="connsiteY1" fmla="*/ 0 h 4552950"/>
              <a:gd name="connsiteX2" fmla="*/ 3943350 w 3943350"/>
              <a:gd name="connsiteY2" fmla="*/ 4552950 h 4552950"/>
              <a:gd name="connsiteX3" fmla="*/ 0 w 3943350"/>
              <a:gd name="connsiteY3" fmla="*/ 4552950 h 4552950"/>
            </a:gdLst>
            <a:ahLst/>
            <a:cxnLst>
              <a:cxn ang="0">
                <a:pos x="connsiteX0" y="connsiteY0"/>
              </a:cxn>
              <a:cxn ang="0">
                <a:pos x="connsiteX1" y="connsiteY1"/>
              </a:cxn>
              <a:cxn ang="0">
                <a:pos x="connsiteX2" y="connsiteY2"/>
              </a:cxn>
              <a:cxn ang="0">
                <a:pos x="connsiteX3" y="connsiteY3"/>
              </a:cxn>
            </a:cxnLst>
            <a:rect l="l" t="t" r="r" b="b"/>
            <a:pathLst>
              <a:path w="3943350" h="4552950">
                <a:moveTo>
                  <a:pt x="0" y="0"/>
                </a:moveTo>
                <a:lnTo>
                  <a:pt x="3943350" y="0"/>
                </a:lnTo>
                <a:lnTo>
                  <a:pt x="3943350" y="4552950"/>
                </a:lnTo>
                <a:lnTo>
                  <a:pt x="0" y="4552950"/>
                </a:lnTo>
                <a:close/>
              </a:path>
            </a:pathLst>
          </a:custGeom>
        </p:spPr>
        <p:txBody>
          <a:bodyPr wrap="square">
            <a:noAutofit/>
          </a:bodyPr>
          <a:lstStyle>
            <a:lvl1pPr marL="342900" marR="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id-ID" dirty="0" err="1"/>
              <a:t>Click</a:t>
            </a:r>
            <a:r>
              <a:rPr lang="id-ID" dirty="0"/>
              <a:t> </a:t>
            </a:r>
            <a:r>
              <a:rPr lang="id-ID" dirty="0" err="1"/>
              <a:t>on</a:t>
            </a:r>
            <a:r>
              <a:rPr lang="id-ID" dirty="0"/>
              <a:t> </a:t>
            </a:r>
            <a:r>
              <a:rPr lang="id-ID" dirty="0" err="1"/>
              <a:t>image</a:t>
            </a:r>
            <a:r>
              <a:rPr lang="id-ID" dirty="0"/>
              <a:t> </a:t>
            </a:r>
            <a:r>
              <a:rPr lang="id-ID" dirty="0" err="1"/>
              <a:t>to</a:t>
            </a:r>
            <a:r>
              <a:rPr lang="id-ID" dirty="0"/>
              <a:t> </a:t>
            </a:r>
            <a:r>
              <a:rPr lang="id-ID" dirty="0" err="1"/>
              <a:t>change</a:t>
            </a:r>
            <a:r>
              <a:rPr lang="id-ID" dirty="0"/>
              <a:t> </a:t>
            </a:r>
            <a:r>
              <a:rPr lang="id-ID" dirty="0" err="1"/>
              <a:t>picture</a:t>
            </a:r>
            <a:endParaRPr lang="id-ID" dirty="0"/>
          </a:p>
          <a:p>
            <a:endParaRPr lang="id-ID" dirty="0"/>
          </a:p>
        </p:txBody>
      </p:sp>
      <p:sp>
        <p:nvSpPr>
          <p:cNvPr id="5" name="Picture Placeholder 11">
            <a:extLst>
              <a:ext uri="{FF2B5EF4-FFF2-40B4-BE49-F238E27FC236}">
                <a16:creationId xmlns:a16="http://schemas.microsoft.com/office/drawing/2014/main" id="{E2435AC6-2D06-1843-8FD3-CF45BFCECAFA}"/>
              </a:ext>
            </a:extLst>
          </p:cNvPr>
          <p:cNvSpPr>
            <a:spLocks noGrp="1"/>
          </p:cNvSpPr>
          <p:nvPr>
            <p:ph type="pic" sz="quarter" idx="11" hasCustomPrompt="1"/>
          </p:nvPr>
        </p:nvSpPr>
        <p:spPr>
          <a:xfrm>
            <a:off x="9001123" y="-4"/>
            <a:ext cx="9286877" cy="10288593"/>
          </a:xfrm>
          <a:custGeom>
            <a:avLst/>
            <a:gdLst>
              <a:gd name="connsiteX0" fmla="*/ 0 w 2728686"/>
              <a:gd name="connsiteY0" fmla="*/ 0 h 3091543"/>
              <a:gd name="connsiteX1" fmla="*/ 2728686 w 2728686"/>
              <a:gd name="connsiteY1" fmla="*/ 0 h 3091543"/>
              <a:gd name="connsiteX2" fmla="*/ 2728686 w 2728686"/>
              <a:gd name="connsiteY2" fmla="*/ 3091543 h 3091543"/>
              <a:gd name="connsiteX3" fmla="*/ 0 w 2728686"/>
              <a:gd name="connsiteY3" fmla="*/ 3091543 h 3091543"/>
            </a:gdLst>
            <a:ahLst/>
            <a:cxnLst>
              <a:cxn ang="0">
                <a:pos x="connsiteX0" y="connsiteY0"/>
              </a:cxn>
              <a:cxn ang="0">
                <a:pos x="connsiteX1" y="connsiteY1"/>
              </a:cxn>
              <a:cxn ang="0">
                <a:pos x="connsiteX2" y="connsiteY2"/>
              </a:cxn>
              <a:cxn ang="0">
                <a:pos x="connsiteX3" y="connsiteY3"/>
              </a:cxn>
            </a:cxnLst>
            <a:rect l="l" t="t" r="r" b="b"/>
            <a:pathLst>
              <a:path w="2728686" h="3091543">
                <a:moveTo>
                  <a:pt x="0" y="0"/>
                </a:moveTo>
                <a:lnTo>
                  <a:pt x="2728686" y="0"/>
                </a:lnTo>
                <a:lnTo>
                  <a:pt x="2728686" y="3091543"/>
                </a:lnTo>
                <a:lnTo>
                  <a:pt x="0" y="3091543"/>
                </a:lnTo>
                <a:close/>
              </a:path>
            </a:pathLst>
          </a:custGeom>
        </p:spPr>
        <p:txBody>
          <a:bodyPr wrap="square">
            <a:noAutofit/>
          </a:bodyPr>
          <a:lstStyle>
            <a:lvl1pPr marL="342900" marR="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id-ID" dirty="0" err="1"/>
              <a:t>Click</a:t>
            </a:r>
            <a:r>
              <a:rPr lang="id-ID" dirty="0"/>
              <a:t> </a:t>
            </a:r>
            <a:r>
              <a:rPr lang="id-ID" dirty="0" err="1"/>
              <a:t>on</a:t>
            </a:r>
            <a:r>
              <a:rPr lang="id-ID" dirty="0"/>
              <a:t> </a:t>
            </a:r>
            <a:r>
              <a:rPr lang="id-ID" dirty="0" err="1"/>
              <a:t>image</a:t>
            </a:r>
            <a:r>
              <a:rPr lang="id-ID" dirty="0"/>
              <a:t> </a:t>
            </a:r>
            <a:r>
              <a:rPr lang="id-ID" dirty="0" err="1"/>
              <a:t>to</a:t>
            </a:r>
            <a:r>
              <a:rPr lang="id-ID" dirty="0"/>
              <a:t> </a:t>
            </a:r>
            <a:r>
              <a:rPr lang="id-ID" dirty="0" err="1"/>
              <a:t>change</a:t>
            </a:r>
            <a:r>
              <a:rPr lang="id-ID" dirty="0"/>
              <a:t> </a:t>
            </a:r>
            <a:r>
              <a:rPr lang="id-ID" dirty="0" err="1"/>
              <a:t>picture</a:t>
            </a:r>
            <a:endParaRPr lang="id-ID" dirty="0"/>
          </a:p>
          <a:p>
            <a:endParaRPr lang="id-ID" dirty="0"/>
          </a:p>
        </p:txBody>
      </p:sp>
    </p:spTree>
    <p:extLst>
      <p:ext uri="{BB962C8B-B14F-4D97-AF65-F5344CB8AC3E}">
        <p14:creationId xmlns:p14="http://schemas.microsoft.com/office/powerpoint/2010/main" val="114880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4CDEB4E-EA00-CD4F-96D1-5EE1241316F8}"/>
              </a:ext>
            </a:extLst>
          </p:cNvPr>
          <p:cNvSpPr>
            <a:spLocks noGrp="1"/>
          </p:cNvSpPr>
          <p:nvPr>
            <p:ph type="pic" sz="quarter" idx="10" hasCustomPrompt="1"/>
          </p:nvPr>
        </p:nvSpPr>
        <p:spPr>
          <a:xfrm>
            <a:off x="2" y="1"/>
            <a:ext cx="18287999" cy="10288586"/>
          </a:xfrm>
          <a:custGeom>
            <a:avLst/>
            <a:gdLst>
              <a:gd name="connsiteX0" fmla="*/ 0 w 4971245"/>
              <a:gd name="connsiteY0" fmla="*/ 0 h 3554569"/>
              <a:gd name="connsiteX1" fmla="*/ 4971245 w 4971245"/>
              <a:gd name="connsiteY1" fmla="*/ 0 h 3554569"/>
              <a:gd name="connsiteX2" fmla="*/ 4971245 w 4971245"/>
              <a:gd name="connsiteY2" fmla="*/ 3554569 h 3554569"/>
              <a:gd name="connsiteX3" fmla="*/ 0 w 4971245"/>
              <a:gd name="connsiteY3" fmla="*/ 3554569 h 3554569"/>
            </a:gdLst>
            <a:ahLst/>
            <a:cxnLst>
              <a:cxn ang="0">
                <a:pos x="connsiteX0" y="connsiteY0"/>
              </a:cxn>
              <a:cxn ang="0">
                <a:pos x="connsiteX1" y="connsiteY1"/>
              </a:cxn>
              <a:cxn ang="0">
                <a:pos x="connsiteX2" y="connsiteY2"/>
              </a:cxn>
              <a:cxn ang="0">
                <a:pos x="connsiteX3" y="connsiteY3"/>
              </a:cxn>
            </a:cxnLst>
            <a:rect l="l" t="t" r="r" b="b"/>
            <a:pathLst>
              <a:path w="4971245" h="3554569">
                <a:moveTo>
                  <a:pt x="0" y="0"/>
                </a:moveTo>
                <a:lnTo>
                  <a:pt x="4971245" y="0"/>
                </a:lnTo>
                <a:lnTo>
                  <a:pt x="4971245" y="3554569"/>
                </a:lnTo>
                <a:lnTo>
                  <a:pt x="0" y="3554569"/>
                </a:lnTo>
                <a:close/>
              </a:path>
            </a:pathLst>
          </a:custGeom>
        </p:spPr>
        <p:txBody>
          <a:bodyPr wrap="square">
            <a:noAutofit/>
          </a:bodyPr>
          <a:lstStyle>
            <a:lvl1pPr marL="342900" marR="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lvl1p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id-ID" dirty="0" err="1"/>
              <a:t>Click</a:t>
            </a:r>
            <a:r>
              <a:rPr lang="id-ID" dirty="0"/>
              <a:t> </a:t>
            </a:r>
            <a:r>
              <a:rPr lang="id-ID" dirty="0" err="1"/>
              <a:t>on</a:t>
            </a:r>
            <a:r>
              <a:rPr lang="id-ID" dirty="0"/>
              <a:t> </a:t>
            </a:r>
            <a:r>
              <a:rPr lang="id-ID" dirty="0" err="1"/>
              <a:t>image</a:t>
            </a:r>
            <a:r>
              <a:rPr lang="id-ID" dirty="0"/>
              <a:t> </a:t>
            </a:r>
            <a:r>
              <a:rPr lang="id-ID" dirty="0" err="1"/>
              <a:t>to</a:t>
            </a:r>
            <a:r>
              <a:rPr lang="id-ID" dirty="0"/>
              <a:t> </a:t>
            </a:r>
            <a:r>
              <a:rPr lang="id-ID" dirty="0" err="1"/>
              <a:t>change</a:t>
            </a:r>
            <a:r>
              <a:rPr lang="id-ID" dirty="0"/>
              <a:t> </a:t>
            </a:r>
            <a:r>
              <a:rPr lang="id-ID" dirty="0" err="1"/>
              <a:t>picture</a:t>
            </a:r>
            <a:endParaRPr lang="id-ID" dirty="0"/>
          </a:p>
          <a:p>
            <a:endParaRPr lang="id-ID" dirty="0"/>
          </a:p>
        </p:txBody>
      </p:sp>
    </p:spTree>
    <p:extLst>
      <p:ext uri="{BB962C8B-B14F-4D97-AF65-F5344CB8AC3E}">
        <p14:creationId xmlns:p14="http://schemas.microsoft.com/office/powerpoint/2010/main" val="198778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5004"/>
            <a:ext cx="15773400" cy="4279766"/>
          </a:xfrm>
        </p:spPr>
        <p:txBody>
          <a:bodyPr anchor="b"/>
          <a:lstStyle>
            <a:lvl1pPr>
              <a:defRPr sz="9000"/>
            </a:lvl1pPr>
          </a:lstStyle>
          <a:p>
            <a:r>
              <a:rPr lang="en-US" dirty="0"/>
              <a:t>Click to edit Master title style</a:t>
            </a:r>
          </a:p>
        </p:txBody>
      </p:sp>
      <p:sp>
        <p:nvSpPr>
          <p:cNvPr id="3" name="Text Placeholder 2"/>
          <p:cNvSpPr>
            <a:spLocks noGrp="1"/>
          </p:cNvSpPr>
          <p:nvPr>
            <p:ph type="body" idx="1"/>
          </p:nvPr>
        </p:nvSpPr>
        <p:spPr>
          <a:xfrm>
            <a:off x="1247775" y="6885258"/>
            <a:ext cx="15773400" cy="2250628"/>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4769FA6-1E14-4FA9-9442-E6F85440D51E}" type="datetimeFigureOut">
              <a:rPr lang="id-ID" smtClean="0"/>
              <a:t>30/08/18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D08E0099-E5B3-4971-BA99-137B4E7147D2}" type="slidenum">
              <a:rPr lang="id-ID" smtClean="0"/>
              <a:t>‹#›</a:t>
            </a:fld>
            <a:endParaRPr lang="id-ID"/>
          </a:p>
        </p:txBody>
      </p:sp>
    </p:spTree>
    <p:extLst>
      <p:ext uri="{BB962C8B-B14F-4D97-AF65-F5344CB8AC3E}">
        <p14:creationId xmlns:p14="http://schemas.microsoft.com/office/powerpoint/2010/main" val="1008925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57300" y="2738860"/>
            <a:ext cx="7772400" cy="652801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9258300" y="2738860"/>
            <a:ext cx="7772400" cy="652801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4769FA6-1E14-4FA9-9442-E6F85440D51E}" type="datetimeFigureOut">
              <a:rPr lang="id-ID" smtClean="0"/>
              <a:t>30/08/18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D08E0099-E5B3-4971-BA99-137B4E7147D2}" type="slidenum">
              <a:rPr lang="id-ID" smtClean="0"/>
              <a:t>‹#›</a:t>
            </a:fld>
            <a:endParaRPr lang="id-ID"/>
          </a:p>
        </p:txBody>
      </p:sp>
    </p:spTree>
    <p:extLst>
      <p:ext uri="{BB962C8B-B14F-4D97-AF65-F5344CB8AC3E}">
        <p14:creationId xmlns:p14="http://schemas.microsoft.com/office/powerpoint/2010/main" val="346649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773"/>
            <a:ext cx="15773400" cy="1988651"/>
          </a:xfrm>
        </p:spPr>
        <p:txBody>
          <a:bodyPr/>
          <a:lstStyle/>
          <a:p>
            <a:r>
              <a:rPr lang="en-US" dirty="0"/>
              <a:t>Click to edit Master title style</a:t>
            </a:r>
          </a:p>
        </p:txBody>
      </p:sp>
      <p:sp>
        <p:nvSpPr>
          <p:cNvPr id="3" name="Text Placeholder 2"/>
          <p:cNvSpPr>
            <a:spLocks noGrp="1"/>
          </p:cNvSpPr>
          <p:nvPr>
            <p:ph type="body" idx="1"/>
          </p:nvPr>
        </p:nvSpPr>
        <p:spPr>
          <a:xfrm>
            <a:off x="1259683" y="2522134"/>
            <a:ext cx="7736681" cy="1236059"/>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4" name="Content Placeholder 3"/>
          <p:cNvSpPr>
            <a:spLocks noGrp="1"/>
          </p:cNvSpPr>
          <p:nvPr>
            <p:ph sz="half" idx="2"/>
          </p:nvPr>
        </p:nvSpPr>
        <p:spPr>
          <a:xfrm>
            <a:off x="1259683" y="3758193"/>
            <a:ext cx="7736681" cy="55277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258300" y="2522134"/>
            <a:ext cx="7774782" cy="1236059"/>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6" name="Content Placeholder 5"/>
          <p:cNvSpPr>
            <a:spLocks noGrp="1"/>
          </p:cNvSpPr>
          <p:nvPr>
            <p:ph sz="quarter" idx="4"/>
          </p:nvPr>
        </p:nvSpPr>
        <p:spPr>
          <a:xfrm>
            <a:off x="9258300" y="3758193"/>
            <a:ext cx="7774782" cy="55277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24769FA6-1E14-4FA9-9442-E6F85440D51E}" type="datetimeFigureOut">
              <a:rPr lang="id-ID" smtClean="0"/>
              <a:t>30/08/18</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D08E0099-E5B3-4971-BA99-137B4E7147D2}" type="slidenum">
              <a:rPr lang="id-ID" smtClean="0"/>
              <a:t>‹#›</a:t>
            </a:fld>
            <a:endParaRPr lang="id-ID"/>
          </a:p>
        </p:txBody>
      </p:sp>
    </p:spTree>
    <p:extLst>
      <p:ext uri="{BB962C8B-B14F-4D97-AF65-F5344CB8AC3E}">
        <p14:creationId xmlns:p14="http://schemas.microsoft.com/office/powerpoint/2010/main" val="720454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24769FA6-1E14-4FA9-9442-E6F85440D51E}" type="datetimeFigureOut">
              <a:rPr lang="id-ID" smtClean="0"/>
              <a:t>30/08/18</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D08E0099-E5B3-4971-BA99-137B4E7147D2}" type="slidenum">
              <a:rPr lang="id-ID" smtClean="0"/>
              <a:t>‹#›</a:t>
            </a:fld>
            <a:endParaRPr lang="id-ID"/>
          </a:p>
        </p:txBody>
      </p:sp>
    </p:spTree>
    <p:extLst>
      <p:ext uri="{BB962C8B-B14F-4D97-AF65-F5344CB8AC3E}">
        <p14:creationId xmlns:p14="http://schemas.microsoft.com/office/powerpoint/2010/main" val="2628100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769FA6-1E14-4FA9-9442-E6F85440D51E}" type="datetimeFigureOut">
              <a:rPr lang="id-ID" smtClean="0"/>
              <a:t>30/08/18</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D08E0099-E5B3-4971-BA99-137B4E7147D2}" type="slidenum">
              <a:rPr lang="id-ID" smtClean="0"/>
              <a:t>‹#›</a:t>
            </a:fld>
            <a:endParaRPr lang="id-ID"/>
          </a:p>
        </p:txBody>
      </p:sp>
    </p:spTree>
    <p:extLst>
      <p:ext uri="{BB962C8B-B14F-4D97-AF65-F5344CB8AC3E}">
        <p14:creationId xmlns:p14="http://schemas.microsoft.com/office/powerpoint/2010/main" val="2174220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906"/>
            <a:ext cx="5898356" cy="2400671"/>
          </a:xfrm>
        </p:spPr>
        <p:txBody>
          <a:bodyPr anchor="b"/>
          <a:lstStyle>
            <a:lvl1pPr>
              <a:defRPr sz="4800"/>
            </a:lvl1pPr>
          </a:lstStyle>
          <a:p>
            <a:r>
              <a:rPr lang="en-US" dirty="0"/>
              <a:t>Click to edit Master title style</a:t>
            </a:r>
          </a:p>
        </p:txBody>
      </p:sp>
      <p:sp>
        <p:nvSpPr>
          <p:cNvPr id="3" name="Content Placeholder 2"/>
          <p:cNvSpPr>
            <a:spLocks noGrp="1"/>
          </p:cNvSpPr>
          <p:nvPr>
            <p:ph idx="1"/>
          </p:nvPr>
        </p:nvSpPr>
        <p:spPr>
          <a:xfrm>
            <a:off x="7774782" y="1481367"/>
            <a:ext cx="9258300" cy="7311566"/>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59683" y="3086576"/>
            <a:ext cx="5898356" cy="5718265"/>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24769FA6-1E14-4FA9-9442-E6F85440D51E}" type="datetimeFigureOut">
              <a:rPr lang="id-ID" smtClean="0"/>
              <a:t>30/08/18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D08E0099-E5B3-4971-BA99-137B4E7147D2}" type="slidenum">
              <a:rPr lang="id-ID" smtClean="0"/>
              <a:t>‹#›</a:t>
            </a:fld>
            <a:endParaRPr lang="id-ID"/>
          </a:p>
        </p:txBody>
      </p:sp>
    </p:spTree>
    <p:extLst>
      <p:ext uri="{BB962C8B-B14F-4D97-AF65-F5344CB8AC3E}">
        <p14:creationId xmlns:p14="http://schemas.microsoft.com/office/powerpoint/2010/main" val="3471148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906"/>
            <a:ext cx="5898356" cy="2400671"/>
          </a:xfrm>
        </p:spPr>
        <p:txBody>
          <a:bodyPr anchor="b"/>
          <a:lstStyle>
            <a:lvl1pPr>
              <a:defRPr sz="4800"/>
            </a:lvl1pPr>
          </a:lstStyle>
          <a:p>
            <a:r>
              <a:rPr lang="en-US" dirty="0"/>
              <a:t>Click to edit Master title style</a:t>
            </a:r>
          </a:p>
        </p:txBody>
      </p:sp>
      <p:sp>
        <p:nvSpPr>
          <p:cNvPr id="3" name="Picture Placeholder 2"/>
          <p:cNvSpPr>
            <a:spLocks noGrp="1" noChangeAspect="1"/>
          </p:cNvSpPr>
          <p:nvPr>
            <p:ph type="pic" idx="1" hasCustomPrompt="1"/>
          </p:nvPr>
        </p:nvSpPr>
        <p:spPr>
          <a:xfrm>
            <a:off x="7774782" y="1481367"/>
            <a:ext cx="9258300" cy="7311566"/>
          </a:xfrm>
        </p:spPr>
        <p:txBody>
          <a:bodyPr anchor="t"/>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id-ID" dirty="0" err="1"/>
              <a:t>Click</a:t>
            </a:r>
            <a:r>
              <a:rPr lang="id-ID" dirty="0"/>
              <a:t> </a:t>
            </a:r>
            <a:r>
              <a:rPr lang="id-ID" dirty="0" err="1"/>
              <a:t>on</a:t>
            </a:r>
            <a:r>
              <a:rPr lang="id-ID" dirty="0"/>
              <a:t> </a:t>
            </a:r>
            <a:r>
              <a:rPr lang="id-ID" dirty="0" err="1"/>
              <a:t>image</a:t>
            </a:r>
            <a:r>
              <a:rPr lang="id-ID" dirty="0"/>
              <a:t> </a:t>
            </a:r>
            <a:r>
              <a:rPr lang="id-ID" dirty="0" err="1"/>
              <a:t>to</a:t>
            </a:r>
            <a:r>
              <a:rPr lang="id-ID" dirty="0"/>
              <a:t> </a:t>
            </a:r>
            <a:r>
              <a:rPr lang="id-ID" dirty="0" err="1"/>
              <a:t>change</a:t>
            </a:r>
            <a:r>
              <a:rPr lang="id-ID" dirty="0"/>
              <a:t> </a:t>
            </a:r>
            <a:r>
              <a:rPr lang="id-ID" dirty="0" err="1"/>
              <a:t>picture</a:t>
            </a:r>
            <a:endParaRPr lang="id-ID" dirty="0"/>
          </a:p>
        </p:txBody>
      </p:sp>
      <p:sp>
        <p:nvSpPr>
          <p:cNvPr id="4" name="Text Placeholder 3"/>
          <p:cNvSpPr>
            <a:spLocks noGrp="1"/>
          </p:cNvSpPr>
          <p:nvPr>
            <p:ph type="body" sz="half" idx="2"/>
          </p:nvPr>
        </p:nvSpPr>
        <p:spPr>
          <a:xfrm>
            <a:off x="1259683" y="3086576"/>
            <a:ext cx="5898356" cy="5718265"/>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24769FA6-1E14-4FA9-9442-E6F85440D51E}" type="datetimeFigureOut">
              <a:rPr lang="id-ID" smtClean="0"/>
              <a:t>30/08/18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D08E0099-E5B3-4971-BA99-137B4E7147D2}" type="slidenum">
              <a:rPr lang="id-ID" smtClean="0"/>
              <a:t>‹#›</a:t>
            </a:fld>
            <a:endParaRPr lang="id-ID"/>
          </a:p>
        </p:txBody>
      </p:sp>
    </p:spTree>
    <p:extLst>
      <p:ext uri="{BB962C8B-B14F-4D97-AF65-F5344CB8AC3E}">
        <p14:creationId xmlns:p14="http://schemas.microsoft.com/office/powerpoint/2010/main" val="566305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73"/>
            <a:ext cx="15773400" cy="198865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57300" y="2738860"/>
            <a:ext cx="15773400" cy="6528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57300" y="9535998"/>
            <a:ext cx="4114800" cy="547772"/>
          </a:xfrm>
          <a:prstGeom prst="rect">
            <a:avLst/>
          </a:prstGeom>
        </p:spPr>
        <p:txBody>
          <a:bodyPr vert="horz" lIns="91440" tIns="45720" rIns="91440" bIns="45720" rtlCol="0" anchor="ctr"/>
          <a:lstStyle>
            <a:lvl1pPr algn="l">
              <a:defRPr sz="1800">
                <a:solidFill>
                  <a:schemeClr val="tx1">
                    <a:tint val="75000"/>
                  </a:schemeClr>
                </a:solidFill>
              </a:defRPr>
            </a:lvl1pPr>
          </a:lstStyle>
          <a:p>
            <a:fld id="{24769FA6-1E14-4FA9-9442-E6F85440D51E}" type="datetimeFigureOut">
              <a:rPr lang="id-ID" smtClean="0"/>
              <a:t>30/08/18</a:t>
            </a:fld>
            <a:endParaRPr lang="id-ID"/>
          </a:p>
        </p:txBody>
      </p:sp>
      <p:sp>
        <p:nvSpPr>
          <p:cNvPr id="5" name="Footer Placeholder 4"/>
          <p:cNvSpPr>
            <a:spLocks noGrp="1"/>
          </p:cNvSpPr>
          <p:nvPr>
            <p:ph type="ftr" sz="quarter" idx="3"/>
          </p:nvPr>
        </p:nvSpPr>
        <p:spPr>
          <a:xfrm>
            <a:off x="6057900" y="9535998"/>
            <a:ext cx="6172200" cy="547772"/>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12915900" y="9535998"/>
            <a:ext cx="4114800" cy="547772"/>
          </a:xfrm>
          <a:prstGeom prst="rect">
            <a:avLst/>
          </a:prstGeom>
        </p:spPr>
        <p:txBody>
          <a:bodyPr vert="horz" lIns="91440" tIns="45720" rIns="91440" bIns="45720" rtlCol="0" anchor="ctr"/>
          <a:lstStyle>
            <a:lvl1pPr algn="r">
              <a:defRPr sz="1800">
                <a:solidFill>
                  <a:schemeClr val="tx1">
                    <a:tint val="75000"/>
                  </a:schemeClr>
                </a:solidFill>
              </a:defRPr>
            </a:lvl1pPr>
          </a:lstStyle>
          <a:p>
            <a:fld id="{D08E0099-E5B3-4971-BA99-137B4E7147D2}" type="slidenum">
              <a:rPr lang="id-ID" smtClean="0"/>
              <a:t>‹#›</a:t>
            </a:fld>
            <a:endParaRPr lang="id-ID"/>
          </a:p>
        </p:txBody>
      </p:sp>
    </p:spTree>
    <p:extLst>
      <p:ext uri="{BB962C8B-B14F-4D97-AF65-F5344CB8AC3E}">
        <p14:creationId xmlns:p14="http://schemas.microsoft.com/office/powerpoint/2010/main" val="109633261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686" r:id="rId21"/>
    <p:sldLayoutId id="2147483685" r:id="rId22"/>
    <p:sldLayoutId id="2147483687" r:id="rId23"/>
    <p:sldLayoutId id="2147483673" r:id="rId24"/>
    <p:sldLayoutId id="2147483679" r:id="rId25"/>
    <p:sldLayoutId id="2147483688" r:id="rId26"/>
  </p:sldLayoutIdLst>
  <mc:AlternateContent xmlns:mc="http://schemas.openxmlformats.org/markup-compatibility/2006" xmlns:p14="http://schemas.microsoft.com/office/powerpoint/2010/main">
    <mc:Choice Requires="p14">
      <p:transition spd="med" p14:dur="700">
        <p:fade/>
      </p:transition>
    </mc:Choice>
    <mc:Fallback xmlns="">
      <p:transition spd="med" advClick="0" advTm="0">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ChangeArrowheads="1"/>
          </p:cNvSpPr>
          <p:nvPr/>
        </p:nvSpPr>
        <p:spPr bwMode="auto">
          <a:xfrm>
            <a:off x="-9526" y="957249"/>
            <a:ext cx="18297527" cy="8243888"/>
          </a:xfrm>
          <a:prstGeom prst="rect">
            <a:avLst/>
          </a:prstGeom>
          <a:solidFill>
            <a:srgbClr val="F7AFB4">
              <a:alpha val="25000"/>
            </a:srgbClr>
          </a:solidFill>
          <a:ln>
            <a:noFill/>
          </a:ln>
        </p:spPr>
        <p:txBody>
          <a:bodyPr vert="horz" wrap="square" lIns="137160" tIns="68580" rIns="137160" bIns="68580" numCol="1" anchor="t" anchorCtr="0" compatLnSpc="1">
            <a:prstTxWarp prst="textNoShape">
              <a:avLst/>
            </a:prstTxWarp>
          </a:bodyPr>
          <a:lstStyle/>
          <a:p>
            <a:endParaRPr lang="id-ID" sz="4050"/>
          </a:p>
        </p:txBody>
      </p:sp>
      <p:sp>
        <p:nvSpPr>
          <p:cNvPr id="20" name="Rectangle 4">
            <a:extLst>
              <a:ext uri="{FF2B5EF4-FFF2-40B4-BE49-F238E27FC236}">
                <a16:creationId xmlns:a16="http://schemas.microsoft.com/office/drawing/2014/main" id="{7D7C4878-BC8F-544E-951A-D5CC5B2D3EA4}"/>
              </a:ext>
            </a:extLst>
          </p:cNvPr>
          <p:cNvSpPr/>
          <p:nvPr/>
        </p:nvSpPr>
        <p:spPr>
          <a:xfrm>
            <a:off x="927002" y="6335835"/>
            <a:ext cx="6215217" cy="1711366"/>
          </a:xfrm>
          <a:prstGeom prst="rect">
            <a:avLst/>
          </a:prstGeom>
        </p:spPr>
        <p:txBody>
          <a:bodyPr wrap="square">
            <a:spAutoFit/>
          </a:bodyPr>
          <a:lstStyle/>
          <a:p>
            <a:pPr algn="just">
              <a:lnSpc>
                <a:spcPct val="150000"/>
              </a:lnSpc>
            </a:pPr>
            <a:r>
              <a:rPr lang="id-ID" sz="1800" dirty="0">
                <a:solidFill>
                  <a:schemeClr val="bg1">
                    <a:lumMod val="50000"/>
                  </a:schemeClr>
                </a:solidFill>
                <a:latin typeface="Calibri" panose="020F0502020204030204" pitchFamily="34" charset="0"/>
                <a:ea typeface="Lato" panose="020F0502020204030203" pitchFamily="34" charset="0"/>
                <a:cs typeface="Calibri" panose="020F0502020204030204" pitchFamily="34" charset="0"/>
              </a:rPr>
              <a:t>Lorem ipsum dolor sit amet, lacus nulla ac netus nibh aliquet, porttitor ligula justo libero vivamus porttitor dolor, conubia mollit. Sapien nam suspendisse, tincidunt eget ante tincidunt, eros in auctor fringilla praesent at diam. In et quam est eget mi.</a:t>
            </a:r>
          </a:p>
        </p:txBody>
      </p:sp>
      <p:sp>
        <p:nvSpPr>
          <p:cNvPr id="21" name="Rectangle 5">
            <a:extLst>
              <a:ext uri="{FF2B5EF4-FFF2-40B4-BE49-F238E27FC236}">
                <a16:creationId xmlns:a16="http://schemas.microsoft.com/office/drawing/2014/main" id="{EDA96AFC-8513-E64D-A437-4E8DDCA83DBA}"/>
              </a:ext>
            </a:extLst>
          </p:cNvPr>
          <p:cNvSpPr/>
          <p:nvPr/>
        </p:nvSpPr>
        <p:spPr>
          <a:xfrm>
            <a:off x="927000" y="5079193"/>
            <a:ext cx="4143444" cy="1015663"/>
          </a:xfrm>
          <a:prstGeom prst="rect">
            <a:avLst/>
          </a:prstGeom>
        </p:spPr>
        <p:txBody>
          <a:bodyPr wrap="square">
            <a:spAutoFit/>
          </a:bodyPr>
          <a:lstStyle/>
          <a:p>
            <a:pPr lvl="0">
              <a:defRPr sz="1800" b="0" spc="0">
                <a:solidFill>
                  <a:srgbClr val="000000"/>
                </a:solidFill>
              </a:defRPr>
            </a:pPr>
            <a:r>
              <a:rPr lang="id-ID" sz="3000" spc="450" dirty="0">
                <a:solidFill>
                  <a:schemeClr val="tx1">
                    <a:lumMod val="85000"/>
                    <a:lumOff val="15000"/>
                  </a:schemeClr>
                </a:solidFill>
                <a:latin typeface="Calibri" panose="020F0502020204030204" pitchFamily="34" charset="0"/>
                <a:ea typeface="Lato Heavy" panose="020F0502020204030203" pitchFamily="34" charset="0"/>
                <a:cs typeface="Calibri" panose="020F0502020204030204" pitchFamily="34" charset="0"/>
              </a:rPr>
              <a:t>Mood and Feeling by Bucci.</a:t>
            </a:r>
          </a:p>
        </p:txBody>
      </p:sp>
      <p:sp>
        <p:nvSpPr>
          <p:cNvPr id="36" name="Rectangle 6">
            <a:extLst>
              <a:ext uri="{FF2B5EF4-FFF2-40B4-BE49-F238E27FC236}">
                <a16:creationId xmlns:a16="http://schemas.microsoft.com/office/drawing/2014/main" id="{28B22C91-BE75-D841-8C62-D438B1D81873}"/>
              </a:ext>
            </a:extLst>
          </p:cNvPr>
          <p:cNvSpPr/>
          <p:nvPr/>
        </p:nvSpPr>
        <p:spPr>
          <a:xfrm rot="5400000">
            <a:off x="15804696" y="5309586"/>
            <a:ext cx="3533094" cy="276999"/>
          </a:xfrm>
          <a:prstGeom prst="rect">
            <a:avLst/>
          </a:prstGeom>
        </p:spPr>
        <p:txBody>
          <a:bodyPr wrap="square">
            <a:spAutoFit/>
          </a:bodyPr>
          <a:lstStyle/>
          <a:p>
            <a:pPr lvl="0">
              <a:defRPr sz="1800" b="0" spc="0">
                <a:solidFill>
                  <a:srgbClr val="000000"/>
                </a:solidFill>
              </a:defRPr>
            </a:pPr>
            <a:r>
              <a:rPr lang="id-ID" sz="1200" spc="45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YOU CAN WRITE ANY SUBS</a:t>
            </a:r>
          </a:p>
        </p:txBody>
      </p:sp>
      <p:pic>
        <p:nvPicPr>
          <p:cNvPr id="5" name="Plassholder for bilde 4">
            <a:extLst>
              <a:ext uri="{FF2B5EF4-FFF2-40B4-BE49-F238E27FC236}">
                <a16:creationId xmlns:a16="http://schemas.microsoft.com/office/drawing/2014/main" id="{A39F49A2-82D2-7342-9F89-54233571242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590" r="22590"/>
          <a:stretch>
            <a:fillRect/>
          </a:stretch>
        </p:blipFill>
        <p:spPr/>
      </p:pic>
      <p:sp>
        <p:nvSpPr>
          <p:cNvPr id="27" name="Ellipse 26">
            <a:extLst>
              <a:ext uri="{FF2B5EF4-FFF2-40B4-BE49-F238E27FC236}">
                <a16:creationId xmlns:a16="http://schemas.microsoft.com/office/drawing/2014/main" id="{9BF1F5BC-9782-2740-AD6E-8D7A705C1B9A}"/>
              </a:ext>
            </a:extLst>
          </p:cNvPr>
          <p:cNvSpPr/>
          <p:nvPr/>
        </p:nvSpPr>
        <p:spPr>
          <a:xfrm>
            <a:off x="7090784" y="3681538"/>
            <a:ext cx="2326197" cy="2326197"/>
          </a:xfrm>
          <a:prstGeom prst="ellipse">
            <a:avLst/>
          </a:prstGeom>
          <a:solidFill>
            <a:srgbClr val="F7AF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4050"/>
          </a:p>
        </p:txBody>
      </p:sp>
      <p:sp>
        <p:nvSpPr>
          <p:cNvPr id="28" name="TekstSylinder 27">
            <a:extLst>
              <a:ext uri="{FF2B5EF4-FFF2-40B4-BE49-F238E27FC236}">
                <a16:creationId xmlns:a16="http://schemas.microsoft.com/office/drawing/2014/main" id="{CFDFF580-AC29-894A-9680-2F059A1ED112}"/>
              </a:ext>
            </a:extLst>
          </p:cNvPr>
          <p:cNvSpPr txBox="1"/>
          <p:nvPr/>
        </p:nvSpPr>
        <p:spPr>
          <a:xfrm>
            <a:off x="7381768" y="4111394"/>
            <a:ext cx="2167517" cy="1477328"/>
          </a:xfrm>
          <a:prstGeom prst="rect">
            <a:avLst/>
          </a:prstGeom>
          <a:noFill/>
          <a:effectLst>
            <a:outerShdw blurRad="63500" sx="102000" sy="102000" algn="ctr" rotWithShape="0">
              <a:prstClr val="black">
                <a:alpha val="40000"/>
              </a:prstClr>
            </a:outerShdw>
          </a:effectLst>
        </p:spPr>
        <p:txBody>
          <a:bodyPr wrap="square" rtlCol="0">
            <a:spAutoFit/>
          </a:bodyPr>
          <a:lstStyle/>
          <a:p>
            <a:r>
              <a:rPr lang="nb-NO" sz="9000" dirty="0">
                <a:solidFill>
                  <a:schemeClr val="bg1"/>
                </a:solidFill>
              </a:rPr>
              <a:t>99,-</a:t>
            </a:r>
            <a:endParaRPr sz="9000" dirty="0">
              <a:solidFill>
                <a:schemeClr val="bg1"/>
              </a:solidFill>
            </a:endParaRPr>
          </a:p>
        </p:txBody>
      </p:sp>
    </p:spTree>
    <p:extLst>
      <p:ext uri="{BB962C8B-B14F-4D97-AF65-F5344CB8AC3E}">
        <p14:creationId xmlns:p14="http://schemas.microsoft.com/office/powerpoint/2010/main" val="3051330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5400000">
            <a:off x="15935165" y="7895825"/>
            <a:ext cx="3505868" cy="276999"/>
          </a:xfrm>
          <a:prstGeom prst="rect">
            <a:avLst/>
          </a:prstGeom>
        </p:spPr>
        <p:txBody>
          <a:bodyPr wrap="square">
            <a:spAutoFit/>
          </a:bodyPr>
          <a:lstStyle/>
          <a:p>
            <a:pPr lvl="0">
              <a:defRPr sz="1800" b="0" spc="0">
                <a:solidFill>
                  <a:srgbClr val="000000"/>
                </a:solidFill>
              </a:defRPr>
            </a:pPr>
            <a:r>
              <a:rPr lang="id-ID" sz="1200" spc="45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YOU CAN WRITE ANY SUBS</a:t>
            </a:r>
          </a:p>
        </p:txBody>
      </p:sp>
      <p:pic>
        <p:nvPicPr>
          <p:cNvPr id="7" name="Plassholder for bilde 6">
            <a:extLst>
              <a:ext uri="{FF2B5EF4-FFF2-40B4-BE49-F238E27FC236}">
                <a16:creationId xmlns:a16="http://schemas.microsoft.com/office/drawing/2014/main" id="{0B245C1E-938B-1942-8BF4-9E17798F515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0355" t="30696" r="10355"/>
          <a:stretch/>
        </p:blipFill>
        <p:spPr>
          <a:xfrm rot="16200000">
            <a:off x="-653739" y="654531"/>
            <a:ext cx="10287003" cy="8979527"/>
          </a:xfrm>
        </p:spPr>
      </p:pic>
      <p:pic>
        <p:nvPicPr>
          <p:cNvPr id="16" name="Plassholder for bilde 15">
            <a:extLst>
              <a:ext uri="{FF2B5EF4-FFF2-40B4-BE49-F238E27FC236}">
                <a16:creationId xmlns:a16="http://schemas.microsoft.com/office/drawing/2014/main" id="{3D4CABB6-B993-864F-B91B-11CC41757CEB}"/>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8848" t="7061" r="18848" b="2800"/>
          <a:stretch/>
        </p:blipFill>
        <p:spPr>
          <a:xfrm>
            <a:off x="9001126" y="795"/>
            <a:ext cx="9286877" cy="10287002"/>
          </a:xfrm>
        </p:spPr>
      </p:pic>
      <p:grpSp>
        <p:nvGrpSpPr>
          <p:cNvPr id="2" name="Gruppe 1">
            <a:extLst>
              <a:ext uri="{FF2B5EF4-FFF2-40B4-BE49-F238E27FC236}">
                <a16:creationId xmlns:a16="http://schemas.microsoft.com/office/drawing/2014/main" id="{7F3F077E-E86E-8B4C-AEAE-EFC900453287}"/>
              </a:ext>
            </a:extLst>
          </p:cNvPr>
          <p:cNvGrpSpPr/>
          <p:nvPr/>
        </p:nvGrpSpPr>
        <p:grpSpPr>
          <a:xfrm>
            <a:off x="617501" y="541213"/>
            <a:ext cx="2326197" cy="2326197"/>
            <a:chOff x="617501" y="541213"/>
            <a:chExt cx="2326197" cy="2326197"/>
          </a:xfrm>
        </p:grpSpPr>
        <p:sp>
          <p:nvSpPr>
            <p:cNvPr id="17" name="Ellipse 16">
              <a:extLst>
                <a:ext uri="{FF2B5EF4-FFF2-40B4-BE49-F238E27FC236}">
                  <a16:creationId xmlns:a16="http://schemas.microsoft.com/office/drawing/2014/main" id="{BE4F95A8-0E84-A147-A0D1-3E6EA8CCE209}"/>
                </a:ext>
              </a:extLst>
            </p:cNvPr>
            <p:cNvSpPr/>
            <p:nvPr/>
          </p:nvSpPr>
          <p:spPr>
            <a:xfrm>
              <a:off x="617501" y="541213"/>
              <a:ext cx="2326197" cy="2326197"/>
            </a:xfrm>
            <a:prstGeom prst="ellipse">
              <a:avLst/>
            </a:prstGeom>
            <a:solidFill>
              <a:schemeClr val="bg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4050"/>
            </a:p>
          </p:txBody>
        </p:sp>
        <p:sp>
          <p:nvSpPr>
            <p:cNvPr id="18" name="TekstSylinder 17">
              <a:extLst>
                <a:ext uri="{FF2B5EF4-FFF2-40B4-BE49-F238E27FC236}">
                  <a16:creationId xmlns:a16="http://schemas.microsoft.com/office/drawing/2014/main" id="{7B281BAE-8210-9945-969E-F7BEFF401353}"/>
                </a:ext>
              </a:extLst>
            </p:cNvPr>
            <p:cNvSpPr txBox="1"/>
            <p:nvPr/>
          </p:nvSpPr>
          <p:spPr>
            <a:xfrm rot="21232610">
              <a:off x="884253" y="914214"/>
              <a:ext cx="1929849" cy="1477328"/>
            </a:xfrm>
            <a:prstGeom prst="rect">
              <a:avLst/>
            </a:prstGeom>
            <a:noFill/>
            <a:effectLst>
              <a:outerShdw blurRad="63500" sx="102000" sy="102000" algn="ctr" rotWithShape="0">
                <a:prstClr val="black">
                  <a:alpha val="40000"/>
                </a:prstClr>
              </a:outerShdw>
            </a:effectLst>
          </p:spPr>
          <p:txBody>
            <a:bodyPr wrap="square" rtlCol="0">
              <a:spAutoFit/>
            </a:bodyPr>
            <a:lstStyle/>
            <a:p>
              <a:r>
                <a:rPr lang="nb-NO" sz="4500" dirty="0">
                  <a:solidFill>
                    <a:schemeClr val="bg1"/>
                  </a:solidFill>
                </a:rPr>
                <a:t>New</a:t>
              </a:r>
            </a:p>
            <a:p>
              <a:r>
                <a:rPr lang="nb-NO" sz="4500" dirty="0" err="1">
                  <a:solidFill>
                    <a:schemeClr val="bg1"/>
                  </a:solidFill>
                </a:rPr>
                <a:t>Shoes</a:t>
              </a:r>
              <a:r>
                <a:rPr lang="nb-NO" sz="4500" dirty="0">
                  <a:solidFill>
                    <a:schemeClr val="bg1"/>
                  </a:solidFill>
                </a:rPr>
                <a:t>?</a:t>
              </a:r>
              <a:endParaRPr sz="4500" dirty="0">
                <a:solidFill>
                  <a:schemeClr val="bg1"/>
                </a:solidFill>
              </a:endParaRPr>
            </a:p>
          </p:txBody>
        </p:sp>
      </p:grpSp>
      <p:sp>
        <p:nvSpPr>
          <p:cNvPr id="21" name="Rectangle 11">
            <a:extLst>
              <a:ext uri="{FF2B5EF4-FFF2-40B4-BE49-F238E27FC236}">
                <a16:creationId xmlns:a16="http://schemas.microsoft.com/office/drawing/2014/main" id="{76252536-03FA-CB40-9152-5E84981370A9}"/>
              </a:ext>
            </a:extLst>
          </p:cNvPr>
          <p:cNvSpPr/>
          <p:nvPr/>
        </p:nvSpPr>
        <p:spPr>
          <a:xfrm>
            <a:off x="3341744" y="1173397"/>
            <a:ext cx="4337199" cy="1015663"/>
          </a:xfrm>
          <a:prstGeom prst="rect">
            <a:avLst/>
          </a:prstGeom>
        </p:spPr>
        <p:txBody>
          <a:bodyPr wrap="square">
            <a:spAutoFit/>
          </a:bodyPr>
          <a:lstStyle/>
          <a:p>
            <a:pPr lvl="0">
              <a:defRPr sz="1800" b="0" spc="0">
                <a:solidFill>
                  <a:srgbClr val="000000"/>
                </a:solidFill>
              </a:defRPr>
            </a:pPr>
            <a:r>
              <a:rPr lang="id-ID" sz="3000" spc="450" dirty="0">
                <a:solidFill>
                  <a:schemeClr val="bg1"/>
                </a:solidFill>
                <a:latin typeface="Lato" panose="020F0502020204030203" pitchFamily="34" charset="0"/>
                <a:ea typeface="Lato" panose="020F0502020204030203" pitchFamily="34" charset="0"/>
                <a:cs typeface="Lato" panose="020F0502020204030203" pitchFamily="34" charset="0"/>
              </a:rPr>
              <a:t>2 SHOES FOR THE PRIZE OF 1</a:t>
            </a:r>
          </a:p>
        </p:txBody>
      </p:sp>
    </p:spTree>
    <p:extLst>
      <p:ext uri="{BB962C8B-B14F-4D97-AF65-F5344CB8AC3E}">
        <p14:creationId xmlns:p14="http://schemas.microsoft.com/office/powerpoint/2010/main" val="324283491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150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2" y="9723916"/>
            <a:ext cx="18288000" cy="563879"/>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id-ID" sz="1650" spc="450" dirty="0">
                <a:solidFill>
                  <a:schemeClr val="bg1">
                    <a:lumMod val="50000"/>
                  </a:schemeClr>
                </a:solidFill>
                <a:latin typeface="Calibri" panose="020F0502020204030204" pitchFamily="34" charset="0"/>
                <a:ea typeface="Lato Heavy" panose="020F0502020204030203" pitchFamily="34" charset="0"/>
                <a:cs typeface="Calibri" panose="020F0502020204030204" pitchFamily="34" charset="0"/>
              </a:rPr>
              <a:t>GET MORE INFORMATION WWW.DATABEAT.NET</a:t>
            </a:r>
          </a:p>
        </p:txBody>
      </p:sp>
      <p:pic>
        <p:nvPicPr>
          <p:cNvPr id="7" name="Plassholder for bilde 6">
            <a:extLst>
              <a:ext uri="{FF2B5EF4-FFF2-40B4-BE49-F238E27FC236}">
                <a16:creationId xmlns:a16="http://schemas.microsoft.com/office/drawing/2014/main" id="{98CF028F-BB30-9043-809A-EF241C1AA77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588" r="13588"/>
          <a:stretch>
            <a:fillRect/>
          </a:stretch>
        </p:blipFill>
        <p:spPr>
          <a:xfrm>
            <a:off x="766033" y="624682"/>
            <a:ext cx="7967663" cy="8960645"/>
          </a:xfrm>
        </p:spPr>
      </p:pic>
      <p:pic>
        <p:nvPicPr>
          <p:cNvPr id="18" name="Plassholder for bilde 17">
            <a:extLst>
              <a:ext uri="{FF2B5EF4-FFF2-40B4-BE49-F238E27FC236}">
                <a16:creationId xmlns:a16="http://schemas.microsoft.com/office/drawing/2014/main" id="{5A2A27B6-5DFF-DD4C-9CA8-5C4DACD276C9}"/>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2809" r="22809"/>
          <a:stretch>
            <a:fillRect/>
          </a:stretch>
        </p:blipFill>
        <p:spPr>
          <a:xfrm>
            <a:off x="8871255" y="624682"/>
            <a:ext cx="8662988" cy="8960645"/>
          </a:xfrm>
        </p:spPr>
      </p:pic>
    </p:spTree>
    <p:extLst>
      <p:ext uri="{BB962C8B-B14F-4D97-AF65-F5344CB8AC3E}">
        <p14:creationId xmlns:p14="http://schemas.microsoft.com/office/powerpoint/2010/main" val="84942906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9840" y="4354759"/>
            <a:ext cx="4143444" cy="1015663"/>
          </a:xfrm>
          <a:prstGeom prst="rect">
            <a:avLst/>
          </a:prstGeom>
        </p:spPr>
        <p:txBody>
          <a:bodyPr wrap="square">
            <a:spAutoFit/>
          </a:bodyPr>
          <a:lstStyle/>
          <a:p>
            <a:pPr lvl="0">
              <a:defRPr sz="1800" b="0" spc="0">
                <a:solidFill>
                  <a:srgbClr val="000000"/>
                </a:solidFill>
              </a:defRPr>
            </a:pPr>
            <a:r>
              <a:rPr lang="id-ID" sz="3000" spc="450" dirty="0">
                <a:solidFill>
                  <a:schemeClr val="tx1">
                    <a:lumMod val="85000"/>
                    <a:lumOff val="15000"/>
                  </a:schemeClr>
                </a:solidFill>
                <a:latin typeface="Calibri" panose="020F0502020204030204" pitchFamily="34" charset="0"/>
                <a:ea typeface="Lato Heavy" panose="020F0502020204030203" pitchFamily="34" charset="0"/>
                <a:cs typeface="Calibri" panose="020F0502020204030204" pitchFamily="34" charset="0"/>
              </a:rPr>
              <a:t>Mood and Feeling by Bucci.</a:t>
            </a:r>
          </a:p>
        </p:txBody>
      </p:sp>
      <p:sp>
        <p:nvSpPr>
          <p:cNvPr id="7" name="Rectangle 6"/>
          <p:cNvSpPr/>
          <p:nvPr/>
        </p:nvSpPr>
        <p:spPr>
          <a:xfrm>
            <a:off x="789840" y="5761531"/>
            <a:ext cx="3533094" cy="276999"/>
          </a:xfrm>
          <a:prstGeom prst="rect">
            <a:avLst/>
          </a:prstGeom>
        </p:spPr>
        <p:txBody>
          <a:bodyPr wrap="square">
            <a:spAutoFit/>
          </a:bodyPr>
          <a:lstStyle/>
          <a:p>
            <a:pPr lvl="0">
              <a:defRPr sz="1800" b="0" spc="0">
                <a:solidFill>
                  <a:srgbClr val="000000"/>
                </a:solidFill>
              </a:defRPr>
            </a:pPr>
            <a:r>
              <a:rPr lang="id-ID" sz="1200" spc="450" dirty="0">
                <a:solidFill>
                  <a:schemeClr val="bg1">
                    <a:lumMod val="50000"/>
                  </a:schemeClr>
                </a:solidFill>
                <a:latin typeface="Calibri" panose="020F0502020204030204" pitchFamily="34" charset="0"/>
                <a:ea typeface="Lato" panose="020F0502020204030203" pitchFamily="34" charset="0"/>
                <a:cs typeface="Calibri" panose="020F0502020204030204" pitchFamily="34" charset="0"/>
              </a:rPr>
              <a:t>YOU CAN WRITE ANY SUBS</a:t>
            </a:r>
          </a:p>
        </p:txBody>
      </p:sp>
      <p:pic>
        <p:nvPicPr>
          <p:cNvPr id="4" name="Plassholder for bilde 3">
            <a:extLst>
              <a:ext uri="{FF2B5EF4-FFF2-40B4-BE49-F238E27FC236}">
                <a16:creationId xmlns:a16="http://schemas.microsoft.com/office/drawing/2014/main" id="{88FECB65-0A1B-4E4E-BBBC-752495E1F2D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983" b="8983"/>
          <a:stretch>
            <a:fillRect/>
          </a:stretch>
        </p:blipFill>
        <p:spPr>
          <a:xfrm>
            <a:off x="5722146" y="2"/>
            <a:ext cx="12565854" cy="10288586"/>
          </a:xfrm>
        </p:spPr>
      </p:pic>
      <p:sp>
        <p:nvSpPr>
          <p:cNvPr id="15" name="Ellipse 14">
            <a:extLst>
              <a:ext uri="{FF2B5EF4-FFF2-40B4-BE49-F238E27FC236}">
                <a16:creationId xmlns:a16="http://schemas.microsoft.com/office/drawing/2014/main" id="{A60841F1-8D61-6F42-8533-1B7D884BE40C}"/>
              </a:ext>
            </a:extLst>
          </p:cNvPr>
          <p:cNvSpPr/>
          <p:nvPr/>
        </p:nvSpPr>
        <p:spPr>
          <a:xfrm>
            <a:off x="13657800" y="2298959"/>
            <a:ext cx="2326197" cy="2326197"/>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4050"/>
          </a:p>
        </p:txBody>
      </p:sp>
      <p:sp>
        <p:nvSpPr>
          <p:cNvPr id="16" name="TekstSylinder 15">
            <a:extLst>
              <a:ext uri="{FF2B5EF4-FFF2-40B4-BE49-F238E27FC236}">
                <a16:creationId xmlns:a16="http://schemas.microsoft.com/office/drawing/2014/main" id="{35EA4DFE-DD2B-114B-87BF-31AFC7F5D188}"/>
              </a:ext>
            </a:extLst>
          </p:cNvPr>
          <p:cNvSpPr txBox="1"/>
          <p:nvPr/>
        </p:nvSpPr>
        <p:spPr>
          <a:xfrm>
            <a:off x="14000219" y="2728816"/>
            <a:ext cx="3187730" cy="1477328"/>
          </a:xfrm>
          <a:prstGeom prst="rect">
            <a:avLst/>
          </a:prstGeom>
          <a:noFill/>
          <a:effectLst>
            <a:outerShdw blurRad="63500" sx="102000" sy="102000" algn="ctr" rotWithShape="0">
              <a:prstClr val="black">
                <a:alpha val="40000"/>
              </a:prstClr>
            </a:outerShdw>
          </a:effectLst>
        </p:spPr>
        <p:txBody>
          <a:bodyPr wrap="square" rtlCol="0">
            <a:spAutoFit/>
          </a:bodyPr>
          <a:lstStyle/>
          <a:p>
            <a:r>
              <a:rPr lang="nb-NO" sz="9000" dirty="0">
                <a:solidFill>
                  <a:schemeClr val="bg1"/>
                </a:solidFill>
              </a:rPr>
              <a:t>99,-</a:t>
            </a:r>
            <a:endParaRPr sz="9000" dirty="0">
              <a:solidFill>
                <a:schemeClr val="bg1"/>
              </a:solidFill>
            </a:endParaRPr>
          </a:p>
        </p:txBody>
      </p:sp>
    </p:spTree>
    <p:extLst>
      <p:ext uri="{BB962C8B-B14F-4D97-AF65-F5344CB8AC3E}">
        <p14:creationId xmlns:p14="http://schemas.microsoft.com/office/powerpoint/2010/main" val="3184046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
          <p:cNvSpPr>
            <a:spLocks noChangeArrowheads="1"/>
          </p:cNvSpPr>
          <p:nvPr/>
        </p:nvSpPr>
        <p:spPr bwMode="auto">
          <a:xfrm flipV="1">
            <a:off x="2940509" y="1569863"/>
            <a:ext cx="5396501" cy="7832106"/>
          </a:xfrm>
          <a:prstGeom prst="rect">
            <a:avLst/>
          </a:prstGeom>
          <a:solidFill>
            <a:srgbClr val="E7E7E9"/>
          </a:solidFill>
          <a:ln>
            <a:noFill/>
          </a:ln>
        </p:spPr>
        <p:txBody>
          <a:bodyPr vert="horz" wrap="square" lIns="137160" tIns="68580" rIns="137160" bIns="68580" numCol="1" anchor="t" anchorCtr="0" compatLnSpc="1">
            <a:prstTxWarp prst="textNoShape">
              <a:avLst/>
            </a:prstTxWarp>
          </a:bodyPr>
          <a:lstStyle/>
          <a:p>
            <a:endParaRPr lang="id-ID" sz="4050"/>
          </a:p>
        </p:txBody>
      </p:sp>
      <p:sp>
        <p:nvSpPr>
          <p:cNvPr id="4" name="Rectangle 3"/>
          <p:cNvSpPr/>
          <p:nvPr/>
        </p:nvSpPr>
        <p:spPr>
          <a:xfrm>
            <a:off x="10452074" y="6579025"/>
            <a:ext cx="6452897" cy="1711366"/>
          </a:xfrm>
          <a:prstGeom prst="rect">
            <a:avLst/>
          </a:prstGeom>
        </p:spPr>
        <p:txBody>
          <a:bodyPr wrap="square">
            <a:spAutoFit/>
          </a:bodyPr>
          <a:lstStyle/>
          <a:p>
            <a:pPr algn="just">
              <a:lnSpc>
                <a:spcPct val="150000"/>
              </a:lnSpc>
            </a:pPr>
            <a:r>
              <a:rPr lang="id-ID" sz="1800" dirty="0">
                <a:solidFill>
                  <a:schemeClr val="bg1">
                    <a:lumMod val="50000"/>
                  </a:schemeClr>
                </a:solidFill>
                <a:latin typeface="Calibri" panose="020F0502020204030204" pitchFamily="34" charset="0"/>
                <a:ea typeface="Lato" panose="020F0502020204030203" pitchFamily="34" charset="0"/>
                <a:cs typeface="Calibri" panose="020F0502020204030204" pitchFamily="34" charset="0"/>
              </a:rPr>
              <a:t>Lorem ipsum dolor sit amet, lacus nulla ac netus nibh aliquet, porttitor ligula justo libero vivamus porttitor dolor, conubia mollit. Sapien nam suspendisse, tincidunt eget ante tincidunt, eros in auctor fringilla praesent at diam. In et quam est eget mi.</a:t>
            </a:r>
          </a:p>
        </p:txBody>
      </p:sp>
      <p:sp>
        <p:nvSpPr>
          <p:cNvPr id="5" name="Rectangle 4"/>
          <p:cNvSpPr/>
          <p:nvPr/>
        </p:nvSpPr>
        <p:spPr>
          <a:xfrm>
            <a:off x="10452072" y="5322383"/>
            <a:ext cx="4143444" cy="1015663"/>
          </a:xfrm>
          <a:prstGeom prst="rect">
            <a:avLst/>
          </a:prstGeom>
        </p:spPr>
        <p:txBody>
          <a:bodyPr wrap="square">
            <a:spAutoFit/>
          </a:bodyPr>
          <a:lstStyle/>
          <a:p>
            <a:pPr lvl="0">
              <a:defRPr sz="1800" b="0" spc="0">
                <a:solidFill>
                  <a:srgbClr val="000000"/>
                </a:solidFill>
              </a:defRPr>
            </a:pPr>
            <a:r>
              <a:rPr lang="id-ID" sz="3000" spc="450" dirty="0">
                <a:solidFill>
                  <a:schemeClr val="tx1">
                    <a:lumMod val="85000"/>
                    <a:lumOff val="15000"/>
                  </a:schemeClr>
                </a:solidFill>
                <a:latin typeface="Calibri" panose="020F0502020204030204" pitchFamily="34" charset="0"/>
                <a:ea typeface="Lato Heavy" panose="020F0502020204030203" pitchFamily="34" charset="0"/>
                <a:cs typeface="Calibri" panose="020F0502020204030204" pitchFamily="34" charset="0"/>
              </a:rPr>
              <a:t>Mood and Feeling by Art.</a:t>
            </a:r>
          </a:p>
        </p:txBody>
      </p:sp>
      <p:sp>
        <p:nvSpPr>
          <p:cNvPr id="12" name="Rectangle 11"/>
          <p:cNvSpPr/>
          <p:nvPr/>
        </p:nvSpPr>
        <p:spPr>
          <a:xfrm rot="5400000">
            <a:off x="15935165" y="2409426"/>
            <a:ext cx="3505868" cy="276999"/>
          </a:xfrm>
          <a:prstGeom prst="rect">
            <a:avLst/>
          </a:prstGeom>
        </p:spPr>
        <p:txBody>
          <a:bodyPr wrap="square">
            <a:spAutoFit/>
          </a:bodyPr>
          <a:lstStyle/>
          <a:p>
            <a:pPr lvl="0">
              <a:defRPr sz="1800" b="0" spc="0">
                <a:solidFill>
                  <a:srgbClr val="000000"/>
                </a:solidFill>
              </a:defRPr>
            </a:pPr>
            <a:r>
              <a:rPr lang="id-ID" sz="1200" spc="450" dirty="0">
                <a:solidFill>
                  <a:schemeClr val="bg1">
                    <a:lumMod val="50000"/>
                  </a:schemeClr>
                </a:solidFill>
                <a:latin typeface="Calibri" panose="020F0502020204030204" pitchFamily="34" charset="0"/>
                <a:ea typeface="Lato" panose="020F0502020204030203" pitchFamily="34" charset="0"/>
                <a:cs typeface="Calibri" panose="020F0502020204030204" pitchFamily="34" charset="0"/>
              </a:rPr>
              <a:t>YOU CAN WRITE ANY SUBS</a:t>
            </a:r>
          </a:p>
        </p:txBody>
      </p:sp>
      <p:pic>
        <p:nvPicPr>
          <p:cNvPr id="14" name="Plassholder for bilde 13">
            <a:extLst>
              <a:ext uri="{FF2B5EF4-FFF2-40B4-BE49-F238E27FC236}">
                <a16:creationId xmlns:a16="http://schemas.microsoft.com/office/drawing/2014/main" id="{67F3C853-95DC-5445-8BA7-794E908AF0F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505" r="4505"/>
          <a:stretch>
            <a:fillRect/>
          </a:stretch>
        </p:blipFill>
        <p:spPr>
          <a:xfrm>
            <a:off x="0" y="794"/>
            <a:ext cx="9372600" cy="10287000"/>
          </a:xfrm>
        </p:spPr>
      </p:pic>
      <p:grpSp>
        <p:nvGrpSpPr>
          <p:cNvPr id="2" name="Gruppe 1">
            <a:extLst>
              <a:ext uri="{FF2B5EF4-FFF2-40B4-BE49-F238E27FC236}">
                <a16:creationId xmlns:a16="http://schemas.microsoft.com/office/drawing/2014/main" id="{9FBA6604-E9A4-F548-BF52-8581A42863D7}"/>
              </a:ext>
            </a:extLst>
          </p:cNvPr>
          <p:cNvGrpSpPr/>
          <p:nvPr/>
        </p:nvGrpSpPr>
        <p:grpSpPr>
          <a:xfrm>
            <a:off x="5645891" y="1954629"/>
            <a:ext cx="3530149" cy="2326197"/>
            <a:chOff x="5645891" y="1954629"/>
            <a:chExt cx="3530149" cy="2326197"/>
          </a:xfrm>
        </p:grpSpPr>
        <p:sp>
          <p:nvSpPr>
            <p:cNvPr id="15" name="Ellipse 14">
              <a:extLst>
                <a:ext uri="{FF2B5EF4-FFF2-40B4-BE49-F238E27FC236}">
                  <a16:creationId xmlns:a16="http://schemas.microsoft.com/office/drawing/2014/main" id="{52877E66-E945-6C4A-8551-7E6023E6656B}"/>
                </a:ext>
              </a:extLst>
            </p:cNvPr>
            <p:cNvSpPr/>
            <p:nvPr/>
          </p:nvSpPr>
          <p:spPr>
            <a:xfrm>
              <a:off x="5645891" y="1954629"/>
              <a:ext cx="2326197" cy="2326197"/>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4050"/>
            </a:p>
          </p:txBody>
        </p:sp>
        <p:sp>
          <p:nvSpPr>
            <p:cNvPr id="16" name="TekstSylinder 15">
              <a:extLst>
                <a:ext uri="{FF2B5EF4-FFF2-40B4-BE49-F238E27FC236}">
                  <a16:creationId xmlns:a16="http://schemas.microsoft.com/office/drawing/2014/main" id="{B9E0F5A8-F2C1-F84E-8591-EB34C9A2DFB9}"/>
                </a:ext>
              </a:extLst>
            </p:cNvPr>
            <p:cNvSpPr txBox="1"/>
            <p:nvPr/>
          </p:nvSpPr>
          <p:spPr>
            <a:xfrm>
              <a:off x="5988310" y="2384485"/>
              <a:ext cx="3187730" cy="1477328"/>
            </a:xfrm>
            <a:prstGeom prst="rect">
              <a:avLst/>
            </a:prstGeom>
            <a:noFill/>
            <a:effectLst>
              <a:outerShdw blurRad="63500" sx="102000" sy="102000" algn="ctr" rotWithShape="0">
                <a:prstClr val="black">
                  <a:alpha val="40000"/>
                </a:prstClr>
              </a:outerShdw>
            </a:effectLst>
          </p:spPr>
          <p:txBody>
            <a:bodyPr wrap="square" rtlCol="0">
              <a:spAutoFit/>
            </a:bodyPr>
            <a:lstStyle/>
            <a:p>
              <a:r>
                <a:rPr lang="nb-NO" sz="9000" dirty="0">
                  <a:solidFill>
                    <a:schemeClr val="bg1"/>
                  </a:solidFill>
                </a:rPr>
                <a:t>99,-</a:t>
              </a:r>
              <a:endParaRPr sz="9000" dirty="0">
                <a:solidFill>
                  <a:schemeClr val="bg1"/>
                </a:solidFill>
              </a:endParaRPr>
            </a:p>
          </p:txBody>
        </p:sp>
      </p:grpSp>
    </p:spTree>
    <p:extLst>
      <p:ext uri="{BB962C8B-B14F-4D97-AF65-F5344CB8AC3E}">
        <p14:creationId xmlns:p14="http://schemas.microsoft.com/office/powerpoint/2010/main" val="103923788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2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ppt_x"/>
                                          </p:val>
                                        </p:tav>
                                        <p:tav tm="100000">
                                          <p:val>
                                            <p:strVal val="#ppt_x"/>
                                          </p:val>
                                        </p:tav>
                                      </p:tavLst>
                                    </p:anim>
                                    <p:anim calcmode="lin" valueType="num">
                                      <p:cBhvr additive="base">
                                        <p:cTn id="12"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grpId="0" nodeType="clickEffect">
                                  <p:stCondLst>
                                    <p:cond delay="0"/>
                                  </p:stCondLst>
                                  <p:childTnLst>
                                    <p:animRot by="120000">
                                      <p:cBhvr>
                                        <p:cTn id="16" dur="100" fill="hold">
                                          <p:stCondLst>
                                            <p:cond delay="0"/>
                                          </p:stCondLst>
                                        </p:cTn>
                                        <p:tgtEl>
                                          <p:spTgt spid="12"/>
                                        </p:tgtEl>
                                        <p:attrNameLst>
                                          <p:attrName>r</p:attrName>
                                        </p:attrNameLst>
                                      </p:cBhvr>
                                    </p:animRot>
                                    <p:animRot by="-240000">
                                      <p:cBhvr>
                                        <p:cTn id="17" dur="200" fill="hold">
                                          <p:stCondLst>
                                            <p:cond delay="200"/>
                                          </p:stCondLst>
                                        </p:cTn>
                                        <p:tgtEl>
                                          <p:spTgt spid="12"/>
                                        </p:tgtEl>
                                        <p:attrNameLst>
                                          <p:attrName>r</p:attrName>
                                        </p:attrNameLst>
                                      </p:cBhvr>
                                    </p:animRot>
                                    <p:animRot by="240000">
                                      <p:cBhvr>
                                        <p:cTn id="18" dur="200" fill="hold">
                                          <p:stCondLst>
                                            <p:cond delay="400"/>
                                          </p:stCondLst>
                                        </p:cTn>
                                        <p:tgtEl>
                                          <p:spTgt spid="12"/>
                                        </p:tgtEl>
                                        <p:attrNameLst>
                                          <p:attrName>r</p:attrName>
                                        </p:attrNameLst>
                                      </p:cBhvr>
                                    </p:animRot>
                                    <p:animRot by="-240000">
                                      <p:cBhvr>
                                        <p:cTn id="19" dur="200" fill="hold">
                                          <p:stCondLst>
                                            <p:cond delay="600"/>
                                          </p:stCondLst>
                                        </p:cTn>
                                        <p:tgtEl>
                                          <p:spTgt spid="12"/>
                                        </p:tgtEl>
                                        <p:attrNameLst>
                                          <p:attrName>r</p:attrName>
                                        </p:attrNameLst>
                                      </p:cBhvr>
                                    </p:animRot>
                                    <p:animRot by="120000">
                                      <p:cBhvr>
                                        <p:cTn id="20" dur="200" fill="hold">
                                          <p:stCondLst>
                                            <p:cond delay="800"/>
                                          </p:stCondLst>
                                        </p:cTn>
                                        <p:tgtEl>
                                          <p:spTgt spid="12"/>
                                        </p:tgtEl>
                                        <p:attrNameLst>
                                          <p:attrName>r</p:attrName>
                                        </p:attrNameLst>
                                      </p:cBhvr>
                                    </p:animRot>
                                  </p:childTnLst>
                                </p:cTn>
                              </p:par>
                            </p:childTnLst>
                          </p:cTn>
                        </p:par>
                        <p:par>
                          <p:cTn id="21" fill="hold">
                            <p:stCondLst>
                              <p:cond delay="1000"/>
                            </p:stCondLst>
                            <p:childTnLst>
                              <p:par>
                                <p:cTn id="22" presetID="32" presetClass="emph" presetSubtype="0" fill="hold" nodeType="afterEffect">
                                  <p:stCondLst>
                                    <p:cond delay="2000"/>
                                  </p:stCondLst>
                                  <p:childTnLst>
                                    <p:animRot by="120000">
                                      <p:cBhvr>
                                        <p:cTn id="23" dur="100" fill="hold">
                                          <p:stCondLst>
                                            <p:cond delay="0"/>
                                          </p:stCondLst>
                                        </p:cTn>
                                        <p:tgtEl>
                                          <p:spTgt spid="2"/>
                                        </p:tgtEl>
                                        <p:attrNameLst>
                                          <p:attrName>r</p:attrName>
                                        </p:attrNameLst>
                                      </p:cBhvr>
                                    </p:animRot>
                                    <p:animRot by="-240000">
                                      <p:cBhvr>
                                        <p:cTn id="24" dur="200" fill="hold">
                                          <p:stCondLst>
                                            <p:cond delay="200"/>
                                          </p:stCondLst>
                                        </p:cTn>
                                        <p:tgtEl>
                                          <p:spTgt spid="2"/>
                                        </p:tgtEl>
                                        <p:attrNameLst>
                                          <p:attrName>r</p:attrName>
                                        </p:attrNameLst>
                                      </p:cBhvr>
                                    </p:animRot>
                                    <p:animRot by="240000">
                                      <p:cBhvr>
                                        <p:cTn id="25" dur="200" fill="hold">
                                          <p:stCondLst>
                                            <p:cond delay="400"/>
                                          </p:stCondLst>
                                        </p:cTn>
                                        <p:tgtEl>
                                          <p:spTgt spid="2"/>
                                        </p:tgtEl>
                                        <p:attrNameLst>
                                          <p:attrName>r</p:attrName>
                                        </p:attrNameLst>
                                      </p:cBhvr>
                                    </p:animRot>
                                    <p:animRot by="-240000">
                                      <p:cBhvr>
                                        <p:cTn id="26" dur="200" fill="hold">
                                          <p:stCondLst>
                                            <p:cond delay="600"/>
                                          </p:stCondLst>
                                        </p:cTn>
                                        <p:tgtEl>
                                          <p:spTgt spid="2"/>
                                        </p:tgtEl>
                                        <p:attrNameLst>
                                          <p:attrName>r</p:attrName>
                                        </p:attrNameLst>
                                      </p:cBhvr>
                                    </p:animRot>
                                    <p:animRot by="120000">
                                      <p:cBhvr>
                                        <p:cTn id="2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a:extLst>
              <a:ext uri="{FF2B5EF4-FFF2-40B4-BE49-F238E27FC236}">
                <a16:creationId xmlns:a16="http://schemas.microsoft.com/office/drawing/2014/main" id="{29D29217-AAAB-284A-844C-1ACEBCE85BD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 r="8"/>
          <a:stretch>
            <a:fillRect/>
          </a:stretch>
        </p:blipFill>
        <p:spPr>
          <a:xfrm>
            <a:off x="0" y="0"/>
            <a:ext cx="18288000" cy="10288588"/>
          </a:xfrm>
        </p:spPr>
      </p:pic>
      <p:sp>
        <p:nvSpPr>
          <p:cNvPr id="9" name="Rectangle 8"/>
          <p:cNvSpPr/>
          <p:nvPr/>
        </p:nvSpPr>
        <p:spPr>
          <a:xfrm>
            <a:off x="6227267" y="5613089"/>
            <a:ext cx="4254956" cy="1015663"/>
          </a:xfrm>
          <a:prstGeom prst="rect">
            <a:avLst/>
          </a:prstGeom>
        </p:spPr>
        <p:txBody>
          <a:bodyPr wrap="square">
            <a:spAutoFit/>
          </a:bodyPr>
          <a:lstStyle/>
          <a:p>
            <a:pPr lvl="0" algn="r">
              <a:defRPr sz="1800" b="0" spc="0">
                <a:solidFill>
                  <a:srgbClr val="000000"/>
                </a:solidFill>
              </a:defRPr>
            </a:pPr>
            <a:r>
              <a:rPr lang="id-ID" sz="3000" spc="450" dirty="0">
                <a:solidFill>
                  <a:schemeClr val="bg1"/>
                </a:solidFill>
                <a:latin typeface="Calibri" panose="020F0502020204030204" pitchFamily="34" charset="0"/>
                <a:ea typeface="Lato Heavy" panose="020F0502020204030203" pitchFamily="34" charset="0"/>
                <a:cs typeface="Calibri" panose="020F0502020204030204" pitchFamily="34" charset="0"/>
              </a:rPr>
              <a:t>Feel the beautiful moment</a:t>
            </a:r>
          </a:p>
        </p:txBody>
      </p:sp>
      <p:sp>
        <p:nvSpPr>
          <p:cNvPr id="12" name="Ellipse 11">
            <a:extLst>
              <a:ext uri="{FF2B5EF4-FFF2-40B4-BE49-F238E27FC236}">
                <a16:creationId xmlns:a16="http://schemas.microsoft.com/office/drawing/2014/main" id="{CFE636E9-F594-5B46-ADA4-B128DF619101}"/>
              </a:ext>
            </a:extLst>
          </p:cNvPr>
          <p:cNvSpPr/>
          <p:nvPr/>
        </p:nvSpPr>
        <p:spPr>
          <a:xfrm>
            <a:off x="10745028" y="4963261"/>
            <a:ext cx="2326197" cy="2326197"/>
          </a:xfrm>
          <a:prstGeom prst="ellipse">
            <a:avLst/>
          </a:prstGeom>
          <a:solidFill>
            <a:srgbClr val="F7AF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4050"/>
          </a:p>
        </p:txBody>
      </p:sp>
      <p:sp>
        <p:nvSpPr>
          <p:cNvPr id="13" name="TekstSylinder 12">
            <a:extLst>
              <a:ext uri="{FF2B5EF4-FFF2-40B4-BE49-F238E27FC236}">
                <a16:creationId xmlns:a16="http://schemas.microsoft.com/office/drawing/2014/main" id="{9F9526F4-2BF5-3B45-9081-FA01D0422D13}"/>
              </a:ext>
            </a:extLst>
          </p:cNvPr>
          <p:cNvSpPr txBox="1"/>
          <p:nvPr/>
        </p:nvSpPr>
        <p:spPr>
          <a:xfrm>
            <a:off x="11036012" y="5393117"/>
            <a:ext cx="2167517" cy="1477328"/>
          </a:xfrm>
          <a:prstGeom prst="rect">
            <a:avLst/>
          </a:prstGeom>
          <a:noFill/>
          <a:effectLst>
            <a:outerShdw blurRad="63500" sx="102000" sy="102000" algn="ctr" rotWithShape="0">
              <a:prstClr val="black">
                <a:alpha val="40000"/>
              </a:prstClr>
            </a:outerShdw>
          </a:effectLst>
        </p:spPr>
        <p:txBody>
          <a:bodyPr wrap="square" rtlCol="0">
            <a:spAutoFit/>
          </a:bodyPr>
          <a:lstStyle/>
          <a:p>
            <a:r>
              <a:rPr lang="nb-NO" sz="9000" dirty="0">
                <a:solidFill>
                  <a:schemeClr val="bg1"/>
                </a:solidFill>
              </a:rPr>
              <a:t>99,-</a:t>
            </a:r>
            <a:endParaRPr sz="9000" dirty="0">
              <a:solidFill>
                <a:schemeClr val="bg1"/>
              </a:solidFill>
            </a:endParaRPr>
          </a:p>
        </p:txBody>
      </p:sp>
    </p:spTree>
    <p:extLst>
      <p:ext uri="{BB962C8B-B14F-4D97-AF65-F5344CB8AC3E}">
        <p14:creationId xmlns:p14="http://schemas.microsoft.com/office/powerpoint/2010/main" val="15207748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a:extLst>
              <a:ext uri="{FF2B5EF4-FFF2-40B4-BE49-F238E27FC236}">
                <a16:creationId xmlns:a16="http://schemas.microsoft.com/office/drawing/2014/main" id="{76E31C6D-AE31-CE42-9287-3FE20007937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361" b="4361"/>
          <a:stretch>
            <a:fillRect/>
          </a:stretch>
        </p:blipFill>
        <p:spPr>
          <a:xfrm>
            <a:off x="0" y="0"/>
            <a:ext cx="18288000" cy="10288588"/>
          </a:xfrm>
        </p:spPr>
      </p:pic>
      <p:sp>
        <p:nvSpPr>
          <p:cNvPr id="5" name="Rectangle 6"/>
          <p:cNvSpPr>
            <a:spLocks noChangeArrowheads="1"/>
          </p:cNvSpPr>
          <p:nvPr/>
        </p:nvSpPr>
        <p:spPr bwMode="auto">
          <a:xfrm flipV="1">
            <a:off x="11212830" y="2701811"/>
            <a:ext cx="7075170" cy="4548870"/>
          </a:xfrm>
          <a:prstGeom prst="rect">
            <a:avLst/>
          </a:prstGeom>
          <a:solidFill>
            <a:srgbClr val="E7E7E9"/>
          </a:solidFill>
          <a:ln>
            <a:noFill/>
          </a:ln>
        </p:spPr>
        <p:txBody>
          <a:bodyPr vert="horz" wrap="square" lIns="137160" tIns="68580" rIns="137160" bIns="68580" numCol="1" anchor="t" anchorCtr="0" compatLnSpc="1">
            <a:prstTxWarp prst="textNoShape">
              <a:avLst/>
            </a:prstTxWarp>
          </a:bodyPr>
          <a:lstStyle/>
          <a:p>
            <a:endParaRPr lang="id-ID" sz="4050"/>
          </a:p>
        </p:txBody>
      </p:sp>
      <p:sp>
        <p:nvSpPr>
          <p:cNvPr id="6" name="Rectangle 5"/>
          <p:cNvSpPr/>
          <p:nvPr/>
        </p:nvSpPr>
        <p:spPr>
          <a:xfrm>
            <a:off x="11832271" y="3811964"/>
            <a:ext cx="3356949" cy="553998"/>
          </a:xfrm>
          <a:prstGeom prst="rect">
            <a:avLst/>
          </a:prstGeom>
        </p:spPr>
        <p:txBody>
          <a:bodyPr wrap="square">
            <a:spAutoFit/>
          </a:bodyPr>
          <a:lstStyle/>
          <a:p>
            <a:pPr lvl="0">
              <a:defRPr sz="1800" b="0" spc="0">
                <a:solidFill>
                  <a:srgbClr val="000000"/>
                </a:solidFill>
              </a:defRPr>
            </a:pPr>
            <a:r>
              <a:rPr lang="id-ID" sz="3000" spc="450" dirty="0">
                <a:solidFill>
                  <a:schemeClr val="tx1">
                    <a:lumMod val="85000"/>
                    <a:lumOff val="15000"/>
                  </a:schemeClr>
                </a:solidFill>
                <a:latin typeface="Calibri" panose="020F0502020204030204" pitchFamily="34" charset="0"/>
                <a:ea typeface="Lato Heavy" panose="020F0502020204030203" pitchFamily="34" charset="0"/>
                <a:cs typeface="Calibri" panose="020F0502020204030204" pitchFamily="34" charset="0"/>
              </a:rPr>
              <a:t>New </a:t>
            </a:r>
            <a:r>
              <a:rPr lang="id-ID" sz="3000" spc="450" dirty="0" err="1">
                <a:solidFill>
                  <a:schemeClr val="tx1">
                    <a:lumMod val="85000"/>
                    <a:lumOff val="15000"/>
                  </a:schemeClr>
                </a:solidFill>
                <a:latin typeface="Calibri" panose="020F0502020204030204" pitchFamily="34" charset="0"/>
                <a:ea typeface="Lato Heavy" panose="020F0502020204030203" pitchFamily="34" charset="0"/>
                <a:cs typeface="Calibri" panose="020F0502020204030204" pitchFamily="34" charset="0"/>
              </a:rPr>
              <a:t>shoe</a:t>
            </a:r>
            <a:r>
              <a:rPr lang="id-ID" sz="3000" spc="450" dirty="0">
                <a:solidFill>
                  <a:schemeClr val="tx1">
                    <a:lumMod val="85000"/>
                    <a:lumOff val="15000"/>
                  </a:schemeClr>
                </a:solidFill>
                <a:latin typeface="Calibri" panose="020F0502020204030204" pitchFamily="34" charset="0"/>
                <a:ea typeface="Lato Heavy" panose="020F0502020204030203" pitchFamily="34" charset="0"/>
                <a:cs typeface="Calibri" panose="020F0502020204030204" pitchFamily="34" charset="0"/>
              </a:rPr>
              <a:t>?</a:t>
            </a:r>
          </a:p>
        </p:txBody>
      </p:sp>
      <p:sp>
        <p:nvSpPr>
          <p:cNvPr id="7" name="Rectangle 6"/>
          <p:cNvSpPr/>
          <p:nvPr/>
        </p:nvSpPr>
        <p:spPr>
          <a:xfrm>
            <a:off x="11832271" y="4577687"/>
            <a:ext cx="2439696" cy="369332"/>
          </a:xfrm>
          <a:prstGeom prst="rect">
            <a:avLst/>
          </a:prstGeom>
        </p:spPr>
        <p:txBody>
          <a:bodyPr wrap="square">
            <a:spAutoFit/>
          </a:bodyPr>
          <a:lstStyle/>
          <a:p>
            <a:pPr lvl="0">
              <a:defRPr sz="1800" b="0" spc="0">
                <a:solidFill>
                  <a:srgbClr val="000000"/>
                </a:solidFill>
              </a:defRPr>
            </a:pPr>
            <a:r>
              <a:rPr lang="id-ID" sz="1800" spc="450" dirty="0">
                <a:solidFill>
                  <a:schemeClr val="bg1">
                    <a:lumMod val="50000"/>
                  </a:schemeClr>
                </a:solidFill>
                <a:latin typeface="Calibri" panose="020F0502020204030204" pitchFamily="34" charset="0"/>
                <a:ea typeface="Lato Heavy" panose="020F0502020204030203" pitchFamily="34" charset="0"/>
                <a:cs typeface="Calibri" panose="020F0502020204030204" pitchFamily="34" charset="0"/>
              </a:rPr>
              <a:t>Subtitle Here</a:t>
            </a:r>
          </a:p>
        </p:txBody>
      </p:sp>
      <p:sp>
        <p:nvSpPr>
          <p:cNvPr id="8" name="Rectangle 7"/>
          <p:cNvSpPr/>
          <p:nvPr/>
        </p:nvSpPr>
        <p:spPr>
          <a:xfrm>
            <a:off x="11832271" y="5158745"/>
            <a:ext cx="4626929" cy="1295868"/>
          </a:xfrm>
          <a:prstGeom prst="rect">
            <a:avLst/>
          </a:prstGeom>
        </p:spPr>
        <p:txBody>
          <a:bodyPr wrap="square">
            <a:spAutoFit/>
          </a:bodyPr>
          <a:lstStyle/>
          <a:p>
            <a:pPr algn="just">
              <a:lnSpc>
                <a:spcPct val="150000"/>
              </a:lnSpc>
            </a:pPr>
            <a:r>
              <a:rPr lang="id-ID" sz="1800" dirty="0">
                <a:solidFill>
                  <a:schemeClr val="bg1">
                    <a:lumMod val="50000"/>
                  </a:schemeClr>
                </a:solidFill>
                <a:latin typeface="Calibri" panose="020F0502020204030204" pitchFamily="34" charset="0"/>
                <a:ea typeface="Lato" panose="020F0502020204030203" pitchFamily="34" charset="0"/>
                <a:cs typeface="Calibri" panose="020F0502020204030204" pitchFamily="34" charset="0"/>
              </a:rPr>
              <a:t>Lorem ipsum dolor sit amet, lacus nulla ac netus nibh aliquet, porttitor ligula justo libero vivamus porttitor dolor, conubia mollit. </a:t>
            </a:r>
          </a:p>
        </p:txBody>
      </p:sp>
      <p:sp>
        <p:nvSpPr>
          <p:cNvPr id="12" name="Rectangle 11"/>
          <p:cNvSpPr/>
          <p:nvPr/>
        </p:nvSpPr>
        <p:spPr>
          <a:xfrm rot="5400000">
            <a:off x="16044427" y="5005796"/>
            <a:ext cx="3505868" cy="276999"/>
          </a:xfrm>
          <a:prstGeom prst="rect">
            <a:avLst/>
          </a:prstGeom>
        </p:spPr>
        <p:txBody>
          <a:bodyPr wrap="square">
            <a:spAutoFit/>
          </a:bodyPr>
          <a:lstStyle/>
          <a:p>
            <a:pPr lvl="0">
              <a:defRPr sz="1800" b="0" spc="0">
                <a:solidFill>
                  <a:srgbClr val="000000"/>
                </a:solidFill>
              </a:defRPr>
            </a:pPr>
            <a:r>
              <a:rPr lang="id-ID" sz="1200" spc="450" dirty="0">
                <a:solidFill>
                  <a:schemeClr val="bg1">
                    <a:lumMod val="50000"/>
                  </a:schemeClr>
                </a:solidFill>
                <a:latin typeface="Calibri" panose="020F0502020204030204" pitchFamily="34" charset="0"/>
                <a:ea typeface="Lato" panose="020F0502020204030203" pitchFamily="34" charset="0"/>
                <a:cs typeface="Calibri" panose="020F0502020204030204" pitchFamily="34" charset="0"/>
              </a:rPr>
              <a:t>YOU CAN WRITE ANY SUBS</a:t>
            </a:r>
          </a:p>
        </p:txBody>
      </p:sp>
    </p:spTree>
    <p:extLst>
      <p:ext uri="{BB962C8B-B14F-4D97-AF65-F5344CB8AC3E}">
        <p14:creationId xmlns:p14="http://schemas.microsoft.com/office/powerpoint/2010/main" val="298487942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lassholder for bilde 19">
            <a:extLst>
              <a:ext uri="{FF2B5EF4-FFF2-40B4-BE49-F238E27FC236}">
                <a16:creationId xmlns:a16="http://schemas.microsoft.com/office/drawing/2014/main" id="{9FF94532-1928-194C-9260-43CEA23181F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441" r="9441"/>
          <a:stretch>
            <a:fillRect/>
          </a:stretch>
        </p:blipFill>
        <p:spPr>
          <a:xfrm>
            <a:off x="7389020" y="794"/>
            <a:ext cx="10898981" cy="10287000"/>
          </a:xfrm>
        </p:spPr>
      </p:pic>
      <p:sp>
        <p:nvSpPr>
          <p:cNvPr id="23" name="Rectangle 4">
            <a:extLst>
              <a:ext uri="{FF2B5EF4-FFF2-40B4-BE49-F238E27FC236}">
                <a16:creationId xmlns:a16="http://schemas.microsoft.com/office/drawing/2014/main" id="{A33638ED-0846-A74C-B582-289D89C51A74}"/>
              </a:ext>
            </a:extLst>
          </p:cNvPr>
          <p:cNvSpPr/>
          <p:nvPr/>
        </p:nvSpPr>
        <p:spPr>
          <a:xfrm>
            <a:off x="1170595" y="7324670"/>
            <a:ext cx="4525109" cy="880369"/>
          </a:xfrm>
          <a:prstGeom prst="rect">
            <a:avLst/>
          </a:prstGeom>
        </p:spPr>
        <p:txBody>
          <a:bodyPr wrap="square">
            <a:spAutoFit/>
          </a:bodyPr>
          <a:lstStyle/>
          <a:p>
            <a:pPr algn="just">
              <a:lnSpc>
                <a:spcPct val="150000"/>
              </a:lnSpc>
            </a:pPr>
            <a:r>
              <a:rPr lang="id-ID" sz="1800" dirty="0">
                <a:solidFill>
                  <a:schemeClr val="bg1">
                    <a:lumMod val="50000"/>
                  </a:schemeClr>
                </a:solidFill>
                <a:latin typeface="Calibri" panose="020F0502020204030204" pitchFamily="34" charset="0"/>
                <a:ea typeface="Lato" panose="020F0502020204030203" pitchFamily="34" charset="0"/>
                <a:cs typeface="Calibri" panose="020F0502020204030204" pitchFamily="34" charset="0"/>
              </a:rPr>
              <a:t>Lorem ipsum dolor sit amet, lacus nulla ac netus nibh aliquet, porttitor ligula justo libero.</a:t>
            </a:r>
          </a:p>
        </p:txBody>
      </p:sp>
      <p:sp>
        <p:nvSpPr>
          <p:cNvPr id="24" name="Rectangle 5">
            <a:extLst>
              <a:ext uri="{FF2B5EF4-FFF2-40B4-BE49-F238E27FC236}">
                <a16:creationId xmlns:a16="http://schemas.microsoft.com/office/drawing/2014/main" id="{AC4726BD-8F92-7E48-A0E1-82EE439497DB}"/>
              </a:ext>
            </a:extLst>
          </p:cNvPr>
          <p:cNvSpPr/>
          <p:nvPr/>
        </p:nvSpPr>
        <p:spPr>
          <a:xfrm>
            <a:off x="1170594" y="6068028"/>
            <a:ext cx="4143444" cy="1015663"/>
          </a:xfrm>
          <a:prstGeom prst="rect">
            <a:avLst/>
          </a:prstGeom>
        </p:spPr>
        <p:txBody>
          <a:bodyPr wrap="square">
            <a:spAutoFit/>
          </a:bodyPr>
          <a:lstStyle/>
          <a:p>
            <a:pPr lvl="0">
              <a:defRPr sz="1800" b="0" spc="0">
                <a:solidFill>
                  <a:srgbClr val="000000"/>
                </a:solidFill>
              </a:defRPr>
            </a:pPr>
            <a:r>
              <a:rPr lang="id-ID" sz="3000" spc="450" dirty="0">
                <a:solidFill>
                  <a:schemeClr val="tx1">
                    <a:lumMod val="85000"/>
                    <a:lumOff val="15000"/>
                  </a:schemeClr>
                </a:solidFill>
                <a:latin typeface="Calibri" panose="020F0502020204030204" pitchFamily="34" charset="0"/>
                <a:ea typeface="Lato Heavy" panose="020F0502020204030203" pitchFamily="34" charset="0"/>
                <a:cs typeface="Calibri" panose="020F0502020204030204" pitchFamily="34" charset="0"/>
              </a:rPr>
              <a:t>Mood and Feeling by Bucci.</a:t>
            </a:r>
          </a:p>
        </p:txBody>
      </p:sp>
      <p:sp>
        <p:nvSpPr>
          <p:cNvPr id="25" name="Rectangle 6">
            <a:extLst>
              <a:ext uri="{FF2B5EF4-FFF2-40B4-BE49-F238E27FC236}">
                <a16:creationId xmlns:a16="http://schemas.microsoft.com/office/drawing/2014/main" id="{E2B9FD70-0F97-B744-AE7E-90C75A012D8F}"/>
              </a:ext>
            </a:extLst>
          </p:cNvPr>
          <p:cNvSpPr/>
          <p:nvPr/>
        </p:nvSpPr>
        <p:spPr>
          <a:xfrm>
            <a:off x="1170594" y="8700882"/>
            <a:ext cx="3533094" cy="276999"/>
          </a:xfrm>
          <a:prstGeom prst="rect">
            <a:avLst/>
          </a:prstGeom>
        </p:spPr>
        <p:txBody>
          <a:bodyPr wrap="square">
            <a:spAutoFit/>
          </a:bodyPr>
          <a:lstStyle/>
          <a:p>
            <a:pPr lvl="0">
              <a:defRPr sz="1800" b="0" spc="0">
                <a:solidFill>
                  <a:srgbClr val="000000"/>
                </a:solidFill>
              </a:defRPr>
            </a:pPr>
            <a:r>
              <a:rPr lang="id-ID" sz="1200" spc="450" dirty="0">
                <a:solidFill>
                  <a:schemeClr val="bg1">
                    <a:lumMod val="50000"/>
                  </a:schemeClr>
                </a:solidFill>
                <a:latin typeface="Calibri" panose="020F0502020204030204" pitchFamily="34" charset="0"/>
                <a:ea typeface="Lato" panose="020F0502020204030203" pitchFamily="34" charset="0"/>
                <a:cs typeface="Calibri" panose="020F0502020204030204" pitchFamily="34" charset="0"/>
              </a:rPr>
              <a:t>YOU CAN WRITE ANY SUBS</a:t>
            </a:r>
          </a:p>
        </p:txBody>
      </p:sp>
      <p:grpSp>
        <p:nvGrpSpPr>
          <p:cNvPr id="2" name="Gruppe 1">
            <a:extLst>
              <a:ext uri="{FF2B5EF4-FFF2-40B4-BE49-F238E27FC236}">
                <a16:creationId xmlns:a16="http://schemas.microsoft.com/office/drawing/2014/main" id="{BE3E8DDF-1705-1243-A137-A2ADF83FC159}"/>
              </a:ext>
            </a:extLst>
          </p:cNvPr>
          <p:cNvGrpSpPr/>
          <p:nvPr/>
        </p:nvGrpSpPr>
        <p:grpSpPr>
          <a:xfrm>
            <a:off x="5858601" y="3534632"/>
            <a:ext cx="3351550" cy="2806500"/>
            <a:chOff x="5858601" y="3534632"/>
            <a:chExt cx="3351550" cy="2806500"/>
          </a:xfrm>
        </p:grpSpPr>
        <p:sp>
          <p:nvSpPr>
            <p:cNvPr id="26" name="Ellipse 25">
              <a:extLst>
                <a:ext uri="{FF2B5EF4-FFF2-40B4-BE49-F238E27FC236}">
                  <a16:creationId xmlns:a16="http://schemas.microsoft.com/office/drawing/2014/main" id="{5794E684-CB85-094F-BA4E-7357A9FA8CA1}"/>
                </a:ext>
              </a:extLst>
            </p:cNvPr>
            <p:cNvSpPr/>
            <p:nvPr/>
          </p:nvSpPr>
          <p:spPr>
            <a:xfrm>
              <a:off x="5858601" y="3534632"/>
              <a:ext cx="2806500" cy="280650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4050"/>
            </a:p>
          </p:txBody>
        </p:sp>
        <p:sp>
          <p:nvSpPr>
            <p:cNvPr id="27" name="TekstSylinder 26">
              <a:extLst>
                <a:ext uri="{FF2B5EF4-FFF2-40B4-BE49-F238E27FC236}">
                  <a16:creationId xmlns:a16="http://schemas.microsoft.com/office/drawing/2014/main" id="{49D60E1C-0B9F-8940-9E4D-E10CA0668936}"/>
                </a:ext>
              </a:extLst>
            </p:cNvPr>
            <p:cNvSpPr txBox="1"/>
            <p:nvPr/>
          </p:nvSpPr>
          <p:spPr>
            <a:xfrm>
              <a:off x="6022421" y="4141844"/>
              <a:ext cx="3187730" cy="1477328"/>
            </a:xfrm>
            <a:prstGeom prst="rect">
              <a:avLst/>
            </a:prstGeom>
            <a:noFill/>
            <a:effectLst>
              <a:outerShdw blurRad="63500" sx="102000" sy="102000" algn="ctr" rotWithShape="0">
                <a:prstClr val="black">
                  <a:alpha val="40000"/>
                </a:prstClr>
              </a:outerShdw>
            </a:effectLst>
          </p:spPr>
          <p:txBody>
            <a:bodyPr wrap="square" rtlCol="0">
              <a:spAutoFit/>
            </a:bodyPr>
            <a:lstStyle/>
            <a:p>
              <a:r>
                <a:rPr lang="nb-NO" sz="9000" dirty="0">
                  <a:solidFill>
                    <a:schemeClr val="bg1"/>
                  </a:solidFill>
                </a:rPr>
                <a:t>499,-</a:t>
              </a:r>
              <a:endParaRPr sz="9000" dirty="0">
                <a:solidFill>
                  <a:schemeClr val="bg1"/>
                </a:solidFill>
              </a:endParaRPr>
            </a:p>
          </p:txBody>
        </p:sp>
      </p:grpSp>
    </p:spTree>
    <p:extLst>
      <p:ext uri="{BB962C8B-B14F-4D97-AF65-F5344CB8AC3E}">
        <p14:creationId xmlns:p14="http://schemas.microsoft.com/office/powerpoint/2010/main" val="210562850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a:extLst>
              <a:ext uri="{FF2B5EF4-FFF2-40B4-BE49-F238E27FC236}">
                <a16:creationId xmlns:a16="http://schemas.microsoft.com/office/drawing/2014/main" id="{B6E7157A-8503-A742-B6AA-1EEC357E157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33" r="1333"/>
          <a:stretch>
            <a:fillRect/>
          </a:stretch>
        </p:blipFill>
        <p:spPr/>
      </p:pic>
      <p:pic>
        <p:nvPicPr>
          <p:cNvPr id="12" name="Plassholder for bilde 11">
            <a:extLst>
              <a:ext uri="{FF2B5EF4-FFF2-40B4-BE49-F238E27FC236}">
                <a16:creationId xmlns:a16="http://schemas.microsoft.com/office/drawing/2014/main" id="{0E612A39-E0FF-B748-931E-63384D63EE6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4836" r="24836"/>
          <a:stretch>
            <a:fillRect/>
          </a:stretch>
        </p:blipFill>
        <p:spPr/>
      </p:pic>
      <p:sp>
        <p:nvSpPr>
          <p:cNvPr id="4" name="Rectangle 6">
            <a:extLst>
              <a:ext uri="{FF2B5EF4-FFF2-40B4-BE49-F238E27FC236}">
                <a16:creationId xmlns:a16="http://schemas.microsoft.com/office/drawing/2014/main" id="{B96457AA-7924-164B-9B27-95A0329B0761}"/>
              </a:ext>
            </a:extLst>
          </p:cNvPr>
          <p:cNvSpPr>
            <a:spLocks noChangeArrowheads="1"/>
          </p:cNvSpPr>
          <p:nvPr/>
        </p:nvSpPr>
        <p:spPr bwMode="auto">
          <a:xfrm>
            <a:off x="8974533" y="3642797"/>
            <a:ext cx="3109890" cy="793200"/>
          </a:xfrm>
          <a:prstGeom prst="rect">
            <a:avLst/>
          </a:prstGeom>
          <a:solidFill>
            <a:srgbClr val="F7AFB4">
              <a:alpha val="46000"/>
            </a:srgbClr>
          </a:solidFill>
          <a:ln>
            <a:noFill/>
          </a:ln>
        </p:spPr>
        <p:txBody>
          <a:bodyPr vert="horz" wrap="square" lIns="137160" tIns="68580" rIns="137160" bIns="68580" numCol="1" anchor="t" anchorCtr="0" compatLnSpc="1">
            <a:prstTxWarp prst="textNoShape">
              <a:avLst/>
            </a:prstTxWarp>
          </a:bodyPr>
          <a:lstStyle/>
          <a:p>
            <a:endParaRPr lang="id-ID" sz="4050"/>
          </a:p>
        </p:txBody>
      </p:sp>
      <p:sp>
        <p:nvSpPr>
          <p:cNvPr id="5" name="Rectangle 7">
            <a:extLst>
              <a:ext uri="{FF2B5EF4-FFF2-40B4-BE49-F238E27FC236}">
                <a16:creationId xmlns:a16="http://schemas.microsoft.com/office/drawing/2014/main" id="{6CD748F3-BACD-0441-B4B1-9C1100572320}"/>
              </a:ext>
            </a:extLst>
          </p:cNvPr>
          <p:cNvSpPr/>
          <p:nvPr/>
        </p:nvSpPr>
        <p:spPr>
          <a:xfrm>
            <a:off x="9192558" y="3750199"/>
            <a:ext cx="2771844" cy="553998"/>
          </a:xfrm>
          <a:prstGeom prst="rect">
            <a:avLst/>
          </a:prstGeom>
        </p:spPr>
        <p:txBody>
          <a:bodyPr wrap="square">
            <a:spAutoFit/>
          </a:bodyPr>
          <a:lstStyle/>
          <a:p>
            <a:pPr lvl="0">
              <a:defRPr sz="1800" b="0" spc="0">
                <a:solidFill>
                  <a:srgbClr val="000000"/>
                </a:solidFill>
              </a:defRPr>
            </a:pPr>
            <a:r>
              <a:rPr lang="id-ID" sz="3000" spc="450" dirty="0">
                <a:solidFill>
                  <a:schemeClr val="tx1">
                    <a:lumMod val="85000"/>
                    <a:lumOff val="15000"/>
                  </a:schemeClr>
                </a:solidFill>
                <a:latin typeface="Calibri" panose="020F0502020204030204" pitchFamily="34" charset="0"/>
                <a:ea typeface="Lato Heavy" panose="020F0502020204030203" pitchFamily="34" charset="0"/>
                <a:cs typeface="Calibri" panose="020F0502020204030204" pitchFamily="34" charset="0"/>
              </a:rPr>
              <a:t>New </a:t>
            </a:r>
            <a:r>
              <a:rPr lang="id-ID" sz="3000" spc="450" dirty="0" err="1">
                <a:solidFill>
                  <a:schemeClr val="tx1">
                    <a:lumMod val="85000"/>
                    <a:lumOff val="15000"/>
                  </a:schemeClr>
                </a:solidFill>
                <a:latin typeface="Calibri" panose="020F0502020204030204" pitchFamily="34" charset="0"/>
                <a:ea typeface="Lato Heavy" panose="020F0502020204030203" pitchFamily="34" charset="0"/>
                <a:cs typeface="Calibri" panose="020F0502020204030204" pitchFamily="34" charset="0"/>
              </a:rPr>
              <a:t>shoes</a:t>
            </a:r>
            <a:r>
              <a:rPr lang="id-ID" sz="3000" spc="450" dirty="0">
                <a:solidFill>
                  <a:schemeClr val="tx1">
                    <a:lumMod val="85000"/>
                    <a:lumOff val="15000"/>
                  </a:schemeClr>
                </a:solidFill>
                <a:latin typeface="Calibri" panose="020F0502020204030204" pitchFamily="34" charset="0"/>
                <a:ea typeface="Lato Heavy" panose="020F0502020204030203" pitchFamily="34" charset="0"/>
                <a:cs typeface="Calibri" panose="020F0502020204030204" pitchFamily="34" charset="0"/>
              </a:rPr>
              <a:t>?</a:t>
            </a:r>
          </a:p>
        </p:txBody>
      </p:sp>
      <p:sp>
        <p:nvSpPr>
          <p:cNvPr id="6" name="Rectangle 8">
            <a:extLst>
              <a:ext uri="{FF2B5EF4-FFF2-40B4-BE49-F238E27FC236}">
                <a16:creationId xmlns:a16="http://schemas.microsoft.com/office/drawing/2014/main" id="{B8690D92-873F-E84D-94F6-08D338B11CF0}"/>
              </a:ext>
            </a:extLst>
          </p:cNvPr>
          <p:cNvSpPr/>
          <p:nvPr/>
        </p:nvSpPr>
        <p:spPr>
          <a:xfrm>
            <a:off x="9616791" y="5111540"/>
            <a:ext cx="4695222" cy="1295868"/>
          </a:xfrm>
          <a:prstGeom prst="rect">
            <a:avLst/>
          </a:prstGeom>
        </p:spPr>
        <p:txBody>
          <a:bodyPr wrap="square">
            <a:spAutoFit/>
          </a:bodyPr>
          <a:lstStyle/>
          <a:p>
            <a:pPr algn="just">
              <a:lnSpc>
                <a:spcPct val="150000"/>
              </a:lnSpc>
            </a:pPr>
            <a:r>
              <a:rPr lang="id-ID" sz="1800" dirty="0">
                <a:solidFill>
                  <a:schemeClr val="bg1">
                    <a:lumMod val="50000"/>
                  </a:schemeClr>
                </a:solidFill>
                <a:latin typeface="Calibri" panose="020F0502020204030204" pitchFamily="34" charset="0"/>
                <a:ea typeface="Lato" panose="020F0502020204030203" pitchFamily="34" charset="0"/>
                <a:cs typeface="Calibri" panose="020F0502020204030204" pitchFamily="34" charset="0"/>
              </a:rPr>
              <a:t>Lorem ipsum dolor sit amet, lacus nulla ac netus nibh aliquet, porttitor ligula justo libero vivamus porttitor dolor, conubia mollit. </a:t>
            </a:r>
          </a:p>
        </p:txBody>
      </p:sp>
      <p:sp>
        <p:nvSpPr>
          <p:cNvPr id="7" name="Rectangle 9">
            <a:extLst>
              <a:ext uri="{FF2B5EF4-FFF2-40B4-BE49-F238E27FC236}">
                <a16:creationId xmlns:a16="http://schemas.microsoft.com/office/drawing/2014/main" id="{88AB2A6F-4B4B-D346-BA69-59131F0E411B}"/>
              </a:ext>
            </a:extLst>
          </p:cNvPr>
          <p:cNvSpPr/>
          <p:nvPr/>
        </p:nvSpPr>
        <p:spPr>
          <a:xfrm>
            <a:off x="9644727" y="4706106"/>
            <a:ext cx="2439696" cy="369332"/>
          </a:xfrm>
          <a:prstGeom prst="rect">
            <a:avLst/>
          </a:prstGeom>
        </p:spPr>
        <p:txBody>
          <a:bodyPr wrap="square">
            <a:spAutoFit/>
          </a:bodyPr>
          <a:lstStyle/>
          <a:p>
            <a:pPr lvl="0">
              <a:defRPr sz="1800" b="0" spc="0">
                <a:solidFill>
                  <a:srgbClr val="000000"/>
                </a:solidFill>
              </a:defRPr>
            </a:pPr>
            <a:r>
              <a:rPr lang="id-ID" sz="1800" spc="450" dirty="0">
                <a:solidFill>
                  <a:schemeClr val="bg1">
                    <a:lumMod val="50000"/>
                  </a:schemeClr>
                </a:solidFill>
                <a:latin typeface="Calibri" panose="020F0502020204030204" pitchFamily="34" charset="0"/>
                <a:ea typeface="Lato Heavy" panose="020F0502020204030203" pitchFamily="34" charset="0"/>
                <a:cs typeface="Calibri" panose="020F0502020204030204" pitchFamily="34" charset="0"/>
              </a:rPr>
              <a:t>Subtitle Here</a:t>
            </a:r>
          </a:p>
        </p:txBody>
      </p:sp>
      <p:sp>
        <p:nvSpPr>
          <p:cNvPr id="8" name="Rectangle 13">
            <a:extLst>
              <a:ext uri="{FF2B5EF4-FFF2-40B4-BE49-F238E27FC236}">
                <a16:creationId xmlns:a16="http://schemas.microsoft.com/office/drawing/2014/main" id="{3F92E24B-A673-A649-B57F-B9F6D7F593F6}"/>
              </a:ext>
            </a:extLst>
          </p:cNvPr>
          <p:cNvSpPr/>
          <p:nvPr/>
        </p:nvSpPr>
        <p:spPr>
          <a:xfrm rot="5400000">
            <a:off x="15935165" y="7895825"/>
            <a:ext cx="3505868" cy="276999"/>
          </a:xfrm>
          <a:prstGeom prst="rect">
            <a:avLst/>
          </a:prstGeom>
        </p:spPr>
        <p:txBody>
          <a:bodyPr wrap="square">
            <a:spAutoFit/>
          </a:bodyPr>
          <a:lstStyle/>
          <a:p>
            <a:pPr lvl="0">
              <a:defRPr sz="1800" b="0" spc="0">
                <a:solidFill>
                  <a:srgbClr val="000000"/>
                </a:solidFill>
              </a:defRPr>
            </a:pPr>
            <a:r>
              <a:rPr lang="id-ID" sz="1200" spc="450" dirty="0">
                <a:solidFill>
                  <a:schemeClr val="bg1">
                    <a:lumMod val="50000"/>
                  </a:schemeClr>
                </a:solidFill>
                <a:latin typeface="Calibri" panose="020F0502020204030204" pitchFamily="34" charset="0"/>
                <a:ea typeface="Lato" panose="020F0502020204030203" pitchFamily="34" charset="0"/>
                <a:cs typeface="Calibri" panose="020F0502020204030204" pitchFamily="34" charset="0"/>
              </a:rPr>
              <a:t>YOU CAN WRITE ANY SUBS</a:t>
            </a:r>
          </a:p>
        </p:txBody>
      </p:sp>
    </p:spTree>
    <p:extLst>
      <p:ext uri="{BB962C8B-B14F-4D97-AF65-F5344CB8AC3E}">
        <p14:creationId xmlns:p14="http://schemas.microsoft.com/office/powerpoint/2010/main" val="340897190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lassholder for bilde 16">
            <a:extLst>
              <a:ext uri="{FF2B5EF4-FFF2-40B4-BE49-F238E27FC236}">
                <a16:creationId xmlns:a16="http://schemas.microsoft.com/office/drawing/2014/main" id="{81DAD4D1-0B57-7E45-9718-33324F24F47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 r="8"/>
          <a:stretch>
            <a:fillRect/>
          </a:stretch>
        </p:blipFill>
        <p:spPr>
          <a:xfrm>
            <a:off x="0" y="1588"/>
            <a:ext cx="18288000" cy="10288587"/>
          </a:xfrm>
        </p:spPr>
      </p:pic>
      <p:grpSp>
        <p:nvGrpSpPr>
          <p:cNvPr id="2" name="Gruppe 1">
            <a:extLst>
              <a:ext uri="{FF2B5EF4-FFF2-40B4-BE49-F238E27FC236}">
                <a16:creationId xmlns:a16="http://schemas.microsoft.com/office/drawing/2014/main" id="{1577B37F-6614-8243-80C8-3B4D5AFC5C92}"/>
              </a:ext>
            </a:extLst>
          </p:cNvPr>
          <p:cNvGrpSpPr/>
          <p:nvPr/>
        </p:nvGrpSpPr>
        <p:grpSpPr>
          <a:xfrm>
            <a:off x="11925645" y="3238394"/>
            <a:ext cx="2458501" cy="2326197"/>
            <a:chOff x="11925645" y="3238394"/>
            <a:chExt cx="2458501" cy="2326197"/>
          </a:xfrm>
        </p:grpSpPr>
        <p:sp>
          <p:nvSpPr>
            <p:cNvPr id="12" name="Ellipse 11">
              <a:extLst>
                <a:ext uri="{FF2B5EF4-FFF2-40B4-BE49-F238E27FC236}">
                  <a16:creationId xmlns:a16="http://schemas.microsoft.com/office/drawing/2014/main" id="{CFE636E9-F594-5B46-ADA4-B128DF619101}"/>
                </a:ext>
              </a:extLst>
            </p:cNvPr>
            <p:cNvSpPr/>
            <p:nvPr/>
          </p:nvSpPr>
          <p:spPr>
            <a:xfrm>
              <a:off x="11925645" y="3238394"/>
              <a:ext cx="2326197" cy="2326197"/>
            </a:xfrm>
            <a:prstGeom prst="ellipse">
              <a:avLst/>
            </a:prstGeom>
            <a:solidFill>
              <a:srgbClr val="F7AF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4050"/>
            </a:p>
          </p:txBody>
        </p:sp>
        <p:sp>
          <p:nvSpPr>
            <p:cNvPr id="13" name="TekstSylinder 12">
              <a:extLst>
                <a:ext uri="{FF2B5EF4-FFF2-40B4-BE49-F238E27FC236}">
                  <a16:creationId xmlns:a16="http://schemas.microsoft.com/office/drawing/2014/main" id="{9F9526F4-2BF5-3B45-9081-FA01D0422D13}"/>
                </a:ext>
              </a:extLst>
            </p:cNvPr>
            <p:cNvSpPr txBox="1"/>
            <p:nvPr/>
          </p:nvSpPr>
          <p:spPr>
            <a:xfrm>
              <a:off x="12216629" y="3668251"/>
              <a:ext cx="2167517" cy="1477328"/>
            </a:xfrm>
            <a:prstGeom prst="rect">
              <a:avLst/>
            </a:prstGeom>
            <a:noFill/>
            <a:effectLst>
              <a:outerShdw blurRad="63500" sx="102000" sy="102000" algn="ctr" rotWithShape="0">
                <a:prstClr val="black">
                  <a:alpha val="40000"/>
                </a:prstClr>
              </a:outerShdw>
            </a:effectLst>
          </p:spPr>
          <p:txBody>
            <a:bodyPr wrap="square" rtlCol="0">
              <a:spAutoFit/>
            </a:bodyPr>
            <a:lstStyle/>
            <a:p>
              <a:r>
                <a:rPr lang="nb-NO" sz="9000" dirty="0">
                  <a:solidFill>
                    <a:schemeClr val="bg1"/>
                  </a:solidFill>
                </a:rPr>
                <a:t>99,-</a:t>
              </a:r>
              <a:endParaRPr sz="9000" dirty="0">
                <a:solidFill>
                  <a:schemeClr val="bg1"/>
                </a:solidFill>
              </a:endParaRPr>
            </a:p>
          </p:txBody>
        </p:sp>
      </p:grpSp>
      <p:sp>
        <p:nvSpPr>
          <p:cNvPr id="14" name="Rectangle 4">
            <a:extLst>
              <a:ext uri="{FF2B5EF4-FFF2-40B4-BE49-F238E27FC236}">
                <a16:creationId xmlns:a16="http://schemas.microsoft.com/office/drawing/2014/main" id="{F440ECC8-C613-664C-BF30-9912C4A58294}"/>
              </a:ext>
            </a:extLst>
          </p:cNvPr>
          <p:cNvSpPr/>
          <p:nvPr/>
        </p:nvSpPr>
        <p:spPr>
          <a:xfrm>
            <a:off x="9942911" y="1319512"/>
            <a:ext cx="8345091" cy="553998"/>
          </a:xfrm>
          <a:prstGeom prst="rect">
            <a:avLst/>
          </a:prstGeom>
          <a:solidFill>
            <a:schemeClr val="bg1">
              <a:lumMod val="65000"/>
            </a:schemeClr>
          </a:solidFill>
          <a:effectLst>
            <a:outerShdw blurRad="50800" dist="38100" dir="5400000" algn="t" rotWithShape="0">
              <a:prstClr val="black">
                <a:alpha val="40000"/>
              </a:prstClr>
            </a:outerShdw>
          </a:effectLst>
        </p:spPr>
        <p:txBody>
          <a:bodyPr wrap="square">
            <a:spAutoFit/>
          </a:bodyPr>
          <a:lstStyle/>
          <a:p>
            <a:pPr lvl="0">
              <a:defRPr sz="1800" b="0" spc="0">
                <a:solidFill>
                  <a:srgbClr val="000000"/>
                </a:solidFill>
              </a:defRPr>
            </a:pPr>
            <a:r>
              <a:rPr lang="id-ID" sz="3000" spc="450" dirty="0">
                <a:solidFill>
                  <a:schemeClr val="bg1"/>
                </a:solidFill>
                <a:latin typeface="Calibri" panose="020F0502020204030204" pitchFamily="34" charset="0"/>
                <a:ea typeface="Lato Heavy" panose="020F0502020204030203" pitchFamily="34" charset="0"/>
                <a:cs typeface="Calibri" panose="020F0502020204030204" pitchFamily="34" charset="0"/>
              </a:rPr>
              <a:t>Right Image</a:t>
            </a:r>
          </a:p>
        </p:txBody>
      </p:sp>
      <p:sp>
        <p:nvSpPr>
          <p:cNvPr id="15" name="Rectangle 9">
            <a:extLst>
              <a:ext uri="{FF2B5EF4-FFF2-40B4-BE49-F238E27FC236}">
                <a16:creationId xmlns:a16="http://schemas.microsoft.com/office/drawing/2014/main" id="{81896CCC-7600-9A43-A5E5-BB223C69C657}"/>
              </a:ext>
            </a:extLst>
          </p:cNvPr>
          <p:cNvSpPr/>
          <p:nvPr/>
        </p:nvSpPr>
        <p:spPr>
          <a:xfrm>
            <a:off x="9942911" y="2148373"/>
            <a:ext cx="14449070" cy="369332"/>
          </a:xfrm>
          <a:prstGeom prst="rect">
            <a:avLst/>
          </a:prstGeom>
        </p:spPr>
        <p:txBody>
          <a:bodyPr wrap="square">
            <a:spAutoFit/>
          </a:bodyPr>
          <a:lstStyle/>
          <a:p>
            <a:pPr lvl="0">
              <a:defRPr sz="1800" b="0" spc="0">
                <a:solidFill>
                  <a:srgbClr val="000000"/>
                </a:solidFill>
              </a:defRPr>
            </a:pPr>
            <a:r>
              <a:rPr lang="id-ID" sz="1800" spc="675" dirty="0">
                <a:solidFill>
                  <a:schemeClr val="tx1">
                    <a:lumMod val="50000"/>
                    <a:lumOff val="50000"/>
                  </a:schemeClr>
                </a:solidFill>
                <a:latin typeface="Calibri" panose="020F0502020204030204" pitchFamily="34" charset="0"/>
                <a:ea typeface="Lato" panose="020F0502020204030203" pitchFamily="34" charset="0"/>
                <a:cs typeface="Calibri" panose="020F0502020204030204" pitchFamily="34" charset="0"/>
              </a:rPr>
              <a:t>YOU CAN WRITE ANY SUBS</a:t>
            </a:r>
          </a:p>
        </p:txBody>
      </p:sp>
    </p:spTree>
    <p:extLst>
      <p:ext uri="{BB962C8B-B14F-4D97-AF65-F5344CB8AC3E}">
        <p14:creationId xmlns:p14="http://schemas.microsoft.com/office/powerpoint/2010/main" val="128036722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200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lassholder for bilde 16">
            <a:extLst>
              <a:ext uri="{FF2B5EF4-FFF2-40B4-BE49-F238E27FC236}">
                <a16:creationId xmlns:a16="http://schemas.microsoft.com/office/drawing/2014/main" id="{83BC7C5F-40BC-0B45-BCF0-53793E832F3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3266" b="13266"/>
          <a:stretch>
            <a:fillRect/>
          </a:stretch>
        </p:blipFill>
        <p:spPr>
          <a:xfrm>
            <a:off x="0" y="794"/>
            <a:ext cx="18288000" cy="10287000"/>
          </a:xfrm>
        </p:spPr>
      </p:pic>
      <p:sp>
        <p:nvSpPr>
          <p:cNvPr id="5" name="Rectangle 4"/>
          <p:cNvSpPr/>
          <p:nvPr/>
        </p:nvSpPr>
        <p:spPr>
          <a:xfrm>
            <a:off x="9942911" y="1319512"/>
            <a:ext cx="8345091" cy="553998"/>
          </a:xfrm>
          <a:prstGeom prst="rect">
            <a:avLst/>
          </a:prstGeom>
          <a:solidFill>
            <a:srgbClr val="F7AFB4"/>
          </a:solidFill>
          <a:effectLst>
            <a:outerShdw blurRad="50800" dist="38100" dir="5400000" algn="t" rotWithShape="0">
              <a:prstClr val="black">
                <a:alpha val="40000"/>
              </a:prstClr>
            </a:outerShdw>
          </a:effectLst>
        </p:spPr>
        <p:txBody>
          <a:bodyPr wrap="square">
            <a:spAutoFit/>
          </a:bodyPr>
          <a:lstStyle/>
          <a:p>
            <a:pPr lvl="0">
              <a:defRPr sz="1800" b="0" spc="0">
                <a:solidFill>
                  <a:srgbClr val="000000"/>
                </a:solidFill>
              </a:defRPr>
            </a:pPr>
            <a:r>
              <a:rPr lang="id-ID" sz="3000" spc="450" dirty="0">
                <a:solidFill>
                  <a:schemeClr val="bg1"/>
                </a:solidFill>
                <a:latin typeface="Calibri" panose="020F0502020204030204" pitchFamily="34" charset="0"/>
                <a:ea typeface="Lato Heavy" panose="020F0502020204030203" pitchFamily="34" charset="0"/>
                <a:cs typeface="Calibri" panose="020F0502020204030204" pitchFamily="34" charset="0"/>
              </a:rPr>
              <a:t>Right Image</a:t>
            </a:r>
          </a:p>
        </p:txBody>
      </p:sp>
      <p:grpSp>
        <p:nvGrpSpPr>
          <p:cNvPr id="2" name="Gruppe 1">
            <a:extLst>
              <a:ext uri="{FF2B5EF4-FFF2-40B4-BE49-F238E27FC236}">
                <a16:creationId xmlns:a16="http://schemas.microsoft.com/office/drawing/2014/main" id="{0ABA6E37-3086-EA45-BDE3-4AF4AE6A2EEA}"/>
              </a:ext>
            </a:extLst>
          </p:cNvPr>
          <p:cNvGrpSpPr/>
          <p:nvPr/>
        </p:nvGrpSpPr>
        <p:grpSpPr>
          <a:xfrm>
            <a:off x="11915775" y="3094769"/>
            <a:ext cx="3346093" cy="2828925"/>
            <a:chOff x="11915775" y="3094769"/>
            <a:chExt cx="3346093" cy="2828925"/>
          </a:xfrm>
        </p:grpSpPr>
        <p:sp>
          <p:nvSpPr>
            <p:cNvPr id="18" name="Ellipse 17">
              <a:extLst>
                <a:ext uri="{FF2B5EF4-FFF2-40B4-BE49-F238E27FC236}">
                  <a16:creationId xmlns:a16="http://schemas.microsoft.com/office/drawing/2014/main" id="{91220E1E-E0DA-B441-996C-045AC2623F17}"/>
                </a:ext>
              </a:extLst>
            </p:cNvPr>
            <p:cNvSpPr/>
            <p:nvPr/>
          </p:nvSpPr>
          <p:spPr>
            <a:xfrm>
              <a:off x="11915775" y="3094769"/>
              <a:ext cx="2828925" cy="2828925"/>
            </a:xfrm>
            <a:prstGeom prst="ellipse">
              <a:avLst/>
            </a:prstGeom>
            <a:solidFill>
              <a:schemeClr val="bg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4050"/>
            </a:p>
          </p:txBody>
        </p:sp>
        <p:sp>
          <p:nvSpPr>
            <p:cNvPr id="19" name="TekstSylinder 18">
              <a:extLst>
                <a:ext uri="{FF2B5EF4-FFF2-40B4-BE49-F238E27FC236}">
                  <a16:creationId xmlns:a16="http://schemas.microsoft.com/office/drawing/2014/main" id="{7C01228E-FC5F-1E45-8F2D-59F5B78D06BC}"/>
                </a:ext>
              </a:extLst>
            </p:cNvPr>
            <p:cNvSpPr txBox="1"/>
            <p:nvPr/>
          </p:nvSpPr>
          <p:spPr>
            <a:xfrm>
              <a:off x="12074138" y="3713221"/>
              <a:ext cx="3187730" cy="1477328"/>
            </a:xfrm>
            <a:prstGeom prst="rect">
              <a:avLst/>
            </a:prstGeom>
            <a:noFill/>
            <a:effectLst>
              <a:outerShdw blurRad="63500" sx="102000" sy="102000" algn="ctr" rotWithShape="0">
                <a:prstClr val="black">
                  <a:alpha val="40000"/>
                </a:prstClr>
              </a:outerShdw>
            </a:effectLst>
          </p:spPr>
          <p:txBody>
            <a:bodyPr wrap="square" rtlCol="0">
              <a:spAutoFit/>
            </a:bodyPr>
            <a:lstStyle/>
            <a:p>
              <a:r>
                <a:rPr lang="nb-NO" sz="9000" dirty="0">
                  <a:solidFill>
                    <a:schemeClr val="bg1"/>
                  </a:solidFill>
                </a:rPr>
                <a:t>499</a:t>
              </a:r>
              <a:r>
                <a:rPr lang="nb-NO" sz="9000" spc="-450" dirty="0">
                  <a:solidFill>
                    <a:schemeClr val="bg1"/>
                  </a:solidFill>
                </a:rPr>
                <a:t>,-</a:t>
              </a:r>
              <a:endParaRPr sz="9000" spc="-450" dirty="0">
                <a:solidFill>
                  <a:schemeClr val="bg1"/>
                </a:solidFill>
              </a:endParaRPr>
            </a:p>
          </p:txBody>
        </p:sp>
      </p:grpSp>
      <p:sp>
        <p:nvSpPr>
          <p:cNvPr id="20" name="Rectangle 6">
            <a:extLst>
              <a:ext uri="{FF2B5EF4-FFF2-40B4-BE49-F238E27FC236}">
                <a16:creationId xmlns:a16="http://schemas.microsoft.com/office/drawing/2014/main" id="{17E67602-42E3-0C49-9059-FAC23FA491BC}"/>
              </a:ext>
            </a:extLst>
          </p:cNvPr>
          <p:cNvSpPr/>
          <p:nvPr/>
        </p:nvSpPr>
        <p:spPr>
          <a:xfrm>
            <a:off x="9994345" y="2132621"/>
            <a:ext cx="8110775" cy="369332"/>
          </a:xfrm>
          <a:prstGeom prst="rect">
            <a:avLst/>
          </a:prstGeom>
        </p:spPr>
        <p:txBody>
          <a:bodyPr wrap="square">
            <a:spAutoFit/>
          </a:bodyPr>
          <a:lstStyle/>
          <a:p>
            <a:pPr lvl="0">
              <a:defRPr sz="1800" b="0" spc="0">
                <a:solidFill>
                  <a:srgbClr val="000000"/>
                </a:solidFill>
              </a:defRPr>
            </a:pPr>
            <a:r>
              <a:rPr lang="id-ID" sz="1800" spc="450" dirty="0">
                <a:solidFill>
                  <a:schemeClr val="bg1"/>
                </a:solidFill>
                <a:latin typeface="Calibri" panose="020F0502020204030204" pitchFamily="34" charset="0"/>
                <a:ea typeface="Lato" panose="020F0502020204030203" pitchFamily="34" charset="0"/>
                <a:cs typeface="Calibri" panose="020F0502020204030204" pitchFamily="34" charset="0"/>
              </a:rPr>
              <a:t>YOU CAN WRITE ANY SUBS</a:t>
            </a:r>
          </a:p>
        </p:txBody>
      </p:sp>
    </p:spTree>
    <p:extLst>
      <p:ext uri="{BB962C8B-B14F-4D97-AF65-F5344CB8AC3E}">
        <p14:creationId xmlns:p14="http://schemas.microsoft.com/office/powerpoint/2010/main" val="1048540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250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545</TotalTime>
  <Words>282</Words>
  <Application>Microsoft Macintosh PowerPoint</Application>
  <PresentationFormat>Egendefinert</PresentationFormat>
  <Paragraphs>37</Paragraphs>
  <Slides>11</Slides>
  <Notes>1</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11</vt:i4>
      </vt:variant>
    </vt:vector>
  </HeadingPairs>
  <TitlesOfParts>
    <vt:vector size="17" baseType="lpstr">
      <vt:lpstr>Arial</vt:lpstr>
      <vt:lpstr>Calibri</vt:lpstr>
      <vt:lpstr>Calibri Light</vt:lpstr>
      <vt:lpstr>Lato</vt:lpstr>
      <vt:lpstr>Lato Heavy</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Cecilie Rubach</cp:lastModifiedBy>
  <cp:revision>276</cp:revision>
  <dcterms:created xsi:type="dcterms:W3CDTF">2018-02-11T12:23:16Z</dcterms:created>
  <dcterms:modified xsi:type="dcterms:W3CDTF">2018-08-30T07:56:28Z</dcterms:modified>
</cp:coreProperties>
</file>