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58" r:id="rId3"/>
    <p:sldId id="259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3716000" cy="24382413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89"/>
  </p:normalViewPr>
  <p:slideViewPr>
    <p:cSldViewPr snapToGrid="0" snapToObjects="1" showGuides="1">
      <p:cViewPr varScale="1">
        <p:scale>
          <a:sx n="30" d="100"/>
          <a:sy n="30" d="100"/>
        </p:scale>
        <p:origin x="228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5AFD7BE-2A92-B14F-A843-F2B54BF863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9714" y="793"/>
            <a:ext cx="11756572" cy="24382413"/>
          </a:xfrm>
          <a:prstGeom prst="rect">
            <a:avLst/>
          </a:prstGeom>
          <a:solidFill>
            <a:srgbClr val="F7AFB4">
              <a:alpha val="25000"/>
            </a:srgbClr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405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2CC4D92-F205-6743-943A-64AE3302C0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714" y="1874343"/>
            <a:ext cx="11756573" cy="12758057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070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B4AB48B-C075-7D4F-A60E-5E2D7967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716000" cy="13697712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8727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B4AB48B-C075-7D4F-A60E-5E2D7967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118975"/>
            <a:ext cx="13716000" cy="12263438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7447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B4AB48B-C075-7D4F-A60E-5E2D7967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3716000" cy="24382413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F359B89-9F7F-DA4F-988D-D890D80A1FA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3233523" y="16546285"/>
            <a:ext cx="10482477" cy="7141028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4050"/>
          </a:p>
        </p:txBody>
      </p:sp>
    </p:spTree>
    <p:extLst>
      <p:ext uri="{BB962C8B-B14F-4D97-AF65-F5344CB8AC3E}">
        <p14:creationId xmlns:p14="http://schemas.microsoft.com/office/powerpoint/2010/main" val="244246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B4AB48B-C075-7D4F-A60E-5E2D7967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716000" cy="24382413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396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02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B4AB48B-C075-7D4F-A60E-5E2D7967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715999" cy="12779263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0937806-2624-BF4C-A03D-566C2677AE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69527" y="13148206"/>
            <a:ext cx="8146473" cy="4862945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9792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B4AB48B-C075-7D4F-A60E-5E2D7967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3715999" cy="11887200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0937806-2624-BF4C-A03D-566C2677AE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235543"/>
            <a:ext cx="13716000" cy="12146869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28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B4AB48B-C075-7D4F-A60E-5E2D7967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654" y="1205345"/>
            <a:ext cx="11430001" cy="10598728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0937806-2624-BF4C-A03D-566C2677AE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80654" y="12095012"/>
            <a:ext cx="11430002" cy="10764985"/>
          </a:xfrm>
          <a:custGeom>
            <a:avLst/>
            <a:gdLst>
              <a:gd name="connsiteX0" fmla="*/ 0 w 6153150"/>
              <a:gd name="connsiteY0" fmla="*/ 0 h 5495925"/>
              <a:gd name="connsiteX1" fmla="*/ 6153150 w 6153150"/>
              <a:gd name="connsiteY1" fmla="*/ 0 h 5495925"/>
              <a:gd name="connsiteX2" fmla="*/ 6153150 w 6153150"/>
              <a:gd name="connsiteY2" fmla="*/ 5495925 h 5495925"/>
              <a:gd name="connsiteX3" fmla="*/ 0 w 6153150"/>
              <a:gd name="connsiteY3" fmla="*/ 5495925 h 54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5495925">
                <a:moveTo>
                  <a:pt x="0" y="0"/>
                </a:moveTo>
                <a:lnTo>
                  <a:pt x="6153150" y="0"/>
                </a:lnTo>
                <a:lnTo>
                  <a:pt x="6153150" y="5495925"/>
                </a:lnTo>
                <a:lnTo>
                  <a:pt x="0" y="5495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on</a:t>
            </a:r>
            <a:r>
              <a:rPr lang="id-ID" dirty="0"/>
              <a:t> </a:t>
            </a:r>
            <a:r>
              <a:rPr lang="id-ID" dirty="0" err="1"/>
              <a:t>image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316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8E57-4462-FB4B-990F-2F073A0AB47B}" type="datetimeFigureOut">
              <a:rPr lang="nb-NO" smtClean="0"/>
              <a:t>30.08.2018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2413-55AD-274A-A61E-3151FC51DF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89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  <p:sldLayoutId id="2147483668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databeat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E2D92FD-6425-004B-A4AD-A001A4DB5742}"/>
              </a:ext>
            </a:extLst>
          </p:cNvPr>
          <p:cNvSpPr/>
          <p:nvPr/>
        </p:nvSpPr>
        <p:spPr>
          <a:xfrm>
            <a:off x="979714" y="660569"/>
            <a:ext cx="117565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lang="id-ID" sz="30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 CAN WRITE ANY SUBS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523916-8912-A049-BC51-CB5C8549174A}"/>
              </a:ext>
            </a:extLst>
          </p:cNvPr>
          <p:cNvSpPr/>
          <p:nvPr/>
        </p:nvSpPr>
        <p:spPr>
          <a:xfrm>
            <a:off x="2772390" y="18843789"/>
            <a:ext cx="8766468" cy="369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Lorem ipsum dolor sit amet, lacus nulla ac netus nibh aliquet, porttitor ligula justo libero vivamus porttitor dolor, </a:t>
            </a:r>
            <a:r>
              <a:rPr lang="id-ID" sz="4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conubia</a:t>
            </a: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4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mollit</a:t>
            </a:r>
            <a:endParaRPr lang="id-ID" sz="4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0B69AFD-D84E-DF49-8405-6204DD83F10A}"/>
              </a:ext>
            </a:extLst>
          </p:cNvPr>
          <p:cNvSpPr/>
          <p:nvPr/>
        </p:nvSpPr>
        <p:spPr>
          <a:xfrm>
            <a:off x="2772389" y="16118049"/>
            <a:ext cx="80863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7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Mood and Feeling by Bucci.</a:t>
            </a:r>
          </a:p>
        </p:txBody>
      </p:sp>
      <p:pic>
        <p:nvPicPr>
          <p:cNvPr id="19" name="Plassholder for bilde 18">
            <a:extLst>
              <a:ext uri="{FF2B5EF4-FFF2-40B4-BE49-F238E27FC236}">
                <a16:creationId xmlns:a16="http://schemas.microsoft.com/office/drawing/2014/main" id="{AB2B4D96-CB7D-D742-9FF1-E3DF87693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080" r="24080"/>
          <a:stretch>
            <a:fillRect/>
          </a:stretch>
        </p:blipFill>
        <p:spPr/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E2E13E17-27FE-9A49-B570-A117173FD50B}"/>
              </a:ext>
            </a:extLst>
          </p:cNvPr>
          <p:cNvGrpSpPr/>
          <p:nvPr/>
        </p:nvGrpSpPr>
        <p:grpSpPr>
          <a:xfrm>
            <a:off x="2772389" y="6633394"/>
            <a:ext cx="5597508" cy="3757822"/>
            <a:chOff x="2772389" y="6633394"/>
            <a:chExt cx="5597508" cy="3757822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E812E43-36A6-764F-B778-222285727C9A}"/>
                </a:ext>
              </a:extLst>
            </p:cNvPr>
            <p:cNvSpPr/>
            <p:nvPr/>
          </p:nvSpPr>
          <p:spPr>
            <a:xfrm>
              <a:off x="2772389" y="6633394"/>
              <a:ext cx="3757822" cy="3757822"/>
            </a:xfrm>
            <a:prstGeom prst="ellipse">
              <a:avLst/>
            </a:prstGeom>
            <a:solidFill>
              <a:srgbClr val="F7AFB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050"/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C5B45341-B7E8-0043-9B0D-57964CD3BB49}"/>
                </a:ext>
              </a:extLst>
            </p:cNvPr>
            <p:cNvSpPr txBox="1"/>
            <p:nvPr/>
          </p:nvSpPr>
          <p:spPr>
            <a:xfrm>
              <a:off x="3285376" y="7298388"/>
              <a:ext cx="5084521" cy="240065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b-NO" sz="15000" dirty="0">
                  <a:solidFill>
                    <a:schemeClr val="bg1"/>
                  </a:solidFill>
                </a:rPr>
                <a:t>99,-</a:t>
              </a:r>
              <a:endParaRPr sz="1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003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088E77A5-9701-3B44-87AB-A536B32FCD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548" r="17548"/>
          <a:stretch>
            <a:fillRect/>
          </a:stretch>
        </p:blipFill>
        <p:spPr>
          <a:xfrm>
            <a:off x="0" y="-1"/>
            <a:ext cx="13715999" cy="12235543"/>
          </a:xfrm>
        </p:spPr>
      </p:pic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69B82C2A-24B1-EF46-9E1C-9764B7AF0B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762" r="3762"/>
          <a:stretch>
            <a:fillRect/>
          </a:stretch>
        </p:blipFill>
        <p:spPr>
          <a:xfrm>
            <a:off x="0" y="12235543"/>
            <a:ext cx="13716000" cy="12146869"/>
          </a:xfr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9F382B19-F430-7642-9E06-F5B18A7CD395}"/>
              </a:ext>
            </a:extLst>
          </p:cNvPr>
          <p:cNvSpPr/>
          <p:nvPr/>
        </p:nvSpPr>
        <p:spPr>
          <a:xfrm rot="5400000">
            <a:off x="9400364" y="16039704"/>
            <a:ext cx="6647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3000" spc="45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 CAN WRITE ANY SUBS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9C68F78-FD50-6344-9387-2ECF94A723F3}"/>
              </a:ext>
            </a:extLst>
          </p:cNvPr>
          <p:cNvSpPr/>
          <p:nvPr/>
        </p:nvSpPr>
        <p:spPr>
          <a:xfrm>
            <a:off x="1367029" y="10723417"/>
            <a:ext cx="3527725" cy="35277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05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1B83231-9E55-804C-812B-F2BE6473B110}"/>
              </a:ext>
            </a:extLst>
          </p:cNvPr>
          <p:cNvSpPr txBox="1"/>
          <p:nvPr/>
        </p:nvSpPr>
        <p:spPr>
          <a:xfrm rot="21232610">
            <a:off x="2035292" y="11470035"/>
            <a:ext cx="2668111" cy="17851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b-NO" sz="5500" dirty="0">
                <a:solidFill>
                  <a:schemeClr val="bg1"/>
                </a:solidFill>
              </a:rPr>
              <a:t>New</a:t>
            </a:r>
          </a:p>
          <a:p>
            <a:r>
              <a:rPr lang="nb-NO" sz="5500" dirty="0" err="1">
                <a:solidFill>
                  <a:schemeClr val="bg1"/>
                </a:solidFill>
              </a:rPr>
              <a:t>Shoes</a:t>
            </a:r>
            <a:r>
              <a:rPr lang="nb-NO" sz="5500" dirty="0">
                <a:solidFill>
                  <a:schemeClr val="bg1"/>
                </a:solidFill>
              </a:rPr>
              <a:t>?</a:t>
            </a:r>
            <a:endParaRPr sz="5500" dirty="0">
              <a:solidFill>
                <a:schemeClr val="bg1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77E34AC-D64F-CC41-9107-FB1B802D0C5E}"/>
              </a:ext>
            </a:extLst>
          </p:cNvPr>
          <p:cNvSpPr/>
          <p:nvPr/>
        </p:nvSpPr>
        <p:spPr>
          <a:xfrm>
            <a:off x="7545412" y="12927703"/>
            <a:ext cx="5178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4000" spc="45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2 SHOES FOR THE PRIZE OF 1</a:t>
            </a:r>
          </a:p>
        </p:txBody>
      </p:sp>
    </p:spTree>
    <p:extLst>
      <p:ext uri="{BB962C8B-B14F-4D97-AF65-F5344CB8AC3E}">
        <p14:creationId xmlns:p14="http://schemas.microsoft.com/office/powerpoint/2010/main" val="503308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1751E541-90BF-314D-8341-DFF416FC4D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842" r="5842"/>
          <a:stretch>
            <a:fillRect/>
          </a:stretch>
        </p:blipFill>
        <p:spPr>
          <a:xfrm>
            <a:off x="1080654" y="1553689"/>
            <a:ext cx="11430001" cy="10598728"/>
          </a:xfrm>
        </p:spPr>
      </p:pic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5F71AB20-9A7C-8E45-9DBB-5899D25691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3512" b="23512"/>
          <a:stretch>
            <a:fillRect/>
          </a:stretch>
        </p:blipFill>
        <p:spPr>
          <a:xfrm>
            <a:off x="1080654" y="12443356"/>
            <a:ext cx="11430002" cy="10764985"/>
          </a:xfr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02E77B0-D8D5-5642-B826-127F52BFD665}"/>
              </a:ext>
            </a:extLst>
          </p:cNvPr>
          <p:cNvSpPr txBox="1">
            <a:spLocks/>
          </p:cNvSpPr>
          <p:nvPr/>
        </p:nvSpPr>
        <p:spPr>
          <a:xfrm>
            <a:off x="0" y="655188"/>
            <a:ext cx="13716000" cy="1100313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30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FOLLOW US AT </a:t>
            </a:r>
            <a:r>
              <a:rPr lang="id-ID" sz="30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  <a:hlinkClick r:id="rId4"/>
              </a:rPr>
              <a:t>WWW.DATABEAT.NET</a:t>
            </a:r>
            <a:r>
              <a:rPr lang="id-ID" sz="30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862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B902540-8EC5-1D46-9075-EC661D32830D}"/>
              </a:ext>
            </a:extLst>
          </p:cNvPr>
          <p:cNvSpPr/>
          <p:nvPr/>
        </p:nvSpPr>
        <p:spPr>
          <a:xfrm>
            <a:off x="1819443" y="16403689"/>
            <a:ext cx="113646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Mood and Feeling by Bucci.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CFF3977-CF78-3B43-AEAD-A1DE817F748D}"/>
              </a:ext>
            </a:extLst>
          </p:cNvPr>
          <p:cNvSpPr/>
          <p:nvPr/>
        </p:nvSpPr>
        <p:spPr>
          <a:xfrm>
            <a:off x="1819443" y="20216870"/>
            <a:ext cx="74038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50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Subtitle Here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4989C32-C705-F44C-941F-C9B15F41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697712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483E6AAF-F470-1D45-AF14-3611B70A2186}"/>
              </a:ext>
            </a:extLst>
          </p:cNvPr>
          <p:cNvGrpSpPr/>
          <p:nvPr/>
        </p:nvGrpSpPr>
        <p:grpSpPr>
          <a:xfrm>
            <a:off x="7501786" y="2293386"/>
            <a:ext cx="4102641" cy="4102641"/>
            <a:chOff x="7501786" y="2293386"/>
            <a:chExt cx="4102641" cy="4102641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C113E11-FE61-D446-913B-E1420E63FBC0}"/>
                </a:ext>
              </a:extLst>
            </p:cNvPr>
            <p:cNvSpPr/>
            <p:nvPr/>
          </p:nvSpPr>
          <p:spPr>
            <a:xfrm>
              <a:off x="7501786" y="2293386"/>
              <a:ext cx="4102641" cy="410264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050"/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80B929FC-A1C5-864E-A22F-1C47929F7E0B}"/>
                </a:ext>
              </a:extLst>
            </p:cNvPr>
            <p:cNvSpPr txBox="1"/>
            <p:nvPr/>
          </p:nvSpPr>
          <p:spPr>
            <a:xfrm>
              <a:off x="8133414" y="3100836"/>
              <a:ext cx="3187730" cy="240065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b-NO" sz="15000" dirty="0">
                  <a:solidFill>
                    <a:schemeClr val="bg1"/>
                  </a:solidFill>
                </a:rPr>
                <a:t>99,-</a:t>
              </a:r>
              <a:endParaRPr sz="1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950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9690AAA-93AA-3B46-B4D6-DB0404AAA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1"/>
          <a:stretch/>
        </p:blipFill>
        <p:spPr>
          <a:xfrm>
            <a:off x="0" y="12118975"/>
            <a:ext cx="13716000" cy="12263438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4161AFB-BD4D-3C49-81EC-AF1EB5334C1D}"/>
              </a:ext>
            </a:extLst>
          </p:cNvPr>
          <p:cNvSpPr/>
          <p:nvPr/>
        </p:nvSpPr>
        <p:spPr>
          <a:xfrm>
            <a:off x="1819442" y="6385100"/>
            <a:ext cx="10067757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Lorem ipsum dolor sit amet, lacus nulla ac netus nibh aliquet, </a:t>
            </a:r>
            <a:r>
              <a:rPr lang="id-ID" sz="4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porttitor</a:t>
            </a: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CF70D8-9A78-F34F-A8C7-30E59056B550}"/>
              </a:ext>
            </a:extLst>
          </p:cNvPr>
          <p:cNvSpPr/>
          <p:nvPr/>
        </p:nvSpPr>
        <p:spPr>
          <a:xfrm>
            <a:off x="1819442" y="9135793"/>
            <a:ext cx="5596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30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 CAN WRITE ANY SUBS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70C1E-BC90-EF42-9746-C5DA45ADBEC8}"/>
              </a:ext>
            </a:extLst>
          </p:cNvPr>
          <p:cNvSpPr/>
          <p:nvPr/>
        </p:nvSpPr>
        <p:spPr>
          <a:xfrm>
            <a:off x="1819443" y="2622110"/>
            <a:ext cx="113646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Mood </a:t>
            </a: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and Feeling </a:t>
            </a:r>
            <a:r>
              <a:rPr lang="id-ID" sz="10000" spc="4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by</a:t>
            </a: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Art.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E77B6E82-63C1-B342-89C1-DD3FD01AD634}"/>
              </a:ext>
            </a:extLst>
          </p:cNvPr>
          <p:cNvGrpSpPr/>
          <p:nvPr/>
        </p:nvGrpSpPr>
        <p:grpSpPr>
          <a:xfrm>
            <a:off x="7416023" y="10111196"/>
            <a:ext cx="4102641" cy="4102641"/>
            <a:chOff x="7416023" y="10111196"/>
            <a:chExt cx="4102641" cy="4102641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5A18E65-EBE3-7544-8AD8-1BDE74149761}"/>
                </a:ext>
              </a:extLst>
            </p:cNvPr>
            <p:cNvSpPr/>
            <p:nvPr/>
          </p:nvSpPr>
          <p:spPr>
            <a:xfrm>
              <a:off x="7416023" y="10111196"/>
              <a:ext cx="4102641" cy="410264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050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44872045-93E0-724C-B9FC-BD7F817D68F6}"/>
                </a:ext>
              </a:extLst>
            </p:cNvPr>
            <p:cNvSpPr txBox="1"/>
            <p:nvPr/>
          </p:nvSpPr>
          <p:spPr>
            <a:xfrm>
              <a:off x="8047651" y="10918646"/>
              <a:ext cx="3187730" cy="240065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b-NO" sz="15000" dirty="0">
                  <a:solidFill>
                    <a:schemeClr val="bg1"/>
                  </a:solidFill>
                </a:rPr>
                <a:t>99,-</a:t>
              </a:r>
              <a:endParaRPr sz="1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82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000">
        <p:fade/>
      </p:transition>
    </mc:Choice>
    <mc:Fallback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A03631EC-63B1-E145-A3D3-175F2F2288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" b="3"/>
          <a:stretch>
            <a:fillRect/>
          </a:stretch>
        </p:blipFill>
        <p:spPr/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0089CEE9-9B22-224F-B544-F4C69AF4045D}"/>
              </a:ext>
            </a:extLst>
          </p:cNvPr>
          <p:cNvSpPr/>
          <p:nvPr/>
        </p:nvSpPr>
        <p:spPr>
          <a:xfrm>
            <a:off x="435429" y="10606158"/>
            <a:ext cx="11766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 sz="1800" b="0" spc="0">
                <a:solidFill>
                  <a:srgbClr val="000000"/>
                </a:solidFill>
              </a:defRPr>
            </a:pPr>
            <a:r>
              <a:rPr lang="id-ID" sz="10000" spc="450" dirty="0">
                <a:solidFill>
                  <a:schemeClr val="bg1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Feel the beautiful moment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26CD2C3-D0F7-D043-B700-FF479DC30EC1}"/>
              </a:ext>
            </a:extLst>
          </p:cNvPr>
          <p:cNvSpPr/>
          <p:nvPr/>
        </p:nvSpPr>
        <p:spPr>
          <a:xfrm>
            <a:off x="4815249" y="6590907"/>
            <a:ext cx="3707431" cy="3707431"/>
          </a:xfrm>
          <a:prstGeom prst="ellipse">
            <a:avLst/>
          </a:prstGeom>
          <a:solidFill>
            <a:srgbClr val="F7AF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405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BE98888-B90A-B34D-821A-9B8BB8AB21D7}"/>
              </a:ext>
            </a:extLst>
          </p:cNvPr>
          <p:cNvSpPr txBox="1"/>
          <p:nvPr/>
        </p:nvSpPr>
        <p:spPr>
          <a:xfrm>
            <a:off x="5411033" y="7388040"/>
            <a:ext cx="2893933" cy="20928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b-NO" sz="13000" dirty="0">
                <a:solidFill>
                  <a:schemeClr val="bg1"/>
                </a:solidFill>
              </a:rPr>
              <a:t>99,-</a:t>
            </a:r>
            <a:endParaRPr sz="1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37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76B685B-374F-524E-A024-79543CE7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3715107" cy="24382413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E1D5AAEA-9792-054D-B05E-6773BB90C7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33523" y="16546285"/>
            <a:ext cx="10482477" cy="7141028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405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42F383-FE9A-9845-8512-269EBC6CED47}"/>
              </a:ext>
            </a:extLst>
          </p:cNvPr>
          <p:cNvSpPr/>
          <p:nvPr/>
        </p:nvSpPr>
        <p:spPr>
          <a:xfrm>
            <a:off x="4297104" y="17787698"/>
            <a:ext cx="77604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New </a:t>
            </a:r>
            <a:r>
              <a:rPr lang="id-ID" sz="10000" spc="4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shoe</a:t>
            </a: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8E057B-C789-5A4F-964E-E706281133F0}"/>
              </a:ext>
            </a:extLst>
          </p:cNvPr>
          <p:cNvSpPr/>
          <p:nvPr/>
        </p:nvSpPr>
        <p:spPr>
          <a:xfrm>
            <a:off x="4418303" y="19652677"/>
            <a:ext cx="5683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40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Subtitle Here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ACD99D5-6581-5243-BFC1-DEEC1B71E639}"/>
              </a:ext>
            </a:extLst>
          </p:cNvPr>
          <p:cNvSpPr/>
          <p:nvPr/>
        </p:nvSpPr>
        <p:spPr>
          <a:xfrm>
            <a:off x="4292157" y="20863140"/>
            <a:ext cx="836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Lorem ipsum dolor sit amet, lacus </a:t>
            </a:r>
            <a:r>
              <a:rPr lang="id-ID" sz="4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porttitor</a:t>
            </a: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dolor, </a:t>
            </a:r>
            <a:r>
              <a:rPr lang="id-ID" sz="4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conubia</a:t>
            </a: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4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mollit</a:t>
            </a: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078B762-F6F9-FA4B-A584-BD60D965E3AC}"/>
              </a:ext>
            </a:extLst>
          </p:cNvPr>
          <p:cNvSpPr/>
          <p:nvPr/>
        </p:nvSpPr>
        <p:spPr>
          <a:xfrm>
            <a:off x="892" y="1348172"/>
            <a:ext cx="13715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lang="id-ID" sz="4000" spc="45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 CAN WRITE ANY SUBS</a:t>
            </a:r>
          </a:p>
        </p:txBody>
      </p:sp>
    </p:spTree>
    <p:extLst>
      <p:ext uri="{BB962C8B-B14F-4D97-AF65-F5344CB8AC3E}">
        <p14:creationId xmlns:p14="http://schemas.microsoft.com/office/powerpoint/2010/main" val="4241818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C51332-A90A-D940-8452-8F09384ABE42}"/>
              </a:ext>
            </a:extLst>
          </p:cNvPr>
          <p:cNvSpPr/>
          <p:nvPr/>
        </p:nvSpPr>
        <p:spPr>
          <a:xfrm>
            <a:off x="1880882" y="5957350"/>
            <a:ext cx="10703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Lorem ipsum dolor sit amet, lacus nulla ac netus nibh aliquet, porttitor ligula justo.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D9D95E-28F2-A143-A073-E767B1F4D1AD}"/>
              </a:ext>
            </a:extLst>
          </p:cNvPr>
          <p:cNvSpPr/>
          <p:nvPr/>
        </p:nvSpPr>
        <p:spPr>
          <a:xfrm>
            <a:off x="1880882" y="2209028"/>
            <a:ext cx="107030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Mood and Feeling </a:t>
            </a:r>
          </a:p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10000" spc="4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by</a:t>
            </a: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 Bucci.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9767B1-57F3-024C-9501-F0D58BF9E8A2}"/>
              </a:ext>
            </a:extLst>
          </p:cNvPr>
          <p:cNvSpPr/>
          <p:nvPr/>
        </p:nvSpPr>
        <p:spPr>
          <a:xfrm>
            <a:off x="1880882" y="7734334"/>
            <a:ext cx="100458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30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 CAN WRITE ANY SUBS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010F400-CA74-924A-86F2-BFD1C6317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16" b="10530"/>
          <a:stretch/>
        </p:blipFill>
        <p:spPr>
          <a:xfrm>
            <a:off x="893" y="9447213"/>
            <a:ext cx="13715107" cy="149352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F7B1501F-9036-D142-A321-839455BB1D0D}"/>
              </a:ext>
            </a:extLst>
          </p:cNvPr>
          <p:cNvGrpSpPr/>
          <p:nvPr/>
        </p:nvGrpSpPr>
        <p:grpSpPr>
          <a:xfrm>
            <a:off x="8913924" y="8255261"/>
            <a:ext cx="3626419" cy="3485439"/>
            <a:chOff x="8913924" y="8255261"/>
            <a:chExt cx="3626419" cy="3485439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B077F643-C77A-844F-A0C6-CBC1D819D886}"/>
                </a:ext>
              </a:extLst>
            </p:cNvPr>
            <p:cNvSpPr/>
            <p:nvPr/>
          </p:nvSpPr>
          <p:spPr>
            <a:xfrm>
              <a:off x="8913924" y="8255261"/>
              <a:ext cx="3485439" cy="348543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050"/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AA1D3523-220A-7643-A5DF-3CFB43C7E695}"/>
                </a:ext>
              </a:extLst>
            </p:cNvPr>
            <p:cNvSpPr txBox="1"/>
            <p:nvPr/>
          </p:nvSpPr>
          <p:spPr>
            <a:xfrm>
              <a:off x="9352613" y="9219261"/>
              <a:ext cx="3187730" cy="163121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b-NO" sz="10000" dirty="0">
                  <a:solidFill>
                    <a:schemeClr val="bg1"/>
                  </a:solidFill>
                </a:rPr>
                <a:t>499,-</a:t>
              </a:r>
              <a:endParaRPr sz="1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316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29AA1CD3-DA36-744E-B51D-80A8B0CB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5999" cy="24382413"/>
          </a:xfrm>
          <a:prstGeom prst="rect">
            <a:avLst/>
          </a:prstGeom>
          <a:solidFill>
            <a:srgbClr val="F7AFB4">
              <a:alpha val="46000"/>
            </a:srgbClr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id-ID" sz="4050"/>
          </a:p>
        </p:txBody>
      </p:sp>
      <p:pic>
        <p:nvPicPr>
          <p:cNvPr id="23" name="Plassholder for bilde 22">
            <a:extLst>
              <a:ext uri="{FF2B5EF4-FFF2-40B4-BE49-F238E27FC236}">
                <a16:creationId xmlns:a16="http://schemas.microsoft.com/office/drawing/2014/main" id="{5559D7F3-EE92-674A-90CE-EF92D90314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877" r="2877"/>
          <a:stretch>
            <a:fillRect/>
          </a:stretch>
        </p:blipFill>
        <p:spPr>
          <a:xfrm>
            <a:off x="5569527" y="13148206"/>
            <a:ext cx="8146473" cy="4862945"/>
          </a:xfrm>
        </p:spPr>
      </p:pic>
      <p:pic>
        <p:nvPicPr>
          <p:cNvPr id="21" name="Plassholder for bilde 20">
            <a:extLst>
              <a:ext uri="{FF2B5EF4-FFF2-40B4-BE49-F238E27FC236}">
                <a16:creationId xmlns:a16="http://schemas.microsoft.com/office/drawing/2014/main" id="{59C77986-29BD-E746-B232-F6BEC6D27B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894" r="5894"/>
          <a:stretch>
            <a:fillRect/>
          </a:stretch>
        </p:blipFill>
        <p:spPr>
          <a:xfrm>
            <a:off x="0" y="-794"/>
            <a:ext cx="13763139" cy="12780057"/>
          </a:xfrm>
        </p:spPr>
      </p:pic>
      <p:sp>
        <p:nvSpPr>
          <p:cNvPr id="25" name="Rectangle 7">
            <a:extLst>
              <a:ext uri="{FF2B5EF4-FFF2-40B4-BE49-F238E27FC236}">
                <a16:creationId xmlns:a16="http://schemas.microsoft.com/office/drawing/2014/main" id="{16051D7B-5BA4-5945-88E8-62328F0C46BD}"/>
              </a:ext>
            </a:extLst>
          </p:cNvPr>
          <p:cNvSpPr/>
          <p:nvPr/>
        </p:nvSpPr>
        <p:spPr>
          <a:xfrm>
            <a:off x="2104821" y="19089925"/>
            <a:ext cx="108213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New </a:t>
            </a:r>
            <a:r>
              <a:rPr lang="id-ID" sz="10000" spc="4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shoes</a:t>
            </a:r>
            <a:r>
              <a:rPr lang="id-ID" sz="10000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E5828F4F-7DA2-514F-B073-CEC4E27CEB97}"/>
              </a:ext>
            </a:extLst>
          </p:cNvPr>
          <p:cNvSpPr/>
          <p:nvPr/>
        </p:nvSpPr>
        <p:spPr>
          <a:xfrm>
            <a:off x="2144578" y="20858488"/>
            <a:ext cx="9225788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Lorem ipsum dolor sit amet, lacus nulla ac netus </a:t>
            </a:r>
            <a:r>
              <a:rPr lang="id-ID" sz="4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nibh</a:t>
            </a: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aliquet. </a:t>
            </a:r>
            <a:r>
              <a:rPr lang="id-ID" sz="4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Porttitor</a:t>
            </a:r>
            <a:r>
              <a:rPr lang="id-ID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ligula justo.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3814ADE7-E045-BC44-854F-5E6E30837B47}"/>
              </a:ext>
            </a:extLst>
          </p:cNvPr>
          <p:cNvSpPr/>
          <p:nvPr/>
        </p:nvSpPr>
        <p:spPr>
          <a:xfrm rot="5400000">
            <a:off x="5791200" y="6112234"/>
            <a:ext cx="13715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lang="id-ID" sz="3000" spc="4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 CAN WRITE ANY SUBS</a:t>
            </a:r>
          </a:p>
        </p:txBody>
      </p:sp>
    </p:spTree>
    <p:extLst>
      <p:ext uri="{BB962C8B-B14F-4D97-AF65-F5344CB8AC3E}">
        <p14:creationId xmlns:p14="http://schemas.microsoft.com/office/powerpoint/2010/main" val="4035045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3BEA1A82-491D-0748-B7DC-E957CFB124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" b="3"/>
          <a:stretch>
            <a:fillRect/>
          </a:stretch>
        </p:blipFill>
        <p:spPr>
          <a:xfrm>
            <a:off x="0" y="0"/>
            <a:ext cx="13716000" cy="24382413"/>
          </a:xfr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54627A42-5919-A14E-8603-E2AF945140FB}"/>
              </a:ext>
            </a:extLst>
          </p:cNvPr>
          <p:cNvGrpSpPr/>
          <p:nvPr/>
        </p:nvGrpSpPr>
        <p:grpSpPr>
          <a:xfrm>
            <a:off x="5370908" y="3931424"/>
            <a:ext cx="4113867" cy="4113867"/>
            <a:chOff x="5370908" y="3931424"/>
            <a:chExt cx="4113867" cy="411386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D391A83-9A41-F448-B38C-61FF0DEB7A8B}"/>
                </a:ext>
              </a:extLst>
            </p:cNvPr>
            <p:cNvSpPr/>
            <p:nvPr/>
          </p:nvSpPr>
          <p:spPr>
            <a:xfrm>
              <a:off x="5370908" y="3931424"/>
              <a:ext cx="4113867" cy="4113867"/>
            </a:xfrm>
            <a:prstGeom prst="ellipse">
              <a:avLst/>
            </a:prstGeom>
            <a:solidFill>
              <a:srgbClr val="F7AFB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050"/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16FDDE13-05C8-1A4E-8AE2-7C5087F818ED}"/>
                </a:ext>
              </a:extLst>
            </p:cNvPr>
            <p:cNvSpPr txBox="1"/>
            <p:nvPr/>
          </p:nvSpPr>
          <p:spPr>
            <a:xfrm>
              <a:off x="6057143" y="4744487"/>
              <a:ext cx="3427632" cy="240065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b-NO" sz="15000" dirty="0">
                  <a:solidFill>
                    <a:schemeClr val="bg1"/>
                  </a:solidFill>
                </a:rPr>
                <a:t>99,-</a:t>
              </a:r>
              <a:endParaRPr sz="1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4">
            <a:extLst>
              <a:ext uri="{FF2B5EF4-FFF2-40B4-BE49-F238E27FC236}">
                <a16:creationId xmlns:a16="http://schemas.microsoft.com/office/drawing/2014/main" id="{B8E707FD-96FD-1B4B-B5C6-93929E06EA10}"/>
              </a:ext>
            </a:extLst>
          </p:cNvPr>
          <p:cNvSpPr/>
          <p:nvPr/>
        </p:nvSpPr>
        <p:spPr>
          <a:xfrm>
            <a:off x="5370909" y="1754940"/>
            <a:ext cx="8345091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4000" spc="450" dirty="0">
                <a:solidFill>
                  <a:schemeClr val="bg1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Right Image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20AE172-779F-4D44-A55E-DF4CF829C448}"/>
              </a:ext>
            </a:extLst>
          </p:cNvPr>
          <p:cNvSpPr/>
          <p:nvPr/>
        </p:nvSpPr>
        <p:spPr>
          <a:xfrm>
            <a:off x="5370908" y="2920126"/>
            <a:ext cx="9632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3000" spc="4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 CAN WRITE ANY SUBS</a:t>
            </a:r>
          </a:p>
        </p:txBody>
      </p:sp>
    </p:spTree>
    <p:extLst>
      <p:ext uri="{BB962C8B-B14F-4D97-AF65-F5344CB8AC3E}">
        <p14:creationId xmlns:p14="http://schemas.microsoft.com/office/powerpoint/2010/main" val="2423463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B33C8B1E-6653-114D-9328-7AA1DABB5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" b="3"/>
          <a:stretch>
            <a:fillRect/>
          </a:stretch>
        </p:blipFill>
        <p:spPr>
          <a:xfrm rot="10800000">
            <a:off x="0" y="0"/>
            <a:ext cx="13716000" cy="24382413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4C2E2-FE20-D047-93EF-A2CBE6DF70D3}"/>
              </a:ext>
            </a:extLst>
          </p:cNvPr>
          <p:cNvSpPr/>
          <p:nvPr/>
        </p:nvSpPr>
        <p:spPr>
          <a:xfrm>
            <a:off x="5477689" y="1850814"/>
            <a:ext cx="12627431" cy="707886"/>
          </a:xfrm>
          <a:prstGeom prst="rect">
            <a:avLst/>
          </a:prstGeom>
          <a:solidFill>
            <a:srgbClr val="F7AFB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4000" spc="450" dirty="0">
                <a:solidFill>
                  <a:schemeClr val="bg1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 </a:t>
            </a:r>
            <a:r>
              <a:rPr lang="id-ID" sz="4000" spc="450" dirty="0" err="1">
                <a:solidFill>
                  <a:schemeClr val="bg1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Right</a:t>
            </a:r>
            <a:r>
              <a:rPr lang="id-ID" sz="4000" spc="450" dirty="0">
                <a:solidFill>
                  <a:schemeClr val="bg1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 Image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4579B1FE-CAD4-2D45-8D66-D0B4259BB7FE}"/>
              </a:ext>
            </a:extLst>
          </p:cNvPr>
          <p:cNvGrpSpPr/>
          <p:nvPr/>
        </p:nvGrpSpPr>
        <p:grpSpPr>
          <a:xfrm>
            <a:off x="2333386" y="17025258"/>
            <a:ext cx="7246041" cy="3938027"/>
            <a:chOff x="2333386" y="17025258"/>
            <a:chExt cx="7246041" cy="3938027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2465FF46-1C1F-154A-B46C-3AEAF47A361C}"/>
                </a:ext>
              </a:extLst>
            </p:cNvPr>
            <p:cNvSpPr/>
            <p:nvPr/>
          </p:nvSpPr>
          <p:spPr>
            <a:xfrm>
              <a:off x="2333386" y="17025258"/>
              <a:ext cx="3938027" cy="393802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4050"/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FB45F804-2849-2A4D-86E9-8B60AA24410F}"/>
                </a:ext>
              </a:extLst>
            </p:cNvPr>
            <p:cNvSpPr txBox="1"/>
            <p:nvPr/>
          </p:nvSpPr>
          <p:spPr>
            <a:xfrm>
              <a:off x="2822424" y="17969040"/>
              <a:ext cx="6757003" cy="193899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b-NO" sz="12000" dirty="0">
                  <a:solidFill>
                    <a:schemeClr val="bg1"/>
                  </a:solidFill>
                </a:rPr>
                <a:t>499</a:t>
              </a:r>
              <a:r>
                <a:rPr lang="nb-NO" sz="12000" spc="-450" dirty="0">
                  <a:solidFill>
                    <a:schemeClr val="bg1"/>
                  </a:solidFill>
                </a:rPr>
                <a:t>,-</a:t>
              </a:r>
              <a:endParaRPr sz="12000" spc="-45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6">
            <a:extLst>
              <a:ext uri="{FF2B5EF4-FFF2-40B4-BE49-F238E27FC236}">
                <a16:creationId xmlns:a16="http://schemas.microsoft.com/office/drawing/2014/main" id="{50F7259B-6E67-FD45-BED7-679B4332875C}"/>
              </a:ext>
            </a:extLst>
          </p:cNvPr>
          <p:cNvSpPr/>
          <p:nvPr/>
        </p:nvSpPr>
        <p:spPr>
          <a:xfrm>
            <a:off x="5677808" y="2828184"/>
            <a:ext cx="81107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id-ID" sz="3000" spc="450" dirty="0">
                <a:solidFill>
                  <a:schemeClr val="bg1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 CAN WRITE ANY SUBS0</a:t>
            </a:r>
          </a:p>
        </p:txBody>
      </p:sp>
    </p:spTree>
    <p:extLst>
      <p:ext uri="{BB962C8B-B14F-4D97-AF65-F5344CB8AC3E}">
        <p14:creationId xmlns:p14="http://schemas.microsoft.com/office/powerpoint/2010/main" val="2492237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ail_shoe_Horisontal_v1" id="{1E5A3740-5774-2742-8A0F-4AE8420C2620}" vid="{EEA45667-0545-344F-A4C8-39DA5F5423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15</TotalTime>
  <Words>200</Words>
  <Application>Microsoft Macintosh PowerPoint</Application>
  <PresentationFormat>Egendefinert</PresentationFormat>
  <Paragraphs>36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Lato Heavy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Cecilie Rubach</dc:creator>
  <cp:lastModifiedBy>Cecilie Rubach</cp:lastModifiedBy>
  <cp:revision>4</cp:revision>
  <dcterms:created xsi:type="dcterms:W3CDTF">2018-08-01T12:53:45Z</dcterms:created>
  <dcterms:modified xsi:type="dcterms:W3CDTF">2018-08-30T08:06:12Z</dcterms:modified>
</cp:coreProperties>
</file>