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92" r:id="rId5"/>
    <p:sldId id="291" r:id="rId6"/>
    <p:sldId id="290" r:id="rId7"/>
    <p:sldId id="294" r:id="rId8"/>
    <p:sldId id="284" r:id="rId9"/>
    <p:sldId id="288" r:id="rId10"/>
    <p:sldId id="295" r:id="rId11"/>
    <p:sldId id="282" r:id="rId12"/>
    <p:sldId id="283" r:id="rId13"/>
    <p:sldId id="296" r:id="rId14"/>
    <p:sldId id="285" r:id="rId15"/>
    <p:sldId id="286" r:id="rId16"/>
    <p:sldId id="287" r:id="rId17"/>
  </p:sldIdLst>
  <p:sldSz cx="24384000" cy="13716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6" userDrawn="1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r Villa" initials="IV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E23"/>
    <a:srgbClr val="E8C357"/>
    <a:srgbClr val="051020"/>
    <a:srgbClr val="009047"/>
    <a:srgbClr val="008450"/>
    <a:srgbClr val="6CD056"/>
    <a:srgbClr val="500403"/>
    <a:srgbClr val="B74C00"/>
    <a:srgbClr val="FF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2F78B6-98C0-1844-A8B7-650B4E5FACF9}" v="100" dt="2019-12-04T13:44:03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1643"/>
  </p:normalViewPr>
  <p:slideViewPr>
    <p:cSldViewPr showGuides="1">
      <p:cViewPr varScale="1">
        <p:scale>
          <a:sx n="46" d="100"/>
          <a:sy n="46" d="100"/>
        </p:scale>
        <p:origin x="216" y="376"/>
      </p:cViewPr>
      <p:guideLst>
        <p:guide orient="horz" pos="3776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726CD-1E4B-447A-9E44-0894C5939F8B}" type="datetimeFigureOut">
              <a:rPr lang="nb-NO" smtClean="0"/>
              <a:t>04.12.2019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0A777-6995-428B-A366-617210CC778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80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536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731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871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3670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4454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013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965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88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966320"/>
      </p:ext>
    </p:extLst>
  </p:cSld>
  <p:clrMapOvr>
    <a:masterClrMapping/>
  </p:clrMapOvr>
  <p:transition spd="slow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979675"/>
      </p:ext>
    </p:extLst>
  </p:cSld>
  <p:clrMapOvr>
    <a:masterClrMapping/>
  </p:clrMapOvr>
  <p:transition spd="slow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973856"/>
      </p:ext>
    </p:extLst>
  </p:cSld>
  <p:clrMapOvr>
    <a:masterClrMapping/>
  </p:clrMapOvr>
  <p:transition spd="slow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5D7420A-4AA5-F74F-B5E0-EBC1708F4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690" t="1378" r="17990" b="322"/>
          <a:stretch/>
        </p:blipFill>
        <p:spPr>
          <a:xfrm rot="16200000">
            <a:off x="5422113" y="-5422113"/>
            <a:ext cx="13877167" cy="247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6829"/>
      </p:ext>
    </p:extLst>
  </p:cSld>
  <p:clrMapOvr>
    <a:masterClrMapping/>
  </p:clrMapOvr>
  <p:transition spd="slow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13F6CBB-DBDF-BE4C-9F3B-825C814DAD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413493" y="-5447883"/>
            <a:ext cx="13750390" cy="2457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41882"/>
      </p:ext>
    </p:extLst>
  </p:cSld>
  <p:clrMapOvr>
    <a:masterClrMapping/>
  </p:clrMapOvr>
  <p:transition spd="slow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gendefinert oppsett">
    <p:bg>
      <p:bgPr>
        <a:gradFill>
          <a:gsLst>
            <a:gs pos="0">
              <a:schemeClr val="tx1">
                <a:lumMod val="85000"/>
              </a:schemeClr>
            </a:gs>
            <a:gs pos="76000">
              <a:schemeClr val="tx1"/>
            </a:gs>
            <a:gs pos="21000">
              <a:schemeClr val="tx1"/>
            </a:gs>
            <a:gs pos="98000">
              <a:schemeClr val="tx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774206"/>
      </p:ext>
    </p:extLst>
  </p:cSld>
  <p:clrMapOvr>
    <a:masterClrMapping/>
  </p:clrMapOvr>
  <p:transition spd="slow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gendefinert oppsett">
    <p:bg>
      <p:bgPr>
        <a:solidFill>
          <a:srgbClr val="051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860673"/>
      </p:ext>
    </p:extLst>
  </p:cSld>
  <p:clrMapOvr>
    <a:masterClrMapping/>
  </p:clrMapOvr>
  <p:transition spd="slow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512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Tm="10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78E5770-5CA0-5D41-A56D-CA47D7D3E3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06" t="19350"/>
          <a:stretch/>
        </p:blipFill>
        <p:spPr>
          <a:xfrm>
            <a:off x="0" y="0"/>
            <a:ext cx="7381950" cy="1133328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676A8C2A-4D2C-6A4C-BBA2-277EA6E59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14" t="9287"/>
          <a:stretch/>
        </p:blipFill>
        <p:spPr>
          <a:xfrm>
            <a:off x="0" y="0"/>
            <a:ext cx="13204561" cy="475478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E935597-0C51-5145-A009-7FC91A0018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26" t="9287"/>
          <a:stretch/>
        </p:blipFill>
        <p:spPr>
          <a:xfrm flipH="1">
            <a:off x="11806740" y="0"/>
            <a:ext cx="12914652" cy="4754786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B2CBBDB-BC6C-0748-98B9-ED8BA8230A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3" r="68593"/>
          <a:stretch/>
        </p:blipFill>
        <p:spPr>
          <a:xfrm>
            <a:off x="21120992" y="0"/>
            <a:ext cx="3600400" cy="1372587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27F4E5C2-D0F3-4E46-8896-FF73136BD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773" y="5414409"/>
            <a:ext cx="8647817" cy="46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38037"/>
      </p:ext>
    </p:extLst>
  </p:cSld>
  <p:clrMapOvr>
    <a:masterClrMapping/>
  </p:clrMapOvr>
  <p:transition spd="slow" advClick="0" advTm="4000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A338577-07D3-F048-BCD8-AAB8B6FD9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155" y="4641850"/>
            <a:ext cx="1879600" cy="44323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D7B48DA-84B8-A341-9AD7-927E6C387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2245" y="4641850"/>
            <a:ext cx="1879600" cy="44323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269AE15-6065-6848-9682-E1D9719B5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2924" y="5264113"/>
            <a:ext cx="5898151" cy="31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74684"/>
      </p:ext>
    </p:extLst>
  </p:cSld>
  <p:clrMapOvr>
    <a:masterClrMapping/>
  </p:clrMapOvr>
  <p:transition spd="slow" advClick="0" advTm="7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48855C3-98A1-8945-899F-78F41DD01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0" t="1378" r="17990" b="322"/>
          <a:stretch/>
        </p:blipFill>
        <p:spPr>
          <a:xfrm rot="16200000">
            <a:off x="5502697" y="-5502696"/>
            <a:ext cx="13715999" cy="24721393"/>
          </a:xfrm>
          <a:prstGeom prst="rect">
            <a:avLst/>
          </a:prstGeom>
        </p:spPr>
      </p:pic>
      <p:pic>
        <p:nvPicPr>
          <p:cNvPr id="5" name="Bilde 4" descr="Et bilde som inneholder innendørs, vegg, sitter&#10;&#10;&#10;&#10;Automatisk generert beskrivelse">
            <a:extLst>
              <a:ext uri="{FF2B5EF4-FFF2-40B4-BE49-F238E27FC236}">
                <a16:creationId xmlns:a16="http://schemas.microsoft.com/office/drawing/2014/main" id="{30E8A144-2D24-084D-96BB-3C47EE7C347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26"/>
            <a:ext cx="24721394" cy="1370347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DB1E1C0-C698-0C4C-9EB8-346C5BFBF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0"/>
          <a:stretch/>
        </p:blipFill>
        <p:spPr>
          <a:xfrm>
            <a:off x="-1" y="0"/>
            <a:ext cx="24721393" cy="29695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4F42D8E-6631-BB47-8692-2065286043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0"/>
          <a:stretch/>
        </p:blipFill>
        <p:spPr>
          <a:xfrm flipV="1">
            <a:off x="0" y="10251817"/>
            <a:ext cx="24721393" cy="349857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EBF185A-FE82-7E4F-B807-B150C2D893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7" t="77502" r="33895" b="14499"/>
          <a:stretch/>
        </p:blipFill>
        <p:spPr>
          <a:xfrm>
            <a:off x="7428803" y="4008048"/>
            <a:ext cx="9865096" cy="1124124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675141E-F0F0-4345-A611-E0FE80E4862F}"/>
              </a:ext>
            </a:extLst>
          </p:cNvPr>
          <p:cNvSpPr txBox="1"/>
          <p:nvPr/>
        </p:nvSpPr>
        <p:spPr>
          <a:xfrm>
            <a:off x="8414267" y="4841776"/>
            <a:ext cx="88796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0" spc="600" dirty="0">
                <a:solidFill>
                  <a:srgbClr val="E8C357"/>
                </a:solidFill>
                <a:latin typeface="Avenir Light" panose="020B0402020203020204" pitchFamily="34" charset="77"/>
              </a:rPr>
              <a:t>God jul </a:t>
            </a:r>
          </a:p>
          <a:p>
            <a:r>
              <a:rPr lang="nb-NO" sz="6000" spc="600" dirty="0">
                <a:solidFill>
                  <a:srgbClr val="E8C357"/>
                </a:solidFill>
                <a:latin typeface="Avenir Light" panose="020B0402020203020204" pitchFamily="34" charset="77"/>
              </a:rPr>
              <a:t>OG GODT NYTT ÅR!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2A8C3A49-6BF7-4645-9CCF-F34C0D9EA0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7" t="77502" r="33895" b="14499"/>
          <a:stretch/>
        </p:blipFill>
        <p:spPr>
          <a:xfrm flipV="1">
            <a:off x="7428803" y="8802216"/>
            <a:ext cx="9865096" cy="129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13712"/>
      </p:ext>
    </p:extLst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6A67177-0A2F-6549-BD7B-957C92395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13493" y="-5447883"/>
            <a:ext cx="13750390" cy="24577376"/>
          </a:xfrm>
          <a:prstGeom prst="rect">
            <a:avLst/>
          </a:prstGeom>
        </p:spPr>
      </p:pic>
      <p:pic>
        <p:nvPicPr>
          <p:cNvPr id="6" name="Bilde 5" descr="Et bilde som inneholder innendørs, vegg, sitter&#10;&#10;&#10;&#10;Automatisk generert beskrivelse">
            <a:extLst>
              <a:ext uri="{FF2B5EF4-FFF2-40B4-BE49-F238E27FC236}">
                <a16:creationId xmlns:a16="http://schemas.microsoft.com/office/drawing/2014/main" id="{7DF7914F-4F6D-3B46-A3BB-ECBB22A2807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6"/>
            <a:ext cx="24577376" cy="1370347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B9E3EEE-C785-7949-8DD8-8181EEA3D3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0"/>
          <a:stretch/>
        </p:blipFill>
        <p:spPr>
          <a:xfrm>
            <a:off x="-2302" y="-34391"/>
            <a:ext cx="24721393" cy="296956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5E230FF-8E1D-6D48-837D-597099DD74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0"/>
          <a:stretch/>
        </p:blipFill>
        <p:spPr>
          <a:xfrm flipV="1">
            <a:off x="0" y="10251817"/>
            <a:ext cx="24721393" cy="3498574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01D13D10-4555-954E-B2DD-6ACBCA2757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7" t="77502" r="33895" b="14499"/>
          <a:stretch/>
        </p:blipFill>
        <p:spPr>
          <a:xfrm>
            <a:off x="7428147" y="6562398"/>
            <a:ext cx="9865096" cy="1124124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F82B6CD-A17C-AB44-8717-0C89FBDE88CF}"/>
              </a:ext>
            </a:extLst>
          </p:cNvPr>
          <p:cNvSpPr txBox="1"/>
          <p:nvPr/>
        </p:nvSpPr>
        <p:spPr>
          <a:xfrm>
            <a:off x="3539715" y="4179257"/>
            <a:ext cx="1764196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0" spc="600" dirty="0">
                <a:solidFill>
                  <a:srgbClr val="E8C357"/>
                </a:solidFill>
                <a:latin typeface="Avenir Light" panose="020B0402020203020204" pitchFamily="34" charset="77"/>
              </a:rPr>
              <a:t>GOD JUL</a:t>
            </a:r>
          </a:p>
          <a:p>
            <a:pPr algn="ctr"/>
            <a:endParaRPr lang="nb-NO" sz="10000" spc="600" dirty="0">
              <a:solidFill>
                <a:srgbClr val="E8C357"/>
              </a:solidFill>
              <a:latin typeface="Avenir Light" panose="020B0402020203020204" pitchFamily="34" charset="77"/>
            </a:endParaRPr>
          </a:p>
          <a:p>
            <a:pPr algn="ctr"/>
            <a:r>
              <a:rPr lang="nb-NO" sz="6000" spc="600" dirty="0">
                <a:solidFill>
                  <a:srgbClr val="E8C357"/>
                </a:solidFill>
                <a:latin typeface="Avenir Light" panose="020B0402020203020204" pitchFamily="34" charset="77"/>
              </a:rPr>
              <a:t>OG GODT NYTT ÅR!</a:t>
            </a:r>
          </a:p>
        </p:txBody>
      </p:sp>
    </p:spTree>
    <p:extLst>
      <p:ext uri="{BB962C8B-B14F-4D97-AF65-F5344CB8AC3E}">
        <p14:creationId xmlns:p14="http://schemas.microsoft.com/office/powerpoint/2010/main" val="2359239259"/>
      </p:ext>
    </p:extLst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bg1">
                <a:lumMod val="65000"/>
                <a:lumOff val="3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, vegg, sitter&#10;&#10;&#10;&#10;Automatisk generert beskrivelse">
            <a:extLst>
              <a:ext uri="{FF2B5EF4-FFF2-40B4-BE49-F238E27FC236}">
                <a16:creationId xmlns:a16="http://schemas.microsoft.com/office/drawing/2014/main" id="{879F2BAB-B790-7443-BA7E-3943BBA8E9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6"/>
            <a:ext cx="24384000" cy="1370347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36351D1-4F03-0641-9843-6420CB020B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0"/>
          <a:stretch/>
        </p:blipFill>
        <p:spPr>
          <a:xfrm>
            <a:off x="-2302" y="-34391"/>
            <a:ext cx="24721393" cy="296956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BDF086B-F951-7144-B266-39A9A64CD4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0"/>
          <a:stretch/>
        </p:blipFill>
        <p:spPr>
          <a:xfrm flipV="1">
            <a:off x="0" y="10251817"/>
            <a:ext cx="24721393" cy="3498574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89E79C6-8A44-C847-80BC-6647F07B2870}"/>
              </a:ext>
            </a:extLst>
          </p:cNvPr>
          <p:cNvSpPr txBox="1"/>
          <p:nvPr/>
        </p:nvSpPr>
        <p:spPr>
          <a:xfrm>
            <a:off x="3537414" y="4625752"/>
            <a:ext cx="17641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0" spc="600" dirty="0">
                <a:solidFill>
                  <a:srgbClr val="E8C357"/>
                </a:solidFill>
                <a:latin typeface="Avenir Light" panose="020B0402020203020204" pitchFamily="34" charset="77"/>
              </a:rPr>
              <a:t>GOD JUL</a:t>
            </a:r>
          </a:p>
          <a:p>
            <a:pPr algn="ctr"/>
            <a:r>
              <a:rPr lang="nb-NO" sz="6000" spc="600" dirty="0">
                <a:solidFill>
                  <a:srgbClr val="E8C357"/>
                </a:solidFill>
                <a:latin typeface="Avenir Light" panose="020B0402020203020204" pitchFamily="34" charset="77"/>
              </a:rPr>
              <a:t>OG GODT NYTT ÅR!</a:t>
            </a:r>
          </a:p>
        </p:txBody>
      </p:sp>
    </p:spTree>
    <p:extLst>
      <p:ext uri="{BB962C8B-B14F-4D97-AF65-F5344CB8AC3E}">
        <p14:creationId xmlns:p14="http://schemas.microsoft.com/office/powerpoint/2010/main" val="3457589099"/>
      </p:ext>
    </p:extLst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lante, blomst, vase, vann&#10;&#10;Automatisk generert beskrivelse">
            <a:extLst>
              <a:ext uri="{FF2B5EF4-FFF2-40B4-BE49-F238E27FC236}">
                <a16:creationId xmlns:a16="http://schemas.microsoft.com/office/drawing/2014/main" id="{4E26A0E4-7E2A-AC4A-BA91-34C108DFD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"/>
            <a:ext cx="24577376" cy="13824774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0EB46DB7-27A9-2849-B81E-BC1A66E5D0C5}"/>
              </a:ext>
            </a:extLst>
          </p:cNvPr>
          <p:cNvSpPr txBox="1"/>
          <p:nvPr/>
        </p:nvSpPr>
        <p:spPr>
          <a:xfrm>
            <a:off x="0" y="5253593"/>
            <a:ext cx="245773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0" spc="600" dirty="0">
                <a:solidFill>
                  <a:srgbClr val="E8C357"/>
                </a:solidFill>
                <a:latin typeface="Avenir Light" panose="020B0402020203020204" pitchFamily="34" charset="77"/>
              </a:rPr>
              <a:t>GOD JUL</a:t>
            </a:r>
          </a:p>
          <a:p>
            <a:pPr algn="ctr"/>
            <a:r>
              <a:rPr lang="nb-NO" sz="6000" spc="600" dirty="0">
                <a:solidFill>
                  <a:srgbClr val="E8C357"/>
                </a:solidFill>
                <a:latin typeface="Avenir Light" panose="020B0402020203020204" pitchFamily="34" charset="77"/>
              </a:rPr>
              <a:t>OG GODT NYTT ÅR!</a:t>
            </a:r>
          </a:p>
        </p:txBody>
      </p:sp>
    </p:spTree>
    <p:extLst>
      <p:ext uri="{BB962C8B-B14F-4D97-AF65-F5344CB8AC3E}">
        <p14:creationId xmlns:p14="http://schemas.microsoft.com/office/powerpoint/2010/main" val="929659629"/>
      </p:ext>
    </p:extLst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rød, klokke, sitter, foto&#10;&#10;Automatisk generert beskrivelse">
            <a:extLst>
              <a:ext uri="{FF2B5EF4-FFF2-40B4-BE49-F238E27FC236}">
                <a16:creationId xmlns:a16="http://schemas.microsoft.com/office/drawing/2014/main" id="{75C86FE0-E01D-1A4E-B3D2-AED754BC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4721392" cy="1390578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751ACF4-7866-7148-BB2B-4FAC3573B3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7" t="77502" r="33895" b="14499"/>
          <a:stretch/>
        </p:blipFill>
        <p:spPr>
          <a:xfrm>
            <a:off x="6287344" y="3905672"/>
            <a:ext cx="9865096" cy="112412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1143E07-6EF2-864D-8BC4-80331D53C970}"/>
              </a:ext>
            </a:extLst>
          </p:cNvPr>
          <p:cNvSpPr txBox="1"/>
          <p:nvPr/>
        </p:nvSpPr>
        <p:spPr>
          <a:xfrm>
            <a:off x="7272808" y="4739400"/>
            <a:ext cx="88796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0" spc="600" dirty="0">
                <a:solidFill>
                  <a:srgbClr val="E8C357"/>
                </a:solidFill>
                <a:latin typeface="Avenir Light" panose="020B0402020203020204" pitchFamily="34" charset="77"/>
              </a:rPr>
              <a:t>God jul </a:t>
            </a:r>
          </a:p>
          <a:p>
            <a:r>
              <a:rPr lang="nb-NO" sz="6000" spc="600" dirty="0">
                <a:solidFill>
                  <a:srgbClr val="E8C357"/>
                </a:solidFill>
                <a:latin typeface="Avenir Light" panose="020B0402020203020204" pitchFamily="34" charset="77"/>
              </a:rPr>
              <a:t>OG GODT NYTT ÅR!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9A05895-9B0F-CE45-A52F-DAA0B09119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7" t="77502" r="33895" b="14499"/>
          <a:stretch/>
        </p:blipFill>
        <p:spPr>
          <a:xfrm flipV="1">
            <a:off x="6287344" y="8699840"/>
            <a:ext cx="9865096" cy="129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30805"/>
      </p:ext>
    </p:extLst>
  </p:cSld>
  <p:clrMapOvr>
    <a:masterClrMapping/>
  </p:clrMapOvr>
  <p:transition spd="slow" advClick="0" advTm="7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7F5762E6-583A-224A-A7D2-B5B52C03F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569" y="520700"/>
            <a:ext cx="14389100" cy="13195300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03A4C1D6-8B61-BF46-8520-041185CD8686}"/>
              </a:ext>
            </a:extLst>
          </p:cNvPr>
          <p:cNvGrpSpPr/>
          <p:nvPr/>
        </p:nvGrpSpPr>
        <p:grpSpPr>
          <a:xfrm>
            <a:off x="13530481" y="4381756"/>
            <a:ext cx="5727959" cy="3865998"/>
            <a:chOff x="13530481" y="4381756"/>
            <a:chExt cx="5727959" cy="3865998"/>
          </a:xfrm>
        </p:grpSpPr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A9BC5EE7-C1ED-AC4C-BCBC-738E6EAA9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30481" y="4381756"/>
              <a:ext cx="5727959" cy="2991101"/>
            </a:xfrm>
            <a:prstGeom prst="rect">
              <a:avLst/>
            </a:prstGeom>
          </p:spPr>
        </p:pic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2B8979E1-4E27-DC4A-A3C2-A725D494D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20192" y="6497960"/>
              <a:ext cx="3888432" cy="1749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9512923"/>
      </p:ext>
    </p:extLst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85000"/>
              </a:schemeClr>
            </a:gs>
            <a:gs pos="76000">
              <a:schemeClr val="tx1"/>
            </a:gs>
            <a:gs pos="21000">
              <a:schemeClr val="tx1"/>
            </a:gs>
            <a:gs pos="98000">
              <a:schemeClr val="tx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111F7C6-8C14-2542-A251-7911CCE86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366" y="2341197"/>
            <a:ext cx="7807325" cy="903360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06C1334A-DBD7-F140-8276-959BE5502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1840" y="4337720"/>
            <a:ext cx="7639705" cy="412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64649"/>
      </p:ext>
    </p:extLst>
  </p:cSld>
  <p:clrMapOvr>
    <a:masterClrMapping/>
  </p:clrMapOvr>
  <p:transition spd="slow" advClick="0" advTm="7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48855C3-98A1-8945-899F-78F41DD01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90" t="1378" r="17990" b="322"/>
          <a:stretch/>
        </p:blipFill>
        <p:spPr>
          <a:xfrm rot="16200000">
            <a:off x="5468075" y="-5476880"/>
            <a:ext cx="13877167" cy="24721393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342DA9D-A158-354A-9C8E-796EEB6B64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8" r="32891" b="50000"/>
          <a:stretch/>
        </p:blipFill>
        <p:spPr>
          <a:xfrm>
            <a:off x="8159551" y="-846856"/>
            <a:ext cx="8784977" cy="727950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AC9AF7D-6BF5-DF43-9E2A-48CEB51BEC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67759" b="50000"/>
          <a:stretch/>
        </p:blipFill>
        <p:spPr>
          <a:xfrm>
            <a:off x="4745845" y="-848052"/>
            <a:ext cx="3978894" cy="1027654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5C27244-0C61-B54B-87EE-28E7001D18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9" b="50000"/>
          <a:stretch/>
        </p:blipFill>
        <p:spPr>
          <a:xfrm>
            <a:off x="45962" y="-126776"/>
            <a:ext cx="6064577" cy="7279503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F9C08EE-8CD1-CC42-BCC2-9E30972A19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67759" b="50000"/>
          <a:stretch/>
        </p:blipFill>
        <p:spPr>
          <a:xfrm>
            <a:off x="15453094" y="-669860"/>
            <a:ext cx="3978894" cy="1027654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B3F1DD8A-3AAD-6D4C-A7BD-4E946B8D5A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7" b="50000"/>
          <a:stretch/>
        </p:blipFill>
        <p:spPr>
          <a:xfrm>
            <a:off x="18728828" y="-198784"/>
            <a:ext cx="5992565" cy="7279503"/>
          </a:xfrm>
          <a:prstGeom prst="rect">
            <a:avLst/>
          </a:prstGeom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95786201-33C1-F44B-B5CC-5CCA1F228CDB}"/>
              </a:ext>
            </a:extLst>
          </p:cNvPr>
          <p:cNvGrpSpPr/>
          <p:nvPr/>
        </p:nvGrpSpPr>
        <p:grpSpPr>
          <a:xfrm>
            <a:off x="3767064" y="7174056"/>
            <a:ext cx="17641960" cy="4862870"/>
            <a:chOff x="3767064" y="7646328"/>
            <a:chExt cx="17641960" cy="4862870"/>
          </a:xfrm>
        </p:grpSpPr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73AC2A71-195D-5A40-894E-01184C100F1F}"/>
                </a:ext>
              </a:extLst>
            </p:cNvPr>
            <p:cNvSpPr txBox="1"/>
            <p:nvPr/>
          </p:nvSpPr>
          <p:spPr>
            <a:xfrm>
              <a:off x="3767064" y="7646328"/>
              <a:ext cx="17641960" cy="4862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5000" spc="600" dirty="0">
                  <a:solidFill>
                    <a:srgbClr val="E8C357"/>
                  </a:solidFill>
                  <a:latin typeface="Avenir Light" panose="020B0402020203020204" pitchFamily="34" charset="77"/>
                </a:rPr>
                <a:t>GOD JUL</a:t>
              </a:r>
            </a:p>
            <a:p>
              <a:pPr algn="ctr"/>
              <a:endParaRPr lang="nb-NO" sz="10000" spc="600" dirty="0">
                <a:solidFill>
                  <a:srgbClr val="E8C357"/>
                </a:solidFill>
                <a:latin typeface="Avenir Light" panose="020B0402020203020204" pitchFamily="34" charset="77"/>
              </a:endParaRPr>
            </a:p>
            <a:p>
              <a:pPr algn="ctr"/>
              <a:r>
                <a:rPr lang="nb-NO" sz="6000" spc="600" dirty="0">
                  <a:solidFill>
                    <a:srgbClr val="E8C357"/>
                  </a:solidFill>
                  <a:latin typeface="Avenir Light" panose="020B0402020203020204" pitchFamily="34" charset="77"/>
                </a:rPr>
                <a:t>OG GODT NYTT ÅR!</a:t>
              </a:r>
            </a:p>
          </p:txBody>
        </p:sp>
        <p:pic>
          <p:nvPicPr>
            <p:cNvPr id="14" name="Bilde 13">
              <a:extLst>
                <a:ext uri="{FF2B5EF4-FFF2-40B4-BE49-F238E27FC236}">
                  <a16:creationId xmlns:a16="http://schemas.microsoft.com/office/drawing/2014/main" id="{11D15D6C-3BED-0D4C-B82F-53977A0EE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17" t="77502" r="33895" b="14499"/>
            <a:stretch/>
          </p:blipFill>
          <p:spPr>
            <a:xfrm>
              <a:off x="7655496" y="10029469"/>
              <a:ext cx="9865096" cy="1124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0413014"/>
      </p:ext>
    </p:extLst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7FE8637-6005-A649-BAB4-7686686D9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2" r="6251"/>
          <a:stretch/>
        </p:blipFill>
        <p:spPr>
          <a:xfrm rot="16200000">
            <a:off x="-4635613" y="-2660801"/>
            <a:ext cx="14617624" cy="1903760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0EE62C52-A390-FE4A-A0A5-47DBF78B78E4}"/>
              </a:ext>
            </a:extLst>
          </p:cNvPr>
          <p:cNvSpPr txBox="1"/>
          <p:nvPr/>
        </p:nvSpPr>
        <p:spPr>
          <a:xfrm>
            <a:off x="12480032" y="4265712"/>
            <a:ext cx="87849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0" spc="600" dirty="0">
                <a:solidFill>
                  <a:schemeClr val="accent6">
                    <a:lumMod val="20000"/>
                    <a:lumOff val="80000"/>
                  </a:schemeClr>
                </a:solidFill>
                <a:latin typeface="Avenir Light" panose="020B0402020203020204" pitchFamily="34" charset="77"/>
              </a:rPr>
              <a:t>GOD JUL</a:t>
            </a:r>
          </a:p>
          <a:p>
            <a:pPr algn="ctr"/>
            <a:r>
              <a:rPr lang="nb-NO" sz="10000" spc="600" dirty="0">
                <a:solidFill>
                  <a:schemeClr val="accent6">
                    <a:lumMod val="20000"/>
                    <a:lumOff val="80000"/>
                  </a:schemeClr>
                </a:solidFill>
                <a:latin typeface="Avenir Light" panose="020B0402020203020204" pitchFamily="34" charset="77"/>
              </a:rPr>
              <a:t>-OG-</a:t>
            </a:r>
          </a:p>
          <a:p>
            <a:pPr algn="ctr"/>
            <a:r>
              <a:rPr lang="nb-NO" sz="10000" spc="600" dirty="0">
                <a:solidFill>
                  <a:schemeClr val="accent6">
                    <a:lumMod val="20000"/>
                    <a:lumOff val="80000"/>
                  </a:schemeClr>
                </a:solidFill>
                <a:latin typeface="Avenir Light" panose="020B0402020203020204" pitchFamily="34" charset="77"/>
              </a:rPr>
              <a:t>GODT NYTT </a:t>
            </a:r>
          </a:p>
          <a:p>
            <a:pPr algn="ctr"/>
            <a:r>
              <a:rPr lang="nb-NO" sz="10000" spc="600" dirty="0">
                <a:solidFill>
                  <a:schemeClr val="accent6">
                    <a:lumMod val="20000"/>
                    <a:lumOff val="80000"/>
                  </a:schemeClr>
                </a:solidFill>
                <a:latin typeface="Avenir Light" panose="020B0402020203020204" pitchFamily="34" charset="77"/>
              </a:rPr>
              <a:t>ÅR!</a:t>
            </a:r>
          </a:p>
        </p:txBody>
      </p:sp>
    </p:spTree>
    <p:extLst>
      <p:ext uri="{BB962C8B-B14F-4D97-AF65-F5344CB8AC3E}">
        <p14:creationId xmlns:p14="http://schemas.microsoft.com/office/powerpoint/2010/main" val="3492329082"/>
      </p:ext>
    </p:extLst>
  </p:cSld>
  <p:clrMapOvr>
    <a:masterClrMapping/>
  </p:clrMapOvr>
  <p:transition spd="slow" advClick="0" advTm="7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43285E5E-AF8F-424A-A664-3637E3F21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0" t="1378" r="17990" b="-1378"/>
          <a:stretch/>
        </p:blipFill>
        <p:spPr>
          <a:xfrm rot="16200000">
            <a:off x="5702250" y="-5716337"/>
            <a:ext cx="13715999" cy="2514867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798A725-F746-F141-8B36-8971590B13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0" t="1378" r="17990" b="322"/>
          <a:stretch/>
        </p:blipFill>
        <p:spPr>
          <a:xfrm rot="16200000">
            <a:off x="5502697" y="-5477545"/>
            <a:ext cx="13715999" cy="2472139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10D4153-F0DD-4749-9415-04751636F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84" y="25151"/>
            <a:ext cx="6854223" cy="1095854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55614DD-47C3-4641-9D3F-C5C3273FA68B}"/>
              </a:ext>
            </a:extLst>
          </p:cNvPr>
          <p:cNvSpPr txBox="1"/>
          <p:nvPr/>
        </p:nvSpPr>
        <p:spPr>
          <a:xfrm>
            <a:off x="10823848" y="4343100"/>
            <a:ext cx="87849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0" spc="600" dirty="0">
                <a:solidFill>
                  <a:srgbClr val="E8C357"/>
                </a:solidFill>
                <a:latin typeface="Avenir Light" panose="020B0402020203020204" pitchFamily="34" charset="77"/>
              </a:rPr>
              <a:t>GOD JUL</a:t>
            </a:r>
          </a:p>
          <a:p>
            <a:pPr algn="ctr"/>
            <a:r>
              <a:rPr lang="nb-NO" sz="10000" spc="600" dirty="0">
                <a:solidFill>
                  <a:srgbClr val="E8C357"/>
                </a:solidFill>
                <a:latin typeface="Avenir Light" panose="020B0402020203020204" pitchFamily="34" charset="77"/>
              </a:rPr>
              <a:t>-OG-</a:t>
            </a:r>
          </a:p>
          <a:p>
            <a:pPr algn="ctr"/>
            <a:r>
              <a:rPr lang="nb-NO" sz="10000" spc="600" dirty="0">
                <a:solidFill>
                  <a:srgbClr val="E8C357"/>
                </a:solidFill>
                <a:latin typeface="Avenir Light" panose="020B0402020203020204" pitchFamily="34" charset="77"/>
              </a:rPr>
              <a:t>GODT NYTT </a:t>
            </a:r>
          </a:p>
          <a:p>
            <a:pPr algn="ctr"/>
            <a:r>
              <a:rPr lang="nb-NO" sz="10000" spc="600" dirty="0">
                <a:solidFill>
                  <a:srgbClr val="E8C357"/>
                </a:solidFill>
                <a:latin typeface="Avenir Light" panose="020B0402020203020204" pitchFamily="34" charset="77"/>
              </a:rPr>
              <a:t>ÅR!</a:t>
            </a:r>
          </a:p>
        </p:txBody>
      </p:sp>
    </p:spTree>
    <p:extLst>
      <p:ext uri="{BB962C8B-B14F-4D97-AF65-F5344CB8AC3E}">
        <p14:creationId xmlns:p14="http://schemas.microsoft.com/office/powerpoint/2010/main" val="1067573406"/>
      </p:ext>
    </p:extLst>
  </p:cSld>
  <p:clrMapOvr>
    <a:masterClrMapping/>
  </p:clrMapOvr>
  <p:transition spd="slow" advClick="0" advTm="7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9D600B2-1C94-F549-898D-99A03AB54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13493" y="-5447883"/>
            <a:ext cx="13750390" cy="2457737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DB9D9F3-A506-4643-96C7-0CC8DA7A9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8304" y="-34392"/>
            <a:ext cx="7410101" cy="11847287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362DF99B-1AA2-DF45-BAC6-0C31F6388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299" y="3257600"/>
            <a:ext cx="7639705" cy="412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91090"/>
      </p:ext>
    </p:extLst>
  </p:cSld>
  <p:clrMapOvr>
    <a:masterClrMapping/>
  </p:clrMapOvr>
  <p:transition spd="slow" advClick="0" advTm="7000">
    <p:wipe dir="r"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D2B452CB365049A1D1075FB48FD5DF" ma:contentTypeVersion="10" ma:contentTypeDescription="Opprett et nytt dokument." ma:contentTypeScope="" ma:versionID="32e028b6e4b196fe45072bf36f2580af">
  <xsd:schema xmlns:xsd="http://www.w3.org/2001/XMLSchema" xmlns:xs="http://www.w3.org/2001/XMLSchema" xmlns:p="http://schemas.microsoft.com/office/2006/metadata/properties" xmlns:ns2="0b85a3eb-c435-4f42-b3c3-17884efef0eb" xmlns:ns3="fe72f129-59c4-42d9-8d51-c7d15b39dc8a" targetNamespace="http://schemas.microsoft.com/office/2006/metadata/properties" ma:root="true" ma:fieldsID="6ed8d00944b938648bda26bc10129d5e" ns2:_="" ns3:_="">
    <xsd:import namespace="0b85a3eb-c435-4f42-b3c3-17884efef0eb"/>
    <xsd:import namespace="fe72f129-59c4-42d9-8d51-c7d15b39d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5a3eb-c435-4f42-b3c3-17884efef0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2f129-59c4-42d9-8d51-c7d15b39dc8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A20509-06A9-4691-8419-00FF3296CF13}">
  <ds:schemaRefs>
    <ds:schemaRef ds:uri="http://schemas.microsoft.com/office/infopath/2007/PartnerControls"/>
    <ds:schemaRef ds:uri="fe72f129-59c4-42d9-8d51-c7d15b39dc8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0b85a3eb-c435-4f42-b3c3-17884efef0e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2D716F-CF6F-4C47-A20E-73161544D6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901C67-BDAA-4DC2-868F-01DE87FAC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5a3eb-c435-4f42-b3c3-17884efef0eb"/>
    <ds:schemaRef ds:uri="fe72f129-59c4-42d9-8d51-c7d15b39d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5867</TotalTime>
  <Words>66</Words>
  <Application>Microsoft Macintosh PowerPoint</Application>
  <PresentationFormat>Egendefinert</PresentationFormat>
  <Paragraphs>30</Paragraphs>
  <Slides>13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Avenir Light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Cecilie Rubach DATABEAT.NET</dc:creator>
  <cp:keywords/>
  <dc:description/>
  <cp:lastModifiedBy>Cecilie Rubach</cp:lastModifiedBy>
  <cp:revision>150</cp:revision>
  <dcterms:created xsi:type="dcterms:W3CDTF">2015-11-18T10:46:16Z</dcterms:created>
  <dcterms:modified xsi:type="dcterms:W3CDTF">2019-12-04T14:05:37Z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0x010100D8D2B452CB365049A1D1075FB48FD5DF</vt:lpwstr>
  </property>
  <property fmtid="{D5CDD505-2E9C-101B-9397-08002B2CF9AE}" pid="3" name="AuthorIds_UIVersion_2048">
    <vt:lpwstr>12</vt:lpwstr>
  </property>
</Properties>
</file>