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92" r:id="rId5"/>
    <p:sldId id="302" r:id="rId6"/>
    <p:sldId id="285" r:id="rId7"/>
    <p:sldId id="287" r:id="rId8"/>
    <p:sldId id="298" r:id="rId9"/>
    <p:sldId id="299" r:id="rId10"/>
  </p:sldIdLst>
  <p:sldSz cx="13684250" cy="2438241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2" userDrawn="1">
          <p15:clr>
            <a:srgbClr val="A4A3A4"/>
          </p15:clr>
        </p15:guide>
        <p15:guide id="2" pos="43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r Villa" initials="IV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00"/>
    <a:srgbClr val="B74C00"/>
    <a:srgbClr val="004E36"/>
    <a:srgbClr val="008450"/>
    <a:srgbClr val="015E09"/>
    <a:srgbClr val="009047"/>
    <a:srgbClr val="6CD056"/>
    <a:srgbClr val="500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00125-53C9-5A42-83AE-1CCAB917A08E}" v="146" dt="2019-03-26T09:19:18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91602"/>
  </p:normalViewPr>
  <p:slideViewPr>
    <p:cSldViewPr showGuides="1">
      <p:cViewPr varScale="1">
        <p:scale>
          <a:sx n="28" d="100"/>
          <a:sy n="28" d="100"/>
        </p:scale>
        <p:origin x="1344" y="536"/>
      </p:cViewPr>
      <p:guideLst>
        <p:guide orient="horz" pos="6712"/>
        <p:guide pos="431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e Rubach" userId="9e612b3f-6d9c-4479-9c95-1be016640a44" providerId="ADAL" clId="{FFD00125-53C9-5A42-83AE-1CCAB917A08E}"/>
    <pc:docChg chg="undo custSel delSld modSld modMainMaster">
      <pc:chgData name="Cecilie Rubach" userId="9e612b3f-6d9c-4479-9c95-1be016640a44" providerId="ADAL" clId="{FFD00125-53C9-5A42-83AE-1CCAB917A08E}" dt="2019-03-26T09:19:24.705" v="186" actId="1076"/>
      <pc:docMkLst>
        <pc:docMk/>
      </pc:docMkLst>
      <pc:sldChg chg="delSp modSp">
        <pc:chgData name="Cecilie Rubach" userId="9e612b3f-6d9c-4479-9c95-1be016640a44" providerId="ADAL" clId="{FFD00125-53C9-5A42-83AE-1CCAB917A08E}" dt="2019-03-22T14:43:49.682" v="32" actId="1035"/>
        <pc:sldMkLst>
          <pc:docMk/>
          <pc:sldMk cId="1211513712" sldId="285"/>
        </pc:sldMkLst>
        <pc:picChg chg="mod">
          <ac:chgData name="Cecilie Rubach" userId="9e612b3f-6d9c-4479-9c95-1be016640a44" providerId="ADAL" clId="{FFD00125-53C9-5A42-83AE-1CCAB917A08E}" dt="2019-03-22T14:43:26.574" v="22" actId="14100"/>
          <ac:picMkLst>
            <pc:docMk/>
            <pc:sldMk cId="1211513712" sldId="285"/>
            <ac:picMk id="2" creationId="{148855C3-98A1-8945-899F-78F41DD01DB9}"/>
          </ac:picMkLst>
        </pc:picChg>
        <pc:picChg chg="mod">
          <ac:chgData name="Cecilie Rubach" userId="9e612b3f-6d9c-4479-9c95-1be016640a44" providerId="ADAL" clId="{FFD00125-53C9-5A42-83AE-1CCAB917A08E}" dt="2019-03-22T14:43:46.048" v="30" actId="1076"/>
          <ac:picMkLst>
            <pc:docMk/>
            <pc:sldMk cId="1211513712" sldId="285"/>
            <ac:picMk id="3" creationId="{ABA8DD4B-BC2F-7B4C-8DBF-E5AD48EB428E}"/>
          </ac:picMkLst>
        </pc:picChg>
        <pc:picChg chg="del mod">
          <ac:chgData name="Cecilie Rubach" userId="9e612b3f-6d9c-4479-9c95-1be016640a44" providerId="ADAL" clId="{FFD00125-53C9-5A42-83AE-1CCAB917A08E}" dt="2019-03-22T14:43:12.622" v="17" actId="478"/>
          <ac:picMkLst>
            <pc:docMk/>
            <pc:sldMk cId="1211513712" sldId="285"/>
            <ac:picMk id="5" creationId="{30E8A144-2D24-084D-96BB-3C47EE7C3476}"/>
          </ac:picMkLst>
        </pc:picChg>
        <pc:picChg chg="mod">
          <ac:chgData name="Cecilie Rubach" userId="9e612b3f-6d9c-4479-9c95-1be016640a44" providerId="ADAL" clId="{FFD00125-53C9-5A42-83AE-1CCAB917A08E}" dt="2019-03-22T14:43:49.682" v="32" actId="1035"/>
          <ac:picMkLst>
            <pc:docMk/>
            <pc:sldMk cId="1211513712" sldId="285"/>
            <ac:picMk id="10" creationId="{8EA6DCF2-4700-E94F-A8A2-65977F2E6B14}"/>
          </ac:picMkLst>
        </pc:picChg>
      </pc:sldChg>
      <pc:sldChg chg="addSp delSp modSp">
        <pc:chgData name="Cecilie Rubach" userId="9e612b3f-6d9c-4479-9c95-1be016640a44" providerId="ADAL" clId="{FFD00125-53C9-5A42-83AE-1CCAB917A08E}" dt="2019-03-22T14:56:48.148" v="184" actId="478"/>
        <pc:sldMkLst>
          <pc:docMk/>
          <pc:sldMk cId="3457589099" sldId="287"/>
        </pc:sldMkLst>
        <pc:picChg chg="mod">
          <ac:chgData name="Cecilie Rubach" userId="9e612b3f-6d9c-4479-9c95-1be016640a44" providerId="ADAL" clId="{FFD00125-53C9-5A42-83AE-1CCAB917A08E}" dt="2019-03-22T14:53:02.793" v="144" actId="1035"/>
          <ac:picMkLst>
            <pc:docMk/>
            <pc:sldMk cId="3457589099" sldId="287"/>
            <ac:picMk id="3" creationId="{66617C6E-13D3-D840-B581-FB677FB9365F}"/>
          </ac:picMkLst>
        </pc:picChg>
        <pc:picChg chg="mod">
          <ac:chgData name="Cecilie Rubach" userId="9e612b3f-6d9c-4479-9c95-1be016640a44" providerId="ADAL" clId="{FFD00125-53C9-5A42-83AE-1CCAB917A08E}" dt="2019-03-22T14:40:03.213" v="1"/>
          <ac:picMkLst>
            <pc:docMk/>
            <pc:sldMk cId="3457589099" sldId="287"/>
            <ac:picMk id="5" creationId="{86B12699-A6BD-4644-9D78-67844EAB400F}"/>
          </ac:picMkLst>
        </pc:picChg>
        <pc:picChg chg="add del mod">
          <ac:chgData name="Cecilie Rubach" userId="9e612b3f-6d9c-4479-9c95-1be016640a44" providerId="ADAL" clId="{FFD00125-53C9-5A42-83AE-1CCAB917A08E}" dt="2019-03-22T14:56:48.148" v="184" actId="478"/>
          <ac:picMkLst>
            <pc:docMk/>
            <pc:sldMk cId="3457589099" sldId="287"/>
            <ac:picMk id="7" creationId="{879F2BAB-B790-7443-BA7E-3943BBA8E9E1}"/>
          </ac:picMkLst>
        </pc:picChg>
        <pc:picChg chg="mod">
          <ac:chgData name="Cecilie Rubach" userId="9e612b3f-6d9c-4479-9c95-1be016640a44" providerId="ADAL" clId="{FFD00125-53C9-5A42-83AE-1CCAB917A08E}" dt="2019-03-22T14:52:56.461" v="140" actId="1076"/>
          <ac:picMkLst>
            <pc:docMk/>
            <pc:sldMk cId="3457589099" sldId="287"/>
            <ac:picMk id="10" creationId="{F58920AA-021B-EF41-AD4E-E9D4B54F94E9}"/>
          </ac:picMkLst>
        </pc:picChg>
      </pc:sldChg>
      <pc:sldChg chg="addSp delSp modSp">
        <pc:chgData name="Cecilie Rubach" userId="9e612b3f-6d9c-4479-9c95-1be016640a44" providerId="ADAL" clId="{FFD00125-53C9-5A42-83AE-1CCAB917A08E}" dt="2019-03-22T14:52:17.148" v="131" actId="166"/>
        <pc:sldMkLst>
          <pc:docMk/>
          <pc:sldMk cId="1236579217" sldId="292"/>
        </pc:sldMkLst>
        <pc:spChg chg="mod">
          <ac:chgData name="Cecilie Rubach" userId="9e612b3f-6d9c-4479-9c95-1be016640a44" providerId="ADAL" clId="{FFD00125-53C9-5A42-83AE-1CCAB917A08E}" dt="2019-03-22T14:51:58.286" v="128" actId="1076"/>
          <ac:spMkLst>
            <pc:docMk/>
            <pc:sldMk cId="1236579217" sldId="292"/>
            <ac:spMk id="7" creationId="{33A1BE0C-7FE7-3049-B94E-6C795C66CF75}"/>
          </ac:spMkLst>
        </pc:spChg>
        <pc:picChg chg="add">
          <ac:chgData name="Cecilie Rubach" userId="9e612b3f-6d9c-4479-9c95-1be016640a44" providerId="ADAL" clId="{FFD00125-53C9-5A42-83AE-1CCAB917A08E}" dt="2019-03-22T14:51:49.800" v="127"/>
          <ac:picMkLst>
            <pc:docMk/>
            <pc:sldMk cId="1236579217" sldId="292"/>
            <ac:picMk id="8" creationId="{7838C9A3-599E-3F40-BA38-FDCB62BBDED6}"/>
          </ac:picMkLst>
        </pc:picChg>
        <pc:picChg chg="add">
          <ac:chgData name="Cecilie Rubach" userId="9e612b3f-6d9c-4479-9c95-1be016640a44" providerId="ADAL" clId="{FFD00125-53C9-5A42-83AE-1CCAB917A08E}" dt="2019-03-22T14:51:49.800" v="127"/>
          <ac:picMkLst>
            <pc:docMk/>
            <pc:sldMk cId="1236579217" sldId="292"/>
            <ac:picMk id="9" creationId="{CB1B311B-EDFE-8B48-AB34-FC4F4F689423}"/>
          </ac:picMkLst>
        </pc:picChg>
        <pc:picChg chg="mod">
          <ac:chgData name="Cecilie Rubach" userId="9e612b3f-6d9c-4479-9c95-1be016640a44" providerId="ADAL" clId="{FFD00125-53C9-5A42-83AE-1CCAB917A08E}" dt="2019-03-22T14:52:17.148" v="131" actId="166"/>
          <ac:picMkLst>
            <pc:docMk/>
            <pc:sldMk cId="1236579217" sldId="292"/>
            <ac:picMk id="14" creationId="{CA4FF00E-AFF4-CA4C-A47B-7D58BCB5187A}"/>
          </ac:picMkLst>
        </pc:picChg>
        <pc:picChg chg="del mod">
          <ac:chgData name="Cecilie Rubach" userId="9e612b3f-6d9c-4479-9c95-1be016640a44" providerId="ADAL" clId="{FFD00125-53C9-5A42-83AE-1CCAB917A08E}" dt="2019-03-22T14:51:42.121" v="126" actId="478"/>
          <ac:picMkLst>
            <pc:docMk/>
            <pc:sldMk cId="1236579217" sldId="292"/>
            <ac:picMk id="16" creationId="{3E306BA1-DAC5-F843-8EC9-CF92200D9004}"/>
          </ac:picMkLst>
        </pc:picChg>
        <pc:picChg chg="mod">
          <ac:chgData name="Cecilie Rubach" userId="9e612b3f-6d9c-4479-9c95-1be016640a44" providerId="ADAL" clId="{FFD00125-53C9-5A42-83AE-1CCAB917A08E}" dt="2019-03-22T14:51:08.356" v="122" actId="1076"/>
          <ac:picMkLst>
            <pc:docMk/>
            <pc:sldMk cId="1236579217" sldId="292"/>
            <ac:picMk id="19" creationId="{4326DF5E-CFC0-BB4D-A629-FBFE53AD1E22}"/>
          </ac:picMkLst>
        </pc:picChg>
        <pc:picChg chg="del mod">
          <ac:chgData name="Cecilie Rubach" userId="9e612b3f-6d9c-4479-9c95-1be016640a44" providerId="ADAL" clId="{FFD00125-53C9-5A42-83AE-1CCAB917A08E}" dt="2019-03-22T14:51:41.216" v="125" actId="478"/>
          <ac:picMkLst>
            <pc:docMk/>
            <pc:sldMk cId="1236579217" sldId="292"/>
            <ac:picMk id="20" creationId="{DF47B9BE-BDD6-8E4E-97D7-4582069B62B1}"/>
          </ac:picMkLst>
        </pc:picChg>
        <pc:picChg chg="mod">
          <ac:chgData name="Cecilie Rubach" userId="9e612b3f-6d9c-4479-9c95-1be016640a44" providerId="ADAL" clId="{FFD00125-53C9-5A42-83AE-1CCAB917A08E}" dt="2019-03-22T14:50:24.087" v="111" actId="14100"/>
          <ac:picMkLst>
            <pc:docMk/>
            <pc:sldMk cId="1236579217" sldId="292"/>
            <ac:picMk id="23" creationId="{01E8439B-5D5B-7240-B100-4AA2BB302E69}"/>
          </ac:picMkLst>
        </pc:picChg>
      </pc:sldChg>
      <pc:sldChg chg="modSp">
        <pc:chgData name="Cecilie Rubach" userId="9e612b3f-6d9c-4479-9c95-1be016640a44" providerId="ADAL" clId="{FFD00125-53C9-5A42-83AE-1CCAB917A08E}" dt="2019-03-22T14:54:22.446" v="164" actId="1076"/>
        <pc:sldMkLst>
          <pc:docMk/>
          <pc:sldMk cId="1272210561" sldId="298"/>
        </pc:sldMkLst>
        <pc:spChg chg="mod">
          <ac:chgData name="Cecilie Rubach" userId="9e612b3f-6d9c-4479-9c95-1be016640a44" providerId="ADAL" clId="{FFD00125-53C9-5A42-83AE-1CCAB917A08E}" dt="2019-03-22T14:40:03.213" v="1"/>
          <ac:spMkLst>
            <pc:docMk/>
            <pc:sldMk cId="1272210561" sldId="298"/>
            <ac:spMk id="5" creationId="{6AFEA7CB-D9E1-8D47-9005-E5FA5A416A2D}"/>
          </ac:spMkLst>
        </pc:spChg>
        <pc:picChg chg="mod">
          <ac:chgData name="Cecilie Rubach" userId="9e612b3f-6d9c-4479-9c95-1be016640a44" providerId="ADAL" clId="{FFD00125-53C9-5A42-83AE-1CCAB917A08E}" dt="2019-03-22T14:40:03.213" v="1"/>
          <ac:picMkLst>
            <pc:docMk/>
            <pc:sldMk cId="1272210561" sldId="298"/>
            <ac:picMk id="2" creationId="{AB3ED274-A128-7B47-9143-FD68617048B5}"/>
          </ac:picMkLst>
        </pc:picChg>
        <pc:picChg chg="mod">
          <ac:chgData name="Cecilie Rubach" userId="9e612b3f-6d9c-4479-9c95-1be016640a44" providerId="ADAL" clId="{FFD00125-53C9-5A42-83AE-1CCAB917A08E}" dt="2019-03-22T14:54:19.869" v="163" actId="1076"/>
          <ac:picMkLst>
            <pc:docMk/>
            <pc:sldMk cId="1272210561" sldId="298"/>
            <ac:picMk id="3" creationId="{AF93021A-9328-EB47-9B20-B35921359A04}"/>
          </ac:picMkLst>
        </pc:picChg>
        <pc:picChg chg="mod">
          <ac:chgData name="Cecilie Rubach" userId="9e612b3f-6d9c-4479-9c95-1be016640a44" providerId="ADAL" clId="{FFD00125-53C9-5A42-83AE-1CCAB917A08E}" dt="2019-03-22T14:54:22.446" v="164" actId="1076"/>
          <ac:picMkLst>
            <pc:docMk/>
            <pc:sldMk cId="1272210561" sldId="298"/>
            <ac:picMk id="4" creationId="{045D5529-29BC-1E40-B498-678B1FE08A92}"/>
          </ac:picMkLst>
        </pc:picChg>
      </pc:sldChg>
      <pc:sldChg chg="modSp">
        <pc:chgData name="Cecilie Rubach" userId="9e612b3f-6d9c-4479-9c95-1be016640a44" providerId="ADAL" clId="{FFD00125-53C9-5A42-83AE-1CCAB917A08E}" dt="2019-03-22T14:56:09.168" v="181" actId="14100"/>
        <pc:sldMkLst>
          <pc:docMk/>
          <pc:sldMk cId="4252711859" sldId="299"/>
        </pc:sldMkLst>
        <pc:spChg chg="mod">
          <ac:chgData name="Cecilie Rubach" userId="9e612b3f-6d9c-4479-9c95-1be016640a44" providerId="ADAL" clId="{FFD00125-53C9-5A42-83AE-1CCAB917A08E}" dt="2019-03-22T14:40:03.213" v="1"/>
          <ac:spMkLst>
            <pc:docMk/>
            <pc:sldMk cId="4252711859" sldId="299"/>
            <ac:spMk id="5" creationId="{6AFEA7CB-D9E1-8D47-9005-E5FA5A416A2D}"/>
          </ac:spMkLst>
        </pc:spChg>
        <pc:picChg chg="mod">
          <ac:chgData name="Cecilie Rubach" userId="9e612b3f-6d9c-4479-9c95-1be016640a44" providerId="ADAL" clId="{FFD00125-53C9-5A42-83AE-1CCAB917A08E}" dt="2019-03-22T14:40:03.213" v="1"/>
          <ac:picMkLst>
            <pc:docMk/>
            <pc:sldMk cId="4252711859" sldId="299"/>
            <ac:picMk id="2" creationId="{AB3ED274-A128-7B47-9143-FD68617048B5}"/>
          </ac:picMkLst>
        </pc:picChg>
        <pc:picChg chg="mod">
          <ac:chgData name="Cecilie Rubach" userId="9e612b3f-6d9c-4479-9c95-1be016640a44" providerId="ADAL" clId="{FFD00125-53C9-5A42-83AE-1CCAB917A08E}" dt="2019-03-22T14:55:46.036" v="176" actId="1076"/>
          <ac:picMkLst>
            <pc:docMk/>
            <pc:sldMk cId="4252711859" sldId="299"/>
            <ac:picMk id="3" creationId="{AF93021A-9328-EB47-9B20-B35921359A04}"/>
          </ac:picMkLst>
        </pc:picChg>
        <pc:picChg chg="mod">
          <ac:chgData name="Cecilie Rubach" userId="9e612b3f-6d9c-4479-9c95-1be016640a44" providerId="ADAL" clId="{FFD00125-53C9-5A42-83AE-1CCAB917A08E}" dt="2019-03-22T14:55:52.302" v="178" actId="1076"/>
          <ac:picMkLst>
            <pc:docMk/>
            <pc:sldMk cId="4252711859" sldId="299"/>
            <ac:picMk id="4" creationId="{045D5529-29BC-1E40-B498-678B1FE08A92}"/>
          </ac:picMkLst>
        </pc:picChg>
        <pc:picChg chg="mod">
          <ac:chgData name="Cecilie Rubach" userId="9e612b3f-6d9c-4479-9c95-1be016640a44" providerId="ADAL" clId="{FFD00125-53C9-5A42-83AE-1CCAB917A08E}" dt="2019-03-22T14:56:09.168" v="181" actId="14100"/>
          <ac:picMkLst>
            <pc:docMk/>
            <pc:sldMk cId="4252711859" sldId="299"/>
            <ac:picMk id="8" creationId="{42417F23-24E0-2A4F-AE2A-C2E84081C4E6}"/>
          </ac:picMkLst>
        </pc:picChg>
      </pc:sldChg>
      <pc:sldChg chg="modSp modAnim">
        <pc:chgData name="Cecilie Rubach" userId="9e612b3f-6d9c-4479-9c95-1be016640a44" providerId="ADAL" clId="{FFD00125-53C9-5A42-83AE-1CCAB917A08E}" dt="2019-03-26T09:19:24.705" v="186" actId="1076"/>
        <pc:sldMkLst>
          <pc:docMk/>
          <pc:sldMk cId="2614523737" sldId="302"/>
        </pc:sldMkLst>
        <pc:spChg chg="mod">
          <ac:chgData name="Cecilie Rubach" userId="9e612b3f-6d9c-4479-9c95-1be016640a44" providerId="ADAL" clId="{FFD00125-53C9-5A42-83AE-1CCAB917A08E}" dt="2019-03-26T09:19:24.705" v="186" actId="1076"/>
          <ac:spMkLst>
            <pc:docMk/>
            <pc:sldMk cId="2614523737" sldId="302"/>
            <ac:spMk id="2" creationId="{153E40EE-0F1F-244B-8BC8-5F4CCB7CEA4B}"/>
          </ac:spMkLst>
        </pc:spChg>
        <pc:picChg chg="mod">
          <ac:chgData name="Cecilie Rubach" userId="9e612b3f-6d9c-4479-9c95-1be016640a44" providerId="ADAL" clId="{FFD00125-53C9-5A42-83AE-1CCAB917A08E}" dt="2019-03-22T14:48:49.616" v="92" actId="1076"/>
          <ac:picMkLst>
            <pc:docMk/>
            <pc:sldMk cId="2614523737" sldId="302"/>
            <ac:picMk id="3" creationId="{B9732097-9996-D947-B37E-17A2799258DE}"/>
          </ac:picMkLst>
        </pc:picChg>
        <pc:picChg chg="mod">
          <ac:chgData name="Cecilie Rubach" userId="9e612b3f-6d9c-4479-9c95-1be016640a44" providerId="ADAL" clId="{FFD00125-53C9-5A42-83AE-1CCAB917A08E}" dt="2019-03-22T14:49:52.658" v="105" actId="1076"/>
          <ac:picMkLst>
            <pc:docMk/>
            <pc:sldMk cId="2614523737" sldId="302"/>
            <ac:picMk id="4" creationId="{A6C90484-B372-1148-89F3-6E9BF1F0F491}"/>
          </ac:picMkLst>
        </pc:picChg>
        <pc:picChg chg="mod">
          <ac:chgData name="Cecilie Rubach" userId="9e612b3f-6d9c-4479-9c95-1be016640a44" providerId="ADAL" clId="{FFD00125-53C9-5A42-83AE-1CCAB917A08E}" dt="2019-03-22T14:49:53.287" v="106" actId="1076"/>
          <ac:picMkLst>
            <pc:docMk/>
            <pc:sldMk cId="2614523737" sldId="302"/>
            <ac:picMk id="5" creationId="{8D15198D-CD31-F34C-A57A-1D3ABF05BA15}"/>
          </ac:picMkLst>
        </pc:picChg>
        <pc:picChg chg="mod">
          <ac:chgData name="Cecilie Rubach" userId="9e612b3f-6d9c-4479-9c95-1be016640a44" providerId="ADAL" clId="{FFD00125-53C9-5A42-83AE-1CCAB917A08E}" dt="2019-03-22T14:49:53.929" v="107" actId="1076"/>
          <ac:picMkLst>
            <pc:docMk/>
            <pc:sldMk cId="2614523737" sldId="302"/>
            <ac:picMk id="6" creationId="{C6B33555-14EB-C64E-A892-299F370B9C5F}"/>
          </ac:picMkLst>
        </pc:picChg>
      </pc:sldChg>
      <pc:sldMasterChg chg="modSldLayout">
        <pc:chgData name="Cecilie Rubach" userId="9e612b3f-6d9c-4479-9c95-1be016640a44" providerId="ADAL" clId="{FFD00125-53C9-5A42-83AE-1CCAB917A08E}" dt="2019-03-22T14:40:03.213" v="1"/>
        <pc:sldMasterMkLst>
          <pc:docMk/>
          <pc:sldMasterMk cId="4283512194" sldId="2147483648"/>
        </pc:sldMasterMkLst>
        <pc:sldLayoutChg chg="modSp">
          <pc:chgData name="Cecilie Rubach" userId="9e612b3f-6d9c-4479-9c95-1be016640a44" providerId="ADAL" clId="{FFD00125-53C9-5A42-83AE-1CCAB917A08E}" dt="2019-03-22T14:40:03.213" v="1"/>
          <pc:sldLayoutMkLst>
            <pc:docMk/>
            <pc:sldMasterMk cId="4283512194" sldId="2147483648"/>
            <pc:sldLayoutMk cId="1220966320" sldId="2147483649"/>
          </pc:sldLayoutMkLst>
          <pc:spChg chg="mod">
            <ac:chgData name="Cecilie Rubach" userId="9e612b3f-6d9c-4479-9c95-1be016640a44" providerId="ADAL" clId="{FFD00125-53C9-5A42-83AE-1CCAB917A08E}" dt="2019-03-22T14:40:03.213" v="1"/>
            <ac:spMkLst>
              <pc:docMk/>
              <pc:sldMasterMk cId="4283512194" sldId="2147483648"/>
              <pc:sldLayoutMk cId="1220966320" sldId="2147483649"/>
              <ac:spMk id="2" creationId="{A2BFA2E5-7D30-4D42-9AFF-970F5D44872E}"/>
            </ac:spMkLst>
          </pc:spChg>
        </pc:sldLayoutChg>
        <pc:sldLayoutChg chg="modSp">
          <pc:chgData name="Cecilie Rubach" userId="9e612b3f-6d9c-4479-9c95-1be016640a44" providerId="ADAL" clId="{FFD00125-53C9-5A42-83AE-1CCAB917A08E}" dt="2019-03-22T14:40:03.213" v="1"/>
          <pc:sldLayoutMkLst>
            <pc:docMk/>
            <pc:sldMasterMk cId="4283512194" sldId="2147483648"/>
            <pc:sldLayoutMk cId="795326829" sldId="2147483652"/>
          </pc:sldLayoutMkLst>
          <pc:picChg chg="mod">
            <ac:chgData name="Cecilie Rubach" userId="9e612b3f-6d9c-4479-9c95-1be016640a44" providerId="ADAL" clId="{FFD00125-53C9-5A42-83AE-1CCAB917A08E}" dt="2019-03-22T14:40:03.213" v="1"/>
            <ac:picMkLst>
              <pc:docMk/>
              <pc:sldMasterMk cId="4283512194" sldId="2147483648"/>
              <pc:sldLayoutMk cId="795326829" sldId="2147483652"/>
              <ac:picMk id="2" creationId="{65D7420A-4AA5-F74F-B5E0-EBC1708F4C1B}"/>
            </ac:picMkLst>
          </pc:picChg>
        </pc:sldLayoutChg>
        <pc:sldLayoutChg chg="modSp">
          <pc:chgData name="Cecilie Rubach" userId="9e612b3f-6d9c-4479-9c95-1be016640a44" providerId="ADAL" clId="{FFD00125-53C9-5A42-83AE-1CCAB917A08E}" dt="2019-03-22T14:40:03.213" v="1"/>
          <pc:sldLayoutMkLst>
            <pc:docMk/>
            <pc:sldMasterMk cId="4283512194" sldId="2147483648"/>
            <pc:sldLayoutMk cId="3799541882" sldId="2147483653"/>
          </pc:sldLayoutMkLst>
          <pc:picChg chg="mod">
            <ac:chgData name="Cecilie Rubach" userId="9e612b3f-6d9c-4479-9c95-1be016640a44" providerId="ADAL" clId="{FFD00125-53C9-5A42-83AE-1CCAB917A08E}" dt="2019-03-22T14:40:03.213" v="1"/>
            <ac:picMkLst>
              <pc:docMk/>
              <pc:sldMasterMk cId="4283512194" sldId="2147483648"/>
              <pc:sldLayoutMk cId="3799541882" sldId="2147483653"/>
              <ac:picMk id="3" creationId="{013F6CBB-DBDF-BE4C-9F3B-825C814DADE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726CD-1E4B-447A-9E44-0894C5939F8B}" type="datetimeFigureOut">
              <a:rPr lang="nb-NO" smtClean="0"/>
              <a:t>26.03.2019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466975" y="685800"/>
            <a:ext cx="1924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0A777-6995-428B-A366-617210CC778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80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466975" y="685800"/>
            <a:ext cx="192405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10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466975" y="685800"/>
            <a:ext cx="192405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8791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466975" y="685800"/>
            <a:ext cx="192405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013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2466975" y="685800"/>
            <a:ext cx="192405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0A777-6995-428B-A366-617210CC7787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86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A2BFA2E5-7D30-4D42-9AFF-970F5D4487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684250" cy="24382413"/>
          </a:xfrm>
          <a:prstGeom prst="rect">
            <a:avLst/>
          </a:prstGeom>
        </p:spPr>
        <p:txBody>
          <a:bodyPr/>
          <a:lstStyle>
            <a:lvl1pPr marL="0" marR="0" indent="0" algn="l" defTabSz="1026271" rtl="0" eaLnBrk="1" fontAlgn="auto" latinLnBrk="0" hangingPunct="1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256568" marR="0" lvl="0" indent="-256568" algn="l" defTabSz="1026271" rtl="0" eaLnBrk="1" fontAlgn="auto" latinLnBrk="0" hangingPunct="1">
              <a:lnSpc>
                <a:spcPct val="90000"/>
              </a:lnSpc>
              <a:spcBef>
                <a:spcPts val="11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Sett inn bilde ved å klikke på ikon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0966320"/>
      </p:ext>
    </p:extLst>
  </p:cSld>
  <p:clrMapOvr>
    <a:masterClrMapping/>
  </p:clrMapOvr>
  <p:transition spd="slow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979675"/>
      </p:ext>
    </p:extLst>
  </p:cSld>
  <p:clrMapOvr>
    <a:masterClrMapping/>
  </p:clrMapOvr>
  <p:transition spd="slow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973856"/>
      </p:ext>
    </p:extLst>
  </p:cSld>
  <p:clrMapOvr>
    <a:masterClrMapping/>
  </p:clrMapOvr>
  <p:transition spd="slow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5D7420A-4AA5-F74F-B5E0-EBC1708F4C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690" t="1378" r="17990" b="322"/>
          <a:stretch/>
        </p:blipFill>
        <p:spPr>
          <a:xfrm rot="16200000">
            <a:off x="-5397659" y="5397661"/>
            <a:ext cx="24668913" cy="138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6829"/>
      </p:ext>
    </p:extLst>
  </p:cSld>
  <p:clrMapOvr>
    <a:masterClrMapping/>
  </p:clrMapOvr>
  <p:transition spd="slow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13F6CBB-DBDF-BE4C-9F3B-825C814DA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5325387" y="5264254"/>
            <a:ext cx="24443547" cy="137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41882"/>
      </p:ext>
    </p:extLst>
  </p:cSld>
  <p:clrMapOvr>
    <a:masterClrMapping/>
  </p:clrMapOvr>
  <p:transition spd="slow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bg>
      <p:bgPr>
        <a:gradFill>
          <a:gsLst>
            <a:gs pos="0">
              <a:schemeClr val="tx1">
                <a:lumMod val="85000"/>
              </a:schemeClr>
            </a:gs>
            <a:gs pos="76000">
              <a:schemeClr val="tx1"/>
            </a:gs>
            <a:gs pos="21000">
              <a:schemeClr val="tx1"/>
            </a:gs>
            <a:gs pos="98000">
              <a:schemeClr val="tx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774206"/>
      </p:ext>
    </p:extLst>
  </p:cSld>
  <p:clrMapOvr>
    <a:masterClrMapping/>
  </p:clrMapOvr>
  <p:transition spd="slow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12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10000">
    <p:wipe dir="r"/>
  </p:transition>
  <p:txStyles>
    <p:titleStyle>
      <a:lvl1pPr algn="ctr" defTabSz="513161" rtl="0" eaLnBrk="1" latinLnBrk="0" hangingPunct="1">
        <a:spcBef>
          <a:spcPct val="0"/>
        </a:spcBef>
        <a:buNone/>
        <a:defRPr sz="246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435" indent="-192435" algn="l" defTabSz="5131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796" kern="1200">
          <a:solidFill>
            <a:schemeClr val="bg1"/>
          </a:solidFill>
          <a:latin typeface="+mn-lt"/>
          <a:ea typeface="+mn-ea"/>
          <a:cs typeface="+mn-cs"/>
        </a:defRPr>
      </a:lvl1pPr>
      <a:lvl2pPr marL="416944" indent="-160363" algn="l" defTabSz="513161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1" kern="1200">
          <a:solidFill>
            <a:schemeClr val="bg1"/>
          </a:solidFill>
          <a:latin typeface="+mn-lt"/>
          <a:ea typeface="+mn-ea"/>
          <a:cs typeface="+mn-cs"/>
        </a:defRPr>
      </a:lvl2pPr>
      <a:lvl3pPr marL="641452" indent="-128290" algn="l" defTabSz="5131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347" kern="1200">
          <a:solidFill>
            <a:schemeClr val="bg1"/>
          </a:solidFill>
          <a:latin typeface="+mn-lt"/>
          <a:ea typeface="+mn-ea"/>
          <a:cs typeface="+mn-cs"/>
        </a:defRPr>
      </a:lvl3pPr>
      <a:lvl4pPr marL="898032" indent="-128290" algn="l" defTabSz="513161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2" kern="1200">
          <a:solidFill>
            <a:schemeClr val="bg1"/>
          </a:solidFill>
          <a:latin typeface="+mn-lt"/>
          <a:ea typeface="+mn-ea"/>
          <a:cs typeface="+mn-cs"/>
        </a:defRPr>
      </a:lvl4pPr>
      <a:lvl5pPr marL="1154613" indent="-128290" algn="l" defTabSz="513161" rtl="0" eaLnBrk="1" latinLnBrk="0" hangingPunct="1">
        <a:spcBef>
          <a:spcPct val="20000"/>
        </a:spcBef>
        <a:buFont typeface="Arial" panose="020B0604020202020204" pitchFamily="34" charset="0"/>
        <a:buChar char="»"/>
        <a:defRPr sz="1122" kern="1200">
          <a:solidFill>
            <a:schemeClr val="bg1"/>
          </a:solidFill>
          <a:latin typeface="+mn-lt"/>
          <a:ea typeface="+mn-ea"/>
          <a:cs typeface="+mn-cs"/>
        </a:defRPr>
      </a:lvl5pPr>
      <a:lvl6pPr marL="1411194" indent="-128290" algn="l" defTabSz="5131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6pPr>
      <a:lvl7pPr marL="1667774" indent="-128290" algn="l" defTabSz="5131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7pPr>
      <a:lvl8pPr marL="1924355" indent="-128290" algn="l" defTabSz="5131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8pPr>
      <a:lvl9pPr marL="2180935" indent="-128290" algn="l" defTabSz="51316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3161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81" algn="l" defTabSz="513161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161" algn="l" defTabSz="513161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742" algn="l" defTabSz="513161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323" algn="l" defTabSz="513161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903" algn="l" defTabSz="513161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484" algn="l" defTabSz="513161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6064" algn="l" defTabSz="513161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645" algn="l" defTabSz="513161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33A1BE0C-7FE7-3049-B94E-6C795C66CF75}"/>
              </a:ext>
            </a:extLst>
          </p:cNvPr>
          <p:cNvSpPr txBox="1"/>
          <p:nvPr/>
        </p:nvSpPr>
        <p:spPr>
          <a:xfrm>
            <a:off x="-178612" y="7648723"/>
            <a:ext cx="103951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0" spc="168" dirty="0">
                <a:latin typeface="Impact" panose="020B0806030902050204" pitchFamily="34" charset="0"/>
              </a:rPr>
              <a:t>DE BESTE</a:t>
            </a:r>
          </a:p>
          <a:p>
            <a:pPr algn="ctr"/>
            <a:r>
              <a:rPr lang="nb-NO" sz="12000" spc="168" dirty="0">
                <a:latin typeface="Impact" panose="020B0806030902050204" pitchFamily="34" charset="0"/>
              </a:rPr>
              <a:t>ØNSKER FOR </a:t>
            </a:r>
          </a:p>
          <a:p>
            <a:pPr algn="ctr"/>
            <a:r>
              <a:rPr lang="nb-NO" sz="12000" spc="168" dirty="0">
                <a:latin typeface="Impact" panose="020B0806030902050204" pitchFamily="34" charset="0"/>
              </a:rPr>
              <a:t>PÅSKEN!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4326DF5E-CFC0-BB4D-A629-FBFE53AD1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747" y="0"/>
            <a:ext cx="1243681" cy="5095080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01E8439B-5D5B-7240-B100-4AA2BB302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371372" y="7658957"/>
            <a:ext cx="4208056" cy="233668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838C9A3-599E-3F40-BA38-FDCB62BBD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0856" y="0"/>
            <a:ext cx="3031577" cy="986818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B1B311B-EDFE-8B48-AB34-FC4F4F689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293" y="11470"/>
            <a:ext cx="2891122" cy="8474887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A4FF00E-AFF4-CA4C-A47B-7D58BCB518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78824">
            <a:off x="193875" y="815822"/>
            <a:ext cx="11960072" cy="433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9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2" presetClass="emph" presetSubtype="0" repeatCount="3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571E-6 -2.73455E-6 L -1.44129 -2.73455E-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FFC000"/>
            </a:gs>
            <a:gs pos="37000">
              <a:srgbClr val="FFFF00"/>
            </a:gs>
            <a:gs pos="83000">
              <a:srgbClr val="FF6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D15198D-CD31-F34C-A57A-1D3ABF05B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9553" y="11470"/>
            <a:ext cx="2254849" cy="923760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6B33555-14EB-C64E-A892-299F370B9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0856" y="0"/>
            <a:ext cx="3031577" cy="986818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6C90484-B372-1148-89F3-6E9BF1F0F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293" y="11470"/>
            <a:ext cx="2891122" cy="8474887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53E40EE-0F1F-244B-8BC8-5F4CCB7CEA4B}"/>
              </a:ext>
            </a:extLst>
          </p:cNvPr>
          <p:cNvSpPr txBox="1"/>
          <p:nvPr/>
        </p:nvSpPr>
        <p:spPr>
          <a:xfrm>
            <a:off x="190790" y="9516059"/>
            <a:ext cx="1245419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0" spc="168" dirty="0">
                <a:latin typeface="Impact" panose="020B0806030902050204" pitchFamily="34" charset="0"/>
              </a:rPr>
              <a:t>DE BESTE</a:t>
            </a:r>
          </a:p>
          <a:p>
            <a:pPr algn="ctr"/>
            <a:r>
              <a:rPr lang="nb-NO" sz="15000" spc="168" dirty="0">
                <a:latin typeface="Impact" panose="020B0806030902050204" pitchFamily="34" charset="0"/>
              </a:rPr>
              <a:t>ØNSKER FOR </a:t>
            </a:r>
          </a:p>
          <a:p>
            <a:pPr algn="ctr"/>
            <a:r>
              <a:rPr lang="nb-NO" sz="15000" spc="168" dirty="0">
                <a:latin typeface="Impact" panose="020B0806030902050204" pitchFamily="34" charset="0"/>
              </a:rPr>
              <a:t>PÅSKEN!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9732097-9996-D947-B37E-17A279925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06570">
            <a:off x="-2868717" y="241533"/>
            <a:ext cx="14827651" cy="537404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C8D3F12E-F07B-CB4C-9635-2AAB35FF3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371372" y="7658957"/>
            <a:ext cx="4208056" cy="23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23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0000">
        <p159:morph option="byObject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2" presetClass="emph" presetSubtype="0" repeatCount="3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571E-6 -2.73455E-6 L -1.44129 -2.73455E-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48855C3-98A1-8945-899F-78F41DD01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0" t="1378" r="17990" b="322"/>
          <a:stretch/>
        </p:blipFill>
        <p:spPr>
          <a:xfrm>
            <a:off x="0" y="29757"/>
            <a:ext cx="13684250" cy="2466416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BA8DD4B-BC2F-7B4C-8DBF-E5AD48EB4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850" y="8165930"/>
            <a:ext cx="8050547" cy="805054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EA6DCF2-4700-E94F-A8A2-65977F2E6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403" y="10391006"/>
            <a:ext cx="4401978" cy="33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1">
                <a:lumMod val="85000"/>
                <a:lumOff val="1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innendørs, vegg, sitter&#10;&#10;&#10;&#10;Automatisk generert beskrivelse">
            <a:extLst>
              <a:ext uri="{FF2B5EF4-FFF2-40B4-BE49-F238E27FC236}">
                <a16:creationId xmlns:a16="http://schemas.microsoft.com/office/drawing/2014/main" id="{879F2BAB-B790-7443-BA7E-3943BBA8E9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32770" y="5391193"/>
            <a:ext cx="24349794" cy="13684251"/>
          </a:xfrm>
          <a:prstGeom prst="rect">
            <a:avLst/>
          </a:prstGeom>
        </p:spPr>
      </p:pic>
      <p:pic>
        <p:nvPicPr>
          <p:cNvPr id="5" name="Bilde 4" descr="Et bilde som inneholder innendørs, vegg, svart, mørk&#10;&#10;&#10;&#10;Automatisk generert beskrivelse">
            <a:extLst>
              <a:ext uri="{FF2B5EF4-FFF2-40B4-BE49-F238E27FC236}">
                <a16:creationId xmlns:a16="http://schemas.microsoft.com/office/drawing/2014/main" id="{86B12699-A6BD-4644-9D78-67844EAB4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434" y="8388141"/>
            <a:ext cx="5229445" cy="769036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58920AA-021B-EF41-AD4E-E9D4B54F9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279" y="7998473"/>
            <a:ext cx="8469691" cy="846969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6617C6E-13D3-D840-B581-FB677FB93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298" y="10607030"/>
            <a:ext cx="3987059" cy="307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F93021A-9328-EB47-9B20-B35921359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443"/>
          <a:stretch/>
        </p:blipFill>
        <p:spPr>
          <a:xfrm rot="5400000">
            <a:off x="2214687" y="-1890229"/>
            <a:ext cx="9254875" cy="1423880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45D5529-29BC-1E40-B498-678B1FE08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99"/>
          <a:stretch/>
        </p:blipFill>
        <p:spPr>
          <a:xfrm rot="5400000">
            <a:off x="1626959" y="11723388"/>
            <a:ext cx="9842721" cy="1427186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B3ED274-A128-7B47-9143-FD6861704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885752" y="8008694"/>
            <a:ext cx="4195623" cy="836502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AFEA7CB-D9E1-8D47-9005-E5FA5A416A2D}"/>
              </a:ext>
            </a:extLst>
          </p:cNvPr>
          <p:cNvSpPr txBox="1"/>
          <p:nvPr/>
        </p:nvSpPr>
        <p:spPr>
          <a:xfrm>
            <a:off x="3245569" y="11517583"/>
            <a:ext cx="7193112" cy="1387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418" dirty="0">
                <a:solidFill>
                  <a:schemeClr val="bg1">
                    <a:lumMod val="85000"/>
                    <a:lumOff val="15000"/>
                  </a:schemeClr>
                </a:solidFill>
                <a:latin typeface="Impact" panose="020B0806030902050204" pitchFamily="34" charset="0"/>
              </a:rPr>
              <a:t>GOD PÅSKE</a:t>
            </a:r>
          </a:p>
        </p:txBody>
      </p:sp>
    </p:spTree>
    <p:extLst>
      <p:ext uri="{BB962C8B-B14F-4D97-AF65-F5344CB8AC3E}">
        <p14:creationId xmlns:p14="http://schemas.microsoft.com/office/powerpoint/2010/main" val="12722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innendørs, vegg, svart, mørk&#10;&#10;&#10;&#10;Automatisk generert beskrivelse">
            <a:extLst>
              <a:ext uri="{FF2B5EF4-FFF2-40B4-BE49-F238E27FC236}">
                <a16:creationId xmlns:a16="http://schemas.microsoft.com/office/drawing/2014/main" id="{42417F23-24E0-2A4F-AE2A-C2E84081C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0"/>
          <a:stretch/>
        </p:blipFill>
        <p:spPr>
          <a:xfrm rot="10800000">
            <a:off x="-290196" y="-532815"/>
            <a:ext cx="14348083" cy="2530239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F93021A-9328-EB47-9B20-B35921359A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443"/>
          <a:stretch/>
        </p:blipFill>
        <p:spPr>
          <a:xfrm rot="5400000">
            <a:off x="2639251" y="-2180976"/>
            <a:ext cx="8269640" cy="1412853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45D5529-29BC-1E40-B498-678B1FE08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99"/>
          <a:stretch/>
        </p:blipFill>
        <p:spPr>
          <a:xfrm rot="5400000">
            <a:off x="2198497" y="12088128"/>
            <a:ext cx="9341854" cy="13545608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B3ED274-A128-7B47-9143-FD6861704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85752" y="8008694"/>
            <a:ext cx="4195623" cy="836502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AFEA7CB-D9E1-8D47-9005-E5FA5A416A2D}"/>
              </a:ext>
            </a:extLst>
          </p:cNvPr>
          <p:cNvSpPr txBox="1"/>
          <p:nvPr/>
        </p:nvSpPr>
        <p:spPr>
          <a:xfrm>
            <a:off x="3245569" y="11517583"/>
            <a:ext cx="7193112" cy="1387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418" dirty="0">
                <a:latin typeface="Impact" panose="020B0806030902050204" pitchFamily="34" charset="0"/>
              </a:rPr>
              <a:t>GOD PÅSKE</a:t>
            </a:r>
          </a:p>
        </p:txBody>
      </p:sp>
    </p:spTree>
    <p:extLst>
      <p:ext uri="{BB962C8B-B14F-4D97-AF65-F5344CB8AC3E}">
        <p14:creationId xmlns:p14="http://schemas.microsoft.com/office/powerpoint/2010/main" val="42527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D2B452CB365049A1D1075FB48FD5DF" ma:contentTypeVersion="6" ma:contentTypeDescription="Opprett et nytt dokument." ma:contentTypeScope="" ma:versionID="765f16fea592055cb91a5ddc46d8cf2b">
  <xsd:schema xmlns:xsd="http://www.w3.org/2001/XMLSchema" xmlns:xs="http://www.w3.org/2001/XMLSchema" xmlns:p="http://schemas.microsoft.com/office/2006/metadata/properties" xmlns:ns2="0b85a3eb-c435-4f42-b3c3-17884efef0eb" targetNamespace="http://schemas.microsoft.com/office/2006/metadata/properties" ma:root="true" ma:fieldsID="2801266b886be066ce5a0ad5fbd47299" ns2:_="">
    <xsd:import namespace="0b85a3eb-c435-4f42-b3c3-17884efef0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5a3eb-c435-4f42-b3c3-17884efef0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2D716F-CF6F-4C47-A20E-73161544D6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D70492-08E2-4677-82F3-187F491D25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5a3eb-c435-4f42-b3c3-17884efef0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20509-06A9-4691-8419-00FF3296CF13}">
  <ds:schemaRefs>
    <ds:schemaRef ds:uri="http://purl.org/dc/terms/"/>
    <ds:schemaRef ds:uri="http://www.w3.org/XML/1998/namespace"/>
    <ds:schemaRef ds:uri="http://schemas.microsoft.com/office/infopath/2007/PartnerControls"/>
    <ds:schemaRef ds:uri="0b85a3eb-c435-4f42-b3c3-17884efef0eb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5008</TotalTime>
  <Words>20</Words>
  <Application>Microsoft Macintosh PowerPoint</Application>
  <PresentationFormat>Egendefinert</PresentationFormat>
  <Paragraphs>12</Paragraphs>
  <Slides>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Impact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Cecilie Rubach DATABEAT.NET</dc:creator>
  <cp:keywords/>
  <dc:description/>
  <cp:lastModifiedBy>Cecilie Rubach</cp:lastModifiedBy>
  <cp:revision>151</cp:revision>
  <dcterms:created xsi:type="dcterms:W3CDTF">2015-11-18T10:46:16Z</dcterms:created>
  <dcterms:modified xsi:type="dcterms:W3CDTF">2019-03-26T10:00:37Z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0x010100D8D2B452CB365049A1D1075FB48FD5DF</vt:lpwstr>
  </property>
</Properties>
</file>