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90" r:id="rId5"/>
    <p:sldId id="291" r:id="rId6"/>
    <p:sldId id="294" r:id="rId7"/>
    <p:sldId id="284" r:id="rId8"/>
    <p:sldId id="288" r:id="rId9"/>
    <p:sldId id="295" r:id="rId10"/>
    <p:sldId id="282" r:id="rId11"/>
    <p:sldId id="283" r:id="rId12"/>
    <p:sldId id="296" r:id="rId13"/>
    <p:sldId id="285" r:id="rId14"/>
    <p:sldId id="286" r:id="rId15"/>
    <p:sldId id="287" r:id="rId16"/>
  </p:sldIdLst>
  <p:sldSz cx="24384000" cy="13716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6" userDrawn="1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r Villa" initials="IV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E23"/>
    <a:srgbClr val="051020"/>
    <a:srgbClr val="009047"/>
    <a:srgbClr val="008450"/>
    <a:srgbClr val="6CD056"/>
    <a:srgbClr val="500403"/>
    <a:srgbClr val="B74C00"/>
    <a:srgbClr val="FF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D16374-92D9-FA46-B61F-2DF1B1A9EDA7}" v="3" dt="2019-12-04T13:48:55.621"/>
    <p1510:client id="{D9DB24F4-2DFB-C643-8A04-1D83E76194D0}" v="85" dt="2019-12-04T11:58:29.2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1565"/>
  </p:normalViewPr>
  <p:slideViewPr>
    <p:cSldViewPr showGuides="1">
      <p:cViewPr varScale="1">
        <p:scale>
          <a:sx n="46" d="100"/>
          <a:sy n="46" d="100"/>
        </p:scale>
        <p:origin x="216" y="376"/>
      </p:cViewPr>
      <p:guideLst>
        <p:guide orient="horz" pos="3776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9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e Rubach" userId="9e612b3f-6d9c-4479-9c95-1be016640a44" providerId="ADAL" clId="{D1D16374-92D9-FA46-B61F-2DF1B1A9EDA7}"/>
    <pc:docChg chg="delSld modSld sldOrd">
      <pc:chgData name="Cecilie Rubach" userId="9e612b3f-6d9c-4479-9c95-1be016640a44" providerId="ADAL" clId="{D1D16374-92D9-FA46-B61F-2DF1B1A9EDA7}" dt="2019-12-04T13:49:01.083" v="3" actId="2696"/>
      <pc:docMkLst>
        <pc:docMk/>
      </pc:docMkLst>
      <pc:sldChg chg="ord">
        <pc:chgData name="Cecilie Rubach" userId="9e612b3f-6d9c-4479-9c95-1be016640a44" providerId="ADAL" clId="{D1D16374-92D9-FA46-B61F-2DF1B1A9EDA7}" dt="2019-12-04T13:48:53.503" v="1"/>
        <pc:sldMkLst>
          <pc:docMk/>
          <pc:sldMk cId="3897430805" sldId="290"/>
        </pc:sldMkLst>
      </pc:sldChg>
      <pc:sldChg chg="ord">
        <pc:chgData name="Cecilie Rubach" userId="9e612b3f-6d9c-4479-9c95-1be016640a44" providerId="ADAL" clId="{D1D16374-92D9-FA46-B61F-2DF1B1A9EDA7}" dt="2019-12-04T13:48:55.621" v="2"/>
        <pc:sldMkLst>
          <pc:docMk/>
          <pc:sldMk cId="929659629" sldId="291"/>
        </pc:sldMkLst>
      </pc:sldChg>
      <pc:sldChg chg="del">
        <pc:chgData name="Cecilie Rubach" userId="9e612b3f-6d9c-4479-9c95-1be016640a44" providerId="ADAL" clId="{D1D16374-92D9-FA46-B61F-2DF1B1A9EDA7}" dt="2019-12-04T13:49:01.083" v="3" actId="2696"/>
        <pc:sldMkLst>
          <pc:docMk/>
          <pc:sldMk cId="3642938037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726CD-1E4B-447A-9E44-0894C5939F8B}" type="datetimeFigureOut">
              <a:rPr lang="nb-NO" smtClean="0"/>
              <a:t>04.12.2019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0A777-6995-428B-A366-617210CC778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800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7311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871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3670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4454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0137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965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88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966320"/>
      </p:ext>
    </p:extLst>
  </p:cSld>
  <p:clrMapOvr>
    <a:masterClrMapping/>
  </p:clrMapOvr>
  <p:transition spd="slow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979675"/>
      </p:ext>
    </p:extLst>
  </p:cSld>
  <p:clrMapOvr>
    <a:masterClrMapping/>
  </p:clrMapOvr>
  <p:transition spd="slow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973856"/>
      </p:ext>
    </p:extLst>
  </p:cSld>
  <p:clrMapOvr>
    <a:masterClrMapping/>
  </p:clrMapOvr>
  <p:transition spd="slow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5D7420A-4AA5-F74F-B5E0-EBC1708F4C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690" t="1378" r="17990" b="322"/>
          <a:stretch/>
        </p:blipFill>
        <p:spPr>
          <a:xfrm rot="16200000">
            <a:off x="5422113" y="-5422113"/>
            <a:ext cx="13877167" cy="247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6829"/>
      </p:ext>
    </p:extLst>
  </p:cSld>
  <p:clrMapOvr>
    <a:masterClrMapping/>
  </p:clrMapOvr>
  <p:transition spd="slow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13F6CBB-DBDF-BE4C-9F3B-825C814DAD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413493" y="-5447883"/>
            <a:ext cx="13750390" cy="2457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41882"/>
      </p:ext>
    </p:extLst>
  </p:cSld>
  <p:clrMapOvr>
    <a:masterClrMapping/>
  </p:clrMapOvr>
  <p:transition spd="slow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gendefinert oppsett">
    <p:bg>
      <p:bgPr>
        <a:gradFill>
          <a:gsLst>
            <a:gs pos="0">
              <a:schemeClr val="tx1">
                <a:lumMod val="85000"/>
              </a:schemeClr>
            </a:gs>
            <a:gs pos="76000">
              <a:schemeClr val="tx1"/>
            </a:gs>
            <a:gs pos="21000">
              <a:schemeClr val="tx1"/>
            </a:gs>
            <a:gs pos="98000">
              <a:schemeClr val="tx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774206"/>
      </p:ext>
    </p:extLst>
  </p:cSld>
  <p:clrMapOvr>
    <a:masterClrMapping/>
  </p:clrMapOvr>
  <p:transition spd="slow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gendefinert oppsett">
    <p:bg>
      <p:bgPr>
        <a:solidFill>
          <a:srgbClr val="051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860673"/>
      </p:ext>
    </p:extLst>
  </p:cSld>
  <p:clrMapOvr>
    <a:masterClrMapping/>
  </p:clrMapOvr>
  <p:transition spd="slow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512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Tm="10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5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rød, klokke, sitter, foto&#10;&#10;Automatisk generert beskrivelse">
            <a:extLst>
              <a:ext uri="{FF2B5EF4-FFF2-40B4-BE49-F238E27FC236}">
                <a16:creationId xmlns:a16="http://schemas.microsoft.com/office/drawing/2014/main" id="{75C86FE0-E01D-1A4E-B3D2-AED754BC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4721392" cy="1390578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66CDAE3-3EC3-B041-B691-8EF8EB1C4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264" y="5746571"/>
            <a:ext cx="13997059" cy="222285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9800B6C-AD04-8448-B4A3-431632C4A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631" y="8442176"/>
            <a:ext cx="10750737" cy="45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30805"/>
      </p:ext>
    </p:extLst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48855C3-98A1-8945-899F-78F41DD01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0" t="1378" r="17990" b="322"/>
          <a:stretch/>
        </p:blipFill>
        <p:spPr>
          <a:xfrm rot="16200000">
            <a:off x="5502697" y="-5502696"/>
            <a:ext cx="13715999" cy="24721393"/>
          </a:xfrm>
          <a:prstGeom prst="rect">
            <a:avLst/>
          </a:prstGeom>
        </p:spPr>
      </p:pic>
      <p:pic>
        <p:nvPicPr>
          <p:cNvPr id="5" name="Bilde 4" descr="Et bilde som inneholder innendørs, vegg, sitter&#10;&#10;&#10;&#10;Automatisk generert beskrivelse">
            <a:extLst>
              <a:ext uri="{FF2B5EF4-FFF2-40B4-BE49-F238E27FC236}">
                <a16:creationId xmlns:a16="http://schemas.microsoft.com/office/drawing/2014/main" id="{30E8A144-2D24-084D-96BB-3C47EE7C347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26"/>
            <a:ext cx="24721394" cy="1370347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DB1E1C0-C698-0C4C-9EB8-346C5BFBFF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0"/>
          <a:stretch/>
        </p:blipFill>
        <p:spPr>
          <a:xfrm>
            <a:off x="-1" y="0"/>
            <a:ext cx="24721393" cy="29695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4F42D8E-6631-BB47-8692-2065286043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0"/>
          <a:stretch/>
        </p:blipFill>
        <p:spPr>
          <a:xfrm flipV="1">
            <a:off x="0" y="10251817"/>
            <a:ext cx="24721393" cy="349857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EBF185A-FE82-7E4F-B807-B150C2D893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7" t="50986" r="33895" b="14499"/>
          <a:stretch/>
        </p:blipFill>
        <p:spPr>
          <a:xfrm>
            <a:off x="7259452" y="3548078"/>
            <a:ext cx="9865096" cy="4850307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4489E49-E7FE-F448-877A-899ACE4F6B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2864" y="9422284"/>
            <a:ext cx="5758273" cy="416261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2987B0A-9C70-544A-85B1-AFF5BE20CC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69022" y="8567530"/>
            <a:ext cx="1445959" cy="4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13712"/>
      </p:ext>
    </p:extLst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86A67177-0A2F-6549-BD7B-957C92395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413493" y="-5447883"/>
            <a:ext cx="13750390" cy="24577376"/>
          </a:xfrm>
          <a:prstGeom prst="rect">
            <a:avLst/>
          </a:prstGeom>
        </p:spPr>
      </p:pic>
      <p:pic>
        <p:nvPicPr>
          <p:cNvPr id="6" name="Bilde 5" descr="Et bilde som inneholder innendørs, vegg, sitter&#10;&#10;&#10;&#10;Automatisk generert beskrivelse">
            <a:extLst>
              <a:ext uri="{FF2B5EF4-FFF2-40B4-BE49-F238E27FC236}">
                <a16:creationId xmlns:a16="http://schemas.microsoft.com/office/drawing/2014/main" id="{7DF7914F-4F6D-3B46-A3BB-ECBB22A2807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6"/>
            <a:ext cx="24577376" cy="1370347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B9E3EEE-C785-7949-8DD8-8181EEA3D3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0"/>
          <a:stretch/>
        </p:blipFill>
        <p:spPr>
          <a:xfrm>
            <a:off x="-2302" y="-34391"/>
            <a:ext cx="24721393" cy="296956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5E230FF-8E1D-6D48-837D-597099DD74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0"/>
          <a:stretch/>
        </p:blipFill>
        <p:spPr>
          <a:xfrm flipV="1">
            <a:off x="0" y="10251817"/>
            <a:ext cx="24721393" cy="349857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0638A49-31FF-2344-B924-6AC5FB9365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7" t="50986" r="33895" b="14499"/>
          <a:stretch/>
        </p:blipFill>
        <p:spPr>
          <a:xfrm>
            <a:off x="7259452" y="3548078"/>
            <a:ext cx="9865096" cy="485030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8D709D3-A124-B649-AB40-987BB7211E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2864" y="9422284"/>
            <a:ext cx="5758273" cy="416261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F2ADF024-29DC-5043-AB9A-D03814D453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69022" y="8567530"/>
            <a:ext cx="1445959" cy="4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39259"/>
      </p:ext>
    </p:extLst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bg1">
                <a:lumMod val="65000"/>
                <a:lumOff val="3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, vegg, sitter&#10;&#10;&#10;&#10;Automatisk generert beskrivelse">
            <a:extLst>
              <a:ext uri="{FF2B5EF4-FFF2-40B4-BE49-F238E27FC236}">
                <a16:creationId xmlns:a16="http://schemas.microsoft.com/office/drawing/2014/main" id="{879F2BAB-B790-7443-BA7E-3943BBA8E9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6"/>
            <a:ext cx="24384000" cy="13703474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9F92ABE0-D667-CC48-9B8E-53AE28C39B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7" t="50986" r="33895" b="14499"/>
          <a:stretch/>
        </p:blipFill>
        <p:spPr>
          <a:xfrm>
            <a:off x="7259452" y="3548078"/>
            <a:ext cx="9865096" cy="4850307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C8964FD6-01FF-6E49-9D77-606BB1CC8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2864" y="9422284"/>
            <a:ext cx="5758273" cy="416261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74506D55-4965-1D4B-A7A2-C87905673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9022" y="8567530"/>
            <a:ext cx="1445959" cy="481986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36351D1-4F03-0641-9843-6420CB020B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0"/>
          <a:stretch/>
        </p:blipFill>
        <p:spPr>
          <a:xfrm>
            <a:off x="-2302" y="-34391"/>
            <a:ext cx="24721393" cy="296956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BDF086B-F951-7144-B266-39A9A64CD4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0"/>
          <a:stretch/>
        </p:blipFill>
        <p:spPr>
          <a:xfrm flipV="1">
            <a:off x="0" y="10251817"/>
            <a:ext cx="24721393" cy="34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89099"/>
      </p:ext>
    </p:extLst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lante, blomst, vase, vann&#10;&#10;Automatisk generert beskrivelse">
            <a:extLst>
              <a:ext uri="{FF2B5EF4-FFF2-40B4-BE49-F238E27FC236}">
                <a16:creationId xmlns:a16="http://schemas.microsoft.com/office/drawing/2014/main" id="{4E26A0E4-7E2A-AC4A-BA91-34C108DFD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"/>
            <a:ext cx="24577376" cy="1382477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E59F6F25-54E2-0441-9260-BDC51B3C5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7" t="50986" r="33895" b="14499"/>
          <a:stretch/>
        </p:blipFill>
        <p:spPr>
          <a:xfrm>
            <a:off x="7259452" y="3833664"/>
            <a:ext cx="9865096" cy="485030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E2D9837-86D9-FC40-BE6D-34AAE44CB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2864" y="9673970"/>
            <a:ext cx="5758273" cy="41626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C97F3B4-0BB0-CF4B-8F59-7816EE427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9022" y="8819216"/>
            <a:ext cx="1445959" cy="4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59629"/>
      </p:ext>
    </p:extLst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CA26DBA6-E2F8-A24E-A89F-91CB6200B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428" y="777929"/>
            <a:ext cx="13260288" cy="1216014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06BAB06-024C-9840-8309-4E6ED9032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579" y="3874216"/>
            <a:ext cx="6202245" cy="596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12923"/>
      </p:ext>
    </p:extLst>
  </p:cSld>
  <p:clrMapOvr>
    <a:masterClrMapping/>
  </p:clrMapOvr>
  <p:transition spd="slow" advTm="10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</a:schemeClr>
            </a:gs>
            <a:gs pos="76000">
              <a:schemeClr val="tx1"/>
            </a:gs>
            <a:gs pos="21000">
              <a:schemeClr val="tx1"/>
            </a:gs>
            <a:gs pos="98000">
              <a:schemeClr val="tx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8E97633-3DA9-F94C-BBB0-376CFDF69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781" y="4994908"/>
            <a:ext cx="13997059" cy="222285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9BA4955-65FA-7747-8285-13D31BBC7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233" y="7650088"/>
            <a:ext cx="10318154" cy="43293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111F7C6-8C14-2542-A251-7911CCE86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366" y="2341197"/>
            <a:ext cx="7807325" cy="903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64649"/>
      </p:ext>
    </p:extLst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48855C3-98A1-8945-899F-78F41DD01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90" t="1378" r="17990" b="322"/>
          <a:stretch/>
        </p:blipFill>
        <p:spPr>
          <a:xfrm rot="16200000">
            <a:off x="5468075" y="-5476880"/>
            <a:ext cx="13877167" cy="2472139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A82C71B-4695-634A-8665-9DCE2E517F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7" t="50986" r="33895" b="14499"/>
          <a:stretch/>
        </p:blipFill>
        <p:spPr>
          <a:xfrm>
            <a:off x="7845474" y="5561856"/>
            <a:ext cx="9865096" cy="485030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342DA9D-A158-354A-9C8E-796EEB6B64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8" r="32891" b="50000"/>
          <a:stretch/>
        </p:blipFill>
        <p:spPr>
          <a:xfrm>
            <a:off x="8159551" y="-846856"/>
            <a:ext cx="8784977" cy="727950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CB6C070-8C79-9242-A2EB-1862C3B71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2924" y="11402162"/>
            <a:ext cx="5758273" cy="416261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047B9C3A-E7AF-7649-9F9A-48C33A4318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5044" y="10547408"/>
            <a:ext cx="1445959" cy="48198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AC9AF7D-6BF5-DF43-9E2A-48CEB51BEC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67759" b="50000"/>
          <a:stretch/>
        </p:blipFill>
        <p:spPr>
          <a:xfrm>
            <a:off x="4745845" y="-848052"/>
            <a:ext cx="3978894" cy="1027654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5C27244-0C61-B54B-87EE-28E7001D18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9" b="50000"/>
          <a:stretch/>
        </p:blipFill>
        <p:spPr>
          <a:xfrm>
            <a:off x="45962" y="-126776"/>
            <a:ext cx="6064577" cy="7279503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F9C08EE-8CD1-CC42-BCC2-9E30972A19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67759" b="50000"/>
          <a:stretch/>
        </p:blipFill>
        <p:spPr>
          <a:xfrm>
            <a:off x="15453094" y="-669860"/>
            <a:ext cx="3978894" cy="1027654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B3F1DD8A-3AAD-6D4C-A7BD-4E946B8D5A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7" b="50000"/>
          <a:stretch/>
        </p:blipFill>
        <p:spPr>
          <a:xfrm>
            <a:off x="18728828" y="-198784"/>
            <a:ext cx="5992565" cy="727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13014"/>
      </p:ext>
    </p:extLst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7FE8637-6005-A649-BAB4-7686686D9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2" r="6251"/>
          <a:stretch/>
        </p:blipFill>
        <p:spPr>
          <a:xfrm rot="16200000">
            <a:off x="-4635613" y="-2696805"/>
            <a:ext cx="14617624" cy="19037602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06BAB06-024C-9840-8309-4E6ED9032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6136" y="3661296"/>
            <a:ext cx="6644834" cy="63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29082"/>
      </p:ext>
    </p:extLst>
  </p:cSld>
  <p:clrMapOvr>
    <a:masterClrMapping/>
  </p:clrMapOvr>
  <p:transition spd="slow" advTm="10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43285E5E-AF8F-424A-A664-3637E3F21D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0" t="1378" r="17990" b="-1378"/>
          <a:stretch/>
        </p:blipFill>
        <p:spPr>
          <a:xfrm rot="16200000">
            <a:off x="5702250" y="-5716337"/>
            <a:ext cx="13715999" cy="2514867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798A725-F746-F141-8B36-8971590B13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0" t="1378" r="17990" b="322"/>
          <a:stretch/>
        </p:blipFill>
        <p:spPr>
          <a:xfrm rot="16200000">
            <a:off x="5502697" y="-5477545"/>
            <a:ext cx="13715999" cy="24721393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8E97633-3DA9-F94C-BBB0-376CFDF69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166" y="5504425"/>
            <a:ext cx="13174353" cy="209220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4ADC38A-6E14-9F44-ADFF-8CAB1AC57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6973" y="8154144"/>
            <a:ext cx="10750737" cy="45108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10D4153-F0DD-4749-9415-04751636F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684" y="25151"/>
            <a:ext cx="6854223" cy="109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73406"/>
      </p:ext>
    </p:extLst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29D600B2-1C94-F549-898D-99A03AB54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413493" y="-5447883"/>
            <a:ext cx="13750390" cy="2457737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4ADC38A-6E14-9F44-ADFF-8CAB1AC57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256" y="4265712"/>
            <a:ext cx="7574744" cy="31782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DB9D9F3-A506-4643-96C7-0CC8DA7A9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8304" y="-34392"/>
            <a:ext cx="7410101" cy="1184728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8E97633-3DA9-F94C-BBB0-376CFDF69D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5595" y="5201816"/>
            <a:ext cx="12346093" cy="196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91090"/>
      </p:ext>
    </p:extLst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546586E-6AAB-554D-96CC-E2B9B0FA0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550" y="5054600"/>
            <a:ext cx="6438900" cy="36068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A338577-07D3-F048-BCD8-AAB8B6FD9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155" y="4641850"/>
            <a:ext cx="1879600" cy="44323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D7B48DA-84B8-A341-9AD7-927E6C387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2245" y="4641850"/>
            <a:ext cx="18796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74684"/>
      </p:ext>
    </p:extLst>
  </p:cSld>
  <p:clrMapOvr>
    <a:masterClrMapping/>
  </p:clrMapOvr>
  <p:transition spd="slow" advTm="10000">
    <p:wipe dir="r"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D2B452CB365049A1D1075FB48FD5DF" ma:contentTypeVersion="10" ma:contentTypeDescription="Opprett et nytt dokument." ma:contentTypeScope="" ma:versionID="32e028b6e4b196fe45072bf36f2580af">
  <xsd:schema xmlns:xsd="http://www.w3.org/2001/XMLSchema" xmlns:xs="http://www.w3.org/2001/XMLSchema" xmlns:p="http://schemas.microsoft.com/office/2006/metadata/properties" xmlns:ns2="0b85a3eb-c435-4f42-b3c3-17884efef0eb" xmlns:ns3="fe72f129-59c4-42d9-8d51-c7d15b39dc8a" targetNamespace="http://schemas.microsoft.com/office/2006/metadata/properties" ma:root="true" ma:fieldsID="6ed8d00944b938648bda26bc10129d5e" ns2:_="" ns3:_="">
    <xsd:import namespace="0b85a3eb-c435-4f42-b3c3-17884efef0eb"/>
    <xsd:import namespace="fe72f129-59c4-42d9-8d51-c7d15b39d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5a3eb-c435-4f42-b3c3-17884efef0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2f129-59c4-42d9-8d51-c7d15b39dc8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2D716F-CF6F-4C47-A20E-73161544D6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A5ED50-6B65-4973-96C9-198FE0A2C4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5a3eb-c435-4f42-b3c3-17884efef0eb"/>
    <ds:schemaRef ds:uri="fe72f129-59c4-42d9-8d51-c7d15b39d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A20509-06A9-4691-8419-00FF3296CF13}">
  <ds:schemaRefs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0b85a3eb-c435-4f42-b3c3-17884efef0eb"/>
    <ds:schemaRef ds:uri="http://schemas.microsoft.com/office/2006/documentManagement/types"/>
    <ds:schemaRef ds:uri="http://schemas.microsoft.com/office/infopath/2007/PartnerControls"/>
    <ds:schemaRef ds:uri="fe72f129-59c4-42d9-8d51-c7d15b39dc8a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5832</TotalTime>
  <Words>7</Words>
  <Application>Microsoft Macintosh PowerPoint</Application>
  <PresentationFormat>Egendefinert</PresentationFormat>
  <Paragraphs>7</Paragraphs>
  <Slides>12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Cecilie Rubach DATABEAT.NET</dc:creator>
  <cp:keywords/>
  <dc:description/>
  <cp:lastModifiedBy>Cecilie Rubach</cp:lastModifiedBy>
  <cp:revision>149</cp:revision>
  <dcterms:created xsi:type="dcterms:W3CDTF">2015-11-18T10:46:16Z</dcterms:created>
  <dcterms:modified xsi:type="dcterms:W3CDTF">2019-12-04T13:49:01Z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0x010100D8D2B452CB365049A1D1075FB48FD5DF</vt:lpwstr>
  </property>
  <property fmtid="{D5CDD505-2E9C-101B-9397-08002B2CF9AE}" pid="3" name="AuthorIds_UIVersion_2048">
    <vt:lpwstr>12</vt:lpwstr>
  </property>
</Properties>
</file>