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11"/>
  </p:notesMasterIdLst>
  <p:handoutMasterIdLst>
    <p:handoutMasterId r:id="rId12"/>
  </p:handoutMasterIdLst>
  <p:sldIdLst>
    <p:sldId id="263" r:id="rId5"/>
    <p:sldId id="266" r:id="rId6"/>
    <p:sldId id="267" r:id="rId7"/>
    <p:sldId id="269" r:id="rId8"/>
    <p:sldId id="270" r:id="rId9"/>
    <p:sldId id="261" r:id="rId10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quare - Green" id="{E2C66C1C-3EEE-43E5-B59C-C378D79FE164}">
          <p14:sldIdLst>
            <p14:sldId id="263"/>
            <p14:sldId id="266"/>
            <p14:sldId id="267"/>
          </p14:sldIdLst>
        </p14:section>
        <p14:section name="Arrow - Blue" id="{59B1F11E-FD20-4CD6-964A-F5090F07932A}">
          <p14:sldIdLst>
            <p14:sldId id="269"/>
            <p14:sldId id="27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600"/>
    <a:srgbClr val="ED8226"/>
    <a:srgbClr val="212F3C"/>
    <a:srgbClr val="1B1B1B"/>
    <a:srgbClr val="171717"/>
    <a:srgbClr val="323232"/>
    <a:srgbClr val="092035"/>
    <a:srgbClr val="1C2F3C"/>
    <a:srgbClr val="071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23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4112" y="3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2742"/>
    </p:cViewPr>
  </p:sorterViewPr>
  <p:notesViewPr>
    <p:cSldViewPr snapToGrid="0" showGuides="1">
      <p:cViewPr varScale="1">
        <p:scale>
          <a:sx n="86" d="100"/>
          <a:sy n="86" d="100"/>
        </p:scale>
        <p:origin x="39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137BD-6E09-4967-8B82-8C1A3491B51F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D8FE-69CC-4D23-837E-DB569CF099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905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6D047-2BE7-004C-BD5C-C3928CD889D8}" type="datetimeFigureOut">
              <a:rPr lang="nb-NO" smtClean="0"/>
              <a:t>25.11.2019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94186-CF22-FE4C-9B91-4647343763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2859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0569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915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92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5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90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94186-CF22-FE4C-9B91-4647343763E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606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5307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0058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659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>
          <a:gsLst>
            <a:gs pos="0">
              <a:schemeClr val="bg1">
                <a:lumMod val="85000"/>
                <a:lumOff val="15000"/>
              </a:schemeClr>
            </a:gs>
            <a:gs pos="86000">
              <a:srgbClr val="202020"/>
            </a:gs>
            <a:gs pos="10000">
              <a:srgbClr val="242424"/>
            </a:gs>
            <a:gs pos="51000">
              <a:schemeClr val="bg1">
                <a:lumMod val="95000"/>
                <a:lumOff val="5000"/>
              </a:schemeClr>
            </a:gs>
            <a:gs pos="100000">
              <a:schemeClr val="bg1">
                <a:lumMod val="85000"/>
                <a:lumOff val="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846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1715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0865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905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1296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246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512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682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778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
Andre nivå
Tredje nivå
Fjerde nivå
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DF619-1D99-43EE-AB56-589D29E2737E}" type="datetimeFigureOut">
              <a:rPr lang="en-ID" smtClean="0"/>
              <a:t>25/11/19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BA9ED-0BD1-4583-826F-4EF9BAC8450E}" type="slidenum">
              <a:rPr lang="en-ID" smtClean="0"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6828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58">
            <a:extLst>
              <a:ext uri="{FF2B5EF4-FFF2-40B4-BE49-F238E27FC236}">
                <a16:creationId xmlns:a16="http://schemas.microsoft.com/office/drawing/2014/main" id="{FD004C44-B795-8945-903C-96EB2AD5E0BC}"/>
              </a:ext>
            </a:extLst>
          </p:cNvPr>
          <p:cNvSpPr txBox="1"/>
          <p:nvPr/>
        </p:nvSpPr>
        <p:spPr>
          <a:xfrm>
            <a:off x="-61461" y="6021423"/>
            <a:ext cx="13715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>
                <a:latin typeface="Calibri" panose="020F0502020204030204" pitchFamily="34" charset="0"/>
                <a:cs typeface="Calibri" panose="020F0502020204030204" pitchFamily="34" charset="0"/>
              </a:rPr>
              <a:t>SETT DIN</a:t>
            </a:r>
          </a:p>
          <a:p>
            <a:pPr algn="ctr"/>
            <a:r>
              <a:rPr lang="nb-NO" sz="19000" b="1" dirty="0">
                <a:latin typeface="Calibri" panose="020F0502020204030204" pitchFamily="34" charset="0"/>
                <a:cs typeface="Calibri" panose="020F0502020204030204" pitchFamily="34" charset="0"/>
              </a:rPr>
              <a:t>LOGO</a:t>
            </a: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8DF2A7C-4222-AC40-BA92-722A7E1B87E1}"/>
              </a:ext>
            </a:extLst>
          </p:cNvPr>
          <p:cNvSpPr txBox="1"/>
          <p:nvPr/>
        </p:nvSpPr>
        <p:spPr>
          <a:xfrm>
            <a:off x="50237776" y="86661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497F0279-3B4A-6047-BF6D-35282958603F}"/>
              </a:ext>
            </a:extLst>
          </p:cNvPr>
          <p:cNvSpPr txBox="1"/>
          <p:nvPr/>
        </p:nvSpPr>
        <p:spPr>
          <a:xfrm>
            <a:off x="50409226" y="883757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EEAFB67-D4EE-B64C-8565-8B5A6CAD2886}"/>
              </a:ext>
            </a:extLst>
          </p:cNvPr>
          <p:cNvSpPr txBox="1"/>
          <p:nvPr/>
        </p:nvSpPr>
        <p:spPr>
          <a:xfrm>
            <a:off x="50580676" y="90090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12CDD5A-AC7D-B94F-AD21-2F0EAAABB69E}"/>
              </a:ext>
            </a:extLst>
          </p:cNvPr>
          <p:cNvSpPr/>
          <p:nvPr/>
        </p:nvSpPr>
        <p:spPr>
          <a:xfrm>
            <a:off x="-40030" y="21775282"/>
            <a:ext cx="13746731" cy="2595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5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4C6E19D6-46D5-0648-A549-8660607E059C}"/>
              </a:ext>
            </a:extLst>
          </p:cNvPr>
          <p:cNvSpPr txBox="1"/>
          <p:nvPr/>
        </p:nvSpPr>
        <p:spPr>
          <a:xfrm>
            <a:off x="-61461" y="22544702"/>
            <a:ext cx="137895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Widget</a:t>
            </a:r>
            <a:r>
              <a:rPr lang="nb-NO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nyheter kan settes her</a:t>
            </a:r>
            <a:endParaRPr sz="5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Rett pil 14">
            <a:extLst>
              <a:ext uri="{FF2B5EF4-FFF2-40B4-BE49-F238E27FC236}">
                <a16:creationId xmlns:a16="http://schemas.microsoft.com/office/drawing/2014/main" id="{09186694-49E2-0044-B211-AC174960DFC4}"/>
              </a:ext>
            </a:extLst>
          </p:cNvPr>
          <p:cNvCxnSpPr>
            <a:cxnSpLocks/>
          </p:cNvCxnSpPr>
          <p:nvPr/>
        </p:nvCxnSpPr>
        <p:spPr>
          <a:xfrm>
            <a:off x="5387009" y="15151849"/>
            <a:ext cx="2941982" cy="0"/>
          </a:xfrm>
          <a:prstGeom prst="straightConnector1">
            <a:avLst/>
          </a:prstGeom>
          <a:ln w="381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58">
            <a:extLst>
              <a:ext uri="{FF2B5EF4-FFF2-40B4-BE49-F238E27FC236}">
                <a16:creationId xmlns:a16="http://schemas.microsoft.com/office/drawing/2014/main" id="{BD8B89BA-BCAF-764B-B3F3-BA1CB6220B2E}"/>
              </a:ext>
            </a:extLst>
          </p:cNvPr>
          <p:cNvSpPr txBox="1"/>
          <p:nvPr/>
        </p:nvSpPr>
        <p:spPr>
          <a:xfrm>
            <a:off x="-61461" y="16634029"/>
            <a:ext cx="1371599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>
                <a:latin typeface="Calibri" panose="020F0502020204030204" pitchFamily="34" charset="0"/>
                <a:cs typeface="Calibri" panose="020F0502020204030204" pitchFamily="34" charset="0"/>
              </a:rPr>
              <a:t>Inngang til høyre</a:t>
            </a:r>
            <a:endParaRPr lang="nb-NO" sz="80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2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4000"/>
                <a:lumOff val="26000"/>
              </a:schemeClr>
            </a:gs>
            <a:gs pos="57000">
              <a:srgbClr val="202020">
                <a:lumMod val="0"/>
              </a:srgbClr>
            </a:gs>
            <a:gs pos="36000">
              <a:schemeClr val="bg1">
                <a:lumMod val="95000"/>
                <a:lumOff val="5000"/>
              </a:schemeClr>
            </a:gs>
            <a:gs pos="100000">
              <a:schemeClr val="bg1">
                <a:lumMod val="74000"/>
                <a:lumOff val="2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Sylinder 17">
            <a:extLst>
              <a:ext uri="{FF2B5EF4-FFF2-40B4-BE49-F238E27FC236}">
                <a16:creationId xmlns:a16="http://schemas.microsoft.com/office/drawing/2014/main" id="{9C490EEE-1C3D-F347-B26B-AFE876BAB499}"/>
              </a:ext>
            </a:extLst>
          </p:cNvPr>
          <p:cNvSpPr txBox="1"/>
          <p:nvPr/>
        </p:nvSpPr>
        <p:spPr>
          <a:xfrm>
            <a:off x="3536043" y="278544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855F8F7C-AAE1-6441-A88F-3D12F45016F2}"/>
              </a:ext>
            </a:extLst>
          </p:cNvPr>
          <p:cNvSpPr txBox="1"/>
          <p:nvPr/>
        </p:nvSpPr>
        <p:spPr>
          <a:xfrm>
            <a:off x="8101967" y="667109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A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729E4DD9-E2CE-2B47-9F71-56952291079E}"/>
              </a:ext>
            </a:extLst>
          </p:cNvPr>
          <p:cNvSpPr/>
          <p:nvPr/>
        </p:nvSpPr>
        <p:spPr>
          <a:xfrm>
            <a:off x="0" y="1"/>
            <a:ext cx="2811537" cy="1339399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405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0C535D8-269B-7C4E-A08C-406B88717647}"/>
              </a:ext>
            </a:extLst>
          </p:cNvPr>
          <p:cNvSpPr txBox="1"/>
          <p:nvPr/>
        </p:nvSpPr>
        <p:spPr>
          <a:xfrm>
            <a:off x="549867" y="343100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228F0270-408D-7B4B-B78F-D686623D997B}"/>
              </a:ext>
            </a:extLst>
          </p:cNvPr>
          <p:cNvCxnSpPr>
            <a:cxnSpLocks/>
          </p:cNvCxnSpPr>
          <p:nvPr/>
        </p:nvCxnSpPr>
        <p:spPr>
          <a:xfrm>
            <a:off x="-101666" y="269098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>
            <a:extLst>
              <a:ext uri="{FF2B5EF4-FFF2-40B4-BE49-F238E27FC236}">
                <a16:creationId xmlns:a16="http://schemas.microsoft.com/office/drawing/2014/main" id="{99AFD11C-8409-C84B-A77A-D9B6728683A5}"/>
              </a:ext>
            </a:extLst>
          </p:cNvPr>
          <p:cNvCxnSpPr>
            <a:cxnSpLocks/>
          </p:cNvCxnSpPr>
          <p:nvPr/>
        </p:nvCxnSpPr>
        <p:spPr>
          <a:xfrm>
            <a:off x="12266989" y="1226390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linje 33">
            <a:extLst>
              <a:ext uri="{FF2B5EF4-FFF2-40B4-BE49-F238E27FC236}">
                <a16:creationId xmlns:a16="http://schemas.microsoft.com/office/drawing/2014/main" id="{3AB5DF72-1493-3747-BD4D-560C1D44C597}"/>
              </a:ext>
            </a:extLst>
          </p:cNvPr>
          <p:cNvCxnSpPr>
            <a:cxnSpLocks/>
          </p:cNvCxnSpPr>
          <p:nvPr/>
        </p:nvCxnSpPr>
        <p:spPr>
          <a:xfrm>
            <a:off x="-101666" y="535467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>
            <a:extLst>
              <a:ext uri="{FF2B5EF4-FFF2-40B4-BE49-F238E27FC236}">
                <a16:creationId xmlns:a16="http://schemas.microsoft.com/office/drawing/2014/main" id="{CAFC0842-561B-4B41-BB75-3D84FF197AB4}"/>
              </a:ext>
            </a:extLst>
          </p:cNvPr>
          <p:cNvCxnSpPr>
            <a:cxnSpLocks/>
          </p:cNvCxnSpPr>
          <p:nvPr/>
        </p:nvCxnSpPr>
        <p:spPr>
          <a:xfrm>
            <a:off x="-101666" y="8018365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tt linje 51">
            <a:extLst>
              <a:ext uri="{FF2B5EF4-FFF2-40B4-BE49-F238E27FC236}">
                <a16:creationId xmlns:a16="http://schemas.microsoft.com/office/drawing/2014/main" id="{01917104-A4FE-1840-BF47-D28DCBE44999}"/>
              </a:ext>
            </a:extLst>
          </p:cNvPr>
          <p:cNvCxnSpPr>
            <a:cxnSpLocks/>
          </p:cNvCxnSpPr>
          <p:nvPr/>
        </p:nvCxnSpPr>
        <p:spPr>
          <a:xfrm>
            <a:off x="-101666" y="10682056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Sylinder 54">
            <a:extLst>
              <a:ext uri="{FF2B5EF4-FFF2-40B4-BE49-F238E27FC236}">
                <a16:creationId xmlns:a16="http://schemas.microsoft.com/office/drawing/2014/main" id="{37A0E452-CA5B-F341-B4FE-A8A15CE60FD8}"/>
              </a:ext>
            </a:extLst>
          </p:cNvPr>
          <p:cNvSpPr txBox="1"/>
          <p:nvPr/>
        </p:nvSpPr>
        <p:spPr>
          <a:xfrm>
            <a:off x="3536043" y="3021744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kstSylinder 55">
            <a:extLst>
              <a:ext uri="{FF2B5EF4-FFF2-40B4-BE49-F238E27FC236}">
                <a16:creationId xmlns:a16="http://schemas.microsoft.com/office/drawing/2014/main" id="{C04F0389-7E14-9D44-A11E-036DF5642535}"/>
              </a:ext>
            </a:extLst>
          </p:cNvPr>
          <p:cNvSpPr txBox="1"/>
          <p:nvPr/>
        </p:nvSpPr>
        <p:spPr>
          <a:xfrm>
            <a:off x="8101967" y="3410309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B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kstSylinder 56">
            <a:extLst>
              <a:ext uri="{FF2B5EF4-FFF2-40B4-BE49-F238E27FC236}">
                <a16:creationId xmlns:a16="http://schemas.microsoft.com/office/drawing/2014/main" id="{668CA7E6-1C4B-2D4A-A31F-0765E3CFA71D}"/>
              </a:ext>
            </a:extLst>
          </p:cNvPr>
          <p:cNvSpPr txBox="1"/>
          <p:nvPr/>
        </p:nvSpPr>
        <p:spPr>
          <a:xfrm>
            <a:off x="549867" y="3086300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kstSylinder 57">
            <a:extLst>
              <a:ext uri="{FF2B5EF4-FFF2-40B4-BE49-F238E27FC236}">
                <a16:creationId xmlns:a16="http://schemas.microsoft.com/office/drawing/2014/main" id="{2AF2CA5C-1EE7-3642-AE44-25520BB0AAB9}"/>
              </a:ext>
            </a:extLst>
          </p:cNvPr>
          <p:cNvSpPr txBox="1"/>
          <p:nvPr/>
        </p:nvSpPr>
        <p:spPr>
          <a:xfrm>
            <a:off x="3536043" y="5685431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kstSylinder 59">
            <a:extLst>
              <a:ext uri="{FF2B5EF4-FFF2-40B4-BE49-F238E27FC236}">
                <a16:creationId xmlns:a16="http://schemas.microsoft.com/office/drawing/2014/main" id="{3DFA58D4-84B3-C74E-9EF5-B3C687D1DFB6}"/>
              </a:ext>
            </a:extLst>
          </p:cNvPr>
          <p:cNvSpPr txBox="1"/>
          <p:nvPr/>
        </p:nvSpPr>
        <p:spPr>
          <a:xfrm>
            <a:off x="8101967" y="6073996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C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kstSylinder 61">
            <a:extLst>
              <a:ext uri="{FF2B5EF4-FFF2-40B4-BE49-F238E27FC236}">
                <a16:creationId xmlns:a16="http://schemas.microsoft.com/office/drawing/2014/main" id="{9C975221-8624-ED4F-BAC0-C5991BA5B1EF}"/>
              </a:ext>
            </a:extLst>
          </p:cNvPr>
          <p:cNvSpPr txBox="1"/>
          <p:nvPr/>
        </p:nvSpPr>
        <p:spPr>
          <a:xfrm>
            <a:off x="549867" y="5749987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kstSylinder 62">
            <a:extLst>
              <a:ext uri="{FF2B5EF4-FFF2-40B4-BE49-F238E27FC236}">
                <a16:creationId xmlns:a16="http://schemas.microsoft.com/office/drawing/2014/main" id="{BACC0CFA-A659-034A-8BB7-E099C9382001}"/>
              </a:ext>
            </a:extLst>
          </p:cNvPr>
          <p:cNvSpPr txBox="1"/>
          <p:nvPr/>
        </p:nvSpPr>
        <p:spPr>
          <a:xfrm>
            <a:off x="3536043" y="8349118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kstSylinder 63">
            <a:extLst>
              <a:ext uri="{FF2B5EF4-FFF2-40B4-BE49-F238E27FC236}">
                <a16:creationId xmlns:a16="http://schemas.microsoft.com/office/drawing/2014/main" id="{6574E9E2-639A-5B4B-B814-8C1B721C1201}"/>
              </a:ext>
            </a:extLst>
          </p:cNvPr>
          <p:cNvSpPr txBox="1"/>
          <p:nvPr/>
        </p:nvSpPr>
        <p:spPr>
          <a:xfrm>
            <a:off x="8101967" y="8737683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D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kstSylinder 64">
            <a:extLst>
              <a:ext uri="{FF2B5EF4-FFF2-40B4-BE49-F238E27FC236}">
                <a16:creationId xmlns:a16="http://schemas.microsoft.com/office/drawing/2014/main" id="{FC6E032C-4C7A-B543-9659-0A5EEC52F3EE}"/>
              </a:ext>
            </a:extLst>
          </p:cNvPr>
          <p:cNvSpPr txBox="1"/>
          <p:nvPr/>
        </p:nvSpPr>
        <p:spPr>
          <a:xfrm>
            <a:off x="549867" y="8413674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kstSylinder 65">
            <a:extLst>
              <a:ext uri="{FF2B5EF4-FFF2-40B4-BE49-F238E27FC236}">
                <a16:creationId xmlns:a16="http://schemas.microsoft.com/office/drawing/2014/main" id="{EE4C92DD-8E24-0349-84DA-6998DFC1EDB3}"/>
              </a:ext>
            </a:extLst>
          </p:cNvPr>
          <p:cNvSpPr txBox="1"/>
          <p:nvPr/>
        </p:nvSpPr>
        <p:spPr>
          <a:xfrm>
            <a:off x="3536043" y="11012805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kstSylinder 66">
            <a:extLst>
              <a:ext uri="{FF2B5EF4-FFF2-40B4-BE49-F238E27FC236}">
                <a16:creationId xmlns:a16="http://schemas.microsoft.com/office/drawing/2014/main" id="{F79C622B-A17D-0E43-B54B-D15B8550DFF0}"/>
              </a:ext>
            </a:extLst>
          </p:cNvPr>
          <p:cNvSpPr txBox="1"/>
          <p:nvPr/>
        </p:nvSpPr>
        <p:spPr>
          <a:xfrm>
            <a:off x="8101967" y="11401370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E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3C63181-CB5A-054F-92B9-128F6833A035}"/>
              </a:ext>
            </a:extLst>
          </p:cNvPr>
          <p:cNvSpPr txBox="1"/>
          <p:nvPr/>
        </p:nvSpPr>
        <p:spPr>
          <a:xfrm>
            <a:off x="549867" y="11077361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9" name="Rett pil 68">
            <a:extLst>
              <a:ext uri="{FF2B5EF4-FFF2-40B4-BE49-F238E27FC236}">
                <a16:creationId xmlns:a16="http://schemas.microsoft.com/office/drawing/2014/main" id="{97B61794-1A55-1F40-AA51-0CD4A18B4058}"/>
              </a:ext>
            </a:extLst>
          </p:cNvPr>
          <p:cNvCxnSpPr>
            <a:cxnSpLocks/>
          </p:cNvCxnSpPr>
          <p:nvPr/>
        </p:nvCxnSpPr>
        <p:spPr>
          <a:xfrm flipH="1">
            <a:off x="12318502" y="9431301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pil 69">
            <a:extLst>
              <a:ext uri="{FF2B5EF4-FFF2-40B4-BE49-F238E27FC236}">
                <a16:creationId xmlns:a16="http://schemas.microsoft.com/office/drawing/2014/main" id="{928A0F46-6F1C-8A4F-A001-2F5EA018AB56}"/>
              </a:ext>
            </a:extLst>
          </p:cNvPr>
          <p:cNvCxnSpPr>
            <a:cxnSpLocks/>
          </p:cNvCxnSpPr>
          <p:nvPr/>
        </p:nvCxnSpPr>
        <p:spPr>
          <a:xfrm>
            <a:off x="12266989" y="6712790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pil 70">
            <a:extLst>
              <a:ext uri="{FF2B5EF4-FFF2-40B4-BE49-F238E27FC236}">
                <a16:creationId xmlns:a16="http://schemas.microsoft.com/office/drawing/2014/main" id="{694CB184-B2F7-1D4A-9EB7-C35D9726A988}"/>
              </a:ext>
            </a:extLst>
          </p:cNvPr>
          <p:cNvCxnSpPr>
            <a:cxnSpLocks/>
          </p:cNvCxnSpPr>
          <p:nvPr/>
        </p:nvCxnSpPr>
        <p:spPr>
          <a:xfrm flipH="1">
            <a:off x="12318502" y="12094988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tt pil 71">
            <a:extLst>
              <a:ext uri="{FF2B5EF4-FFF2-40B4-BE49-F238E27FC236}">
                <a16:creationId xmlns:a16="http://schemas.microsoft.com/office/drawing/2014/main" id="{7F73E616-17FD-8844-BDB7-E2DA910C3385}"/>
              </a:ext>
            </a:extLst>
          </p:cNvPr>
          <p:cNvCxnSpPr>
            <a:cxnSpLocks/>
          </p:cNvCxnSpPr>
          <p:nvPr/>
        </p:nvCxnSpPr>
        <p:spPr>
          <a:xfrm>
            <a:off x="12266989" y="4088859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tt linje 72">
            <a:extLst>
              <a:ext uri="{FF2B5EF4-FFF2-40B4-BE49-F238E27FC236}">
                <a16:creationId xmlns:a16="http://schemas.microsoft.com/office/drawing/2014/main" id="{0809F6A7-B7C5-0443-B272-93B43763DCD7}"/>
              </a:ext>
            </a:extLst>
          </p:cNvPr>
          <p:cNvCxnSpPr>
            <a:cxnSpLocks/>
          </p:cNvCxnSpPr>
          <p:nvPr/>
        </p:nvCxnSpPr>
        <p:spPr>
          <a:xfrm>
            <a:off x="0" y="13393748"/>
            <a:ext cx="13737431" cy="13976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Sylinder 73">
            <a:extLst>
              <a:ext uri="{FF2B5EF4-FFF2-40B4-BE49-F238E27FC236}">
                <a16:creationId xmlns:a16="http://schemas.microsoft.com/office/drawing/2014/main" id="{B3E9B305-897E-0F4B-BFAE-202DC3BEE26B}"/>
              </a:ext>
            </a:extLst>
          </p:cNvPr>
          <p:cNvSpPr txBox="1"/>
          <p:nvPr/>
        </p:nvSpPr>
        <p:spPr>
          <a:xfrm>
            <a:off x="0" y="19457004"/>
            <a:ext cx="13715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LUNSJ KL 12:00  Sal D </a:t>
            </a:r>
            <a:endParaRPr sz="8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8" name="Grafikk 77" descr="Kniv og gaffel">
            <a:extLst>
              <a:ext uri="{FF2B5EF4-FFF2-40B4-BE49-F238E27FC236}">
                <a16:creationId xmlns:a16="http://schemas.microsoft.com/office/drawing/2014/main" id="{CD664ACF-D7E6-C245-B8B1-D5ACFF36A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49110" y="14627709"/>
            <a:ext cx="4217778" cy="4217778"/>
          </a:xfrm>
          <a:prstGeom prst="rect">
            <a:avLst/>
          </a:prstGeom>
        </p:spPr>
      </p:pic>
      <p:sp>
        <p:nvSpPr>
          <p:cNvPr id="83" name="Rektangel 82">
            <a:extLst>
              <a:ext uri="{FF2B5EF4-FFF2-40B4-BE49-F238E27FC236}">
                <a16:creationId xmlns:a16="http://schemas.microsoft.com/office/drawing/2014/main" id="{B67C769B-4C25-0E47-9671-5CFAB1B957E0}"/>
              </a:ext>
            </a:extLst>
          </p:cNvPr>
          <p:cNvSpPr/>
          <p:nvPr/>
        </p:nvSpPr>
        <p:spPr>
          <a:xfrm>
            <a:off x="-40030" y="21775282"/>
            <a:ext cx="13746731" cy="2595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50"/>
          </a:p>
        </p:txBody>
      </p:sp>
      <p:sp>
        <p:nvSpPr>
          <p:cNvPr id="84" name="TekstSylinder 83">
            <a:extLst>
              <a:ext uri="{FF2B5EF4-FFF2-40B4-BE49-F238E27FC236}">
                <a16:creationId xmlns:a16="http://schemas.microsoft.com/office/drawing/2014/main" id="{C9F9C8A0-9B6F-9549-ADC6-D90507E722B6}"/>
              </a:ext>
            </a:extLst>
          </p:cNvPr>
          <p:cNvSpPr txBox="1"/>
          <p:nvPr/>
        </p:nvSpPr>
        <p:spPr>
          <a:xfrm>
            <a:off x="-61461" y="22544702"/>
            <a:ext cx="137895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Widget</a:t>
            </a:r>
            <a:r>
              <a:rPr lang="nb-NO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nyheter kan settes her</a:t>
            </a:r>
            <a:endParaRPr sz="5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5" name="Rett pil 84">
            <a:extLst>
              <a:ext uri="{FF2B5EF4-FFF2-40B4-BE49-F238E27FC236}">
                <a16:creationId xmlns:a16="http://schemas.microsoft.com/office/drawing/2014/main" id="{41412440-7D52-9C4A-AA15-0E6C558D593E}"/>
              </a:ext>
            </a:extLst>
          </p:cNvPr>
          <p:cNvCxnSpPr>
            <a:cxnSpLocks/>
          </p:cNvCxnSpPr>
          <p:nvPr/>
        </p:nvCxnSpPr>
        <p:spPr>
          <a:xfrm>
            <a:off x="12266989" y="20150495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36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4000"/>
                <a:lumOff val="26000"/>
              </a:schemeClr>
            </a:gs>
            <a:gs pos="86000">
              <a:srgbClr val="202020"/>
            </a:gs>
            <a:gs pos="10000">
              <a:srgbClr val="242424"/>
            </a:gs>
            <a:gs pos="51000">
              <a:schemeClr val="bg1">
                <a:lumMod val="95000"/>
                <a:lumOff val="5000"/>
              </a:schemeClr>
            </a:gs>
            <a:gs pos="100000">
              <a:schemeClr val="bg1">
                <a:lumMod val="74000"/>
                <a:lumOff val="2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8DF2A7C-4222-AC40-BA92-722A7E1B87E1}"/>
              </a:ext>
            </a:extLst>
          </p:cNvPr>
          <p:cNvSpPr txBox="1"/>
          <p:nvPr/>
        </p:nvSpPr>
        <p:spPr>
          <a:xfrm>
            <a:off x="50237776" y="86661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497F0279-3B4A-6047-BF6D-35282958603F}"/>
              </a:ext>
            </a:extLst>
          </p:cNvPr>
          <p:cNvSpPr txBox="1"/>
          <p:nvPr/>
        </p:nvSpPr>
        <p:spPr>
          <a:xfrm>
            <a:off x="50409226" y="883757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EEAFB67-D4EE-B64C-8565-8B5A6CAD2886}"/>
              </a:ext>
            </a:extLst>
          </p:cNvPr>
          <p:cNvSpPr txBox="1"/>
          <p:nvPr/>
        </p:nvSpPr>
        <p:spPr>
          <a:xfrm>
            <a:off x="50580676" y="90090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C99332A1-4D9E-274E-BD55-7D5F961AEA16}"/>
              </a:ext>
            </a:extLst>
          </p:cNvPr>
          <p:cNvSpPr txBox="1"/>
          <p:nvPr/>
        </p:nvSpPr>
        <p:spPr>
          <a:xfrm>
            <a:off x="-9299" y="7921136"/>
            <a:ext cx="1372529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7000" b="1" dirty="0">
                <a:latin typeface="Calibri" panose="020F0502020204030204" pitchFamily="34" charset="0"/>
                <a:cs typeface="Calibri" panose="020F0502020204030204" pitchFamily="34" charset="0"/>
              </a:rPr>
              <a:t>TOALETT</a:t>
            </a:r>
          </a:p>
          <a:p>
            <a:pPr algn="ctr"/>
            <a:r>
              <a:rPr lang="nb-NO" sz="6000" dirty="0">
                <a:latin typeface="Calibri" panose="020F0502020204030204" pitchFamily="34" charset="0"/>
                <a:cs typeface="Calibri" panose="020F0502020204030204" pitchFamily="34" charset="0"/>
              </a:rPr>
              <a:t>Til høyre  </a:t>
            </a:r>
            <a:r>
              <a:rPr lang="nb-NO" sz="60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nb-NO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6000" dirty="0">
                <a:latin typeface="Calibri" panose="020F0502020204030204" pitchFamily="34" charset="0"/>
                <a:cs typeface="Calibri" panose="020F0502020204030204" pitchFamily="34" charset="0"/>
              </a:rPr>
              <a:t>To the </a:t>
            </a:r>
            <a:r>
              <a:rPr lang="nb-NO" sz="6000" dirty="0"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endParaRPr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Grafikk 18" descr="Mann og kvinne">
            <a:extLst>
              <a:ext uri="{FF2B5EF4-FFF2-40B4-BE49-F238E27FC236}">
                <a16:creationId xmlns:a16="http://schemas.microsoft.com/office/drawing/2014/main" id="{8659BCA5-FF65-8349-9779-BD5DCC4E4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7477" y="3403682"/>
            <a:ext cx="3944850" cy="3944850"/>
          </a:xfrm>
          <a:prstGeom prst="rect">
            <a:avLst/>
          </a:prstGeom>
        </p:spPr>
      </p:pic>
      <p:pic>
        <p:nvPicPr>
          <p:cNvPr id="4" name="Grafikk 3" descr="Person i rullestol">
            <a:extLst>
              <a:ext uri="{FF2B5EF4-FFF2-40B4-BE49-F238E27FC236}">
                <a16:creationId xmlns:a16="http://schemas.microsoft.com/office/drawing/2014/main" id="{9CC617DA-0CB3-2C42-A45A-367FE22E78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53350" y="3604464"/>
            <a:ext cx="3677477" cy="3677477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A5C4D9BC-5AE7-D74D-85F2-49E5534366B5}"/>
              </a:ext>
            </a:extLst>
          </p:cNvPr>
          <p:cNvSpPr txBox="1"/>
          <p:nvPr/>
        </p:nvSpPr>
        <p:spPr>
          <a:xfrm>
            <a:off x="3526744" y="14002436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BF33D59-8AB5-B348-B224-D3C1869B1AB7}"/>
              </a:ext>
            </a:extLst>
          </p:cNvPr>
          <p:cNvSpPr txBox="1"/>
          <p:nvPr/>
        </p:nvSpPr>
        <p:spPr>
          <a:xfrm>
            <a:off x="8092668" y="14391001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A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B2E97B1-61AB-BE43-B48B-D1B81D609820}"/>
              </a:ext>
            </a:extLst>
          </p:cNvPr>
          <p:cNvSpPr/>
          <p:nvPr/>
        </p:nvSpPr>
        <p:spPr>
          <a:xfrm>
            <a:off x="-9299" y="13723893"/>
            <a:ext cx="2811537" cy="106585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405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3ED285F-3771-1C4E-8F33-AD6389406824}"/>
              </a:ext>
            </a:extLst>
          </p:cNvPr>
          <p:cNvSpPr txBox="1"/>
          <p:nvPr/>
        </p:nvSpPr>
        <p:spPr>
          <a:xfrm>
            <a:off x="540568" y="14066992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62987EBF-87F9-ED44-8AA6-BEF67C6842A7}"/>
              </a:ext>
            </a:extLst>
          </p:cNvPr>
          <p:cNvCxnSpPr>
            <a:cxnSpLocks/>
          </p:cNvCxnSpPr>
          <p:nvPr/>
        </p:nvCxnSpPr>
        <p:spPr>
          <a:xfrm>
            <a:off x="-110965" y="16414879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>
            <a:extLst>
              <a:ext uri="{FF2B5EF4-FFF2-40B4-BE49-F238E27FC236}">
                <a16:creationId xmlns:a16="http://schemas.microsoft.com/office/drawing/2014/main" id="{11ADAA77-B3BF-144B-9221-939060D912D5}"/>
              </a:ext>
            </a:extLst>
          </p:cNvPr>
          <p:cNvCxnSpPr>
            <a:cxnSpLocks/>
          </p:cNvCxnSpPr>
          <p:nvPr/>
        </p:nvCxnSpPr>
        <p:spPr>
          <a:xfrm>
            <a:off x="12257690" y="14950282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linje 20">
            <a:extLst>
              <a:ext uri="{FF2B5EF4-FFF2-40B4-BE49-F238E27FC236}">
                <a16:creationId xmlns:a16="http://schemas.microsoft.com/office/drawing/2014/main" id="{531277F8-BBEA-5540-93E9-1200C0B54FDC}"/>
              </a:ext>
            </a:extLst>
          </p:cNvPr>
          <p:cNvCxnSpPr>
            <a:cxnSpLocks/>
          </p:cNvCxnSpPr>
          <p:nvPr/>
        </p:nvCxnSpPr>
        <p:spPr>
          <a:xfrm>
            <a:off x="-110965" y="19078569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>
            <a:extLst>
              <a:ext uri="{FF2B5EF4-FFF2-40B4-BE49-F238E27FC236}">
                <a16:creationId xmlns:a16="http://schemas.microsoft.com/office/drawing/2014/main" id="{CE1E7345-EC59-DA4F-8BD9-D3DCFE28D819}"/>
              </a:ext>
            </a:extLst>
          </p:cNvPr>
          <p:cNvCxnSpPr>
            <a:cxnSpLocks/>
          </p:cNvCxnSpPr>
          <p:nvPr/>
        </p:nvCxnSpPr>
        <p:spPr>
          <a:xfrm>
            <a:off x="-110965" y="2174225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>
            <a:extLst>
              <a:ext uri="{FF2B5EF4-FFF2-40B4-BE49-F238E27FC236}">
                <a16:creationId xmlns:a16="http://schemas.microsoft.com/office/drawing/2014/main" id="{DC159412-B86A-1144-B7E6-FCA72A993B94}"/>
              </a:ext>
            </a:extLst>
          </p:cNvPr>
          <p:cNvCxnSpPr>
            <a:cxnSpLocks/>
          </p:cNvCxnSpPr>
          <p:nvPr/>
        </p:nvCxnSpPr>
        <p:spPr>
          <a:xfrm>
            <a:off x="-110965" y="13671094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4B3D65B1-18B3-B945-9975-321D659E1DC9}"/>
              </a:ext>
            </a:extLst>
          </p:cNvPr>
          <p:cNvSpPr txBox="1"/>
          <p:nvPr/>
        </p:nvSpPr>
        <p:spPr>
          <a:xfrm>
            <a:off x="3526744" y="16745636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68CC2E08-AEBC-3E4A-81CC-82345299F19E}"/>
              </a:ext>
            </a:extLst>
          </p:cNvPr>
          <p:cNvSpPr txBox="1"/>
          <p:nvPr/>
        </p:nvSpPr>
        <p:spPr>
          <a:xfrm>
            <a:off x="8092668" y="17134201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B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522096E5-4939-8C47-9549-17AE03225567}"/>
              </a:ext>
            </a:extLst>
          </p:cNvPr>
          <p:cNvSpPr txBox="1"/>
          <p:nvPr/>
        </p:nvSpPr>
        <p:spPr>
          <a:xfrm>
            <a:off x="540568" y="16810192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05769B07-27FF-8343-A5BA-41E410DE2A5A}"/>
              </a:ext>
            </a:extLst>
          </p:cNvPr>
          <p:cNvSpPr txBox="1"/>
          <p:nvPr/>
        </p:nvSpPr>
        <p:spPr>
          <a:xfrm>
            <a:off x="3526744" y="19409323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7020A7F8-9CED-2543-96E5-712F7752E428}"/>
              </a:ext>
            </a:extLst>
          </p:cNvPr>
          <p:cNvSpPr txBox="1"/>
          <p:nvPr/>
        </p:nvSpPr>
        <p:spPr>
          <a:xfrm>
            <a:off x="8092668" y="19797888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C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1D92BA6D-B4B2-EA4F-BCCD-5B538B4916ED}"/>
              </a:ext>
            </a:extLst>
          </p:cNvPr>
          <p:cNvSpPr txBox="1"/>
          <p:nvPr/>
        </p:nvSpPr>
        <p:spPr>
          <a:xfrm>
            <a:off x="540568" y="19473879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A63D8876-285B-E34B-A963-AEDC45CFA6A1}"/>
              </a:ext>
            </a:extLst>
          </p:cNvPr>
          <p:cNvSpPr txBox="1"/>
          <p:nvPr/>
        </p:nvSpPr>
        <p:spPr>
          <a:xfrm>
            <a:off x="3526744" y="22073010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CB732D09-B75B-454D-B75F-C42198390F08}"/>
              </a:ext>
            </a:extLst>
          </p:cNvPr>
          <p:cNvSpPr txBox="1"/>
          <p:nvPr/>
        </p:nvSpPr>
        <p:spPr>
          <a:xfrm>
            <a:off x="8092668" y="22461575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D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F3248AA0-3213-0E49-A07F-C4BE9A30CCF5}"/>
              </a:ext>
            </a:extLst>
          </p:cNvPr>
          <p:cNvSpPr txBox="1"/>
          <p:nvPr/>
        </p:nvSpPr>
        <p:spPr>
          <a:xfrm>
            <a:off x="540568" y="22137566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7" name="Rett pil 36">
            <a:extLst>
              <a:ext uri="{FF2B5EF4-FFF2-40B4-BE49-F238E27FC236}">
                <a16:creationId xmlns:a16="http://schemas.microsoft.com/office/drawing/2014/main" id="{05B392F0-2B86-E948-8EFC-C275FFFCF6C7}"/>
              </a:ext>
            </a:extLst>
          </p:cNvPr>
          <p:cNvCxnSpPr>
            <a:cxnSpLocks/>
          </p:cNvCxnSpPr>
          <p:nvPr/>
        </p:nvCxnSpPr>
        <p:spPr>
          <a:xfrm flipH="1">
            <a:off x="12309203" y="23155193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pil 37">
            <a:extLst>
              <a:ext uri="{FF2B5EF4-FFF2-40B4-BE49-F238E27FC236}">
                <a16:creationId xmlns:a16="http://schemas.microsoft.com/office/drawing/2014/main" id="{DB01A6CA-040A-514B-BA58-F7A8905BEC7A}"/>
              </a:ext>
            </a:extLst>
          </p:cNvPr>
          <p:cNvCxnSpPr>
            <a:cxnSpLocks/>
          </p:cNvCxnSpPr>
          <p:nvPr/>
        </p:nvCxnSpPr>
        <p:spPr>
          <a:xfrm>
            <a:off x="12257690" y="20436682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pil 39">
            <a:extLst>
              <a:ext uri="{FF2B5EF4-FFF2-40B4-BE49-F238E27FC236}">
                <a16:creationId xmlns:a16="http://schemas.microsoft.com/office/drawing/2014/main" id="{441E9839-2F22-5143-98C3-1C01AA450C2C}"/>
              </a:ext>
            </a:extLst>
          </p:cNvPr>
          <p:cNvCxnSpPr>
            <a:cxnSpLocks/>
          </p:cNvCxnSpPr>
          <p:nvPr/>
        </p:nvCxnSpPr>
        <p:spPr>
          <a:xfrm>
            <a:off x="12257690" y="17812751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pil 41">
            <a:extLst>
              <a:ext uri="{FF2B5EF4-FFF2-40B4-BE49-F238E27FC236}">
                <a16:creationId xmlns:a16="http://schemas.microsoft.com/office/drawing/2014/main" id="{33645A1C-71DE-DD42-9A3D-30670DEEF0B8}"/>
              </a:ext>
            </a:extLst>
          </p:cNvPr>
          <p:cNvCxnSpPr>
            <a:cxnSpLocks/>
          </p:cNvCxnSpPr>
          <p:nvPr/>
        </p:nvCxnSpPr>
        <p:spPr>
          <a:xfrm>
            <a:off x="11027660" y="11005601"/>
            <a:ext cx="991487" cy="0"/>
          </a:xfrm>
          <a:prstGeom prst="straightConnector1">
            <a:avLst/>
          </a:prstGeom>
          <a:ln w="1270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678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8DF2A7C-4222-AC40-BA92-722A7E1B87E1}"/>
              </a:ext>
            </a:extLst>
          </p:cNvPr>
          <p:cNvSpPr txBox="1"/>
          <p:nvPr/>
        </p:nvSpPr>
        <p:spPr>
          <a:xfrm>
            <a:off x="50237776" y="86661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497F0279-3B4A-6047-BF6D-35282958603F}"/>
              </a:ext>
            </a:extLst>
          </p:cNvPr>
          <p:cNvSpPr txBox="1"/>
          <p:nvPr/>
        </p:nvSpPr>
        <p:spPr>
          <a:xfrm>
            <a:off x="50409226" y="883757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EEAFB67-D4EE-B64C-8565-8B5A6CAD2886}"/>
              </a:ext>
            </a:extLst>
          </p:cNvPr>
          <p:cNvSpPr txBox="1"/>
          <p:nvPr/>
        </p:nvSpPr>
        <p:spPr>
          <a:xfrm>
            <a:off x="50580676" y="90090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27" name="TextBox 158">
            <a:extLst>
              <a:ext uri="{FF2B5EF4-FFF2-40B4-BE49-F238E27FC236}">
                <a16:creationId xmlns:a16="http://schemas.microsoft.com/office/drawing/2014/main" id="{64D3240D-8046-AD48-A37B-8374F7A9DF3B}"/>
              </a:ext>
            </a:extLst>
          </p:cNvPr>
          <p:cNvSpPr txBox="1"/>
          <p:nvPr/>
        </p:nvSpPr>
        <p:spPr>
          <a:xfrm>
            <a:off x="-61461" y="6021423"/>
            <a:ext cx="13715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>
                <a:latin typeface="Calibri" panose="020F0502020204030204" pitchFamily="34" charset="0"/>
                <a:cs typeface="Calibri" panose="020F0502020204030204" pitchFamily="34" charset="0"/>
              </a:rPr>
              <a:t>SETT DIN</a:t>
            </a:r>
          </a:p>
          <a:p>
            <a:pPr algn="ctr"/>
            <a:r>
              <a:rPr lang="nb-NO" sz="19000" b="1" dirty="0">
                <a:latin typeface="Calibri" panose="020F0502020204030204" pitchFamily="34" charset="0"/>
                <a:cs typeface="Calibri" panose="020F0502020204030204" pitchFamily="34" charset="0"/>
              </a:rPr>
              <a:t>LOGO</a:t>
            </a: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3F0B1948-3094-524E-AC28-95256197E211}"/>
              </a:ext>
            </a:extLst>
          </p:cNvPr>
          <p:cNvSpPr/>
          <p:nvPr/>
        </p:nvSpPr>
        <p:spPr>
          <a:xfrm>
            <a:off x="-40030" y="21775282"/>
            <a:ext cx="13746731" cy="25952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50"/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050FFC23-5444-0440-94B0-91675FC502C3}"/>
              </a:ext>
            </a:extLst>
          </p:cNvPr>
          <p:cNvSpPr txBox="1"/>
          <p:nvPr/>
        </p:nvSpPr>
        <p:spPr>
          <a:xfrm>
            <a:off x="-61461" y="22544702"/>
            <a:ext cx="137895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Widget</a:t>
            </a:r>
            <a:r>
              <a:rPr lang="nb-NO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nyheter kan settes her</a:t>
            </a:r>
            <a:endParaRPr sz="5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Rett pil 32">
            <a:extLst>
              <a:ext uri="{FF2B5EF4-FFF2-40B4-BE49-F238E27FC236}">
                <a16:creationId xmlns:a16="http://schemas.microsoft.com/office/drawing/2014/main" id="{1A43046C-B8FE-4942-8043-43B38276D498}"/>
              </a:ext>
            </a:extLst>
          </p:cNvPr>
          <p:cNvCxnSpPr>
            <a:cxnSpLocks/>
          </p:cNvCxnSpPr>
          <p:nvPr/>
        </p:nvCxnSpPr>
        <p:spPr>
          <a:xfrm>
            <a:off x="5387009" y="15151849"/>
            <a:ext cx="2941982" cy="0"/>
          </a:xfrm>
          <a:prstGeom prst="straightConnector1">
            <a:avLst/>
          </a:prstGeom>
          <a:ln w="3810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58">
            <a:extLst>
              <a:ext uri="{FF2B5EF4-FFF2-40B4-BE49-F238E27FC236}">
                <a16:creationId xmlns:a16="http://schemas.microsoft.com/office/drawing/2014/main" id="{2AF3BD26-E3F9-4E40-9D4E-212833733F63}"/>
              </a:ext>
            </a:extLst>
          </p:cNvPr>
          <p:cNvSpPr txBox="1"/>
          <p:nvPr/>
        </p:nvSpPr>
        <p:spPr>
          <a:xfrm>
            <a:off x="-61461" y="16634029"/>
            <a:ext cx="1371599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>
                <a:latin typeface="Calibri" panose="020F0502020204030204" pitchFamily="34" charset="0"/>
                <a:cs typeface="Calibri" panose="020F0502020204030204" pitchFamily="34" charset="0"/>
              </a:rPr>
              <a:t>Inngang til høyre</a:t>
            </a:r>
            <a:endParaRPr lang="nb-NO" sz="80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4500" spc="33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221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iform 46">
            <a:extLst>
              <a:ext uri="{FF2B5EF4-FFF2-40B4-BE49-F238E27FC236}">
                <a16:creationId xmlns:a16="http://schemas.microsoft.com/office/drawing/2014/main" id="{29F87B6A-1CE1-5C42-B4FC-A134E77B9E83}"/>
              </a:ext>
            </a:extLst>
          </p:cNvPr>
          <p:cNvSpPr/>
          <p:nvPr/>
        </p:nvSpPr>
        <p:spPr>
          <a:xfrm>
            <a:off x="-40031" y="2697192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48" name="Friform 47">
            <a:extLst>
              <a:ext uri="{FF2B5EF4-FFF2-40B4-BE49-F238E27FC236}">
                <a16:creationId xmlns:a16="http://schemas.microsoft.com/office/drawing/2014/main" id="{5C14DB67-577A-D74B-85E4-C727BA951946}"/>
              </a:ext>
            </a:extLst>
          </p:cNvPr>
          <p:cNvSpPr/>
          <p:nvPr/>
        </p:nvSpPr>
        <p:spPr>
          <a:xfrm>
            <a:off x="-40031" y="5360879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49" name="Friform 48">
            <a:extLst>
              <a:ext uri="{FF2B5EF4-FFF2-40B4-BE49-F238E27FC236}">
                <a16:creationId xmlns:a16="http://schemas.microsoft.com/office/drawing/2014/main" id="{7B5084FB-F59C-434B-927F-F3027BB65912}"/>
              </a:ext>
            </a:extLst>
          </p:cNvPr>
          <p:cNvSpPr/>
          <p:nvPr/>
        </p:nvSpPr>
        <p:spPr>
          <a:xfrm>
            <a:off x="-40031" y="8024566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50" name="Friform 49">
            <a:extLst>
              <a:ext uri="{FF2B5EF4-FFF2-40B4-BE49-F238E27FC236}">
                <a16:creationId xmlns:a16="http://schemas.microsoft.com/office/drawing/2014/main" id="{C87F84CA-85A3-E944-8017-293923DDC5C7}"/>
              </a:ext>
            </a:extLst>
          </p:cNvPr>
          <p:cNvSpPr/>
          <p:nvPr/>
        </p:nvSpPr>
        <p:spPr>
          <a:xfrm>
            <a:off x="-40031" y="10688253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51" name="Friform 50">
            <a:extLst>
              <a:ext uri="{FF2B5EF4-FFF2-40B4-BE49-F238E27FC236}">
                <a16:creationId xmlns:a16="http://schemas.microsoft.com/office/drawing/2014/main" id="{2A3AACDE-9B6D-7A4F-A9C4-255A978E57EB}"/>
              </a:ext>
            </a:extLst>
          </p:cNvPr>
          <p:cNvSpPr/>
          <p:nvPr/>
        </p:nvSpPr>
        <p:spPr>
          <a:xfrm>
            <a:off x="-40031" y="-6251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52" name="TekstSylinder 51">
            <a:extLst>
              <a:ext uri="{FF2B5EF4-FFF2-40B4-BE49-F238E27FC236}">
                <a16:creationId xmlns:a16="http://schemas.microsoft.com/office/drawing/2014/main" id="{01BB510B-EFB0-584D-8678-C2BB168C0042}"/>
              </a:ext>
            </a:extLst>
          </p:cNvPr>
          <p:cNvSpPr txBox="1"/>
          <p:nvPr/>
        </p:nvSpPr>
        <p:spPr>
          <a:xfrm>
            <a:off x="549867" y="389062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kstSylinder 52">
            <a:extLst>
              <a:ext uri="{FF2B5EF4-FFF2-40B4-BE49-F238E27FC236}">
                <a16:creationId xmlns:a16="http://schemas.microsoft.com/office/drawing/2014/main" id="{8EA4983B-C970-D045-AC49-D6E9EAFCFFAD}"/>
              </a:ext>
            </a:extLst>
          </p:cNvPr>
          <p:cNvSpPr txBox="1"/>
          <p:nvPr/>
        </p:nvSpPr>
        <p:spPr>
          <a:xfrm>
            <a:off x="549867" y="3086300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kstSylinder 53">
            <a:extLst>
              <a:ext uri="{FF2B5EF4-FFF2-40B4-BE49-F238E27FC236}">
                <a16:creationId xmlns:a16="http://schemas.microsoft.com/office/drawing/2014/main" id="{6695D001-A17A-CD4D-9B78-528DC69D2024}"/>
              </a:ext>
            </a:extLst>
          </p:cNvPr>
          <p:cNvSpPr txBox="1"/>
          <p:nvPr/>
        </p:nvSpPr>
        <p:spPr>
          <a:xfrm>
            <a:off x="549867" y="5749987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kstSylinder 54">
            <a:extLst>
              <a:ext uri="{FF2B5EF4-FFF2-40B4-BE49-F238E27FC236}">
                <a16:creationId xmlns:a16="http://schemas.microsoft.com/office/drawing/2014/main" id="{F7AA47AF-6558-B843-A7E4-24C65FCFE73B}"/>
              </a:ext>
            </a:extLst>
          </p:cNvPr>
          <p:cNvSpPr txBox="1"/>
          <p:nvPr/>
        </p:nvSpPr>
        <p:spPr>
          <a:xfrm>
            <a:off x="549867" y="8413674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kstSylinder 55">
            <a:extLst>
              <a:ext uri="{FF2B5EF4-FFF2-40B4-BE49-F238E27FC236}">
                <a16:creationId xmlns:a16="http://schemas.microsoft.com/office/drawing/2014/main" id="{0B00D293-93EB-3245-A03F-62593F7C10B4}"/>
              </a:ext>
            </a:extLst>
          </p:cNvPr>
          <p:cNvSpPr txBox="1"/>
          <p:nvPr/>
        </p:nvSpPr>
        <p:spPr>
          <a:xfrm>
            <a:off x="549867" y="11077361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8DF2A7C-4222-AC40-BA92-722A7E1B87E1}"/>
              </a:ext>
            </a:extLst>
          </p:cNvPr>
          <p:cNvSpPr txBox="1"/>
          <p:nvPr/>
        </p:nvSpPr>
        <p:spPr>
          <a:xfrm>
            <a:off x="50237776" y="86661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497F0279-3B4A-6047-BF6D-35282958603F}"/>
              </a:ext>
            </a:extLst>
          </p:cNvPr>
          <p:cNvSpPr txBox="1"/>
          <p:nvPr/>
        </p:nvSpPr>
        <p:spPr>
          <a:xfrm>
            <a:off x="50409226" y="883757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EEAFB67-D4EE-B64C-8565-8B5A6CAD2886}"/>
              </a:ext>
            </a:extLst>
          </p:cNvPr>
          <p:cNvSpPr txBox="1"/>
          <p:nvPr/>
        </p:nvSpPr>
        <p:spPr>
          <a:xfrm>
            <a:off x="50580676" y="9009029"/>
            <a:ext cx="5760720" cy="19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374" b="1" dirty="0">
                <a:solidFill>
                  <a:schemeClr val="bg1"/>
                </a:solidFill>
              </a:rPr>
              <a:t>10:32</a:t>
            </a:r>
            <a:endParaRPr sz="12374" b="1" dirty="0">
              <a:solidFill>
                <a:schemeClr val="bg1"/>
              </a:solidFill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B4ADC8AA-9C7A-EE43-8440-ADB725DEF64A}"/>
              </a:ext>
            </a:extLst>
          </p:cNvPr>
          <p:cNvSpPr txBox="1"/>
          <p:nvPr/>
        </p:nvSpPr>
        <p:spPr>
          <a:xfrm>
            <a:off x="4410687" y="278544"/>
            <a:ext cx="4789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EB91329-15C7-6D4B-916C-8CE7B43E5E73}"/>
              </a:ext>
            </a:extLst>
          </p:cNvPr>
          <p:cNvSpPr txBox="1"/>
          <p:nvPr/>
        </p:nvSpPr>
        <p:spPr>
          <a:xfrm>
            <a:off x="9016376" y="627352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A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A03B0867-C36B-E740-8110-B4C2589AD4DF}"/>
              </a:ext>
            </a:extLst>
          </p:cNvPr>
          <p:cNvCxnSpPr>
            <a:cxnSpLocks/>
          </p:cNvCxnSpPr>
          <p:nvPr/>
        </p:nvCxnSpPr>
        <p:spPr>
          <a:xfrm>
            <a:off x="-101666" y="269098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linje 20">
            <a:extLst>
              <a:ext uri="{FF2B5EF4-FFF2-40B4-BE49-F238E27FC236}">
                <a16:creationId xmlns:a16="http://schemas.microsoft.com/office/drawing/2014/main" id="{70A21CE8-3F9B-B24E-B5FC-13D57BB95E64}"/>
              </a:ext>
            </a:extLst>
          </p:cNvPr>
          <p:cNvCxnSpPr>
            <a:cxnSpLocks/>
          </p:cNvCxnSpPr>
          <p:nvPr/>
        </p:nvCxnSpPr>
        <p:spPr>
          <a:xfrm>
            <a:off x="-101666" y="535467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>
            <a:extLst>
              <a:ext uri="{FF2B5EF4-FFF2-40B4-BE49-F238E27FC236}">
                <a16:creationId xmlns:a16="http://schemas.microsoft.com/office/drawing/2014/main" id="{3F772308-6646-A84B-91B2-1C6FBFBA432D}"/>
              </a:ext>
            </a:extLst>
          </p:cNvPr>
          <p:cNvCxnSpPr>
            <a:cxnSpLocks/>
          </p:cNvCxnSpPr>
          <p:nvPr/>
        </p:nvCxnSpPr>
        <p:spPr>
          <a:xfrm>
            <a:off x="-101666" y="8018365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>
            <a:extLst>
              <a:ext uri="{FF2B5EF4-FFF2-40B4-BE49-F238E27FC236}">
                <a16:creationId xmlns:a16="http://schemas.microsoft.com/office/drawing/2014/main" id="{6C487223-710B-1E4A-BDF5-1F12376D22E2}"/>
              </a:ext>
            </a:extLst>
          </p:cNvPr>
          <p:cNvCxnSpPr>
            <a:cxnSpLocks/>
          </p:cNvCxnSpPr>
          <p:nvPr/>
        </p:nvCxnSpPr>
        <p:spPr>
          <a:xfrm>
            <a:off x="-101666" y="10682056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AEDC3001-F269-254E-8058-BFBE59039128}"/>
              </a:ext>
            </a:extLst>
          </p:cNvPr>
          <p:cNvSpPr txBox="1"/>
          <p:nvPr/>
        </p:nvSpPr>
        <p:spPr>
          <a:xfrm>
            <a:off x="4410687" y="3021744"/>
            <a:ext cx="4789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04C08796-9E8A-3045-A65B-0AE573FCAD0F}"/>
              </a:ext>
            </a:extLst>
          </p:cNvPr>
          <p:cNvSpPr txBox="1"/>
          <p:nvPr/>
        </p:nvSpPr>
        <p:spPr>
          <a:xfrm>
            <a:off x="9016376" y="3370552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B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A9B941C7-7931-AE49-B4EB-660A3B400DF2}"/>
              </a:ext>
            </a:extLst>
          </p:cNvPr>
          <p:cNvSpPr txBox="1"/>
          <p:nvPr/>
        </p:nvSpPr>
        <p:spPr>
          <a:xfrm>
            <a:off x="4410687" y="5685431"/>
            <a:ext cx="4789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5E009EAA-F904-8743-91C0-79206B3E51A1}"/>
              </a:ext>
            </a:extLst>
          </p:cNvPr>
          <p:cNvSpPr txBox="1"/>
          <p:nvPr/>
        </p:nvSpPr>
        <p:spPr>
          <a:xfrm>
            <a:off x="9016376" y="6034239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C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6EFE06B2-9DFC-3846-AF6D-9A7AA060B7D2}"/>
              </a:ext>
            </a:extLst>
          </p:cNvPr>
          <p:cNvSpPr txBox="1"/>
          <p:nvPr/>
        </p:nvSpPr>
        <p:spPr>
          <a:xfrm>
            <a:off x="4410687" y="8349118"/>
            <a:ext cx="4789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4CFCB1EF-4DB9-DC4B-B0D2-24B293CB7B93}"/>
              </a:ext>
            </a:extLst>
          </p:cNvPr>
          <p:cNvSpPr txBox="1"/>
          <p:nvPr/>
        </p:nvSpPr>
        <p:spPr>
          <a:xfrm>
            <a:off x="9016376" y="8697926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D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3364F60E-A6D9-E44C-A603-ED985CDA6512}"/>
              </a:ext>
            </a:extLst>
          </p:cNvPr>
          <p:cNvSpPr txBox="1"/>
          <p:nvPr/>
        </p:nvSpPr>
        <p:spPr>
          <a:xfrm>
            <a:off x="4410687" y="11012805"/>
            <a:ext cx="4789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B8C15FB6-7A2E-0C48-A550-7C0048A43763}"/>
              </a:ext>
            </a:extLst>
          </p:cNvPr>
          <p:cNvSpPr txBox="1"/>
          <p:nvPr/>
        </p:nvSpPr>
        <p:spPr>
          <a:xfrm>
            <a:off x="9016376" y="11361613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E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Rett linje 40">
            <a:extLst>
              <a:ext uri="{FF2B5EF4-FFF2-40B4-BE49-F238E27FC236}">
                <a16:creationId xmlns:a16="http://schemas.microsoft.com/office/drawing/2014/main" id="{495A73F3-110A-944A-A68E-84B2EB6C6335}"/>
              </a:ext>
            </a:extLst>
          </p:cNvPr>
          <p:cNvCxnSpPr>
            <a:cxnSpLocks/>
          </p:cNvCxnSpPr>
          <p:nvPr/>
        </p:nvCxnSpPr>
        <p:spPr>
          <a:xfrm>
            <a:off x="0" y="13393748"/>
            <a:ext cx="13737431" cy="13976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894CF434-F6FD-244A-8BB6-7F6A595EC544}"/>
              </a:ext>
            </a:extLst>
          </p:cNvPr>
          <p:cNvSpPr txBox="1"/>
          <p:nvPr/>
        </p:nvSpPr>
        <p:spPr>
          <a:xfrm>
            <a:off x="0" y="19457004"/>
            <a:ext cx="13715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LUNSJ KL 12:00  Sal D </a:t>
            </a:r>
            <a:endParaRPr sz="8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3" name="Grafikk 42" descr="Kniv og gaffel">
            <a:extLst>
              <a:ext uri="{FF2B5EF4-FFF2-40B4-BE49-F238E27FC236}">
                <a16:creationId xmlns:a16="http://schemas.microsoft.com/office/drawing/2014/main" id="{726CC382-DF38-C74D-9FDC-19B7C94276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49110" y="14627709"/>
            <a:ext cx="4217778" cy="4217778"/>
          </a:xfrm>
          <a:prstGeom prst="rect">
            <a:avLst/>
          </a:prstGeom>
        </p:spPr>
      </p:pic>
      <p:sp>
        <p:nvSpPr>
          <p:cNvPr id="44" name="Rektangel 43">
            <a:extLst>
              <a:ext uri="{FF2B5EF4-FFF2-40B4-BE49-F238E27FC236}">
                <a16:creationId xmlns:a16="http://schemas.microsoft.com/office/drawing/2014/main" id="{8C82C37A-C85F-1943-B84E-66CD550CCC3C}"/>
              </a:ext>
            </a:extLst>
          </p:cNvPr>
          <p:cNvSpPr/>
          <p:nvPr/>
        </p:nvSpPr>
        <p:spPr>
          <a:xfrm>
            <a:off x="-40030" y="21775282"/>
            <a:ext cx="13746731" cy="25952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50"/>
          </a:p>
        </p:txBody>
      </p: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D911EE15-F2A7-0B4C-BC3A-FAC1925B23AC}"/>
              </a:ext>
            </a:extLst>
          </p:cNvPr>
          <p:cNvSpPr txBox="1"/>
          <p:nvPr/>
        </p:nvSpPr>
        <p:spPr>
          <a:xfrm>
            <a:off x="-61461" y="22544702"/>
            <a:ext cx="137895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Widget</a:t>
            </a:r>
            <a:r>
              <a:rPr lang="nb-NO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nyheter kan settes her</a:t>
            </a:r>
            <a:endParaRPr sz="5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6" name="Rett pil 45">
            <a:extLst>
              <a:ext uri="{FF2B5EF4-FFF2-40B4-BE49-F238E27FC236}">
                <a16:creationId xmlns:a16="http://schemas.microsoft.com/office/drawing/2014/main" id="{62D0BA5F-F077-AC4A-BCEA-6E90710D1E22}"/>
              </a:ext>
            </a:extLst>
          </p:cNvPr>
          <p:cNvCxnSpPr>
            <a:cxnSpLocks/>
          </p:cNvCxnSpPr>
          <p:nvPr/>
        </p:nvCxnSpPr>
        <p:spPr>
          <a:xfrm>
            <a:off x="12266989" y="20150495"/>
            <a:ext cx="991487" cy="0"/>
          </a:xfrm>
          <a:prstGeom prst="straightConnector1">
            <a:avLst/>
          </a:prstGeom>
          <a:ln w="1270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54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iform 117">
            <a:extLst>
              <a:ext uri="{FF2B5EF4-FFF2-40B4-BE49-F238E27FC236}">
                <a16:creationId xmlns:a16="http://schemas.microsoft.com/office/drawing/2014/main" id="{3A6FD134-A80B-7F4E-A70B-37773B2AC6AA}"/>
              </a:ext>
            </a:extLst>
          </p:cNvPr>
          <p:cNvSpPr/>
          <p:nvPr/>
        </p:nvSpPr>
        <p:spPr>
          <a:xfrm>
            <a:off x="0" y="16374537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119" name="Friform 118">
            <a:extLst>
              <a:ext uri="{FF2B5EF4-FFF2-40B4-BE49-F238E27FC236}">
                <a16:creationId xmlns:a16="http://schemas.microsoft.com/office/drawing/2014/main" id="{99E9E0DD-D77B-1345-9311-E3F92421BF8C}"/>
              </a:ext>
            </a:extLst>
          </p:cNvPr>
          <p:cNvSpPr/>
          <p:nvPr/>
        </p:nvSpPr>
        <p:spPr>
          <a:xfrm>
            <a:off x="0" y="19038224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120" name="Friform 119">
            <a:extLst>
              <a:ext uri="{FF2B5EF4-FFF2-40B4-BE49-F238E27FC236}">
                <a16:creationId xmlns:a16="http://schemas.microsoft.com/office/drawing/2014/main" id="{C139DD2F-A06F-6648-8A27-679A863D5C14}"/>
              </a:ext>
            </a:extLst>
          </p:cNvPr>
          <p:cNvSpPr/>
          <p:nvPr/>
        </p:nvSpPr>
        <p:spPr>
          <a:xfrm>
            <a:off x="0" y="21701911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121" name="Friform 120">
            <a:extLst>
              <a:ext uri="{FF2B5EF4-FFF2-40B4-BE49-F238E27FC236}">
                <a16:creationId xmlns:a16="http://schemas.microsoft.com/office/drawing/2014/main" id="{17984444-1EF9-BD48-9913-66ECE570BB4C}"/>
              </a:ext>
            </a:extLst>
          </p:cNvPr>
          <p:cNvSpPr/>
          <p:nvPr/>
        </p:nvSpPr>
        <p:spPr>
          <a:xfrm>
            <a:off x="0" y="13671094"/>
            <a:ext cx="4333736" cy="2711691"/>
          </a:xfrm>
          <a:custGeom>
            <a:avLst/>
            <a:gdLst>
              <a:gd name="connsiteX0" fmla="*/ 0 w 1737579"/>
              <a:gd name="connsiteY0" fmla="*/ 0 h 1363051"/>
              <a:gd name="connsiteX1" fmla="*/ 1737579 w 1737579"/>
              <a:gd name="connsiteY1" fmla="*/ 0 h 1363051"/>
              <a:gd name="connsiteX2" fmla="*/ 1055962 w 1737579"/>
              <a:gd name="connsiteY2" fmla="*/ 683980 h 1363051"/>
              <a:gd name="connsiteX3" fmla="*/ 1737387 w 1737579"/>
              <a:gd name="connsiteY3" fmla="*/ 1363051 h 1363051"/>
              <a:gd name="connsiteX4" fmla="*/ 0 w 1737579"/>
              <a:gd name="connsiteY4" fmla="*/ 1363051 h 1363051"/>
              <a:gd name="connsiteX5" fmla="*/ 0 w 1737579"/>
              <a:gd name="connsiteY5" fmla="*/ 0 h 136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7579" h="1363051">
                <a:moveTo>
                  <a:pt x="0" y="0"/>
                </a:moveTo>
                <a:lnTo>
                  <a:pt x="1737579" y="0"/>
                </a:lnTo>
                <a:lnTo>
                  <a:pt x="1055962" y="683980"/>
                </a:lnTo>
                <a:lnTo>
                  <a:pt x="1737387" y="1363051"/>
                </a:lnTo>
                <a:lnTo>
                  <a:pt x="0" y="1363051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4050" dirty="0"/>
          </a:p>
        </p:txBody>
      </p:sp>
      <p:sp>
        <p:nvSpPr>
          <p:cNvPr id="122" name="TekstSylinder 121">
            <a:extLst>
              <a:ext uri="{FF2B5EF4-FFF2-40B4-BE49-F238E27FC236}">
                <a16:creationId xmlns:a16="http://schemas.microsoft.com/office/drawing/2014/main" id="{DDEEE0E6-671C-8647-81B4-EF8583B058E2}"/>
              </a:ext>
            </a:extLst>
          </p:cNvPr>
          <p:cNvSpPr txBox="1"/>
          <p:nvPr/>
        </p:nvSpPr>
        <p:spPr>
          <a:xfrm>
            <a:off x="589898" y="14066407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TekstSylinder 122">
            <a:extLst>
              <a:ext uri="{FF2B5EF4-FFF2-40B4-BE49-F238E27FC236}">
                <a16:creationId xmlns:a16="http://schemas.microsoft.com/office/drawing/2014/main" id="{5039C633-2125-274C-BF32-9F4F4C148002}"/>
              </a:ext>
            </a:extLst>
          </p:cNvPr>
          <p:cNvSpPr txBox="1"/>
          <p:nvPr/>
        </p:nvSpPr>
        <p:spPr>
          <a:xfrm>
            <a:off x="589898" y="16763645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TekstSylinder 123">
            <a:extLst>
              <a:ext uri="{FF2B5EF4-FFF2-40B4-BE49-F238E27FC236}">
                <a16:creationId xmlns:a16="http://schemas.microsoft.com/office/drawing/2014/main" id="{B001F67C-8F21-8844-BC7D-8B95E0E6B4B9}"/>
              </a:ext>
            </a:extLst>
          </p:cNvPr>
          <p:cNvSpPr txBox="1"/>
          <p:nvPr/>
        </p:nvSpPr>
        <p:spPr>
          <a:xfrm>
            <a:off x="589898" y="19427332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kstSylinder 124">
            <a:extLst>
              <a:ext uri="{FF2B5EF4-FFF2-40B4-BE49-F238E27FC236}">
                <a16:creationId xmlns:a16="http://schemas.microsoft.com/office/drawing/2014/main" id="{9162AC04-5872-9C4C-892C-E14990FBB954}"/>
              </a:ext>
            </a:extLst>
          </p:cNvPr>
          <p:cNvSpPr txBox="1"/>
          <p:nvPr/>
        </p:nvSpPr>
        <p:spPr>
          <a:xfrm>
            <a:off x="589898" y="22091019"/>
            <a:ext cx="2261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</a:t>
            </a:r>
          </a:p>
          <a:p>
            <a:r>
              <a:rPr lang="nb-NO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11:59  </a:t>
            </a:r>
            <a:endParaRPr sz="6000" b="1" dirty="0">
              <a:solidFill>
                <a:schemeClr val="bg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kstSylinder 82">
            <a:extLst>
              <a:ext uri="{FF2B5EF4-FFF2-40B4-BE49-F238E27FC236}">
                <a16:creationId xmlns:a16="http://schemas.microsoft.com/office/drawing/2014/main" id="{3961B285-A130-FD4B-8509-834054117A9F}"/>
              </a:ext>
            </a:extLst>
          </p:cNvPr>
          <p:cNvSpPr txBox="1"/>
          <p:nvPr/>
        </p:nvSpPr>
        <p:spPr>
          <a:xfrm>
            <a:off x="-9299" y="7921136"/>
            <a:ext cx="1372529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7000" b="1" dirty="0">
                <a:latin typeface="Calibri" panose="020F0502020204030204" pitchFamily="34" charset="0"/>
                <a:cs typeface="Calibri" panose="020F0502020204030204" pitchFamily="34" charset="0"/>
              </a:rPr>
              <a:t>TOALETT</a:t>
            </a:r>
          </a:p>
          <a:p>
            <a:pPr algn="ctr"/>
            <a:r>
              <a:rPr lang="nb-NO" sz="6000" dirty="0">
                <a:latin typeface="Calibri" panose="020F0502020204030204" pitchFamily="34" charset="0"/>
                <a:cs typeface="Calibri" panose="020F0502020204030204" pitchFamily="34" charset="0"/>
              </a:rPr>
              <a:t>Til høyre  </a:t>
            </a:r>
            <a:r>
              <a:rPr lang="nb-NO" sz="6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nb-NO" sz="60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6000" dirty="0">
                <a:latin typeface="Calibri" panose="020F0502020204030204" pitchFamily="34" charset="0"/>
                <a:cs typeface="Calibri" panose="020F0502020204030204" pitchFamily="34" charset="0"/>
              </a:rPr>
              <a:t>To the </a:t>
            </a:r>
            <a:r>
              <a:rPr lang="nb-NO" sz="6000" dirty="0"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endParaRPr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4" name="Grafikk 83" descr="Mann og kvinne">
            <a:extLst>
              <a:ext uri="{FF2B5EF4-FFF2-40B4-BE49-F238E27FC236}">
                <a16:creationId xmlns:a16="http://schemas.microsoft.com/office/drawing/2014/main" id="{E0D96946-DBD3-2C4A-8E6F-9E516829A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7477" y="3403682"/>
            <a:ext cx="3944850" cy="3944850"/>
          </a:xfrm>
          <a:prstGeom prst="rect">
            <a:avLst/>
          </a:prstGeom>
        </p:spPr>
      </p:pic>
      <p:pic>
        <p:nvPicPr>
          <p:cNvPr id="85" name="Grafikk 84" descr="Person i rullestol">
            <a:extLst>
              <a:ext uri="{FF2B5EF4-FFF2-40B4-BE49-F238E27FC236}">
                <a16:creationId xmlns:a16="http://schemas.microsoft.com/office/drawing/2014/main" id="{E95DAD35-E72E-CE45-B869-4124BEF981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53350" y="3604464"/>
            <a:ext cx="3677477" cy="3677477"/>
          </a:xfrm>
          <a:prstGeom prst="rect">
            <a:avLst/>
          </a:prstGeom>
        </p:spPr>
      </p:pic>
      <p:sp>
        <p:nvSpPr>
          <p:cNvPr id="88" name="TekstSylinder 87">
            <a:extLst>
              <a:ext uri="{FF2B5EF4-FFF2-40B4-BE49-F238E27FC236}">
                <a16:creationId xmlns:a16="http://schemas.microsoft.com/office/drawing/2014/main" id="{32044319-8EE0-0546-95AE-6B5E84B2FEC9}"/>
              </a:ext>
            </a:extLst>
          </p:cNvPr>
          <p:cNvSpPr txBox="1"/>
          <p:nvPr/>
        </p:nvSpPr>
        <p:spPr>
          <a:xfrm>
            <a:off x="4282125" y="13922922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kstSylinder 88">
            <a:extLst>
              <a:ext uri="{FF2B5EF4-FFF2-40B4-BE49-F238E27FC236}">
                <a16:creationId xmlns:a16="http://schemas.microsoft.com/office/drawing/2014/main" id="{63C012D3-1C13-354B-AA21-00FE1388ABC4}"/>
              </a:ext>
            </a:extLst>
          </p:cNvPr>
          <p:cNvSpPr txBox="1"/>
          <p:nvPr/>
        </p:nvSpPr>
        <p:spPr>
          <a:xfrm>
            <a:off x="9046831" y="14391001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A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2" name="Rett linje 91">
            <a:extLst>
              <a:ext uri="{FF2B5EF4-FFF2-40B4-BE49-F238E27FC236}">
                <a16:creationId xmlns:a16="http://schemas.microsoft.com/office/drawing/2014/main" id="{70DE858D-8E78-1945-81F7-6867A0A69597}"/>
              </a:ext>
            </a:extLst>
          </p:cNvPr>
          <p:cNvCxnSpPr>
            <a:cxnSpLocks/>
          </p:cNvCxnSpPr>
          <p:nvPr/>
        </p:nvCxnSpPr>
        <p:spPr>
          <a:xfrm>
            <a:off x="-110965" y="16414879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tt linje 93">
            <a:extLst>
              <a:ext uri="{FF2B5EF4-FFF2-40B4-BE49-F238E27FC236}">
                <a16:creationId xmlns:a16="http://schemas.microsoft.com/office/drawing/2014/main" id="{E43CDF8D-1280-7B4D-B689-F4A7C53A38B5}"/>
              </a:ext>
            </a:extLst>
          </p:cNvPr>
          <p:cNvCxnSpPr>
            <a:cxnSpLocks/>
          </p:cNvCxnSpPr>
          <p:nvPr/>
        </p:nvCxnSpPr>
        <p:spPr>
          <a:xfrm>
            <a:off x="-110965" y="19078569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tt linje 94">
            <a:extLst>
              <a:ext uri="{FF2B5EF4-FFF2-40B4-BE49-F238E27FC236}">
                <a16:creationId xmlns:a16="http://schemas.microsoft.com/office/drawing/2014/main" id="{CC4AA9C5-971E-3B4E-8185-903F6F11836B}"/>
              </a:ext>
            </a:extLst>
          </p:cNvPr>
          <p:cNvCxnSpPr>
            <a:cxnSpLocks/>
          </p:cNvCxnSpPr>
          <p:nvPr/>
        </p:nvCxnSpPr>
        <p:spPr>
          <a:xfrm>
            <a:off x="-110965" y="21742257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tt linje 95">
            <a:extLst>
              <a:ext uri="{FF2B5EF4-FFF2-40B4-BE49-F238E27FC236}">
                <a16:creationId xmlns:a16="http://schemas.microsoft.com/office/drawing/2014/main" id="{B642847B-FFDF-1A46-BCBB-E05C604D4828}"/>
              </a:ext>
            </a:extLst>
          </p:cNvPr>
          <p:cNvCxnSpPr>
            <a:cxnSpLocks/>
          </p:cNvCxnSpPr>
          <p:nvPr/>
        </p:nvCxnSpPr>
        <p:spPr>
          <a:xfrm>
            <a:off x="-110965" y="13671094"/>
            <a:ext cx="14207204" cy="14454"/>
          </a:xfrm>
          <a:prstGeom prst="line">
            <a:avLst/>
          </a:prstGeom>
          <a:ln w="508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kstSylinder 96">
            <a:extLst>
              <a:ext uri="{FF2B5EF4-FFF2-40B4-BE49-F238E27FC236}">
                <a16:creationId xmlns:a16="http://schemas.microsoft.com/office/drawing/2014/main" id="{4DA29347-94BF-7B4F-AED6-25D446D55E39}"/>
              </a:ext>
            </a:extLst>
          </p:cNvPr>
          <p:cNvSpPr txBox="1"/>
          <p:nvPr/>
        </p:nvSpPr>
        <p:spPr>
          <a:xfrm>
            <a:off x="4282125" y="16666122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kstSylinder 97">
            <a:extLst>
              <a:ext uri="{FF2B5EF4-FFF2-40B4-BE49-F238E27FC236}">
                <a16:creationId xmlns:a16="http://schemas.microsoft.com/office/drawing/2014/main" id="{1A1E8235-DB88-E646-9119-9B045D21B571}"/>
              </a:ext>
            </a:extLst>
          </p:cNvPr>
          <p:cNvSpPr txBox="1"/>
          <p:nvPr/>
        </p:nvSpPr>
        <p:spPr>
          <a:xfrm>
            <a:off x="9046831" y="17134201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B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kstSylinder 99">
            <a:extLst>
              <a:ext uri="{FF2B5EF4-FFF2-40B4-BE49-F238E27FC236}">
                <a16:creationId xmlns:a16="http://schemas.microsoft.com/office/drawing/2014/main" id="{6AE0E2C1-598B-C044-A69D-4CC537ACE86A}"/>
              </a:ext>
            </a:extLst>
          </p:cNvPr>
          <p:cNvSpPr txBox="1"/>
          <p:nvPr/>
        </p:nvSpPr>
        <p:spPr>
          <a:xfrm>
            <a:off x="4282125" y="19329809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kstSylinder 100">
            <a:extLst>
              <a:ext uri="{FF2B5EF4-FFF2-40B4-BE49-F238E27FC236}">
                <a16:creationId xmlns:a16="http://schemas.microsoft.com/office/drawing/2014/main" id="{26B61D57-21BD-DE4D-BEA5-071CC4C8F9E3}"/>
              </a:ext>
            </a:extLst>
          </p:cNvPr>
          <p:cNvSpPr txBox="1"/>
          <p:nvPr/>
        </p:nvSpPr>
        <p:spPr>
          <a:xfrm>
            <a:off x="9046831" y="19797888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C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kstSylinder 102">
            <a:extLst>
              <a:ext uri="{FF2B5EF4-FFF2-40B4-BE49-F238E27FC236}">
                <a16:creationId xmlns:a16="http://schemas.microsoft.com/office/drawing/2014/main" id="{86744170-8AB2-9C48-8206-AA70C85B8E7B}"/>
              </a:ext>
            </a:extLst>
          </p:cNvPr>
          <p:cNvSpPr txBox="1"/>
          <p:nvPr/>
        </p:nvSpPr>
        <p:spPr>
          <a:xfrm>
            <a:off x="4282125" y="21993496"/>
            <a:ext cx="6931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Firma</a:t>
            </a:r>
            <a:br>
              <a:rPr lang="nb-NO" sz="5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000" dirty="0">
                <a:latin typeface="Calibri" panose="020F0502020204030204" pitchFamily="34" charset="0"/>
                <a:cs typeface="Calibri" panose="020F0502020204030204" pitchFamily="34" charset="0"/>
              </a:rPr>
              <a:t>Tekst settes her</a:t>
            </a:r>
            <a:endParaRPr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TekstSylinder 103">
            <a:extLst>
              <a:ext uri="{FF2B5EF4-FFF2-40B4-BE49-F238E27FC236}">
                <a16:creationId xmlns:a16="http://schemas.microsoft.com/office/drawing/2014/main" id="{23DB82D7-24CF-8242-A1FD-18190838A710}"/>
              </a:ext>
            </a:extLst>
          </p:cNvPr>
          <p:cNvSpPr txBox="1"/>
          <p:nvPr/>
        </p:nvSpPr>
        <p:spPr>
          <a:xfrm>
            <a:off x="9046831" y="22461575"/>
            <a:ext cx="3926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8000" b="1" dirty="0">
                <a:latin typeface="Calibri" panose="020F0502020204030204" pitchFamily="34" charset="0"/>
                <a:cs typeface="Calibri" panose="020F0502020204030204" pitchFamily="34" charset="0"/>
              </a:rPr>
              <a:t>Sal D</a:t>
            </a:r>
            <a:endParaRPr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9" name="Rett pil 108">
            <a:extLst>
              <a:ext uri="{FF2B5EF4-FFF2-40B4-BE49-F238E27FC236}">
                <a16:creationId xmlns:a16="http://schemas.microsoft.com/office/drawing/2014/main" id="{411E59B6-E64F-A44F-A077-294D053EC665}"/>
              </a:ext>
            </a:extLst>
          </p:cNvPr>
          <p:cNvCxnSpPr>
            <a:cxnSpLocks/>
          </p:cNvCxnSpPr>
          <p:nvPr/>
        </p:nvCxnSpPr>
        <p:spPr>
          <a:xfrm>
            <a:off x="11027660" y="11005601"/>
            <a:ext cx="991487" cy="0"/>
          </a:xfrm>
          <a:prstGeom prst="straightConnector1">
            <a:avLst/>
          </a:prstGeom>
          <a:ln w="1270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211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2B452CB365049A1D1075FB48FD5DF" ma:contentTypeVersion="10" ma:contentTypeDescription="Opprett et nytt dokument." ma:contentTypeScope="" ma:versionID="32e028b6e4b196fe45072bf36f2580af">
  <xsd:schema xmlns:xsd="http://www.w3.org/2001/XMLSchema" xmlns:xs="http://www.w3.org/2001/XMLSchema" xmlns:p="http://schemas.microsoft.com/office/2006/metadata/properties" xmlns:ns2="0b85a3eb-c435-4f42-b3c3-17884efef0eb" xmlns:ns3="fe72f129-59c4-42d9-8d51-c7d15b39dc8a" targetNamespace="http://schemas.microsoft.com/office/2006/metadata/properties" ma:root="true" ma:fieldsID="6ed8d00944b938648bda26bc10129d5e" ns2:_="" ns3:_="">
    <xsd:import namespace="0b85a3eb-c435-4f42-b3c3-17884efef0eb"/>
    <xsd:import namespace="fe72f129-59c4-42d9-8d51-c7d15b39d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5a3eb-c435-4f42-b3c3-17884efef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f129-59c4-42d9-8d51-c7d15b39d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3599DB-5AE2-4A4D-8AFB-4D6CB4B8829B}">
  <ds:schemaRefs>
    <ds:schemaRef ds:uri="fe72f129-59c4-42d9-8d51-c7d15b39dc8a"/>
    <ds:schemaRef ds:uri="http://purl.org/dc/terms/"/>
    <ds:schemaRef ds:uri="http://schemas.microsoft.com/office/2006/documentManagement/types"/>
    <ds:schemaRef ds:uri="http://schemas.microsoft.com/office/infopath/2007/PartnerControls"/>
    <ds:schemaRef ds:uri="0b85a3eb-c435-4f42-b3c3-17884efef0e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D77884-4C6A-40B2-8A09-51532AECCC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20BD5D-7D6C-40AD-84EB-00F20225D1E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14676</TotalTime>
  <Words>240</Words>
  <Application>Microsoft Macintosh PowerPoint</Application>
  <PresentationFormat>Egendefinert</PresentationFormat>
  <Paragraphs>106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Ilhamsyah</dc:creator>
  <cp:lastModifiedBy>Cecilie Rubach</cp:lastModifiedBy>
  <cp:revision>375</cp:revision>
  <cp:lastPrinted>2018-05-18T09:36:15Z</cp:lastPrinted>
  <dcterms:created xsi:type="dcterms:W3CDTF">2016-03-02T03:51:58Z</dcterms:created>
  <dcterms:modified xsi:type="dcterms:W3CDTF">2019-11-25T10:17:50Z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0x010100D8D2B452CB365049A1D1075FB48FD5DF</vt:lpwstr>
  </property>
</Properties>
</file>