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</p:sldMasterIdLst>
  <p:notesMasterIdLst>
    <p:notesMasterId r:id="rId16"/>
  </p:notesMasterIdLst>
  <p:handoutMasterIdLst>
    <p:handoutMasterId r:id="rId17"/>
  </p:handoutMasterIdLst>
  <p:sldIdLst>
    <p:sldId id="263" r:id="rId5"/>
    <p:sldId id="266" r:id="rId6"/>
    <p:sldId id="274" r:id="rId7"/>
    <p:sldId id="271" r:id="rId8"/>
    <p:sldId id="267" r:id="rId9"/>
    <p:sldId id="269" r:id="rId10"/>
    <p:sldId id="275" r:id="rId11"/>
    <p:sldId id="261" r:id="rId12"/>
    <p:sldId id="272" r:id="rId13"/>
    <p:sldId id="273" r:id="rId14"/>
    <p:sldId id="270" r:id="rId15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quare - Green" id="{E2C66C1C-3EEE-43E5-B59C-C378D79FE164}">
          <p14:sldIdLst>
            <p14:sldId id="263"/>
            <p14:sldId id="266"/>
            <p14:sldId id="274"/>
            <p14:sldId id="271"/>
            <p14:sldId id="267"/>
          </p14:sldIdLst>
        </p14:section>
        <p14:section name="Arrow - Blue" id="{59B1F11E-FD20-4CD6-964A-F5090F07932A}">
          <p14:sldIdLst>
            <p14:sldId id="269"/>
            <p14:sldId id="275"/>
            <p14:sldId id="261"/>
            <p14:sldId id="272"/>
            <p14:sldId id="273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8226"/>
    <a:srgbClr val="212F3C"/>
    <a:srgbClr val="1B1B1B"/>
    <a:srgbClr val="171717"/>
    <a:srgbClr val="323232"/>
    <a:srgbClr val="092035"/>
    <a:srgbClr val="1C2F3C"/>
    <a:srgbClr val="071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93CC18-7634-FA4F-A431-E9B4D00EF122}" v="30" dt="2019-11-25T11:42:19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670" autoAdjust="0"/>
    <p:restoredTop sz="94660"/>
  </p:normalViewPr>
  <p:slideViewPr>
    <p:cSldViewPr snapToGrid="0" showGuides="1">
      <p:cViewPr varScale="1">
        <p:scale>
          <a:sx n="38" d="100"/>
          <a:sy n="38" d="100"/>
        </p:scale>
        <p:origin x="272" y="13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2742"/>
    </p:cViewPr>
  </p:sorterViewPr>
  <p:notesViewPr>
    <p:cSldViewPr snapToGrid="0" showGuides="1">
      <p:cViewPr varScale="1">
        <p:scale>
          <a:sx n="86" d="100"/>
          <a:sy n="86" d="100"/>
        </p:scale>
        <p:origin x="392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ie Rubach" userId="9e612b3f-6d9c-4479-9c95-1be016640a44" providerId="ADAL" clId="{8693CC18-7634-FA4F-A431-E9B4D00EF122}"/>
    <pc:docChg chg="custSel modSld">
      <pc:chgData name="Cecilie Rubach" userId="9e612b3f-6d9c-4479-9c95-1be016640a44" providerId="ADAL" clId="{8693CC18-7634-FA4F-A431-E9B4D00EF122}" dt="2019-11-25T11:42:30.220" v="305" actId="1076"/>
      <pc:docMkLst>
        <pc:docMk/>
      </pc:docMkLst>
      <pc:sldChg chg="addSp delSp modSp">
        <pc:chgData name="Cecilie Rubach" userId="9e612b3f-6d9c-4479-9c95-1be016640a44" providerId="ADAL" clId="{8693CC18-7634-FA4F-A431-E9B4D00EF122}" dt="2019-11-25T11:42:07.905" v="300" actId="14100"/>
        <pc:sldMkLst>
          <pc:docMk/>
          <pc:sldMk cId="2635211262" sldId="261"/>
        </pc:sldMkLst>
        <pc:spChg chg="add mod">
          <ac:chgData name="Cecilie Rubach" userId="9e612b3f-6d9c-4479-9c95-1be016640a44" providerId="ADAL" clId="{8693CC18-7634-FA4F-A431-E9B4D00EF122}" dt="2019-11-25T11:19:30.253" v="239" actId="1076"/>
          <ac:spMkLst>
            <pc:docMk/>
            <pc:sldMk cId="2635211262" sldId="261"/>
            <ac:spMk id="26" creationId="{7F6A7959-ED04-C349-B9CE-23BF765D246A}"/>
          </ac:spMkLst>
        </pc:spChg>
        <pc:spChg chg="del">
          <ac:chgData name="Cecilie Rubach" userId="9e612b3f-6d9c-4479-9c95-1be016640a44" providerId="ADAL" clId="{8693CC18-7634-FA4F-A431-E9B4D00EF122}" dt="2019-11-25T11:19:21.844" v="235" actId="478"/>
          <ac:spMkLst>
            <pc:docMk/>
            <pc:sldMk cId="2635211262" sldId="261"/>
            <ac:spMk id="27" creationId="{A971779D-1B07-A94B-B4D9-66E3BCD58588}"/>
          </ac:spMkLst>
        </pc:spChg>
        <pc:spChg chg="del">
          <ac:chgData name="Cecilie Rubach" userId="9e612b3f-6d9c-4479-9c95-1be016640a44" providerId="ADAL" clId="{8693CC18-7634-FA4F-A431-E9B4D00EF122}" dt="2019-11-25T11:19:23.478" v="236" actId="478"/>
          <ac:spMkLst>
            <pc:docMk/>
            <pc:sldMk cId="2635211262" sldId="261"/>
            <ac:spMk id="29" creationId="{9D010E91-E239-B24A-A1E1-5C45C9DBAF28}"/>
          </ac:spMkLst>
        </pc:spChg>
        <pc:spChg chg="del">
          <ac:chgData name="Cecilie Rubach" userId="9e612b3f-6d9c-4479-9c95-1be016640a44" providerId="ADAL" clId="{8693CC18-7634-FA4F-A431-E9B4D00EF122}" dt="2019-11-25T11:19:25.398" v="237" actId="478"/>
          <ac:spMkLst>
            <pc:docMk/>
            <pc:sldMk cId="2635211262" sldId="261"/>
            <ac:spMk id="30" creationId="{45200FA1-1896-6B4D-A9B7-D59D318531E1}"/>
          </ac:spMkLst>
        </pc:spChg>
        <pc:spChg chg="add mod">
          <ac:chgData name="Cecilie Rubach" userId="9e612b3f-6d9c-4479-9c95-1be016640a44" providerId="ADAL" clId="{8693CC18-7634-FA4F-A431-E9B4D00EF122}" dt="2019-11-25T11:19:30.253" v="239" actId="1076"/>
          <ac:spMkLst>
            <pc:docMk/>
            <pc:sldMk cId="2635211262" sldId="261"/>
            <ac:spMk id="31" creationId="{CA7B2C2B-9B79-0640-8638-6F30185B710A}"/>
          </ac:spMkLst>
        </pc:spChg>
        <pc:spChg chg="add mod">
          <ac:chgData name="Cecilie Rubach" userId="9e612b3f-6d9c-4479-9c95-1be016640a44" providerId="ADAL" clId="{8693CC18-7634-FA4F-A431-E9B4D00EF122}" dt="2019-11-25T11:19:30.253" v="239" actId="1076"/>
          <ac:spMkLst>
            <pc:docMk/>
            <pc:sldMk cId="2635211262" sldId="261"/>
            <ac:spMk id="33" creationId="{74F39EFC-1425-5149-9F85-F4A8387167BF}"/>
          </ac:spMkLst>
        </pc:spChg>
        <pc:spChg chg="mod">
          <ac:chgData name="Cecilie Rubach" userId="9e612b3f-6d9c-4479-9c95-1be016640a44" providerId="ADAL" clId="{8693CC18-7634-FA4F-A431-E9B4D00EF122}" dt="2019-11-25T11:19:35.966" v="240" actId="14100"/>
          <ac:spMkLst>
            <pc:docMk/>
            <pc:sldMk cId="2635211262" sldId="261"/>
            <ac:spMk id="68" creationId="{D4A1DE12-FB03-064D-A439-BFE8FD98870E}"/>
          </ac:spMkLst>
        </pc:spChg>
        <pc:spChg chg="mod">
          <ac:chgData name="Cecilie Rubach" userId="9e612b3f-6d9c-4479-9c95-1be016640a44" providerId="ADAL" clId="{8693CC18-7634-FA4F-A431-E9B4D00EF122}" dt="2019-11-25T11:19:43.817" v="245" actId="14100"/>
          <ac:spMkLst>
            <pc:docMk/>
            <pc:sldMk cId="2635211262" sldId="261"/>
            <ac:spMk id="74" creationId="{708BA740-B79E-6145-8209-0AF1D52B530E}"/>
          </ac:spMkLst>
        </pc:spChg>
        <pc:spChg chg="mod">
          <ac:chgData name="Cecilie Rubach" userId="9e612b3f-6d9c-4479-9c95-1be016640a44" providerId="ADAL" clId="{8693CC18-7634-FA4F-A431-E9B4D00EF122}" dt="2019-11-25T11:19:53.505" v="251" actId="20577"/>
          <ac:spMkLst>
            <pc:docMk/>
            <pc:sldMk cId="2635211262" sldId="261"/>
            <ac:spMk id="75" creationId="{F71BE45E-9A66-EF46-9E7E-7A70760698C5}"/>
          </ac:spMkLst>
        </pc:spChg>
        <pc:spChg chg="mod">
          <ac:chgData name="Cecilie Rubach" userId="9e612b3f-6d9c-4479-9c95-1be016640a44" providerId="ADAL" clId="{8693CC18-7634-FA4F-A431-E9B4D00EF122}" dt="2019-11-25T11:19:59.920" v="255" actId="20577"/>
          <ac:spMkLst>
            <pc:docMk/>
            <pc:sldMk cId="2635211262" sldId="261"/>
            <ac:spMk id="78" creationId="{5BFDD738-5061-DB4E-A82A-1D55AAA16AB7}"/>
          </ac:spMkLst>
        </pc:spChg>
        <pc:spChg chg="mod">
          <ac:chgData name="Cecilie Rubach" userId="9e612b3f-6d9c-4479-9c95-1be016640a44" providerId="ADAL" clId="{8693CC18-7634-FA4F-A431-E9B4D00EF122}" dt="2019-11-25T11:20:10.507" v="261" actId="20577"/>
          <ac:spMkLst>
            <pc:docMk/>
            <pc:sldMk cId="2635211262" sldId="261"/>
            <ac:spMk id="79" creationId="{CD616AA1-C88F-EB46-A757-0234B15B9D10}"/>
          </ac:spMkLst>
        </pc:spChg>
        <pc:spChg chg="mod">
          <ac:chgData name="Cecilie Rubach" userId="9e612b3f-6d9c-4479-9c95-1be016640a44" providerId="ADAL" clId="{8693CC18-7634-FA4F-A431-E9B4D00EF122}" dt="2019-11-25T11:20:16.643" v="263" actId="20577"/>
          <ac:spMkLst>
            <pc:docMk/>
            <pc:sldMk cId="2635211262" sldId="261"/>
            <ac:spMk id="80" creationId="{5597EDB6-0B26-B14C-BA2A-BE22A1EE13FA}"/>
          </ac:spMkLst>
        </pc:spChg>
        <pc:picChg chg="add mod">
          <ac:chgData name="Cecilie Rubach" userId="9e612b3f-6d9c-4479-9c95-1be016640a44" providerId="ADAL" clId="{8693CC18-7634-FA4F-A431-E9B4D00EF122}" dt="2019-11-25T11:42:07.905" v="300" actId="14100"/>
          <ac:picMkLst>
            <pc:docMk/>
            <pc:sldMk cId="2635211262" sldId="261"/>
            <ac:picMk id="34" creationId="{31731371-DEB4-B04C-9FB3-FF9FD9727617}"/>
          </ac:picMkLst>
        </pc:picChg>
      </pc:sldChg>
      <pc:sldChg chg="modSp">
        <pc:chgData name="Cecilie Rubach" userId="9e612b3f-6d9c-4479-9c95-1be016640a44" providerId="ADAL" clId="{8693CC18-7634-FA4F-A431-E9B4D00EF122}" dt="2019-11-25T11:12:06.287" v="65" actId="5793"/>
        <pc:sldMkLst>
          <pc:docMk/>
          <pc:sldMk cId="367712550" sldId="263"/>
        </pc:sldMkLst>
        <pc:spChg chg="mod">
          <ac:chgData name="Cecilie Rubach" userId="9e612b3f-6d9c-4479-9c95-1be016640a44" providerId="ADAL" clId="{8693CC18-7634-FA4F-A431-E9B4D00EF122}" dt="2019-11-25T11:11:51.414" v="55" actId="20577"/>
          <ac:spMkLst>
            <pc:docMk/>
            <pc:sldMk cId="367712550" sldId="263"/>
            <ac:spMk id="13" creationId="{FD004C44-B795-8945-903C-96EB2AD5E0BC}"/>
          </ac:spMkLst>
        </pc:spChg>
        <pc:spChg chg="mod">
          <ac:chgData name="Cecilie Rubach" userId="9e612b3f-6d9c-4479-9c95-1be016640a44" providerId="ADAL" clId="{8693CC18-7634-FA4F-A431-E9B4D00EF122}" dt="2019-11-25T11:11:34.387" v="34" actId="20577"/>
          <ac:spMkLst>
            <pc:docMk/>
            <pc:sldMk cId="367712550" sldId="263"/>
            <ac:spMk id="15" creationId="{AFDAF5D7-90EC-AA41-9586-6C54EA4049F8}"/>
          </ac:spMkLst>
        </pc:spChg>
        <pc:spChg chg="mod">
          <ac:chgData name="Cecilie Rubach" userId="9e612b3f-6d9c-4479-9c95-1be016640a44" providerId="ADAL" clId="{8693CC18-7634-FA4F-A431-E9B4D00EF122}" dt="2019-11-25T11:12:06.287" v="65" actId="5793"/>
          <ac:spMkLst>
            <pc:docMk/>
            <pc:sldMk cId="367712550" sldId="263"/>
            <ac:spMk id="26" creationId="{4C6E19D6-46D5-0648-A549-8660607E059C}"/>
          </ac:spMkLst>
        </pc:spChg>
        <pc:spChg chg="mod">
          <ac:chgData name="Cecilie Rubach" userId="9e612b3f-6d9c-4479-9c95-1be016640a44" providerId="ADAL" clId="{8693CC18-7634-FA4F-A431-E9B4D00EF122}" dt="2019-11-25T11:11:29.558" v="30" actId="20577"/>
          <ac:spMkLst>
            <pc:docMk/>
            <pc:sldMk cId="367712550" sldId="263"/>
            <ac:spMk id="31" creationId="{3747CC9F-31C9-BD4E-8770-A0E6389FE05F}"/>
          </ac:spMkLst>
        </pc:spChg>
      </pc:sldChg>
      <pc:sldChg chg="addSp delSp modSp">
        <pc:chgData name="Cecilie Rubach" userId="9e612b3f-6d9c-4479-9c95-1be016640a44" providerId="ADAL" clId="{8693CC18-7634-FA4F-A431-E9B4D00EF122}" dt="2019-11-25T11:34:27.221" v="295" actId="478"/>
        <pc:sldMkLst>
          <pc:docMk/>
          <pc:sldMk cId="1339236669" sldId="266"/>
        </pc:sldMkLst>
        <pc:spChg chg="del">
          <ac:chgData name="Cecilie Rubach" userId="9e612b3f-6d9c-4479-9c95-1be016640a44" providerId="ADAL" clId="{8693CC18-7634-FA4F-A431-E9B4D00EF122}" dt="2019-11-25T11:34:27.221" v="295" actId="478"/>
          <ac:spMkLst>
            <pc:docMk/>
            <pc:sldMk cId="1339236669" sldId="266"/>
            <ac:spMk id="11" creationId="{076C4549-D1B0-874E-9470-84EBB546A325}"/>
          </ac:spMkLst>
        </pc:spChg>
        <pc:spChg chg="mod">
          <ac:chgData name="Cecilie Rubach" userId="9e612b3f-6d9c-4479-9c95-1be016640a44" providerId="ADAL" clId="{8693CC18-7634-FA4F-A431-E9B4D00EF122}" dt="2019-11-25T11:13:02.760" v="71" actId="255"/>
          <ac:spMkLst>
            <pc:docMk/>
            <pc:sldMk cId="1339236669" sldId="266"/>
            <ac:spMk id="18" creationId="{9C490EEE-1C3D-F347-B26B-AFE876BAB499}"/>
          </ac:spMkLst>
        </pc:spChg>
        <pc:spChg chg="mod">
          <ac:chgData name="Cecilie Rubach" userId="9e612b3f-6d9c-4479-9c95-1be016640a44" providerId="ADAL" clId="{8693CC18-7634-FA4F-A431-E9B4D00EF122}" dt="2019-11-25T11:14:16.982" v="87" actId="20577"/>
          <ac:spMkLst>
            <pc:docMk/>
            <pc:sldMk cId="1339236669" sldId="266"/>
            <ac:spMk id="23" creationId="{855F8F7C-AAE1-6441-A88F-3D12F45016F2}"/>
          </ac:spMkLst>
        </pc:spChg>
        <pc:spChg chg="del">
          <ac:chgData name="Cecilie Rubach" userId="9e612b3f-6d9c-4479-9c95-1be016640a44" providerId="ADAL" clId="{8693CC18-7634-FA4F-A431-E9B4D00EF122}" dt="2019-11-25T11:13:31.126" v="72" actId="478"/>
          <ac:spMkLst>
            <pc:docMk/>
            <pc:sldMk cId="1339236669" sldId="266"/>
            <ac:spMk id="28" creationId="{B1C14877-F5FE-C445-9905-38466E620361}"/>
          </ac:spMkLst>
        </pc:spChg>
        <pc:spChg chg="add mod">
          <ac:chgData name="Cecilie Rubach" userId="9e612b3f-6d9c-4479-9c95-1be016640a44" providerId="ADAL" clId="{8693CC18-7634-FA4F-A431-E9B4D00EF122}" dt="2019-11-25T11:13:58.606" v="79" actId="1035"/>
          <ac:spMkLst>
            <pc:docMk/>
            <pc:sldMk cId="1339236669" sldId="266"/>
            <ac:spMk id="33" creationId="{31E89FED-B44F-DD4F-B362-3E33F447C0C2}"/>
          </ac:spMkLst>
        </pc:spChg>
        <pc:spChg chg="del">
          <ac:chgData name="Cecilie Rubach" userId="9e612b3f-6d9c-4479-9c95-1be016640a44" providerId="ADAL" clId="{8693CC18-7634-FA4F-A431-E9B4D00EF122}" dt="2019-11-25T11:13:41.129" v="74" actId="478"/>
          <ac:spMkLst>
            <pc:docMk/>
            <pc:sldMk cId="1339236669" sldId="266"/>
            <ac:spMk id="34" creationId="{FDBFF865-2D78-B346-AA81-3F618BEFBAF5}"/>
          </ac:spMkLst>
        </pc:spChg>
        <pc:spChg chg="add mod">
          <ac:chgData name="Cecilie Rubach" userId="9e612b3f-6d9c-4479-9c95-1be016640a44" providerId="ADAL" clId="{8693CC18-7634-FA4F-A431-E9B4D00EF122}" dt="2019-11-25T11:13:58.606" v="79" actId="1035"/>
          <ac:spMkLst>
            <pc:docMk/>
            <pc:sldMk cId="1339236669" sldId="266"/>
            <ac:spMk id="36" creationId="{5585B3D7-0558-B74A-BE57-C31983A21299}"/>
          </ac:spMkLst>
        </pc:spChg>
        <pc:spChg chg="del">
          <ac:chgData name="Cecilie Rubach" userId="9e612b3f-6d9c-4479-9c95-1be016640a44" providerId="ADAL" clId="{8693CC18-7634-FA4F-A431-E9B4D00EF122}" dt="2019-11-25T11:13:43.125" v="75" actId="478"/>
          <ac:spMkLst>
            <pc:docMk/>
            <pc:sldMk cId="1339236669" sldId="266"/>
            <ac:spMk id="37" creationId="{7DDE3C47-E76A-A64D-BF8E-213754BED34A}"/>
          </ac:spMkLst>
        </pc:spChg>
        <pc:spChg chg="mod">
          <ac:chgData name="Cecilie Rubach" userId="9e612b3f-6d9c-4479-9c95-1be016640a44" providerId="ADAL" clId="{8693CC18-7634-FA4F-A431-E9B4D00EF122}" dt="2019-11-25T11:14:21.122" v="92" actId="20577"/>
          <ac:spMkLst>
            <pc:docMk/>
            <pc:sldMk cId="1339236669" sldId="266"/>
            <ac:spMk id="38" creationId="{3063EB4D-6636-154C-B3CE-0E8635362D76}"/>
          </ac:spMkLst>
        </pc:spChg>
        <pc:spChg chg="add mod">
          <ac:chgData name="Cecilie Rubach" userId="9e612b3f-6d9c-4479-9c95-1be016640a44" providerId="ADAL" clId="{8693CC18-7634-FA4F-A431-E9B4D00EF122}" dt="2019-11-25T11:20:34.465" v="264" actId="1035"/>
          <ac:spMkLst>
            <pc:docMk/>
            <pc:sldMk cId="1339236669" sldId="266"/>
            <ac:spMk id="39" creationId="{04EA1126-C5CE-3F4D-9E2A-C22F671719C2}"/>
          </ac:spMkLst>
        </pc:spChg>
        <pc:spChg chg="del">
          <ac:chgData name="Cecilie Rubach" userId="9e612b3f-6d9c-4479-9c95-1be016640a44" providerId="ADAL" clId="{8693CC18-7634-FA4F-A431-E9B4D00EF122}" dt="2019-11-25T11:13:44.698" v="76" actId="478"/>
          <ac:spMkLst>
            <pc:docMk/>
            <pc:sldMk cId="1339236669" sldId="266"/>
            <ac:spMk id="40" creationId="{AF7AD9CF-EA90-A44A-988C-A53E587597CA}"/>
          </ac:spMkLst>
        </pc:spChg>
        <pc:spChg chg="add mod">
          <ac:chgData name="Cecilie Rubach" userId="9e612b3f-6d9c-4479-9c95-1be016640a44" providerId="ADAL" clId="{8693CC18-7634-FA4F-A431-E9B4D00EF122}" dt="2019-11-25T11:14:11.108" v="83" actId="571"/>
          <ac:spMkLst>
            <pc:docMk/>
            <pc:sldMk cId="1339236669" sldId="266"/>
            <ac:spMk id="42" creationId="{43AB59B2-5863-3540-B71E-64586E8C650A}"/>
          </ac:spMkLst>
        </pc:spChg>
        <pc:spChg chg="mod">
          <ac:chgData name="Cecilie Rubach" userId="9e612b3f-6d9c-4479-9c95-1be016640a44" providerId="ADAL" clId="{8693CC18-7634-FA4F-A431-E9B4D00EF122}" dt="2019-11-25T11:15:16.190" v="98" actId="20577"/>
          <ac:spMkLst>
            <pc:docMk/>
            <pc:sldMk cId="1339236669" sldId="266"/>
            <ac:spMk id="43" creationId="{60B17154-8CD8-0F4E-98B8-DA60122C0324}"/>
          </ac:spMkLst>
        </pc:spChg>
        <pc:spChg chg="mod">
          <ac:chgData name="Cecilie Rubach" userId="9e612b3f-6d9c-4479-9c95-1be016640a44" providerId="ADAL" clId="{8693CC18-7634-FA4F-A431-E9B4D00EF122}" dt="2019-11-25T11:15:20.450" v="102" actId="20577"/>
          <ac:spMkLst>
            <pc:docMk/>
            <pc:sldMk cId="1339236669" sldId="266"/>
            <ac:spMk id="51" creationId="{690D64E3-0E71-6543-AEFE-D5078A7D7217}"/>
          </ac:spMkLst>
        </pc:spChg>
        <pc:spChg chg="mod">
          <ac:chgData name="Cecilie Rubach" userId="9e612b3f-6d9c-4479-9c95-1be016640a44" providerId="ADAL" clId="{8693CC18-7634-FA4F-A431-E9B4D00EF122}" dt="2019-11-25T11:15:26.614" v="108" actId="20577"/>
          <ac:spMkLst>
            <pc:docMk/>
            <pc:sldMk cId="1339236669" sldId="266"/>
            <ac:spMk id="61" creationId="{DBE0DA2F-2CAC-D947-AFFE-37F8DDF2ED7F}"/>
          </ac:spMkLst>
        </pc:spChg>
      </pc:sldChg>
      <pc:sldChg chg="modSp">
        <pc:chgData name="Cecilie Rubach" userId="9e612b3f-6d9c-4479-9c95-1be016640a44" providerId="ADAL" clId="{8693CC18-7634-FA4F-A431-E9B4D00EF122}" dt="2019-11-25T11:17:40.969" v="148"/>
        <pc:sldMkLst>
          <pc:docMk/>
          <pc:sldMk cId="379467842" sldId="267"/>
        </pc:sldMkLst>
        <pc:spChg chg="mod">
          <ac:chgData name="Cecilie Rubach" userId="9e612b3f-6d9c-4479-9c95-1be016640a44" providerId="ADAL" clId="{8693CC18-7634-FA4F-A431-E9B4D00EF122}" dt="2019-11-25T11:17:40.969" v="148"/>
          <ac:spMkLst>
            <pc:docMk/>
            <pc:sldMk cId="379467842" sldId="267"/>
            <ac:spMk id="10" creationId="{9B1C0067-2194-0146-A347-BA8B9D03E5C2}"/>
          </ac:spMkLst>
        </pc:spChg>
        <pc:spChg chg="mod">
          <ac:chgData name="Cecilie Rubach" userId="9e612b3f-6d9c-4479-9c95-1be016640a44" providerId="ADAL" clId="{8693CC18-7634-FA4F-A431-E9B4D00EF122}" dt="2019-11-25T11:17:25.306" v="147"/>
          <ac:spMkLst>
            <pc:docMk/>
            <pc:sldMk cId="379467842" sldId="267"/>
            <ac:spMk id="12" creationId="{C99332A1-4D9E-274E-BD55-7D5F961AEA16}"/>
          </ac:spMkLst>
        </pc:spChg>
      </pc:sldChg>
      <pc:sldChg chg="addSp delSp modSp">
        <pc:chgData name="Cecilie Rubach" userId="9e612b3f-6d9c-4479-9c95-1be016640a44" providerId="ADAL" clId="{8693CC18-7634-FA4F-A431-E9B4D00EF122}" dt="2019-11-25T11:18:14.655" v="165" actId="20577"/>
        <pc:sldMkLst>
          <pc:docMk/>
          <pc:sldMk cId="818221340" sldId="269"/>
        </pc:sldMkLst>
        <pc:spChg chg="mod">
          <ac:chgData name="Cecilie Rubach" userId="9e612b3f-6d9c-4479-9c95-1be016640a44" providerId="ADAL" clId="{8693CC18-7634-FA4F-A431-E9B4D00EF122}" dt="2019-11-25T11:18:14.655" v="165" actId="20577"/>
          <ac:spMkLst>
            <pc:docMk/>
            <pc:sldMk cId="818221340" sldId="269"/>
            <ac:spMk id="19" creationId="{26699687-2FE5-414C-B09D-D344120BA174}"/>
          </ac:spMkLst>
        </pc:spChg>
        <pc:spChg chg="del">
          <ac:chgData name="Cecilie Rubach" userId="9e612b3f-6d9c-4479-9c95-1be016640a44" providerId="ADAL" clId="{8693CC18-7634-FA4F-A431-E9B4D00EF122}" dt="2019-11-25T11:17:55.320" v="149" actId="478"/>
          <ac:spMkLst>
            <pc:docMk/>
            <pc:sldMk cId="818221340" sldId="269"/>
            <ac:spMk id="20" creationId="{C1B6A66F-16BD-9343-A93D-4AC8ACD96744}"/>
          </ac:spMkLst>
        </pc:spChg>
        <pc:spChg chg="add mod">
          <ac:chgData name="Cecilie Rubach" userId="9e612b3f-6d9c-4479-9c95-1be016640a44" providerId="ADAL" clId="{8693CC18-7634-FA4F-A431-E9B4D00EF122}" dt="2019-11-25T11:17:58.426" v="151" actId="1076"/>
          <ac:spMkLst>
            <pc:docMk/>
            <pc:sldMk cId="818221340" sldId="269"/>
            <ac:spMk id="21" creationId="{843A7E2B-BED6-5346-A424-B95C6EA4C4A6}"/>
          </ac:spMkLst>
        </pc:spChg>
        <pc:spChg chg="mod">
          <ac:chgData name="Cecilie Rubach" userId="9e612b3f-6d9c-4479-9c95-1be016640a44" providerId="ADAL" clId="{8693CC18-7634-FA4F-A431-E9B4D00EF122}" dt="2019-11-25T11:18:02.129" v="155" actId="20577"/>
          <ac:spMkLst>
            <pc:docMk/>
            <pc:sldMk cId="818221340" sldId="269"/>
            <ac:spMk id="22" creationId="{5A0D1C5C-DB1D-2943-BFD4-E4DC628EECAC}"/>
          </ac:spMkLst>
        </pc:spChg>
        <pc:spChg chg="mod">
          <ac:chgData name="Cecilie Rubach" userId="9e612b3f-6d9c-4479-9c95-1be016640a44" providerId="ADAL" clId="{8693CC18-7634-FA4F-A431-E9B4D00EF122}" dt="2019-11-25T11:18:09.164" v="160" actId="20577"/>
          <ac:spMkLst>
            <pc:docMk/>
            <pc:sldMk cId="818221340" sldId="269"/>
            <ac:spMk id="23" creationId="{47365F99-F37B-CA4C-B5A2-325BE26D2625}"/>
          </ac:spMkLst>
        </pc:spChg>
      </pc:sldChg>
      <pc:sldChg chg="modSp">
        <pc:chgData name="Cecilie Rubach" userId="9e612b3f-6d9c-4479-9c95-1be016640a44" providerId="ADAL" clId="{8693CC18-7634-FA4F-A431-E9B4D00EF122}" dt="2019-11-25T11:21:49.528" v="294" actId="20577"/>
        <pc:sldMkLst>
          <pc:docMk/>
          <pc:sldMk cId="2158543223" sldId="270"/>
        </pc:sldMkLst>
        <pc:spChg chg="mod">
          <ac:chgData name="Cecilie Rubach" userId="9e612b3f-6d9c-4479-9c95-1be016640a44" providerId="ADAL" clId="{8693CC18-7634-FA4F-A431-E9B4D00EF122}" dt="2019-11-25T11:21:42.709" v="288"/>
          <ac:spMkLst>
            <pc:docMk/>
            <pc:sldMk cId="2158543223" sldId="270"/>
            <ac:spMk id="12" creationId="{C99332A1-4D9E-274E-BD55-7D5F961AEA16}"/>
          </ac:spMkLst>
        </pc:spChg>
        <pc:spChg chg="mod">
          <ac:chgData name="Cecilie Rubach" userId="9e612b3f-6d9c-4479-9c95-1be016640a44" providerId="ADAL" clId="{8693CC18-7634-FA4F-A431-E9B4D00EF122}" dt="2019-11-25T11:21:49.528" v="294" actId="20577"/>
          <ac:spMkLst>
            <pc:docMk/>
            <pc:sldMk cId="2158543223" sldId="270"/>
            <ac:spMk id="26" creationId="{4C6E19D6-46D5-0648-A549-8660607E059C}"/>
          </ac:spMkLst>
        </pc:spChg>
      </pc:sldChg>
      <pc:sldChg chg="addSp delSp modSp">
        <pc:chgData name="Cecilie Rubach" userId="9e612b3f-6d9c-4479-9c95-1be016640a44" providerId="ADAL" clId="{8693CC18-7634-FA4F-A431-E9B4D00EF122}" dt="2019-11-25T11:42:30.220" v="305" actId="1076"/>
        <pc:sldMkLst>
          <pc:docMk/>
          <pc:sldMk cId="211576344" sldId="271"/>
        </pc:sldMkLst>
        <pc:spChg chg="add">
          <ac:chgData name="Cecilie Rubach" userId="9e612b3f-6d9c-4479-9c95-1be016640a44" providerId="ADAL" clId="{8693CC18-7634-FA4F-A431-E9B4D00EF122}" dt="2019-11-25T11:16:11.269" v="119"/>
          <ac:spMkLst>
            <pc:docMk/>
            <pc:sldMk cId="211576344" sldId="271"/>
            <ac:spMk id="26" creationId="{8C92D4D8-05FE-8843-9E2F-88325EEBC82C}"/>
          </ac:spMkLst>
        </pc:spChg>
        <pc:spChg chg="add">
          <ac:chgData name="Cecilie Rubach" userId="9e612b3f-6d9c-4479-9c95-1be016640a44" providerId="ADAL" clId="{8693CC18-7634-FA4F-A431-E9B4D00EF122}" dt="2019-11-25T11:16:11.269" v="119"/>
          <ac:spMkLst>
            <pc:docMk/>
            <pc:sldMk cId="211576344" sldId="271"/>
            <ac:spMk id="27" creationId="{194CC7F4-EA18-AD4E-8297-A88C4159CFC4}"/>
          </ac:spMkLst>
        </pc:spChg>
        <pc:spChg chg="add">
          <ac:chgData name="Cecilie Rubach" userId="9e612b3f-6d9c-4479-9c95-1be016640a44" providerId="ADAL" clId="{8693CC18-7634-FA4F-A431-E9B4D00EF122}" dt="2019-11-25T11:16:11.269" v="119"/>
          <ac:spMkLst>
            <pc:docMk/>
            <pc:sldMk cId="211576344" sldId="271"/>
            <ac:spMk id="28" creationId="{92268F24-4F2C-2B4C-AEF3-E807C1F0CD9F}"/>
          </ac:spMkLst>
        </pc:spChg>
        <pc:spChg chg="add del">
          <ac:chgData name="Cecilie Rubach" userId="9e612b3f-6d9c-4479-9c95-1be016640a44" providerId="ADAL" clId="{8693CC18-7634-FA4F-A431-E9B4D00EF122}" dt="2019-11-25T11:16:15.623" v="120" actId="478"/>
          <ac:spMkLst>
            <pc:docMk/>
            <pc:sldMk cId="211576344" sldId="271"/>
            <ac:spMk id="29" creationId="{EC3BD54C-3E73-8D4E-AC1C-1F73DDA08865}"/>
          </ac:spMkLst>
        </pc:spChg>
        <pc:spChg chg="add del">
          <ac:chgData name="Cecilie Rubach" userId="9e612b3f-6d9c-4479-9c95-1be016640a44" providerId="ADAL" clId="{8693CC18-7634-FA4F-A431-E9B4D00EF122}" dt="2019-11-25T11:16:17.277" v="121" actId="478"/>
          <ac:spMkLst>
            <pc:docMk/>
            <pc:sldMk cId="211576344" sldId="271"/>
            <ac:spMk id="30" creationId="{A8F5B6D0-21F0-5F4B-9075-E1D6B483C6C5}"/>
          </ac:spMkLst>
        </pc:spChg>
        <pc:spChg chg="mod">
          <ac:chgData name="Cecilie Rubach" userId="9e612b3f-6d9c-4479-9c95-1be016640a44" providerId="ADAL" clId="{8693CC18-7634-FA4F-A431-E9B4D00EF122}" dt="2019-11-25T11:16:52.405" v="135" actId="20577"/>
          <ac:spMkLst>
            <pc:docMk/>
            <pc:sldMk cId="211576344" sldId="271"/>
            <ac:spMk id="58" creationId="{ABFE79D1-9A47-9D44-A669-1C3FCFFD4E55}"/>
          </ac:spMkLst>
        </pc:spChg>
        <pc:spChg chg="mod">
          <ac:chgData name="Cecilie Rubach" userId="9e612b3f-6d9c-4479-9c95-1be016640a44" providerId="ADAL" clId="{8693CC18-7634-FA4F-A431-E9B4D00EF122}" dt="2019-11-25T11:17:01.544" v="144" actId="20577"/>
          <ac:spMkLst>
            <pc:docMk/>
            <pc:sldMk cId="211576344" sldId="271"/>
            <ac:spMk id="59" creationId="{5BCEA0EE-B0EC-554A-BC78-C7EA8A91F9DE}"/>
          </ac:spMkLst>
        </pc:spChg>
        <pc:spChg chg="del">
          <ac:chgData name="Cecilie Rubach" userId="9e612b3f-6d9c-4479-9c95-1be016640a44" providerId="ADAL" clId="{8693CC18-7634-FA4F-A431-E9B4D00EF122}" dt="2019-11-25T11:16:05.108" v="116" actId="478"/>
          <ac:spMkLst>
            <pc:docMk/>
            <pc:sldMk cId="211576344" sldId="271"/>
            <ac:spMk id="68" creationId="{D4C545FB-862B-F54A-943B-7190E45FE7DD}"/>
          </ac:spMkLst>
        </pc:spChg>
        <pc:spChg chg="del">
          <ac:chgData name="Cecilie Rubach" userId="9e612b3f-6d9c-4479-9c95-1be016640a44" providerId="ADAL" clId="{8693CC18-7634-FA4F-A431-E9B4D00EF122}" dt="2019-11-25T11:16:07.643" v="117" actId="478"/>
          <ac:spMkLst>
            <pc:docMk/>
            <pc:sldMk cId="211576344" sldId="271"/>
            <ac:spMk id="69" creationId="{8C5A24AA-FD15-CA4F-8E9D-5B72F39FC1D6}"/>
          </ac:spMkLst>
        </pc:spChg>
        <pc:spChg chg="del">
          <ac:chgData name="Cecilie Rubach" userId="9e612b3f-6d9c-4479-9c95-1be016640a44" providerId="ADAL" clId="{8693CC18-7634-FA4F-A431-E9B4D00EF122}" dt="2019-11-25T11:16:09.953" v="118" actId="478"/>
          <ac:spMkLst>
            <pc:docMk/>
            <pc:sldMk cId="211576344" sldId="271"/>
            <ac:spMk id="70" creationId="{CAAA76FA-9FCF-334C-967F-B1C04EBCB17F}"/>
          </ac:spMkLst>
        </pc:spChg>
        <pc:picChg chg="add mod">
          <ac:chgData name="Cecilie Rubach" userId="9e612b3f-6d9c-4479-9c95-1be016640a44" providerId="ADAL" clId="{8693CC18-7634-FA4F-A431-E9B4D00EF122}" dt="2019-11-25T11:42:30.220" v="305" actId="1076"/>
          <ac:picMkLst>
            <pc:docMk/>
            <pc:sldMk cId="211576344" sldId="271"/>
            <ac:picMk id="31" creationId="{42C24957-0B29-3346-9F4E-FD75507F8728}"/>
          </ac:picMkLst>
        </pc:picChg>
      </pc:sldChg>
      <pc:sldChg chg="addSp delSp modSp">
        <pc:chgData name="Cecilie Rubach" userId="9e612b3f-6d9c-4479-9c95-1be016640a44" providerId="ADAL" clId="{8693CC18-7634-FA4F-A431-E9B4D00EF122}" dt="2019-11-25T11:21:28.653" v="285" actId="14100"/>
        <pc:sldMkLst>
          <pc:docMk/>
          <pc:sldMk cId="1822858183" sldId="273"/>
        </pc:sldMkLst>
        <pc:spChg chg="del">
          <ac:chgData name="Cecilie Rubach" userId="9e612b3f-6d9c-4479-9c95-1be016640a44" providerId="ADAL" clId="{8693CC18-7634-FA4F-A431-E9B4D00EF122}" dt="2019-11-25T11:20:44.003" v="265" actId="478"/>
          <ac:spMkLst>
            <pc:docMk/>
            <pc:sldMk cId="1822858183" sldId="273"/>
            <ac:spMk id="27" creationId="{A971779D-1B07-A94B-B4D9-66E3BCD58588}"/>
          </ac:spMkLst>
        </pc:spChg>
        <pc:spChg chg="add mod">
          <ac:chgData name="Cecilie Rubach" userId="9e612b3f-6d9c-4479-9c95-1be016640a44" providerId="ADAL" clId="{8693CC18-7634-FA4F-A431-E9B4D00EF122}" dt="2019-11-25T11:20:58.479" v="272" actId="1076"/>
          <ac:spMkLst>
            <pc:docMk/>
            <pc:sldMk cId="1822858183" sldId="273"/>
            <ac:spMk id="28" creationId="{8BC30331-FE53-F94A-9532-9ED80EB01A87}"/>
          </ac:spMkLst>
        </pc:spChg>
        <pc:spChg chg="del">
          <ac:chgData name="Cecilie Rubach" userId="9e612b3f-6d9c-4479-9c95-1be016640a44" providerId="ADAL" clId="{8693CC18-7634-FA4F-A431-E9B4D00EF122}" dt="2019-11-25T11:20:45.682" v="266" actId="478"/>
          <ac:spMkLst>
            <pc:docMk/>
            <pc:sldMk cId="1822858183" sldId="273"/>
            <ac:spMk id="29" creationId="{9D010E91-E239-B24A-A1E1-5C45C9DBAF28}"/>
          </ac:spMkLst>
        </pc:spChg>
        <pc:spChg chg="del mod">
          <ac:chgData name="Cecilie Rubach" userId="9e612b3f-6d9c-4479-9c95-1be016640a44" providerId="ADAL" clId="{8693CC18-7634-FA4F-A431-E9B4D00EF122}" dt="2019-11-25T11:20:51.069" v="269" actId="478"/>
          <ac:spMkLst>
            <pc:docMk/>
            <pc:sldMk cId="1822858183" sldId="273"/>
            <ac:spMk id="30" creationId="{45200FA1-1896-6B4D-A9B7-D59D318531E1}"/>
          </ac:spMkLst>
        </pc:spChg>
        <pc:spChg chg="mod">
          <ac:chgData name="Cecilie Rubach" userId="9e612b3f-6d9c-4479-9c95-1be016640a44" providerId="ADAL" clId="{8693CC18-7634-FA4F-A431-E9B4D00EF122}" dt="2019-11-25T11:21:04.512" v="277" actId="14100"/>
          <ac:spMkLst>
            <pc:docMk/>
            <pc:sldMk cId="1822858183" sldId="273"/>
            <ac:spMk id="32" creationId="{E237A08C-281C-3443-8DF3-88F99A923B1B}"/>
          </ac:spMkLst>
        </pc:spChg>
        <pc:spChg chg="del">
          <ac:chgData name="Cecilie Rubach" userId="9e612b3f-6d9c-4479-9c95-1be016640a44" providerId="ADAL" clId="{8693CC18-7634-FA4F-A431-E9B4D00EF122}" dt="2019-11-25T11:20:49.539" v="268" actId="478"/>
          <ac:spMkLst>
            <pc:docMk/>
            <pc:sldMk cId="1822858183" sldId="273"/>
            <ac:spMk id="35" creationId="{944962A0-74F8-824A-9C01-D1DD87014982}"/>
          </ac:spMkLst>
        </pc:spChg>
        <pc:spChg chg="del">
          <ac:chgData name="Cecilie Rubach" userId="9e612b3f-6d9c-4479-9c95-1be016640a44" providerId="ADAL" clId="{8693CC18-7634-FA4F-A431-E9B4D00EF122}" dt="2019-11-25T11:20:53.124" v="270" actId="478"/>
          <ac:spMkLst>
            <pc:docMk/>
            <pc:sldMk cId="1822858183" sldId="273"/>
            <ac:spMk id="36" creationId="{4B14048C-5C7B-8A41-A3B6-D2C958720441}"/>
          </ac:spMkLst>
        </pc:spChg>
        <pc:spChg chg="add mod">
          <ac:chgData name="Cecilie Rubach" userId="9e612b3f-6d9c-4479-9c95-1be016640a44" providerId="ADAL" clId="{8693CC18-7634-FA4F-A431-E9B4D00EF122}" dt="2019-11-25T11:20:58.479" v="272" actId="1076"/>
          <ac:spMkLst>
            <pc:docMk/>
            <pc:sldMk cId="1822858183" sldId="273"/>
            <ac:spMk id="37" creationId="{C7BB2933-7FB8-1142-9639-5F928AD82BE4}"/>
          </ac:spMkLst>
        </pc:spChg>
        <pc:spChg chg="add mod">
          <ac:chgData name="Cecilie Rubach" userId="9e612b3f-6d9c-4479-9c95-1be016640a44" providerId="ADAL" clId="{8693CC18-7634-FA4F-A431-E9B4D00EF122}" dt="2019-11-25T11:20:58.479" v="272" actId="1076"/>
          <ac:spMkLst>
            <pc:docMk/>
            <pc:sldMk cId="1822858183" sldId="273"/>
            <ac:spMk id="38" creationId="{94267E04-7DC3-0440-B789-5A42AEFBAE1D}"/>
          </ac:spMkLst>
        </pc:spChg>
        <pc:spChg chg="mod">
          <ac:chgData name="Cecilie Rubach" userId="9e612b3f-6d9c-4479-9c95-1be016640a44" providerId="ADAL" clId="{8693CC18-7634-FA4F-A431-E9B4D00EF122}" dt="2019-11-25T11:21:13.412" v="279"/>
          <ac:spMkLst>
            <pc:docMk/>
            <pc:sldMk cId="1822858183" sldId="273"/>
            <ac:spMk id="40" creationId="{5619E001-7583-A748-8931-BD839A40E9D4}"/>
          </ac:spMkLst>
        </pc:spChg>
        <pc:spChg chg="mod">
          <ac:chgData name="Cecilie Rubach" userId="9e612b3f-6d9c-4479-9c95-1be016640a44" providerId="ADAL" clId="{8693CC18-7634-FA4F-A431-E9B4D00EF122}" dt="2019-11-25T11:21:20.464" v="281" actId="14100"/>
          <ac:spMkLst>
            <pc:docMk/>
            <pc:sldMk cId="1822858183" sldId="273"/>
            <ac:spMk id="41" creationId="{01487365-4B92-0F44-8F5E-3A02821A0F8D}"/>
          </ac:spMkLst>
        </pc:spChg>
        <pc:spChg chg="mod">
          <ac:chgData name="Cecilie Rubach" userId="9e612b3f-6d9c-4479-9c95-1be016640a44" providerId="ADAL" clId="{8693CC18-7634-FA4F-A431-E9B4D00EF122}" dt="2019-11-25T11:21:24.466" v="283" actId="14100"/>
          <ac:spMkLst>
            <pc:docMk/>
            <pc:sldMk cId="1822858183" sldId="273"/>
            <ac:spMk id="42" creationId="{2DE2A37B-49E5-7C42-BAA5-E6F7A87FD21C}"/>
          </ac:spMkLst>
        </pc:spChg>
        <pc:spChg chg="mod">
          <ac:chgData name="Cecilie Rubach" userId="9e612b3f-6d9c-4479-9c95-1be016640a44" providerId="ADAL" clId="{8693CC18-7634-FA4F-A431-E9B4D00EF122}" dt="2019-11-25T11:21:28.653" v="285" actId="14100"/>
          <ac:spMkLst>
            <pc:docMk/>
            <pc:sldMk cId="1822858183" sldId="273"/>
            <ac:spMk id="43" creationId="{07327B1B-A3D2-324C-99EA-7720B5121D39}"/>
          </ac:spMkLst>
        </pc:spChg>
        <pc:spChg chg="add mod">
          <ac:chgData name="Cecilie Rubach" userId="9e612b3f-6d9c-4479-9c95-1be016640a44" providerId="ADAL" clId="{8693CC18-7634-FA4F-A431-E9B4D00EF122}" dt="2019-11-25T11:20:58.479" v="272" actId="1076"/>
          <ac:spMkLst>
            <pc:docMk/>
            <pc:sldMk cId="1822858183" sldId="273"/>
            <ac:spMk id="44" creationId="{9F0651D3-C670-3345-AEF2-69CA684A4DE9}"/>
          </ac:spMkLst>
        </pc:spChg>
        <pc:spChg chg="add mod">
          <ac:chgData name="Cecilie Rubach" userId="9e612b3f-6d9c-4479-9c95-1be016640a44" providerId="ADAL" clId="{8693CC18-7634-FA4F-A431-E9B4D00EF122}" dt="2019-11-25T11:20:58.479" v="272" actId="1076"/>
          <ac:spMkLst>
            <pc:docMk/>
            <pc:sldMk cId="1822858183" sldId="273"/>
            <ac:spMk id="45" creationId="{54970EA5-D95B-D743-8BA9-292D09A30148}"/>
          </ac:spMkLst>
        </pc:spChg>
      </pc:sldChg>
      <pc:sldChg chg="addSp delSp modSp">
        <pc:chgData name="Cecilie Rubach" userId="9e612b3f-6d9c-4479-9c95-1be016640a44" providerId="ADAL" clId="{8693CC18-7634-FA4F-A431-E9B4D00EF122}" dt="2019-11-25T11:16:36.380" v="129"/>
        <pc:sldMkLst>
          <pc:docMk/>
          <pc:sldMk cId="984419091" sldId="274"/>
        </pc:sldMkLst>
        <pc:spChg chg="del">
          <ac:chgData name="Cecilie Rubach" userId="9e612b3f-6d9c-4479-9c95-1be016640a44" providerId="ADAL" clId="{8693CC18-7634-FA4F-A431-E9B4D00EF122}" dt="2019-11-25T11:15:42.157" v="109" actId="478"/>
          <ac:spMkLst>
            <pc:docMk/>
            <pc:sldMk cId="984419091" sldId="274"/>
            <ac:spMk id="18" creationId="{9C490EEE-1C3D-F347-B26B-AFE876BAB499}"/>
          </ac:spMkLst>
        </pc:spChg>
        <pc:spChg chg="mod">
          <ac:chgData name="Cecilie Rubach" userId="9e612b3f-6d9c-4479-9c95-1be016640a44" providerId="ADAL" clId="{8693CC18-7634-FA4F-A431-E9B4D00EF122}" dt="2019-11-25T11:16:23.259" v="125" actId="20577"/>
          <ac:spMkLst>
            <pc:docMk/>
            <pc:sldMk cId="984419091" sldId="274"/>
            <ac:spMk id="23" creationId="{855F8F7C-AAE1-6441-A88F-3D12F45016F2}"/>
          </ac:spMkLst>
        </pc:spChg>
        <pc:spChg chg="del">
          <ac:chgData name="Cecilie Rubach" userId="9e612b3f-6d9c-4479-9c95-1be016640a44" providerId="ADAL" clId="{8693CC18-7634-FA4F-A431-E9B4D00EF122}" dt="2019-11-25T11:15:43.986" v="110" actId="478"/>
          <ac:spMkLst>
            <pc:docMk/>
            <pc:sldMk cId="984419091" sldId="274"/>
            <ac:spMk id="28" creationId="{B1C14877-F5FE-C445-9905-38466E620361}"/>
          </ac:spMkLst>
        </pc:spChg>
        <pc:spChg chg="add mod">
          <ac:chgData name="Cecilie Rubach" userId="9e612b3f-6d9c-4479-9c95-1be016640a44" providerId="ADAL" clId="{8693CC18-7634-FA4F-A431-E9B4D00EF122}" dt="2019-11-25T11:15:56.771" v="115" actId="1076"/>
          <ac:spMkLst>
            <pc:docMk/>
            <pc:sldMk cId="984419091" sldId="274"/>
            <ac:spMk id="29" creationId="{46A2C28F-C0B6-9541-B09A-E95F06C0536B}"/>
          </ac:spMkLst>
        </pc:spChg>
        <pc:spChg chg="add mod">
          <ac:chgData name="Cecilie Rubach" userId="9e612b3f-6d9c-4479-9c95-1be016640a44" providerId="ADAL" clId="{8693CC18-7634-FA4F-A431-E9B4D00EF122}" dt="2019-11-25T11:15:56.771" v="115" actId="1076"/>
          <ac:spMkLst>
            <pc:docMk/>
            <pc:sldMk cId="984419091" sldId="274"/>
            <ac:spMk id="30" creationId="{7D1D3F29-C3FF-6D42-98E0-37A48A55807C}"/>
          </ac:spMkLst>
        </pc:spChg>
        <pc:spChg chg="add mod">
          <ac:chgData name="Cecilie Rubach" userId="9e612b3f-6d9c-4479-9c95-1be016640a44" providerId="ADAL" clId="{8693CC18-7634-FA4F-A431-E9B4D00EF122}" dt="2019-11-25T11:15:56.771" v="115" actId="1076"/>
          <ac:spMkLst>
            <pc:docMk/>
            <pc:sldMk cId="984419091" sldId="274"/>
            <ac:spMk id="32" creationId="{472DAF22-402C-024A-AB8F-FCA563314FC2}"/>
          </ac:spMkLst>
        </pc:spChg>
        <pc:spChg chg="add mod">
          <ac:chgData name="Cecilie Rubach" userId="9e612b3f-6d9c-4479-9c95-1be016640a44" providerId="ADAL" clId="{8693CC18-7634-FA4F-A431-E9B4D00EF122}" dt="2019-11-25T11:15:56.771" v="115" actId="1076"/>
          <ac:spMkLst>
            <pc:docMk/>
            <pc:sldMk cId="984419091" sldId="274"/>
            <ac:spMk id="33" creationId="{E1C8754B-FD11-8246-A763-309CE7BD0519}"/>
          </ac:spMkLst>
        </pc:spChg>
        <pc:spChg chg="del">
          <ac:chgData name="Cecilie Rubach" userId="9e612b3f-6d9c-4479-9c95-1be016640a44" providerId="ADAL" clId="{8693CC18-7634-FA4F-A431-E9B4D00EF122}" dt="2019-11-25T11:15:45.502" v="111" actId="478"/>
          <ac:spMkLst>
            <pc:docMk/>
            <pc:sldMk cId="984419091" sldId="274"/>
            <ac:spMk id="34" creationId="{FDBFF865-2D78-B346-AA81-3F618BEFBAF5}"/>
          </ac:spMkLst>
        </pc:spChg>
        <pc:spChg chg="add mod">
          <ac:chgData name="Cecilie Rubach" userId="9e612b3f-6d9c-4479-9c95-1be016640a44" providerId="ADAL" clId="{8693CC18-7634-FA4F-A431-E9B4D00EF122}" dt="2019-11-25T11:15:56.771" v="115" actId="1076"/>
          <ac:spMkLst>
            <pc:docMk/>
            <pc:sldMk cId="984419091" sldId="274"/>
            <ac:spMk id="35" creationId="{F318D705-90C5-D944-B2C4-D512922A2C02}"/>
          </ac:spMkLst>
        </pc:spChg>
        <pc:spChg chg="del">
          <ac:chgData name="Cecilie Rubach" userId="9e612b3f-6d9c-4479-9c95-1be016640a44" providerId="ADAL" clId="{8693CC18-7634-FA4F-A431-E9B4D00EF122}" dt="2019-11-25T11:15:47.182" v="112" actId="478"/>
          <ac:spMkLst>
            <pc:docMk/>
            <pc:sldMk cId="984419091" sldId="274"/>
            <ac:spMk id="37" creationId="{7DDE3C47-E76A-A64D-BF8E-213754BED34A}"/>
          </ac:spMkLst>
        </pc:spChg>
        <pc:spChg chg="mod">
          <ac:chgData name="Cecilie Rubach" userId="9e612b3f-6d9c-4479-9c95-1be016640a44" providerId="ADAL" clId="{8693CC18-7634-FA4F-A431-E9B4D00EF122}" dt="2019-11-25T11:16:30.362" v="126"/>
          <ac:spMkLst>
            <pc:docMk/>
            <pc:sldMk cId="984419091" sldId="274"/>
            <ac:spMk id="38" creationId="{3063EB4D-6636-154C-B3CE-0E8635362D76}"/>
          </ac:spMkLst>
        </pc:spChg>
        <pc:spChg chg="del">
          <ac:chgData name="Cecilie Rubach" userId="9e612b3f-6d9c-4479-9c95-1be016640a44" providerId="ADAL" clId="{8693CC18-7634-FA4F-A431-E9B4D00EF122}" dt="2019-11-25T11:15:49.088" v="113" actId="478"/>
          <ac:spMkLst>
            <pc:docMk/>
            <pc:sldMk cId="984419091" sldId="274"/>
            <ac:spMk id="40" creationId="{AF7AD9CF-EA90-A44A-988C-A53E587597CA}"/>
          </ac:spMkLst>
        </pc:spChg>
        <pc:spChg chg="mod">
          <ac:chgData name="Cecilie Rubach" userId="9e612b3f-6d9c-4479-9c95-1be016640a44" providerId="ADAL" clId="{8693CC18-7634-FA4F-A431-E9B4D00EF122}" dt="2019-11-25T11:16:32.764" v="127"/>
          <ac:spMkLst>
            <pc:docMk/>
            <pc:sldMk cId="984419091" sldId="274"/>
            <ac:spMk id="43" creationId="{60B17154-8CD8-0F4E-98B8-DA60122C0324}"/>
          </ac:spMkLst>
        </pc:spChg>
        <pc:spChg chg="mod">
          <ac:chgData name="Cecilie Rubach" userId="9e612b3f-6d9c-4479-9c95-1be016640a44" providerId="ADAL" clId="{8693CC18-7634-FA4F-A431-E9B4D00EF122}" dt="2019-11-25T11:16:34.432" v="128"/>
          <ac:spMkLst>
            <pc:docMk/>
            <pc:sldMk cId="984419091" sldId="274"/>
            <ac:spMk id="51" creationId="{690D64E3-0E71-6543-AEFE-D5078A7D7217}"/>
          </ac:spMkLst>
        </pc:spChg>
        <pc:spChg chg="mod">
          <ac:chgData name="Cecilie Rubach" userId="9e612b3f-6d9c-4479-9c95-1be016640a44" providerId="ADAL" clId="{8693CC18-7634-FA4F-A431-E9B4D00EF122}" dt="2019-11-25T11:16:36.380" v="129"/>
          <ac:spMkLst>
            <pc:docMk/>
            <pc:sldMk cId="984419091" sldId="274"/>
            <ac:spMk id="61" creationId="{DBE0DA2F-2CAC-D947-AFFE-37F8DDF2ED7F}"/>
          </ac:spMkLst>
        </pc:spChg>
      </pc:sldChg>
      <pc:sldChg chg="modSp">
        <pc:chgData name="Cecilie Rubach" userId="9e612b3f-6d9c-4479-9c95-1be016640a44" providerId="ADAL" clId="{8693CC18-7634-FA4F-A431-E9B4D00EF122}" dt="2019-11-25T11:19:05.896" v="234" actId="20577"/>
        <pc:sldMkLst>
          <pc:docMk/>
          <pc:sldMk cId="3719730040" sldId="275"/>
        </pc:sldMkLst>
        <pc:spChg chg="mod">
          <ac:chgData name="Cecilie Rubach" userId="9e612b3f-6d9c-4479-9c95-1be016640a44" providerId="ADAL" clId="{8693CC18-7634-FA4F-A431-E9B4D00EF122}" dt="2019-11-25T11:18:23.776" v="171" actId="20577"/>
          <ac:spMkLst>
            <pc:docMk/>
            <pc:sldMk cId="3719730040" sldId="275"/>
            <ac:spMk id="19" creationId="{26699687-2FE5-414C-B09D-D344120BA174}"/>
          </ac:spMkLst>
        </pc:spChg>
        <pc:spChg chg="mod">
          <ac:chgData name="Cecilie Rubach" userId="9e612b3f-6d9c-4479-9c95-1be016640a44" providerId="ADAL" clId="{8693CC18-7634-FA4F-A431-E9B4D00EF122}" dt="2019-11-25T11:18:43.113" v="202" actId="20577"/>
          <ac:spMkLst>
            <pc:docMk/>
            <pc:sldMk cId="3719730040" sldId="275"/>
            <ac:spMk id="20" creationId="{C1B6A66F-16BD-9343-A93D-4AC8ACD96744}"/>
          </ac:spMkLst>
        </pc:spChg>
        <pc:spChg chg="mod">
          <ac:chgData name="Cecilie Rubach" userId="9e612b3f-6d9c-4479-9c95-1be016640a44" providerId="ADAL" clId="{8693CC18-7634-FA4F-A431-E9B4D00EF122}" dt="2019-11-25T11:19:05.896" v="234" actId="20577"/>
          <ac:spMkLst>
            <pc:docMk/>
            <pc:sldMk cId="3719730040" sldId="275"/>
            <ac:spMk id="30" creationId="{ABB28CC2-0B2B-7349-8D91-C0953F2951F0}"/>
          </ac:spMkLst>
        </pc:spChg>
        <pc:spChg chg="mod">
          <ac:chgData name="Cecilie Rubach" userId="9e612b3f-6d9c-4479-9c95-1be016640a44" providerId="ADAL" clId="{8693CC18-7634-FA4F-A431-E9B4D00EF122}" dt="2019-11-25T11:19:00.874" v="230" actId="20577"/>
          <ac:spMkLst>
            <pc:docMk/>
            <pc:sldMk cId="3719730040" sldId="275"/>
            <ac:spMk id="31" creationId="{5B818145-88E9-FE4B-B24F-A1D0858FF07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137BD-6E09-4967-8B82-8C1A3491B51F}" type="datetimeFigureOut">
              <a:rPr lang="en-ID" smtClean="0"/>
              <a:t>25/11/19</a:t>
            </a:fld>
            <a:endParaRPr lang="en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9D8FE-69CC-4D23-837E-DB569CF0996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7905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6D047-2BE7-004C-BD5C-C3928CD889D8}" type="datetimeFigureOut">
              <a:rPr lang="nb-NO" smtClean="0"/>
              <a:t>25.11.2019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94186-CF22-FE4C-9B91-4647343763E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72859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0569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5491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90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89159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32075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3441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926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058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0897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6066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7523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2463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055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81892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9078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8933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6510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6901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4784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7772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8309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4596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3936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DF619-1D99-43EE-AB56-589D29E2737E}" type="datetimeFigureOut">
              <a:rPr lang="en-ID" smtClean="0"/>
              <a:t>25/11/19</a:t>
            </a:fld>
            <a:endParaRPr lang="en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4785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svg"/><Relationship Id="rId5" Type="http://schemas.openxmlformats.org/officeDocument/2006/relationships/image" Target="../media/image11.png"/><Relationship Id="rId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58">
            <a:extLst>
              <a:ext uri="{FF2B5EF4-FFF2-40B4-BE49-F238E27FC236}">
                <a16:creationId xmlns:a16="http://schemas.microsoft.com/office/drawing/2014/main" id="{FD004C44-B795-8945-903C-96EB2AD5E0BC}"/>
              </a:ext>
            </a:extLst>
          </p:cNvPr>
          <p:cNvSpPr txBox="1"/>
          <p:nvPr/>
        </p:nvSpPr>
        <p:spPr>
          <a:xfrm>
            <a:off x="-16530" y="4650364"/>
            <a:ext cx="24382411" cy="4093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7999" b="1" dirty="0">
                <a:latin typeface="Calibri" panose="020F0502020204030204" pitchFamily="34" charset="0"/>
                <a:cs typeface="Calibri" panose="020F0502020204030204" pitchFamily="34" charset="0"/>
              </a:rPr>
              <a:t>LOGO</a:t>
            </a:r>
          </a:p>
          <a:p>
            <a:pPr algn="ctr"/>
            <a:r>
              <a:rPr lang="nb-NO" sz="8000" spc="600" dirty="0">
                <a:latin typeface="Calibri" panose="020F0502020204030204" pitchFamily="34" charset="0"/>
                <a:cs typeface="Calibri" panose="020F0502020204030204" pitchFamily="34" charset="0"/>
              </a:rPr>
              <a:t>Text for the meeting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8DF2A7C-4222-AC40-BA92-722A7E1B87E1}"/>
              </a:ext>
            </a:extLst>
          </p:cNvPr>
          <p:cNvSpPr txBox="1"/>
          <p:nvPr/>
        </p:nvSpPr>
        <p:spPr>
          <a:xfrm>
            <a:off x="89305788" y="591605"/>
            <a:ext cx="10240613" cy="347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999" b="1" dirty="0">
                <a:solidFill>
                  <a:schemeClr val="bg1"/>
                </a:solidFill>
              </a:rPr>
              <a:t>10:32</a:t>
            </a:r>
            <a:endParaRPr sz="21999" b="1" dirty="0">
              <a:solidFill>
                <a:schemeClr val="bg1"/>
              </a:solidFill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97F0279-3B4A-6047-BF6D-35282958603F}"/>
              </a:ext>
            </a:extLst>
          </p:cNvPr>
          <p:cNvSpPr txBox="1"/>
          <p:nvPr/>
        </p:nvSpPr>
        <p:spPr>
          <a:xfrm>
            <a:off x="89610568" y="896385"/>
            <a:ext cx="10240613" cy="347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999" b="1" dirty="0">
                <a:solidFill>
                  <a:schemeClr val="bg1"/>
                </a:solidFill>
              </a:rPr>
              <a:t>10:32</a:t>
            </a:r>
            <a:endParaRPr sz="21999" b="1" dirty="0">
              <a:solidFill>
                <a:schemeClr val="bg1"/>
              </a:solidFill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EEAFB67-D4EE-B64C-8565-8B5A6CAD2886}"/>
              </a:ext>
            </a:extLst>
          </p:cNvPr>
          <p:cNvSpPr txBox="1"/>
          <p:nvPr/>
        </p:nvSpPr>
        <p:spPr>
          <a:xfrm>
            <a:off x="89915348" y="1201165"/>
            <a:ext cx="10240613" cy="347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999" b="1" dirty="0">
                <a:solidFill>
                  <a:schemeClr val="bg1"/>
                </a:solidFill>
              </a:rPr>
              <a:t>10:32</a:t>
            </a:r>
            <a:endParaRPr sz="21999" b="1" dirty="0">
              <a:solidFill>
                <a:schemeClr val="bg1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712CDD5A-AC7D-B94F-AD21-2F0EAAABB69E}"/>
              </a:ext>
            </a:extLst>
          </p:cNvPr>
          <p:cNvSpPr/>
          <p:nvPr/>
        </p:nvSpPr>
        <p:spPr>
          <a:xfrm>
            <a:off x="-54629" y="10829526"/>
            <a:ext cx="24437041" cy="31099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7200" dirty="0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4C6E19D6-46D5-0648-A549-8660607E059C}"/>
              </a:ext>
            </a:extLst>
          </p:cNvPr>
          <p:cNvSpPr txBox="1"/>
          <p:nvPr/>
        </p:nvSpPr>
        <p:spPr>
          <a:xfrm>
            <a:off x="-54628" y="11676645"/>
            <a:ext cx="245132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latin typeface="Calibri" panose="020F0502020204030204" pitchFamily="34" charset="0"/>
                <a:cs typeface="Calibri" panose="020F0502020204030204" pitchFamily="34" charset="0"/>
              </a:rPr>
              <a:t>Widget</a:t>
            </a:r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 – news 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28E834C1-30B7-0E42-AB56-00689AA12AFE}"/>
              </a:ext>
            </a:extLst>
          </p:cNvPr>
          <p:cNvCxnSpPr>
            <a:cxnSpLocks/>
          </p:cNvCxnSpPr>
          <p:nvPr/>
        </p:nvCxnSpPr>
        <p:spPr>
          <a:xfrm>
            <a:off x="-16531" y="10810759"/>
            <a:ext cx="24475138" cy="0"/>
          </a:xfrm>
          <a:prstGeom prst="line">
            <a:avLst/>
          </a:prstGeom>
          <a:ln w="34925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ktangel 28">
            <a:extLst>
              <a:ext uri="{FF2B5EF4-FFF2-40B4-BE49-F238E27FC236}">
                <a16:creationId xmlns:a16="http://schemas.microsoft.com/office/drawing/2014/main" id="{D93ED889-D5B5-044F-84D6-A6664D7C8179}"/>
              </a:ext>
            </a:extLst>
          </p:cNvPr>
          <p:cNvSpPr/>
          <p:nvPr/>
        </p:nvSpPr>
        <p:spPr>
          <a:xfrm>
            <a:off x="0" y="446"/>
            <a:ext cx="3847849" cy="27529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7200" dirty="0"/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3747CC9F-31C9-BD4E-8770-A0E6389FE05F}"/>
              </a:ext>
            </a:extLst>
          </p:cNvPr>
          <p:cNvSpPr txBox="1"/>
          <p:nvPr/>
        </p:nvSpPr>
        <p:spPr>
          <a:xfrm>
            <a:off x="4985836" y="284395"/>
            <a:ext cx="123223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40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CC3ABADF-ED9E-5848-A291-E0CE6CB665EA}"/>
              </a:ext>
            </a:extLst>
          </p:cNvPr>
          <p:cNvSpPr txBox="1"/>
          <p:nvPr/>
        </p:nvSpPr>
        <p:spPr>
          <a:xfrm>
            <a:off x="622471" y="293997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7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Rett linje 24">
            <a:extLst>
              <a:ext uri="{FF2B5EF4-FFF2-40B4-BE49-F238E27FC236}">
                <a16:creationId xmlns:a16="http://schemas.microsoft.com/office/drawing/2014/main" id="{9BA3C0F3-8C49-7546-B2E9-BC0F4F234681}"/>
              </a:ext>
            </a:extLst>
          </p:cNvPr>
          <p:cNvCxnSpPr>
            <a:cxnSpLocks/>
          </p:cNvCxnSpPr>
          <p:nvPr/>
        </p:nvCxnSpPr>
        <p:spPr>
          <a:xfrm>
            <a:off x="-16531" y="2734082"/>
            <a:ext cx="24475138" cy="0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 13">
            <a:extLst>
              <a:ext uri="{FF2B5EF4-FFF2-40B4-BE49-F238E27FC236}">
                <a16:creationId xmlns:a16="http://schemas.microsoft.com/office/drawing/2014/main" id="{A661C099-6A6F-604D-AB97-A154A7EE0C21}"/>
              </a:ext>
            </a:extLst>
          </p:cNvPr>
          <p:cNvCxnSpPr>
            <a:cxnSpLocks/>
          </p:cNvCxnSpPr>
          <p:nvPr/>
        </p:nvCxnSpPr>
        <p:spPr>
          <a:xfrm>
            <a:off x="21975992" y="1436015"/>
            <a:ext cx="1762529" cy="0"/>
          </a:xfrm>
          <a:prstGeom prst="straightConnector1">
            <a:avLst/>
          </a:prstGeom>
          <a:ln w="254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AFDAF5D7-90EC-AA41-9586-6C54EA4049F8}"/>
              </a:ext>
            </a:extLst>
          </p:cNvPr>
          <p:cNvSpPr txBox="1"/>
          <p:nvPr/>
        </p:nvSpPr>
        <p:spPr>
          <a:xfrm>
            <a:off x="14811445" y="763148"/>
            <a:ext cx="61327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Room A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25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iform 38">
            <a:extLst>
              <a:ext uri="{FF2B5EF4-FFF2-40B4-BE49-F238E27FC236}">
                <a16:creationId xmlns:a16="http://schemas.microsoft.com/office/drawing/2014/main" id="{9A7A3A2B-2894-164C-B4DE-19CB18D8F96F}"/>
              </a:ext>
            </a:extLst>
          </p:cNvPr>
          <p:cNvSpPr/>
          <p:nvPr/>
        </p:nvSpPr>
        <p:spPr>
          <a:xfrm flipH="1">
            <a:off x="18394910" y="446"/>
            <a:ext cx="6025600" cy="2738522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72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20C535D8-269B-7C4E-A08C-406B88717647}"/>
              </a:ext>
            </a:extLst>
          </p:cNvPr>
          <p:cNvSpPr txBox="1"/>
          <p:nvPr/>
        </p:nvSpPr>
        <p:spPr>
          <a:xfrm flipH="1">
            <a:off x="21375332" y="253992"/>
            <a:ext cx="28927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09:00</a:t>
            </a:r>
          </a:p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10:00  </a:t>
            </a:r>
            <a:endParaRPr sz="7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Friform 55">
            <a:extLst>
              <a:ext uri="{FF2B5EF4-FFF2-40B4-BE49-F238E27FC236}">
                <a16:creationId xmlns:a16="http://schemas.microsoft.com/office/drawing/2014/main" id="{513A883C-FCF8-4E46-9C0A-071B141D1F2A}"/>
              </a:ext>
            </a:extLst>
          </p:cNvPr>
          <p:cNvSpPr/>
          <p:nvPr/>
        </p:nvSpPr>
        <p:spPr>
          <a:xfrm flipH="1">
            <a:off x="18394910" y="5551778"/>
            <a:ext cx="6025600" cy="2738522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7200" dirty="0"/>
          </a:p>
        </p:txBody>
      </p:sp>
      <p:sp>
        <p:nvSpPr>
          <p:cNvPr id="68" name="Friform 67">
            <a:extLst>
              <a:ext uri="{FF2B5EF4-FFF2-40B4-BE49-F238E27FC236}">
                <a16:creationId xmlns:a16="http://schemas.microsoft.com/office/drawing/2014/main" id="{D4A1DE12-FB03-064D-A439-BFE8FD98870E}"/>
              </a:ext>
            </a:extLst>
          </p:cNvPr>
          <p:cNvSpPr/>
          <p:nvPr/>
        </p:nvSpPr>
        <p:spPr>
          <a:xfrm flipH="1">
            <a:off x="18394910" y="2743608"/>
            <a:ext cx="6025600" cy="2876563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7200" dirty="0"/>
          </a:p>
        </p:txBody>
      </p: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35D7DDE8-B0E6-C142-BA33-03F0A5D9D165}"/>
              </a:ext>
            </a:extLst>
          </p:cNvPr>
          <p:cNvSpPr txBox="1"/>
          <p:nvPr/>
        </p:nvSpPr>
        <p:spPr>
          <a:xfrm flipH="1">
            <a:off x="21375332" y="3018789"/>
            <a:ext cx="28927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10:00</a:t>
            </a:r>
          </a:p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  </a:t>
            </a:r>
            <a:endParaRPr sz="7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kstSylinder 69">
            <a:extLst>
              <a:ext uri="{FF2B5EF4-FFF2-40B4-BE49-F238E27FC236}">
                <a16:creationId xmlns:a16="http://schemas.microsoft.com/office/drawing/2014/main" id="{F652B581-B25A-A645-81B0-A7EE10A9D1F6}"/>
              </a:ext>
            </a:extLst>
          </p:cNvPr>
          <p:cNvSpPr txBox="1"/>
          <p:nvPr/>
        </p:nvSpPr>
        <p:spPr>
          <a:xfrm flipH="1">
            <a:off x="21375332" y="5794463"/>
            <a:ext cx="28927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12:00  </a:t>
            </a:r>
            <a:endParaRPr sz="7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228F0270-408D-7B4B-B78F-D686623D997B}"/>
              </a:ext>
            </a:extLst>
          </p:cNvPr>
          <p:cNvCxnSpPr>
            <a:cxnSpLocks/>
          </p:cNvCxnSpPr>
          <p:nvPr/>
        </p:nvCxnSpPr>
        <p:spPr>
          <a:xfrm>
            <a:off x="0" y="2737062"/>
            <a:ext cx="24420510" cy="2484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tt linje 54">
            <a:extLst>
              <a:ext uri="{FF2B5EF4-FFF2-40B4-BE49-F238E27FC236}">
                <a16:creationId xmlns:a16="http://schemas.microsoft.com/office/drawing/2014/main" id="{1FE240B4-DE96-8C4B-B155-A4FF284C9B76}"/>
              </a:ext>
            </a:extLst>
          </p:cNvPr>
          <p:cNvCxnSpPr>
            <a:cxnSpLocks/>
          </p:cNvCxnSpPr>
          <p:nvPr/>
        </p:nvCxnSpPr>
        <p:spPr>
          <a:xfrm>
            <a:off x="19454" y="5532323"/>
            <a:ext cx="24382413" cy="24806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iform 25">
            <a:extLst>
              <a:ext uri="{FF2B5EF4-FFF2-40B4-BE49-F238E27FC236}">
                <a16:creationId xmlns:a16="http://schemas.microsoft.com/office/drawing/2014/main" id="{EA5412DB-3658-6646-8010-AF69FD6CDF86}"/>
              </a:ext>
            </a:extLst>
          </p:cNvPr>
          <p:cNvSpPr/>
          <p:nvPr/>
        </p:nvSpPr>
        <p:spPr>
          <a:xfrm flipH="1">
            <a:off x="18394910" y="8314433"/>
            <a:ext cx="6025600" cy="2738522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7200" dirty="0"/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D486D905-DCAA-0D44-9B35-6EEE60F64A63}"/>
              </a:ext>
            </a:extLst>
          </p:cNvPr>
          <p:cNvSpPr txBox="1"/>
          <p:nvPr/>
        </p:nvSpPr>
        <p:spPr>
          <a:xfrm flipH="1">
            <a:off x="21375332" y="8537663"/>
            <a:ext cx="28927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12:00  </a:t>
            </a:r>
            <a:endParaRPr sz="7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Friform 32">
            <a:extLst>
              <a:ext uri="{FF2B5EF4-FFF2-40B4-BE49-F238E27FC236}">
                <a16:creationId xmlns:a16="http://schemas.microsoft.com/office/drawing/2014/main" id="{2B265667-1C61-4F4A-A4CA-54FB8BB4157E}"/>
              </a:ext>
            </a:extLst>
          </p:cNvPr>
          <p:cNvSpPr/>
          <p:nvPr/>
        </p:nvSpPr>
        <p:spPr>
          <a:xfrm flipH="1">
            <a:off x="18394910" y="11038178"/>
            <a:ext cx="6025600" cy="2738522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7200" dirty="0"/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B54C7936-AE57-7B48-A359-DACF595FC974}"/>
              </a:ext>
            </a:extLst>
          </p:cNvPr>
          <p:cNvSpPr txBox="1"/>
          <p:nvPr/>
        </p:nvSpPr>
        <p:spPr>
          <a:xfrm flipH="1">
            <a:off x="21375332" y="11318963"/>
            <a:ext cx="28927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12:00  </a:t>
            </a:r>
            <a:endParaRPr sz="7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1" name="Rett linje 80">
            <a:extLst>
              <a:ext uri="{FF2B5EF4-FFF2-40B4-BE49-F238E27FC236}">
                <a16:creationId xmlns:a16="http://schemas.microsoft.com/office/drawing/2014/main" id="{FEF7DFF9-42B1-3749-BA6D-BFAC19AFF074}"/>
              </a:ext>
            </a:extLst>
          </p:cNvPr>
          <p:cNvCxnSpPr>
            <a:cxnSpLocks/>
          </p:cNvCxnSpPr>
          <p:nvPr/>
        </p:nvCxnSpPr>
        <p:spPr>
          <a:xfrm>
            <a:off x="0" y="11057595"/>
            <a:ext cx="24420510" cy="2484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tt linje 56">
            <a:extLst>
              <a:ext uri="{FF2B5EF4-FFF2-40B4-BE49-F238E27FC236}">
                <a16:creationId xmlns:a16="http://schemas.microsoft.com/office/drawing/2014/main" id="{8DB2EDA1-6CDE-6143-B567-B232B31CC674}"/>
              </a:ext>
            </a:extLst>
          </p:cNvPr>
          <p:cNvCxnSpPr>
            <a:cxnSpLocks/>
          </p:cNvCxnSpPr>
          <p:nvPr/>
        </p:nvCxnSpPr>
        <p:spPr>
          <a:xfrm>
            <a:off x="0" y="8275690"/>
            <a:ext cx="24420510" cy="2484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E237A08C-281C-3443-8DF3-88F99A923B1B}"/>
              </a:ext>
            </a:extLst>
          </p:cNvPr>
          <p:cNvSpPr txBox="1"/>
          <p:nvPr/>
        </p:nvSpPr>
        <p:spPr>
          <a:xfrm>
            <a:off x="14120219" y="516688"/>
            <a:ext cx="60255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Room A</a:t>
            </a:r>
            <a:endParaRPr sz="6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5619E001-7583-A748-8931-BD839A40E9D4}"/>
              </a:ext>
            </a:extLst>
          </p:cNvPr>
          <p:cNvSpPr txBox="1"/>
          <p:nvPr/>
        </p:nvSpPr>
        <p:spPr>
          <a:xfrm>
            <a:off x="14120220" y="3373778"/>
            <a:ext cx="60255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Room B</a:t>
            </a:r>
            <a:endParaRPr sz="6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kstSylinder 40">
            <a:extLst>
              <a:ext uri="{FF2B5EF4-FFF2-40B4-BE49-F238E27FC236}">
                <a16:creationId xmlns:a16="http://schemas.microsoft.com/office/drawing/2014/main" id="{01487365-4B92-0F44-8F5E-3A02821A0F8D}"/>
              </a:ext>
            </a:extLst>
          </p:cNvPr>
          <p:cNvSpPr txBox="1"/>
          <p:nvPr/>
        </p:nvSpPr>
        <p:spPr>
          <a:xfrm>
            <a:off x="14120219" y="6130831"/>
            <a:ext cx="81112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Room C</a:t>
            </a:r>
            <a:endParaRPr sz="6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2DE2A37B-49E5-7C42-BAA5-E6F7A87FD21C}"/>
              </a:ext>
            </a:extLst>
          </p:cNvPr>
          <p:cNvSpPr txBox="1"/>
          <p:nvPr/>
        </p:nvSpPr>
        <p:spPr>
          <a:xfrm>
            <a:off x="14120220" y="8936378"/>
            <a:ext cx="7102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Room D</a:t>
            </a:r>
            <a:endParaRPr sz="6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07327B1B-A3D2-324C-99EA-7720B5121D39}"/>
              </a:ext>
            </a:extLst>
          </p:cNvPr>
          <p:cNvSpPr txBox="1"/>
          <p:nvPr/>
        </p:nvSpPr>
        <p:spPr>
          <a:xfrm>
            <a:off x="14120220" y="11693431"/>
            <a:ext cx="60255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Room E</a:t>
            </a:r>
            <a:endParaRPr sz="6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8BC30331-FE53-F94A-9532-9ED80EB01A87}"/>
              </a:ext>
            </a:extLst>
          </p:cNvPr>
          <p:cNvSpPr txBox="1"/>
          <p:nvPr/>
        </p:nvSpPr>
        <p:spPr>
          <a:xfrm>
            <a:off x="1401563" y="287245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C7BB2933-7FB8-1142-9639-5F928AD82BE4}"/>
              </a:ext>
            </a:extLst>
          </p:cNvPr>
          <p:cNvSpPr txBox="1"/>
          <p:nvPr/>
        </p:nvSpPr>
        <p:spPr>
          <a:xfrm>
            <a:off x="1401563" y="3006382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94267E04-7DC3-0440-B789-5A42AEFBAE1D}"/>
              </a:ext>
            </a:extLst>
          </p:cNvPr>
          <p:cNvSpPr txBox="1"/>
          <p:nvPr/>
        </p:nvSpPr>
        <p:spPr>
          <a:xfrm>
            <a:off x="1401563" y="5677393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kstSylinder 43">
            <a:extLst>
              <a:ext uri="{FF2B5EF4-FFF2-40B4-BE49-F238E27FC236}">
                <a16:creationId xmlns:a16="http://schemas.microsoft.com/office/drawing/2014/main" id="{9F0651D3-C670-3345-AEF2-69CA684A4DE9}"/>
              </a:ext>
            </a:extLst>
          </p:cNvPr>
          <p:cNvSpPr txBox="1"/>
          <p:nvPr/>
        </p:nvSpPr>
        <p:spPr>
          <a:xfrm>
            <a:off x="1401563" y="8372467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54970EA5-D95B-D743-8BA9-292D09A30148}"/>
              </a:ext>
            </a:extLst>
          </p:cNvPr>
          <p:cNvSpPr txBox="1"/>
          <p:nvPr/>
        </p:nvSpPr>
        <p:spPr>
          <a:xfrm>
            <a:off x="1401563" y="11139730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581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8DF2A7C-4222-AC40-BA92-722A7E1B87E1}"/>
              </a:ext>
            </a:extLst>
          </p:cNvPr>
          <p:cNvSpPr txBox="1"/>
          <p:nvPr/>
        </p:nvSpPr>
        <p:spPr>
          <a:xfrm>
            <a:off x="89305788" y="591605"/>
            <a:ext cx="10240613" cy="347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999" b="1" dirty="0">
                <a:solidFill>
                  <a:schemeClr val="bg1"/>
                </a:solidFill>
              </a:rPr>
              <a:t>10:32</a:t>
            </a:r>
            <a:endParaRPr sz="21999" b="1" dirty="0">
              <a:solidFill>
                <a:schemeClr val="bg1"/>
              </a:solidFill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97F0279-3B4A-6047-BF6D-35282958603F}"/>
              </a:ext>
            </a:extLst>
          </p:cNvPr>
          <p:cNvSpPr txBox="1"/>
          <p:nvPr/>
        </p:nvSpPr>
        <p:spPr>
          <a:xfrm>
            <a:off x="89610568" y="896385"/>
            <a:ext cx="10240613" cy="347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999" b="1" dirty="0">
                <a:solidFill>
                  <a:schemeClr val="bg1"/>
                </a:solidFill>
              </a:rPr>
              <a:t>10:32</a:t>
            </a:r>
            <a:endParaRPr sz="21999" b="1" dirty="0">
              <a:solidFill>
                <a:schemeClr val="bg1"/>
              </a:solidFill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EEAFB67-D4EE-B64C-8565-8B5A6CAD2886}"/>
              </a:ext>
            </a:extLst>
          </p:cNvPr>
          <p:cNvSpPr txBox="1"/>
          <p:nvPr/>
        </p:nvSpPr>
        <p:spPr>
          <a:xfrm>
            <a:off x="89915348" y="1201165"/>
            <a:ext cx="10240613" cy="347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999" b="1" dirty="0">
                <a:solidFill>
                  <a:schemeClr val="bg1"/>
                </a:solidFill>
              </a:rPr>
              <a:t>10:32</a:t>
            </a:r>
            <a:endParaRPr sz="21999" b="1" dirty="0">
              <a:solidFill>
                <a:schemeClr val="bg1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712CDD5A-AC7D-B94F-AD21-2F0EAAABB69E}"/>
              </a:ext>
            </a:extLst>
          </p:cNvPr>
          <p:cNvSpPr/>
          <p:nvPr/>
        </p:nvSpPr>
        <p:spPr>
          <a:xfrm>
            <a:off x="-16531" y="10553459"/>
            <a:ext cx="24398943" cy="316209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7200" dirty="0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4C6E19D6-46D5-0648-A549-8660607E059C}"/>
              </a:ext>
            </a:extLst>
          </p:cNvPr>
          <p:cNvSpPr txBox="1"/>
          <p:nvPr/>
        </p:nvSpPr>
        <p:spPr>
          <a:xfrm>
            <a:off x="-24796" y="11714533"/>
            <a:ext cx="244072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Widget</a:t>
            </a:r>
            <a:r>
              <a:rPr lang="nb-NO" sz="5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News</a:t>
            </a:r>
            <a:endParaRPr sz="5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C99332A1-4D9E-274E-BD55-7D5F961AEA16}"/>
              </a:ext>
            </a:extLst>
          </p:cNvPr>
          <p:cNvSpPr txBox="1"/>
          <p:nvPr/>
        </p:nvSpPr>
        <p:spPr>
          <a:xfrm>
            <a:off x="-24796" y="4779644"/>
            <a:ext cx="24398943" cy="4401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9999" b="1" dirty="0">
                <a:latin typeface="Calibri" panose="020F0502020204030204" pitchFamily="34" charset="0"/>
                <a:cs typeface="Calibri" panose="020F0502020204030204" pitchFamily="34" charset="0"/>
              </a:rPr>
              <a:t>TOILETT</a:t>
            </a:r>
          </a:p>
          <a:p>
            <a:pPr algn="ctr"/>
            <a:r>
              <a:rPr lang="nb-NO" sz="8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 </a:t>
            </a:r>
            <a:r>
              <a:rPr lang="en-GB" sz="8000" dirty="0">
                <a:latin typeface="Calibri" panose="020F0502020204030204" pitchFamily="34" charset="0"/>
                <a:cs typeface="Calibri" panose="020F0502020204030204" pitchFamily="34" charset="0"/>
              </a:rPr>
              <a:t>To the </a:t>
            </a:r>
            <a:r>
              <a:rPr lang="nb-NO" sz="8000" dirty="0">
                <a:latin typeface="Calibri" panose="020F0502020204030204" pitchFamily="34" charset="0"/>
                <a:cs typeface="Calibri" panose="020F0502020204030204" pitchFamily="34" charset="0"/>
              </a:rPr>
              <a:t>right</a:t>
            </a:r>
            <a:r>
              <a:rPr lang="nb-NO" sz="8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// </a:t>
            </a:r>
            <a:endParaRPr sz="8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Grafikk 18" descr="Mann og kvinne">
            <a:extLst>
              <a:ext uri="{FF2B5EF4-FFF2-40B4-BE49-F238E27FC236}">
                <a16:creationId xmlns:a16="http://schemas.microsoft.com/office/drawing/2014/main" id="{8659BCA5-FF65-8349-9779-BD5DCC4E46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07757" y="1814945"/>
            <a:ext cx="3079963" cy="3079963"/>
          </a:xfrm>
          <a:prstGeom prst="rect">
            <a:avLst/>
          </a:prstGeom>
        </p:spPr>
      </p:pic>
      <p:pic>
        <p:nvPicPr>
          <p:cNvPr id="4" name="Grafikk 3" descr="Person i rullestol">
            <a:extLst>
              <a:ext uri="{FF2B5EF4-FFF2-40B4-BE49-F238E27FC236}">
                <a16:creationId xmlns:a16="http://schemas.microsoft.com/office/drawing/2014/main" id="{9CC617DA-0CB3-2C42-A45A-367FE22E78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191207" y="1905321"/>
            <a:ext cx="2871211" cy="287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54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Sylinder 17">
            <a:extLst>
              <a:ext uri="{FF2B5EF4-FFF2-40B4-BE49-F238E27FC236}">
                <a16:creationId xmlns:a16="http://schemas.microsoft.com/office/drawing/2014/main" id="{9C490EEE-1C3D-F347-B26B-AFE876BAB499}"/>
              </a:ext>
            </a:extLst>
          </p:cNvPr>
          <p:cNvSpPr txBox="1"/>
          <p:nvPr/>
        </p:nvSpPr>
        <p:spPr>
          <a:xfrm>
            <a:off x="4642958" y="287245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855F8F7C-AAE1-6441-A88F-3D12F45016F2}"/>
              </a:ext>
            </a:extLst>
          </p:cNvPr>
          <p:cNvSpPr txBox="1"/>
          <p:nvPr/>
        </p:nvSpPr>
        <p:spPr>
          <a:xfrm>
            <a:off x="14811445" y="763148"/>
            <a:ext cx="61327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Room A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729E4DD9-E2CE-2B47-9F71-56952291079E}"/>
              </a:ext>
            </a:extLst>
          </p:cNvPr>
          <p:cNvSpPr/>
          <p:nvPr/>
        </p:nvSpPr>
        <p:spPr>
          <a:xfrm>
            <a:off x="0" y="447"/>
            <a:ext cx="3600662" cy="137151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72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20C535D8-269B-7C4E-A08C-406B88717647}"/>
              </a:ext>
            </a:extLst>
          </p:cNvPr>
          <p:cNvSpPr txBox="1"/>
          <p:nvPr/>
        </p:nvSpPr>
        <p:spPr>
          <a:xfrm>
            <a:off x="622471" y="293997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7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1" name="Rett linje 30">
            <a:extLst>
              <a:ext uri="{FF2B5EF4-FFF2-40B4-BE49-F238E27FC236}">
                <a16:creationId xmlns:a16="http://schemas.microsoft.com/office/drawing/2014/main" id="{DCF11FF4-13EA-844C-9F5C-C03AC97E3B05}"/>
              </a:ext>
            </a:extLst>
          </p:cNvPr>
          <p:cNvCxnSpPr>
            <a:cxnSpLocks/>
          </p:cNvCxnSpPr>
          <p:nvPr/>
        </p:nvCxnSpPr>
        <p:spPr>
          <a:xfrm flipV="1">
            <a:off x="-16530" y="5489798"/>
            <a:ext cx="24365080" cy="2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4A14433-CDDC-C345-90CE-C06ADF9781F8}"/>
              </a:ext>
            </a:extLst>
          </p:cNvPr>
          <p:cNvSpPr txBox="1"/>
          <p:nvPr/>
        </p:nvSpPr>
        <p:spPr>
          <a:xfrm>
            <a:off x="622471" y="3001402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7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3063EB4D-6636-154C-B3CE-0E8635362D76}"/>
              </a:ext>
            </a:extLst>
          </p:cNvPr>
          <p:cNvSpPr txBox="1"/>
          <p:nvPr/>
        </p:nvSpPr>
        <p:spPr>
          <a:xfrm>
            <a:off x="14811444" y="3506013"/>
            <a:ext cx="61327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Room B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1" name="Rett linje 40">
            <a:extLst>
              <a:ext uri="{FF2B5EF4-FFF2-40B4-BE49-F238E27FC236}">
                <a16:creationId xmlns:a16="http://schemas.microsoft.com/office/drawing/2014/main" id="{13AD5371-C0D5-C64F-8DDE-965A37F84EA0}"/>
              </a:ext>
            </a:extLst>
          </p:cNvPr>
          <p:cNvCxnSpPr>
            <a:cxnSpLocks/>
          </p:cNvCxnSpPr>
          <p:nvPr/>
        </p:nvCxnSpPr>
        <p:spPr>
          <a:xfrm>
            <a:off x="-90785" y="8063497"/>
            <a:ext cx="24879574" cy="2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60B17154-8CD8-0F4E-98B8-DA60122C0324}"/>
              </a:ext>
            </a:extLst>
          </p:cNvPr>
          <p:cNvSpPr txBox="1"/>
          <p:nvPr/>
        </p:nvSpPr>
        <p:spPr>
          <a:xfrm>
            <a:off x="14811445" y="6076889"/>
            <a:ext cx="61327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Room A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0E0C27D5-DD02-2A47-9FC7-1C971862A3C1}"/>
              </a:ext>
            </a:extLst>
          </p:cNvPr>
          <p:cNvSpPr txBox="1"/>
          <p:nvPr/>
        </p:nvSpPr>
        <p:spPr>
          <a:xfrm>
            <a:off x="622471" y="5678454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7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7" name="Rett linje 46">
            <a:extLst>
              <a:ext uri="{FF2B5EF4-FFF2-40B4-BE49-F238E27FC236}">
                <a16:creationId xmlns:a16="http://schemas.microsoft.com/office/drawing/2014/main" id="{F6F73482-63D6-C94E-8511-23E134F7464A}"/>
              </a:ext>
            </a:extLst>
          </p:cNvPr>
          <p:cNvCxnSpPr>
            <a:cxnSpLocks/>
          </p:cNvCxnSpPr>
          <p:nvPr/>
        </p:nvCxnSpPr>
        <p:spPr>
          <a:xfrm>
            <a:off x="-16530" y="10772662"/>
            <a:ext cx="24805319" cy="2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7906E65B-D407-4B49-9BE3-7289760FC152}"/>
              </a:ext>
            </a:extLst>
          </p:cNvPr>
          <p:cNvSpPr txBox="1"/>
          <p:nvPr/>
        </p:nvSpPr>
        <p:spPr>
          <a:xfrm>
            <a:off x="622471" y="8319892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7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690D64E3-0E71-6543-AEFE-D5078A7D7217}"/>
              </a:ext>
            </a:extLst>
          </p:cNvPr>
          <p:cNvSpPr txBox="1"/>
          <p:nvPr/>
        </p:nvSpPr>
        <p:spPr>
          <a:xfrm>
            <a:off x="14811445" y="8755718"/>
            <a:ext cx="61327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Room D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kstSylinder 52">
            <a:extLst>
              <a:ext uri="{FF2B5EF4-FFF2-40B4-BE49-F238E27FC236}">
                <a16:creationId xmlns:a16="http://schemas.microsoft.com/office/drawing/2014/main" id="{5E97B484-348A-4141-8091-593BEBD108BE}"/>
              </a:ext>
            </a:extLst>
          </p:cNvPr>
          <p:cNvSpPr txBox="1"/>
          <p:nvPr/>
        </p:nvSpPr>
        <p:spPr>
          <a:xfrm>
            <a:off x="622471" y="11130641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7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228F0270-408D-7B4B-B78F-D686623D997B}"/>
              </a:ext>
            </a:extLst>
          </p:cNvPr>
          <p:cNvCxnSpPr>
            <a:cxnSpLocks/>
          </p:cNvCxnSpPr>
          <p:nvPr/>
        </p:nvCxnSpPr>
        <p:spPr>
          <a:xfrm>
            <a:off x="-60448" y="2780634"/>
            <a:ext cx="25255608" cy="2569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Sylinder 60">
            <a:extLst>
              <a:ext uri="{FF2B5EF4-FFF2-40B4-BE49-F238E27FC236}">
                <a16:creationId xmlns:a16="http://schemas.microsoft.com/office/drawing/2014/main" id="{DBE0DA2F-2CAC-D947-AFFE-37F8DDF2ED7F}"/>
              </a:ext>
            </a:extLst>
          </p:cNvPr>
          <p:cNvSpPr txBox="1"/>
          <p:nvPr/>
        </p:nvSpPr>
        <p:spPr>
          <a:xfrm>
            <a:off x="14811445" y="11692667"/>
            <a:ext cx="61327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Room C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0" name="Rett pil 29">
            <a:extLst>
              <a:ext uri="{FF2B5EF4-FFF2-40B4-BE49-F238E27FC236}">
                <a16:creationId xmlns:a16="http://schemas.microsoft.com/office/drawing/2014/main" id="{0928C10B-DEBC-EC42-A519-48966C58E12D}"/>
              </a:ext>
            </a:extLst>
          </p:cNvPr>
          <p:cNvCxnSpPr>
            <a:cxnSpLocks/>
          </p:cNvCxnSpPr>
          <p:nvPr/>
        </p:nvCxnSpPr>
        <p:spPr>
          <a:xfrm>
            <a:off x="21975992" y="4152000"/>
            <a:ext cx="1762529" cy="0"/>
          </a:xfrm>
          <a:prstGeom prst="straightConnector1">
            <a:avLst/>
          </a:prstGeom>
          <a:ln w="254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>
            <a:extLst>
              <a:ext uri="{FF2B5EF4-FFF2-40B4-BE49-F238E27FC236}">
                <a16:creationId xmlns:a16="http://schemas.microsoft.com/office/drawing/2014/main" id="{99AFD11C-8409-C84B-A77A-D9B6728683A5}"/>
              </a:ext>
            </a:extLst>
          </p:cNvPr>
          <p:cNvCxnSpPr>
            <a:cxnSpLocks/>
          </p:cNvCxnSpPr>
          <p:nvPr/>
        </p:nvCxnSpPr>
        <p:spPr>
          <a:xfrm flipH="1">
            <a:off x="21548034" y="1436015"/>
            <a:ext cx="1898949" cy="0"/>
          </a:xfrm>
          <a:prstGeom prst="straightConnector1">
            <a:avLst/>
          </a:prstGeom>
          <a:ln w="254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tt pil 44">
            <a:extLst>
              <a:ext uri="{FF2B5EF4-FFF2-40B4-BE49-F238E27FC236}">
                <a16:creationId xmlns:a16="http://schemas.microsoft.com/office/drawing/2014/main" id="{22553152-7FA2-8248-B0CE-D82A8EA5F2AC}"/>
              </a:ext>
            </a:extLst>
          </p:cNvPr>
          <p:cNvCxnSpPr>
            <a:cxnSpLocks/>
          </p:cNvCxnSpPr>
          <p:nvPr/>
        </p:nvCxnSpPr>
        <p:spPr>
          <a:xfrm>
            <a:off x="21975992" y="9558887"/>
            <a:ext cx="1762529" cy="0"/>
          </a:xfrm>
          <a:prstGeom prst="straightConnector1">
            <a:avLst/>
          </a:prstGeom>
          <a:ln w="254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pil 47">
            <a:extLst>
              <a:ext uri="{FF2B5EF4-FFF2-40B4-BE49-F238E27FC236}">
                <a16:creationId xmlns:a16="http://schemas.microsoft.com/office/drawing/2014/main" id="{A779358E-A241-7648-A8EF-FA5E86D33A88}"/>
              </a:ext>
            </a:extLst>
          </p:cNvPr>
          <p:cNvCxnSpPr>
            <a:cxnSpLocks/>
          </p:cNvCxnSpPr>
          <p:nvPr/>
        </p:nvCxnSpPr>
        <p:spPr>
          <a:xfrm>
            <a:off x="21975992" y="6842902"/>
            <a:ext cx="1762529" cy="0"/>
          </a:xfrm>
          <a:prstGeom prst="straightConnector1">
            <a:avLst/>
          </a:prstGeom>
          <a:ln w="254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tt pil 49">
            <a:extLst>
              <a:ext uri="{FF2B5EF4-FFF2-40B4-BE49-F238E27FC236}">
                <a16:creationId xmlns:a16="http://schemas.microsoft.com/office/drawing/2014/main" id="{3466F66E-8534-FC44-8E50-1F596146951B}"/>
              </a:ext>
            </a:extLst>
          </p:cNvPr>
          <p:cNvCxnSpPr>
            <a:cxnSpLocks/>
          </p:cNvCxnSpPr>
          <p:nvPr/>
        </p:nvCxnSpPr>
        <p:spPr>
          <a:xfrm>
            <a:off x="21975992" y="12341844"/>
            <a:ext cx="1762529" cy="0"/>
          </a:xfrm>
          <a:prstGeom prst="straightConnector1">
            <a:avLst/>
          </a:prstGeom>
          <a:ln w="254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31E89FED-B44F-DD4F-B362-3E33F447C0C2}"/>
              </a:ext>
            </a:extLst>
          </p:cNvPr>
          <p:cNvSpPr txBox="1"/>
          <p:nvPr/>
        </p:nvSpPr>
        <p:spPr>
          <a:xfrm>
            <a:off x="4642958" y="3006382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5585B3D7-0558-B74A-BE57-C31983A21299}"/>
              </a:ext>
            </a:extLst>
          </p:cNvPr>
          <p:cNvSpPr txBox="1"/>
          <p:nvPr/>
        </p:nvSpPr>
        <p:spPr>
          <a:xfrm>
            <a:off x="4642958" y="5677393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04EA1126-C5CE-3F4D-9E2A-C22F671719C2}"/>
              </a:ext>
            </a:extLst>
          </p:cNvPr>
          <p:cNvSpPr txBox="1"/>
          <p:nvPr/>
        </p:nvSpPr>
        <p:spPr>
          <a:xfrm>
            <a:off x="4642958" y="8348404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43AB59B2-5863-3540-B71E-64586E8C650A}"/>
              </a:ext>
            </a:extLst>
          </p:cNvPr>
          <p:cNvSpPr txBox="1"/>
          <p:nvPr/>
        </p:nvSpPr>
        <p:spPr>
          <a:xfrm>
            <a:off x="4642958" y="11139730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366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69">
            <a:extLst>
              <a:ext uri="{FF2B5EF4-FFF2-40B4-BE49-F238E27FC236}">
                <a16:creationId xmlns:a16="http://schemas.microsoft.com/office/drawing/2014/main" id="{076C4549-D1B0-874E-9470-84EBB546A325}"/>
              </a:ext>
            </a:extLst>
          </p:cNvPr>
          <p:cNvSpPr>
            <a:spLocks/>
          </p:cNvSpPr>
          <p:nvPr/>
        </p:nvSpPr>
        <p:spPr bwMode="auto">
          <a:xfrm rot="20206973">
            <a:off x="-15061838" y="5104335"/>
            <a:ext cx="12414794" cy="12361105"/>
          </a:xfrm>
          <a:custGeom>
            <a:avLst/>
            <a:gdLst>
              <a:gd name="T0" fmla="*/ 1266 w 1601"/>
              <a:gd name="T1" fmla="*/ 1290 h 1598"/>
              <a:gd name="T2" fmla="*/ 1142 w 1601"/>
              <a:gd name="T3" fmla="*/ 1366 h 1598"/>
              <a:gd name="T4" fmla="*/ 840 w 1601"/>
              <a:gd name="T5" fmla="*/ 1446 h 1598"/>
              <a:gd name="T6" fmla="*/ 212 w 1601"/>
              <a:gd name="T7" fmla="*/ 514 h 1598"/>
              <a:gd name="T8" fmla="*/ 163 w 1601"/>
              <a:gd name="T9" fmla="*/ 886 h 1598"/>
              <a:gd name="T10" fmla="*/ 328 w 1601"/>
              <a:gd name="T11" fmla="*/ 1226 h 1598"/>
              <a:gd name="T12" fmla="*/ 683 w 1601"/>
              <a:gd name="T13" fmla="*/ 1427 h 1598"/>
              <a:gd name="T14" fmla="*/ 871 w 1601"/>
              <a:gd name="T15" fmla="*/ 1432 h 1598"/>
              <a:gd name="T16" fmla="*/ 1169 w 1601"/>
              <a:gd name="T17" fmla="*/ 1333 h 1598"/>
              <a:gd name="T18" fmla="*/ 1167 w 1601"/>
              <a:gd name="T19" fmla="*/ 1324 h 1598"/>
              <a:gd name="T20" fmla="*/ 986 w 1601"/>
              <a:gd name="T21" fmla="*/ 1400 h 1598"/>
              <a:gd name="T22" fmla="*/ 684 w 1601"/>
              <a:gd name="T23" fmla="*/ 1406 h 1598"/>
              <a:gd name="T24" fmla="*/ 302 w 1601"/>
              <a:gd name="T25" fmla="*/ 1161 h 1598"/>
              <a:gd name="T26" fmla="*/ 187 w 1601"/>
              <a:gd name="T27" fmla="*/ 666 h 1598"/>
              <a:gd name="T28" fmla="*/ 785 w 1601"/>
              <a:gd name="T29" fmla="*/ 151 h 1598"/>
              <a:gd name="T30" fmla="*/ 1099 w 1601"/>
              <a:gd name="T31" fmla="*/ 211 h 1598"/>
              <a:gd name="T32" fmla="*/ 1307 w 1601"/>
              <a:gd name="T33" fmla="*/ 367 h 1598"/>
              <a:gd name="T34" fmla="*/ 1498 w 1601"/>
              <a:gd name="T35" fmla="*/ 747 h 1598"/>
              <a:gd name="T36" fmla="*/ 1506 w 1601"/>
              <a:gd name="T37" fmla="*/ 634 h 1598"/>
              <a:gd name="T38" fmla="*/ 1553 w 1601"/>
              <a:gd name="T39" fmla="*/ 752 h 1598"/>
              <a:gd name="T40" fmla="*/ 1552 w 1601"/>
              <a:gd name="T41" fmla="*/ 1033 h 1598"/>
              <a:gd name="T42" fmla="*/ 1597 w 1601"/>
              <a:gd name="T43" fmla="*/ 784 h 1598"/>
              <a:gd name="T44" fmla="*/ 1575 w 1601"/>
              <a:gd name="T45" fmla="*/ 569 h 1598"/>
              <a:gd name="T46" fmla="*/ 1499 w 1601"/>
              <a:gd name="T47" fmla="*/ 399 h 1598"/>
              <a:gd name="T48" fmla="*/ 1369 w 1601"/>
              <a:gd name="T49" fmla="*/ 235 h 1598"/>
              <a:gd name="T50" fmla="*/ 1093 w 1601"/>
              <a:gd name="T51" fmla="*/ 59 h 1598"/>
              <a:gd name="T52" fmla="*/ 845 w 1601"/>
              <a:gd name="T53" fmla="*/ 4 h 1598"/>
              <a:gd name="T54" fmla="*/ 622 w 1601"/>
              <a:gd name="T55" fmla="*/ 25 h 1598"/>
              <a:gd name="T56" fmla="*/ 403 w 1601"/>
              <a:gd name="T57" fmla="*/ 109 h 1598"/>
              <a:gd name="T58" fmla="*/ 171 w 1601"/>
              <a:gd name="T59" fmla="*/ 310 h 1598"/>
              <a:gd name="T60" fmla="*/ 85 w 1601"/>
              <a:gd name="T61" fmla="*/ 466 h 1598"/>
              <a:gd name="T62" fmla="*/ 20 w 1601"/>
              <a:gd name="T63" fmla="*/ 705 h 1598"/>
              <a:gd name="T64" fmla="*/ 4 w 1601"/>
              <a:gd name="T65" fmla="*/ 808 h 1598"/>
              <a:gd name="T66" fmla="*/ 26 w 1601"/>
              <a:gd name="T67" fmla="*/ 952 h 1598"/>
              <a:gd name="T68" fmla="*/ 61 w 1601"/>
              <a:gd name="T69" fmla="*/ 1066 h 1598"/>
              <a:gd name="T70" fmla="*/ 201 w 1601"/>
              <a:gd name="T71" fmla="*/ 1315 h 1598"/>
              <a:gd name="T72" fmla="*/ 328 w 1601"/>
              <a:gd name="T73" fmla="*/ 1433 h 1598"/>
              <a:gd name="T74" fmla="*/ 499 w 1601"/>
              <a:gd name="T75" fmla="*/ 1527 h 1598"/>
              <a:gd name="T76" fmla="*/ 765 w 1601"/>
              <a:gd name="T77" fmla="*/ 1593 h 1598"/>
              <a:gd name="T78" fmla="*/ 947 w 1601"/>
              <a:gd name="T79" fmla="*/ 1580 h 1598"/>
              <a:gd name="T80" fmla="*/ 1156 w 1601"/>
              <a:gd name="T81" fmla="*/ 1516 h 1598"/>
              <a:gd name="T82" fmla="*/ 872 w 1601"/>
              <a:gd name="T83" fmla="*/ 1582 h 1598"/>
              <a:gd name="T84" fmla="*/ 695 w 1601"/>
              <a:gd name="T85" fmla="*/ 1564 h 1598"/>
              <a:gd name="T86" fmla="*/ 484 w 1601"/>
              <a:gd name="T87" fmla="*/ 1493 h 1598"/>
              <a:gd name="T88" fmla="*/ 644 w 1601"/>
              <a:gd name="T89" fmla="*/ 1546 h 1598"/>
              <a:gd name="T90" fmla="*/ 933 w 1601"/>
              <a:gd name="T91" fmla="*/ 1562 h 1598"/>
              <a:gd name="T92" fmla="*/ 1192 w 1601"/>
              <a:gd name="T93" fmla="*/ 1477 h 1598"/>
              <a:gd name="T94" fmla="*/ 1363 w 1601"/>
              <a:gd name="T95" fmla="*/ 1345 h 1598"/>
              <a:gd name="T96" fmla="*/ 1295 w 1601"/>
              <a:gd name="T97" fmla="*/ 1382 h 1598"/>
              <a:gd name="T98" fmla="*/ 1268 w 1601"/>
              <a:gd name="T99" fmla="*/ 1394 h 1598"/>
              <a:gd name="T100" fmla="*/ 1284 w 1601"/>
              <a:gd name="T101" fmla="*/ 1371 h 1598"/>
              <a:gd name="T102" fmla="*/ 925 w 1601"/>
              <a:gd name="T103" fmla="*/ 1516 h 1598"/>
              <a:gd name="T104" fmla="*/ 665 w 1601"/>
              <a:gd name="T105" fmla="*/ 1508 h 1598"/>
              <a:gd name="T106" fmla="*/ 397 w 1601"/>
              <a:gd name="T107" fmla="*/ 1390 h 1598"/>
              <a:gd name="T108" fmla="*/ 396 w 1601"/>
              <a:gd name="T109" fmla="*/ 1378 h 1598"/>
              <a:gd name="T110" fmla="*/ 584 w 1601"/>
              <a:gd name="T111" fmla="*/ 1477 h 1598"/>
              <a:gd name="T112" fmla="*/ 806 w 1601"/>
              <a:gd name="T113" fmla="*/ 1508 h 1598"/>
              <a:gd name="T114" fmla="*/ 1094 w 1601"/>
              <a:gd name="T115" fmla="*/ 1450 h 1598"/>
              <a:gd name="T116" fmla="*/ 1217 w 1601"/>
              <a:gd name="T117" fmla="*/ 1373 h 1598"/>
              <a:gd name="T118" fmla="*/ 1093 w 1601"/>
              <a:gd name="T119" fmla="*/ 1424 h 1598"/>
              <a:gd name="T120" fmla="*/ 1275 w 1601"/>
              <a:gd name="T121" fmla="*/ 1303 h 1598"/>
              <a:gd name="T122" fmla="*/ 1390 w 1601"/>
              <a:gd name="T123" fmla="*/ 1165 h 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01" h="1598">
                <a:moveTo>
                  <a:pt x="1390" y="1151"/>
                </a:moveTo>
                <a:cubicBezTo>
                  <a:pt x="1388" y="1154"/>
                  <a:pt x="1388" y="1156"/>
                  <a:pt x="1391" y="1153"/>
                </a:cubicBezTo>
                <a:cubicBezTo>
                  <a:pt x="1391" y="1155"/>
                  <a:pt x="1389" y="1156"/>
                  <a:pt x="1388" y="1157"/>
                </a:cubicBezTo>
                <a:cubicBezTo>
                  <a:pt x="1386" y="1162"/>
                  <a:pt x="1387" y="1162"/>
                  <a:pt x="1386" y="1165"/>
                </a:cubicBezTo>
                <a:cubicBezTo>
                  <a:pt x="1384" y="1168"/>
                  <a:pt x="1382" y="1171"/>
                  <a:pt x="1380" y="1175"/>
                </a:cubicBezTo>
                <a:cubicBezTo>
                  <a:pt x="1377" y="1178"/>
                  <a:pt x="1375" y="1181"/>
                  <a:pt x="1373" y="1185"/>
                </a:cubicBezTo>
                <a:cubicBezTo>
                  <a:pt x="1365" y="1190"/>
                  <a:pt x="1362" y="1201"/>
                  <a:pt x="1355" y="1207"/>
                </a:cubicBezTo>
                <a:cubicBezTo>
                  <a:pt x="1354" y="1206"/>
                  <a:pt x="1356" y="1203"/>
                  <a:pt x="1358" y="1200"/>
                </a:cubicBezTo>
                <a:cubicBezTo>
                  <a:pt x="1360" y="1196"/>
                  <a:pt x="1362" y="1193"/>
                  <a:pt x="1361" y="1192"/>
                </a:cubicBezTo>
                <a:cubicBezTo>
                  <a:pt x="1358" y="1198"/>
                  <a:pt x="1354" y="1202"/>
                  <a:pt x="1350" y="1207"/>
                </a:cubicBezTo>
                <a:cubicBezTo>
                  <a:pt x="1346" y="1212"/>
                  <a:pt x="1342" y="1216"/>
                  <a:pt x="1338" y="1224"/>
                </a:cubicBezTo>
                <a:cubicBezTo>
                  <a:pt x="1334" y="1226"/>
                  <a:pt x="1332" y="1226"/>
                  <a:pt x="1329" y="1233"/>
                </a:cubicBezTo>
                <a:cubicBezTo>
                  <a:pt x="1325" y="1234"/>
                  <a:pt x="1325" y="1232"/>
                  <a:pt x="1329" y="1227"/>
                </a:cubicBezTo>
                <a:cubicBezTo>
                  <a:pt x="1326" y="1228"/>
                  <a:pt x="1326" y="1230"/>
                  <a:pt x="1324" y="1231"/>
                </a:cubicBezTo>
                <a:cubicBezTo>
                  <a:pt x="1327" y="1230"/>
                  <a:pt x="1322" y="1238"/>
                  <a:pt x="1327" y="1235"/>
                </a:cubicBezTo>
                <a:cubicBezTo>
                  <a:pt x="1323" y="1237"/>
                  <a:pt x="1320" y="1241"/>
                  <a:pt x="1317" y="1245"/>
                </a:cubicBezTo>
                <a:cubicBezTo>
                  <a:pt x="1316" y="1246"/>
                  <a:pt x="1315" y="1248"/>
                  <a:pt x="1313" y="1250"/>
                </a:cubicBezTo>
                <a:cubicBezTo>
                  <a:pt x="1312" y="1252"/>
                  <a:pt x="1310" y="1254"/>
                  <a:pt x="1308" y="1255"/>
                </a:cubicBezTo>
                <a:cubicBezTo>
                  <a:pt x="1310" y="1253"/>
                  <a:pt x="1312" y="1251"/>
                  <a:pt x="1313" y="1248"/>
                </a:cubicBezTo>
                <a:cubicBezTo>
                  <a:pt x="1315" y="1246"/>
                  <a:pt x="1316" y="1244"/>
                  <a:pt x="1317" y="1243"/>
                </a:cubicBezTo>
                <a:cubicBezTo>
                  <a:pt x="1319" y="1239"/>
                  <a:pt x="1320" y="1237"/>
                  <a:pt x="1321" y="1236"/>
                </a:cubicBezTo>
                <a:cubicBezTo>
                  <a:pt x="1319" y="1236"/>
                  <a:pt x="1316" y="1240"/>
                  <a:pt x="1313" y="1245"/>
                </a:cubicBezTo>
                <a:cubicBezTo>
                  <a:pt x="1311" y="1247"/>
                  <a:pt x="1310" y="1249"/>
                  <a:pt x="1308" y="1252"/>
                </a:cubicBezTo>
                <a:cubicBezTo>
                  <a:pt x="1307" y="1254"/>
                  <a:pt x="1305" y="1256"/>
                  <a:pt x="1304" y="1258"/>
                </a:cubicBezTo>
                <a:cubicBezTo>
                  <a:pt x="1302" y="1256"/>
                  <a:pt x="1296" y="1263"/>
                  <a:pt x="1293" y="1267"/>
                </a:cubicBezTo>
                <a:cubicBezTo>
                  <a:pt x="1293" y="1268"/>
                  <a:pt x="1295" y="1267"/>
                  <a:pt x="1294" y="1268"/>
                </a:cubicBezTo>
                <a:cubicBezTo>
                  <a:pt x="1293" y="1270"/>
                  <a:pt x="1292" y="1270"/>
                  <a:pt x="1291" y="1272"/>
                </a:cubicBezTo>
                <a:cubicBezTo>
                  <a:pt x="1291" y="1271"/>
                  <a:pt x="1292" y="1269"/>
                  <a:pt x="1289" y="1271"/>
                </a:cubicBezTo>
                <a:cubicBezTo>
                  <a:pt x="1281" y="1278"/>
                  <a:pt x="1274" y="1287"/>
                  <a:pt x="1267" y="1295"/>
                </a:cubicBezTo>
                <a:cubicBezTo>
                  <a:pt x="1266" y="1295"/>
                  <a:pt x="1266" y="1294"/>
                  <a:pt x="1265" y="1295"/>
                </a:cubicBezTo>
                <a:cubicBezTo>
                  <a:pt x="1273" y="1286"/>
                  <a:pt x="1275" y="1282"/>
                  <a:pt x="1282" y="1274"/>
                </a:cubicBezTo>
                <a:cubicBezTo>
                  <a:pt x="1274" y="1279"/>
                  <a:pt x="1269" y="1286"/>
                  <a:pt x="1261" y="1292"/>
                </a:cubicBezTo>
                <a:cubicBezTo>
                  <a:pt x="1260" y="1295"/>
                  <a:pt x="1265" y="1289"/>
                  <a:pt x="1266" y="1290"/>
                </a:cubicBezTo>
                <a:cubicBezTo>
                  <a:pt x="1265" y="1292"/>
                  <a:pt x="1264" y="1293"/>
                  <a:pt x="1262" y="1295"/>
                </a:cubicBezTo>
                <a:cubicBezTo>
                  <a:pt x="1257" y="1298"/>
                  <a:pt x="1259" y="1293"/>
                  <a:pt x="1254" y="1297"/>
                </a:cubicBezTo>
                <a:cubicBezTo>
                  <a:pt x="1253" y="1299"/>
                  <a:pt x="1254" y="1299"/>
                  <a:pt x="1252" y="1302"/>
                </a:cubicBezTo>
                <a:cubicBezTo>
                  <a:pt x="1254" y="1301"/>
                  <a:pt x="1254" y="1300"/>
                  <a:pt x="1255" y="1299"/>
                </a:cubicBezTo>
                <a:cubicBezTo>
                  <a:pt x="1258" y="1298"/>
                  <a:pt x="1259" y="1301"/>
                  <a:pt x="1260" y="1297"/>
                </a:cubicBezTo>
                <a:cubicBezTo>
                  <a:pt x="1267" y="1294"/>
                  <a:pt x="1261" y="1300"/>
                  <a:pt x="1257" y="1303"/>
                </a:cubicBezTo>
                <a:cubicBezTo>
                  <a:pt x="1261" y="1298"/>
                  <a:pt x="1250" y="1307"/>
                  <a:pt x="1253" y="1302"/>
                </a:cubicBezTo>
                <a:cubicBezTo>
                  <a:pt x="1250" y="1304"/>
                  <a:pt x="1249" y="1309"/>
                  <a:pt x="1246" y="1310"/>
                </a:cubicBezTo>
                <a:cubicBezTo>
                  <a:pt x="1242" y="1312"/>
                  <a:pt x="1249" y="1305"/>
                  <a:pt x="1251" y="1302"/>
                </a:cubicBezTo>
                <a:cubicBezTo>
                  <a:pt x="1253" y="1299"/>
                  <a:pt x="1248" y="1302"/>
                  <a:pt x="1249" y="1299"/>
                </a:cubicBezTo>
                <a:cubicBezTo>
                  <a:pt x="1245" y="1301"/>
                  <a:pt x="1243" y="1306"/>
                  <a:pt x="1238" y="1308"/>
                </a:cubicBezTo>
                <a:cubicBezTo>
                  <a:pt x="1238" y="1306"/>
                  <a:pt x="1242" y="1304"/>
                  <a:pt x="1242" y="1300"/>
                </a:cubicBezTo>
                <a:cubicBezTo>
                  <a:pt x="1238" y="1301"/>
                  <a:pt x="1236" y="1307"/>
                  <a:pt x="1231" y="1308"/>
                </a:cubicBezTo>
                <a:cubicBezTo>
                  <a:pt x="1230" y="1311"/>
                  <a:pt x="1236" y="1305"/>
                  <a:pt x="1238" y="1305"/>
                </a:cubicBezTo>
                <a:cubicBezTo>
                  <a:pt x="1235" y="1308"/>
                  <a:pt x="1232" y="1311"/>
                  <a:pt x="1229" y="1312"/>
                </a:cubicBezTo>
                <a:cubicBezTo>
                  <a:pt x="1234" y="1310"/>
                  <a:pt x="1233" y="1313"/>
                  <a:pt x="1232" y="1316"/>
                </a:cubicBezTo>
                <a:cubicBezTo>
                  <a:pt x="1231" y="1317"/>
                  <a:pt x="1230" y="1317"/>
                  <a:pt x="1229" y="1318"/>
                </a:cubicBezTo>
                <a:cubicBezTo>
                  <a:pt x="1224" y="1321"/>
                  <a:pt x="1231" y="1315"/>
                  <a:pt x="1226" y="1318"/>
                </a:cubicBezTo>
                <a:cubicBezTo>
                  <a:pt x="1225" y="1321"/>
                  <a:pt x="1218" y="1326"/>
                  <a:pt x="1211" y="1331"/>
                </a:cubicBezTo>
                <a:cubicBezTo>
                  <a:pt x="1204" y="1335"/>
                  <a:pt x="1198" y="1337"/>
                  <a:pt x="1198" y="1335"/>
                </a:cubicBezTo>
                <a:cubicBezTo>
                  <a:pt x="1196" y="1339"/>
                  <a:pt x="1192" y="1341"/>
                  <a:pt x="1193" y="1342"/>
                </a:cubicBezTo>
                <a:cubicBezTo>
                  <a:pt x="1187" y="1345"/>
                  <a:pt x="1190" y="1341"/>
                  <a:pt x="1186" y="1342"/>
                </a:cubicBezTo>
                <a:cubicBezTo>
                  <a:pt x="1191" y="1339"/>
                  <a:pt x="1196" y="1334"/>
                  <a:pt x="1201" y="1331"/>
                </a:cubicBezTo>
                <a:cubicBezTo>
                  <a:pt x="1197" y="1332"/>
                  <a:pt x="1185" y="1340"/>
                  <a:pt x="1179" y="1345"/>
                </a:cubicBezTo>
                <a:cubicBezTo>
                  <a:pt x="1176" y="1346"/>
                  <a:pt x="1180" y="1343"/>
                  <a:pt x="1176" y="1344"/>
                </a:cubicBezTo>
                <a:cubicBezTo>
                  <a:pt x="1171" y="1348"/>
                  <a:pt x="1167" y="1353"/>
                  <a:pt x="1159" y="1355"/>
                </a:cubicBezTo>
                <a:cubicBezTo>
                  <a:pt x="1160" y="1357"/>
                  <a:pt x="1155" y="1360"/>
                  <a:pt x="1159" y="1360"/>
                </a:cubicBezTo>
                <a:cubicBezTo>
                  <a:pt x="1155" y="1360"/>
                  <a:pt x="1152" y="1366"/>
                  <a:pt x="1145" y="1367"/>
                </a:cubicBezTo>
                <a:cubicBezTo>
                  <a:pt x="1150" y="1368"/>
                  <a:pt x="1137" y="1373"/>
                  <a:pt x="1138" y="1375"/>
                </a:cubicBezTo>
                <a:cubicBezTo>
                  <a:pt x="1129" y="1379"/>
                  <a:pt x="1141" y="1370"/>
                  <a:pt x="1135" y="1372"/>
                </a:cubicBezTo>
                <a:cubicBezTo>
                  <a:pt x="1132" y="1376"/>
                  <a:pt x="1129" y="1378"/>
                  <a:pt x="1126" y="1379"/>
                </a:cubicBezTo>
                <a:cubicBezTo>
                  <a:pt x="1125" y="1378"/>
                  <a:pt x="1126" y="1377"/>
                  <a:pt x="1126" y="1376"/>
                </a:cubicBezTo>
                <a:cubicBezTo>
                  <a:pt x="1131" y="1372"/>
                  <a:pt x="1137" y="1369"/>
                  <a:pt x="1142" y="1366"/>
                </a:cubicBezTo>
                <a:cubicBezTo>
                  <a:pt x="1145" y="1365"/>
                  <a:pt x="1147" y="1363"/>
                  <a:pt x="1150" y="1362"/>
                </a:cubicBezTo>
                <a:cubicBezTo>
                  <a:pt x="1152" y="1360"/>
                  <a:pt x="1154" y="1358"/>
                  <a:pt x="1156" y="1356"/>
                </a:cubicBezTo>
                <a:cubicBezTo>
                  <a:pt x="1153" y="1357"/>
                  <a:pt x="1151" y="1361"/>
                  <a:pt x="1148" y="1360"/>
                </a:cubicBezTo>
                <a:cubicBezTo>
                  <a:pt x="1142" y="1366"/>
                  <a:pt x="1134" y="1370"/>
                  <a:pt x="1127" y="1373"/>
                </a:cubicBezTo>
                <a:cubicBezTo>
                  <a:pt x="1123" y="1375"/>
                  <a:pt x="1119" y="1376"/>
                  <a:pt x="1115" y="1378"/>
                </a:cubicBezTo>
                <a:cubicBezTo>
                  <a:pt x="1112" y="1380"/>
                  <a:pt x="1108" y="1382"/>
                  <a:pt x="1105" y="1385"/>
                </a:cubicBezTo>
                <a:cubicBezTo>
                  <a:pt x="1101" y="1385"/>
                  <a:pt x="1096" y="1387"/>
                  <a:pt x="1091" y="1389"/>
                </a:cubicBezTo>
                <a:cubicBezTo>
                  <a:pt x="1087" y="1391"/>
                  <a:pt x="1082" y="1393"/>
                  <a:pt x="1077" y="1395"/>
                </a:cubicBezTo>
                <a:cubicBezTo>
                  <a:pt x="1072" y="1397"/>
                  <a:pt x="1068" y="1399"/>
                  <a:pt x="1064" y="1401"/>
                </a:cubicBezTo>
                <a:cubicBezTo>
                  <a:pt x="1060" y="1402"/>
                  <a:pt x="1057" y="1403"/>
                  <a:pt x="1055" y="1402"/>
                </a:cubicBezTo>
                <a:cubicBezTo>
                  <a:pt x="1050" y="1404"/>
                  <a:pt x="1045" y="1406"/>
                  <a:pt x="1040" y="1407"/>
                </a:cubicBezTo>
                <a:cubicBezTo>
                  <a:pt x="1039" y="1411"/>
                  <a:pt x="1030" y="1412"/>
                  <a:pt x="1024" y="1415"/>
                </a:cubicBezTo>
                <a:cubicBezTo>
                  <a:pt x="1023" y="1414"/>
                  <a:pt x="1025" y="1413"/>
                  <a:pt x="1022" y="1413"/>
                </a:cubicBezTo>
                <a:cubicBezTo>
                  <a:pt x="1022" y="1415"/>
                  <a:pt x="1014" y="1418"/>
                  <a:pt x="1014" y="1416"/>
                </a:cubicBezTo>
                <a:cubicBezTo>
                  <a:pt x="1001" y="1423"/>
                  <a:pt x="987" y="1423"/>
                  <a:pt x="974" y="1428"/>
                </a:cubicBezTo>
                <a:cubicBezTo>
                  <a:pt x="978" y="1428"/>
                  <a:pt x="972" y="1431"/>
                  <a:pt x="970" y="1432"/>
                </a:cubicBezTo>
                <a:cubicBezTo>
                  <a:pt x="967" y="1432"/>
                  <a:pt x="974" y="1429"/>
                  <a:pt x="973" y="1428"/>
                </a:cubicBezTo>
                <a:cubicBezTo>
                  <a:pt x="972" y="1428"/>
                  <a:pt x="970" y="1429"/>
                  <a:pt x="969" y="1429"/>
                </a:cubicBezTo>
                <a:cubicBezTo>
                  <a:pt x="967" y="1429"/>
                  <a:pt x="966" y="1429"/>
                  <a:pt x="964" y="1430"/>
                </a:cubicBezTo>
                <a:cubicBezTo>
                  <a:pt x="961" y="1430"/>
                  <a:pt x="959" y="1431"/>
                  <a:pt x="956" y="1432"/>
                </a:cubicBezTo>
                <a:cubicBezTo>
                  <a:pt x="950" y="1434"/>
                  <a:pt x="944" y="1436"/>
                  <a:pt x="939" y="1437"/>
                </a:cubicBezTo>
                <a:cubicBezTo>
                  <a:pt x="939" y="1434"/>
                  <a:pt x="925" y="1436"/>
                  <a:pt x="922" y="1439"/>
                </a:cubicBezTo>
                <a:cubicBezTo>
                  <a:pt x="920" y="1438"/>
                  <a:pt x="918" y="1439"/>
                  <a:pt x="915" y="1438"/>
                </a:cubicBezTo>
                <a:cubicBezTo>
                  <a:pt x="914" y="1440"/>
                  <a:pt x="911" y="1441"/>
                  <a:pt x="907" y="1441"/>
                </a:cubicBezTo>
                <a:cubicBezTo>
                  <a:pt x="904" y="1442"/>
                  <a:pt x="900" y="1442"/>
                  <a:pt x="895" y="1443"/>
                </a:cubicBezTo>
                <a:cubicBezTo>
                  <a:pt x="891" y="1443"/>
                  <a:pt x="886" y="1443"/>
                  <a:pt x="881" y="1444"/>
                </a:cubicBezTo>
                <a:cubicBezTo>
                  <a:pt x="879" y="1444"/>
                  <a:pt x="877" y="1444"/>
                  <a:pt x="875" y="1445"/>
                </a:cubicBezTo>
                <a:cubicBezTo>
                  <a:pt x="873" y="1445"/>
                  <a:pt x="871" y="1446"/>
                  <a:pt x="869" y="1446"/>
                </a:cubicBezTo>
                <a:cubicBezTo>
                  <a:pt x="863" y="1444"/>
                  <a:pt x="856" y="1446"/>
                  <a:pt x="848" y="1447"/>
                </a:cubicBezTo>
                <a:cubicBezTo>
                  <a:pt x="846" y="1447"/>
                  <a:pt x="844" y="1448"/>
                  <a:pt x="842" y="1448"/>
                </a:cubicBezTo>
                <a:cubicBezTo>
                  <a:pt x="841" y="1448"/>
                  <a:pt x="839" y="1448"/>
                  <a:pt x="837" y="1448"/>
                </a:cubicBezTo>
                <a:cubicBezTo>
                  <a:pt x="834" y="1449"/>
                  <a:pt x="831" y="1448"/>
                  <a:pt x="829" y="1447"/>
                </a:cubicBezTo>
                <a:cubicBezTo>
                  <a:pt x="833" y="1447"/>
                  <a:pt x="837" y="1447"/>
                  <a:pt x="840" y="1446"/>
                </a:cubicBezTo>
                <a:cubicBezTo>
                  <a:pt x="838" y="1444"/>
                  <a:pt x="825" y="1448"/>
                  <a:pt x="815" y="1447"/>
                </a:cubicBezTo>
                <a:cubicBezTo>
                  <a:pt x="811" y="1447"/>
                  <a:pt x="797" y="1444"/>
                  <a:pt x="797" y="1447"/>
                </a:cubicBezTo>
                <a:cubicBezTo>
                  <a:pt x="794" y="1447"/>
                  <a:pt x="792" y="1445"/>
                  <a:pt x="789" y="1445"/>
                </a:cubicBezTo>
                <a:cubicBezTo>
                  <a:pt x="785" y="1445"/>
                  <a:pt x="780" y="1445"/>
                  <a:pt x="776" y="1445"/>
                </a:cubicBezTo>
                <a:cubicBezTo>
                  <a:pt x="772" y="1445"/>
                  <a:pt x="767" y="1445"/>
                  <a:pt x="763" y="1445"/>
                </a:cubicBezTo>
                <a:cubicBezTo>
                  <a:pt x="760" y="1445"/>
                  <a:pt x="757" y="1444"/>
                  <a:pt x="753" y="1444"/>
                </a:cubicBezTo>
                <a:cubicBezTo>
                  <a:pt x="750" y="1443"/>
                  <a:pt x="745" y="1443"/>
                  <a:pt x="741" y="1443"/>
                </a:cubicBezTo>
                <a:cubicBezTo>
                  <a:pt x="732" y="1441"/>
                  <a:pt x="723" y="1440"/>
                  <a:pt x="715" y="1439"/>
                </a:cubicBezTo>
                <a:cubicBezTo>
                  <a:pt x="663" y="1431"/>
                  <a:pt x="613" y="1416"/>
                  <a:pt x="564" y="1396"/>
                </a:cubicBezTo>
                <a:cubicBezTo>
                  <a:pt x="552" y="1391"/>
                  <a:pt x="541" y="1385"/>
                  <a:pt x="529" y="1380"/>
                </a:cubicBezTo>
                <a:cubicBezTo>
                  <a:pt x="523" y="1377"/>
                  <a:pt x="517" y="1374"/>
                  <a:pt x="511" y="1371"/>
                </a:cubicBezTo>
                <a:cubicBezTo>
                  <a:pt x="494" y="1362"/>
                  <a:pt x="494" y="1362"/>
                  <a:pt x="494" y="1362"/>
                </a:cubicBezTo>
                <a:cubicBezTo>
                  <a:pt x="477" y="1352"/>
                  <a:pt x="477" y="1352"/>
                  <a:pt x="477" y="1352"/>
                </a:cubicBezTo>
                <a:cubicBezTo>
                  <a:pt x="472" y="1349"/>
                  <a:pt x="466" y="1346"/>
                  <a:pt x="461" y="1342"/>
                </a:cubicBezTo>
                <a:cubicBezTo>
                  <a:pt x="450" y="1335"/>
                  <a:pt x="439" y="1328"/>
                  <a:pt x="428" y="1321"/>
                </a:cubicBezTo>
                <a:cubicBezTo>
                  <a:pt x="387" y="1290"/>
                  <a:pt x="348" y="1256"/>
                  <a:pt x="314" y="1216"/>
                </a:cubicBezTo>
                <a:cubicBezTo>
                  <a:pt x="302" y="1202"/>
                  <a:pt x="302" y="1202"/>
                  <a:pt x="302" y="1202"/>
                </a:cubicBezTo>
                <a:cubicBezTo>
                  <a:pt x="299" y="1199"/>
                  <a:pt x="298" y="1196"/>
                  <a:pt x="296" y="1194"/>
                </a:cubicBezTo>
                <a:cubicBezTo>
                  <a:pt x="290" y="1186"/>
                  <a:pt x="290" y="1186"/>
                  <a:pt x="290" y="1186"/>
                </a:cubicBezTo>
                <a:cubicBezTo>
                  <a:pt x="284" y="1179"/>
                  <a:pt x="284" y="1179"/>
                  <a:pt x="284" y="1179"/>
                </a:cubicBezTo>
                <a:cubicBezTo>
                  <a:pt x="281" y="1175"/>
                  <a:pt x="281" y="1175"/>
                  <a:pt x="281" y="1175"/>
                </a:cubicBezTo>
                <a:cubicBezTo>
                  <a:pt x="278" y="1171"/>
                  <a:pt x="278" y="1171"/>
                  <a:pt x="278" y="1171"/>
                </a:cubicBezTo>
                <a:cubicBezTo>
                  <a:pt x="267" y="1155"/>
                  <a:pt x="267" y="1155"/>
                  <a:pt x="267" y="1155"/>
                </a:cubicBezTo>
                <a:cubicBezTo>
                  <a:pt x="263" y="1150"/>
                  <a:pt x="260" y="1144"/>
                  <a:pt x="256" y="1139"/>
                </a:cubicBezTo>
                <a:cubicBezTo>
                  <a:pt x="246" y="1122"/>
                  <a:pt x="246" y="1122"/>
                  <a:pt x="246" y="1122"/>
                </a:cubicBezTo>
                <a:cubicBezTo>
                  <a:pt x="236" y="1106"/>
                  <a:pt x="236" y="1106"/>
                  <a:pt x="236" y="1106"/>
                </a:cubicBezTo>
                <a:cubicBezTo>
                  <a:pt x="231" y="1097"/>
                  <a:pt x="231" y="1097"/>
                  <a:pt x="231" y="1097"/>
                </a:cubicBezTo>
                <a:cubicBezTo>
                  <a:pt x="230" y="1094"/>
                  <a:pt x="228" y="1091"/>
                  <a:pt x="227" y="1089"/>
                </a:cubicBezTo>
                <a:cubicBezTo>
                  <a:pt x="179" y="997"/>
                  <a:pt x="153" y="894"/>
                  <a:pt x="152" y="791"/>
                </a:cubicBezTo>
                <a:cubicBezTo>
                  <a:pt x="151" y="739"/>
                  <a:pt x="157" y="688"/>
                  <a:pt x="168" y="637"/>
                </a:cubicBezTo>
                <a:cubicBezTo>
                  <a:pt x="180" y="587"/>
                  <a:pt x="198" y="538"/>
                  <a:pt x="221" y="491"/>
                </a:cubicBezTo>
                <a:cubicBezTo>
                  <a:pt x="224" y="489"/>
                  <a:pt x="223" y="492"/>
                  <a:pt x="223" y="494"/>
                </a:cubicBezTo>
                <a:cubicBezTo>
                  <a:pt x="219" y="501"/>
                  <a:pt x="215" y="507"/>
                  <a:pt x="212" y="514"/>
                </a:cubicBezTo>
                <a:cubicBezTo>
                  <a:pt x="209" y="521"/>
                  <a:pt x="206" y="529"/>
                  <a:pt x="203" y="536"/>
                </a:cubicBezTo>
                <a:cubicBezTo>
                  <a:pt x="201" y="541"/>
                  <a:pt x="201" y="541"/>
                  <a:pt x="201" y="541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199" y="547"/>
                  <a:pt x="199" y="547"/>
                  <a:pt x="199" y="547"/>
                </a:cubicBezTo>
                <a:cubicBezTo>
                  <a:pt x="198" y="551"/>
                  <a:pt x="196" y="554"/>
                  <a:pt x="195" y="558"/>
                </a:cubicBezTo>
                <a:cubicBezTo>
                  <a:pt x="194" y="562"/>
                  <a:pt x="192" y="565"/>
                  <a:pt x="191" y="569"/>
                </a:cubicBezTo>
                <a:cubicBezTo>
                  <a:pt x="189" y="572"/>
                  <a:pt x="188" y="576"/>
                  <a:pt x="186" y="579"/>
                </a:cubicBezTo>
                <a:cubicBezTo>
                  <a:pt x="187" y="582"/>
                  <a:pt x="186" y="584"/>
                  <a:pt x="185" y="588"/>
                </a:cubicBezTo>
                <a:cubicBezTo>
                  <a:pt x="184" y="589"/>
                  <a:pt x="186" y="586"/>
                  <a:pt x="185" y="584"/>
                </a:cubicBezTo>
                <a:cubicBezTo>
                  <a:pt x="183" y="589"/>
                  <a:pt x="184" y="595"/>
                  <a:pt x="181" y="598"/>
                </a:cubicBezTo>
                <a:cubicBezTo>
                  <a:pt x="181" y="602"/>
                  <a:pt x="183" y="598"/>
                  <a:pt x="183" y="602"/>
                </a:cubicBezTo>
                <a:cubicBezTo>
                  <a:pt x="179" y="607"/>
                  <a:pt x="176" y="616"/>
                  <a:pt x="174" y="624"/>
                </a:cubicBezTo>
                <a:cubicBezTo>
                  <a:pt x="173" y="629"/>
                  <a:pt x="172" y="633"/>
                  <a:pt x="171" y="638"/>
                </a:cubicBezTo>
                <a:cubicBezTo>
                  <a:pt x="170" y="642"/>
                  <a:pt x="170" y="647"/>
                  <a:pt x="170" y="651"/>
                </a:cubicBezTo>
                <a:cubicBezTo>
                  <a:pt x="168" y="658"/>
                  <a:pt x="166" y="664"/>
                  <a:pt x="164" y="671"/>
                </a:cubicBezTo>
                <a:cubicBezTo>
                  <a:pt x="163" y="678"/>
                  <a:pt x="162" y="685"/>
                  <a:pt x="162" y="692"/>
                </a:cubicBezTo>
                <a:cubicBezTo>
                  <a:pt x="162" y="693"/>
                  <a:pt x="161" y="694"/>
                  <a:pt x="161" y="693"/>
                </a:cubicBezTo>
                <a:cubicBezTo>
                  <a:pt x="161" y="696"/>
                  <a:pt x="161" y="698"/>
                  <a:pt x="160" y="701"/>
                </a:cubicBezTo>
                <a:cubicBezTo>
                  <a:pt x="160" y="704"/>
                  <a:pt x="160" y="707"/>
                  <a:pt x="159" y="710"/>
                </a:cubicBezTo>
                <a:cubicBezTo>
                  <a:pt x="159" y="716"/>
                  <a:pt x="158" y="723"/>
                  <a:pt x="157" y="729"/>
                </a:cubicBezTo>
                <a:cubicBezTo>
                  <a:pt x="157" y="735"/>
                  <a:pt x="156" y="740"/>
                  <a:pt x="156" y="745"/>
                </a:cubicBezTo>
                <a:cubicBezTo>
                  <a:pt x="156" y="751"/>
                  <a:pt x="156" y="755"/>
                  <a:pt x="157" y="759"/>
                </a:cubicBezTo>
                <a:cubicBezTo>
                  <a:pt x="156" y="762"/>
                  <a:pt x="155" y="759"/>
                  <a:pt x="155" y="763"/>
                </a:cubicBezTo>
                <a:cubicBezTo>
                  <a:pt x="155" y="765"/>
                  <a:pt x="156" y="762"/>
                  <a:pt x="157" y="761"/>
                </a:cubicBezTo>
                <a:cubicBezTo>
                  <a:pt x="156" y="763"/>
                  <a:pt x="156" y="765"/>
                  <a:pt x="156" y="766"/>
                </a:cubicBezTo>
                <a:cubicBezTo>
                  <a:pt x="156" y="768"/>
                  <a:pt x="156" y="770"/>
                  <a:pt x="156" y="771"/>
                </a:cubicBezTo>
                <a:cubicBezTo>
                  <a:pt x="155" y="774"/>
                  <a:pt x="155" y="778"/>
                  <a:pt x="155" y="781"/>
                </a:cubicBezTo>
                <a:cubicBezTo>
                  <a:pt x="155" y="787"/>
                  <a:pt x="155" y="793"/>
                  <a:pt x="156" y="800"/>
                </a:cubicBezTo>
                <a:cubicBezTo>
                  <a:pt x="156" y="806"/>
                  <a:pt x="157" y="812"/>
                  <a:pt x="157" y="819"/>
                </a:cubicBezTo>
                <a:cubicBezTo>
                  <a:pt x="157" y="822"/>
                  <a:pt x="157" y="825"/>
                  <a:pt x="157" y="828"/>
                </a:cubicBezTo>
                <a:cubicBezTo>
                  <a:pt x="157" y="832"/>
                  <a:pt x="157" y="835"/>
                  <a:pt x="157" y="839"/>
                </a:cubicBezTo>
                <a:cubicBezTo>
                  <a:pt x="160" y="841"/>
                  <a:pt x="159" y="855"/>
                  <a:pt x="159" y="862"/>
                </a:cubicBezTo>
                <a:cubicBezTo>
                  <a:pt x="161" y="873"/>
                  <a:pt x="165" y="881"/>
                  <a:pt x="163" y="886"/>
                </a:cubicBezTo>
                <a:cubicBezTo>
                  <a:pt x="165" y="891"/>
                  <a:pt x="166" y="896"/>
                  <a:pt x="167" y="900"/>
                </a:cubicBezTo>
                <a:cubicBezTo>
                  <a:pt x="168" y="905"/>
                  <a:pt x="168" y="910"/>
                  <a:pt x="168" y="915"/>
                </a:cubicBezTo>
                <a:cubicBezTo>
                  <a:pt x="170" y="920"/>
                  <a:pt x="169" y="912"/>
                  <a:pt x="171" y="917"/>
                </a:cubicBezTo>
                <a:cubicBezTo>
                  <a:pt x="172" y="917"/>
                  <a:pt x="172" y="919"/>
                  <a:pt x="171" y="921"/>
                </a:cubicBezTo>
                <a:cubicBezTo>
                  <a:pt x="171" y="922"/>
                  <a:pt x="171" y="923"/>
                  <a:pt x="170" y="922"/>
                </a:cubicBezTo>
                <a:cubicBezTo>
                  <a:pt x="174" y="928"/>
                  <a:pt x="173" y="934"/>
                  <a:pt x="176" y="941"/>
                </a:cubicBezTo>
                <a:cubicBezTo>
                  <a:pt x="176" y="943"/>
                  <a:pt x="175" y="942"/>
                  <a:pt x="174" y="941"/>
                </a:cubicBezTo>
                <a:cubicBezTo>
                  <a:pt x="177" y="945"/>
                  <a:pt x="178" y="949"/>
                  <a:pt x="179" y="953"/>
                </a:cubicBezTo>
                <a:cubicBezTo>
                  <a:pt x="180" y="957"/>
                  <a:pt x="181" y="961"/>
                  <a:pt x="183" y="965"/>
                </a:cubicBezTo>
                <a:cubicBezTo>
                  <a:pt x="180" y="967"/>
                  <a:pt x="183" y="966"/>
                  <a:pt x="183" y="973"/>
                </a:cubicBezTo>
                <a:cubicBezTo>
                  <a:pt x="184" y="972"/>
                  <a:pt x="186" y="975"/>
                  <a:pt x="187" y="978"/>
                </a:cubicBezTo>
                <a:cubicBezTo>
                  <a:pt x="186" y="978"/>
                  <a:pt x="186" y="980"/>
                  <a:pt x="186" y="982"/>
                </a:cubicBezTo>
                <a:cubicBezTo>
                  <a:pt x="191" y="987"/>
                  <a:pt x="190" y="999"/>
                  <a:pt x="197" y="1009"/>
                </a:cubicBezTo>
                <a:cubicBezTo>
                  <a:pt x="197" y="1011"/>
                  <a:pt x="197" y="1012"/>
                  <a:pt x="196" y="1011"/>
                </a:cubicBezTo>
                <a:cubicBezTo>
                  <a:pt x="199" y="1017"/>
                  <a:pt x="203" y="1028"/>
                  <a:pt x="207" y="1038"/>
                </a:cubicBezTo>
                <a:cubicBezTo>
                  <a:pt x="211" y="1048"/>
                  <a:pt x="216" y="1056"/>
                  <a:pt x="217" y="1057"/>
                </a:cubicBezTo>
                <a:cubicBezTo>
                  <a:pt x="219" y="1061"/>
                  <a:pt x="220" y="1064"/>
                  <a:pt x="221" y="1068"/>
                </a:cubicBezTo>
                <a:cubicBezTo>
                  <a:pt x="223" y="1071"/>
                  <a:pt x="224" y="1074"/>
                  <a:pt x="227" y="1077"/>
                </a:cubicBezTo>
                <a:cubicBezTo>
                  <a:pt x="228" y="1080"/>
                  <a:pt x="229" y="1085"/>
                  <a:pt x="231" y="1089"/>
                </a:cubicBezTo>
                <a:cubicBezTo>
                  <a:pt x="232" y="1091"/>
                  <a:pt x="233" y="1092"/>
                  <a:pt x="234" y="1094"/>
                </a:cubicBezTo>
                <a:cubicBezTo>
                  <a:pt x="234" y="1095"/>
                  <a:pt x="235" y="1096"/>
                  <a:pt x="236" y="1097"/>
                </a:cubicBezTo>
                <a:cubicBezTo>
                  <a:pt x="239" y="1102"/>
                  <a:pt x="242" y="1107"/>
                  <a:pt x="244" y="1112"/>
                </a:cubicBezTo>
                <a:cubicBezTo>
                  <a:pt x="247" y="1117"/>
                  <a:pt x="250" y="1121"/>
                  <a:pt x="253" y="1126"/>
                </a:cubicBezTo>
                <a:cubicBezTo>
                  <a:pt x="256" y="1131"/>
                  <a:pt x="259" y="1135"/>
                  <a:pt x="262" y="1140"/>
                </a:cubicBezTo>
                <a:cubicBezTo>
                  <a:pt x="266" y="1147"/>
                  <a:pt x="266" y="1147"/>
                  <a:pt x="266" y="1147"/>
                </a:cubicBezTo>
                <a:cubicBezTo>
                  <a:pt x="271" y="1154"/>
                  <a:pt x="271" y="1154"/>
                  <a:pt x="271" y="1154"/>
                </a:cubicBezTo>
                <a:cubicBezTo>
                  <a:pt x="277" y="1163"/>
                  <a:pt x="284" y="1172"/>
                  <a:pt x="291" y="1181"/>
                </a:cubicBezTo>
                <a:cubicBezTo>
                  <a:pt x="294" y="1185"/>
                  <a:pt x="298" y="1190"/>
                  <a:pt x="301" y="1194"/>
                </a:cubicBezTo>
                <a:cubicBezTo>
                  <a:pt x="303" y="1197"/>
                  <a:pt x="305" y="1199"/>
                  <a:pt x="307" y="1201"/>
                </a:cubicBezTo>
                <a:cubicBezTo>
                  <a:pt x="308" y="1204"/>
                  <a:pt x="310" y="1206"/>
                  <a:pt x="312" y="1208"/>
                </a:cubicBezTo>
                <a:cubicBezTo>
                  <a:pt x="314" y="1210"/>
                  <a:pt x="314" y="1208"/>
                  <a:pt x="315" y="1209"/>
                </a:cubicBezTo>
                <a:cubicBezTo>
                  <a:pt x="317" y="1213"/>
                  <a:pt x="318" y="1213"/>
                  <a:pt x="320" y="1219"/>
                </a:cubicBezTo>
                <a:cubicBezTo>
                  <a:pt x="323" y="1221"/>
                  <a:pt x="325" y="1223"/>
                  <a:pt x="328" y="1226"/>
                </a:cubicBezTo>
                <a:cubicBezTo>
                  <a:pt x="330" y="1228"/>
                  <a:pt x="333" y="1231"/>
                  <a:pt x="335" y="1233"/>
                </a:cubicBezTo>
                <a:cubicBezTo>
                  <a:pt x="338" y="1236"/>
                  <a:pt x="340" y="1239"/>
                  <a:pt x="343" y="1242"/>
                </a:cubicBezTo>
                <a:cubicBezTo>
                  <a:pt x="345" y="1244"/>
                  <a:pt x="348" y="1247"/>
                  <a:pt x="351" y="1250"/>
                </a:cubicBezTo>
                <a:cubicBezTo>
                  <a:pt x="356" y="1255"/>
                  <a:pt x="362" y="1261"/>
                  <a:pt x="368" y="1266"/>
                </a:cubicBezTo>
                <a:cubicBezTo>
                  <a:pt x="374" y="1271"/>
                  <a:pt x="380" y="1276"/>
                  <a:pt x="386" y="1280"/>
                </a:cubicBezTo>
                <a:cubicBezTo>
                  <a:pt x="388" y="1282"/>
                  <a:pt x="386" y="1282"/>
                  <a:pt x="388" y="1284"/>
                </a:cubicBezTo>
                <a:cubicBezTo>
                  <a:pt x="390" y="1286"/>
                  <a:pt x="392" y="1288"/>
                  <a:pt x="395" y="1289"/>
                </a:cubicBezTo>
                <a:cubicBezTo>
                  <a:pt x="401" y="1294"/>
                  <a:pt x="401" y="1294"/>
                  <a:pt x="401" y="1294"/>
                </a:cubicBezTo>
                <a:cubicBezTo>
                  <a:pt x="406" y="1298"/>
                  <a:pt x="411" y="1301"/>
                  <a:pt x="415" y="1305"/>
                </a:cubicBezTo>
                <a:cubicBezTo>
                  <a:pt x="415" y="1304"/>
                  <a:pt x="415" y="1300"/>
                  <a:pt x="425" y="1305"/>
                </a:cubicBezTo>
                <a:cubicBezTo>
                  <a:pt x="426" y="1308"/>
                  <a:pt x="423" y="1307"/>
                  <a:pt x="428" y="1312"/>
                </a:cubicBezTo>
                <a:cubicBezTo>
                  <a:pt x="429" y="1314"/>
                  <a:pt x="421" y="1310"/>
                  <a:pt x="421" y="1308"/>
                </a:cubicBezTo>
                <a:cubicBezTo>
                  <a:pt x="416" y="1307"/>
                  <a:pt x="425" y="1315"/>
                  <a:pt x="426" y="1313"/>
                </a:cubicBezTo>
                <a:cubicBezTo>
                  <a:pt x="428" y="1315"/>
                  <a:pt x="431" y="1318"/>
                  <a:pt x="435" y="1320"/>
                </a:cubicBezTo>
                <a:cubicBezTo>
                  <a:pt x="438" y="1323"/>
                  <a:pt x="441" y="1325"/>
                  <a:pt x="444" y="1327"/>
                </a:cubicBezTo>
                <a:cubicBezTo>
                  <a:pt x="451" y="1331"/>
                  <a:pt x="458" y="1334"/>
                  <a:pt x="463" y="1340"/>
                </a:cubicBezTo>
                <a:cubicBezTo>
                  <a:pt x="468" y="1340"/>
                  <a:pt x="476" y="1345"/>
                  <a:pt x="481" y="1351"/>
                </a:cubicBezTo>
                <a:cubicBezTo>
                  <a:pt x="483" y="1352"/>
                  <a:pt x="483" y="1351"/>
                  <a:pt x="482" y="1350"/>
                </a:cubicBezTo>
                <a:cubicBezTo>
                  <a:pt x="485" y="1352"/>
                  <a:pt x="488" y="1353"/>
                  <a:pt x="490" y="1355"/>
                </a:cubicBezTo>
                <a:cubicBezTo>
                  <a:pt x="495" y="1358"/>
                  <a:pt x="495" y="1358"/>
                  <a:pt x="495" y="1358"/>
                </a:cubicBezTo>
                <a:cubicBezTo>
                  <a:pt x="496" y="1359"/>
                  <a:pt x="498" y="1360"/>
                  <a:pt x="499" y="1360"/>
                </a:cubicBezTo>
                <a:cubicBezTo>
                  <a:pt x="506" y="1364"/>
                  <a:pt x="512" y="1367"/>
                  <a:pt x="518" y="1371"/>
                </a:cubicBezTo>
                <a:cubicBezTo>
                  <a:pt x="519" y="1371"/>
                  <a:pt x="518" y="1369"/>
                  <a:pt x="520" y="1370"/>
                </a:cubicBezTo>
                <a:cubicBezTo>
                  <a:pt x="524" y="1372"/>
                  <a:pt x="529" y="1374"/>
                  <a:pt x="534" y="1377"/>
                </a:cubicBezTo>
                <a:cubicBezTo>
                  <a:pt x="539" y="1379"/>
                  <a:pt x="545" y="1381"/>
                  <a:pt x="550" y="1384"/>
                </a:cubicBezTo>
                <a:cubicBezTo>
                  <a:pt x="555" y="1386"/>
                  <a:pt x="560" y="1388"/>
                  <a:pt x="564" y="1390"/>
                </a:cubicBezTo>
                <a:cubicBezTo>
                  <a:pt x="569" y="1392"/>
                  <a:pt x="573" y="1394"/>
                  <a:pt x="576" y="1396"/>
                </a:cubicBezTo>
                <a:cubicBezTo>
                  <a:pt x="577" y="1396"/>
                  <a:pt x="576" y="1395"/>
                  <a:pt x="576" y="1395"/>
                </a:cubicBezTo>
                <a:cubicBezTo>
                  <a:pt x="586" y="1399"/>
                  <a:pt x="596" y="1402"/>
                  <a:pt x="607" y="1406"/>
                </a:cubicBezTo>
                <a:cubicBezTo>
                  <a:pt x="617" y="1410"/>
                  <a:pt x="628" y="1413"/>
                  <a:pt x="638" y="1417"/>
                </a:cubicBezTo>
                <a:cubicBezTo>
                  <a:pt x="642" y="1417"/>
                  <a:pt x="646" y="1419"/>
                  <a:pt x="651" y="1420"/>
                </a:cubicBezTo>
                <a:cubicBezTo>
                  <a:pt x="656" y="1421"/>
                  <a:pt x="661" y="1422"/>
                  <a:pt x="667" y="1423"/>
                </a:cubicBezTo>
                <a:cubicBezTo>
                  <a:pt x="672" y="1424"/>
                  <a:pt x="677" y="1426"/>
                  <a:pt x="683" y="1427"/>
                </a:cubicBezTo>
                <a:cubicBezTo>
                  <a:pt x="688" y="1428"/>
                  <a:pt x="693" y="1429"/>
                  <a:pt x="698" y="1430"/>
                </a:cubicBezTo>
                <a:cubicBezTo>
                  <a:pt x="703" y="1430"/>
                  <a:pt x="698" y="1428"/>
                  <a:pt x="703" y="1428"/>
                </a:cubicBezTo>
                <a:cubicBezTo>
                  <a:pt x="704" y="1428"/>
                  <a:pt x="706" y="1428"/>
                  <a:pt x="707" y="1429"/>
                </a:cubicBezTo>
                <a:cubicBezTo>
                  <a:pt x="705" y="1431"/>
                  <a:pt x="708" y="1432"/>
                  <a:pt x="713" y="1433"/>
                </a:cubicBezTo>
                <a:cubicBezTo>
                  <a:pt x="719" y="1434"/>
                  <a:pt x="725" y="1434"/>
                  <a:pt x="729" y="1435"/>
                </a:cubicBezTo>
                <a:cubicBezTo>
                  <a:pt x="731" y="1433"/>
                  <a:pt x="723" y="1434"/>
                  <a:pt x="722" y="1433"/>
                </a:cubicBezTo>
                <a:cubicBezTo>
                  <a:pt x="720" y="1431"/>
                  <a:pt x="727" y="1432"/>
                  <a:pt x="729" y="1432"/>
                </a:cubicBezTo>
                <a:cubicBezTo>
                  <a:pt x="733" y="1435"/>
                  <a:pt x="739" y="1436"/>
                  <a:pt x="746" y="1437"/>
                </a:cubicBezTo>
                <a:cubicBezTo>
                  <a:pt x="752" y="1438"/>
                  <a:pt x="759" y="1438"/>
                  <a:pt x="765" y="1439"/>
                </a:cubicBezTo>
                <a:cubicBezTo>
                  <a:pt x="770" y="1439"/>
                  <a:pt x="765" y="1437"/>
                  <a:pt x="770" y="1437"/>
                </a:cubicBezTo>
                <a:cubicBezTo>
                  <a:pt x="771" y="1437"/>
                  <a:pt x="773" y="1438"/>
                  <a:pt x="774" y="1437"/>
                </a:cubicBezTo>
                <a:cubicBezTo>
                  <a:pt x="776" y="1438"/>
                  <a:pt x="772" y="1438"/>
                  <a:pt x="770" y="1439"/>
                </a:cubicBezTo>
                <a:cubicBezTo>
                  <a:pt x="774" y="1440"/>
                  <a:pt x="778" y="1441"/>
                  <a:pt x="782" y="1439"/>
                </a:cubicBezTo>
                <a:cubicBezTo>
                  <a:pt x="782" y="1438"/>
                  <a:pt x="778" y="1437"/>
                  <a:pt x="782" y="1437"/>
                </a:cubicBezTo>
                <a:cubicBezTo>
                  <a:pt x="780" y="1436"/>
                  <a:pt x="777" y="1437"/>
                  <a:pt x="775" y="1436"/>
                </a:cubicBezTo>
                <a:cubicBezTo>
                  <a:pt x="777" y="1435"/>
                  <a:pt x="779" y="1435"/>
                  <a:pt x="781" y="1435"/>
                </a:cubicBezTo>
                <a:cubicBezTo>
                  <a:pt x="783" y="1435"/>
                  <a:pt x="785" y="1435"/>
                  <a:pt x="787" y="1434"/>
                </a:cubicBezTo>
                <a:cubicBezTo>
                  <a:pt x="791" y="1437"/>
                  <a:pt x="795" y="1436"/>
                  <a:pt x="799" y="1436"/>
                </a:cubicBezTo>
                <a:cubicBezTo>
                  <a:pt x="800" y="1438"/>
                  <a:pt x="791" y="1436"/>
                  <a:pt x="788" y="1437"/>
                </a:cubicBezTo>
                <a:cubicBezTo>
                  <a:pt x="796" y="1440"/>
                  <a:pt x="785" y="1438"/>
                  <a:pt x="782" y="1439"/>
                </a:cubicBezTo>
                <a:cubicBezTo>
                  <a:pt x="793" y="1442"/>
                  <a:pt x="792" y="1439"/>
                  <a:pt x="804" y="1441"/>
                </a:cubicBezTo>
                <a:cubicBezTo>
                  <a:pt x="806" y="1441"/>
                  <a:pt x="800" y="1440"/>
                  <a:pt x="801" y="1439"/>
                </a:cubicBezTo>
                <a:cubicBezTo>
                  <a:pt x="803" y="1438"/>
                  <a:pt x="804" y="1439"/>
                  <a:pt x="805" y="1439"/>
                </a:cubicBezTo>
                <a:cubicBezTo>
                  <a:pt x="807" y="1438"/>
                  <a:pt x="806" y="1438"/>
                  <a:pt x="803" y="1438"/>
                </a:cubicBezTo>
                <a:cubicBezTo>
                  <a:pt x="809" y="1436"/>
                  <a:pt x="815" y="1436"/>
                  <a:pt x="822" y="1434"/>
                </a:cubicBezTo>
                <a:cubicBezTo>
                  <a:pt x="825" y="1434"/>
                  <a:pt x="828" y="1434"/>
                  <a:pt x="826" y="1436"/>
                </a:cubicBezTo>
                <a:cubicBezTo>
                  <a:pt x="832" y="1436"/>
                  <a:pt x="837" y="1432"/>
                  <a:pt x="843" y="1433"/>
                </a:cubicBezTo>
                <a:cubicBezTo>
                  <a:pt x="844" y="1434"/>
                  <a:pt x="843" y="1434"/>
                  <a:pt x="841" y="1435"/>
                </a:cubicBezTo>
                <a:cubicBezTo>
                  <a:pt x="840" y="1435"/>
                  <a:pt x="838" y="1436"/>
                  <a:pt x="837" y="1436"/>
                </a:cubicBezTo>
                <a:cubicBezTo>
                  <a:pt x="841" y="1437"/>
                  <a:pt x="845" y="1435"/>
                  <a:pt x="844" y="1434"/>
                </a:cubicBezTo>
                <a:cubicBezTo>
                  <a:pt x="847" y="1432"/>
                  <a:pt x="851" y="1435"/>
                  <a:pt x="855" y="1433"/>
                </a:cubicBezTo>
                <a:cubicBezTo>
                  <a:pt x="856" y="1434"/>
                  <a:pt x="852" y="1435"/>
                  <a:pt x="857" y="1436"/>
                </a:cubicBezTo>
                <a:cubicBezTo>
                  <a:pt x="860" y="1434"/>
                  <a:pt x="866" y="1432"/>
                  <a:pt x="871" y="1432"/>
                </a:cubicBezTo>
                <a:cubicBezTo>
                  <a:pt x="877" y="1431"/>
                  <a:pt x="882" y="1431"/>
                  <a:pt x="882" y="1433"/>
                </a:cubicBezTo>
                <a:cubicBezTo>
                  <a:pt x="887" y="1432"/>
                  <a:pt x="892" y="1432"/>
                  <a:pt x="898" y="1429"/>
                </a:cubicBezTo>
                <a:cubicBezTo>
                  <a:pt x="904" y="1432"/>
                  <a:pt x="914" y="1426"/>
                  <a:pt x="917" y="1429"/>
                </a:cubicBezTo>
                <a:cubicBezTo>
                  <a:pt x="920" y="1426"/>
                  <a:pt x="926" y="1425"/>
                  <a:pt x="932" y="1425"/>
                </a:cubicBezTo>
                <a:cubicBezTo>
                  <a:pt x="935" y="1425"/>
                  <a:pt x="938" y="1425"/>
                  <a:pt x="941" y="1424"/>
                </a:cubicBezTo>
                <a:cubicBezTo>
                  <a:pt x="944" y="1423"/>
                  <a:pt x="947" y="1423"/>
                  <a:pt x="950" y="1421"/>
                </a:cubicBezTo>
                <a:cubicBezTo>
                  <a:pt x="955" y="1420"/>
                  <a:pt x="960" y="1419"/>
                  <a:pt x="965" y="1418"/>
                </a:cubicBezTo>
                <a:cubicBezTo>
                  <a:pt x="970" y="1417"/>
                  <a:pt x="975" y="1415"/>
                  <a:pt x="980" y="1415"/>
                </a:cubicBezTo>
                <a:cubicBezTo>
                  <a:pt x="983" y="1415"/>
                  <a:pt x="974" y="1417"/>
                  <a:pt x="980" y="1416"/>
                </a:cubicBezTo>
                <a:cubicBezTo>
                  <a:pt x="996" y="1408"/>
                  <a:pt x="1012" y="1408"/>
                  <a:pt x="1028" y="1401"/>
                </a:cubicBezTo>
                <a:cubicBezTo>
                  <a:pt x="1025" y="1401"/>
                  <a:pt x="1024" y="1402"/>
                  <a:pt x="1021" y="1402"/>
                </a:cubicBezTo>
                <a:cubicBezTo>
                  <a:pt x="1020" y="1401"/>
                  <a:pt x="1023" y="1400"/>
                  <a:pt x="1021" y="1400"/>
                </a:cubicBezTo>
                <a:cubicBezTo>
                  <a:pt x="1023" y="1399"/>
                  <a:pt x="1025" y="1399"/>
                  <a:pt x="1026" y="1399"/>
                </a:cubicBezTo>
                <a:cubicBezTo>
                  <a:pt x="1032" y="1398"/>
                  <a:pt x="1032" y="1398"/>
                  <a:pt x="1032" y="1398"/>
                </a:cubicBezTo>
                <a:cubicBezTo>
                  <a:pt x="1035" y="1397"/>
                  <a:pt x="1039" y="1396"/>
                  <a:pt x="1043" y="1395"/>
                </a:cubicBezTo>
                <a:cubicBezTo>
                  <a:pt x="1044" y="1393"/>
                  <a:pt x="1040" y="1395"/>
                  <a:pt x="1039" y="1395"/>
                </a:cubicBezTo>
                <a:cubicBezTo>
                  <a:pt x="1036" y="1394"/>
                  <a:pt x="1044" y="1393"/>
                  <a:pt x="1045" y="1390"/>
                </a:cubicBezTo>
                <a:cubicBezTo>
                  <a:pt x="1046" y="1391"/>
                  <a:pt x="1047" y="1391"/>
                  <a:pt x="1050" y="1390"/>
                </a:cubicBezTo>
                <a:cubicBezTo>
                  <a:pt x="1052" y="1389"/>
                  <a:pt x="1053" y="1387"/>
                  <a:pt x="1055" y="1386"/>
                </a:cubicBezTo>
                <a:cubicBezTo>
                  <a:pt x="1057" y="1385"/>
                  <a:pt x="1060" y="1385"/>
                  <a:pt x="1062" y="1384"/>
                </a:cubicBezTo>
                <a:cubicBezTo>
                  <a:pt x="1068" y="1382"/>
                  <a:pt x="1073" y="1381"/>
                  <a:pt x="1077" y="1377"/>
                </a:cubicBezTo>
                <a:cubicBezTo>
                  <a:pt x="1082" y="1376"/>
                  <a:pt x="1082" y="1377"/>
                  <a:pt x="1078" y="1380"/>
                </a:cubicBezTo>
                <a:cubicBezTo>
                  <a:pt x="1082" y="1380"/>
                  <a:pt x="1084" y="1378"/>
                  <a:pt x="1088" y="1377"/>
                </a:cubicBezTo>
                <a:cubicBezTo>
                  <a:pt x="1089" y="1376"/>
                  <a:pt x="1085" y="1377"/>
                  <a:pt x="1084" y="1377"/>
                </a:cubicBezTo>
                <a:cubicBezTo>
                  <a:pt x="1086" y="1373"/>
                  <a:pt x="1089" y="1372"/>
                  <a:pt x="1092" y="1371"/>
                </a:cubicBezTo>
                <a:cubicBezTo>
                  <a:pt x="1094" y="1371"/>
                  <a:pt x="1093" y="1372"/>
                  <a:pt x="1091" y="1374"/>
                </a:cubicBezTo>
                <a:cubicBezTo>
                  <a:pt x="1098" y="1369"/>
                  <a:pt x="1106" y="1366"/>
                  <a:pt x="1114" y="1362"/>
                </a:cubicBezTo>
                <a:cubicBezTo>
                  <a:pt x="1115" y="1362"/>
                  <a:pt x="1112" y="1365"/>
                  <a:pt x="1117" y="1363"/>
                </a:cubicBezTo>
                <a:cubicBezTo>
                  <a:pt x="1119" y="1357"/>
                  <a:pt x="1144" y="1347"/>
                  <a:pt x="1150" y="1340"/>
                </a:cubicBezTo>
                <a:cubicBezTo>
                  <a:pt x="1153" y="1341"/>
                  <a:pt x="1162" y="1335"/>
                  <a:pt x="1156" y="1341"/>
                </a:cubicBezTo>
                <a:cubicBezTo>
                  <a:pt x="1161" y="1338"/>
                  <a:pt x="1160" y="1337"/>
                  <a:pt x="1160" y="1335"/>
                </a:cubicBezTo>
                <a:cubicBezTo>
                  <a:pt x="1162" y="1334"/>
                  <a:pt x="1164" y="1334"/>
                  <a:pt x="1166" y="1334"/>
                </a:cubicBezTo>
                <a:cubicBezTo>
                  <a:pt x="1167" y="1333"/>
                  <a:pt x="1168" y="1333"/>
                  <a:pt x="1169" y="1333"/>
                </a:cubicBezTo>
                <a:cubicBezTo>
                  <a:pt x="1170" y="1332"/>
                  <a:pt x="1171" y="1331"/>
                  <a:pt x="1173" y="1330"/>
                </a:cubicBezTo>
                <a:cubicBezTo>
                  <a:pt x="1170" y="1330"/>
                  <a:pt x="1169" y="1333"/>
                  <a:pt x="1166" y="1333"/>
                </a:cubicBezTo>
                <a:cubicBezTo>
                  <a:pt x="1167" y="1332"/>
                  <a:pt x="1167" y="1331"/>
                  <a:pt x="1167" y="1331"/>
                </a:cubicBezTo>
                <a:cubicBezTo>
                  <a:pt x="1172" y="1328"/>
                  <a:pt x="1177" y="1325"/>
                  <a:pt x="1182" y="1322"/>
                </a:cubicBezTo>
                <a:cubicBezTo>
                  <a:pt x="1185" y="1320"/>
                  <a:pt x="1188" y="1318"/>
                  <a:pt x="1190" y="1316"/>
                </a:cubicBezTo>
                <a:cubicBezTo>
                  <a:pt x="1191" y="1315"/>
                  <a:pt x="1192" y="1314"/>
                  <a:pt x="1194" y="1313"/>
                </a:cubicBezTo>
                <a:cubicBezTo>
                  <a:pt x="1195" y="1312"/>
                  <a:pt x="1196" y="1311"/>
                  <a:pt x="1197" y="1309"/>
                </a:cubicBezTo>
                <a:cubicBezTo>
                  <a:pt x="1198" y="1312"/>
                  <a:pt x="1198" y="1311"/>
                  <a:pt x="1203" y="1310"/>
                </a:cubicBezTo>
                <a:cubicBezTo>
                  <a:pt x="1205" y="1307"/>
                  <a:pt x="1201" y="1309"/>
                  <a:pt x="1198" y="1309"/>
                </a:cubicBezTo>
                <a:cubicBezTo>
                  <a:pt x="1202" y="1302"/>
                  <a:pt x="1210" y="1303"/>
                  <a:pt x="1213" y="1296"/>
                </a:cubicBezTo>
                <a:cubicBezTo>
                  <a:pt x="1220" y="1293"/>
                  <a:pt x="1213" y="1301"/>
                  <a:pt x="1217" y="1299"/>
                </a:cubicBezTo>
                <a:cubicBezTo>
                  <a:pt x="1220" y="1295"/>
                  <a:pt x="1217" y="1295"/>
                  <a:pt x="1217" y="1293"/>
                </a:cubicBezTo>
                <a:cubicBezTo>
                  <a:pt x="1220" y="1289"/>
                  <a:pt x="1222" y="1291"/>
                  <a:pt x="1224" y="1289"/>
                </a:cubicBezTo>
                <a:cubicBezTo>
                  <a:pt x="1225" y="1289"/>
                  <a:pt x="1223" y="1292"/>
                  <a:pt x="1222" y="1293"/>
                </a:cubicBezTo>
                <a:cubicBezTo>
                  <a:pt x="1226" y="1291"/>
                  <a:pt x="1230" y="1285"/>
                  <a:pt x="1227" y="1286"/>
                </a:cubicBezTo>
                <a:cubicBezTo>
                  <a:pt x="1236" y="1282"/>
                  <a:pt x="1234" y="1281"/>
                  <a:pt x="1241" y="1279"/>
                </a:cubicBezTo>
                <a:cubicBezTo>
                  <a:pt x="1246" y="1272"/>
                  <a:pt x="1247" y="1272"/>
                  <a:pt x="1254" y="1267"/>
                </a:cubicBezTo>
                <a:cubicBezTo>
                  <a:pt x="1254" y="1266"/>
                  <a:pt x="1250" y="1268"/>
                  <a:pt x="1254" y="1263"/>
                </a:cubicBezTo>
                <a:cubicBezTo>
                  <a:pt x="1248" y="1265"/>
                  <a:pt x="1248" y="1265"/>
                  <a:pt x="1248" y="1265"/>
                </a:cubicBezTo>
                <a:cubicBezTo>
                  <a:pt x="1245" y="1268"/>
                  <a:pt x="1248" y="1269"/>
                  <a:pt x="1243" y="1270"/>
                </a:cubicBezTo>
                <a:cubicBezTo>
                  <a:pt x="1241" y="1273"/>
                  <a:pt x="1242" y="1272"/>
                  <a:pt x="1243" y="1272"/>
                </a:cubicBezTo>
                <a:cubicBezTo>
                  <a:pt x="1237" y="1277"/>
                  <a:pt x="1220" y="1293"/>
                  <a:pt x="1221" y="1287"/>
                </a:cubicBezTo>
                <a:cubicBezTo>
                  <a:pt x="1218" y="1287"/>
                  <a:pt x="1218" y="1291"/>
                  <a:pt x="1216" y="1293"/>
                </a:cubicBezTo>
                <a:cubicBezTo>
                  <a:pt x="1212" y="1294"/>
                  <a:pt x="1214" y="1291"/>
                  <a:pt x="1217" y="1287"/>
                </a:cubicBezTo>
                <a:cubicBezTo>
                  <a:pt x="1215" y="1289"/>
                  <a:pt x="1205" y="1296"/>
                  <a:pt x="1210" y="1295"/>
                </a:cubicBezTo>
                <a:cubicBezTo>
                  <a:pt x="1206" y="1299"/>
                  <a:pt x="1201" y="1300"/>
                  <a:pt x="1198" y="1306"/>
                </a:cubicBezTo>
                <a:cubicBezTo>
                  <a:pt x="1195" y="1306"/>
                  <a:pt x="1201" y="1301"/>
                  <a:pt x="1199" y="1301"/>
                </a:cubicBezTo>
                <a:cubicBezTo>
                  <a:pt x="1197" y="1301"/>
                  <a:pt x="1194" y="1304"/>
                  <a:pt x="1191" y="1306"/>
                </a:cubicBezTo>
                <a:cubicBezTo>
                  <a:pt x="1189" y="1309"/>
                  <a:pt x="1187" y="1310"/>
                  <a:pt x="1187" y="1307"/>
                </a:cubicBezTo>
                <a:cubicBezTo>
                  <a:pt x="1184" y="1308"/>
                  <a:pt x="1184" y="1311"/>
                  <a:pt x="1186" y="1310"/>
                </a:cubicBezTo>
                <a:cubicBezTo>
                  <a:pt x="1182" y="1313"/>
                  <a:pt x="1179" y="1315"/>
                  <a:pt x="1174" y="1317"/>
                </a:cubicBezTo>
                <a:cubicBezTo>
                  <a:pt x="1174" y="1318"/>
                  <a:pt x="1175" y="1318"/>
                  <a:pt x="1174" y="1319"/>
                </a:cubicBezTo>
                <a:cubicBezTo>
                  <a:pt x="1172" y="1321"/>
                  <a:pt x="1169" y="1322"/>
                  <a:pt x="1167" y="1324"/>
                </a:cubicBezTo>
                <a:cubicBezTo>
                  <a:pt x="1167" y="1324"/>
                  <a:pt x="1167" y="1323"/>
                  <a:pt x="1167" y="1322"/>
                </a:cubicBezTo>
                <a:cubicBezTo>
                  <a:pt x="1163" y="1326"/>
                  <a:pt x="1159" y="1329"/>
                  <a:pt x="1154" y="1332"/>
                </a:cubicBezTo>
                <a:cubicBezTo>
                  <a:pt x="1150" y="1335"/>
                  <a:pt x="1145" y="1337"/>
                  <a:pt x="1141" y="1340"/>
                </a:cubicBezTo>
                <a:cubicBezTo>
                  <a:pt x="1138" y="1340"/>
                  <a:pt x="1144" y="1338"/>
                  <a:pt x="1144" y="1336"/>
                </a:cubicBezTo>
                <a:cubicBezTo>
                  <a:pt x="1140" y="1336"/>
                  <a:pt x="1138" y="1340"/>
                  <a:pt x="1134" y="1340"/>
                </a:cubicBezTo>
                <a:cubicBezTo>
                  <a:pt x="1138" y="1337"/>
                  <a:pt x="1142" y="1334"/>
                  <a:pt x="1147" y="1333"/>
                </a:cubicBezTo>
                <a:cubicBezTo>
                  <a:pt x="1148" y="1331"/>
                  <a:pt x="1152" y="1329"/>
                  <a:pt x="1156" y="1326"/>
                </a:cubicBezTo>
                <a:cubicBezTo>
                  <a:pt x="1158" y="1325"/>
                  <a:pt x="1160" y="1324"/>
                  <a:pt x="1162" y="1323"/>
                </a:cubicBezTo>
                <a:cubicBezTo>
                  <a:pt x="1164" y="1322"/>
                  <a:pt x="1166" y="1320"/>
                  <a:pt x="1167" y="1319"/>
                </a:cubicBezTo>
                <a:cubicBezTo>
                  <a:pt x="1165" y="1320"/>
                  <a:pt x="1164" y="1321"/>
                  <a:pt x="1162" y="1322"/>
                </a:cubicBezTo>
                <a:cubicBezTo>
                  <a:pt x="1160" y="1323"/>
                  <a:pt x="1159" y="1324"/>
                  <a:pt x="1157" y="1325"/>
                </a:cubicBezTo>
                <a:cubicBezTo>
                  <a:pt x="1154" y="1327"/>
                  <a:pt x="1150" y="1329"/>
                  <a:pt x="1147" y="1331"/>
                </a:cubicBezTo>
                <a:cubicBezTo>
                  <a:pt x="1141" y="1334"/>
                  <a:pt x="1135" y="1338"/>
                  <a:pt x="1129" y="1341"/>
                </a:cubicBezTo>
                <a:cubicBezTo>
                  <a:pt x="1127" y="1344"/>
                  <a:pt x="1133" y="1340"/>
                  <a:pt x="1134" y="1340"/>
                </a:cubicBezTo>
                <a:cubicBezTo>
                  <a:pt x="1128" y="1346"/>
                  <a:pt x="1126" y="1341"/>
                  <a:pt x="1120" y="1347"/>
                </a:cubicBezTo>
                <a:cubicBezTo>
                  <a:pt x="1122" y="1346"/>
                  <a:pt x="1124" y="1345"/>
                  <a:pt x="1126" y="1344"/>
                </a:cubicBezTo>
                <a:cubicBezTo>
                  <a:pt x="1124" y="1348"/>
                  <a:pt x="1121" y="1347"/>
                  <a:pt x="1119" y="1350"/>
                </a:cubicBezTo>
                <a:cubicBezTo>
                  <a:pt x="1115" y="1351"/>
                  <a:pt x="1117" y="1349"/>
                  <a:pt x="1119" y="1348"/>
                </a:cubicBezTo>
                <a:cubicBezTo>
                  <a:pt x="1117" y="1349"/>
                  <a:pt x="1115" y="1350"/>
                  <a:pt x="1113" y="1350"/>
                </a:cubicBezTo>
                <a:cubicBezTo>
                  <a:pt x="1113" y="1354"/>
                  <a:pt x="1093" y="1362"/>
                  <a:pt x="1084" y="1366"/>
                </a:cubicBezTo>
                <a:cubicBezTo>
                  <a:pt x="1081" y="1365"/>
                  <a:pt x="1089" y="1364"/>
                  <a:pt x="1090" y="1362"/>
                </a:cubicBezTo>
                <a:cubicBezTo>
                  <a:pt x="1087" y="1364"/>
                  <a:pt x="1083" y="1366"/>
                  <a:pt x="1079" y="1368"/>
                </a:cubicBezTo>
                <a:cubicBezTo>
                  <a:pt x="1075" y="1369"/>
                  <a:pt x="1072" y="1371"/>
                  <a:pt x="1068" y="1373"/>
                </a:cubicBezTo>
                <a:cubicBezTo>
                  <a:pt x="1060" y="1376"/>
                  <a:pt x="1052" y="1379"/>
                  <a:pt x="1044" y="1382"/>
                </a:cubicBezTo>
                <a:cubicBezTo>
                  <a:pt x="1043" y="1381"/>
                  <a:pt x="1046" y="1379"/>
                  <a:pt x="1047" y="1378"/>
                </a:cubicBezTo>
                <a:cubicBezTo>
                  <a:pt x="1042" y="1378"/>
                  <a:pt x="1039" y="1382"/>
                  <a:pt x="1040" y="1383"/>
                </a:cubicBezTo>
                <a:cubicBezTo>
                  <a:pt x="1033" y="1386"/>
                  <a:pt x="1039" y="1381"/>
                  <a:pt x="1032" y="1383"/>
                </a:cubicBezTo>
                <a:cubicBezTo>
                  <a:pt x="1026" y="1386"/>
                  <a:pt x="1037" y="1383"/>
                  <a:pt x="1034" y="1385"/>
                </a:cubicBezTo>
                <a:cubicBezTo>
                  <a:pt x="1032" y="1386"/>
                  <a:pt x="1029" y="1387"/>
                  <a:pt x="1027" y="1388"/>
                </a:cubicBezTo>
                <a:cubicBezTo>
                  <a:pt x="1025" y="1389"/>
                  <a:pt x="1022" y="1390"/>
                  <a:pt x="1020" y="1391"/>
                </a:cubicBezTo>
                <a:cubicBezTo>
                  <a:pt x="1015" y="1393"/>
                  <a:pt x="1010" y="1395"/>
                  <a:pt x="1005" y="1395"/>
                </a:cubicBezTo>
                <a:cubicBezTo>
                  <a:pt x="1002" y="1399"/>
                  <a:pt x="998" y="1399"/>
                  <a:pt x="992" y="1402"/>
                </a:cubicBezTo>
                <a:cubicBezTo>
                  <a:pt x="987" y="1402"/>
                  <a:pt x="990" y="1400"/>
                  <a:pt x="986" y="1400"/>
                </a:cubicBezTo>
                <a:cubicBezTo>
                  <a:pt x="979" y="1404"/>
                  <a:pt x="972" y="1406"/>
                  <a:pt x="964" y="1408"/>
                </a:cubicBezTo>
                <a:cubicBezTo>
                  <a:pt x="962" y="1407"/>
                  <a:pt x="970" y="1405"/>
                  <a:pt x="972" y="1404"/>
                </a:cubicBezTo>
                <a:cubicBezTo>
                  <a:pt x="970" y="1404"/>
                  <a:pt x="966" y="1405"/>
                  <a:pt x="963" y="1406"/>
                </a:cubicBezTo>
                <a:cubicBezTo>
                  <a:pt x="959" y="1407"/>
                  <a:pt x="956" y="1409"/>
                  <a:pt x="952" y="1411"/>
                </a:cubicBezTo>
                <a:cubicBezTo>
                  <a:pt x="948" y="1411"/>
                  <a:pt x="953" y="1408"/>
                  <a:pt x="949" y="1409"/>
                </a:cubicBezTo>
                <a:cubicBezTo>
                  <a:pt x="952" y="1406"/>
                  <a:pt x="957" y="1406"/>
                  <a:pt x="957" y="1405"/>
                </a:cubicBezTo>
                <a:cubicBezTo>
                  <a:pt x="949" y="1406"/>
                  <a:pt x="943" y="1408"/>
                  <a:pt x="937" y="1410"/>
                </a:cubicBezTo>
                <a:cubicBezTo>
                  <a:pt x="936" y="1410"/>
                  <a:pt x="934" y="1411"/>
                  <a:pt x="933" y="1411"/>
                </a:cubicBezTo>
                <a:cubicBezTo>
                  <a:pt x="931" y="1412"/>
                  <a:pt x="930" y="1412"/>
                  <a:pt x="928" y="1413"/>
                </a:cubicBezTo>
                <a:cubicBezTo>
                  <a:pt x="925" y="1414"/>
                  <a:pt x="922" y="1415"/>
                  <a:pt x="919" y="1416"/>
                </a:cubicBezTo>
                <a:cubicBezTo>
                  <a:pt x="912" y="1416"/>
                  <a:pt x="923" y="1413"/>
                  <a:pt x="918" y="1412"/>
                </a:cubicBezTo>
                <a:cubicBezTo>
                  <a:pt x="908" y="1414"/>
                  <a:pt x="908" y="1414"/>
                  <a:pt x="908" y="1414"/>
                </a:cubicBezTo>
                <a:cubicBezTo>
                  <a:pt x="905" y="1415"/>
                  <a:pt x="902" y="1415"/>
                  <a:pt x="899" y="1416"/>
                </a:cubicBezTo>
                <a:cubicBezTo>
                  <a:pt x="892" y="1416"/>
                  <a:pt x="886" y="1417"/>
                  <a:pt x="879" y="1416"/>
                </a:cubicBezTo>
                <a:cubicBezTo>
                  <a:pt x="876" y="1418"/>
                  <a:pt x="874" y="1418"/>
                  <a:pt x="871" y="1418"/>
                </a:cubicBezTo>
                <a:cubicBezTo>
                  <a:pt x="869" y="1418"/>
                  <a:pt x="867" y="1418"/>
                  <a:pt x="865" y="1418"/>
                </a:cubicBezTo>
                <a:cubicBezTo>
                  <a:pt x="863" y="1419"/>
                  <a:pt x="867" y="1419"/>
                  <a:pt x="863" y="1420"/>
                </a:cubicBezTo>
                <a:cubicBezTo>
                  <a:pt x="858" y="1419"/>
                  <a:pt x="850" y="1420"/>
                  <a:pt x="843" y="1421"/>
                </a:cubicBezTo>
                <a:cubicBezTo>
                  <a:pt x="840" y="1422"/>
                  <a:pt x="837" y="1422"/>
                  <a:pt x="835" y="1422"/>
                </a:cubicBezTo>
                <a:cubicBezTo>
                  <a:pt x="832" y="1422"/>
                  <a:pt x="831" y="1421"/>
                  <a:pt x="830" y="1420"/>
                </a:cubicBezTo>
                <a:cubicBezTo>
                  <a:pt x="827" y="1420"/>
                  <a:pt x="822" y="1420"/>
                  <a:pt x="818" y="1420"/>
                </a:cubicBezTo>
                <a:cubicBezTo>
                  <a:pt x="814" y="1420"/>
                  <a:pt x="810" y="1421"/>
                  <a:pt x="805" y="1420"/>
                </a:cubicBezTo>
                <a:cubicBezTo>
                  <a:pt x="797" y="1420"/>
                  <a:pt x="789" y="1419"/>
                  <a:pt x="783" y="1421"/>
                </a:cubicBezTo>
                <a:cubicBezTo>
                  <a:pt x="782" y="1420"/>
                  <a:pt x="780" y="1420"/>
                  <a:pt x="778" y="1419"/>
                </a:cubicBezTo>
                <a:cubicBezTo>
                  <a:pt x="776" y="1419"/>
                  <a:pt x="774" y="1419"/>
                  <a:pt x="772" y="1419"/>
                </a:cubicBezTo>
                <a:cubicBezTo>
                  <a:pt x="768" y="1419"/>
                  <a:pt x="765" y="1418"/>
                  <a:pt x="761" y="1416"/>
                </a:cubicBezTo>
                <a:cubicBezTo>
                  <a:pt x="756" y="1418"/>
                  <a:pt x="751" y="1416"/>
                  <a:pt x="745" y="1418"/>
                </a:cubicBezTo>
                <a:cubicBezTo>
                  <a:pt x="741" y="1417"/>
                  <a:pt x="744" y="1416"/>
                  <a:pt x="741" y="1415"/>
                </a:cubicBezTo>
                <a:cubicBezTo>
                  <a:pt x="734" y="1414"/>
                  <a:pt x="727" y="1413"/>
                  <a:pt x="720" y="1412"/>
                </a:cubicBezTo>
                <a:cubicBezTo>
                  <a:pt x="717" y="1412"/>
                  <a:pt x="713" y="1412"/>
                  <a:pt x="710" y="1411"/>
                </a:cubicBezTo>
                <a:cubicBezTo>
                  <a:pt x="700" y="1409"/>
                  <a:pt x="700" y="1409"/>
                  <a:pt x="700" y="1409"/>
                </a:cubicBezTo>
                <a:cubicBezTo>
                  <a:pt x="689" y="1407"/>
                  <a:pt x="689" y="1407"/>
                  <a:pt x="689" y="1407"/>
                </a:cubicBezTo>
                <a:cubicBezTo>
                  <a:pt x="688" y="1407"/>
                  <a:pt x="686" y="1407"/>
                  <a:pt x="684" y="1406"/>
                </a:cubicBezTo>
                <a:cubicBezTo>
                  <a:pt x="679" y="1405"/>
                  <a:pt x="679" y="1405"/>
                  <a:pt x="679" y="1405"/>
                </a:cubicBezTo>
                <a:cubicBezTo>
                  <a:pt x="672" y="1403"/>
                  <a:pt x="666" y="1401"/>
                  <a:pt x="659" y="1399"/>
                </a:cubicBezTo>
                <a:cubicBezTo>
                  <a:pt x="658" y="1400"/>
                  <a:pt x="655" y="1400"/>
                  <a:pt x="660" y="1401"/>
                </a:cubicBezTo>
                <a:cubicBezTo>
                  <a:pt x="654" y="1400"/>
                  <a:pt x="649" y="1398"/>
                  <a:pt x="643" y="1396"/>
                </a:cubicBezTo>
                <a:cubicBezTo>
                  <a:pt x="638" y="1394"/>
                  <a:pt x="632" y="1392"/>
                  <a:pt x="627" y="1391"/>
                </a:cubicBezTo>
                <a:cubicBezTo>
                  <a:pt x="623" y="1389"/>
                  <a:pt x="623" y="1389"/>
                  <a:pt x="623" y="1389"/>
                </a:cubicBezTo>
                <a:cubicBezTo>
                  <a:pt x="619" y="1388"/>
                  <a:pt x="619" y="1388"/>
                  <a:pt x="619" y="1388"/>
                </a:cubicBezTo>
                <a:cubicBezTo>
                  <a:pt x="616" y="1387"/>
                  <a:pt x="613" y="1386"/>
                  <a:pt x="611" y="1385"/>
                </a:cubicBezTo>
                <a:cubicBezTo>
                  <a:pt x="605" y="1384"/>
                  <a:pt x="599" y="1382"/>
                  <a:pt x="594" y="1381"/>
                </a:cubicBezTo>
                <a:cubicBezTo>
                  <a:pt x="588" y="1380"/>
                  <a:pt x="584" y="1375"/>
                  <a:pt x="579" y="1373"/>
                </a:cubicBezTo>
                <a:cubicBezTo>
                  <a:pt x="578" y="1373"/>
                  <a:pt x="580" y="1375"/>
                  <a:pt x="578" y="1374"/>
                </a:cubicBezTo>
                <a:cubicBezTo>
                  <a:pt x="575" y="1373"/>
                  <a:pt x="572" y="1371"/>
                  <a:pt x="568" y="1369"/>
                </a:cubicBezTo>
                <a:cubicBezTo>
                  <a:pt x="566" y="1368"/>
                  <a:pt x="563" y="1368"/>
                  <a:pt x="561" y="1367"/>
                </a:cubicBezTo>
                <a:cubicBezTo>
                  <a:pt x="559" y="1366"/>
                  <a:pt x="557" y="1365"/>
                  <a:pt x="554" y="1364"/>
                </a:cubicBezTo>
                <a:cubicBezTo>
                  <a:pt x="552" y="1363"/>
                  <a:pt x="551" y="1361"/>
                  <a:pt x="549" y="1359"/>
                </a:cubicBezTo>
                <a:cubicBezTo>
                  <a:pt x="543" y="1357"/>
                  <a:pt x="537" y="1355"/>
                  <a:pt x="532" y="1353"/>
                </a:cubicBezTo>
                <a:cubicBezTo>
                  <a:pt x="526" y="1350"/>
                  <a:pt x="521" y="1347"/>
                  <a:pt x="516" y="1345"/>
                </a:cubicBezTo>
                <a:cubicBezTo>
                  <a:pt x="505" y="1339"/>
                  <a:pt x="495" y="1332"/>
                  <a:pt x="485" y="1326"/>
                </a:cubicBezTo>
                <a:cubicBezTo>
                  <a:pt x="484" y="1326"/>
                  <a:pt x="485" y="1326"/>
                  <a:pt x="483" y="1326"/>
                </a:cubicBezTo>
                <a:cubicBezTo>
                  <a:pt x="449" y="1303"/>
                  <a:pt x="414" y="1280"/>
                  <a:pt x="384" y="1251"/>
                </a:cubicBezTo>
                <a:cubicBezTo>
                  <a:pt x="383" y="1250"/>
                  <a:pt x="382" y="1250"/>
                  <a:pt x="381" y="1249"/>
                </a:cubicBezTo>
                <a:cubicBezTo>
                  <a:pt x="380" y="1248"/>
                  <a:pt x="379" y="1247"/>
                  <a:pt x="377" y="1246"/>
                </a:cubicBezTo>
                <a:cubicBezTo>
                  <a:pt x="374" y="1243"/>
                  <a:pt x="371" y="1240"/>
                  <a:pt x="367" y="1236"/>
                </a:cubicBezTo>
                <a:cubicBezTo>
                  <a:pt x="366" y="1234"/>
                  <a:pt x="364" y="1232"/>
                  <a:pt x="362" y="1231"/>
                </a:cubicBezTo>
                <a:cubicBezTo>
                  <a:pt x="361" y="1230"/>
                  <a:pt x="360" y="1229"/>
                  <a:pt x="359" y="1228"/>
                </a:cubicBezTo>
                <a:cubicBezTo>
                  <a:pt x="358" y="1227"/>
                  <a:pt x="357" y="1226"/>
                  <a:pt x="357" y="1225"/>
                </a:cubicBezTo>
                <a:cubicBezTo>
                  <a:pt x="353" y="1221"/>
                  <a:pt x="350" y="1217"/>
                  <a:pt x="347" y="1213"/>
                </a:cubicBezTo>
                <a:cubicBezTo>
                  <a:pt x="343" y="1210"/>
                  <a:pt x="340" y="1207"/>
                  <a:pt x="337" y="1204"/>
                </a:cubicBezTo>
                <a:cubicBezTo>
                  <a:pt x="334" y="1201"/>
                  <a:pt x="332" y="1198"/>
                  <a:pt x="331" y="1195"/>
                </a:cubicBezTo>
                <a:cubicBezTo>
                  <a:pt x="329" y="1194"/>
                  <a:pt x="328" y="1193"/>
                  <a:pt x="326" y="1192"/>
                </a:cubicBezTo>
                <a:cubicBezTo>
                  <a:pt x="326" y="1189"/>
                  <a:pt x="323" y="1187"/>
                  <a:pt x="320" y="1184"/>
                </a:cubicBezTo>
                <a:cubicBezTo>
                  <a:pt x="317" y="1180"/>
                  <a:pt x="314" y="1177"/>
                  <a:pt x="313" y="1173"/>
                </a:cubicBezTo>
                <a:cubicBezTo>
                  <a:pt x="309" y="1169"/>
                  <a:pt x="306" y="1165"/>
                  <a:pt x="302" y="1161"/>
                </a:cubicBezTo>
                <a:cubicBezTo>
                  <a:pt x="299" y="1156"/>
                  <a:pt x="295" y="1151"/>
                  <a:pt x="292" y="1146"/>
                </a:cubicBezTo>
                <a:cubicBezTo>
                  <a:pt x="284" y="1135"/>
                  <a:pt x="278" y="1124"/>
                  <a:pt x="271" y="1115"/>
                </a:cubicBezTo>
                <a:cubicBezTo>
                  <a:pt x="270" y="1113"/>
                  <a:pt x="270" y="1111"/>
                  <a:pt x="270" y="1110"/>
                </a:cubicBezTo>
                <a:cubicBezTo>
                  <a:pt x="265" y="1104"/>
                  <a:pt x="261" y="1097"/>
                  <a:pt x="258" y="1091"/>
                </a:cubicBezTo>
                <a:cubicBezTo>
                  <a:pt x="254" y="1084"/>
                  <a:pt x="250" y="1077"/>
                  <a:pt x="247" y="1071"/>
                </a:cubicBezTo>
                <a:cubicBezTo>
                  <a:pt x="240" y="1057"/>
                  <a:pt x="235" y="1043"/>
                  <a:pt x="227" y="1030"/>
                </a:cubicBezTo>
                <a:cubicBezTo>
                  <a:pt x="226" y="1023"/>
                  <a:pt x="223" y="1017"/>
                  <a:pt x="220" y="1011"/>
                </a:cubicBezTo>
                <a:cubicBezTo>
                  <a:pt x="219" y="1008"/>
                  <a:pt x="217" y="1005"/>
                  <a:pt x="216" y="1002"/>
                </a:cubicBezTo>
                <a:cubicBezTo>
                  <a:pt x="215" y="999"/>
                  <a:pt x="214" y="996"/>
                  <a:pt x="214" y="992"/>
                </a:cubicBezTo>
                <a:cubicBezTo>
                  <a:pt x="212" y="989"/>
                  <a:pt x="210" y="985"/>
                  <a:pt x="209" y="981"/>
                </a:cubicBezTo>
                <a:cubicBezTo>
                  <a:pt x="208" y="978"/>
                  <a:pt x="207" y="974"/>
                  <a:pt x="205" y="970"/>
                </a:cubicBezTo>
                <a:cubicBezTo>
                  <a:pt x="201" y="949"/>
                  <a:pt x="194" y="928"/>
                  <a:pt x="189" y="906"/>
                </a:cubicBezTo>
                <a:cubicBezTo>
                  <a:pt x="188" y="900"/>
                  <a:pt x="187" y="894"/>
                  <a:pt x="186" y="888"/>
                </a:cubicBezTo>
                <a:cubicBezTo>
                  <a:pt x="185" y="882"/>
                  <a:pt x="184" y="876"/>
                  <a:pt x="184" y="870"/>
                </a:cubicBezTo>
                <a:cubicBezTo>
                  <a:pt x="182" y="861"/>
                  <a:pt x="182" y="861"/>
                  <a:pt x="182" y="861"/>
                </a:cubicBezTo>
                <a:cubicBezTo>
                  <a:pt x="182" y="860"/>
                  <a:pt x="182" y="858"/>
                  <a:pt x="182" y="857"/>
                </a:cubicBezTo>
                <a:cubicBezTo>
                  <a:pt x="181" y="852"/>
                  <a:pt x="181" y="852"/>
                  <a:pt x="181" y="852"/>
                </a:cubicBezTo>
                <a:cubicBezTo>
                  <a:pt x="179" y="834"/>
                  <a:pt x="179" y="834"/>
                  <a:pt x="179" y="834"/>
                </a:cubicBezTo>
                <a:cubicBezTo>
                  <a:pt x="178" y="828"/>
                  <a:pt x="178" y="822"/>
                  <a:pt x="178" y="816"/>
                </a:cubicBezTo>
                <a:cubicBezTo>
                  <a:pt x="177" y="798"/>
                  <a:pt x="177" y="798"/>
                  <a:pt x="177" y="798"/>
                </a:cubicBezTo>
                <a:cubicBezTo>
                  <a:pt x="177" y="792"/>
                  <a:pt x="177" y="786"/>
                  <a:pt x="177" y="780"/>
                </a:cubicBezTo>
                <a:cubicBezTo>
                  <a:pt x="177" y="774"/>
                  <a:pt x="177" y="767"/>
                  <a:pt x="178" y="761"/>
                </a:cubicBezTo>
                <a:cubicBezTo>
                  <a:pt x="177" y="756"/>
                  <a:pt x="177" y="756"/>
                  <a:pt x="177" y="756"/>
                </a:cubicBezTo>
                <a:cubicBezTo>
                  <a:pt x="176" y="754"/>
                  <a:pt x="177" y="754"/>
                  <a:pt x="178" y="755"/>
                </a:cubicBezTo>
                <a:cubicBezTo>
                  <a:pt x="178" y="749"/>
                  <a:pt x="178" y="743"/>
                  <a:pt x="178" y="737"/>
                </a:cubicBezTo>
                <a:cubicBezTo>
                  <a:pt x="179" y="731"/>
                  <a:pt x="179" y="726"/>
                  <a:pt x="180" y="720"/>
                </a:cubicBezTo>
                <a:cubicBezTo>
                  <a:pt x="180" y="715"/>
                  <a:pt x="180" y="709"/>
                  <a:pt x="181" y="703"/>
                </a:cubicBezTo>
                <a:cubicBezTo>
                  <a:pt x="182" y="697"/>
                  <a:pt x="183" y="691"/>
                  <a:pt x="183" y="685"/>
                </a:cubicBezTo>
                <a:cubicBezTo>
                  <a:pt x="184" y="683"/>
                  <a:pt x="185" y="682"/>
                  <a:pt x="186" y="681"/>
                </a:cubicBezTo>
                <a:cubicBezTo>
                  <a:pt x="186" y="678"/>
                  <a:pt x="185" y="678"/>
                  <a:pt x="185" y="677"/>
                </a:cubicBezTo>
                <a:cubicBezTo>
                  <a:pt x="184" y="676"/>
                  <a:pt x="184" y="674"/>
                  <a:pt x="186" y="671"/>
                </a:cubicBezTo>
                <a:cubicBezTo>
                  <a:pt x="187" y="670"/>
                  <a:pt x="186" y="673"/>
                  <a:pt x="186" y="675"/>
                </a:cubicBezTo>
                <a:cubicBezTo>
                  <a:pt x="187" y="672"/>
                  <a:pt x="188" y="667"/>
                  <a:pt x="187" y="666"/>
                </a:cubicBezTo>
                <a:cubicBezTo>
                  <a:pt x="197" y="619"/>
                  <a:pt x="211" y="574"/>
                  <a:pt x="230" y="530"/>
                </a:cubicBezTo>
                <a:cubicBezTo>
                  <a:pt x="231" y="527"/>
                  <a:pt x="232" y="524"/>
                  <a:pt x="233" y="522"/>
                </a:cubicBezTo>
                <a:cubicBezTo>
                  <a:pt x="237" y="514"/>
                  <a:pt x="237" y="514"/>
                  <a:pt x="237" y="514"/>
                </a:cubicBezTo>
                <a:cubicBezTo>
                  <a:pt x="245" y="498"/>
                  <a:pt x="245" y="498"/>
                  <a:pt x="245" y="498"/>
                </a:cubicBezTo>
                <a:cubicBezTo>
                  <a:pt x="246" y="495"/>
                  <a:pt x="247" y="492"/>
                  <a:pt x="249" y="490"/>
                </a:cubicBezTo>
                <a:cubicBezTo>
                  <a:pt x="253" y="482"/>
                  <a:pt x="253" y="482"/>
                  <a:pt x="253" y="482"/>
                </a:cubicBezTo>
                <a:cubicBezTo>
                  <a:pt x="256" y="477"/>
                  <a:pt x="258" y="471"/>
                  <a:pt x="261" y="466"/>
                </a:cubicBezTo>
                <a:cubicBezTo>
                  <a:pt x="270" y="451"/>
                  <a:pt x="270" y="451"/>
                  <a:pt x="270" y="451"/>
                </a:cubicBezTo>
                <a:cubicBezTo>
                  <a:pt x="274" y="446"/>
                  <a:pt x="276" y="441"/>
                  <a:pt x="280" y="436"/>
                </a:cubicBezTo>
                <a:cubicBezTo>
                  <a:pt x="290" y="421"/>
                  <a:pt x="290" y="421"/>
                  <a:pt x="290" y="421"/>
                </a:cubicBezTo>
                <a:cubicBezTo>
                  <a:pt x="291" y="419"/>
                  <a:pt x="293" y="416"/>
                  <a:pt x="295" y="414"/>
                </a:cubicBezTo>
                <a:cubicBezTo>
                  <a:pt x="300" y="407"/>
                  <a:pt x="300" y="407"/>
                  <a:pt x="300" y="407"/>
                </a:cubicBezTo>
                <a:cubicBezTo>
                  <a:pt x="328" y="369"/>
                  <a:pt x="360" y="333"/>
                  <a:pt x="396" y="302"/>
                </a:cubicBezTo>
                <a:cubicBezTo>
                  <a:pt x="433" y="271"/>
                  <a:pt x="473" y="244"/>
                  <a:pt x="516" y="221"/>
                </a:cubicBezTo>
                <a:cubicBezTo>
                  <a:pt x="517" y="220"/>
                  <a:pt x="518" y="219"/>
                  <a:pt x="518" y="218"/>
                </a:cubicBezTo>
                <a:cubicBezTo>
                  <a:pt x="524" y="216"/>
                  <a:pt x="531" y="213"/>
                  <a:pt x="537" y="210"/>
                </a:cubicBezTo>
                <a:cubicBezTo>
                  <a:pt x="542" y="207"/>
                  <a:pt x="548" y="204"/>
                  <a:pt x="554" y="202"/>
                </a:cubicBezTo>
                <a:cubicBezTo>
                  <a:pt x="560" y="199"/>
                  <a:pt x="567" y="196"/>
                  <a:pt x="573" y="194"/>
                </a:cubicBezTo>
                <a:cubicBezTo>
                  <a:pt x="576" y="192"/>
                  <a:pt x="579" y="191"/>
                  <a:pt x="582" y="190"/>
                </a:cubicBezTo>
                <a:cubicBezTo>
                  <a:pt x="585" y="189"/>
                  <a:pt x="588" y="189"/>
                  <a:pt x="592" y="188"/>
                </a:cubicBezTo>
                <a:cubicBezTo>
                  <a:pt x="596" y="186"/>
                  <a:pt x="599" y="182"/>
                  <a:pt x="600" y="184"/>
                </a:cubicBezTo>
                <a:cubicBezTo>
                  <a:pt x="604" y="181"/>
                  <a:pt x="614" y="178"/>
                  <a:pt x="621" y="177"/>
                </a:cubicBezTo>
                <a:cubicBezTo>
                  <a:pt x="623" y="176"/>
                  <a:pt x="624" y="175"/>
                  <a:pt x="626" y="174"/>
                </a:cubicBezTo>
                <a:cubicBezTo>
                  <a:pt x="634" y="172"/>
                  <a:pt x="643" y="170"/>
                  <a:pt x="652" y="167"/>
                </a:cubicBezTo>
                <a:cubicBezTo>
                  <a:pt x="663" y="164"/>
                  <a:pt x="674" y="163"/>
                  <a:pt x="685" y="160"/>
                </a:cubicBezTo>
                <a:cubicBezTo>
                  <a:pt x="693" y="159"/>
                  <a:pt x="693" y="159"/>
                  <a:pt x="693" y="159"/>
                </a:cubicBezTo>
                <a:cubicBezTo>
                  <a:pt x="702" y="157"/>
                  <a:pt x="702" y="157"/>
                  <a:pt x="702" y="157"/>
                </a:cubicBezTo>
                <a:cubicBezTo>
                  <a:pt x="718" y="154"/>
                  <a:pt x="718" y="154"/>
                  <a:pt x="718" y="154"/>
                </a:cubicBezTo>
                <a:cubicBezTo>
                  <a:pt x="724" y="153"/>
                  <a:pt x="729" y="153"/>
                  <a:pt x="735" y="152"/>
                </a:cubicBezTo>
                <a:cubicBezTo>
                  <a:pt x="740" y="152"/>
                  <a:pt x="746" y="151"/>
                  <a:pt x="751" y="151"/>
                </a:cubicBezTo>
                <a:cubicBezTo>
                  <a:pt x="754" y="150"/>
                  <a:pt x="757" y="150"/>
                  <a:pt x="760" y="150"/>
                </a:cubicBezTo>
                <a:cubicBezTo>
                  <a:pt x="768" y="150"/>
                  <a:pt x="768" y="150"/>
                  <a:pt x="768" y="150"/>
                </a:cubicBezTo>
                <a:cubicBezTo>
                  <a:pt x="774" y="150"/>
                  <a:pt x="779" y="150"/>
                  <a:pt x="785" y="151"/>
                </a:cubicBezTo>
                <a:cubicBezTo>
                  <a:pt x="786" y="150"/>
                  <a:pt x="788" y="150"/>
                  <a:pt x="790" y="149"/>
                </a:cubicBezTo>
                <a:cubicBezTo>
                  <a:pt x="797" y="151"/>
                  <a:pt x="810" y="151"/>
                  <a:pt x="814" y="149"/>
                </a:cubicBezTo>
                <a:cubicBezTo>
                  <a:pt x="816" y="150"/>
                  <a:pt x="815" y="150"/>
                  <a:pt x="817" y="151"/>
                </a:cubicBezTo>
                <a:cubicBezTo>
                  <a:pt x="821" y="148"/>
                  <a:pt x="825" y="150"/>
                  <a:pt x="828" y="151"/>
                </a:cubicBezTo>
                <a:cubicBezTo>
                  <a:pt x="834" y="150"/>
                  <a:pt x="840" y="150"/>
                  <a:pt x="847" y="151"/>
                </a:cubicBezTo>
                <a:cubicBezTo>
                  <a:pt x="854" y="151"/>
                  <a:pt x="862" y="152"/>
                  <a:pt x="869" y="153"/>
                </a:cubicBezTo>
                <a:cubicBezTo>
                  <a:pt x="871" y="154"/>
                  <a:pt x="871" y="155"/>
                  <a:pt x="870" y="155"/>
                </a:cubicBezTo>
                <a:cubicBezTo>
                  <a:pt x="873" y="156"/>
                  <a:pt x="875" y="153"/>
                  <a:pt x="881" y="155"/>
                </a:cubicBezTo>
                <a:cubicBezTo>
                  <a:pt x="882" y="155"/>
                  <a:pt x="881" y="154"/>
                  <a:pt x="880" y="154"/>
                </a:cubicBezTo>
                <a:cubicBezTo>
                  <a:pt x="884" y="154"/>
                  <a:pt x="887" y="156"/>
                  <a:pt x="891" y="155"/>
                </a:cubicBezTo>
                <a:cubicBezTo>
                  <a:pt x="893" y="155"/>
                  <a:pt x="892" y="156"/>
                  <a:pt x="891" y="156"/>
                </a:cubicBezTo>
                <a:cubicBezTo>
                  <a:pt x="895" y="156"/>
                  <a:pt x="903" y="156"/>
                  <a:pt x="910" y="157"/>
                </a:cubicBezTo>
                <a:cubicBezTo>
                  <a:pt x="913" y="160"/>
                  <a:pt x="906" y="157"/>
                  <a:pt x="903" y="158"/>
                </a:cubicBezTo>
                <a:cubicBezTo>
                  <a:pt x="906" y="158"/>
                  <a:pt x="910" y="158"/>
                  <a:pt x="914" y="159"/>
                </a:cubicBezTo>
                <a:cubicBezTo>
                  <a:pt x="917" y="159"/>
                  <a:pt x="921" y="160"/>
                  <a:pt x="925" y="160"/>
                </a:cubicBezTo>
                <a:cubicBezTo>
                  <a:pt x="936" y="161"/>
                  <a:pt x="936" y="161"/>
                  <a:pt x="936" y="161"/>
                </a:cubicBezTo>
                <a:cubicBezTo>
                  <a:pt x="939" y="162"/>
                  <a:pt x="943" y="162"/>
                  <a:pt x="947" y="163"/>
                </a:cubicBezTo>
                <a:cubicBezTo>
                  <a:pt x="948" y="164"/>
                  <a:pt x="950" y="165"/>
                  <a:pt x="952" y="166"/>
                </a:cubicBezTo>
                <a:cubicBezTo>
                  <a:pt x="950" y="168"/>
                  <a:pt x="955" y="166"/>
                  <a:pt x="950" y="164"/>
                </a:cubicBezTo>
                <a:cubicBezTo>
                  <a:pt x="957" y="164"/>
                  <a:pt x="963" y="166"/>
                  <a:pt x="972" y="167"/>
                </a:cubicBezTo>
                <a:cubicBezTo>
                  <a:pt x="973" y="169"/>
                  <a:pt x="982" y="171"/>
                  <a:pt x="976" y="171"/>
                </a:cubicBezTo>
                <a:cubicBezTo>
                  <a:pt x="980" y="173"/>
                  <a:pt x="981" y="170"/>
                  <a:pt x="988" y="175"/>
                </a:cubicBezTo>
                <a:cubicBezTo>
                  <a:pt x="994" y="175"/>
                  <a:pt x="985" y="172"/>
                  <a:pt x="984" y="171"/>
                </a:cubicBezTo>
                <a:cubicBezTo>
                  <a:pt x="993" y="172"/>
                  <a:pt x="1000" y="177"/>
                  <a:pt x="1009" y="177"/>
                </a:cubicBezTo>
                <a:cubicBezTo>
                  <a:pt x="1010" y="178"/>
                  <a:pt x="1008" y="178"/>
                  <a:pt x="1006" y="178"/>
                </a:cubicBezTo>
                <a:cubicBezTo>
                  <a:pt x="1008" y="179"/>
                  <a:pt x="1011" y="179"/>
                  <a:pt x="1013" y="181"/>
                </a:cubicBezTo>
                <a:cubicBezTo>
                  <a:pt x="1011" y="178"/>
                  <a:pt x="1017" y="182"/>
                  <a:pt x="1022" y="182"/>
                </a:cubicBezTo>
                <a:cubicBezTo>
                  <a:pt x="1027" y="184"/>
                  <a:pt x="1032" y="186"/>
                  <a:pt x="1037" y="188"/>
                </a:cubicBezTo>
                <a:cubicBezTo>
                  <a:pt x="1042" y="190"/>
                  <a:pt x="1048" y="191"/>
                  <a:pt x="1053" y="193"/>
                </a:cubicBezTo>
                <a:cubicBezTo>
                  <a:pt x="1058" y="195"/>
                  <a:pt x="1063" y="196"/>
                  <a:pt x="1068" y="198"/>
                </a:cubicBezTo>
                <a:cubicBezTo>
                  <a:pt x="1073" y="200"/>
                  <a:pt x="1077" y="203"/>
                  <a:pt x="1081" y="206"/>
                </a:cubicBezTo>
                <a:cubicBezTo>
                  <a:pt x="1083" y="205"/>
                  <a:pt x="1088" y="207"/>
                  <a:pt x="1092" y="208"/>
                </a:cubicBezTo>
                <a:cubicBezTo>
                  <a:pt x="1094" y="209"/>
                  <a:pt x="1097" y="210"/>
                  <a:pt x="1099" y="211"/>
                </a:cubicBezTo>
                <a:cubicBezTo>
                  <a:pt x="1101" y="212"/>
                  <a:pt x="1103" y="213"/>
                  <a:pt x="1105" y="214"/>
                </a:cubicBezTo>
                <a:cubicBezTo>
                  <a:pt x="1104" y="215"/>
                  <a:pt x="1102" y="214"/>
                  <a:pt x="1099" y="213"/>
                </a:cubicBezTo>
                <a:cubicBezTo>
                  <a:pt x="1096" y="211"/>
                  <a:pt x="1093" y="209"/>
                  <a:pt x="1090" y="209"/>
                </a:cubicBezTo>
                <a:cubicBezTo>
                  <a:pt x="1092" y="211"/>
                  <a:pt x="1094" y="211"/>
                  <a:pt x="1095" y="213"/>
                </a:cubicBezTo>
                <a:cubicBezTo>
                  <a:pt x="1088" y="211"/>
                  <a:pt x="1081" y="210"/>
                  <a:pt x="1074" y="207"/>
                </a:cubicBezTo>
                <a:cubicBezTo>
                  <a:pt x="1075" y="206"/>
                  <a:pt x="1071" y="203"/>
                  <a:pt x="1066" y="202"/>
                </a:cubicBezTo>
                <a:cubicBezTo>
                  <a:pt x="1062" y="200"/>
                  <a:pt x="1056" y="199"/>
                  <a:pt x="1054" y="199"/>
                </a:cubicBezTo>
                <a:cubicBezTo>
                  <a:pt x="1057" y="201"/>
                  <a:pt x="1061" y="202"/>
                  <a:pt x="1064" y="204"/>
                </a:cubicBezTo>
                <a:cubicBezTo>
                  <a:pt x="1066" y="205"/>
                  <a:pt x="1068" y="206"/>
                  <a:pt x="1070" y="207"/>
                </a:cubicBezTo>
                <a:cubicBezTo>
                  <a:pt x="1073" y="208"/>
                  <a:pt x="1075" y="209"/>
                  <a:pt x="1077" y="210"/>
                </a:cubicBezTo>
                <a:cubicBezTo>
                  <a:pt x="1081" y="212"/>
                  <a:pt x="1085" y="213"/>
                  <a:pt x="1089" y="215"/>
                </a:cubicBezTo>
                <a:cubicBezTo>
                  <a:pt x="1093" y="216"/>
                  <a:pt x="1097" y="217"/>
                  <a:pt x="1101" y="218"/>
                </a:cubicBezTo>
                <a:cubicBezTo>
                  <a:pt x="1101" y="219"/>
                  <a:pt x="1098" y="218"/>
                  <a:pt x="1096" y="218"/>
                </a:cubicBezTo>
                <a:cubicBezTo>
                  <a:pt x="1103" y="221"/>
                  <a:pt x="1117" y="229"/>
                  <a:pt x="1119" y="226"/>
                </a:cubicBezTo>
                <a:cubicBezTo>
                  <a:pt x="1124" y="227"/>
                  <a:pt x="1121" y="229"/>
                  <a:pt x="1123" y="230"/>
                </a:cubicBezTo>
                <a:cubicBezTo>
                  <a:pt x="1126" y="231"/>
                  <a:pt x="1129" y="233"/>
                  <a:pt x="1132" y="234"/>
                </a:cubicBezTo>
                <a:cubicBezTo>
                  <a:pt x="1135" y="235"/>
                  <a:pt x="1138" y="237"/>
                  <a:pt x="1140" y="238"/>
                </a:cubicBezTo>
                <a:cubicBezTo>
                  <a:pt x="1143" y="239"/>
                  <a:pt x="1146" y="241"/>
                  <a:pt x="1149" y="242"/>
                </a:cubicBezTo>
                <a:cubicBezTo>
                  <a:pt x="1152" y="243"/>
                  <a:pt x="1155" y="245"/>
                  <a:pt x="1159" y="246"/>
                </a:cubicBezTo>
                <a:cubicBezTo>
                  <a:pt x="1167" y="252"/>
                  <a:pt x="1174" y="257"/>
                  <a:pt x="1182" y="262"/>
                </a:cubicBezTo>
                <a:cubicBezTo>
                  <a:pt x="1190" y="268"/>
                  <a:pt x="1198" y="273"/>
                  <a:pt x="1207" y="277"/>
                </a:cubicBezTo>
                <a:cubicBezTo>
                  <a:pt x="1210" y="279"/>
                  <a:pt x="1212" y="281"/>
                  <a:pt x="1215" y="283"/>
                </a:cubicBezTo>
                <a:cubicBezTo>
                  <a:pt x="1217" y="285"/>
                  <a:pt x="1220" y="287"/>
                  <a:pt x="1223" y="289"/>
                </a:cubicBezTo>
                <a:cubicBezTo>
                  <a:pt x="1229" y="293"/>
                  <a:pt x="1234" y="296"/>
                  <a:pt x="1238" y="298"/>
                </a:cubicBezTo>
                <a:cubicBezTo>
                  <a:pt x="1242" y="302"/>
                  <a:pt x="1247" y="307"/>
                  <a:pt x="1253" y="312"/>
                </a:cubicBezTo>
                <a:cubicBezTo>
                  <a:pt x="1257" y="314"/>
                  <a:pt x="1260" y="317"/>
                  <a:pt x="1263" y="319"/>
                </a:cubicBezTo>
                <a:cubicBezTo>
                  <a:pt x="1266" y="322"/>
                  <a:pt x="1270" y="325"/>
                  <a:pt x="1273" y="328"/>
                </a:cubicBezTo>
                <a:cubicBezTo>
                  <a:pt x="1276" y="331"/>
                  <a:pt x="1280" y="334"/>
                  <a:pt x="1283" y="337"/>
                </a:cubicBezTo>
                <a:cubicBezTo>
                  <a:pt x="1285" y="339"/>
                  <a:pt x="1285" y="339"/>
                  <a:pt x="1285" y="339"/>
                </a:cubicBezTo>
                <a:cubicBezTo>
                  <a:pt x="1288" y="341"/>
                  <a:pt x="1288" y="341"/>
                  <a:pt x="1288" y="341"/>
                </a:cubicBezTo>
                <a:cubicBezTo>
                  <a:pt x="1289" y="343"/>
                  <a:pt x="1291" y="345"/>
                  <a:pt x="1292" y="346"/>
                </a:cubicBezTo>
                <a:cubicBezTo>
                  <a:pt x="1295" y="350"/>
                  <a:pt x="1298" y="353"/>
                  <a:pt x="1300" y="356"/>
                </a:cubicBezTo>
                <a:cubicBezTo>
                  <a:pt x="1303" y="360"/>
                  <a:pt x="1305" y="363"/>
                  <a:pt x="1307" y="367"/>
                </a:cubicBezTo>
                <a:cubicBezTo>
                  <a:pt x="1307" y="357"/>
                  <a:pt x="1321" y="380"/>
                  <a:pt x="1324" y="376"/>
                </a:cubicBezTo>
                <a:cubicBezTo>
                  <a:pt x="1326" y="378"/>
                  <a:pt x="1329" y="380"/>
                  <a:pt x="1332" y="383"/>
                </a:cubicBezTo>
                <a:cubicBezTo>
                  <a:pt x="1334" y="385"/>
                  <a:pt x="1337" y="388"/>
                  <a:pt x="1337" y="391"/>
                </a:cubicBezTo>
                <a:cubicBezTo>
                  <a:pt x="1342" y="396"/>
                  <a:pt x="1347" y="401"/>
                  <a:pt x="1351" y="406"/>
                </a:cubicBezTo>
                <a:cubicBezTo>
                  <a:pt x="1356" y="411"/>
                  <a:pt x="1359" y="417"/>
                  <a:pt x="1363" y="423"/>
                </a:cubicBezTo>
                <a:cubicBezTo>
                  <a:pt x="1365" y="425"/>
                  <a:pt x="1367" y="428"/>
                  <a:pt x="1369" y="431"/>
                </a:cubicBezTo>
                <a:cubicBezTo>
                  <a:pt x="1369" y="433"/>
                  <a:pt x="1370" y="434"/>
                  <a:pt x="1371" y="435"/>
                </a:cubicBezTo>
                <a:cubicBezTo>
                  <a:pt x="1373" y="440"/>
                  <a:pt x="1373" y="440"/>
                  <a:pt x="1373" y="440"/>
                </a:cubicBezTo>
                <a:cubicBezTo>
                  <a:pt x="1376" y="446"/>
                  <a:pt x="1379" y="452"/>
                  <a:pt x="1381" y="458"/>
                </a:cubicBezTo>
                <a:cubicBezTo>
                  <a:pt x="1384" y="460"/>
                  <a:pt x="1387" y="463"/>
                  <a:pt x="1388" y="461"/>
                </a:cubicBezTo>
                <a:cubicBezTo>
                  <a:pt x="1390" y="465"/>
                  <a:pt x="1391" y="469"/>
                  <a:pt x="1392" y="473"/>
                </a:cubicBezTo>
                <a:cubicBezTo>
                  <a:pt x="1395" y="476"/>
                  <a:pt x="1396" y="479"/>
                  <a:pt x="1398" y="483"/>
                </a:cubicBezTo>
                <a:cubicBezTo>
                  <a:pt x="1401" y="483"/>
                  <a:pt x="1402" y="487"/>
                  <a:pt x="1405" y="488"/>
                </a:cubicBezTo>
                <a:cubicBezTo>
                  <a:pt x="1405" y="486"/>
                  <a:pt x="1402" y="484"/>
                  <a:pt x="1402" y="482"/>
                </a:cubicBezTo>
                <a:cubicBezTo>
                  <a:pt x="1407" y="488"/>
                  <a:pt x="1413" y="498"/>
                  <a:pt x="1417" y="509"/>
                </a:cubicBezTo>
                <a:cubicBezTo>
                  <a:pt x="1418" y="512"/>
                  <a:pt x="1420" y="515"/>
                  <a:pt x="1421" y="517"/>
                </a:cubicBezTo>
                <a:cubicBezTo>
                  <a:pt x="1422" y="520"/>
                  <a:pt x="1422" y="523"/>
                  <a:pt x="1423" y="526"/>
                </a:cubicBezTo>
                <a:cubicBezTo>
                  <a:pt x="1425" y="531"/>
                  <a:pt x="1426" y="537"/>
                  <a:pt x="1427" y="542"/>
                </a:cubicBezTo>
                <a:cubicBezTo>
                  <a:pt x="1429" y="542"/>
                  <a:pt x="1431" y="544"/>
                  <a:pt x="1433" y="547"/>
                </a:cubicBezTo>
                <a:cubicBezTo>
                  <a:pt x="1434" y="550"/>
                  <a:pt x="1435" y="554"/>
                  <a:pt x="1436" y="558"/>
                </a:cubicBezTo>
                <a:cubicBezTo>
                  <a:pt x="1439" y="561"/>
                  <a:pt x="1442" y="565"/>
                  <a:pt x="1445" y="569"/>
                </a:cubicBezTo>
                <a:cubicBezTo>
                  <a:pt x="1447" y="573"/>
                  <a:pt x="1450" y="577"/>
                  <a:pt x="1452" y="582"/>
                </a:cubicBezTo>
                <a:cubicBezTo>
                  <a:pt x="1457" y="591"/>
                  <a:pt x="1461" y="601"/>
                  <a:pt x="1465" y="611"/>
                </a:cubicBezTo>
                <a:cubicBezTo>
                  <a:pt x="1465" y="613"/>
                  <a:pt x="1464" y="616"/>
                  <a:pt x="1464" y="619"/>
                </a:cubicBezTo>
                <a:cubicBezTo>
                  <a:pt x="1466" y="616"/>
                  <a:pt x="1469" y="629"/>
                  <a:pt x="1472" y="635"/>
                </a:cubicBezTo>
                <a:cubicBezTo>
                  <a:pt x="1471" y="635"/>
                  <a:pt x="1471" y="636"/>
                  <a:pt x="1470" y="635"/>
                </a:cubicBezTo>
                <a:cubicBezTo>
                  <a:pt x="1471" y="637"/>
                  <a:pt x="1471" y="639"/>
                  <a:pt x="1472" y="642"/>
                </a:cubicBezTo>
                <a:cubicBezTo>
                  <a:pt x="1473" y="644"/>
                  <a:pt x="1473" y="646"/>
                  <a:pt x="1474" y="648"/>
                </a:cubicBezTo>
                <a:cubicBezTo>
                  <a:pt x="1475" y="653"/>
                  <a:pt x="1476" y="657"/>
                  <a:pt x="1477" y="661"/>
                </a:cubicBezTo>
                <a:cubicBezTo>
                  <a:pt x="1478" y="666"/>
                  <a:pt x="1480" y="670"/>
                  <a:pt x="1481" y="674"/>
                </a:cubicBezTo>
                <a:cubicBezTo>
                  <a:pt x="1482" y="678"/>
                  <a:pt x="1483" y="681"/>
                  <a:pt x="1485" y="685"/>
                </a:cubicBezTo>
                <a:cubicBezTo>
                  <a:pt x="1487" y="695"/>
                  <a:pt x="1489" y="706"/>
                  <a:pt x="1491" y="718"/>
                </a:cubicBezTo>
                <a:cubicBezTo>
                  <a:pt x="1493" y="729"/>
                  <a:pt x="1496" y="739"/>
                  <a:pt x="1498" y="747"/>
                </a:cubicBezTo>
                <a:cubicBezTo>
                  <a:pt x="1498" y="754"/>
                  <a:pt x="1500" y="764"/>
                  <a:pt x="1501" y="773"/>
                </a:cubicBezTo>
                <a:cubicBezTo>
                  <a:pt x="1503" y="783"/>
                  <a:pt x="1504" y="792"/>
                  <a:pt x="1505" y="798"/>
                </a:cubicBezTo>
                <a:cubicBezTo>
                  <a:pt x="1507" y="807"/>
                  <a:pt x="1508" y="816"/>
                  <a:pt x="1509" y="825"/>
                </a:cubicBezTo>
                <a:cubicBezTo>
                  <a:pt x="1509" y="829"/>
                  <a:pt x="1510" y="833"/>
                  <a:pt x="1511" y="837"/>
                </a:cubicBezTo>
                <a:cubicBezTo>
                  <a:pt x="1511" y="839"/>
                  <a:pt x="1511" y="841"/>
                  <a:pt x="1512" y="843"/>
                </a:cubicBezTo>
                <a:cubicBezTo>
                  <a:pt x="1512" y="845"/>
                  <a:pt x="1512" y="846"/>
                  <a:pt x="1513" y="848"/>
                </a:cubicBezTo>
                <a:cubicBezTo>
                  <a:pt x="1513" y="843"/>
                  <a:pt x="1515" y="843"/>
                  <a:pt x="1516" y="841"/>
                </a:cubicBezTo>
                <a:cubicBezTo>
                  <a:pt x="1517" y="845"/>
                  <a:pt x="1515" y="848"/>
                  <a:pt x="1516" y="852"/>
                </a:cubicBezTo>
                <a:cubicBezTo>
                  <a:pt x="1517" y="849"/>
                  <a:pt x="1517" y="846"/>
                  <a:pt x="1517" y="844"/>
                </a:cubicBezTo>
                <a:cubicBezTo>
                  <a:pt x="1518" y="842"/>
                  <a:pt x="1518" y="840"/>
                  <a:pt x="1519" y="839"/>
                </a:cubicBezTo>
                <a:cubicBezTo>
                  <a:pt x="1516" y="832"/>
                  <a:pt x="1521" y="820"/>
                  <a:pt x="1518" y="818"/>
                </a:cubicBezTo>
                <a:cubicBezTo>
                  <a:pt x="1517" y="814"/>
                  <a:pt x="1520" y="812"/>
                  <a:pt x="1521" y="809"/>
                </a:cubicBezTo>
                <a:cubicBezTo>
                  <a:pt x="1520" y="800"/>
                  <a:pt x="1520" y="791"/>
                  <a:pt x="1520" y="782"/>
                </a:cubicBezTo>
                <a:cubicBezTo>
                  <a:pt x="1522" y="791"/>
                  <a:pt x="1522" y="794"/>
                  <a:pt x="1525" y="805"/>
                </a:cubicBezTo>
                <a:cubicBezTo>
                  <a:pt x="1525" y="797"/>
                  <a:pt x="1525" y="788"/>
                  <a:pt x="1525" y="779"/>
                </a:cubicBezTo>
                <a:cubicBezTo>
                  <a:pt x="1525" y="776"/>
                  <a:pt x="1525" y="774"/>
                  <a:pt x="1525" y="772"/>
                </a:cubicBezTo>
                <a:cubicBezTo>
                  <a:pt x="1524" y="769"/>
                  <a:pt x="1524" y="767"/>
                  <a:pt x="1524" y="764"/>
                </a:cubicBezTo>
                <a:cubicBezTo>
                  <a:pt x="1524" y="760"/>
                  <a:pt x="1523" y="755"/>
                  <a:pt x="1523" y="750"/>
                </a:cubicBezTo>
                <a:cubicBezTo>
                  <a:pt x="1522" y="745"/>
                  <a:pt x="1522" y="740"/>
                  <a:pt x="1521" y="735"/>
                </a:cubicBezTo>
                <a:cubicBezTo>
                  <a:pt x="1520" y="730"/>
                  <a:pt x="1520" y="725"/>
                  <a:pt x="1519" y="720"/>
                </a:cubicBezTo>
                <a:cubicBezTo>
                  <a:pt x="1518" y="715"/>
                  <a:pt x="1517" y="710"/>
                  <a:pt x="1516" y="705"/>
                </a:cubicBezTo>
                <a:cubicBezTo>
                  <a:pt x="1515" y="700"/>
                  <a:pt x="1513" y="695"/>
                  <a:pt x="1512" y="691"/>
                </a:cubicBezTo>
                <a:cubicBezTo>
                  <a:pt x="1511" y="687"/>
                  <a:pt x="1511" y="684"/>
                  <a:pt x="1512" y="680"/>
                </a:cubicBezTo>
                <a:cubicBezTo>
                  <a:pt x="1511" y="680"/>
                  <a:pt x="1510" y="680"/>
                  <a:pt x="1510" y="681"/>
                </a:cubicBezTo>
                <a:cubicBezTo>
                  <a:pt x="1509" y="677"/>
                  <a:pt x="1508" y="673"/>
                  <a:pt x="1507" y="669"/>
                </a:cubicBezTo>
                <a:cubicBezTo>
                  <a:pt x="1510" y="663"/>
                  <a:pt x="1501" y="648"/>
                  <a:pt x="1497" y="641"/>
                </a:cubicBezTo>
                <a:cubicBezTo>
                  <a:pt x="1497" y="637"/>
                  <a:pt x="1500" y="643"/>
                  <a:pt x="1502" y="646"/>
                </a:cubicBezTo>
                <a:cubicBezTo>
                  <a:pt x="1501" y="643"/>
                  <a:pt x="1501" y="637"/>
                  <a:pt x="1502" y="637"/>
                </a:cubicBezTo>
                <a:cubicBezTo>
                  <a:pt x="1505" y="643"/>
                  <a:pt x="1504" y="645"/>
                  <a:pt x="1507" y="649"/>
                </a:cubicBezTo>
                <a:cubicBezTo>
                  <a:pt x="1508" y="646"/>
                  <a:pt x="1503" y="643"/>
                  <a:pt x="1505" y="640"/>
                </a:cubicBezTo>
                <a:cubicBezTo>
                  <a:pt x="1503" y="635"/>
                  <a:pt x="1503" y="638"/>
                  <a:pt x="1502" y="634"/>
                </a:cubicBezTo>
                <a:cubicBezTo>
                  <a:pt x="1501" y="633"/>
                  <a:pt x="1500" y="631"/>
                  <a:pt x="1500" y="629"/>
                </a:cubicBezTo>
                <a:cubicBezTo>
                  <a:pt x="1502" y="629"/>
                  <a:pt x="1505" y="634"/>
                  <a:pt x="1506" y="634"/>
                </a:cubicBezTo>
                <a:cubicBezTo>
                  <a:pt x="1506" y="635"/>
                  <a:pt x="1506" y="637"/>
                  <a:pt x="1507" y="638"/>
                </a:cubicBezTo>
                <a:cubicBezTo>
                  <a:pt x="1504" y="635"/>
                  <a:pt x="1508" y="647"/>
                  <a:pt x="1509" y="652"/>
                </a:cubicBezTo>
                <a:cubicBezTo>
                  <a:pt x="1509" y="654"/>
                  <a:pt x="1508" y="653"/>
                  <a:pt x="1508" y="656"/>
                </a:cubicBezTo>
                <a:cubicBezTo>
                  <a:pt x="1510" y="662"/>
                  <a:pt x="1512" y="665"/>
                  <a:pt x="1514" y="668"/>
                </a:cubicBezTo>
                <a:cubicBezTo>
                  <a:pt x="1515" y="671"/>
                  <a:pt x="1517" y="675"/>
                  <a:pt x="1518" y="680"/>
                </a:cubicBezTo>
                <a:cubicBezTo>
                  <a:pt x="1517" y="681"/>
                  <a:pt x="1514" y="671"/>
                  <a:pt x="1512" y="668"/>
                </a:cubicBezTo>
                <a:cubicBezTo>
                  <a:pt x="1513" y="673"/>
                  <a:pt x="1515" y="683"/>
                  <a:pt x="1517" y="680"/>
                </a:cubicBezTo>
                <a:cubicBezTo>
                  <a:pt x="1517" y="687"/>
                  <a:pt x="1518" y="693"/>
                  <a:pt x="1520" y="700"/>
                </a:cubicBezTo>
                <a:cubicBezTo>
                  <a:pt x="1522" y="707"/>
                  <a:pt x="1524" y="713"/>
                  <a:pt x="1525" y="720"/>
                </a:cubicBezTo>
                <a:cubicBezTo>
                  <a:pt x="1526" y="716"/>
                  <a:pt x="1525" y="712"/>
                  <a:pt x="1524" y="708"/>
                </a:cubicBezTo>
                <a:cubicBezTo>
                  <a:pt x="1523" y="706"/>
                  <a:pt x="1522" y="703"/>
                  <a:pt x="1522" y="701"/>
                </a:cubicBezTo>
                <a:cubicBezTo>
                  <a:pt x="1521" y="699"/>
                  <a:pt x="1520" y="697"/>
                  <a:pt x="1520" y="695"/>
                </a:cubicBezTo>
                <a:cubicBezTo>
                  <a:pt x="1521" y="696"/>
                  <a:pt x="1522" y="698"/>
                  <a:pt x="1523" y="701"/>
                </a:cubicBezTo>
                <a:cubicBezTo>
                  <a:pt x="1524" y="703"/>
                  <a:pt x="1525" y="706"/>
                  <a:pt x="1525" y="709"/>
                </a:cubicBezTo>
                <a:cubicBezTo>
                  <a:pt x="1526" y="715"/>
                  <a:pt x="1527" y="721"/>
                  <a:pt x="1526" y="726"/>
                </a:cubicBezTo>
                <a:cubicBezTo>
                  <a:pt x="1529" y="736"/>
                  <a:pt x="1531" y="747"/>
                  <a:pt x="1530" y="758"/>
                </a:cubicBezTo>
                <a:cubicBezTo>
                  <a:pt x="1531" y="762"/>
                  <a:pt x="1532" y="766"/>
                  <a:pt x="1532" y="770"/>
                </a:cubicBezTo>
                <a:cubicBezTo>
                  <a:pt x="1533" y="774"/>
                  <a:pt x="1533" y="779"/>
                  <a:pt x="1534" y="783"/>
                </a:cubicBezTo>
                <a:cubicBezTo>
                  <a:pt x="1534" y="791"/>
                  <a:pt x="1535" y="800"/>
                  <a:pt x="1535" y="808"/>
                </a:cubicBezTo>
                <a:cubicBezTo>
                  <a:pt x="1535" y="816"/>
                  <a:pt x="1535" y="825"/>
                  <a:pt x="1535" y="833"/>
                </a:cubicBezTo>
                <a:cubicBezTo>
                  <a:pt x="1535" y="837"/>
                  <a:pt x="1535" y="841"/>
                  <a:pt x="1535" y="846"/>
                </a:cubicBezTo>
                <a:cubicBezTo>
                  <a:pt x="1535" y="850"/>
                  <a:pt x="1535" y="854"/>
                  <a:pt x="1535" y="858"/>
                </a:cubicBezTo>
                <a:cubicBezTo>
                  <a:pt x="1537" y="855"/>
                  <a:pt x="1537" y="851"/>
                  <a:pt x="1538" y="848"/>
                </a:cubicBezTo>
                <a:cubicBezTo>
                  <a:pt x="1539" y="844"/>
                  <a:pt x="1539" y="840"/>
                  <a:pt x="1541" y="837"/>
                </a:cubicBezTo>
                <a:cubicBezTo>
                  <a:pt x="1540" y="829"/>
                  <a:pt x="1541" y="821"/>
                  <a:pt x="1544" y="813"/>
                </a:cubicBezTo>
                <a:cubicBezTo>
                  <a:pt x="1543" y="810"/>
                  <a:pt x="1543" y="812"/>
                  <a:pt x="1542" y="810"/>
                </a:cubicBezTo>
                <a:cubicBezTo>
                  <a:pt x="1545" y="804"/>
                  <a:pt x="1543" y="798"/>
                  <a:pt x="1544" y="792"/>
                </a:cubicBezTo>
                <a:cubicBezTo>
                  <a:pt x="1545" y="789"/>
                  <a:pt x="1546" y="793"/>
                  <a:pt x="1547" y="797"/>
                </a:cubicBezTo>
                <a:cubicBezTo>
                  <a:pt x="1548" y="789"/>
                  <a:pt x="1547" y="781"/>
                  <a:pt x="1547" y="774"/>
                </a:cubicBezTo>
                <a:cubicBezTo>
                  <a:pt x="1548" y="768"/>
                  <a:pt x="1549" y="777"/>
                  <a:pt x="1550" y="773"/>
                </a:cubicBezTo>
                <a:cubicBezTo>
                  <a:pt x="1551" y="762"/>
                  <a:pt x="1547" y="756"/>
                  <a:pt x="1546" y="743"/>
                </a:cubicBezTo>
                <a:cubicBezTo>
                  <a:pt x="1548" y="739"/>
                  <a:pt x="1551" y="754"/>
                  <a:pt x="1552" y="759"/>
                </a:cubicBezTo>
                <a:cubicBezTo>
                  <a:pt x="1552" y="757"/>
                  <a:pt x="1553" y="754"/>
                  <a:pt x="1553" y="752"/>
                </a:cubicBezTo>
                <a:cubicBezTo>
                  <a:pt x="1553" y="751"/>
                  <a:pt x="1552" y="753"/>
                  <a:pt x="1552" y="753"/>
                </a:cubicBezTo>
                <a:cubicBezTo>
                  <a:pt x="1551" y="748"/>
                  <a:pt x="1552" y="744"/>
                  <a:pt x="1550" y="742"/>
                </a:cubicBezTo>
                <a:cubicBezTo>
                  <a:pt x="1551" y="739"/>
                  <a:pt x="1551" y="741"/>
                  <a:pt x="1552" y="738"/>
                </a:cubicBezTo>
                <a:cubicBezTo>
                  <a:pt x="1550" y="728"/>
                  <a:pt x="1549" y="719"/>
                  <a:pt x="1549" y="709"/>
                </a:cubicBezTo>
                <a:cubicBezTo>
                  <a:pt x="1548" y="706"/>
                  <a:pt x="1547" y="706"/>
                  <a:pt x="1546" y="709"/>
                </a:cubicBezTo>
                <a:cubicBezTo>
                  <a:pt x="1544" y="706"/>
                  <a:pt x="1544" y="703"/>
                  <a:pt x="1543" y="700"/>
                </a:cubicBezTo>
                <a:cubicBezTo>
                  <a:pt x="1545" y="697"/>
                  <a:pt x="1546" y="696"/>
                  <a:pt x="1548" y="695"/>
                </a:cubicBezTo>
                <a:cubicBezTo>
                  <a:pt x="1548" y="698"/>
                  <a:pt x="1549" y="701"/>
                  <a:pt x="1550" y="704"/>
                </a:cubicBezTo>
                <a:cubicBezTo>
                  <a:pt x="1550" y="707"/>
                  <a:pt x="1551" y="711"/>
                  <a:pt x="1552" y="714"/>
                </a:cubicBezTo>
                <a:cubicBezTo>
                  <a:pt x="1554" y="720"/>
                  <a:pt x="1556" y="725"/>
                  <a:pt x="1558" y="727"/>
                </a:cubicBezTo>
                <a:cubicBezTo>
                  <a:pt x="1559" y="734"/>
                  <a:pt x="1559" y="734"/>
                  <a:pt x="1559" y="734"/>
                </a:cubicBezTo>
                <a:cubicBezTo>
                  <a:pt x="1559" y="736"/>
                  <a:pt x="1559" y="738"/>
                  <a:pt x="1559" y="740"/>
                </a:cubicBezTo>
                <a:cubicBezTo>
                  <a:pt x="1560" y="745"/>
                  <a:pt x="1560" y="749"/>
                  <a:pt x="1561" y="754"/>
                </a:cubicBezTo>
                <a:cubicBezTo>
                  <a:pt x="1561" y="763"/>
                  <a:pt x="1562" y="772"/>
                  <a:pt x="1561" y="780"/>
                </a:cubicBezTo>
                <a:cubicBezTo>
                  <a:pt x="1564" y="776"/>
                  <a:pt x="1563" y="789"/>
                  <a:pt x="1562" y="797"/>
                </a:cubicBezTo>
                <a:cubicBezTo>
                  <a:pt x="1561" y="799"/>
                  <a:pt x="1563" y="789"/>
                  <a:pt x="1561" y="786"/>
                </a:cubicBezTo>
                <a:cubicBezTo>
                  <a:pt x="1559" y="794"/>
                  <a:pt x="1563" y="802"/>
                  <a:pt x="1563" y="810"/>
                </a:cubicBezTo>
                <a:cubicBezTo>
                  <a:pt x="1562" y="815"/>
                  <a:pt x="1561" y="806"/>
                  <a:pt x="1561" y="814"/>
                </a:cubicBezTo>
                <a:cubicBezTo>
                  <a:pt x="1564" y="816"/>
                  <a:pt x="1563" y="836"/>
                  <a:pt x="1561" y="846"/>
                </a:cubicBezTo>
                <a:cubicBezTo>
                  <a:pt x="1563" y="855"/>
                  <a:pt x="1561" y="865"/>
                  <a:pt x="1560" y="877"/>
                </a:cubicBezTo>
                <a:cubicBezTo>
                  <a:pt x="1563" y="879"/>
                  <a:pt x="1562" y="867"/>
                  <a:pt x="1563" y="863"/>
                </a:cubicBezTo>
                <a:cubicBezTo>
                  <a:pt x="1563" y="868"/>
                  <a:pt x="1564" y="877"/>
                  <a:pt x="1563" y="887"/>
                </a:cubicBezTo>
                <a:cubicBezTo>
                  <a:pt x="1562" y="897"/>
                  <a:pt x="1560" y="907"/>
                  <a:pt x="1558" y="916"/>
                </a:cubicBezTo>
                <a:cubicBezTo>
                  <a:pt x="1559" y="922"/>
                  <a:pt x="1556" y="936"/>
                  <a:pt x="1553" y="948"/>
                </a:cubicBezTo>
                <a:cubicBezTo>
                  <a:pt x="1552" y="954"/>
                  <a:pt x="1552" y="960"/>
                  <a:pt x="1551" y="965"/>
                </a:cubicBezTo>
                <a:cubicBezTo>
                  <a:pt x="1551" y="970"/>
                  <a:pt x="1551" y="973"/>
                  <a:pt x="1552" y="974"/>
                </a:cubicBezTo>
                <a:cubicBezTo>
                  <a:pt x="1549" y="985"/>
                  <a:pt x="1551" y="990"/>
                  <a:pt x="1548" y="998"/>
                </a:cubicBezTo>
                <a:cubicBezTo>
                  <a:pt x="1546" y="998"/>
                  <a:pt x="1548" y="992"/>
                  <a:pt x="1546" y="992"/>
                </a:cubicBezTo>
                <a:cubicBezTo>
                  <a:pt x="1546" y="995"/>
                  <a:pt x="1545" y="998"/>
                  <a:pt x="1545" y="1001"/>
                </a:cubicBezTo>
                <a:cubicBezTo>
                  <a:pt x="1544" y="1004"/>
                  <a:pt x="1544" y="1007"/>
                  <a:pt x="1544" y="1010"/>
                </a:cubicBezTo>
                <a:cubicBezTo>
                  <a:pt x="1543" y="1015"/>
                  <a:pt x="1542" y="1021"/>
                  <a:pt x="1542" y="1025"/>
                </a:cubicBezTo>
                <a:cubicBezTo>
                  <a:pt x="1541" y="1035"/>
                  <a:pt x="1541" y="1042"/>
                  <a:pt x="1544" y="1044"/>
                </a:cubicBezTo>
                <a:cubicBezTo>
                  <a:pt x="1546" y="1039"/>
                  <a:pt x="1551" y="1030"/>
                  <a:pt x="1552" y="1033"/>
                </a:cubicBezTo>
                <a:cubicBezTo>
                  <a:pt x="1555" y="1027"/>
                  <a:pt x="1558" y="1019"/>
                  <a:pt x="1560" y="1013"/>
                </a:cubicBezTo>
                <a:cubicBezTo>
                  <a:pt x="1563" y="1006"/>
                  <a:pt x="1566" y="1001"/>
                  <a:pt x="1569" y="1000"/>
                </a:cubicBezTo>
                <a:cubicBezTo>
                  <a:pt x="1568" y="993"/>
                  <a:pt x="1572" y="983"/>
                  <a:pt x="1570" y="981"/>
                </a:cubicBezTo>
                <a:cubicBezTo>
                  <a:pt x="1569" y="982"/>
                  <a:pt x="1569" y="985"/>
                  <a:pt x="1569" y="987"/>
                </a:cubicBezTo>
                <a:cubicBezTo>
                  <a:pt x="1567" y="989"/>
                  <a:pt x="1568" y="986"/>
                  <a:pt x="1568" y="982"/>
                </a:cubicBezTo>
                <a:cubicBezTo>
                  <a:pt x="1571" y="978"/>
                  <a:pt x="1572" y="975"/>
                  <a:pt x="1573" y="971"/>
                </a:cubicBezTo>
                <a:cubicBezTo>
                  <a:pt x="1575" y="967"/>
                  <a:pt x="1576" y="969"/>
                  <a:pt x="1575" y="973"/>
                </a:cubicBezTo>
                <a:cubicBezTo>
                  <a:pt x="1576" y="971"/>
                  <a:pt x="1577" y="970"/>
                  <a:pt x="1577" y="968"/>
                </a:cubicBezTo>
                <a:cubicBezTo>
                  <a:pt x="1577" y="967"/>
                  <a:pt x="1577" y="966"/>
                  <a:pt x="1576" y="965"/>
                </a:cubicBezTo>
                <a:cubicBezTo>
                  <a:pt x="1579" y="961"/>
                  <a:pt x="1580" y="954"/>
                  <a:pt x="1582" y="945"/>
                </a:cubicBezTo>
                <a:cubicBezTo>
                  <a:pt x="1583" y="937"/>
                  <a:pt x="1584" y="928"/>
                  <a:pt x="1584" y="921"/>
                </a:cubicBezTo>
                <a:cubicBezTo>
                  <a:pt x="1587" y="913"/>
                  <a:pt x="1588" y="904"/>
                  <a:pt x="1588" y="895"/>
                </a:cubicBezTo>
                <a:cubicBezTo>
                  <a:pt x="1588" y="893"/>
                  <a:pt x="1588" y="891"/>
                  <a:pt x="1588" y="889"/>
                </a:cubicBezTo>
                <a:cubicBezTo>
                  <a:pt x="1588" y="886"/>
                  <a:pt x="1588" y="884"/>
                  <a:pt x="1588" y="882"/>
                </a:cubicBezTo>
                <a:cubicBezTo>
                  <a:pt x="1588" y="877"/>
                  <a:pt x="1587" y="873"/>
                  <a:pt x="1587" y="868"/>
                </a:cubicBezTo>
                <a:cubicBezTo>
                  <a:pt x="1587" y="867"/>
                  <a:pt x="1588" y="866"/>
                  <a:pt x="1588" y="866"/>
                </a:cubicBezTo>
                <a:cubicBezTo>
                  <a:pt x="1592" y="873"/>
                  <a:pt x="1590" y="890"/>
                  <a:pt x="1591" y="899"/>
                </a:cubicBezTo>
                <a:cubicBezTo>
                  <a:pt x="1593" y="897"/>
                  <a:pt x="1593" y="893"/>
                  <a:pt x="1595" y="891"/>
                </a:cubicBezTo>
                <a:cubicBezTo>
                  <a:pt x="1594" y="877"/>
                  <a:pt x="1594" y="867"/>
                  <a:pt x="1595" y="856"/>
                </a:cubicBezTo>
                <a:cubicBezTo>
                  <a:pt x="1595" y="854"/>
                  <a:pt x="1595" y="851"/>
                  <a:pt x="1595" y="849"/>
                </a:cubicBezTo>
                <a:cubicBezTo>
                  <a:pt x="1595" y="846"/>
                  <a:pt x="1595" y="843"/>
                  <a:pt x="1595" y="840"/>
                </a:cubicBezTo>
                <a:cubicBezTo>
                  <a:pt x="1595" y="835"/>
                  <a:pt x="1595" y="829"/>
                  <a:pt x="1595" y="823"/>
                </a:cubicBezTo>
                <a:cubicBezTo>
                  <a:pt x="1595" y="822"/>
                  <a:pt x="1596" y="823"/>
                  <a:pt x="1596" y="821"/>
                </a:cubicBezTo>
                <a:cubicBezTo>
                  <a:pt x="1596" y="831"/>
                  <a:pt x="1597" y="845"/>
                  <a:pt x="1599" y="850"/>
                </a:cubicBezTo>
                <a:cubicBezTo>
                  <a:pt x="1601" y="846"/>
                  <a:pt x="1599" y="842"/>
                  <a:pt x="1601" y="838"/>
                </a:cubicBezTo>
                <a:cubicBezTo>
                  <a:pt x="1599" y="840"/>
                  <a:pt x="1599" y="835"/>
                  <a:pt x="1600" y="830"/>
                </a:cubicBezTo>
                <a:cubicBezTo>
                  <a:pt x="1599" y="831"/>
                  <a:pt x="1598" y="831"/>
                  <a:pt x="1597" y="829"/>
                </a:cubicBezTo>
                <a:cubicBezTo>
                  <a:pt x="1598" y="825"/>
                  <a:pt x="1598" y="818"/>
                  <a:pt x="1597" y="812"/>
                </a:cubicBezTo>
                <a:cubicBezTo>
                  <a:pt x="1597" y="807"/>
                  <a:pt x="1596" y="802"/>
                  <a:pt x="1594" y="804"/>
                </a:cubicBezTo>
                <a:cubicBezTo>
                  <a:pt x="1593" y="800"/>
                  <a:pt x="1597" y="803"/>
                  <a:pt x="1595" y="797"/>
                </a:cubicBezTo>
                <a:cubicBezTo>
                  <a:pt x="1596" y="796"/>
                  <a:pt x="1596" y="803"/>
                  <a:pt x="1598" y="800"/>
                </a:cubicBezTo>
                <a:cubicBezTo>
                  <a:pt x="1598" y="794"/>
                  <a:pt x="1595" y="789"/>
                  <a:pt x="1594" y="791"/>
                </a:cubicBezTo>
                <a:cubicBezTo>
                  <a:pt x="1593" y="787"/>
                  <a:pt x="1596" y="787"/>
                  <a:pt x="1597" y="784"/>
                </a:cubicBezTo>
                <a:cubicBezTo>
                  <a:pt x="1596" y="775"/>
                  <a:pt x="1595" y="780"/>
                  <a:pt x="1593" y="775"/>
                </a:cubicBezTo>
                <a:cubicBezTo>
                  <a:pt x="1593" y="771"/>
                  <a:pt x="1595" y="770"/>
                  <a:pt x="1595" y="773"/>
                </a:cubicBezTo>
                <a:cubicBezTo>
                  <a:pt x="1596" y="766"/>
                  <a:pt x="1593" y="768"/>
                  <a:pt x="1592" y="766"/>
                </a:cubicBezTo>
                <a:cubicBezTo>
                  <a:pt x="1593" y="764"/>
                  <a:pt x="1593" y="758"/>
                  <a:pt x="1595" y="758"/>
                </a:cubicBezTo>
                <a:cubicBezTo>
                  <a:pt x="1596" y="761"/>
                  <a:pt x="1596" y="765"/>
                  <a:pt x="1597" y="768"/>
                </a:cubicBezTo>
                <a:cubicBezTo>
                  <a:pt x="1598" y="760"/>
                  <a:pt x="1595" y="755"/>
                  <a:pt x="1593" y="756"/>
                </a:cubicBezTo>
                <a:cubicBezTo>
                  <a:pt x="1593" y="751"/>
                  <a:pt x="1593" y="745"/>
                  <a:pt x="1592" y="741"/>
                </a:cubicBezTo>
                <a:cubicBezTo>
                  <a:pt x="1591" y="736"/>
                  <a:pt x="1590" y="732"/>
                  <a:pt x="1588" y="728"/>
                </a:cubicBezTo>
                <a:cubicBezTo>
                  <a:pt x="1589" y="721"/>
                  <a:pt x="1591" y="729"/>
                  <a:pt x="1591" y="726"/>
                </a:cubicBezTo>
                <a:cubicBezTo>
                  <a:pt x="1593" y="732"/>
                  <a:pt x="1593" y="738"/>
                  <a:pt x="1594" y="744"/>
                </a:cubicBezTo>
                <a:cubicBezTo>
                  <a:pt x="1595" y="738"/>
                  <a:pt x="1597" y="738"/>
                  <a:pt x="1599" y="745"/>
                </a:cubicBezTo>
                <a:cubicBezTo>
                  <a:pt x="1600" y="741"/>
                  <a:pt x="1599" y="737"/>
                  <a:pt x="1597" y="737"/>
                </a:cubicBezTo>
                <a:cubicBezTo>
                  <a:pt x="1598" y="736"/>
                  <a:pt x="1598" y="735"/>
                  <a:pt x="1598" y="733"/>
                </a:cubicBezTo>
                <a:cubicBezTo>
                  <a:pt x="1598" y="731"/>
                  <a:pt x="1598" y="729"/>
                  <a:pt x="1599" y="728"/>
                </a:cubicBezTo>
                <a:cubicBezTo>
                  <a:pt x="1596" y="720"/>
                  <a:pt x="1596" y="712"/>
                  <a:pt x="1595" y="700"/>
                </a:cubicBezTo>
                <a:cubicBezTo>
                  <a:pt x="1596" y="698"/>
                  <a:pt x="1598" y="709"/>
                  <a:pt x="1596" y="711"/>
                </a:cubicBezTo>
                <a:cubicBezTo>
                  <a:pt x="1596" y="713"/>
                  <a:pt x="1597" y="712"/>
                  <a:pt x="1597" y="711"/>
                </a:cubicBezTo>
                <a:cubicBezTo>
                  <a:pt x="1597" y="712"/>
                  <a:pt x="1598" y="713"/>
                  <a:pt x="1598" y="714"/>
                </a:cubicBezTo>
                <a:cubicBezTo>
                  <a:pt x="1599" y="708"/>
                  <a:pt x="1597" y="702"/>
                  <a:pt x="1596" y="696"/>
                </a:cubicBezTo>
                <a:cubicBezTo>
                  <a:pt x="1597" y="693"/>
                  <a:pt x="1599" y="696"/>
                  <a:pt x="1600" y="693"/>
                </a:cubicBezTo>
                <a:cubicBezTo>
                  <a:pt x="1598" y="690"/>
                  <a:pt x="1599" y="690"/>
                  <a:pt x="1597" y="684"/>
                </a:cubicBezTo>
                <a:cubicBezTo>
                  <a:pt x="1597" y="678"/>
                  <a:pt x="1598" y="680"/>
                  <a:pt x="1599" y="677"/>
                </a:cubicBezTo>
                <a:cubicBezTo>
                  <a:pt x="1598" y="673"/>
                  <a:pt x="1597" y="674"/>
                  <a:pt x="1596" y="672"/>
                </a:cubicBezTo>
                <a:cubicBezTo>
                  <a:pt x="1596" y="668"/>
                  <a:pt x="1598" y="672"/>
                  <a:pt x="1598" y="666"/>
                </a:cubicBezTo>
                <a:cubicBezTo>
                  <a:pt x="1597" y="661"/>
                  <a:pt x="1596" y="657"/>
                  <a:pt x="1595" y="652"/>
                </a:cubicBezTo>
                <a:cubicBezTo>
                  <a:pt x="1594" y="648"/>
                  <a:pt x="1594" y="643"/>
                  <a:pt x="1593" y="639"/>
                </a:cubicBezTo>
                <a:cubicBezTo>
                  <a:pt x="1594" y="635"/>
                  <a:pt x="1594" y="642"/>
                  <a:pt x="1597" y="646"/>
                </a:cubicBezTo>
                <a:cubicBezTo>
                  <a:pt x="1597" y="642"/>
                  <a:pt x="1594" y="637"/>
                  <a:pt x="1595" y="633"/>
                </a:cubicBezTo>
                <a:cubicBezTo>
                  <a:pt x="1594" y="633"/>
                  <a:pt x="1593" y="629"/>
                  <a:pt x="1593" y="631"/>
                </a:cubicBezTo>
                <a:cubicBezTo>
                  <a:pt x="1592" y="626"/>
                  <a:pt x="1591" y="620"/>
                  <a:pt x="1590" y="615"/>
                </a:cubicBezTo>
                <a:cubicBezTo>
                  <a:pt x="1588" y="609"/>
                  <a:pt x="1587" y="604"/>
                  <a:pt x="1585" y="598"/>
                </a:cubicBezTo>
                <a:cubicBezTo>
                  <a:pt x="1582" y="587"/>
                  <a:pt x="1579" y="576"/>
                  <a:pt x="1576" y="566"/>
                </a:cubicBezTo>
                <a:cubicBezTo>
                  <a:pt x="1575" y="564"/>
                  <a:pt x="1575" y="567"/>
                  <a:pt x="1575" y="569"/>
                </a:cubicBezTo>
                <a:cubicBezTo>
                  <a:pt x="1573" y="565"/>
                  <a:pt x="1571" y="562"/>
                  <a:pt x="1570" y="559"/>
                </a:cubicBezTo>
                <a:cubicBezTo>
                  <a:pt x="1573" y="555"/>
                  <a:pt x="1570" y="548"/>
                  <a:pt x="1567" y="540"/>
                </a:cubicBezTo>
                <a:cubicBezTo>
                  <a:pt x="1563" y="532"/>
                  <a:pt x="1558" y="524"/>
                  <a:pt x="1557" y="518"/>
                </a:cubicBezTo>
                <a:cubicBezTo>
                  <a:pt x="1560" y="519"/>
                  <a:pt x="1563" y="524"/>
                  <a:pt x="1566" y="529"/>
                </a:cubicBezTo>
                <a:cubicBezTo>
                  <a:pt x="1567" y="532"/>
                  <a:pt x="1568" y="535"/>
                  <a:pt x="1570" y="538"/>
                </a:cubicBezTo>
                <a:cubicBezTo>
                  <a:pt x="1571" y="542"/>
                  <a:pt x="1572" y="545"/>
                  <a:pt x="1574" y="548"/>
                </a:cubicBezTo>
                <a:cubicBezTo>
                  <a:pt x="1573" y="544"/>
                  <a:pt x="1572" y="541"/>
                  <a:pt x="1571" y="538"/>
                </a:cubicBezTo>
                <a:cubicBezTo>
                  <a:pt x="1570" y="535"/>
                  <a:pt x="1569" y="533"/>
                  <a:pt x="1570" y="531"/>
                </a:cubicBezTo>
                <a:cubicBezTo>
                  <a:pt x="1568" y="528"/>
                  <a:pt x="1566" y="526"/>
                  <a:pt x="1565" y="523"/>
                </a:cubicBezTo>
                <a:cubicBezTo>
                  <a:pt x="1564" y="519"/>
                  <a:pt x="1565" y="520"/>
                  <a:pt x="1565" y="518"/>
                </a:cubicBezTo>
                <a:cubicBezTo>
                  <a:pt x="1567" y="522"/>
                  <a:pt x="1570" y="526"/>
                  <a:pt x="1570" y="530"/>
                </a:cubicBezTo>
                <a:cubicBezTo>
                  <a:pt x="1571" y="527"/>
                  <a:pt x="1572" y="533"/>
                  <a:pt x="1574" y="534"/>
                </a:cubicBezTo>
                <a:cubicBezTo>
                  <a:pt x="1575" y="526"/>
                  <a:pt x="1566" y="521"/>
                  <a:pt x="1567" y="513"/>
                </a:cubicBezTo>
                <a:cubicBezTo>
                  <a:pt x="1565" y="510"/>
                  <a:pt x="1562" y="507"/>
                  <a:pt x="1560" y="504"/>
                </a:cubicBezTo>
                <a:cubicBezTo>
                  <a:pt x="1558" y="501"/>
                  <a:pt x="1555" y="498"/>
                  <a:pt x="1553" y="496"/>
                </a:cubicBezTo>
                <a:cubicBezTo>
                  <a:pt x="1552" y="490"/>
                  <a:pt x="1554" y="492"/>
                  <a:pt x="1556" y="495"/>
                </a:cubicBezTo>
                <a:cubicBezTo>
                  <a:pt x="1557" y="490"/>
                  <a:pt x="1553" y="485"/>
                  <a:pt x="1552" y="480"/>
                </a:cubicBezTo>
                <a:cubicBezTo>
                  <a:pt x="1551" y="482"/>
                  <a:pt x="1549" y="481"/>
                  <a:pt x="1546" y="475"/>
                </a:cubicBezTo>
                <a:cubicBezTo>
                  <a:pt x="1547" y="478"/>
                  <a:pt x="1549" y="481"/>
                  <a:pt x="1549" y="484"/>
                </a:cubicBezTo>
                <a:cubicBezTo>
                  <a:pt x="1546" y="480"/>
                  <a:pt x="1544" y="475"/>
                  <a:pt x="1543" y="470"/>
                </a:cubicBezTo>
                <a:cubicBezTo>
                  <a:pt x="1540" y="466"/>
                  <a:pt x="1537" y="462"/>
                  <a:pt x="1534" y="458"/>
                </a:cubicBezTo>
                <a:cubicBezTo>
                  <a:pt x="1535" y="455"/>
                  <a:pt x="1537" y="460"/>
                  <a:pt x="1533" y="451"/>
                </a:cubicBezTo>
                <a:cubicBezTo>
                  <a:pt x="1531" y="444"/>
                  <a:pt x="1537" y="453"/>
                  <a:pt x="1535" y="447"/>
                </a:cubicBezTo>
                <a:cubicBezTo>
                  <a:pt x="1530" y="446"/>
                  <a:pt x="1528" y="438"/>
                  <a:pt x="1521" y="431"/>
                </a:cubicBezTo>
                <a:cubicBezTo>
                  <a:pt x="1517" y="422"/>
                  <a:pt x="1513" y="414"/>
                  <a:pt x="1510" y="405"/>
                </a:cubicBezTo>
                <a:cubicBezTo>
                  <a:pt x="1503" y="401"/>
                  <a:pt x="1498" y="393"/>
                  <a:pt x="1491" y="385"/>
                </a:cubicBezTo>
                <a:cubicBezTo>
                  <a:pt x="1489" y="379"/>
                  <a:pt x="1496" y="389"/>
                  <a:pt x="1496" y="387"/>
                </a:cubicBezTo>
                <a:cubicBezTo>
                  <a:pt x="1492" y="381"/>
                  <a:pt x="1487" y="375"/>
                  <a:pt x="1483" y="371"/>
                </a:cubicBezTo>
                <a:cubicBezTo>
                  <a:pt x="1478" y="366"/>
                  <a:pt x="1473" y="363"/>
                  <a:pt x="1470" y="361"/>
                </a:cubicBezTo>
                <a:cubicBezTo>
                  <a:pt x="1477" y="373"/>
                  <a:pt x="1484" y="375"/>
                  <a:pt x="1490" y="382"/>
                </a:cubicBezTo>
                <a:cubicBezTo>
                  <a:pt x="1490" y="385"/>
                  <a:pt x="1490" y="385"/>
                  <a:pt x="1488" y="384"/>
                </a:cubicBezTo>
                <a:cubicBezTo>
                  <a:pt x="1490" y="388"/>
                  <a:pt x="1495" y="392"/>
                  <a:pt x="1494" y="389"/>
                </a:cubicBezTo>
                <a:cubicBezTo>
                  <a:pt x="1495" y="392"/>
                  <a:pt x="1496" y="395"/>
                  <a:pt x="1499" y="399"/>
                </a:cubicBezTo>
                <a:cubicBezTo>
                  <a:pt x="1502" y="403"/>
                  <a:pt x="1504" y="407"/>
                  <a:pt x="1507" y="411"/>
                </a:cubicBezTo>
                <a:cubicBezTo>
                  <a:pt x="1513" y="419"/>
                  <a:pt x="1519" y="428"/>
                  <a:pt x="1521" y="437"/>
                </a:cubicBezTo>
                <a:cubicBezTo>
                  <a:pt x="1517" y="433"/>
                  <a:pt x="1511" y="426"/>
                  <a:pt x="1507" y="418"/>
                </a:cubicBezTo>
                <a:cubicBezTo>
                  <a:pt x="1502" y="410"/>
                  <a:pt x="1498" y="402"/>
                  <a:pt x="1494" y="395"/>
                </a:cubicBezTo>
                <a:cubicBezTo>
                  <a:pt x="1489" y="392"/>
                  <a:pt x="1484" y="386"/>
                  <a:pt x="1479" y="378"/>
                </a:cubicBezTo>
                <a:cubicBezTo>
                  <a:pt x="1478" y="376"/>
                  <a:pt x="1477" y="375"/>
                  <a:pt x="1475" y="373"/>
                </a:cubicBezTo>
                <a:cubicBezTo>
                  <a:pt x="1474" y="371"/>
                  <a:pt x="1473" y="369"/>
                  <a:pt x="1471" y="367"/>
                </a:cubicBezTo>
                <a:cubicBezTo>
                  <a:pt x="1469" y="363"/>
                  <a:pt x="1466" y="358"/>
                  <a:pt x="1463" y="354"/>
                </a:cubicBezTo>
                <a:cubicBezTo>
                  <a:pt x="1468" y="358"/>
                  <a:pt x="1472" y="360"/>
                  <a:pt x="1475" y="359"/>
                </a:cubicBezTo>
                <a:cubicBezTo>
                  <a:pt x="1471" y="356"/>
                  <a:pt x="1470" y="353"/>
                  <a:pt x="1466" y="350"/>
                </a:cubicBezTo>
                <a:cubicBezTo>
                  <a:pt x="1465" y="343"/>
                  <a:pt x="1462" y="339"/>
                  <a:pt x="1458" y="336"/>
                </a:cubicBezTo>
                <a:cubicBezTo>
                  <a:pt x="1455" y="332"/>
                  <a:pt x="1452" y="329"/>
                  <a:pt x="1450" y="323"/>
                </a:cubicBezTo>
                <a:cubicBezTo>
                  <a:pt x="1440" y="312"/>
                  <a:pt x="1443" y="316"/>
                  <a:pt x="1434" y="306"/>
                </a:cubicBezTo>
                <a:cubicBezTo>
                  <a:pt x="1436" y="309"/>
                  <a:pt x="1433" y="306"/>
                  <a:pt x="1433" y="308"/>
                </a:cubicBezTo>
                <a:cubicBezTo>
                  <a:pt x="1430" y="305"/>
                  <a:pt x="1428" y="301"/>
                  <a:pt x="1425" y="299"/>
                </a:cubicBezTo>
                <a:cubicBezTo>
                  <a:pt x="1422" y="293"/>
                  <a:pt x="1428" y="299"/>
                  <a:pt x="1430" y="303"/>
                </a:cubicBezTo>
                <a:cubicBezTo>
                  <a:pt x="1431" y="300"/>
                  <a:pt x="1419" y="288"/>
                  <a:pt x="1417" y="289"/>
                </a:cubicBezTo>
                <a:cubicBezTo>
                  <a:pt x="1415" y="287"/>
                  <a:pt x="1413" y="285"/>
                  <a:pt x="1411" y="282"/>
                </a:cubicBezTo>
                <a:cubicBezTo>
                  <a:pt x="1409" y="280"/>
                  <a:pt x="1408" y="278"/>
                  <a:pt x="1407" y="275"/>
                </a:cubicBezTo>
                <a:cubicBezTo>
                  <a:pt x="1401" y="268"/>
                  <a:pt x="1392" y="264"/>
                  <a:pt x="1388" y="257"/>
                </a:cubicBezTo>
                <a:cubicBezTo>
                  <a:pt x="1386" y="251"/>
                  <a:pt x="1394" y="257"/>
                  <a:pt x="1399" y="259"/>
                </a:cubicBezTo>
                <a:cubicBezTo>
                  <a:pt x="1391" y="251"/>
                  <a:pt x="1386" y="249"/>
                  <a:pt x="1376" y="238"/>
                </a:cubicBezTo>
                <a:cubicBezTo>
                  <a:pt x="1373" y="233"/>
                  <a:pt x="1376" y="235"/>
                  <a:pt x="1371" y="230"/>
                </a:cubicBezTo>
                <a:cubicBezTo>
                  <a:pt x="1366" y="228"/>
                  <a:pt x="1377" y="238"/>
                  <a:pt x="1372" y="235"/>
                </a:cubicBezTo>
                <a:cubicBezTo>
                  <a:pt x="1375" y="238"/>
                  <a:pt x="1378" y="242"/>
                  <a:pt x="1382" y="245"/>
                </a:cubicBezTo>
                <a:cubicBezTo>
                  <a:pt x="1382" y="246"/>
                  <a:pt x="1382" y="246"/>
                  <a:pt x="1382" y="247"/>
                </a:cubicBezTo>
                <a:cubicBezTo>
                  <a:pt x="1383" y="248"/>
                  <a:pt x="1384" y="249"/>
                  <a:pt x="1387" y="252"/>
                </a:cubicBezTo>
                <a:cubicBezTo>
                  <a:pt x="1387" y="254"/>
                  <a:pt x="1385" y="252"/>
                  <a:pt x="1383" y="251"/>
                </a:cubicBezTo>
                <a:cubicBezTo>
                  <a:pt x="1380" y="248"/>
                  <a:pt x="1380" y="244"/>
                  <a:pt x="1377" y="241"/>
                </a:cubicBezTo>
                <a:cubicBezTo>
                  <a:pt x="1376" y="242"/>
                  <a:pt x="1373" y="240"/>
                  <a:pt x="1374" y="241"/>
                </a:cubicBezTo>
                <a:cubicBezTo>
                  <a:pt x="1370" y="238"/>
                  <a:pt x="1367" y="234"/>
                  <a:pt x="1364" y="230"/>
                </a:cubicBezTo>
                <a:cubicBezTo>
                  <a:pt x="1363" y="228"/>
                  <a:pt x="1364" y="229"/>
                  <a:pt x="1367" y="231"/>
                </a:cubicBezTo>
                <a:cubicBezTo>
                  <a:pt x="1369" y="233"/>
                  <a:pt x="1367" y="233"/>
                  <a:pt x="1369" y="235"/>
                </a:cubicBezTo>
                <a:cubicBezTo>
                  <a:pt x="1370" y="235"/>
                  <a:pt x="1373" y="236"/>
                  <a:pt x="1371" y="232"/>
                </a:cubicBezTo>
                <a:cubicBezTo>
                  <a:pt x="1366" y="229"/>
                  <a:pt x="1362" y="227"/>
                  <a:pt x="1358" y="223"/>
                </a:cubicBezTo>
                <a:cubicBezTo>
                  <a:pt x="1353" y="220"/>
                  <a:pt x="1349" y="217"/>
                  <a:pt x="1345" y="214"/>
                </a:cubicBezTo>
                <a:cubicBezTo>
                  <a:pt x="1341" y="211"/>
                  <a:pt x="1337" y="208"/>
                  <a:pt x="1333" y="205"/>
                </a:cubicBezTo>
                <a:cubicBezTo>
                  <a:pt x="1329" y="202"/>
                  <a:pt x="1325" y="199"/>
                  <a:pt x="1320" y="196"/>
                </a:cubicBezTo>
                <a:cubicBezTo>
                  <a:pt x="1319" y="194"/>
                  <a:pt x="1318" y="192"/>
                  <a:pt x="1319" y="193"/>
                </a:cubicBezTo>
                <a:cubicBezTo>
                  <a:pt x="1317" y="193"/>
                  <a:pt x="1304" y="184"/>
                  <a:pt x="1296" y="178"/>
                </a:cubicBezTo>
                <a:cubicBezTo>
                  <a:pt x="1296" y="175"/>
                  <a:pt x="1310" y="185"/>
                  <a:pt x="1310" y="184"/>
                </a:cubicBezTo>
                <a:cubicBezTo>
                  <a:pt x="1311" y="188"/>
                  <a:pt x="1315" y="190"/>
                  <a:pt x="1311" y="185"/>
                </a:cubicBezTo>
                <a:cubicBezTo>
                  <a:pt x="1308" y="182"/>
                  <a:pt x="1304" y="180"/>
                  <a:pt x="1301" y="177"/>
                </a:cubicBezTo>
                <a:cubicBezTo>
                  <a:pt x="1299" y="176"/>
                  <a:pt x="1298" y="175"/>
                  <a:pt x="1296" y="174"/>
                </a:cubicBezTo>
                <a:cubicBezTo>
                  <a:pt x="1294" y="173"/>
                  <a:pt x="1293" y="172"/>
                  <a:pt x="1291" y="171"/>
                </a:cubicBezTo>
                <a:cubicBezTo>
                  <a:pt x="1285" y="166"/>
                  <a:pt x="1279" y="162"/>
                  <a:pt x="1274" y="158"/>
                </a:cubicBezTo>
                <a:cubicBezTo>
                  <a:pt x="1272" y="153"/>
                  <a:pt x="1288" y="166"/>
                  <a:pt x="1289" y="164"/>
                </a:cubicBezTo>
                <a:cubicBezTo>
                  <a:pt x="1285" y="160"/>
                  <a:pt x="1284" y="159"/>
                  <a:pt x="1280" y="158"/>
                </a:cubicBezTo>
                <a:cubicBezTo>
                  <a:pt x="1277" y="155"/>
                  <a:pt x="1272" y="151"/>
                  <a:pt x="1267" y="148"/>
                </a:cubicBezTo>
                <a:cubicBezTo>
                  <a:pt x="1261" y="144"/>
                  <a:pt x="1255" y="141"/>
                  <a:pt x="1249" y="137"/>
                </a:cubicBezTo>
                <a:cubicBezTo>
                  <a:pt x="1243" y="134"/>
                  <a:pt x="1237" y="130"/>
                  <a:pt x="1231" y="127"/>
                </a:cubicBezTo>
                <a:cubicBezTo>
                  <a:pt x="1225" y="124"/>
                  <a:pt x="1220" y="122"/>
                  <a:pt x="1215" y="119"/>
                </a:cubicBezTo>
                <a:cubicBezTo>
                  <a:pt x="1212" y="116"/>
                  <a:pt x="1227" y="124"/>
                  <a:pt x="1220" y="118"/>
                </a:cubicBezTo>
                <a:cubicBezTo>
                  <a:pt x="1216" y="119"/>
                  <a:pt x="1210" y="115"/>
                  <a:pt x="1204" y="112"/>
                </a:cubicBezTo>
                <a:cubicBezTo>
                  <a:pt x="1207" y="115"/>
                  <a:pt x="1211" y="118"/>
                  <a:pt x="1215" y="120"/>
                </a:cubicBezTo>
                <a:cubicBezTo>
                  <a:pt x="1215" y="120"/>
                  <a:pt x="1214" y="120"/>
                  <a:pt x="1215" y="121"/>
                </a:cubicBezTo>
                <a:cubicBezTo>
                  <a:pt x="1211" y="120"/>
                  <a:pt x="1207" y="117"/>
                  <a:pt x="1204" y="114"/>
                </a:cubicBezTo>
                <a:cubicBezTo>
                  <a:pt x="1202" y="113"/>
                  <a:pt x="1200" y="112"/>
                  <a:pt x="1198" y="111"/>
                </a:cubicBezTo>
                <a:cubicBezTo>
                  <a:pt x="1196" y="110"/>
                  <a:pt x="1194" y="109"/>
                  <a:pt x="1192" y="108"/>
                </a:cubicBezTo>
                <a:cubicBezTo>
                  <a:pt x="1189" y="107"/>
                  <a:pt x="1191" y="107"/>
                  <a:pt x="1189" y="105"/>
                </a:cubicBezTo>
                <a:cubicBezTo>
                  <a:pt x="1182" y="103"/>
                  <a:pt x="1177" y="98"/>
                  <a:pt x="1170" y="96"/>
                </a:cubicBezTo>
                <a:cubicBezTo>
                  <a:pt x="1168" y="94"/>
                  <a:pt x="1168" y="93"/>
                  <a:pt x="1170" y="93"/>
                </a:cubicBezTo>
                <a:cubicBezTo>
                  <a:pt x="1167" y="91"/>
                  <a:pt x="1163" y="91"/>
                  <a:pt x="1161" y="88"/>
                </a:cubicBezTo>
                <a:cubicBezTo>
                  <a:pt x="1158" y="87"/>
                  <a:pt x="1159" y="88"/>
                  <a:pt x="1160" y="89"/>
                </a:cubicBezTo>
                <a:cubicBezTo>
                  <a:pt x="1148" y="83"/>
                  <a:pt x="1138" y="78"/>
                  <a:pt x="1127" y="73"/>
                </a:cubicBezTo>
                <a:cubicBezTo>
                  <a:pt x="1116" y="69"/>
                  <a:pt x="1106" y="64"/>
                  <a:pt x="1093" y="59"/>
                </a:cubicBezTo>
                <a:cubicBezTo>
                  <a:pt x="1092" y="58"/>
                  <a:pt x="1093" y="58"/>
                  <a:pt x="1097" y="59"/>
                </a:cubicBezTo>
                <a:cubicBezTo>
                  <a:pt x="1095" y="58"/>
                  <a:pt x="1093" y="57"/>
                  <a:pt x="1091" y="56"/>
                </a:cubicBezTo>
                <a:cubicBezTo>
                  <a:pt x="1089" y="55"/>
                  <a:pt x="1087" y="55"/>
                  <a:pt x="1085" y="54"/>
                </a:cubicBezTo>
                <a:cubicBezTo>
                  <a:pt x="1077" y="52"/>
                  <a:pt x="1087" y="57"/>
                  <a:pt x="1080" y="56"/>
                </a:cubicBezTo>
                <a:cubicBezTo>
                  <a:pt x="1075" y="52"/>
                  <a:pt x="1068" y="50"/>
                  <a:pt x="1060" y="49"/>
                </a:cubicBezTo>
                <a:cubicBezTo>
                  <a:pt x="1057" y="47"/>
                  <a:pt x="1061" y="47"/>
                  <a:pt x="1056" y="44"/>
                </a:cubicBezTo>
                <a:cubicBezTo>
                  <a:pt x="1053" y="44"/>
                  <a:pt x="1056" y="47"/>
                  <a:pt x="1053" y="46"/>
                </a:cubicBezTo>
                <a:cubicBezTo>
                  <a:pt x="1047" y="42"/>
                  <a:pt x="1047" y="45"/>
                  <a:pt x="1036" y="42"/>
                </a:cubicBezTo>
                <a:cubicBezTo>
                  <a:pt x="1033" y="40"/>
                  <a:pt x="1036" y="40"/>
                  <a:pt x="1032" y="37"/>
                </a:cubicBezTo>
                <a:cubicBezTo>
                  <a:pt x="1030" y="38"/>
                  <a:pt x="1030" y="38"/>
                  <a:pt x="1032" y="40"/>
                </a:cubicBezTo>
                <a:cubicBezTo>
                  <a:pt x="1027" y="39"/>
                  <a:pt x="1021" y="36"/>
                  <a:pt x="1015" y="34"/>
                </a:cubicBezTo>
                <a:cubicBezTo>
                  <a:pt x="1009" y="31"/>
                  <a:pt x="1005" y="29"/>
                  <a:pt x="1006" y="27"/>
                </a:cubicBezTo>
                <a:cubicBezTo>
                  <a:pt x="992" y="25"/>
                  <a:pt x="1016" y="32"/>
                  <a:pt x="1006" y="33"/>
                </a:cubicBezTo>
                <a:cubicBezTo>
                  <a:pt x="1001" y="31"/>
                  <a:pt x="1003" y="31"/>
                  <a:pt x="997" y="28"/>
                </a:cubicBezTo>
                <a:cubicBezTo>
                  <a:pt x="990" y="28"/>
                  <a:pt x="983" y="24"/>
                  <a:pt x="979" y="26"/>
                </a:cubicBezTo>
                <a:cubicBezTo>
                  <a:pt x="976" y="25"/>
                  <a:pt x="972" y="25"/>
                  <a:pt x="969" y="24"/>
                </a:cubicBezTo>
                <a:cubicBezTo>
                  <a:pt x="967" y="23"/>
                  <a:pt x="964" y="22"/>
                  <a:pt x="964" y="21"/>
                </a:cubicBezTo>
                <a:cubicBezTo>
                  <a:pt x="961" y="21"/>
                  <a:pt x="958" y="21"/>
                  <a:pt x="956" y="21"/>
                </a:cubicBezTo>
                <a:cubicBezTo>
                  <a:pt x="960" y="24"/>
                  <a:pt x="958" y="20"/>
                  <a:pt x="963" y="23"/>
                </a:cubicBezTo>
                <a:cubicBezTo>
                  <a:pt x="960" y="24"/>
                  <a:pt x="954" y="23"/>
                  <a:pt x="947" y="21"/>
                </a:cubicBezTo>
                <a:cubicBezTo>
                  <a:pt x="943" y="21"/>
                  <a:pt x="939" y="20"/>
                  <a:pt x="935" y="19"/>
                </a:cubicBezTo>
                <a:cubicBezTo>
                  <a:pt x="931" y="19"/>
                  <a:pt x="927" y="18"/>
                  <a:pt x="924" y="18"/>
                </a:cubicBezTo>
                <a:cubicBezTo>
                  <a:pt x="927" y="17"/>
                  <a:pt x="926" y="15"/>
                  <a:pt x="933" y="16"/>
                </a:cubicBezTo>
                <a:cubicBezTo>
                  <a:pt x="923" y="12"/>
                  <a:pt x="920" y="17"/>
                  <a:pt x="910" y="16"/>
                </a:cubicBezTo>
                <a:cubicBezTo>
                  <a:pt x="907" y="14"/>
                  <a:pt x="903" y="13"/>
                  <a:pt x="900" y="13"/>
                </a:cubicBezTo>
                <a:cubicBezTo>
                  <a:pt x="896" y="13"/>
                  <a:pt x="892" y="14"/>
                  <a:pt x="889" y="14"/>
                </a:cubicBezTo>
                <a:cubicBezTo>
                  <a:pt x="881" y="10"/>
                  <a:pt x="873" y="11"/>
                  <a:pt x="864" y="10"/>
                </a:cubicBezTo>
                <a:cubicBezTo>
                  <a:pt x="862" y="8"/>
                  <a:pt x="872" y="10"/>
                  <a:pt x="875" y="9"/>
                </a:cubicBezTo>
                <a:cubicBezTo>
                  <a:pt x="872" y="8"/>
                  <a:pt x="880" y="7"/>
                  <a:pt x="877" y="6"/>
                </a:cubicBezTo>
                <a:cubicBezTo>
                  <a:pt x="873" y="7"/>
                  <a:pt x="868" y="7"/>
                  <a:pt x="863" y="7"/>
                </a:cubicBezTo>
                <a:cubicBezTo>
                  <a:pt x="858" y="7"/>
                  <a:pt x="853" y="8"/>
                  <a:pt x="849" y="9"/>
                </a:cubicBezTo>
                <a:cubicBezTo>
                  <a:pt x="847" y="8"/>
                  <a:pt x="844" y="9"/>
                  <a:pt x="838" y="7"/>
                </a:cubicBezTo>
                <a:cubicBezTo>
                  <a:pt x="835" y="5"/>
                  <a:pt x="856" y="8"/>
                  <a:pt x="845" y="4"/>
                </a:cubicBezTo>
                <a:cubicBezTo>
                  <a:pt x="849" y="3"/>
                  <a:pt x="853" y="6"/>
                  <a:pt x="858" y="4"/>
                </a:cubicBezTo>
                <a:cubicBezTo>
                  <a:pt x="854" y="2"/>
                  <a:pt x="841" y="5"/>
                  <a:pt x="842" y="2"/>
                </a:cubicBezTo>
                <a:cubicBezTo>
                  <a:pt x="837" y="3"/>
                  <a:pt x="832" y="2"/>
                  <a:pt x="824" y="3"/>
                </a:cubicBezTo>
                <a:cubicBezTo>
                  <a:pt x="825" y="0"/>
                  <a:pt x="815" y="3"/>
                  <a:pt x="808" y="1"/>
                </a:cubicBezTo>
                <a:cubicBezTo>
                  <a:pt x="799" y="3"/>
                  <a:pt x="790" y="2"/>
                  <a:pt x="781" y="3"/>
                </a:cubicBezTo>
                <a:cubicBezTo>
                  <a:pt x="781" y="4"/>
                  <a:pt x="782" y="5"/>
                  <a:pt x="785" y="5"/>
                </a:cubicBezTo>
                <a:cubicBezTo>
                  <a:pt x="787" y="6"/>
                  <a:pt x="790" y="6"/>
                  <a:pt x="792" y="5"/>
                </a:cubicBezTo>
                <a:cubicBezTo>
                  <a:pt x="792" y="7"/>
                  <a:pt x="788" y="7"/>
                  <a:pt x="784" y="7"/>
                </a:cubicBezTo>
                <a:cubicBezTo>
                  <a:pt x="780" y="7"/>
                  <a:pt x="776" y="7"/>
                  <a:pt x="773" y="7"/>
                </a:cubicBezTo>
                <a:cubicBezTo>
                  <a:pt x="772" y="5"/>
                  <a:pt x="776" y="4"/>
                  <a:pt x="778" y="4"/>
                </a:cubicBezTo>
                <a:cubicBezTo>
                  <a:pt x="777" y="2"/>
                  <a:pt x="772" y="2"/>
                  <a:pt x="772" y="0"/>
                </a:cubicBezTo>
                <a:cubicBezTo>
                  <a:pt x="772" y="4"/>
                  <a:pt x="763" y="2"/>
                  <a:pt x="755" y="5"/>
                </a:cubicBezTo>
                <a:cubicBezTo>
                  <a:pt x="759" y="7"/>
                  <a:pt x="762" y="4"/>
                  <a:pt x="766" y="6"/>
                </a:cubicBezTo>
                <a:cubicBezTo>
                  <a:pt x="761" y="6"/>
                  <a:pt x="756" y="8"/>
                  <a:pt x="751" y="6"/>
                </a:cubicBezTo>
                <a:cubicBezTo>
                  <a:pt x="749" y="5"/>
                  <a:pt x="753" y="6"/>
                  <a:pt x="755" y="5"/>
                </a:cubicBezTo>
                <a:cubicBezTo>
                  <a:pt x="753" y="4"/>
                  <a:pt x="749" y="4"/>
                  <a:pt x="751" y="3"/>
                </a:cubicBezTo>
                <a:cubicBezTo>
                  <a:pt x="746" y="2"/>
                  <a:pt x="749" y="6"/>
                  <a:pt x="744" y="4"/>
                </a:cubicBezTo>
                <a:cubicBezTo>
                  <a:pt x="745" y="5"/>
                  <a:pt x="748" y="7"/>
                  <a:pt x="743" y="8"/>
                </a:cubicBezTo>
                <a:cubicBezTo>
                  <a:pt x="736" y="9"/>
                  <a:pt x="743" y="7"/>
                  <a:pt x="738" y="6"/>
                </a:cubicBezTo>
                <a:cubicBezTo>
                  <a:pt x="734" y="8"/>
                  <a:pt x="735" y="8"/>
                  <a:pt x="736" y="9"/>
                </a:cubicBezTo>
                <a:cubicBezTo>
                  <a:pt x="733" y="10"/>
                  <a:pt x="731" y="9"/>
                  <a:pt x="728" y="10"/>
                </a:cubicBezTo>
                <a:cubicBezTo>
                  <a:pt x="721" y="9"/>
                  <a:pt x="733" y="6"/>
                  <a:pt x="727" y="5"/>
                </a:cubicBezTo>
                <a:cubicBezTo>
                  <a:pt x="726" y="6"/>
                  <a:pt x="723" y="8"/>
                  <a:pt x="724" y="9"/>
                </a:cubicBezTo>
                <a:cubicBezTo>
                  <a:pt x="719" y="11"/>
                  <a:pt x="715" y="8"/>
                  <a:pt x="709" y="11"/>
                </a:cubicBezTo>
                <a:cubicBezTo>
                  <a:pt x="704" y="10"/>
                  <a:pt x="706" y="9"/>
                  <a:pt x="702" y="9"/>
                </a:cubicBezTo>
                <a:cubicBezTo>
                  <a:pt x="696" y="11"/>
                  <a:pt x="689" y="11"/>
                  <a:pt x="683" y="11"/>
                </a:cubicBezTo>
                <a:cubicBezTo>
                  <a:pt x="680" y="15"/>
                  <a:pt x="669" y="15"/>
                  <a:pt x="661" y="17"/>
                </a:cubicBezTo>
                <a:cubicBezTo>
                  <a:pt x="657" y="17"/>
                  <a:pt x="669" y="14"/>
                  <a:pt x="661" y="14"/>
                </a:cubicBezTo>
                <a:cubicBezTo>
                  <a:pt x="655" y="18"/>
                  <a:pt x="647" y="18"/>
                  <a:pt x="638" y="20"/>
                </a:cubicBezTo>
                <a:cubicBezTo>
                  <a:pt x="632" y="22"/>
                  <a:pt x="641" y="21"/>
                  <a:pt x="636" y="23"/>
                </a:cubicBezTo>
                <a:cubicBezTo>
                  <a:pt x="632" y="24"/>
                  <a:pt x="632" y="24"/>
                  <a:pt x="632" y="23"/>
                </a:cubicBezTo>
                <a:cubicBezTo>
                  <a:pt x="631" y="22"/>
                  <a:pt x="631" y="21"/>
                  <a:pt x="628" y="22"/>
                </a:cubicBezTo>
                <a:cubicBezTo>
                  <a:pt x="624" y="23"/>
                  <a:pt x="622" y="23"/>
                  <a:pt x="622" y="25"/>
                </a:cubicBezTo>
                <a:cubicBezTo>
                  <a:pt x="615" y="24"/>
                  <a:pt x="607" y="26"/>
                  <a:pt x="600" y="29"/>
                </a:cubicBezTo>
                <a:cubicBezTo>
                  <a:pt x="597" y="30"/>
                  <a:pt x="593" y="32"/>
                  <a:pt x="590" y="33"/>
                </a:cubicBezTo>
                <a:cubicBezTo>
                  <a:pt x="586" y="34"/>
                  <a:pt x="582" y="35"/>
                  <a:pt x="579" y="35"/>
                </a:cubicBezTo>
                <a:cubicBezTo>
                  <a:pt x="575" y="39"/>
                  <a:pt x="571" y="40"/>
                  <a:pt x="562" y="44"/>
                </a:cubicBezTo>
                <a:cubicBezTo>
                  <a:pt x="560" y="45"/>
                  <a:pt x="558" y="44"/>
                  <a:pt x="552" y="46"/>
                </a:cubicBezTo>
                <a:cubicBezTo>
                  <a:pt x="551" y="45"/>
                  <a:pt x="553" y="44"/>
                  <a:pt x="556" y="43"/>
                </a:cubicBezTo>
                <a:cubicBezTo>
                  <a:pt x="557" y="43"/>
                  <a:pt x="559" y="42"/>
                  <a:pt x="560" y="42"/>
                </a:cubicBezTo>
                <a:cubicBezTo>
                  <a:pt x="561" y="41"/>
                  <a:pt x="563" y="41"/>
                  <a:pt x="563" y="40"/>
                </a:cubicBezTo>
                <a:cubicBezTo>
                  <a:pt x="559" y="41"/>
                  <a:pt x="555" y="42"/>
                  <a:pt x="552" y="44"/>
                </a:cubicBezTo>
                <a:cubicBezTo>
                  <a:pt x="548" y="45"/>
                  <a:pt x="545" y="47"/>
                  <a:pt x="542" y="49"/>
                </a:cubicBezTo>
                <a:cubicBezTo>
                  <a:pt x="535" y="51"/>
                  <a:pt x="538" y="49"/>
                  <a:pt x="533" y="48"/>
                </a:cubicBezTo>
                <a:cubicBezTo>
                  <a:pt x="528" y="51"/>
                  <a:pt x="524" y="51"/>
                  <a:pt x="523" y="54"/>
                </a:cubicBezTo>
                <a:cubicBezTo>
                  <a:pt x="521" y="54"/>
                  <a:pt x="519" y="54"/>
                  <a:pt x="517" y="54"/>
                </a:cubicBezTo>
                <a:cubicBezTo>
                  <a:pt x="520" y="56"/>
                  <a:pt x="505" y="62"/>
                  <a:pt x="499" y="62"/>
                </a:cubicBezTo>
                <a:cubicBezTo>
                  <a:pt x="495" y="66"/>
                  <a:pt x="491" y="66"/>
                  <a:pt x="484" y="69"/>
                </a:cubicBezTo>
                <a:cubicBezTo>
                  <a:pt x="479" y="73"/>
                  <a:pt x="485" y="69"/>
                  <a:pt x="487" y="69"/>
                </a:cubicBezTo>
                <a:cubicBezTo>
                  <a:pt x="484" y="72"/>
                  <a:pt x="481" y="72"/>
                  <a:pt x="478" y="74"/>
                </a:cubicBezTo>
                <a:cubicBezTo>
                  <a:pt x="472" y="75"/>
                  <a:pt x="476" y="73"/>
                  <a:pt x="477" y="71"/>
                </a:cubicBezTo>
                <a:cubicBezTo>
                  <a:pt x="471" y="73"/>
                  <a:pt x="465" y="76"/>
                  <a:pt x="459" y="76"/>
                </a:cubicBezTo>
                <a:cubicBezTo>
                  <a:pt x="460" y="75"/>
                  <a:pt x="461" y="74"/>
                  <a:pt x="463" y="74"/>
                </a:cubicBezTo>
                <a:cubicBezTo>
                  <a:pt x="462" y="73"/>
                  <a:pt x="458" y="74"/>
                  <a:pt x="454" y="76"/>
                </a:cubicBezTo>
                <a:cubicBezTo>
                  <a:pt x="450" y="78"/>
                  <a:pt x="446" y="80"/>
                  <a:pt x="443" y="82"/>
                </a:cubicBezTo>
                <a:cubicBezTo>
                  <a:pt x="451" y="79"/>
                  <a:pt x="454" y="78"/>
                  <a:pt x="457" y="78"/>
                </a:cubicBezTo>
                <a:cubicBezTo>
                  <a:pt x="460" y="77"/>
                  <a:pt x="463" y="77"/>
                  <a:pt x="470" y="74"/>
                </a:cubicBezTo>
                <a:cubicBezTo>
                  <a:pt x="459" y="83"/>
                  <a:pt x="455" y="78"/>
                  <a:pt x="446" y="84"/>
                </a:cubicBezTo>
                <a:cubicBezTo>
                  <a:pt x="447" y="85"/>
                  <a:pt x="457" y="82"/>
                  <a:pt x="456" y="84"/>
                </a:cubicBezTo>
                <a:cubicBezTo>
                  <a:pt x="452" y="85"/>
                  <a:pt x="443" y="90"/>
                  <a:pt x="440" y="89"/>
                </a:cubicBezTo>
                <a:cubicBezTo>
                  <a:pt x="437" y="93"/>
                  <a:pt x="437" y="94"/>
                  <a:pt x="435" y="98"/>
                </a:cubicBezTo>
                <a:cubicBezTo>
                  <a:pt x="435" y="94"/>
                  <a:pt x="428" y="98"/>
                  <a:pt x="423" y="99"/>
                </a:cubicBezTo>
                <a:cubicBezTo>
                  <a:pt x="420" y="99"/>
                  <a:pt x="427" y="94"/>
                  <a:pt x="422" y="96"/>
                </a:cubicBezTo>
                <a:cubicBezTo>
                  <a:pt x="420" y="98"/>
                  <a:pt x="419" y="99"/>
                  <a:pt x="420" y="100"/>
                </a:cubicBezTo>
                <a:cubicBezTo>
                  <a:pt x="417" y="102"/>
                  <a:pt x="411" y="104"/>
                  <a:pt x="415" y="104"/>
                </a:cubicBezTo>
                <a:cubicBezTo>
                  <a:pt x="411" y="106"/>
                  <a:pt x="407" y="107"/>
                  <a:pt x="403" y="109"/>
                </a:cubicBezTo>
                <a:cubicBezTo>
                  <a:pt x="402" y="107"/>
                  <a:pt x="415" y="102"/>
                  <a:pt x="411" y="101"/>
                </a:cubicBezTo>
                <a:cubicBezTo>
                  <a:pt x="408" y="103"/>
                  <a:pt x="399" y="110"/>
                  <a:pt x="391" y="115"/>
                </a:cubicBezTo>
                <a:cubicBezTo>
                  <a:pt x="383" y="120"/>
                  <a:pt x="377" y="124"/>
                  <a:pt x="379" y="120"/>
                </a:cubicBezTo>
                <a:cubicBezTo>
                  <a:pt x="375" y="122"/>
                  <a:pt x="372" y="126"/>
                  <a:pt x="368" y="127"/>
                </a:cubicBezTo>
                <a:cubicBezTo>
                  <a:pt x="366" y="131"/>
                  <a:pt x="361" y="134"/>
                  <a:pt x="356" y="137"/>
                </a:cubicBezTo>
                <a:cubicBezTo>
                  <a:pt x="351" y="141"/>
                  <a:pt x="346" y="145"/>
                  <a:pt x="343" y="150"/>
                </a:cubicBezTo>
                <a:cubicBezTo>
                  <a:pt x="339" y="149"/>
                  <a:pt x="332" y="156"/>
                  <a:pt x="334" y="152"/>
                </a:cubicBezTo>
                <a:cubicBezTo>
                  <a:pt x="329" y="154"/>
                  <a:pt x="332" y="156"/>
                  <a:pt x="327" y="160"/>
                </a:cubicBezTo>
                <a:cubicBezTo>
                  <a:pt x="317" y="167"/>
                  <a:pt x="308" y="173"/>
                  <a:pt x="300" y="182"/>
                </a:cubicBezTo>
                <a:cubicBezTo>
                  <a:pt x="298" y="181"/>
                  <a:pt x="291" y="188"/>
                  <a:pt x="291" y="190"/>
                </a:cubicBezTo>
                <a:cubicBezTo>
                  <a:pt x="286" y="191"/>
                  <a:pt x="284" y="195"/>
                  <a:pt x="280" y="197"/>
                </a:cubicBezTo>
                <a:cubicBezTo>
                  <a:pt x="282" y="197"/>
                  <a:pt x="283" y="195"/>
                  <a:pt x="286" y="196"/>
                </a:cubicBezTo>
                <a:cubicBezTo>
                  <a:pt x="282" y="200"/>
                  <a:pt x="276" y="203"/>
                  <a:pt x="273" y="203"/>
                </a:cubicBezTo>
                <a:cubicBezTo>
                  <a:pt x="267" y="208"/>
                  <a:pt x="272" y="208"/>
                  <a:pt x="262" y="213"/>
                </a:cubicBezTo>
                <a:cubicBezTo>
                  <a:pt x="262" y="214"/>
                  <a:pt x="264" y="213"/>
                  <a:pt x="262" y="216"/>
                </a:cubicBezTo>
                <a:cubicBezTo>
                  <a:pt x="265" y="213"/>
                  <a:pt x="267" y="211"/>
                  <a:pt x="269" y="209"/>
                </a:cubicBezTo>
                <a:cubicBezTo>
                  <a:pt x="272" y="207"/>
                  <a:pt x="275" y="206"/>
                  <a:pt x="277" y="204"/>
                </a:cubicBezTo>
                <a:cubicBezTo>
                  <a:pt x="271" y="209"/>
                  <a:pt x="271" y="209"/>
                  <a:pt x="271" y="209"/>
                </a:cubicBezTo>
                <a:cubicBezTo>
                  <a:pt x="269" y="211"/>
                  <a:pt x="267" y="213"/>
                  <a:pt x="265" y="215"/>
                </a:cubicBezTo>
                <a:cubicBezTo>
                  <a:pt x="261" y="218"/>
                  <a:pt x="257" y="222"/>
                  <a:pt x="253" y="226"/>
                </a:cubicBezTo>
                <a:cubicBezTo>
                  <a:pt x="252" y="226"/>
                  <a:pt x="253" y="225"/>
                  <a:pt x="252" y="226"/>
                </a:cubicBezTo>
                <a:cubicBezTo>
                  <a:pt x="255" y="222"/>
                  <a:pt x="263" y="217"/>
                  <a:pt x="261" y="214"/>
                </a:cubicBezTo>
                <a:cubicBezTo>
                  <a:pt x="255" y="219"/>
                  <a:pt x="252" y="226"/>
                  <a:pt x="243" y="231"/>
                </a:cubicBezTo>
                <a:cubicBezTo>
                  <a:pt x="242" y="233"/>
                  <a:pt x="241" y="235"/>
                  <a:pt x="239" y="236"/>
                </a:cubicBezTo>
                <a:cubicBezTo>
                  <a:pt x="239" y="237"/>
                  <a:pt x="239" y="238"/>
                  <a:pt x="241" y="237"/>
                </a:cubicBezTo>
                <a:cubicBezTo>
                  <a:pt x="238" y="242"/>
                  <a:pt x="232" y="246"/>
                  <a:pt x="229" y="251"/>
                </a:cubicBezTo>
                <a:cubicBezTo>
                  <a:pt x="224" y="255"/>
                  <a:pt x="226" y="251"/>
                  <a:pt x="223" y="254"/>
                </a:cubicBezTo>
                <a:cubicBezTo>
                  <a:pt x="220" y="259"/>
                  <a:pt x="227" y="253"/>
                  <a:pt x="221" y="259"/>
                </a:cubicBezTo>
                <a:cubicBezTo>
                  <a:pt x="217" y="262"/>
                  <a:pt x="222" y="255"/>
                  <a:pt x="217" y="260"/>
                </a:cubicBezTo>
                <a:cubicBezTo>
                  <a:pt x="214" y="264"/>
                  <a:pt x="218" y="261"/>
                  <a:pt x="217" y="263"/>
                </a:cubicBezTo>
                <a:cubicBezTo>
                  <a:pt x="208" y="270"/>
                  <a:pt x="199" y="279"/>
                  <a:pt x="192" y="289"/>
                </a:cubicBezTo>
                <a:cubicBezTo>
                  <a:pt x="184" y="298"/>
                  <a:pt x="178" y="308"/>
                  <a:pt x="171" y="314"/>
                </a:cubicBezTo>
                <a:cubicBezTo>
                  <a:pt x="169" y="316"/>
                  <a:pt x="172" y="310"/>
                  <a:pt x="171" y="310"/>
                </a:cubicBezTo>
                <a:cubicBezTo>
                  <a:pt x="168" y="313"/>
                  <a:pt x="166" y="317"/>
                  <a:pt x="164" y="321"/>
                </a:cubicBezTo>
                <a:cubicBezTo>
                  <a:pt x="161" y="324"/>
                  <a:pt x="159" y="328"/>
                  <a:pt x="155" y="330"/>
                </a:cubicBezTo>
                <a:cubicBezTo>
                  <a:pt x="155" y="332"/>
                  <a:pt x="156" y="332"/>
                  <a:pt x="158" y="330"/>
                </a:cubicBezTo>
                <a:cubicBezTo>
                  <a:pt x="157" y="334"/>
                  <a:pt x="155" y="336"/>
                  <a:pt x="154" y="339"/>
                </a:cubicBezTo>
                <a:cubicBezTo>
                  <a:pt x="151" y="342"/>
                  <a:pt x="152" y="338"/>
                  <a:pt x="153" y="336"/>
                </a:cubicBezTo>
                <a:cubicBezTo>
                  <a:pt x="150" y="339"/>
                  <a:pt x="148" y="344"/>
                  <a:pt x="145" y="347"/>
                </a:cubicBezTo>
                <a:cubicBezTo>
                  <a:pt x="145" y="348"/>
                  <a:pt x="147" y="346"/>
                  <a:pt x="148" y="346"/>
                </a:cubicBezTo>
                <a:cubicBezTo>
                  <a:pt x="147" y="349"/>
                  <a:pt x="144" y="350"/>
                  <a:pt x="143" y="353"/>
                </a:cubicBezTo>
                <a:cubicBezTo>
                  <a:pt x="143" y="353"/>
                  <a:pt x="143" y="351"/>
                  <a:pt x="141" y="353"/>
                </a:cubicBezTo>
                <a:cubicBezTo>
                  <a:pt x="140" y="355"/>
                  <a:pt x="140" y="357"/>
                  <a:pt x="139" y="359"/>
                </a:cubicBezTo>
                <a:cubicBezTo>
                  <a:pt x="136" y="362"/>
                  <a:pt x="138" y="359"/>
                  <a:pt x="134" y="363"/>
                </a:cubicBezTo>
                <a:cubicBezTo>
                  <a:pt x="130" y="369"/>
                  <a:pt x="127" y="375"/>
                  <a:pt x="123" y="381"/>
                </a:cubicBezTo>
                <a:cubicBezTo>
                  <a:pt x="121" y="384"/>
                  <a:pt x="119" y="388"/>
                  <a:pt x="118" y="391"/>
                </a:cubicBezTo>
                <a:cubicBezTo>
                  <a:pt x="116" y="394"/>
                  <a:pt x="114" y="397"/>
                  <a:pt x="112" y="400"/>
                </a:cubicBezTo>
                <a:cubicBezTo>
                  <a:pt x="113" y="399"/>
                  <a:pt x="114" y="398"/>
                  <a:pt x="115" y="397"/>
                </a:cubicBezTo>
                <a:cubicBezTo>
                  <a:pt x="113" y="401"/>
                  <a:pt x="113" y="405"/>
                  <a:pt x="110" y="408"/>
                </a:cubicBezTo>
                <a:cubicBezTo>
                  <a:pt x="108" y="411"/>
                  <a:pt x="109" y="408"/>
                  <a:pt x="109" y="405"/>
                </a:cubicBezTo>
                <a:cubicBezTo>
                  <a:pt x="107" y="409"/>
                  <a:pt x="104" y="414"/>
                  <a:pt x="102" y="419"/>
                </a:cubicBezTo>
                <a:cubicBezTo>
                  <a:pt x="100" y="425"/>
                  <a:pt x="98" y="429"/>
                  <a:pt x="97" y="431"/>
                </a:cubicBezTo>
                <a:cubicBezTo>
                  <a:pt x="95" y="433"/>
                  <a:pt x="93" y="436"/>
                  <a:pt x="91" y="442"/>
                </a:cubicBezTo>
                <a:cubicBezTo>
                  <a:pt x="96" y="436"/>
                  <a:pt x="93" y="442"/>
                  <a:pt x="92" y="446"/>
                </a:cubicBezTo>
                <a:cubicBezTo>
                  <a:pt x="95" y="439"/>
                  <a:pt x="97" y="435"/>
                  <a:pt x="100" y="431"/>
                </a:cubicBezTo>
                <a:cubicBezTo>
                  <a:pt x="101" y="429"/>
                  <a:pt x="102" y="427"/>
                  <a:pt x="104" y="424"/>
                </a:cubicBezTo>
                <a:cubicBezTo>
                  <a:pt x="105" y="422"/>
                  <a:pt x="106" y="419"/>
                  <a:pt x="108" y="416"/>
                </a:cubicBezTo>
                <a:cubicBezTo>
                  <a:pt x="108" y="414"/>
                  <a:pt x="107" y="417"/>
                  <a:pt x="106" y="418"/>
                </a:cubicBezTo>
                <a:cubicBezTo>
                  <a:pt x="106" y="414"/>
                  <a:pt x="110" y="413"/>
                  <a:pt x="110" y="409"/>
                </a:cubicBezTo>
                <a:cubicBezTo>
                  <a:pt x="114" y="407"/>
                  <a:pt x="113" y="406"/>
                  <a:pt x="118" y="401"/>
                </a:cubicBezTo>
                <a:cubicBezTo>
                  <a:pt x="116" y="405"/>
                  <a:pt x="113" y="409"/>
                  <a:pt x="111" y="413"/>
                </a:cubicBezTo>
                <a:cubicBezTo>
                  <a:pt x="109" y="417"/>
                  <a:pt x="106" y="422"/>
                  <a:pt x="104" y="426"/>
                </a:cubicBezTo>
                <a:cubicBezTo>
                  <a:pt x="100" y="435"/>
                  <a:pt x="96" y="443"/>
                  <a:pt x="92" y="448"/>
                </a:cubicBezTo>
                <a:cubicBezTo>
                  <a:pt x="92" y="449"/>
                  <a:pt x="93" y="448"/>
                  <a:pt x="93" y="450"/>
                </a:cubicBezTo>
                <a:cubicBezTo>
                  <a:pt x="91" y="455"/>
                  <a:pt x="92" y="448"/>
                  <a:pt x="89" y="452"/>
                </a:cubicBezTo>
                <a:cubicBezTo>
                  <a:pt x="88" y="457"/>
                  <a:pt x="87" y="462"/>
                  <a:pt x="85" y="466"/>
                </a:cubicBezTo>
                <a:cubicBezTo>
                  <a:pt x="83" y="470"/>
                  <a:pt x="81" y="473"/>
                  <a:pt x="79" y="477"/>
                </a:cubicBezTo>
                <a:cubicBezTo>
                  <a:pt x="80" y="481"/>
                  <a:pt x="77" y="486"/>
                  <a:pt x="74" y="492"/>
                </a:cubicBezTo>
                <a:cubicBezTo>
                  <a:pt x="73" y="489"/>
                  <a:pt x="74" y="483"/>
                  <a:pt x="71" y="486"/>
                </a:cubicBezTo>
                <a:cubicBezTo>
                  <a:pt x="72" y="482"/>
                  <a:pt x="76" y="475"/>
                  <a:pt x="74" y="474"/>
                </a:cubicBezTo>
                <a:cubicBezTo>
                  <a:pt x="72" y="480"/>
                  <a:pt x="72" y="480"/>
                  <a:pt x="69" y="482"/>
                </a:cubicBezTo>
                <a:cubicBezTo>
                  <a:pt x="70" y="485"/>
                  <a:pt x="68" y="488"/>
                  <a:pt x="69" y="490"/>
                </a:cubicBezTo>
                <a:cubicBezTo>
                  <a:pt x="67" y="495"/>
                  <a:pt x="64" y="499"/>
                  <a:pt x="64" y="504"/>
                </a:cubicBezTo>
                <a:cubicBezTo>
                  <a:pt x="59" y="508"/>
                  <a:pt x="56" y="522"/>
                  <a:pt x="53" y="532"/>
                </a:cubicBezTo>
                <a:cubicBezTo>
                  <a:pt x="51" y="531"/>
                  <a:pt x="50" y="536"/>
                  <a:pt x="49" y="545"/>
                </a:cubicBezTo>
                <a:cubicBezTo>
                  <a:pt x="48" y="545"/>
                  <a:pt x="47" y="545"/>
                  <a:pt x="47" y="542"/>
                </a:cubicBezTo>
                <a:cubicBezTo>
                  <a:pt x="45" y="547"/>
                  <a:pt x="44" y="552"/>
                  <a:pt x="43" y="556"/>
                </a:cubicBezTo>
                <a:cubicBezTo>
                  <a:pt x="42" y="561"/>
                  <a:pt x="41" y="566"/>
                  <a:pt x="39" y="571"/>
                </a:cubicBezTo>
                <a:cubicBezTo>
                  <a:pt x="39" y="574"/>
                  <a:pt x="42" y="568"/>
                  <a:pt x="41" y="572"/>
                </a:cubicBezTo>
                <a:cubicBezTo>
                  <a:pt x="41" y="575"/>
                  <a:pt x="38" y="577"/>
                  <a:pt x="39" y="581"/>
                </a:cubicBezTo>
                <a:cubicBezTo>
                  <a:pt x="37" y="583"/>
                  <a:pt x="37" y="583"/>
                  <a:pt x="37" y="581"/>
                </a:cubicBezTo>
                <a:cubicBezTo>
                  <a:pt x="35" y="586"/>
                  <a:pt x="39" y="582"/>
                  <a:pt x="36" y="589"/>
                </a:cubicBezTo>
                <a:cubicBezTo>
                  <a:pt x="34" y="592"/>
                  <a:pt x="33" y="593"/>
                  <a:pt x="33" y="591"/>
                </a:cubicBezTo>
                <a:cubicBezTo>
                  <a:pt x="32" y="595"/>
                  <a:pt x="31" y="600"/>
                  <a:pt x="29" y="604"/>
                </a:cubicBezTo>
                <a:cubicBezTo>
                  <a:pt x="28" y="609"/>
                  <a:pt x="27" y="613"/>
                  <a:pt x="28" y="614"/>
                </a:cubicBezTo>
                <a:cubicBezTo>
                  <a:pt x="26" y="618"/>
                  <a:pt x="27" y="614"/>
                  <a:pt x="25" y="619"/>
                </a:cubicBezTo>
                <a:cubicBezTo>
                  <a:pt x="27" y="620"/>
                  <a:pt x="23" y="627"/>
                  <a:pt x="23" y="627"/>
                </a:cubicBezTo>
                <a:cubicBezTo>
                  <a:pt x="22" y="632"/>
                  <a:pt x="22" y="636"/>
                  <a:pt x="22" y="639"/>
                </a:cubicBezTo>
                <a:cubicBezTo>
                  <a:pt x="22" y="641"/>
                  <a:pt x="22" y="643"/>
                  <a:pt x="21" y="645"/>
                </a:cubicBezTo>
                <a:cubicBezTo>
                  <a:pt x="21" y="647"/>
                  <a:pt x="20" y="649"/>
                  <a:pt x="19" y="652"/>
                </a:cubicBezTo>
                <a:cubicBezTo>
                  <a:pt x="21" y="655"/>
                  <a:pt x="18" y="667"/>
                  <a:pt x="17" y="673"/>
                </a:cubicBezTo>
                <a:cubicBezTo>
                  <a:pt x="17" y="674"/>
                  <a:pt x="16" y="671"/>
                  <a:pt x="15" y="674"/>
                </a:cubicBezTo>
                <a:cubicBezTo>
                  <a:pt x="16" y="677"/>
                  <a:pt x="16" y="680"/>
                  <a:pt x="15" y="683"/>
                </a:cubicBezTo>
                <a:cubicBezTo>
                  <a:pt x="15" y="686"/>
                  <a:pt x="14" y="690"/>
                  <a:pt x="15" y="694"/>
                </a:cubicBezTo>
                <a:cubicBezTo>
                  <a:pt x="17" y="697"/>
                  <a:pt x="18" y="687"/>
                  <a:pt x="18" y="684"/>
                </a:cubicBezTo>
                <a:cubicBezTo>
                  <a:pt x="18" y="682"/>
                  <a:pt x="19" y="691"/>
                  <a:pt x="18" y="694"/>
                </a:cubicBezTo>
                <a:cubicBezTo>
                  <a:pt x="20" y="697"/>
                  <a:pt x="19" y="687"/>
                  <a:pt x="20" y="685"/>
                </a:cubicBezTo>
                <a:cubicBezTo>
                  <a:pt x="21" y="684"/>
                  <a:pt x="21" y="688"/>
                  <a:pt x="22" y="690"/>
                </a:cubicBezTo>
                <a:cubicBezTo>
                  <a:pt x="21" y="692"/>
                  <a:pt x="18" y="698"/>
                  <a:pt x="20" y="705"/>
                </a:cubicBezTo>
                <a:cubicBezTo>
                  <a:pt x="18" y="708"/>
                  <a:pt x="17" y="712"/>
                  <a:pt x="16" y="708"/>
                </a:cubicBezTo>
                <a:cubicBezTo>
                  <a:pt x="14" y="713"/>
                  <a:pt x="16" y="719"/>
                  <a:pt x="13" y="724"/>
                </a:cubicBezTo>
                <a:cubicBezTo>
                  <a:pt x="14" y="726"/>
                  <a:pt x="16" y="725"/>
                  <a:pt x="15" y="731"/>
                </a:cubicBezTo>
                <a:cubicBezTo>
                  <a:pt x="14" y="729"/>
                  <a:pt x="13" y="725"/>
                  <a:pt x="12" y="720"/>
                </a:cubicBezTo>
                <a:cubicBezTo>
                  <a:pt x="12" y="715"/>
                  <a:pt x="11" y="710"/>
                  <a:pt x="11" y="704"/>
                </a:cubicBezTo>
                <a:cubicBezTo>
                  <a:pt x="10" y="709"/>
                  <a:pt x="9" y="713"/>
                  <a:pt x="8" y="718"/>
                </a:cubicBezTo>
                <a:cubicBezTo>
                  <a:pt x="8" y="721"/>
                  <a:pt x="10" y="721"/>
                  <a:pt x="8" y="726"/>
                </a:cubicBezTo>
                <a:cubicBezTo>
                  <a:pt x="9" y="728"/>
                  <a:pt x="10" y="726"/>
                  <a:pt x="10" y="728"/>
                </a:cubicBezTo>
                <a:cubicBezTo>
                  <a:pt x="11" y="735"/>
                  <a:pt x="9" y="732"/>
                  <a:pt x="7" y="738"/>
                </a:cubicBezTo>
                <a:cubicBezTo>
                  <a:pt x="9" y="738"/>
                  <a:pt x="10" y="744"/>
                  <a:pt x="9" y="751"/>
                </a:cubicBezTo>
                <a:cubicBezTo>
                  <a:pt x="9" y="754"/>
                  <a:pt x="9" y="758"/>
                  <a:pt x="8" y="761"/>
                </a:cubicBezTo>
                <a:cubicBezTo>
                  <a:pt x="8" y="764"/>
                  <a:pt x="7" y="766"/>
                  <a:pt x="6" y="766"/>
                </a:cubicBezTo>
                <a:cubicBezTo>
                  <a:pt x="8" y="767"/>
                  <a:pt x="6" y="773"/>
                  <a:pt x="8" y="777"/>
                </a:cubicBezTo>
                <a:cubicBezTo>
                  <a:pt x="9" y="773"/>
                  <a:pt x="7" y="767"/>
                  <a:pt x="9" y="763"/>
                </a:cubicBezTo>
                <a:cubicBezTo>
                  <a:pt x="11" y="763"/>
                  <a:pt x="9" y="775"/>
                  <a:pt x="9" y="780"/>
                </a:cubicBezTo>
                <a:cubicBezTo>
                  <a:pt x="10" y="781"/>
                  <a:pt x="10" y="783"/>
                  <a:pt x="11" y="787"/>
                </a:cubicBezTo>
                <a:cubicBezTo>
                  <a:pt x="12" y="791"/>
                  <a:pt x="10" y="790"/>
                  <a:pt x="9" y="787"/>
                </a:cubicBezTo>
                <a:cubicBezTo>
                  <a:pt x="9" y="792"/>
                  <a:pt x="11" y="792"/>
                  <a:pt x="12" y="789"/>
                </a:cubicBezTo>
                <a:cubicBezTo>
                  <a:pt x="12" y="785"/>
                  <a:pt x="13" y="782"/>
                  <a:pt x="11" y="778"/>
                </a:cubicBezTo>
                <a:cubicBezTo>
                  <a:pt x="12" y="777"/>
                  <a:pt x="13" y="777"/>
                  <a:pt x="14" y="775"/>
                </a:cubicBezTo>
                <a:cubicBezTo>
                  <a:pt x="15" y="783"/>
                  <a:pt x="12" y="789"/>
                  <a:pt x="13" y="796"/>
                </a:cubicBezTo>
                <a:cubicBezTo>
                  <a:pt x="12" y="798"/>
                  <a:pt x="9" y="785"/>
                  <a:pt x="8" y="795"/>
                </a:cubicBezTo>
                <a:cubicBezTo>
                  <a:pt x="11" y="794"/>
                  <a:pt x="9" y="798"/>
                  <a:pt x="10" y="803"/>
                </a:cubicBezTo>
                <a:cubicBezTo>
                  <a:pt x="8" y="804"/>
                  <a:pt x="9" y="798"/>
                  <a:pt x="8" y="809"/>
                </a:cubicBezTo>
                <a:cubicBezTo>
                  <a:pt x="10" y="810"/>
                  <a:pt x="10" y="810"/>
                  <a:pt x="11" y="817"/>
                </a:cubicBezTo>
                <a:cubicBezTo>
                  <a:pt x="8" y="819"/>
                  <a:pt x="13" y="828"/>
                  <a:pt x="10" y="834"/>
                </a:cubicBezTo>
                <a:cubicBezTo>
                  <a:pt x="9" y="816"/>
                  <a:pt x="6" y="802"/>
                  <a:pt x="8" y="782"/>
                </a:cubicBezTo>
                <a:cubicBezTo>
                  <a:pt x="5" y="789"/>
                  <a:pt x="7" y="768"/>
                  <a:pt x="4" y="771"/>
                </a:cubicBezTo>
                <a:cubicBezTo>
                  <a:pt x="3" y="773"/>
                  <a:pt x="3" y="775"/>
                  <a:pt x="3" y="778"/>
                </a:cubicBezTo>
                <a:cubicBezTo>
                  <a:pt x="5" y="781"/>
                  <a:pt x="3" y="793"/>
                  <a:pt x="1" y="796"/>
                </a:cubicBezTo>
                <a:cubicBezTo>
                  <a:pt x="4" y="792"/>
                  <a:pt x="3" y="803"/>
                  <a:pt x="6" y="798"/>
                </a:cubicBezTo>
                <a:cubicBezTo>
                  <a:pt x="6" y="802"/>
                  <a:pt x="7" y="806"/>
                  <a:pt x="6" y="810"/>
                </a:cubicBezTo>
                <a:cubicBezTo>
                  <a:pt x="5" y="813"/>
                  <a:pt x="6" y="798"/>
                  <a:pt x="4" y="808"/>
                </a:cubicBezTo>
                <a:cubicBezTo>
                  <a:pt x="2" y="805"/>
                  <a:pt x="5" y="802"/>
                  <a:pt x="3" y="799"/>
                </a:cubicBezTo>
                <a:cubicBezTo>
                  <a:pt x="2" y="802"/>
                  <a:pt x="2" y="800"/>
                  <a:pt x="1" y="803"/>
                </a:cubicBezTo>
                <a:cubicBezTo>
                  <a:pt x="4" y="812"/>
                  <a:pt x="2" y="815"/>
                  <a:pt x="0" y="817"/>
                </a:cubicBezTo>
                <a:cubicBezTo>
                  <a:pt x="2" y="817"/>
                  <a:pt x="2" y="822"/>
                  <a:pt x="2" y="828"/>
                </a:cubicBezTo>
                <a:cubicBezTo>
                  <a:pt x="3" y="834"/>
                  <a:pt x="2" y="841"/>
                  <a:pt x="3" y="846"/>
                </a:cubicBezTo>
                <a:cubicBezTo>
                  <a:pt x="5" y="849"/>
                  <a:pt x="4" y="845"/>
                  <a:pt x="5" y="841"/>
                </a:cubicBezTo>
                <a:cubicBezTo>
                  <a:pt x="9" y="851"/>
                  <a:pt x="7" y="868"/>
                  <a:pt x="10" y="873"/>
                </a:cubicBezTo>
                <a:cubicBezTo>
                  <a:pt x="10" y="879"/>
                  <a:pt x="8" y="872"/>
                  <a:pt x="8" y="874"/>
                </a:cubicBezTo>
                <a:cubicBezTo>
                  <a:pt x="7" y="866"/>
                  <a:pt x="6" y="858"/>
                  <a:pt x="6" y="850"/>
                </a:cubicBezTo>
                <a:cubicBezTo>
                  <a:pt x="4" y="847"/>
                  <a:pt x="3" y="847"/>
                  <a:pt x="2" y="850"/>
                </a:cubicBezTo>
                <a:cubicBezTo>
                  <a:pt x="3" y="852"/>
                  <a:pt x="3" y="854"/>
                  <a:pt x="3" y="856"/>
                </a:cubicBezTo>
                <a:cubicBezTo>
                  <a:pt x="4" y="857"/>
                  <a:pt x="4" y="857"/>
                  <a:pt x="5" y="856"/>
                </a:cubicBezTo>
                <a:cubicBezTo>
                  <a:pt x="4" y="860"/>
                  <a:pt x="4" y="868"/>
                  <a:pt x="6" y="875"/>
                </a:cubicBezTo>
                <a:cubicBezTo>
                  <a:pt x="7" y="883"/>
                  <a:pt x="9" y="890"/>
                  <a:pt x="11" y="892"/>
                </a:cubicBezTo>
                <a:cubicBezTo>
                  <a:pt x="6" y="889"/>
                  <a:pt x="10" y="903"/>
                  <a:pt x="8" y="907"/>
                </a:cubicBezTo>
                <a:cubicBezTo>
                  <a:pt x="9" y="910"/>
                  <a:pt x="9" y="912"/>
                  <a:pt x="9" y="914"/>
                </a:cubicBezTo>
                <a:cubicBezTo>
                  <a:pt x="12" y="917"/>
                  <a:pt x="8" y="908"/>
                  <a:pt x="9" y="906"/>
                </a:cubicBezTo>
                <a:cubicBezTo>
                  <a:pt x="10" y="904"/>
                  <a:pt x="11" y="906"/>
                  <a:pt x="12" y="908"/>
                </a:cubicBezTo>
                <a:cubicBezTo>
                  <a:pt x="13" y="911"/>
                  <a:pt x="15" y="915"/>
                  <a:pt x="17" y="919"/>
                </a:cubicBezTo>
                <a:cubicBezTo>
                  <a:pt x="16" y="926"/>
                  <a:pt x="13" y="913"/>
                  <a:pt x="12" y="913"/>
                </a:cubicBezTo>
                <a:cubicBezTo>
                  <a:pt x="11" y="921"/>
                  <a:pt x="13" y="919"/>
                  <a:pt x="15" y="926"/>
                </a:cubicBezTo>
                <a:cubicBezTo>
                  <a:pt x="16" y="924"/>
                  <a:pt x="17" y="925"/>
                  <a:pt x="18" y="925"/>
                </a:cubicBezTo>
                <a:cubicBezTo>
                  <a:pt x="19" y="928"/>
                  <a:pt x="18" y="932"/>
                  <a:pt x="20" y="935"/>
                </a:cubicBezTo>
                <a:cubicBezTo>
                  <a:pt x="21" y="929"/>
                  <a:pt x="16" y="922"/>
                  <a:pt x="18" y="916"/>
                </a:cubicBezTo>
                <a:cubicBezTo>
                  <a:pt x="15" y="909"/>
                  <a:pt x="13" y="901"/>
                  <a:pt x="12" y="894"/>
                </a:cubicBezTo>
                <a:cubicBezTo>
                  <a:pt x="13" y="891"/>
                  <a:pt x="14" y="900"/>
                  <a:pt x="14" y="903"/>
                </a:cubicBezTo>
                <a:cubicBezTo>
                  <a:pt x="16" y="905"/>
                  <a:pt x="15" y="895"/>
                  <a:pt x="13" y="897"/>
                </a:cubicBezTo>
                <a:cubicBezTo>
                  <a:pt x="15" y="896"/>
                  <a:pt x="17" y="899"/>
                  <a:pt x="18" y="903"/>
                </a:cubicBezTo>
                <a:cubicBezTo>
                  <a:pt x="18" y="905"/>
                  <a:pt x="19" y="907"/>
                  <a:pt x="19" y="910"/>
                </a:cubicBezTo>
                <a:cubicBezTo>
                  <a:pt x="19" y="912"/>
                  <a:pt x="20" y="913"/>
                  <a:pt x="20" y="915"/>
                </a:cubicBezTo>
                <a:cubicBezTo>
                  <a:pt x="20" y="916"/>
                  <a:pt x="20" y="918"/>
                  <a:pt x="21" y="920"/>
                </a:cubicBezTo>
                <a:cubicBezTo>
                  <a:pt x="22" y="927"/>
                  <a:pt x="23" y="934"/>
                  <a:pt x="24" y="942"/>
                </a:cubicBezTo>
                <a:cubicBezTo>
                  <a:pt x="24" y="945"/>
                  <a:pt x="25" y="949"/>
                  <a:pt x="26" y="952"/>
                </a:cubicBezTo>
                <a:cubicBezTo>
                  <a:pt x="27" y="956"/>
                  <a:pt x="28" y="959"/>
                  <a:pt x="29" y="962"/>
                </a:cubicBezTo>
                <a:cubicBezTo>
                  <a:pt x="29" y="959"/>
                  <a:pt x="29" y="957"/>
                  <a:pt x="30" y="959"/>
                </a:cubicBezTo>
                <a:cubicBezTo>
                  <a:pt x="30" y="955"/>
                  <a:pt x="27" y="952"/>
                  <a:pt x="28" y="948"/>
                </a:cubicBezTo>
                <a:cubicBezTo>
                  <a:pt x="28" y="948"/>
                  <a:pt x="29" y="951"/>
                  <a:pt x="31" y="954"/>
                </a:cubicBezTo>
                <a:cubicBezTo>
                  <a:pt x="32" y="957"/>
                  <a:pt x="32" y="961"/>
                  <a:pt x="32" y="963"/>
                </a:cubicBezTo>
                <a:cubicBezTo>
                  <a:pt x="33" y="960"/>
                  <a:pt x="39" y="972"/>
                  <a:pt x="38" y="977"/>
                </a:cubicBezTo>
                <a:cubicBezTo>
                  <a:pt x="38" y="979"/>
                  <a:pt x="34" y="969"/>
                  <a:pt x="34" y="966"/>
                </a:cubicBezTo>
                <a:cubicBezTo>
                  <a:pt x="32" y="968"/>
                  <a:pt x="31" y="963"/>
                  <a:pt x="29" y="962"/>
                </a:cubicBezTo>
                <a:cubicBezTo>
                  <a:pt x="29" y="968"/>
                  <a:pt x="28" y="966"/>
                  <a:pt x="29" y="973"/>
                </a:cubicBezTo>
                <a:cubicBezTo>
                  <a:pt x="27" y="968"/>
                  <a:pt x="26" y="964"/>
                  <a:pt x="25" y="960"/>
                </a:cubicBezTo>
                <a:cubicBezTo>
                  <a:pt x="25" y="957"/>
                  <a:pt x="24" y="955"/>
                  <a:pt x="23" y="953"/>
                </a:cubicBezTo>
                <a:cubicBezTo>
                  <a:pt x="22" y="950"/>
                  <a:pt x="21" y="947"/>
                  <a:pt x="20" y="944"/>
                </a:cubicBezTo>
                <a:cubicBezTo>
                  <a:pt x="19" y="951"/>
                  <a:pt x="18" y="944"/>
                  <a:pt x="18" y="953"/>
                </a:cubicBezTo>
                <a:cubicBezTo>
                  <a:pt x="20" y="953"/>
                  <a:pt x="20" y="947"/>
                  <a:pt x="23" y="956"/>
                </a:cubicBezTo>
                <a:cubicBezTo>
                  <a:pt x="25" y="966"/>
                  <a:pt x="27" y="975"/>
                  <a:pt x="30" y="985"/>
                </a:cubicBezTo>
                <a:cubicBezTo>
                  <a:pt x="30" y="981"/>
                  <a:pt x="30" y="980"/>
                  <a:pt x="32" y="982"/>
                </a:cubicBezTo>
                <a:cubicBezTo>
                  <a:pt x="31" y="978"/>
                  <a:pt x="30" y="973"/>
                  <a:pt x="29" y="969"/>
                </a:cubicBezTo>
                <a:cubicBezTo>
                  <a:pt x="30" y="969"/>
                  <a:pt x="32" y="975"/>
                  <a:pt x="33" y="977"/>
                </a:cubicBezTo>
                <a:cubicBezTo>
                  <a:pt x="34" y="980"/>
                  <a:pt x="33" y="979"/>
                  <a:pt x="32" y="978"/>
                </a:cubicBezTo>
                <a:cubicBezTo>
                  <a:pt x="33" y="986"/>
                  <a:pt x="35" y="979"/>
                  <a:pt x="36" y="989"/>
                </a:cubicBezTo>
                <a:cubicBezTo>
                  <a:pt x="35" y="990"/>
                  <a:pt x="33" y="986"/>
                  <a:pt x="32" y="988"/>
                </a:cubicBezTo>
                <a:cubicBezTo>
                  <a:pt x="35" y="993"/>
                  <a:pt x="37" y="1000"/>
                  <a:pt x="39" y="1008"/>
                </a:cubicBezTo>
                <a:cubicBezTo>
                  <a:pt x="41" y="1015"/>
                  <a:pt x="43" y="1023"/>
                  <a:pt x="47" y="1028"/>
                </a:cubicBezTo>
                <a:cubicBezTo>
                  <a:pt x="46" y="1030"/>
                  <a:pt x="44" y="1027"/>
                  <a:pt x="45" y="1033"/>
                </a:cubicBezTo>
                <a:cubicBezTo>
                  <a:pt x="48" y="1038"/>
                  <a:pt x="48" y="1043"/>
                  <a:pt x="52" y="1048"/>
                </a:cubicBezTo>
                <a:cubicBezTo>
                  <a:pt x="52" y="1044"/>
                  <a:pt x="52" y="1042"/>
                  <a:pt x="53" y="1042"/>
                </a:cubicBezTo>
                <a:cubicBezTo>
                  <a:pt x="56" y="1048"/>
                  <a:pt x="58" y="1055"/>
                  <a:pt x="61" y="1061"/>
                </a:cubicBezTo>
                <a:cubicBezTo>
                  <a:pt x="61" y="1063"/>
                  <a:pt x="59" y="1062"/>
                  <a:pt x="58" y="1060"/>
                </a:cubicBezTo>
                <a:cubicBezTo>
                  <a:pt x="56" y="1058"/>
                  <a:pt x="55" y="1054"/>
                  <a:pt x="55" y="1050"/>
                </a:cubicBezTo>
                <a:cubicBezTo>
                  <a:pt x="55" y="1054"/>
                  <a:pt x="52" y="1049"/>
                  <a:pt x="52" y="1052"/>
                </a:cubicBezTo>
                <a:cubicBezTo>
                  <a:pt x="54" y="1055"/>
                  <a:pt x="56" y="1058"/>
                  <a:pt x="57" y="1062"/>
                </a:cubicBezTo>
                <a:cubicBezTo>
                  <a:pt x="59" y="1066"/>
                  <a:pt x="61" y="1070"/>
                  <a:pt x="64" y="1076"/>
                </a:cubicBezTo>
                <a:cubicBezTo>
                  <a:pt x="65" y="1072"/>
                  <a:pt x="61" y="1069"/>
                  <a:pt x="61" y="1066"/>
                </a:cubicBezTo>
                <a:cubicBezTo>
                  <a:pt x="63" y="1066"/>
                  <a:pt x="64" y="1074"/>
                  <a:pt x="68" y="1078"/>
                </a:cubicBezTo>
                <a:cubicBezTo>
                  <a:pt x="68" y="1081"/>
                  <a:pt x="67" y="1079"/>
                  <a:pt x="67" y="1083"/>
                </a:cubicBezTo>
                <a:cubicBezTo>
                  <a:pt x="70" y="1084"/>
                  <a:pt x="72" y="1088"/>
                  <a:pt x="73" y="1092"/>
                </a:cubicBezTo>
                <a:cubicBezTo>
                  <a:pt x="73" y="1093"/>
                  <a:pt x="74" y="1095"/>
                  <a:pt x="74" y="1096"/>
                </a:cubicBezTo>
                <a:cubicBezTo>
                  <a:pt x="75" y="1097"/>
                  <a:pt x="75" y="1098"/>
                  <a:pt x="75" y="1099"/>
                </a:cubicBezTo>
                <a:cubicBezTo>
                  <a:pt x="76" y="1102"/>
                  <a:pt x="78" y="1104"/>
                  <a:pt x="79" y="1105"/>
                </a:cubicBezTo>
                <a:cubicBezTo>
                  <a:pt x="78" y="1110"/>
                  <a:pt x="72" y="1096"/>
                  <a:pt x="70" y="1096"/>
                </a:cubicBezTo>
                <a:cubicBezTo>
                  <a:pt x="70" y="1097"/>
                  <a:pt x="71" y="1098"/>
                  <a:pt x="72" y="1100"/>
                </a:cubicBezTo>
                <a:cubicBezTo>
                  <a:pt x="74" y="1106"/>
                  <a:pt x="69" y="1097"/>
                  <a:pt x="71" y="1103"/>
                </a:cubicBezTo>
                <a:cubicBezTo>
                  <a:pt x="74" y="1107"/>
                  <a:pt x="76" y="1115"/>
                  <a:pt x="77" y="1112"/>
                </a:cubicBezTo>
                <a:cubicBezTo>
                  <a:pt x="81" y="1116"/>
                  <a:pt x="80" y="1121"/>
                  <a:pt x="83" y="1126"/>
                </a:cubicBezTo>
                <a:cubicBezTo>
                  <a:pt x="83" y="1127"/>
                  <a:pt x="80" y="1125"/>
                  <a:pt x="79" y="1121"/>
                </a:cubicBezTo>
                <a:cubicBezTo>
                  <a:pt x="78" y="1122"/>
                  <a:pt x="81" y="1126"/>
                  <a:pt x="83" y="1130"/>
                </a:cubicBezTo>
                <a:cubicBezTo>
                  <a:pt x="85" y="1135"/>
                  <a:pt x="88" y="1139"/>
                  <a:pt x="86" y="1140"/>
                </a:cubicBezTo>
                <a:cubicBezTo>
                  <a:pt x="89" y="1143"/>
                  <a:pt x="91" y="1145"/>
                  <a:pt x="93" y="1147"/>
                </a:cubicBezTo>
                <a:cubicBezTo>
                  <a:pt x="92" y="1144"/>
                  <a:pt x="93" y="1144"/>
                  <a:pt x="93" y="1143"/>
                </a:cubicBezTo>
                <a:cubicBezTo>
                  <a:pt x="96" y="1148"/>
                  <a:pt x="95" y="1148"/>
                  <a:pt x="95" y="1151"/>
                </a:cubicBezTo>
                <a:cubicBezTo>
                  <a:pt x="99" y="1155"/>
                  <a:pt x="101" y="1159"/>
                  <a:pt x="103" y="1164"/>
                </a:cubicBezTo>
                <a:cubicBezTo>
                  <a:pt x="105" y="1169"/>
                  <a:pt x="107" y="1175"/>
                  <a:pt x="110" y="1182"/>
                </a:cubicBezTo>
                <a:cubicBezTo>
                  <a:pt x="113" y="1186"/>
                  <a:pt x="117" y="1192"/>
                  <a:pt x="120" y="1199"/>
                </a:cubicBezTo>
                <a:cubicBezTo>
                  <a:pt x="124" y="1205"/>
                  <a:pt x="128" y="1213"/>
                  <a:pt x="132" y="1218"/>
                </a:cubicBezTo>
                <a:cubicBezTo>
                  <a:pt x="134" y="1217"/>
                  <a:pt x="129" y="1212"/>
                  <a:pt x="128" y="1209"/>
                </a:cubicBezTo>
                <a:cubicBezTo>
                  <a:pt x="131" y="1210"/>
                  <a:pt x="139" y="1222"/>
                  <a:pt x="142" y="1228"/>
                </a:cubicBezTo>
                <a:cubicBezTo>
                  <a:pt x="142" y="1231"/>
                  <a:pt x="137" y="1220"/>
                  <a:pt x="136" y="1223"/>
                </a:cubicBezTo>
                <a:cubicBezTo>
                  <a:pt x="138" y="1227"/>
                  <a:pt x="139" y="1231"/>
                  <a:pt x="139" y="1231"/>
                </a:cubicBezTo>
                <a:cubicBezTo>
                  <a:pt x="142" y="1234"/>
                  <a:pt x="148" y="1238"/>
                  <a:pt x="152" y="1242"/>
                </a:cubicBezTo>
                <a:cubicBezTo>
                  <a:pt x="156" y="1247"/>
                  <a:pt x="153" y="1247"/>
                  <a:pt x="155" y="1252"/>
                </a:cubicBezTo>
                <a:cubicBezTo>
                  <a:pt x="157" y="1255"/>
                  <a:pt x="166" y="1263"/>
                  <a:pt x="163" y="1263"/>
                </a:cubicBezTo>
                <a:cubicBezTo>
                  <a:pt x="172" y="1271"/>
                  <a:pt x="178" y="1280"/>
                  <a:pt x="185" y="1290"/>
                </a:cubicBezTo>
                <a:cubicBezTo>
                  <a:pt x="188" y="1296"/>
                  <a:pt x="179" y="1287"/>
                  <a:pt x="182" y="1293"/>
                </a:cubicBezTo>
                <a:cubicBezTo>
                  <a:pt x="189" y="1299"/>
                  <a:pt x="183" y="1290"/>
                  <a:pt x="188" y="1294"/>
                </a:cubicBezTo>
                <a:cubicBezTo>
                  <a:pt x="194" y="1299"/>
                  <a:pt x="191" y="1301"/>
                  <a:pt x="193" y="1305"/>
                </a:cubicBezTo>
                <a:cubicBezTo>
                  <a:pt x="197" y="1308"/>
                  <a:pt x="198" y="1312"/>
                  <a:pt x="201" y="1315"/>
                </a:cubicBezTo>
                <a:cubicBezTo>
                  <a:pt x="199" y="1314"/>
                  <a:pt x="199" y="1316"/>
                  <a:pt x="202" y="1321"/>
                </a:cubicBezTo>
                <a:cubicBezTo>
                  <a:pt x="203" y="1321"/>
                  <a:pt x="205" y="1321"/>
                  <a:pt x="206" y="1324"/>
                </a:cubicBezTo>
                <a:cubicBezTo>
                  <a:pt x="210" y="1326"/>
                  <a:pt x="203" y="1320"/>
                  <a:pt x="204" y="1318"/>
                </a:cubicBezTo>
                <a:cubicBezTo>
                  <a:pt x="208" y="1320"/>
                  <a:pt x="209" y="1324"/>
                  <a:pt x="212" y="1327"/>
                </a:cubicBezTo>
                <a:cubicBezTo>
                  <a:pt x="215" y="1329"/>
                  <a:pt x="209" y="1322"/>
                  <a:pt x="208" y="1321"/>
                </a:cubicBezTo>
                <a:cubicBezTo>
                  <a:pt x="208" y="1320"/>
                  <a:pt x="210" y="1321"/>
                  <a:pt x="211" y="1321"/>
                </a:cubicBezTo>
                <a:cubicBezTo>
                  <a:pt x="215" y="1325"/>
                  <a:pt x="214" y="1326"/>
                  <a:pt x="218" y="1327"/>
                </a:cubicBezTo>
                <a:cubicBezTo>
                  <a:pt x="221" y="1333"/>
                  <a:pt x="216" y="1326"/>
                  <a:pt x="214" y="1327"/>
                </a:cubicBezTo>
                <a:cubicBezTo>
                  <a:pt x="218" y="1332"/>
                  <a:pt x="219" y="1331"/>
                  <a:pt x="221" y="1332"/>
                </a:cubicBezTo>
                <a:cubicBezTo>
                  <a:pt x="227" y="1336"/>
                  <a:pt x="231" y="1342"/>
                  <a:pt x="236" y="1347"/>
                </a:cubicBezTo>
                <a:cubicBezTo>
                  <a:pt x="235" y="1348"/>
                  <a:pt x="231" y="1345"/>
                  <a:pt x="230" y="1346"/>
                </a:cubicBezTo>
                <a:cubicBezTo>
                  <a:pt x="232" y="1348"/>
                  <a:pt x="233" y="1351"/>
                  <a:pt x="235" y="1354"/>
                </a:cubicBezTo>
                <a:cubicBezTo>
                  <a:pt x="237" y="1357"/>
                  <a:pt x="239" y="1360"/>
                  <a:pt x="242" y="1362"/>
                </a:cubicBezTo>
                <a:cubicBezTo>
                  <a:pt x="245" y="1368"/>
                  <a:pt x="245" y="1370"/>
                  <a:pt x="254" y="1380"/>
                </a:cubicBezTo>
                <a:cubicBezTo>
                  <a:pt x="252" y="1376"/>
                  <a:pt x="248" y="1373"/>
                  <a:pt x="250" y="1372"/>
                </a:cubicBezTo>
                <a:cubicBezTo>
                  <a:pt x="254" y="1374"/>
                  <a:pt x="257" y="1378"/>
                  <a:pt x="260" y="1381"/>
                </a:cubicBezTo>
                <a:cubicBezTo>
                  <a:pt x="263" y="1383"/>
                  <a:pt x="260" y="1379"/>
                  <a:pt x="264" y="1382"/>
                </a:cubicBezTo>
                <a:cubicBezTo>
                  <a:pt x="260" y="1378"/>
                  <a:pt x="253" y="1368"/>
                  <a:pt x="251" y="1369"/>
                </a:cubicBezTo>
                <a:cubicBezTo>
                  <a:pt x="251" y="1368"/>
                  <a:pt x="251" y="1366"/>
                  <a:pt x="254" y="1368"/>
                </a:cubicBezTo>
                <a:cubicBezTo>
                  <a:pt x="258" y="1372"/>
                  <a:pt x="255" y="1372"/>
                  <a:pt x="262" y="1375"/>
                </a:cubicBezTo>
                <a:cubicBezTo>
                  <a:pt x="267" y="1381"/>
                  <a:pt x="258" y="1374"/>
                  <a:pt x="263" y="1379"/>
                </a:cubicBezTo>
                <a:cubicBezTo>
                  <a:pt x="264" y="1377"/>
                  <a:pt x="270" y="1382"/>
                  <a:pt x="274" y="1387"/>
                </a:cubicBezTo>
                <a:cubicBezTo>
                  <a:pt x="278" y="1389"/>
                  <a:pt x="274" y="1385"/>
                  <a:pt x="270" y="1382"/>
                </a:cubicBezTo>
                <a:cubicBezTo>
                  <a:pt x="273" y="1383"/>
                  <a:pt x="275" y="1385"/>
                  <a:pt x="277" y="1386"/>
                </a:cubicBezTo>
                <a:cubicBezTo>
                  <a:pt x="278" y="1388"/>
                  <a:pt x="284" y="1395"/>
                  <a:pt x="280" y="1393"/>
                </a:cubicBezTo>
                <a:cubicBezTo>
                  <a:pt x="282" y="1395"/>
                  <a:pt x="292" y="1400"/>
                  <a:pt x="288" y="1400"/>
                </a:cubicBezTo>
                <a:cubicBezTo>
                  <a:pt x="290" y="1402"/>
                  <a:pt x="292" y="1403"/>
                  <a:pt x="294" y="1404"/>
                </a:cubicBezTo>
                <a:cubicBezTo>
                  <a:pt x="297" y="1405"/>
                  <a:pt x="299" y="1406"/>
                  <a:pt x="302" y="1408"/>
                </a:cubicBezTo>
                <a:cubicBezTo>
                  <a:pt x="302" y="1410"/>
                  <a:pt x="299" y="1408"/>
                  <a:pt x="297" y="1407"/>
                </a:cubicBezTo>
                <a:cubicBezTo>
                  <a:pt x="302" y="1412"/>
                  <a:pt x="311" y="1422"/>
                  <a:pt x="315" y="1422"/>
                </a:cubicBezTo>
                <a:cubicBezTo>
                  <a:pt x="317" y="1423"/>
                  <a:pt x="325" y="1430"/>
                  <a:pt x="319" y="1427"/>
                </a:cubicBezTo>
                <a:cubicBezTo>
                  <a:pt x="320" y="1428"/>
                  <a:pt x="322" y="1429"/>
                  <a:pt x="323" y="1430"/>
                </a:cubicBezTo>
                <a:cubicBezTo>
                  <a:pt x="325" y="1431"/>
                  <a:pt x="326" y="1432"/>
                  <a:pt x="328" y="1433"/>
                </a:cubicBezTo>
                <a:cubicBezTo>
                  <a:pt x="331" y="1435"/>
                  <a:pt x="334" y="1436"/>
                  <a:pt x="337" y="1438"/>
                </a:cubicBezTo>
                <a:cubicBezTo>
                  <a:pt x="343" y="1441"/>
                  <a:pt x="349" y="1442"/>
                  <a:pt x="353" y="1442"/>
                </a:cubicBezTo>
                <a:cubicBezTo>
                  <a:pt x="356" y="1444"/>
                  <a:pt x="358" y="1446"/>
                  <a:pt x="362" y="1448"/>
                </a:cubicBezTo>
                <a:cubicBezTo>
                  <a:pt x="366" y="1452"/>
                  <a:pt x="355" y="1447"/>
                  <a:pt x="361" y="1452"/>
                </a:cubicBezTo>
                <a:cubicBezTo>
                  <a:pt x="358" y="1451"/>
                  <a:pt x="356" y="1450"/>
                  <a:pt x="355" y="1449"/>
                </a:cubicBezTo>
                <a:cubicBezTo>
                  <a:pt x="354" y="1448"/>
                  <a:pt x="353" y="1447"/>
                  <a:pt x="351" y="1445"/>
                </a:cubicBezTo>
                <a:cubicBezTo>
                  <a:pt x="345" y="1442"/>
                  <a:pt x="342" y="1442"/>
                  <a:pt x="346" y="1447"/>
                </a:cubicBezTo>
                <a:cubicBezTo>
                  <a:pt x="347" y="1447"/>
                  <a:pt x="346" y="1446"/>
                  <a:pt x="345" y="1445"/>
                </a:cubicBezTo>
                <a:cubicBezTo>
                  <a:pt x="350" y="1447"/>
                  <a:pt x="354" y="1449"/>
                  <a:pt x="357" y="1452"/>
                </a:cubicBezTo>
                <a:cubicBezTo>
                  <a:pt x="358" y="1454"/>
                  <a:pt x="357" y="1453"/>
                  <a:pt x="355" y="1452"/>
                </a:cubicBezTo>
                <a:cubicBezTo>
                  <a:pt x="354" y="1451"/>
                  <a:pt x="352" y="1450"/>
                  <a:pt x="351" y="1450"/>
                </a:cubicBezTo>
                <a:cubicBezTo>
                  <a:pt x="352" y="1452"/>
                  <a:pt x="354" y="1453"/>
                  <a:pt x="356" y="1454"/>
                </a:cubicBezTo>
                <a:cubicBezTo>
                  <a:pt x="357" y="1455"/>
                  <a:pt x="359" y="1456"/>
                  <a:pt x="360" y="1458"/>
                </a:cubicBezTo>
                <a:cubicBezTo>
                  <a:pt x="365" y="1456"/>
                  <a:pt x="377" y="1467"/>
                  <a:pt x="385" y="1475"/>
                </a:cubicBezTo>
                <a:cubicBezTo>
                  <a:pt x="388" y="1475"/>
                  <a:pt x="390" y="1476"/>
                  <a:pt x="391" y="1475"/>
                </a:cubicBezTo>
                <a:cubicBezTo>
                  <a:pt x="392" y="1475"/>
                  <a:pt x="391" y="1473"/>
                  <a:pt x="387" y="1470"/>
                </a:cubicBezTo>
                <a:cubicBezTo>
                  <a:pt x="388" y="1473"/>
                  <a:pt x="383" y="1469"/>
                  <a:pt x="379" y="1466"/>
                </a:cubicBezTo>
                <a:cubicBezTo>
                  <a:pt x="378" y="1465"/>
                  <a:pt x="381" y="1467"/>
                  <a:pt x="383" y="1468"/>
                </a:cubicBezTo>
                <a:cubicBezTo>
                  <a:pt x="382" y="1465"/>
                  <a:pt x="368" y="1458"/>
                  <a:pt x="362" y="1453"/>
                </a:cubicBezTo>
                <a:cubicBezTo>
                  <a:pt x="368" y="1456"/>
                  <a:pt x="374" y="1460"/>
                  <a:pt x="380" y="1463"/>
                </a:cubicBezTo>
                <a:cubicBezTo>
                  <a:pt x="383" y="1465"/>
                  <a:pt x="386" y="1467"/>
                  <a:pt x="390" y="1469"/>
                </a:cubicBezTo>
                <a:cubicBezTo>
                  <a:pt x="393" y="1471"/>
                  <a:pt x="397" y="1473"/>
                  <a:pt x="400" y="1475"/>
                </a:cubicBezTo>
                <a:cubicBezTo>
                  <a:pt x="407" y="1479"/>
                  <a:pt x="414" y="1483"/>
                  <a:pt x="421" y="1487"/>
                </a:cubicBezTo>
                <a:cubicBezTo>
                  <a:pt x="423" y="1488"/>
                  <a:pt x="424" y="1489"/>
                  <a:pt x="426" y="1490"/>
                </a:cubicBezTo>
                <a:cubicBezTo>
                  <a:pt x="428" y="1491"/>
                  <a:pt x="430" y="1492"/>
                  <a:pt x="431" y="1493"/>
                </a:cubicBezTo>
                <a:cubicBezTo>
                  <a:pt x="435" y="1494"/>
                  <a:pt x="438" y="1496"/>
                  <a:pt x="442" y="1497"/>
                </a:cubicBezTo>
                <a:cubicBezTo>
                  <a:pt x="443" y="1498"/>
                  <a:pt x="440" y="1498"/>
                  <a:pt x="438" y="1497"/>
                </a:cubicBezTo>
                <a:cubicBezTo>
                  <a:pt x="441" y="1500"/>
                  <a:pt x="445" y="1502"/>
                  <a:pt x="449" y="1502"/>
                </a:cubicBezTo>
                <a:cubicBezTo>
                  <a:pt x="450" y="1505"/>
                  <a:pt x="454" y="1505"/>
                  <a:pt x="459" y="1509"/>
                </a:cubicBezTo>
                <a:cubicBezTo>
                  <a:pt x="462" y="1512"/>
                  <a:pt x="449" y="1506"/>
                  <a:pt x="456" y="1511"/>
                </a:cubicBezTo>
                <a:cubicBezTo>
                  <a:pt x="462" y="1511"/>
                  <a:pt x="464" y="1513"/>
                  <a:pt x="474" y="1519"/>
                </a:cubicBezTo>
                <a:cubicBezTo>
                  <a:pt x="479" y="1519"/>
                  <a:pt x="485" y="1520"/>
                  <a:pt x="491" y="1525"/>
                </a:cubicBezTo>
                <a:cubicBezTo>
                  <a:pt x="494" y="1526"/>
                  <a:pt x="496" y="1526"/>
                  <a:pt x="499" y="1527"/>
                </a:cubicBezTo>
                <a:cubicBezTo>
                  <a:pt x="501" y="1528"/>
                  <a:pt x="504" y="1529"/>
                  <a:pt x="506" y="1529"/>
                </a:cubicBezTo>
                <a:cubicBezTo>
                  <a:pt x="512" y="1534"/>
                  <a:pt x="523" y="1539"/>
                  <a:pt x="535" y="1543"/>
                </a:cubicBezTo>
                <a:cubicBezTo>
                  <a:pt x="547" y="1547"/>
                  <a:pt x="560" y="1551"/>
                  <a:pt x="573" y="1557"/>
                </a:cubicBezTo>
                <a:cubicBezTo>
                  <a:pt x="573" y="1555"/>
                  <a:pt x="580" y="1556"/>
                  <a:pt x="582" y="1559"/>
                </a:cubicBezTo>
                <a:cubicBezTo>
                  <a:pt x="588" y="1560"/>
                  <a:pt x="587" y="1558"/>
                  <a:pt x="588" y="1557"/>
                </a:cubicBezTo>
                <a:cubicBezTo>
                  <a:pt x="590" y="1558"/>
                  <a:pt x="592" y="1558"/>
                  <a:pt x="593" y="1559"/>
                </a:cubicBezTo>
                <a:cubicBezTo>
                  <a:pt x="592" y="1560"/>
                  <a:pt x="593" y="1562"/>
                  <a:pt x="587" y="1561"/>
                </a:cubicBezTo>
                <a:cubicBezTo>
                  <a:pt x="595" y="1565"/>
                  <a:pt x="591" y="1559"/>
                  <a:pt x="599" y="1564"/>
                </a:cubicBezTo>
                <a:cubicBezTo>
                  <a:pt x="603" y="1562"/>
                  <a:pt x="605" y="1563"/>
                  <a:pt x="613" y="1565"/>
                </a:cubicBezTo>
                <a:cubicBezTo>
                  <a:pt x="616" y="1567"/>
                  <a:pt x="612" y="1567"/>
                  <a:pt x="608" y="1567"/>
                </a:cubicBezTo>
                <a:cubicBezTo>
                  <a:pt x="610" y="1567"/>
                  <a:pt x="612" y="1567"/>
                  <a:pt x="614" y="1568"/>
                </a:cubicBezTo>
                <a:cubicBezTo>
                  <a:pt x="616" y="1568"/>
                  <a:pt x="618" y="1568"/>
                  <a:pt x="620" y="1569"/>
                </a:cubicBezTo>
                <a:cubicBezTo>
                  <a:pt x="624" y="1570"/>
                  <a:pt x="629" y="1570"/>
                  <a:pt x="633" y="1571"/>
                </a:cubicBezTo>
                <a:cubicBezTo>
                  <a:pt x="642" y="1573"/>
                  <a:pt x="650" y="1574"/>
                  <a:pt x="656" y="1572"/>
                </a:cubicBezTo>
                <a:cubicBezTo>
                  <a:pt x="663" y="1573"/>
                  <a:pt x="663" y="1574"/>
                  <a:pt x="667" y="1575"/>
                </a:cubicBezTo>
                <a:cubicBezTo>
                  <a:pt x="671" y="1577"/>
                  <a:pt x="663" y="1577"/>
                  <a:pt x="668" y="1579"/>
                </a:cubicBezTo>
                <a:cubicBezTo>
                  <a:pt x="673" y="1579"/>
                  <a:pt x="673" y="1578"/>
                  <a:pt x="672" y="1576"/>
                </a:cubicBezTo>
                <a:cubicBezTo>
                  <a:pt x="679" y="1578"/>
                  <a:pt x="677" y="1576"/>
                  <a:pt x="684" y="1577"/>
                </a:cubicBezTo>
                <a:cubicBezTo>
                  <a:pt x="688" y="1580"/>
                  <a:pt x="678" y="1581"/>
                  <a:pt x="671" y="1579"/>
                </a:cubicBezTo>
                <a:cubicBezTo>
                  <a:pt x="674" y="1581"/>
                  <a:pt x="672" y="1581"/>
                  <a:pt x="670" y="1580"/>
                </a:cubicBezTo>
                <a:cubicBezTo>
                  <a:pt x="675" y="1582"/>
                  <a:pt x="681" y="1585"/>
                  <a:pt x="688" y="1586"/>
                </a:cubicBezTo>
                <a:cubicBezTo>
                  <a:pt x="689" y="1586"/>
                  <a:pt x="691" y="1587"/>
                  <a:pt x="693" y="1587"/>
                </a:cubicBezTo>
                <a:cubicBezTo>
                  <a:pt x="695" y="1587"/>
                  <a:pt x="697" y="1587"/>
                  <a:pt x="699" y="1587"/>
                </a:cubicBezTo>
                <a:cubicBezTo>
                  <a:pt x="702" y="1588"/>
                  <a:pt x="707" y="1587"/>
                  <a:pt x="711" y="1587"/>
                </a:cubicBezTo>
                <a:cubicBezTo>
                  <a:pt x="716" y="1588"/>
                  <a:pt x="703" y="1588"/>
                  <a:pt x="710" y="1590"/>
                </a:cubicBezTo>
                <a:cubicBezTo>
                  <a:pt x="713" y="1589"/>
                  <a:pt x="718" y="1590"/>
                  <a:pt x="724" y="1591"/>
                </a:cubicBezTo>
                <a:cubicBezTo>
                  <a:pt x="726" y="1591"/>
                  <a:pt x="729" y="1592"/>
                  <a:pt x="732" y="1592"/>
                </a:cubicBezTo>
                <a:cubicBezTo>
                  <a:pt x="735" y="1593"/>
                  <a:pt x="738" y="1593"/>
                  <a:pt x="740" y="1593"/>
                </a:cubicBezTo>
                <a:cubicBezTo>
                  <a:pt x="744" y="1593"/>
                  <a:pt x="742" y="1592"/>
                  <a:pt x="746" y="1591"/>
                </a:cubicBezTo>
                <a:cubicBezTo>
                  <a:pt x="746" y="1592"/>
                  <a:pt x="743" y="1593"/>
                  <a:pt x="747" y="1594"/>
                </a:cubicBezTo>
                <a:cubicBezTo>
                  <a:pt x="752" y="1594"/>
                  <a:pt x="749" y="1593"/>
                  <a:pt x="753" y="1592"/>
                </a:cubicBezTo>
                <a:cubicBezTo>
                  <a:pt x="754" y="1593"/>
                  <a:pt x="751" y="1593"/>
                  <a:pt x="753" y="1594"/>
                </a:cubicBezTo>
                <a:cubicBezTo>
                  <a:pt x="759" y="1596"/>
                  <a:pt x="766" y="1595"/>
                  <a:pt x="765" y="1593"/>
                </a:cubicBezTo>
                <a:cubicBezTo>
                  <a:pt x="767" y="1594"/>
                  <a:pt x="768" y="1594"/>
                  <a:pt x="770" y="1594"/>
                </a:cubicBezTo>
                <a:cubicBezTo>
                  <a:pt x="771" y="1595"/>
                  <a:pt x="768" y="1595"/>
                  <a:pt x="766" y="1595"/>
                </a:cubicBezTo>
                <a:cubicBezTo>
                  <a:pt x="768" y="1595"/>
                  <a:pt x="770" y="1596"/>
                  <a:pt x="772" y="1596"/>
                </a:cubicBezTo>
                <a:cubicBezTo>
                  <a:pt x="774" y="1596"/>
                  <a:pt x="776" y="1596"/>
                  <a:pt x="778" y="1596"/>
                </a:cubicBezTo>
                <a:cubicBezTo>
                  <a:pt x="782" y="1597"/>
                  <a:pt x="787" y="1597"/>
                  <a:pt x="791" y="1597"/>
                </a:cubicBezTo>
                <a:cubicBezTo>
                  <a:pt x="800" y="1598"/>
                  <a:pt x="807" y="1598"/>
                  <a:pt x="812" y="1597"/>
                </a:cubicBezTo>
                <a:cubicBezTo>
                  <a:pt x="826" y="1598"/>
                  <a:pt x="823" y="1595"/>
                  <a:pt x="831" y="1597"/>
                </a:cubicBezTo>
                <a:cubicBezTo>
                  <a:pt x="839" y="1593"/>
                  <a:pt x="844" y="1594"/>
                  <a:pt x="854" y="1591"/>
                </a:cubicBezTo>
                <a:cubicBezTo>
                  <a:pt x="851" y="1591"/>
                  <a:pt x="847" y="1591"/>
                  <a:pt x="844" y="1591"/>
                </a:cubicBezTo>
                <a:cubicBezTo>
                  <a:pt x="846" y="1590"/>
                  <a:pt x="848" y="1590"/>
                  <a:pt x="851" y="1590"/>
                </a:cubicBezTo>
                <a:cubicBezTo>
                  <a:pt x="853" y="1590"/>
                  <a:pt x="855" y="1590"/>
                  <a:pt x="857" y="1590"/>
                </a:cubicBezTo>
                <a:cubicBezTo>
                  <a:pt x="859" y="1590"/>
                  <a:pt x="856" y="1591"/>
                  <a:pt x="854" y="1591"/>
                </a:cubicBezTo>
                <a:cubicBezTo>
                  <a:pt x="864" y="1591"/>
                  <a:pt x="873" y="1592"/>
                  <a:pt x="883" y="1591"/>
                </a:cubicBezTo>
                <a:cubicBezTo>
                  <a:pt x="885" y="1592"/>
                  <a:pt x="881" y="1592"/>
                  <a:pt x="880" y="1593"/>
                </a:cubicBezTo>
                <a:cubicBezTo>
                  <a:pt x="884" y="1593"/>
                  <a:pt x="889" y="1593"/>
                  <a:pt x="894" y="1592"/>
                </a:cubicBezTo>
                <a:cubicBezTo>
                  <a:pt x="896" y="1589"/>
                  <a:pt x="905" y="1588"/>
                  <a:pt x="915" y="1588"/>
                </a:cubicBezTo>
                <a:cubicBezTo>
                  <a:pt x="920" y="1587"/>
                  <a:pt x="925" y="1587"/>
                  <a:pt x="930" y="1586"/>
                </a:cubicBezTo>
                <a:cubicBezTo>
                  <a:pt x="936" y="1586"/>
                  <a:pt x="940" y="1585"/>
                  <a:pt x="944" y="1583"/>
                </a:cubicBezTo>
                <a:cubicBezTo>
                  <a:pt x="931" y="1585"/>
                  <a:pt x="931" y="1585"/>
                  <a:pt x="931" y="1585"/>
                </a:cubicBezTo>
                <a:cubicBezTo>
                  <a:pt x="926" y="1586"/>
                  <a:pt x="922" y="1586"/>
                  <a:pt x="917" y="1586"/>
                </a:cubicBezTo>
                <a:cubicBezTo>
                  <a:pt x="908" y="1587"/>
                  <a:pt x="900" y="1588"/>
                  <a:pt x="891" y="1589"/>
                </a:cubicBezTo>
                <a:cubicBezTo>
                  <a:pt x="897" y="1587"/>
                  <a:pt x="903" y="1587"/>
                  <a:pt x="909" y="1586"/>
                </a:cubicBezTo>
                <a:cubicBezTo>
                  <a:pt x="911" y="1584"/>
                  <a:pt x="901" y="1587"/>
                  <a:pt x="898" y="1586"/>
                </a:cubicBezTo>
                <a:cubicBezTo>
                  <a:pt x="902" y="1585"/>
                  <a:pt x="905" y="1584"/>
                  <a:pt x="908" y="1583"/>
                </a:cubicBezTo>
                <a:cubicBezTo>
                  <a:pt x="911" y="1583"/>
                  <a:pt x="909" y="1584"/>
                  <a:pt x="912" y="1584"/>
                </a:cubicBezTo>
                <a:cubicBezTo>
                  <a:pt x="918" y="1583"/>
                  <a:pt x="921" y="1581"/>
                  <a:pt x="925" y="1580"/>
                </a:cubicBezTo>
                <a:cubicBezTo>
                  <a:pt x="928" y="1579"/>
                  <a:pt x="932" y="1577"/>
                  <a:pt x="939" y="1577"/>
                </a:cubicBezTo>
                <a:cubicBezTo>
                  <a:pt x="940" y="1577"/>
                  <a:pt x="938" y="1578"/>
                  <a:pt x="934" y="1579"/>
                </a:cubicBezTo>
                <a:cubicBezTo>
                  <a:pt x="933" y="1580"/>
                  <a:pt x="931" y="1580"/>
                  <a:pt x="930" y="1581"/>
                </a:cubicBezTo>
                <a:cubicBezTo>
                  <a:pt x="928" y="1581"/>
                  <a:pt x="927" y="1582"/>
                  <a:pt x="926" y="1582"/>
                </a:cubicBezTo>
                <a:cubicBezTo>
                  <a:pt x="926" y="1583"/>
                  <a:pt x="930" y="1583"/>
                  <a:pt x="927" y="1585"/>
                </a:cubicBezTo>
                <a:cubicBezTo>
                  <a:pt x="930" y="1584"/>
                  <a:pt x="938" y="1577"/>
                  <a:pt x="950" y="1577"/>
                </a:cubicBezTo>
                <a:cubicBezTo>
                  <a:pt x="952" y="1577"/>
                  <a:pt x="951" y="1579"/>
                  <a:pt x="947" y="1580"/>
                </a:cubicBezTo>
                <a:cubicBezTo>
                  <a:pt x="953" y="1580"/>
                  <a:pt x="958" y="1574"/>
                  <a:pt x="968" y="1574"/>
                </a:cubicBezTo>
                <a:cubicBezTo>
                  <a:pt x="974" y="1574"/>
                  <a:pt x="964" y="1577"/>
                  <a:pt x="971" y="1577"/>
                </a:cubicBezTo>
                <a:cubicBezTo>
                  <a:pt x="973" y="1576"/>
                  <a:pt x="972" y="1576"/>
                  <a:pt x="971" y="1576"/>
                </a:cubicBezTo>
                <a:cubicBezTo>
                  <a:pt x="971" y="1575"/>
                  <a:pt x="979" y="1574"/>
                  <a:pt x="977" y="1572"/>
                </a:cubicBezTo>
                <a:cubicBezTo>
                  <a:pt x="979" y="1572"/>
                  <a:pt x="989" y="1570"/>
                  <a:pt x="987" y="1568"/>
                </a:cubicBezTo>
                <a:cubicBezTo>
                  <a:pt x="991" y="1568"/>
                  <a:pt x="994" y="1566"/>
                  <a:pt x="998" y="1566"/>
                </a:cubicBezTo>
                <a:cubicBezTo>
                  <a:pt x="998" y="1568"/>
                  <a:pt x="988" y="1572"/>
                  <a:pt x="990" y="1573"/>
                </a:cubicBezTo>
                <a:cubicBezTo>
                  <a:pt x="994" y="1571"/>
                  <a:pt x="999" y="1569"/>
                  <a:pt x="1004" y="1567"/>
                </a:cubicBezTo>
                <a:cubicBezTo>
                  <a:pt x="1008" y="1567"/>
                  <a:pt x="1004" y="1569"/>
                  <a:pt x="1010" y="1568"/>
                </a:cubicBezTo>
                <a:cubicBezTo>
                  <a:pt x="1019" y="1565"/>
                  <a:pt x="1028" y="1563"/>
                  <a:pt x="1036" y="1561"/>
                </a:cubicBezTo>
                <a:cubicBezTo>
                  <a:pt x="1040" y="1561"/>
                  <a:pt x="1031" y="1563"/>
                  <a:pt x="1029" y="1565"/>
                </a:cubicBezTo>
                <a:cubicBezTo>
                  <a:pt x="1041" y="1563"/>
                  <a:pt x="1042" y="1557"/>
                  <a:pt x="1054" y="1556"/>
                </a:cubicBezTo>
                <a:cubicBezTo>
                  <a:pt x="1057" y="1555"/>
                  <a:pt x="1060" y="1552"/>
                  <a:pt x="1063" y="1552"/>
                </a:cubicBezTo>
                <a:cubicBezTo>
                  <a:pt x="1066" y="1549"/>
                  <a:pt x="1058" y="1553"/>
                  <a:pt x="1057" y="1552"/>
                </a:cubicBezTo>
                <a:cubicBezTo>
                  <a:pt x="1058" y="1551"/>
                  <a:pt x="1059" y="1550"/>
                  <a:pt x="1061" y="1549"/>
                </a:cubicBezTo>
                <a:cubicBezTo>
                  <a:pt x="1065" y="1549"/>
                  <a:pt x="1070" y="1547"/>
                  <a:pt x="1074" y="1546"/>
                </a:cubicBezTo>
                <a:cubicBezTo>
                  <a:pt x="1076" y="1545"/>
                  <a:pt x="1078" y="1544"/>
                  <a:pt x="1080" y="1544"/>
                </a:cubicBezTo>
                <a:cubicBezTo>
                  <a:pt x="1083" y="1543"/>
                  <a:pt x="1085" y="1542"/>
                  <a:pt x="1087" y="1542"/>
                </a:cubicBezTo>
                <a:cubicBezTo>
                  <a:pt x="1087" y="1543"/>
                  <a:pt x="1085" y="1545"/>
                  <a:pt x="1081" y="1546"/>
                </a:cubicBezTo>
                <a:cubicBezTo>
                  <a:pt x="1078" y="1547"/>
                  <a:pt x="1074" y="1548"/>
                  <a:pt x="1071" y="1548"/>
                </a:cubicBezTo>
                <a:cubicBezTo>
                  <a:pt x="1068" y="1550"/>
                  <a:pt x="1064" y="1552"/>
                  <a:pt x="1060" y="1554"/>
                </a:cubicBezTo>
                <a:cubicBezTo>
                  <a:pt x="1065" y="1552"/>
                  <a:pt x="1077" y="1551"/>
                  <a:pt x="1083" y="1546"/>
                </a:cubicBezTo>
                <a:cubicBezTo>
                  <a:pt x="1089" y="1545"/>
                  <a:pt x="1082" y="1549"/>
                  <a:pt x="1088" y="1548"/>
                </a:cubicBezTo>
                <a:cubicBezTo>
                  <a:pt x="1091" y="1545"/>
                  <a:pt x="1096" y="1542"/>
                  <a:pt x="1103" y="1539"/>
                </a:cubicBezTo>
                <a:cubicBezTo>
                  <a:pt x="1106" y="1538"/>
                  <a:pt x="1109" y="1537"/>
                  <a:pt x="1113" y="1535"/>
                </a:cubicBezTo>
                <a:cubicBezTo>
                  <a:pt x="1115" y="1534"/>
                  <a:pt x="1117" y="1534"/>
                  <a:pt x="1118" y="1533"/>
                </a:cubicBezTo>
                <a:cubicBezTo>
                  <a:pt x="1120" y="1532"/>
                  <a:pt x="1122" y="1531"/>
                  <a:pt x="1123" y="1531"/>
                </a:cubicBezTo>
                <a:cubicBezTo>
                  <a:pt x="1127" y="1531"/>
                  <a:pt x="1119" y="1533"/>
                  <a:pt x="1118" y="1535"/>
                </a:cubicBezTo>
                <a:cubicBezTo>
                  <a:pt x="1124" y="1532"/>
                  <a:pt x="1122" y="1535"/>
                  <a:pt x="1127" y="1534"/>
                </a:cubicBezTo>
                <a:cubicBezTo>
                  <a:pt x="1134" y="1529"/>
                  <a:pt x="1142" y="1527"/>
                  <a:pt x="1149" y="1522"/>
                </a:cubicBezTo>
                <a:cubicBezTo>
                  <a:pt x="1155" y="1521"/>
                  <a:pt x="1157" y="1520"/>
                  <a:pt x="1160" y="1517"/>
                </a:cubicBezTo>
                <a:cubicBezTo>
                  <a:pt x="1163" y="1515"/>
                  <a:pt x="1166" y="1512"/>
                  <a:pt x="1173" y="1507"/>
                </a:cubicBezTo>
                <a:cubicBezTo>
                  <a:pt x="1167" y="1510"/>
                  <a:pt x="1162" y="1514"/>
                  <a:pt x="1156" y="1516"/>
                </a:cubicBezTo>
                <a:cubicBezTo>
                  <a:pt x="1153" y="1518"/>
                  <a:pt x="1154" y="1518"/>
                  <a:pt x="1156" y="1518"/>
                </a:cubicBezTo>
                <a:cubicBezTo>
                  <a:pt x="1152" y="1520"/>
                  <a:pt x="1149" y="1522"/>
                  <a:pt x="1145" y="1523"/>
                </a:cubicBezTo>
                <a:cubicBezTo>
                  <a:pt x="1141" y="1523"/>
                  <a:pt x="1149" y="1520"/>
                  <a:pt x="1150" y="1519"/>
                </a:cubicBezTo>
                <a:cubicBezTo>
                  <a:pt x="1148" y="1519"/>
                  <a:pt x="1133" y="1521"/>
                  <a:pt x="1127" y="1527"/>
                </a:cubicBezTo>
                <a:cubicBezTo>
                  <a:pt x="1124" y="1527"/>
                  <a:pt x="1119" y="1528"/>
                  <a:pt x="1114" y="1531"/>
                </a:cubicBezTo>
                <a:cubicBezTo>
                  <a:pt x="1108" y="1533"/>
                  <a:pt x="1102" y="1535"/>
                  <a:pt x="1097" y="1538"/>
                </a:cubicBezTo>
                <a:cubicBezTo>
                  <a:pt x="1093" y="1538"/>
                  <a:pt x="1095" y="1536"/>
                  <a:pt x="1090" y="1540"/>
                </a:cubicBezTo>
                <a:cubicBezTo>
                  <a:pt x="1086" y="1541"/>
                  <a:pt x="1082" y="1542"/>
                  <a:pt x="1078" y="1543"/>
                </a:cubicBezTo>
                <a:cubicBezTo>
                  <a:pt x="1075" y="1543"/>
                  <a:pt x="1071" y="1544"/>
                  <a:pt x="1067" y="1545"/>
                </a:cubicBezTo>
                <a:cubicBezTo>
                  <a:pt x="1059" y="1548"/>
                  <a:pt x="1052" y="1550"/>
                  <a:pt x="1045" y="1553"/>
                </a:cubicBezTo>
                <a:cubicBezTo>
                  <a:pt x="1044" y="1551"/>
                  <a:pt x="1028" y="1557"/>
                  <a:pt x="1033" y="1553"/>
                </a:cubicBezTo>
                <a:cubicBezTo>
                  <a:pt x="1030" y="1555"/>
                  <a:pt x="1025" y="1556"/>
                  <a:pt x="1019" y="1558"/>
                </a:cubicBezTo>
                <a:cubicBezTo>
                  <a:pt x="1022" y="1558"/>
                  <a:pt x="1024" y="1557"/>
                  <a:pt x="1027" y="1558"/>
                </a:cubicBezTo>
                <a:cubicBezTo>
                  <a:pt x="1024" y="1559"/>
                  <a:pt x="1021" y="1560"/>
                  <a:pt x="1018" y="1561"/>
                </a:cubicBezTo>
                <a:cubicBezTo>
                  <a:pt x="1017" y="1560"/>
                  <a:pt x="1017" y="1560"/>
                  <a:pt x="1019" y="1558"/>
                </a:cubicBezTo>
                <a:cubicBezTo>
                  <a:pt x="1015" y="1558"/>
                  <a:pt x="1012" y="1560"/>
                  <a:pt x="1008" y="1560"/>
                </a:cubicBezTo>
                <a:cubicBezTo>
                  <a:pt x="1005" y="1561"/>
                  <a:pt x="1007" y="1561"/>
                  <a:pt x="1005" y="1562"/>
                </a:cubicBezTo>
                <a:cubicBezTo>
                  <a:pt x="1001" y="1562"/>
                  <a:pt x="998" y="1562"/>
                  <a:pt x="994" y="1564"/>
                </a:cubicBezTo>
                <a:cubicBezTo>
                  <a:pt x="992" y="1564"/>
                  <a:pt x="989" y="1564"/>
                  <a:pt x="987" y="1565"/>
                </a:cubicBezTo>
                <a:cubicBezTo>
                  <a:pt x="983" y="1565"/>
                  <a:pt x="994" y="1561"/>
                  <a:pt x="987" y="1562"/>
                </a:cubicBezTo>
                <a:cubicBezTo>
                  <a:pt x="984" y="1565"/>
                  <a:pt x="976" y="1567"/>
                  <a:pt x="968" y="1568"/>
                </a:cubicBezTo>
                <a:cubicBezTo>
                  <a:pt x="960" y="1570"/>
                  <a:pt x="953" y="1570"/>
                  <a:pt x="950" y="1570"/>
                </a:cubicBezTo>
                <a:cubicBezTo>
                  <a:pt x="944" y="1570"/>
                  <a:pt x="948" y="1571"/>
                  <a:pt x="944" y="1572"/>
                </a:cubicBezTo>
                <a:cubicBezTo>
                  <a:pt x="942" y="1573"/>
                  <a:pt x="941" y="1573"/>
                  <a:pt x="939" y="1573"/>
                </a:cubicBezTo>
                <a:cubicBezTo>
                  <a:pt x="934" y="1573"/>
                  <a:pt x="938" y="1572"/>
                  <a:pt x="932" y="1572"/>
                </a:cubicBezTo>
                <a:cubicBezTo>
                  <a:pt x="931" y="1572"/>
                  <a:pt x="929" y="1573"/>
                  <a:pt x="928" y="1573"/>
                </a:cubicBezTo>
                <a:cubicBezTo>
                  <a:pt x="926" y="1574"/>
                  <a:pt x="925" y="1574"/>
                  <a:pt x="923" y="1574"/>
                </a:cubicBezTo>
                <a:cubicBezTo>
                  <a:pt x="920" y="1575"/>
                  <a:pt x="916" y="1575"/>
                  <a:pt x="912" y="1576"/>
                </a:cubicBezTo>
                <a:cubicBezTo>
                  <a:pt x="904" y="1576"/>
                  <a:pt x="896" y="1577"/>
                  <a:pt x="889" y="1577"/>
                </a:cubicBezTo>
                <a:cubicBezTo>
                  <a:pt x="885" y="1579"/>
                  <a:pt x="881" y="1579"/>
                  <a:pt x="878" y="1580"/>
                </a:cubicBezTo>
                <a:cubicBezTo>
                  <a:pt x="885" y="1581"/>
                  <a:pt x="884" y="1578"/>
                  <a:pt x="891" y="1578"/>
                </a:cubicBezTo>
                <a:cubicBezTo>
                  <a:pt x="888" y="1580"/>
                  <a:pt x="889" y="1580"/>
                  <a:pt x="893" y="1581"/>
                </a:cubicBezTo>
                <a:cubicBezTo>
                  <a:pt x="883" y="1585"/>
                  <a:pt x="874" y="1584"/>
                  <a:pt x="872" y="1582"/>
                </a:cubicBezTo>
                <a:cubicBezTo>
                  <a:pt x="876" y="1580"/>
                  <a:pt x="880" y="1583"/>
                  <a:pt x="884" y="1581"/>
                </a:cubicBezTo>
                <a:cubicBezTo>
                  <a:pt x="877" y="1582"/>
                  <a:pt x="874" y="1580"/>
                  <a:pt x="879" y="1578"/>
                </a:cubicBezTo>
                <a:cubicBezTo>
                  <a:pt x="870" y="1579"/>
                  <a:pt x="861" y="1578"/>
                  <a:pt x="851" y="1579"/>
                </a:cubicBezTo>
                <a:cubicBezTo>
                  <a:pt x="854" y="1576"/>
                  <a:pt x="853" y="1577"/>
                  <a:pt x="845" y="1577"/>
                </a:cubicBezTo>
                <a:cubicBezTo>
                  <a:pt x="850" y="1576"/>
                  <a:pt x="855" y="1576"/>
                  <a:pt x="860" y="1577"/>
                </a:cubicBezTo>
                <a:cubicBezTo>
                  <a:pt x="863" y="1576"/>
                  <a:pt x="856" y="1576"/>
                  <a:pt x="860" y="1575"/>
                </a:cubicBezTo>
                <a:cubicBezTo>
                  <a:pt x="855" y="1576"/>
                  <a:pt x="850" y="1575"/>
                  <a:pt x="844" y="1575"/>
                </a:cubicBezTo>
                <a:cubicBezTo>
                  <a:pt x="840" y="1577"/>
                  <a:pt x="846" y="1577"/>
                  <a:pt x="850" y="1578"/>
                </a:cubicBezTo>
                <a:cubicBezTo>
                  <a:pt x="841" y="1579"/>
                  <a:pt x="833" y="1578"/>
                  <a:pt x="824" y="1580"/>
                </a:cubicBezTo>
                <a:cubicBezTo>
                  <a:pt x="823" y="1582"/>
                  <a:pt x="826" y="1583"/>
                  <a:pt x="823" y="1584"/>
                </a:cubicBezTo>
                <a:cubicBezTo>
                  <a:pt x="814" y="1585"/>
                  <a:pt x="824" y="1582"/>
                  <a:pt x="816" y="1581"/>
                </a:cubicBezTo>
                <a:cubicBezTo>
                  <a:pt x="815" y="1580"/>
                  <a:pt x="819" y="1581"/>
                  <a:pt x="821" y="1580"/>
                </a:cubicBezTo>
                <a:cubicBezTo>
                  <a:pt x="819" y="1579"/>
                  <a:pt x="816" y="1579"/>
                  <a:pt x="813" y="1579"/>
                </a:cubicBezTo>
                <a:cubicBezTo>
                  <a:pt x="810" y="1578"/>
                  <a:pt x="806" y="1578"/>
                  <a:pt x="802" y="1578"/>
                </a:cubicBezTo>
                <a:cubicBezTo>
                  <a:pt x="795" y="1577"/>
                  <a:pt x="788" y="1577"/>
                  <a:pt x="783" y="1575"/>
                </a:cubicBezTo>
                <a:cubicBezTo>
                  <a:pt x="780" y="1576"/>
                  <a:pt x="777" y="1576"/>
                  <a:pt x="773" y="1576"/>
                </a:cubicBezTo>
                <a:cubicBezTo>
                  <a:pt x="770" y="1576"/>
                  <a:pt x="767" y="1576"/>
                  <a:pt x="764" y="1576"/>
                </a:cubicBezTo>
                <a:cubicBezTo>
                  <a:pt x="759" y="1575"/>
                  <a:pt x="753" y="1575"/>
                  <a:pt x="747" y="1574"/>
                </a:cubicBezTo>
                <a:cubicBezTo>
                  <a:pt x="743" y="1572"/>
                  <a:pt x="755" y="1573"/>
                  <a:pt x="757" y="1571"/>
                </a:cubicBezTo>
                <a:cubicBezTo>
                  <a:pt x="748" y="1568"/>
                  <a:pt x="745" y="1573"/>
                  <a:pt x="744" y="1569"/>
                </a:cubicBezTo>
                <a:cubicBezTo>
                  <a:pt x="741" y="1570"/>
                  <a:pt x="740" y="1571"/>
                  <a:pt x="743" y="1573"/>
                </a:cubicBezTo>
                <a:cubicBezTo>
                  <a:pt x="740" y="1573"/>
                  <a:pt x="737" y="1573"/>
                  <a:pt x="735" y="1573"/>
                </a:cubicBezTo>
                <a:cubicBezTo>
                  <a:pt x="732" y="1572"/>
                  <a:pt x="729" y="1572"/>
                  <a:pt x="727" y="1572"/>
                </a:cubicBezTo>
                <a:cubicBezTo>
                  <a:pt x="722" y="1571"/>
                  <a:pt x="717" y="1570"/>
                  <a:pt x="711" y="1569"/>
                </a:cubicBezTo>
                <a:cubicBezTo>
                  <a:pt x="709" y="1570"/>
                  <a:pt x="706" y="1570"/>
                  <a:pt x="702" y="1570"/>
                </a:cubicBezTo>
                <a:cubicBezTo>
                  <a:pt x="700" y="1570"/>
                  <a:pt x="698" y="1569"/>
                  <a:pt x="696" y="1569"/>
                </a:cubicBezTo>
                <a:cubicBezTo>
                  <a:pt x="694" y="1569"/>
                  <a:pt x="692" y="1568"/>
                  <a:pt x="690" y="1568"/>
                </a:cubicBezTo>
                <a:cubicBezTo>
                  <a:pt x="689" y="1567"/>
                  <a:pt x="692" y="1567"/>
                  <a:pt x="694" y="1567"/>
                </a:cubicBezTo>
                <a:cubicBezTo>
                  <a:pt x="696" y="1567"/>
                  <a:pt x="698" y="1568"/>
                  <a:pt x="701" y="1569"/>
                </a:cubicBezTo>
                <a:cubicBezTo>
                  <a:pt x="703" y="1569"/>
                  <a:pt x="703" y="1568"/>
                  <a:pt x="703" y="1568"/>
                </a:cubicBezTo>
                <a:cubicBezTo>
                  <a:pt x="704" y="1568"/>
                  <a:pt x="705" y="1567"/>
                  <a:pt x="706" y="1567"/>
                </a:cubicBezTo>
                <a:cubicBezTo>
                  <a:pt x="701" y="1566"/>
                  <a:pt x="695" y="1567"/>
                  <a:pt x="690" y="1564"/>
                </a:cubicBezTo>
                <a:cubicBezTo>
                  <a:pt x="692" y="1564"/>
                  <a:pt x="694" y="1564"/>
                  <a:pt x="695" y="1564"/>
                </a:cubicBezTo>
                <a:cubicBezTo>
                  <a:pt x="697" y="1565"/>
                  <a:pt x="699" y="1565"/>
                  <a:pt x="700" y="1565"/>
                </a:cubicBezTo>
                <a:cubicBezTo>
                  <a:pt x="702" y="1564"/>
                  <a:pt x="700" y="1564"/>
                  <a:pt x="697" y="1563"/>
                </a:cubicBezTo>
                <a:cubicBezTo>
                  <a:pt x="694" y="1563"/>
                  <a:pt x="691" y="1562"/>
                  <a:pt x="689" y="1562"/>
                </a:cubicBezTo>
                <a:cubicBezTo>
                  <a:pt x="700" y="1560"/>
                  <a:pt x="678" y="1559"/>
                  <a:pt x="671" y="1556"/>
                </a:cubicBezTo>
                <a:cubicBezTo>
                  <a:pt x="671" y="1558"/>
                  <a:pt x="668" y="1560"/>
                  <a:pt x="662" y="1559"/>
                </a:cubicBezTo>
                <a:cubicBezTo>
                  <a:pt x="667" y="1557"/>
                  <a:pt x="659" y="1556"/>
                  <a:pt x="659" y="1554"/>
                </a:cubicBezTo>
                <a:cubicBezTo>
                  <a:pt x="658" y="1554"/>
                  <a:pt x="656" y="1554"/>
                  <a:pt x="655" y="1553"/>
                </a:cubicBezTo>
                <a:cubicBezTo>
                  <a:pt x="657" y="1556"/>
                  <a:pt x="647" y="1553"/>
                  <a:pt x="645" y="1555"/>
                </a:cubicBezTo>
                <a:cubicBezTo>
                  <a:pt x="641" y="1554"/>
                  <a:pt x="630" y="1549"/>
                  <a:pt x="620" y="1549"/>
                </a:cubicBezTo>
                <a:cubicBezTo>
                  <a:pt x="616" y="1547"/>
                  <a:pt x="621" y="1547"/>
                  <a:pt x="622" y="1546"/>
                </a:cubicBezTo>
                <a:cubicBezTo>
                  <a:pt x="614" y="1543"/>
                  <a:pt x="607" y="1541"/>
                  <a:pt x="603" y="1538"/>
                </a:cubicBezTo>
                <a:cubicBezTo>
                  <a:pt x="601" y="1538"/>
                  <a:pt x="599" y="1538"/>
                  <a:pt x="596" y="1538"/>
                </a:cubicBezTo>
                <a:cubicBezTo>
                  <a:pt x="601" y="1542"/>
                  <a:pt x="601" y="1542"/>
                  <a:pt x="601" y="1542"/>
                </a:cubicBezTo>
                <a:cubicBezTo>
                  <a:pt x="608" y="1541"/>
                  <a:pt x="612" y="1545"/>
                  <a:pt x="617" y="1546"/>
                </a:cubicBezTo>
                <a:cubicBezTo>
                  <a:pt x="610" y="1546"/>
                  <a:pt x="604" y="1542"/>
                  <a:pt x="597" y="1541"/>
                </a:cubicBezTo>
                <a:cubicBezTo>
                  <a:pt x="598" y="1539"/>
                  <a:pt x="594" y="1538"/>
                  <a:pt x="589" y="1536"/>
                </a:cubicBezTo>
                <a:cubicBezTo>
                  <a:pt x="586" y="1535"/>
                  <a:pt x="583" y="1534"/>
                  <a:pt x="580" y="1533"/>
                </a:cubicBezTo>
                <a:cubicBezTo>
                  <a:pt x="577" y="1532"/>
                  <a:pt x="574" y="1531"/>
                  <a:pt x="572" y="1529"/>
                </a:cubicBezTo>
                <a:cubicBezTo>
                  <a:pt x="576" y="1531"/>
                  <a:pt x="580" y="1532"/>
                  <a:pt x="584" y="1534"/>
                </a:cubicBezTo>
                <a:cubicBezTo>
                  <a:pt x="585" y="1532"/>
                  <a:pt x="574" y="1529"/>
                  <a:pt x="569" y="1528"/>
                </a:cubicBezTo>
                <a:cubicBezTo>
                  <a:pt x="568" y="1528"/>
                  <a:pt x="568" y="1529"/>
                  <a:pt x="565" y="1530"/>
                </a:cubicBezTo>
                <a:cubicBezTo>
                  <a:pt x="557" y="1528"/>
                  <a:pt x="562" y="1526"/>
                  <a:pt x="559" y="1525"/>
                </a:cubicBezTo>
                <a:cubicBezTo>
                  <a:pt x="557" y="1525"/>
                  <a:pt x="555" y="1524"/>
                  <a:pt x="554" y="1523"/>
                </a:cubicBezTo>
                <a:cubicBezTo>
                  <a:pt x="553" y="1524"/>
                  <a:pt x="551" y="1524"/>
                  <a:pt x="549" y="1523"/>
                </a:cubicBezTo>
                <a:cubicBezTo>
                  <a:pt x="546" y="1522"/>
                  <a:pt x="543" y="1521"/>
                  <a:pt x="540" y="1518"/>
                </a:cubicBezTo>
                <a:cubicBezTo>
                  <a:pt x="543" y="1522"/>
                  <a:pt x="538" y="1518"/>
                  <a:pt x="530" y="1518"/>
                </a:cubicBezTo>
                <a:cubicBezTo>
                  <a:pt x="523" y="1513"/>
                  <a:pt x="541" y="1520"/>
                  <a:pt x="532" y="1514"/>
                </a:cubicBezTo>
                <a:cubicBezTo>
                  <a:pt x="528" y="1516"/>
                  <a:pt x="524" y="1513"/>
                  <a:pt x="519" y="1514"/>
                </a:cubicBezTo>
                <a:cubicBezTo>
                  <a:pt x="513" y="1509"/>
                  <a:pt x="528" y="1515"/>
                  <a:pt x="526" y="1513"/>
                </a:cubicBezTo>
                <a:cubicBezTo>
                  <a:pt x="520" y="1510"/>
                  <a:pt x="518" y="1510"/>
                  <a:pt x="513" y="1510"/>
                </a:cubicBezTo>
                <a:cubicBezTo>
                  <a:pt x="508" y="1506"/>
                  <a:pt x="518" y="1511"/>
                  <a:pt x="517" y="1509"/>
                </a:cubicBezTo>
                <a:cubicBezTo>
                  <a:pt x="506" y="1502"/>
                  <a:pt x="501" y="1503"/>
                  <a:pt x="489" y="1499"/>
                </a:cubicBezTo>
                <a:cubicBezTo>
                  <a:pt x="486" y="1496"/>
                  <a:pt x="488" y="1496"/>
                  <a:pt x="484" y="1493"/>
                </a:cubicBezTo>
                <a:cubicBezTo>
                  <a:pt x="477" y="1492"/>
                  <a:pt x="472" y="1488"/>
                  <a:pt x="466" y="1486"/>
                </a:cubicBezTo>
                <a:cubicBezTo>
                  <a:pt x="465" y="1484"/>
                  <a:pt x="468" y="1485"/>
                  <a:pt x="468" y="1483"/>
                </a:cubicBezTo>
                <a:cubicBezTo>
                  <a:pt x="470" y="1484"/>
                  <a:pt x="472" y="1485"/>
                  <a:pt x="474" y="1485"/>
                </a:cubicBezTo>
                <a:cubicBezTo>
                  <a:pt x="478" y="1488"/>
                  <a:pt x="473" y="1487"/>
                  <a:pt x="472" y="1487"/>
                </a:cubicBezTo>
                <a:cubicBezTo>
                  <a:pt x="481" y="1491"/>
                  <a:pt x="484" y="1490"/>
                  <a:pt x="493" y="1495"/>
                </a:cubicBezTo>
                <a:cubicBezTo>
                  <a:pt x="488" y="1492"/>
                  <a:pt x="483" y="1488"/>
                  <a:pt x="476" y="1486"/>
                </a:cubicBezTo>
                <a:cubicBezTo>
                  <a:pt x="472" y="1483"/>
                  <a:pt x="484" y="1490"/>
                  <a:pt x="480" y="1486"/>
                </a:cubicBezTo>
                <a:cubicBezTo>
                  <a:pt x="486" y="1490"/>
                  <a:pt x="492" y="1492"/>
                  <a:pt x="498" y="1495"/>
                </a:cubicBezTo>
                <a:cubicBezTo>
                  <a:pt x="499" y="1495"/>
                  <a:pt x="497" y="1494"/>
                  <a:pt x="499" y="1494"/>
                </a:cubicBezTo>
                <a:cubicBezTo>
                  <a:pt x="504" y="1495"/>
                  <a:pt x="500" y="1496"/>
                  <a:pt x="504" y="1499"/>
                </a:cubicBezTo>
                <a:cubicBezTo>
                  <a:pt x="507" y="1499"/>
                  <a:pt x="509" y="1500"/>
                  <a:pt x="511" y="1501"/>
                </a:cubicBezTo>
                <a:cubicBezTo>
                  <a:pt x="515" y="1497"/>
                  <a:pt x="524" y="1507"/>
                  <a:pt x="533" y="1507"/>
                </a:cubicBezTo>
                <a:cubicBezTo>
                  <a:pt x="537" y="1510"/>
                  <a:pt x="530" y="1509"/>
                  <a:pt x="537" y="1512"/>
                </a:cubicBezTo>
                <a:cubicBezTo>
                  <a:pt x="542" y="1512"/>
                  <a:pt x="537" y="1508"/>
                  <a:pt x="542" y="1508"/>
                </a:cubicBezTo>
                <a:cubicBezTo>
                  <a:pt x="539" y="1506"/>
                  <a:pt x="535" y="1506"/>
                  <a:pt x="532" y="1503"/>
                </a:cubicBezTo>
                <a:cubicBezTo>
                  <a:pt x="530" y="1503"/>
                  <a:pt x="533" y="1505"/>
                  <a:pt x="534" y="1506"/>
                </a:cubicBezTo>
                <a:cubicBezTo>
                  <a:pt x="528" y="1505"/>
                  <a:pt x="524" y="1503"/>
                  <a:pt x="520" y="1501"/>
                </a:cubicBezTo>
                <a:cubicBezTo>
                  <a:pt x="520" y="1499"/>
                  <a:pt x="525" y="1502"/>
                  <a:pt x="527" y="1501"/>
                </a:cubicBezTo>
                <a:cubicBezTo>
                  <a:pt x="532" y="1502"/>
                  <a:pt x="537" y="1505"/>
                  <a:pt x="543" y="1506"/>
                </a:cubicBezTo>
                <a:cubicBezTo>
                  <a:pt x="548" y="1509"/>
                  <a:pt x="541" y="1508"/>
                  <a:pt x="548" y="1510"/>
                </a:cubicBezTo>
                <a:cubicBezTo>
                  <a:pt x="559" y="1508"/>
                  <a:pt x="587" y="1522"/>
                  <a:pt x="605" y="1526"/>
                </a:cubicBezTo>
                <a:cubicBezTo>
                  <a:pt x="606" y="1528"/>
                  <a:pt x="599" y="1527"/>
                  <a:pt x="601" y="1529"/>
                </a:cubicBezTo>
                <a:cubicBezTo>
                  <a:pt x="584" y="1524"/>
                  <a:pt x="569" y="1516"/>
                  <a:pt x="552" y="1511"/>
                </a:cubicBezTo>
                <a:cubicBezTo>
                  <a:pt x="549" y="1512"/>
                  <a:pt x="557" y="1515"/>
                  <a:pt x="560" y="1514"/>
                </a:cubicBezTo>
                <a:cubicBezTo>
                  <a:pt x="564" y="1517"/>
                  <a:pt x="570" y="1518"/>
                  <a:pt x="563" y="1518"/>
                </a:cubicBezTo>
                <a:cubicBezTo>
                  <a:pt x="568" y="1519"/>
                  <a:pt x="572" y="1520"/>
                  <a:pt x="577" y="1522"/>
                </a:cubicBezTo>
                <a:cubicBezTo>
                  <a:pt x="578" y="1523"/>
                  <a:pt x="572" y="1523"/>
                  <a:pt x="578" y="1526"/>
                </a:cubicBezTo>
                <a:cubicBezTo>
                  <a:pt x="584" y="1525"/>
                  <a:pt x="585" y="1526"/>
                  <a:pt x="591" y="1528"/>
                </a:cubicBezTo>
                <a:cubicBezTo>
                  <a:pt x="596" y="1531"/>
                  <a:pt x="589" y="1530"/>
                  <a:pt x="594" y="1532"/>
                </a:cubicBezTo>
                <a:cubicBezTo>
                  <a:pt x="604" y="1536"/>
                  <a:pt x="617" y="1538"/>
                  <a:pt x="624" y="1538"/>
                </a:cubicBezTo>
                <a:cubicBezTo>
                  <a:pt x="623" y="1538"/>
                  <a:pt x="626" y="1540"/>
                  <a:pt x="624" y="1540"/>
                </a:cubicBezTo>
                <a:cubicBezTo>
                  <a:pt x="620" y="1540"/>
                  <a:pt x="625" y="1538"/>
                  <a:pt x="619" y="1539"/>
                </a:cubicBezTo>
                <a:cubicBezTo>
                  <a:pt x="626" y="1542"/>
                  <a:pt x="636" y="1543"/>
                  <a:pt x="644" y="1546"/>
                </a:cubicBezTo>
                <a:cubicBezTo>
                  <a:pt x="647" y="1546"/>
                  <a:pt x="651" y="1546"/>
                  <a:pt x="655" y="1545"/>
                </a:cubicBezTo>
                <a:cubicBezTo>
                  <a:pt x="657" y="1547"/>
                  <a:pt x="657" y="1548"/>
                  <a:pt x="662" y="1550"/>
                </a:cubicBezTo>
                <a:cubicBezTo>
                  <a:pt x="669" y="1549"/>
                  <a:pt x="659" y="1547"/>
                  <a:pt x="658" y="1545"/>
                </a:cubicBezTo>
                <a:cubicBezTo>
                  <a:pt x="664" y="1545"/>
                  <a:pt x="667" y="1550"/>
                  <a:pt x="674" y="1549"/>
                </a:cubicBezTo>
                <a:cubicBezTo>
                  <a:pt x="680" y="1551"/>
                  <a:pt x="667" y="1551"/>
                  <a:pt x="675" y="1554"/>
                </a:cubicBezTo>
                <a:cubicBezTo>
                  <a:pt x="676" y="1554"/>
                  <a:pt x="674" y="1553"/>
                  <a:pt x="674" y="1552"/>
                </a:cubicBezTo>
                <a:cubicBezTo>
                  <a:pt x="685" y="1553"/>
                  <a:pt x="696" y="1556"/>
                  <a:pt x="707" y="1558"/>
                </a:cubicBezTo>
                <a:cubicBezTo>
                  <a:pt x="713" y="1557"/>
                  <a:pt x="705" y="1554"/>
                  <a:pt x="699" y="1554"/>
                </a:cubicBezTo>
                <a:cubicBezTo>
                  <a:pt x="705" y="1554"/>
                  <a:pt x="711" y="1550"/>
                  <a:pt x="716" y="1553"/>
                </a:cubicBezTo>
                <a:cubicBezTo>
                  <a:pt x="718" y="1555"/>
                  <a:pt x="710" y="1553"/>
                  <a:pt x="711" y="1554"/>
                </a:cubicBezTo>
                <a:cubicBezTo>
                  <a:pt x="714" y="1556"/>
                  <a:pt x="717" y="1554"/>
                  <a:pt x="720" y="1556"/>
                </a:cubicBezTo>
                <a:cubicBezTo>
                  <a:pt x="723" y="1555"/>
                  <a:pt x="720" y="1554"/>
                  <a:pt x="728" y="1554"/>
                </a:cubicBezTo>
                <a:cubicBezTo>
                  <a:pt x="731" y="1555"/>
                  <a:pt x="731" y="1556"/>
                  <a:pt x="727" y="1557"/>
                </a:cubicBezTo>
                <a:cubicBezTo>
                  <a:pt x="735" y="1559"/>
                  <a:pt x="735" y="1554"/>
                  <a:pt x="742" y="1556"/>
                </a:cubicBezTo>
                <a:cubicBezTo>
                  <a:pt x="744" y="1558"/>
                  <a:pt x="734" y="1558"/>
                  <a:pt x="740" y="1560"/>
                </a:cubicBezTo>
                <a:cubicBezTo>
                  <a:pt x="745" y="1559"/>
                  <a:pt x="744" y="1558"/>
                  <a:pt x="748" y="1558"/>
                </a:cubicBezTo>
                <a:cubicBezTo>
                  <a:pt x="750" y="1558"/>
                  <a:pt x="752" y="1557"/>
                  <a:pt x="754" y="1558"/>
                </a:cubicBezTo>
                <a:cubicBezTo>
                  <a:pt x="754" y="1559"/>
                  <a:pt x="745" y="1559"/>
                  <a:pt x="747" y="1561"/>
                </a:cubicBezTo>
                <a:cubicBezTo>
                  <a:pt x="754" y="1561"/>
                  <a:pt x="752" y="1562"/>
                  <a:pt x="759" y="1565"/>
                </a:cubicBezTo>
                <a:cubicBezTo>
                  <a:pt x="773" y="1567"/>
                  <a:pt x="788" y="1565"/>
                  <a:pt x="798" y="1565"/>
                </a:cubicBezTo>
                <a:cubicBezTo>
                  <a:pt x="794" y="1567"/>
                  <a:pt x="799" y="1567"/>
                  <a:pt x="808" y="1568"/>
                </a:cubicBezTo>
                <a:cubicBezTo>
                  <a:pt x="812" y="1568"/>
                  <a:pt x="817" y="1568"/>
                  <a:pt x="821" y="1568"/>
                </a:cubicBezTo>
                <a:cubicBezTo>
                  <a:pt x="825" y="1568"/>
                  <a:pt x="829" y="1568"/>
                  <a:pt x="832" y="1568"/>
                </a:cubicBezTo>
                <a:cubicBezTo>
                  <a:pt x="831" y="1570"/>
                  <a:pt x="818" y="1568"/>
                  <a:pt x="812" y="1570"/>
                </a:cubicBezTo>
                <a:cubicBezTo>
                  <a:pt x="824" y="1572"/>
                  <a:pt x="835" y="1568"/>
                  <a:pt x="843" y="1570"/>
                </a:cubicBezTo>
                <a:cubicBezTo>
                  <a:pt x="845" y="1569"/>
                  <a:pt x="842" y="1569"/>
                  <a:pt x="840" y="1568"/>
                </a:cubicBezTo>
                <a:cubicBezTo>
                  <a:pt x="845" y="1566"/>
                  <a:pt x="848" y="1568"/>
                  <a:pt x="852" y="1566"/>
                </a:cubicBezTo>
                <a:cubicBezTo>
                  <a:pt x="863" y="1570"/>
                  <a:pt x="878" y="1564"/>
                  <a:pt x="885" y="1567"/>
                </a:cubicBezTo>
                <a:cubicBezTo>
                  <a:pt x="888" y="1566"/>
                  <a:pt x="891" y="1566"/>
                  <a:pt x="894" y="1565"/>
                </a:cubicBezTo>
                <a:cubicBezTo>
                  <a:pt x="897" y="1565"/>
                  <a:pt x="899" y="1564"/>
                  <a:pt x="902" y="1564"/>
                </a:cubicBezTo>
                <a:cubicBezTo>
                  <a:pt x="907" y="1563"/>
                  <a:pt x="912" y="1563"/>
                  <a:pt x="917" y="1561"/>
                </a:cubicBezTo>
                <a:cubicBezTo>
                  <a:pt x="912" y="1561"/>
                  <a:pt x="916" y="1560"/>
                  <a:pt x="911" y="1560"/>
                </a:cubicBezTo>
                <a:cubicBezTo>
                  <a:pt x="928" y="1555"/>
                  <a:pt x="932" y="1559"/>
                  <a:pt x="933" y="1562"/>
                </a:cubicBezTo>
                <a:cubicBezTo>
                  <a:pt x="937" y="1560"/>
                  <a:pt x="934" y="1558"/>
                  <a:pt x="936" y="1556"/>
                </a:cubicBezTo>
                <a:cubicBezTo>
                  <a:pt x="943" y="1556"/>
                  <a:pt x="949" y="1554"/>
                  <a:pt x="955" y="1554"/>
                </a:cubicBezTo>
                <a:cubicBezTo>
                  <a:pt x="958" y="1555"/>
                  <a:pt x="948" y="1557"/>
                  <a:pt x="945" y="1558"/>
                </a:cubicBezTo>
                <a:cubicBezTo>
                  <a:pt x="944" y="1557"/>
                  <a:pt x="967" y="1556"/>
                  <a:pt x="971" y="1554"/>
                </a:cubicBezTo>
                <a:cubicBezTo>
                  <a:pt x="975" y="1554"/>
                  <a:pt x="975" y="1556"/>
                  <a:pt x="972" y="1556"/>
                </a:cubicBezTo>
                <a:cubicBezTo>
                  <a:pt x="972" y="1558"/>
                  <a:pt x="977" y="1554"/>
                  <a:pt x="980" y="1554"/>
                </a:cubicBezTo>
                <a:cubicBezTo>
                  <a:pt x="982" y="1553"/>
                  <a:pt x="979" y="1553"/>
                  <a:pt x="977" y="1553"/>
                </a:cubicBezTo>
                <a:cubicBezTo>
                  <a:pt x="983" y="1551"/>
                  <a:pt x="991" y="1551"/>
                  <a:pt x="999" y="1550"/>
                </a:cubicBezTo>
                <a:cubicBezTo>
                  <a:pt x="1007" y="1549"/>
                  <a:pt x="1016" y="1547"/>
                  <a:pt x="1024" y="1543"/>
                </a:cubicBezTo>
                <a:cubicBezTo>
                  <a:pt x="1026" y="1543"/>
                  <a:pt x="1029" y="1543"/>
                  <a:pt x="1031" y="1543"/>
                </a:cubicBezTo>
                <a:cubicBezTo>
                  <a:pt x="1034" y="1542"/>
                  <a:pt x="1037" y="1542"/>
                  <a:pt x="1040" y="1540"/>
                </a:cubicBezTo>
                <a:cubicBezTo>
                  <a:pt x="1053" y="1540"/>
                  <a:pt x="1064" y="1532"/>
                  <a:pt x="1078" y="1532"/>
                </a:cubicBezTo>
                <a:cubicBezTo>
                  <a:pt x="1084" y="1528"/>
                  <a:pt x="1090" y="1526"/>
                  <a:pt x="1096" y="1524"/>
                </a:cubicBezTo>
                <a:cubicBezTo>
                  <a:pt x="1100" y="1523"/>
                  <a:pt x="1103" y="1522"/>
                  <a:pt x="1106" y="1521"/>
                </a:cubicBezTo>
                <a:cubicBezTo>
                  <a:pt x="1109" y="1521"/>
                  <a:pt x="1113" y="1520"/>
                  <a:pt x="1116" y="1519"/>
                </a:cubicBezTo>
                <a:cubicBezTo>
                  <a:pt x="1112" y="1521"/>
                  <a:pt x="1110" y="1523"/>
                  <a:pt x="1109" y="1524"/>
                </a:cubicBezTo>
                <a:cubicBezTo>
                  <a:pt x="1107" y="1525"/>
                  <a:pt x="1106" y="1526"/>
                  <a:pt x="1103" y="1528"/>
                </a:cubicBezTo>
                <a:cubicBezTo>
                  <a:pt x="1106" y="1527"/>
                  <a:pt x="1110" y="1525"/>
                  <a:pt x="1113" y="1523"/>
                </a:cubicBezTo>
                <a:cubicBezTo>
                  <a:pt x="1116" y="1522"/>
                  <a:pt x="1120" y="1520"/>
                  <a:pt x="1122" y="1518"/>
                </a:cubicBezTo>
                <a:cubicBezTo>
                  <a:pt x="1128" y="1515"/>
                  <a:pt x="1134" y="1513"/>
                  <a:pt x="1137" y="1513"/>
                </a:cubicBezTo>
                <a:cubicBezTo>
                  <a:pt x="1136" y="1510"/>
                  <a:pt x="1145" y="1504"/>
                  <a:pt x="1141" y="1501"/>
                </a:cubicBezTo>
                <a:cubicBezTo>
                  <a:pt x="1144" y="1500"/>
                  <a:pt x="1148" y="1499"/>
                  <a:pt x="1151" y="1498"/>
                </a:cubicBezTo>
                <a:cubicBezTo>
                  <a:pt x="1154" y="1496"/>
                  <a:pt x="1158" y="1495"/>
                  <a:pt x="1161" y="1494"/>
                </a:cubicBezTo>
                <a:cubicBezTo>
                  <a:pt x="1160" y="1492"/>
                  <a:pt x="1154" y="1495"/>
                  <a:pt x="1148" y="1497"/>
                </a:cubicBezTo>
                <a:cubicBezTo>
                  <a:pt x="1145" y="1499"/>
                  <a:pt x="1142" y="1500"/>
                  <a:pt x="1140" y="1500"/>
                </a:cubicBezTo>
                <a:cubicBezTo>
                  <a:pt x="1137" y="1501"/>
                  <a:pt x="1136" y="1501"/>
                  <a:pt x="1135" y="1500"/>
                </a:cubicBezTo>
                <a:cubicBezTo>
                  <a:pt x="1138" y="1497"/>
                  <a:pt x="1141" y="1498"/>
                  <a:pt x="1144" y="1498"/>
                </a:cubicBezTo>
                <a:cubicBezTo>
                  <a:pt x="1144" y="1495"/>
                  <a:pt x="1155" y="1492"/>
                  <a:pt x="1159" y="1487"/>
                </a:cubicBezTo>
                <a:cubicBezTo>
                  <a:pt x="1159" y="1489"/>
                  <a:pt x="1159" y="1491"/>
                  <a:pt x="1166" y="1488"/>
                </a:cubicBezTo>
                <a:cubicBezTo>
                  <a:pt x="1165" y="1487"/>
                  <a:pt x="1169" y="1484"/>
                  <a:pt x="1174" y="1480"/>
                </a:cubicBezTo>
                <a:cubicBezTo>
                  <a:pt x="1179" y="1480"/>
                  <a:pt x="1187" y="1477"/>
                  <a:pt x="1186" y="1475"/>
                </a:cubicBezTo>
                <a:cubicBezTo>
                  <a:pt x="1192" y="1473"/>
                  <a:pt x="1190" y="1476"/>
                  <a:pt x="1195" y="1473"/>
                </a:cubicBezTo>
                <a:cubicBezTo>
                  <a:pt x="1198" y="1473"/>
                  <a:pt x="1195" y="1474"/>
                  <a:pt x="1192" y="1477"/>
                </a:cubicBezTo>
                <a:cubicBezTo>
                  <a:pt x="1198" y="1474"/>
                  <a:pt x="1204" y="1471"/>
                  <a:pt x="1209" y="1467"/>
                </a:cubicBezTo>
                <a:cubicBezTo>
                  <a:pt x="1214" y="1466"/>
                  <a:pt x="1205" y="1472"/>
                  <a:pt x="1210" y="1471"/>
                </a:cubicBezTo>
                <a:cubicBezTo>
                  <a:pt x="1212" y="1469"/>
                  <a:pt x="1213" y="1465"/>
                  <a:pt x="1219" y="1464"/>
                </a:cubicBezTo>
                <a:cubicBezTo>
                  <a:pt x="1219" y="1462"/>
                  <a:pt x="1222" y="1459"/>
                  <a:pt x="1216" y="1462"/>
                </a:cubicBezTo>
                <a:cubicBezTo>
                  <a:pt x="1223" y="1456"/>
                  <a:pt x="1222" y="1457"/>
                  <a:pt x="1224" y="1453"/>
                </a:cubicBezTo>
                <a:cubicBezTo>
                  <a:pt x="1226" y="1451"/>
                  <a:pt x="1230" y="1452"/>
                  <a:pt x="1232" y="1449"/>
                </a:cubicBezTo>
                <a:cubicBezTo>
                  <a:pt x="1237" y="1444"/>
                  <a:pt x="1228" y="1450"/>
                  <a:pt x="1226" y="1450"/>
                </a:cubicBezTo>
                <a:cubicBezTo>
                  <a:pt x="1229" y="1448"/>
                  <a:pt x="1233" y="1447"/>
                  <a:pt x="1236" y="1444"/>
                </a:cubicBezTo>
                <a:cubicBezTo>
                  <a:pt x="1239" y="1443"/>
                  <a:pt x="1232" y="1449"/>
                  <a:pt x="1237" y="1447"/>
                </a:cubicBezTo>
                <a:cubicBezTo>
                  <a:pt x="1238" y="1444"/>
                  <a:pt x="1246" y="1441"/>
                  <a:pt x="1244" y="1443"/>
                </a:cubicBezTo>
                <a:cubicBezTo>
                  <a:pt x="1250" y="1435"/>
                  <a:pt x="1263" y="1428"/>
                  <a:pt x="1276" y="1423"/>
                </a:cubicBezTo>
                <a:cubicBezTo>
                  <a:pt x="1275" y="1422"/>
                  <a:pt x="1278" y="1419"/>
                  <a:pt x="1278" y="1418"/>
                </a:cubicBezTo>
                <a:cubicBezTo>
                  <a:pt x="1272" y="1421"/>
                  <a:pt x="1275" y="1419"/>
                  <a:pt x="1269" y="1421"/>
                </a:cubicBezTo>
                <a:cubicBezTo>
                  <a:pt x="1266" y="1424"/>
                  <a:pt x="1269" y="1422"/>
                  <a:pt x="1272" y="1422"/>
                </a:cubicBezTo>
                <a:cubicBezTo>
                  <a:pt x="1262" y="1430"/>
                  <a:pt x="1250" y="1435"/>
                  <a:pt x="1239" y="1440"/>
                </a:cubicBezTo>
                <a:cubicBezTo>
                  <a:pt x="1248" y="1433"/>
                  <a:pt x="1258" y="1430"/>
                  <a:pt x="1265" y="1423"/>
                </a:cubicBezTo>
                <a:cubicBezTo>
                  <a:pt x="1261" y="1426"/>
                  <a:pt x="1256" y="1428"/>
                  <a:pt x="1251" y="1431"/>
                </a:cubicBezTo>
                <a:cubicBezTo>
                  <a:pt x="1256" y="1426"/>
                  <a:pt x="1261" y="1425"/>
                  <a:pt x="1265" y="1419"/>
                </a:cubicBezTo>
                <a:cubicBezTo>
                  <a:pt x="1268" y="1418"/>
                  <a:pt x="1264" y="1422"/>
                  <a:pt x="1269" y="1420"/>
                </a:cubicBezTo>
                <a:cubicBezTo>
                  <a:pt x="1271" y="1418"/>
                  <a:pt x="1273" y="1417"/>
                  <a:pt x="1274" y="1415"/>
                </a:cubicBezTo>
                <a:cubicBezTo>
                  <a:pt x="1278" y="1413"/>
                  <a:pt x="1276" y="1415"/>
                  <a:pt x="1274" y="1417"/>
                </a:cubicBezTo>
                <a:cubicBezTo>
                  <a:pt x="1277" y="1416"/>
                  <a:pt x="1279" y="1413"/>
                  <a:pt x="1282" y="1413"/>
                </a:cubicBezTo>
                <a:cubicBezTo>
                  <a:pt x="1282" y="1410"/>
                  <a:pt x="1290" y="1405"/>
                  <a:pt x="1290" y="1402"/>
                </a:cubicBezTo>
                <a:cubicBezTo>
                  <a:pt x="1297" y="1399"/>
                  <a:pt x="1291" y="1405"/>
                  <a:pt x="1296" y="1402"/>
                </a:cubicBezTo>
                <a:cubicBezTo>
                  <a:pt x="1299" y="1400"/>
                  <a:pt x="1303" y="1397"/>
                  <a:pt x="1306" y="1395"/>
                </a:cubicBezTo>
                <a:cubicBezTo>
                  <a:pt x="1310" y="1392"/>
                  <a:pt x="1313" y="1390"/>
                  <a:pt x="1314" y="1391"/>
                </a:cubicBezTo>
                <a:cubicBezTo>
                  <a:pt x="1320" y="1383"/>
                  <a:pt x="1321" y="1386"/>
                  <a:pt x="1327" y="1379"/>
                </a:cubicBezTo>
                <a:cubicBezTo>
                  <a:pt x="1331" y="1378"/>
                  <a:pt x="1324" y="1382"/>
                  <a:pt x="1324" y="1384"/>
                </a:cubicBezTo>
                <a:cubicBezTo>
                  <a:pt x="1331" y="1380"/>
                  <a:pt x="1337" y="1373"/>
                  <a:pt x="1344" y="1368"/>
                </a:cubicBezTo>
                <a:cubicBezTo>
                  <a:pt x="1345" y="1365"/>
                  <a:pt x="1346" y="1364"/>
                  <a:pt x="1345" y="1362"/>
                </a:cubicBezTo>
                <a:cubicBezTo>
                  <a:pt x="1349" y="1359"/>
                  <a:pt x="1355" y="1352"/>
                  <a:pt x="1354" y="1350"/>
                </a:cubicBezTo>
                <a:cubicBezTo>
                  <a:pt x="1360" y="1346"/>
                  <a:pt x="1353" y="1354"/>
                  <a:pt x="1358" y="1350"/>
                </a:cubicBezTo>
                <a:cubicBezTo>
                  <a:pt x="1360" y="1348"/>
                  <a:pt x="1361" y="1347"/>
                  <a:pt x="1363" y="1345"/>
                </a:cubicBezTo>
                <a:cubicBezTo>
                  <a:pt x="1364" y="1343"/>
                  <a:pt x="1366" y="1342"/>
                  <a:pt x="1368" y="1341"/>
                </a:cubicBezTo>
                <a:cubicBezTo>
                  <a:pt x="1371" y="1336"/>
                  <a:pt x="1368" y="1338"/>
                  <a:pt x="1372" y="1334"/>
                </a:cubicBezTo>
                <a:cubicBezTo>
                  <a:pt x="1376" y="1331"/>
                  <a:pt x="1369" y="1341"/>
                  <a:pt x="1370" y="1341"/>
                </a:cubicBezTo>
                <a:cubicBezTo>
                  <a:pt x="1368" y="1345"/>
                  <a:pt x="1364" y="1344"/>
                  <a:pt x="1363" y="1348"/>
                </a:cubicBezTo>
                <a:cubicBezTo>
                  <a:pt x="1365" y="1349"/>
                  <a:pt x="1373" y="1340"/>
                  <a:pt x="1377" y="1335"/>
                </a:cubicBezTo>
                <a:cubicBezTo>
                  <a:pt x="1381" y="1331"/>
                  <a:pt x="1379" y="1335"/>
                  <a:pt x="1382" y="1332"/>
                </a:cubicBezTo>
                <a:cubicBezTo>
                  <a:pt x="1384" y="1329"/>
                  <a:pt x="1388" y="1324"/>
                  <a:pt x="1391" y="1320"/>
                </a:cubicBezTo>
                <a:cubicBezTo>
                  <a:pt x="1395" y="1316"/>
                  <a:pt x="1398" y="1313"/>
                  <a:pt x="1399" y="1313"/>
                </a:cubicBezTo>
                <a:cubicBezTo>
                  <a:pt x="1401" y="1311"/>
                  <a:pt x="1400" y="1310"/>
                  <a:pt x="1399" y="1310"/>
                </a:cubicBezTo>
                <a:cubicBezTo>
                  <a:pt x="1403" y="1306"/>
                  <a:pt x="1406" y="1302"/>
                  <a:pt x="1411" y="1299"/>
                </a:cubicBezTo>
                <a:cubicBezTo>
                  <a:pt x="1412" y="1295"/>
                  <a:pt x="1415" y="1293"/>
                  <a:pt x="1417" y="1289"/>
                </a:cubicBezTo>
                <a:cubicBezTo>
                  <a:pt x="1413" y="1295"/>
                  <a:pt x="1406" y="1297"/>
                  <a:pt x="1403" y="1304"/>
                </a:cubicBezTo>
                <a:cubicBezTo>
                  <a:pt x="1399" y="1306"/>
                  <a:pt x="1403" y="1300"/>
                  <a:pt x="1395" y="1307"/>
                </a:cubicBezTo>
                <a:cubicBezTo>
                  <a:pt x="1399" y="1299"/>
                  <a:pt x="1402" y="1299"/>
                  <a:pt x="1404" y="1298"/>
                </a:cubicBezTo>
                <a:cubicBezTo>
                  <a:pt x="1407" y="1292"/>
                  <a:pt x="1399" y="1301"/>
                  <a:pt x="1398" y="1299"/>
                </a:cubicBezTo>
                <a:cubicBezTo>
                  <a:pt x="1397" y="1303"/>
                  <a:pt x="1395" y="1305"/>
                  <a:pt x="1392" y="1306"/>
                </a:cubicBezTo>
                <a:cubicBezTo>
                  <a:pt x="1390" y="1310"/>
                  <a:pt x="1387" y="1312"/>
                  <a:pt x="1388" y="1313"/>
                </a:cubicBezTo>
                <a:cubicBezTo>
                  <a:pt x="1392" y="1310"/>
                  <a:pt x="1394" y="1307"/>
                  <a:pt x="1395" y="1309"/>
                </a:cubicBezTo>
                <a:cubicBezTo>
                  <a:pt x="1393" y="1313"/>
                  <a:pt x="1389" y="1313"/>
                  <a:pt x="1387" y="1317"/>
                </a:cubicBezTo>
                <a:cubicBezTo>
                  <a:pt x="1385" y="1318"/>
                  <a:pt x="1389" y="1312"/>
                  <a:pt x="1382" y="1318"/>
                </a:cubicBezTo>
                <a:cubicBezTo>
                  <a:pt x="1386" y="1318"/>
                  <a:pt x="1378" y="1323"/>
                  <a:pt x="1374" y="1327"/>
                </a:cubicBezTo>
                <a:cubicBezTo>
                  <a:pt x="1373" y="1327"/>
                  <a:pt x="1373" y="1324"/>
                  <a:pt x="1376" y="1322"/>
                </a:cubicBezTo>
                <a:cubicBezTo>
                  <a:pt x="1373" y="1325"/>
                  <a:pt x="1365" y="1329"/>
                  <a:pt x="1360" y="1335"/>
                </a:cubicBezTo>
                <a:cubicBezTo>
                  <a:pt x="1355" y="1337"/>
                  <a:pt x="1349" y="1345"/>
                  <a:pt x="1344" y="1345"/>
                </a:cubicBezTo>
                <a:cubicBezTo>
                  <a:pt x="1339" y="1351"/>
                  <a:pt x="1341" y="1352"/>
                  <a:pt x="1335" y="1357"/>
                </a:cubicBezTo>
                <a:cubicBezTo>
                  <a:pt x="1333" y="1358"/>
                  <a:pt x="1336" y="1354"/>
                  <a:pt x="1337" y="1352"/>
                </a:cubicBezTo>
                <a:cubicBezTo>
                  <a:pt x="1334" y="1353"/>
                  <a:pt x="1331" y="1355"/>
                  <a:pt x="1329" y="1358"/>
                </a:cubicBezTo>
                <a:cubicBezTo>
                  <a:pt x="1326" y="1360"/>
                  <a:pt x="1324" y="1362"/>
                  <a:pt x="1321" y="1364"/>
                </a:cubicBezTo>
                <a:cubicBezTo>
                  <a:pt x="1320" y="1366"/>
                  <a:pt x="1321" y="1365"/>
                  <a:pt x="1324" y="1363"/>
                </a:cubicBezTo>
                <a:cubicBezTo>
                  <a:pt x="1322" y="1367"/>
                  <a:pt x="1316" y="1370"/>
                  <a:pt x="1318" y="1372"/>
                </a:cubicBezTo>
                <a:cubicBezTo>
                  <a:pt x="1317" y="1372"/>
                  <a:pt x="1315" y="1371"/>
                  <a:pt x="1312" y="1374"/>
                </a:cubicBezTo>
                <a:cubicBezTo>
                  <a:pt x="1309" y="1375"/>
                  <a:pt x="1312" y="1373"/>
                  <a:pt x="1315" y="1369"/>
                </a:cubicBezTo>
                <a:cubicBezTo>
                  <a:pt x="1308" y="1373"/>
                  <a:pt x="1303" y="1380"/>
                  <a:pt x="1295" y="1382"/>
                </a:cubicBezTo>
                <a:cubicBezTo>
                  <a:pt x="1295" y="1388"/>
                  <a:pt x="1286" y="1387"/>
                  <a:pt x="1282" y="1395"/>
                </a:cubicBezTo>
                <a:cubicBezTo>
                  <a:pt x="1282" y="1391"/>
                  <a:pt x="1277" y="1398"/>
                  <a:pt x="1275" y="1397"/>
                </a:cubicBezTo>
                <a:cubicBezTo>
                  <a:pt x="1279" y="1393"/>
                  <a:pt x="1283" y="1389"/>
                  <a:pt x="1288" y="1388"/>
                </a:cubicBezTo>
                <a:cubicBezTo>
                  <a:pt x="1290" y="1382"/>
                  <a:pt x="1302" y="1375"/>
                  <a:pt x="1311" y="1371"/>
                </a:cubicBezTo>
                <a:cubicBezTo>
                  <a:pt x="1310" y="1370"/>
                  <a:pt x="1310" y="1368"/>
                  <a:pt x="1314" y="1363"/>
                </a:cubicBezTo>
                <a:cubicBezTo>
                  <a:pt x="1310" y="1369"/>
                  <a:pt x="1301" y="1375"/>
                  <a:pt x="1292" y="1381"/>
                </a:cubicBezTo>
                <a:cubicBezTo>
                  <a:pt x="1284" y="1386"/>
                  <a:pt x="1275" y="1392"/>
                  <a:pt x="1272" y="1400"/>
                </a:cubicBezTo>
                <a:cubicBezTo>
                  <a:pt x="1264" y="1405"/>
                  <a:pt x="1257" y="1411"/>
                  <a:pt x="1248" y="1415"/>
                </a:cubicBezTo>
                <a:cubicBezTo>
                  <a:pt x="1247" y="1417"/>
                  <a:pt x="1248" y="1417"/>
                  <a:pt x="1252" y="1415"/>
                </a:cubicBezTo>
                <a:cubicBezTo>
                  <a:pt x="1250" y="1417"/>
                  <a:pt x="1247" y="1419"/>
                  <a:pt x="1245" y="1422"/>
                </a:cubicBezTo>
                <a:cubicBezTo>
                  <a:pt x="1243" y="1424"/>
                  <a:pt x="1241" y="1425"/>
                  <a:pt x="1238" y="1426"/>
                </a:cubicBezTo>
                <a:cubicBezTo>
                  <a:pt x="1241" y="1422"/>
                  <a:pt x="1245" y="1421"/>
                  <a:pt x="1248" y="1417"/>
                </a:cubicBezTo>
                <a:cubicBezTo>
                  <a:pt x="1244" y="1418"/>
                  <a:pt x="1240" y="1421"/>
                  <a:pt x="1236" y="1422"/>
                </a:cubicBezTo>
                <a:cubicBezTo>
                  <a:pt x="1235" y="1424"/>
                  <a:pt x="1233" y="1426"/>
                  <a:pt x="1232" y="1427"/>
                </a:cubicBezTo>
                <a:cubicBezTo>
                  <a:pt x="1230" y="1428"/>
                  <a:pt x="1228" y="1430"/>
                  <a:pt x="1226" y="1431"/>
                </a:cubicBezTo>
                <a:cubicBezTo>
                  <a:pt x="1223" y="1431"/>
                  <a:pt x="1225" y="1429"/>
                  <a:pt x="1228" y="1426"/>
                </a:cubicBezTo>
                <a:cubicBezTo>
                  <a:pt x="1219" y="1431"/>
                  <a:pt x="1225" y="1432"/>
                  <a:pt x="1214" y="1437"/>
                </a:cubicBezTo>
                <a:cubicBezTo>
                  <a:pt x="1213" y="1438"/>
                  <a:pt x="1214" y="1439"/>
                  <a:pt x="1216" y="1438"/>
                </a:cubicBezTo>
                <a:cubicBezTo>
                  <a:pt x="1214" y="1441"/>
                  <a:pt x="1212" y="1443"/>
                  <a:pt x="1209" y="1444"/>
                </a:cubicBezTo>
                <a:cubicBezTo>
                  <a:pt x="1211" y="1441"/>
                  <a:pt x="1207" y="1442"/>
                  <a:pt x="1201" y="1444"/>
                </a:cubicBezTo>
                <a:cubicBezTo>
                  <a:pt x="1196" y="1446"/>
                  <a:pt x="1189" y="1449"/>
                  <a:pt x="1185" y="1450"/>
                </a:cubicBezTo>
                <a:cubicBezTo>
                  <a:pt x="1189" y="1448"/>
                  <a:pt x="1196" y="1445"/>
                  <a:pt x="1201" y="1441"/>
                </a:cubicBezTo>
                <a:cubicBezTo>
                  <a:pt x="1206" y="1438"/>
                  <a:pt x="1211" y="1435"/>
                  <a:pt x="1210" y="1434"/>
                </a:cubicBezTo>
                <a:cubicBezTo>
                  <a:pt x="1217" y="1429"/>
                  <a:pt x="1225" y="1426"/>
                  <a:pt x="1232" y="1421"/>
                </a:cubicBezTo>
                <a:cubicBezTo>
                  <a:pt x="1232" y="1420"/>
                  <a:pt x="1230" y="1421"/>
                  <a:pt x="1227" y="1423"/>
                </a:cubicBezTo>
                <a:cubicBezTo>
                  <a:pt x="1224" y="1424"/>
                  <a:pt x="1221" y="1427"/>
                  <a:pt x="1219" y="1427"/>
                </a:cubicBezTo>
                <a:cubicBezTo>
                  <a:pt x="1225" y="1423"/>
                  <a:pt x="1225" y="1423"/>
                  <a:pt x="1228" y="1419"/>
                </a:cubicBezTo>
                <a:cubicBezTo>
                  <a:pt x="1233" y="1420"/>
                  <a:pt x="1235" y="1414"/>
                  <a:pt x="1239" y="1416"/>
                </a:cubicBezTo>
                <a:cubicBezTo>
                  <a:pt x="1245" y="1410"/>
                  <a:pt x="1241" y="1411"/>
                  <a:pt x="1239" y="1411"/>
                </a:cubicBezTo>
                <a:cubicBezTo>
                  <a:pt x="1243" y="1407"/>
                  <a:pt x="1244" y="1409"/>
                  <a:pt x="1247" y="1408"/>
                </a:cubicBezTo>
                <a:cubicBezTo>
                  <a:pt x="1249" y="1405"/>
                  <a:pt x="1252" y="1404"/>
                  <a:pt x="1254" y="1401"/>
                </a:cubicBezTo>
                <a:cubicBezTo>
                  <a:pt x="1259" y="1398"/>
                  <a:pt x="1256" y="1401"/>
                  <a:pt x="1260" y="1399"/>
                </a:cubicBezTo>
                <a:cubicBezTo>
                  <a:pt x="1264" y="1394"/>
                  <a:pt x="1263" y="1397"/>
                  <a:pt x="1268" y="1394"/>
                </a:cubicBezTo>
                <a:cubicBezTo>
                  <a:pt x="1273" y="1388"/>
                  <a:pt x="1279" y="1385"/>
                  <a:pt x="1284" y="1380"/>
                </a:cubicBezTo>
                <a:cubicBezTo>
                  <a:pt x="1289" y="1377"/>
                  <a:pt x="1284" y="1382"/>
                  <a:pt x="1286" y="1381"/>
                </a:cubicBezTo>
                <a:cubicBezTo>
                  <a:pt x="1281" y="1386"/>
                  <a:pt x="1270" y="1393"/>
                  <a:pt x="1272" y="1395"/>
                </a:cubicBezTo>
                <a:cubicBezTo>
                  <a:pt x="1276" y="1393"/>
                  <a:pt x="1278" y="1389"/>
                  <a:pt x="1281" y="1386"/>
                </a:cubicBezTo>
                <a:cubicBezTo>
                  <a:pt x="1281" y="1387"/>
                  <a:pt x="1282" y="1387"/>
                  <a:pt x="1284" y="1386"/>
                </a:cubicBezTo>
                <a:cubicBezTo>
                  <a:pt x="1288" y="1380"/>
                  <a:pt x="1289" y="1380"/>
                  <a:pt x="1294" y="1377"/>
                </a:cubicBezTo>
                <a:cubicBezTo>
                  <a:pt x="1300" y="1371"/>
                  <a:pt x="1292" y="1375"/>
                  <a:pt x="1297" y="1369"/>
                </a:cubicBezTo>
                <a:cubicBezTo>
                  <a:pt x="1298" y="1368"/>
                  <a:pt x="1299" y="1367"/>
                  <a:pt x="1300" y="1366"/>
                </a:cubicBezTo>
                <a:cubicBezTo>
                  <a:pt x="1305" y="1363"/>
                  <a:pt x="1302" y="1367"/>
                  <a:pt x="1302" y="1368"/>
                </a:cubicBezTo>
                <a:cubicBezTo>
                  <a:pt x="1306" y="1368"/>
                  <a:pt x="1308" y="1364"/>
                  <a:pt x="1312" y="1362"/>
                </a:cubicBezTo>
                <a:cubicBezTo>
                  <a:pt x="1314" y="1360"/>
                  <a:pt x="1313" y="1360"/>
                  <a:pt x="1311" y="1361"/>
                </a:cubicBezTo>
                <a:cubicBezTo>
                  <a:pt x="1317" y="1354"/>
                  <a:pt x="1326" y="1352"/>
                  <a:pt x="1330" y="1343"/>
                </a:cubicBezTo>
                <a:cubicBezTo>
                  <a:pt x="1336" y="1338"/>
                  <a:pt x="1341" y="1333"/>
                  <a:pt x="1346" y="1328"/>
                </a:cubicBezTo>
                <a:cubicBezTo>
                  <a:pt x="1351" y="1324"/>
                  <a:pt x="1355" y="1320"/>
                  <a:pt x="1361" y="1316"/>
                </a:cubicBezTo>
                <a:cubicBezTo>
                  <a:pt x="1363" y="1311"/>
                  <a:pt x="1367" y="1309"/>
                  <a:pt x="1370" y="1305"/>
                </a:cubicBezTo>
                <a:cubicBezTo>
                  <a:pt x="1370" y="1302"/>
                  <a:pt x="1369" y="1303"/>
                  <a:pt x="1371" y="1299"/>
                </a:cubicBezTo>
                <a:cubicBezTo>
                  <a:pt x="1365" y="1302"/>
                  <a:pt x="1366" y="1303"/>
                  <a:pt x="1361" y="1304"/>
                </a:cubicBezTo>
                <a:cubicBezTo>
                  <a:pt x="1360" y="1308"/>
                  <a:pt x="1362" y="1306"/>
                  <a:pt x="1359" y="1311"/>
                </a:cubicBezTo>
                <a:cubicBezTo>
                  <a:pt x="1355" y="1316"/>
                  <a:pt x="1350" y="1320"/>
                  <a:pt x="1347" y="1326"/>
                </a:cubicBezTo>
                <a:cubicBezTo>
                  <a:pt x="1343" y="1327"/>
                  <a:pt x="1349" y="1319"/>
                  <a:pt x="1349" y="1317"/>
                </a:cubicBezTo>
                <a:cubicBezTo>
                  <a:pt x="1346" y="1319"/>
                  <a:pt x="1339" y="1327"/>
                  <a:pt x="1339" y="1325"/>
                </a:cubicBezTo>
                <a:cubicBezTo>
                  <a:pt x="1331" y="1331"/>
                  <a:pt x="1326" y="1340"/>
                  <a:pt x="1317" y="1344"/>
                </a:cubicBezTo>
                <a:cubicBezTo>
                  <a:pt x="1320" y="1339"/>
                  <a:pt x="1325" y="1335"/>
                  <a:pt x="1329" y="1330"/>
                </a:cubicBezTo>
                <a:cubicBezTo>
                  <a:pt x="1326" y="1333"/>
                  <a:pt x="1323" y="1336"/>
                  <a:pt x="1319" y="1337"/>
                </a:cubicBezTo>
                <a:cubicBezTo>
                  <a:pt x="1319" y="1339"/>
                  <a:pt x="1318" y="1340"/>
                  <a:pt x="1315" y="1341"/>
                </a:cubicBezTo>
                <a:cubicBezTo>
                  <a:pt x="1313" y="1343"/>
                  <a:pt x="1312" y="1345"/>
                  <a:pt x="1310" y="1347"/>
                </a:cubicBezTo>
                <a:cubicBezTo>
                  <a:pt x="1307" y="1349"/>
                  <a:pt x="1305" y="1351"/>
                  <a:pt x="1303" y="1352"/>
                </a:cubicBezTo>
                <a:cubicBezTo>
                  <a:pt x="1298" y="1355"/>
                  <a:pt x="1294" y="1358"/>
                  <a:pt x="1290" y="1362"/>
                </a:cubicBezTo>
                <a:cubicBezTo>
                  <a:pt x="1285" y="1365"/>
                  <a:pt x="1290" y="1360"/>
                  <a:pt x="1291" y="1358"/>
                </a:cubicBezTo>
                <a:cubicBezTo>
                  <a:pt x="1287" y="1359"/>
                  <a:pt x="1285" y="1363"/>
                  <a:pt x="1282" y="1365"/>
                </a:cubicBezTo>
                <a:cubicBezTo>
                  <a:pt x="1284" y="1364"/>
                  <a:pt x="1285" y="1366"/>
                  <a:pt x="1292" y="1362"/>
                </a:cubicBezTo>
                <a:cubicBezTo>
                  <a:pt x="1292" y="1363"/>
                  <a:pt x="1292" y="1364"/>
                  <a:pt x="1292" y="1365"/>
                </a:cubicBezTo>
                <a:cubicBezTo>
                  <a:pt x="1289" y="1367"/>
                  <a:pt x="1286" y="1369"/>
                  <a:pt x="1284" y="1371"/>
                </a:cubicBezTo>
                <a:cubicBezTo>
                  <a:pt x="1282" y="1371"/>
                  <a:pt x="1285" y="1368"/>
                  <a:pt x="1280" y="1371"/>
                </a:cubicBezTo>
                <a:cubicBezTo>
                  <a:pt x="1278" y="1373"/>
                  <a:pt x="1279" y="1374"/>
                  <a:pt x="1278" y="1375"/>
                </a:cubicBezTo>
                <a:cubicBezTo>
                  <a:pt x="1276" y="1376"/>
                  <a:pt x="1274" y="1377"/>
                  <a:pt x="1273" y="1379"/>
                </a:cubicBezTo>
                <a:cubicBezTo>
                  <a:pt x="1270" y="1379"/>
                  <a:pt x="1275" y="1376"/>
                  <a:pt x="1274" y="1375"/>
                </a:cubicBezTo>
                <a:cubicBezTo>
                  <a:pt x="1277" y="1371"/>
                  <a:pt x="1282" y="1371"/>
                  <a:pt x="1284" y="1366"/>
                </a:cubicBezTo>
                <a:cubicBezTo>
                  <a:pt x="1249" y="1393"/>
                  <a:pt x="1212" y="1418"/>
                  <a:pt x="1172" y="1436"/>
                </a:cubicBezTo>
                <a:cubicBezTo>
                  <a:pt x="1171" y="1441"/>
                  <a:pt x="1158" y="1446"/>
                  <a:pt x="1155" y="1445"/>
                </a:cubicBezTo>
                <a:cubicBezTo>
                  <a:pt x="1153" y="1448"/>
                  <a:pt x="1157" y="1448"/>
                  <a:pt x="1155" y="1451"/>
                </a:cubicBezTo>
                <a:cubicBezTo>
                  <a:pt x="1148" y="1455"/>
                  <a:pt x="1148" y="1452"/>
                  <a:pt x="1141" y="1457"/>
                </a:cubicBezTo>
                <a:cubicBezTo>
                  <a:pt x="1139" y="1457"/>
                  <a:pt x="1142" y="1455"/>
                  <a:pt x="1143" y="1454"/>
                </a:cubicBezTo>
                <a:cubicBezTo>
                  <a:pt x="1136" y="1457"/>
                  <a:pt x="1131" y="1462"/>
                  <a:pt x="1124" y="1464"/>
                </a:cubicBezTo>
                <a:cubicBezTo>
                  <a:pt x="1130" y="1456"/>
                  <a:pt x="1108" y="1468"/>
                  <a:pt x="1096" y="1469"/>
                </a:cubicBezTo>
                <a:cubicBezTo>
                  <a:pt x="1091" y="1473"/>
                  <a:pt x="1097" y="1471"/>
                  <a:pt x="1099" y="1471"/>
                </a:cubicBezTo>
                <a:cubicBezTo>
                  <a:pt x="1089" y="1475"/>
                  <a:pt x="1093" y="1473"/>
                  <a:pt x="1083" y="1476"/>
                </a:cubicBezTo>
                <a:cubicBezTo>
                  <a:pt x="1082" y="1477"/>
                  <a:pt x="1087" y="1476"/>
                  <a:pt x="1085" y="1477"/>
                </a:cubicBezTo>
                <a:cubicBezTo>
                  <a:pt x="1083" y="1478"/>
                  <a:pt x="1080" y="1479"/>
                  <a:pt x="1077" y="1479"/>
                </a:cubicBezTo>
                <a:cubicBezTo>
                  <a:pt x="1077" y="1480"/>
                  <a:pt x="1076" y="1482"/>
                  <a:pt x="1072" y="1484"/>
                </a:cubicBezTo>
                <a:cubicBezTo>
                  <a:pt x="1067" y="1487"/>
                  <a:pt x="1068" y="1483"/>
                  <a:pt x="1062" y="1488"/>
                </a:cubicBezTo>
                <a:cubicBezTo>
                  <a:pt x="1060" y="1488"/>
                  <a:pt x="1061" y="1486"/>
                  <a:pt x="1064" y="1484"/>
                </a:cubicBezTo>
                <a:cubicBezTo>
                  <a:pt x="1062" y="1485"/>
                  <a:pt x="1060" y="1485"/>
                  <a:pt x="1059" y="1486"/>
                </a:cubicBezTo>
                <a:cubicBezTo>
                  <a:pt x="1057" y="1486"/>
                  <a:pt x="1056" y="1487"/>
                  <a:pt x="1055" y="1487"/>
                </a:cubicBezTo>
                <a:cubicBezTo>
                  <a:pt x="1052" y="1487"/>
                  <a:pt x="1050" y="1488"/>
                  <a:pt x="1048" y="1488"/>
                </a:cubicBezTo>
                <a:cubicBezTo>
                  <a:pt x="1044" y="1489"/>
                  <a:pt x="1040" y="1491"/>
                  <a:pt x="1030" y="1494"/>
                </a:cubicBezTo>
                <a:cubicBezTo>
                  <a:pt x="1029" y="1494"/>
                  <a:pt x="1029" y="1493"/>
                  <a:pt x="1031" y="1492"/>
                </a:cubicBezTo>
                <a:cubicBezTo>
                  <a:pt x="1028" y="1494"/>
                  <a:pt x="1025" y="1495"/>
                  <a:pt x="1022" y="1496"/>
                </a:cubicBezTo>
                <a:cubicBezTo>
                  <a:pt x="1019" y="1497"/>
                  <a:pt x="1016" y="1498"/>
                  <a:pt x="1012" y="1499"/>
                </a:cubicBezTo>
                <a:cubicBezTo>
                  <a:pt x="1006" y="1500"/>
                  <a:pt x="1000" y="1502"/>
                  <a:pt x="994" y="1505"/>
                </a:cubicBezTo>
                <a:cubicBezTo>
                  <a:pt x="993" y="1504"/>
                  <a:pt x="992" y="1504"/>
                  <a:pt x="993" y="1503"/>
                </a:cubicBezTo>
                <a:cubicBezTo>
                  <a:pt x="988" y="1504"/>
                  <a:pt x="983" y="1507"/>
                  <a:pt x="979" y="1509"/>
                </a:cubicBezTo>
                <a:cubicBezTo>
                  <a:pt x="974" y="1510"/>
                  <a:pt x="974" y="1509"/>
                  <a:pt x="978" y="1507"/>
                </a:cubicBezTo>
                <a:cubicBezTo>
                  <a:pt x="970" y="1509"/>
                  <a:pt x="962" y="1510"/>
                  <a:pt x="954" y="1512"/>
                </a:cubicBezTo>
                <a:cubicBezTo>
                  <a:pt x="945" y="1513"/>
                  <a:pt x="937" y="1514"/>
                  <a:pt x="929" y="1518"/>
                </a:cubicBezTo>
                <a:cubicBezTo>
                  <a:pt x="923" y="1518"/>
                  <a:pt x="930" y="1516"/>
                  <a:pt x="925" y="1516"/>
                </a:cubicBezTo>
                <a:cubicBezTo>
                  <a:pt x="927" y="1514"/>
                  <a:pt x="930" y="1515"/>
                  <a:pt x="933" y="1513"/>
                </a:cubicBezTo>
                <a:cubicBezTo>
                  <a:pt x="920" y="1517"/>
                  <a:pt x="904" y="1521"/>
                  <a:pt x="887" y="1521"/>
                </a:cubicBezTo>
                <a:cubicBezTo>
                  <a:pt x="885" y="1523"/>
                  <a:pt x="898" y="1521"/>
                  <a:pt x="890" y="1524"/>
                </a:cubicBezTo>
                <a:cubicBezTo>
                  <a:pt x="882" y="1523"/>
                  <a:pt x="876" y="1522"/>
                  <a:pt x="870" y="1523"/>
                </a:cubicBezTo>
                <a:cubicBezTo>
                  <a:pt x="866" y="1526"/>
                  <a:pt x="876" y="1523"/>
                  <a:pt x="880" y="1524"/>
                </a:cubicBezTo>
                <a:cubicBezTo>
                  <a:pt x="875" y="1526"/>
                  <a:pt x="870" y="1525"/>
                  <a:pt x="864" y="1526"/>
                </a:cubicBezTo>
                <a:cubicBezTo>
                  <a:pt x="864" y="1525"/>
                  <a:pt x="866" y="1523"/>
                  <a:pt x="868" y="1522"/>
                </a:cubicBezTo>
                <a:cubicBezTo>
                  <a:pt x="861" y="1523"/>
                  <a:pt x="854" y="1524"/>
                  <a:pt x="848" y="1525"/>
                </a:cubicBezTo>
                <a:cubicBezTo>
                  <a:pt x="842" y="1526"/>
                  <a:pt x="835" y="1527"/>
                  <a:pt x="827" y="1526"/>
                </a:cubicBezTo>
                <a:cubicBezTo>
                  <a:pt x="826" y="1526"/>
                  <a:pt x="829" y="1525"/>
                  <a:pt x="827" y="1525"/>
                </a:cubicBezTo>
                <a:cubicBezTo>
                  <a:pt x="825" y="1524"/>
                  <a:pt x="822" y="1524"/>
                  <a:pt x="820" y="1523"/>
                </a:cubicBezTo>
                <a:cubicBezTo>
                  <a:pt x="815" y="1525"/>
                  <a:pt x="818" y="1525"/>
                  <a:pt x="811" y="1526"/>
                </a:cubicBezTo>
                <a:cubicBezTo>
                  <a:pt x="811" y="1525"/>
                  <a:pt x="810" y="1525"/>
                  <a:pt x="806" y="1524"/>
                </a:cubicBezTo>
                <a:cubicBezTo>
                  <a:pt x="799" y="1524"/>
                  <a:pt x="792" y="1524"/>
                  <a:pt x="785" y="1524"/>
                </a:cubicBezTo>
                <a:cubicBezTo>
                  <a:pt x="782" y="1523"/>
                  <a:pt x="790" y="1522"/>
                  <a:pt x="791" y="1523"/>
                </a:cubicBezTo>
                <a:cubicBezTo>
                  <a:pt x="786" y="1520"/>
                  <a:pt x="774" y="1523"/>
                  <a:pt x="769" y="1525"/>
                </a:cubicBezTo>
                <a:cubicBezTo>
                  <a:pt x="762" y="1524"/>
                  <a:pt x="769" y="1523"/>
                  <a:pt x="773" y="1522"/>
                </a:cubicBezTo>
                <a:cubicBezTo>
                  <a:pt x="763" y="1521"/>
                  <a:pt x="753" y="1524"/>
                  <a:pt x="743" y="1522"/>
                </a:cubicBezTo>
                <a:cubicBezTo>
                  <a:pt x="740" y="1521"/>
                  <a:pt x="748" y="1520"/>
                  <a:pt x="749" y="1522"/>
                </a:cubicBezTo>
                <a:cubicBezTo>
                  <a:pt x="748" y="1520"/>
                  <a:pt x="742" y="1519"/>
                  <a:pt x="736" y="1518"/>
                </a:cubicBezTo>
                <a:cubicBezTo>
                  <a:pt x="738" y="1518"/>
                  <a:pt x="744" y="1518"/>
                  <a:pt x="739" y="1517"/>
                </a:cubicBezTo>
                <a:cubicBezTo>
                  <a:pt x="742" y="1516"/>
                  <a:pt x="744" y="1518"/>
                  <a:pt x="747" y="1517"/>
                </a:cubicBezTo>
                <a:cubicBezTo>
                  <a:pt x="743" y="1515"/>
                  <a:pt x="738" y="1516"/>
                  <a:pt x="734" y="1514"/>
                </a:cubicBezTo>
                <a:cubicBezTo>
                  <a:pt x="735" y="1516"/>
                  <a:pt x="731" y="1517"/>
                  <a:pt x="726" y="1516"/>
                </a:cubicBezTo>
                <a:cubicBezTo>
                  <a:pt x="725" y="1516"/>
                  <a:pt x="729" y="1516"/>
                  <a:pt x="730" y="1517"/>
                </a:cubicBezTo>
                <a:cubicBezTo>
                  <a:pt x="724" y="1517"/>
                  <a:pt x="719" y="1517"/>
                  <a:pt x="713" y="1519"/>
                </a:cubicBezTo>
                <a:cubicBezTo>
                  <a:pt x="706" y="1517"/>
                  <a:pt x="716" y="1517"/>
                  <a:pt x="711" y="1515"/>
                </a:cubicBezTo>
                <a:cubicBezTo>
                  <a:pt x="709" y="1515"/>
                  <a:pt x="706" y="1515"/>
                  <a:pt x="703" y="1516"/>
                </a:cubicBezTo>
                <a:cubicBezTo>
                  <a:pt x="701" y="1516"/>
                  <a:pt x="699" y="1516"/>
                  <a:pt x="699" y="1517"/>
                </a:cubicBezTo>
                <a:cubicBezTo>
                  <a:pt x="687" y="1514"/>
                  <a:pt x="674" y="1511"/>
                  <a:pt x="666" y="1510"/>
                </a:cubicBezTo>
                <a:cubicBezTo>
                  <a:pt x="666" y="1511"/>
                  <a:pt x="667" y="1512"/>
                  <a:pt x="661" y="1512"/>
                </a:cubicBezTo>
                <a:cubicBezTo>
                  <a:pt x="657" y="1509"/>
                  <a:pt x="666" y="1509"/>
                  <a:pt x="654" y="1506"/>
                </a:cubicBezTo>
                <a:cubicBezTo>
                  <a:pt x="659" y="1506"/>
                  <a:pt x="662" y="1508"/>
                  <a:pt x="665" y="1508"/>
                </a:cubicBezTo>
                <a:cubicBezTo>
                  <a:pt x="666" y="1506"/>
                  <a:pt x="653" y="1506"/>
                  <a:pt x="648" y="1504"/>
                </a:cubicBezTo>
                <a:cubicBezTo>
                  <a:pt x="647" y="1504"/>
                  <a:pt x="649" y="1505"/>
                  <a:pt x="646" y="1505"/>
                </a:cubicBezTo>
                <a:cubicBezTo>
                  <a:pt x="642" y="1504"/>
                  <a:pt x="639" y="1503"/>
                  <a:pt x="636" y="1501"/>
                </a:cubicBezTo>
                <a:cubicBezTo>
                  <a:pt x="630" y="1500"/>
                  <a:pt x="634" y="1502"/>
                  <a:pt x="628" y="1502"/>
                </a:cubicBezTo>
                <a:cubicBezTo>
                  <a:pt x="624" y="1501"/>
                  <a:pt x="622" y="1496"/>
                  <a:pt x="613" y="1497"/>
                </a:cubicBezTo>
                <a:cubicBezTo>
                  <a:pt x="610" y="1495"/>
                  <a:pt x="614" y="1496"/>
                  <a:pt x="609" y="1493"/>
                </a:cubicBezTo>
                <a:cubicBezTo>
                  <a:pt x="613" y="1493"/>
                  <a:pt x="616" y="1495"/>
                  <a:pt x="619" y="1496"/>
                </a:cubicBezTo>
                <a:cubicBezTo>
                  <a:pt x="614" y="1493"/>
                  <a:pt x="609" y="1491"/>
                  <a:pt x="603" y="1489"/>
                </a:cubicBezTo>
                <a:cubicBezTo>
                  <a:pt x="600" y="1488"/>
                  <a:pt x="596" y="1488"/>
                  <a:pt x="593" y="1486"/>
                </a:cubicBezTo>
                <a:cubicBezTo>
                  <a:pt x="590" y="1485"/>
                  <a:pt x="587" y="1484"/>
                  <a:pt x="583" y="1483"/>
                </a:cubicBezTo>
                <a:cubicBezTo>
                  <a:pt x="577" y="1481"/>
                  <a:pt x="570" y="1479"/>
                  <a:pt x="563" y="1477"/>
                </a:cubicBezTo>
                <a:cubicBezTo>
                  <a:pt x="560" y="1476"/>
                  <a:pt x="556" y="1475"/>
                  <a:pt x="553" y="1474"/>
                </a:cubicBezTo>
                <a:cubicBezTo>
                  <a:pt x="550" y="1473"/>
                  <a:pt x="547" y="1471"/>
                  <a:pt x="544" y="1470"/>
                </a:cubicBezTo>
                <a:cubicBezTo>
                  <a:pt x="545" y="1469"/>
                  <a:pt x="547" y="1469"/>
                  <a:pt x="551" y="1469"/>
                </a:cubicBezTo>
                <a:cubicBezTo>
                  <a:pt x="547" y="1467"/>
                  <a:pt x="541" y="1466"/>
                  <a:pt x="537" y="1463"/>
                </a:cubicBezTo>
                <a:cubicBezTo>
                  <a:pt x="533" y="1463"/>
                  <a:pt x="534" y="1464"/>
                  <a:pt x="534" y="1465"/>
                </a:cubicBezTo>
                <a:cubicBezTo>
                  <a:pt x="532" y="1464"/>
                  <a:pt x="528" y="1463"/>
                  <a:pt x="525" y="1461"/>
                </a:cubicBezTo>
                <a:cubicBezTo>
                  <a:pt x="521" y="1459"/>
                  <a:pt x="517" y="1457"/>
                  <a:pt x="514" y="1455"/>
                </a:cubicBezTo>
                <a:cubicBezTo>
                  <a:pt x="506" y="1451"/>
                  <a:pt x="498" y="1448"/>
                  <a:pt x="491" y="1448"/>
                </a:cubicBezTo>
                <a:cubicBezTo>
                  <a:pt x="488" y="1445"/>
                  <a:pt x="496" y="1449"/>
                  <a:pt x="496" y="1447"/>
                </a:cubicBezTo>
                <a:cubicBezTo>
                  <a:pt x="494" y="1446"/>
                  <a:pt x="492" y="1446"/>
                  <a:pt x="491" y="1445"/>
                </a:cubicBezTo>
                <a:cubicBezTo>
                  <a:pt x="490" y="1444"/>
                  <a:pt x="488" y="1444"/>
                  <a:pt x="487" y="1443"/>
                </a:cubicBezTo>
                <a:cubicBezTo>
                  <a:pt x="485" y="1442"/>
                  <a:pt x="483" y="1441"/>
                  <a:pt x="480" y="1439"/>
                </a:cubicBezTo>
                <a:cubicBezTo>
                  <a:pt x="479" y="1439"/>
                  <a:pt x="480" y="1440"/>
                  <a:pt x="478" y="1440"/>
                </a:cubicBezTo>
                <a:cubicBezTo>
                  <a:pt x="469" y="1437"/>
                  <a:pt x="458" y="1426"/>
                  <a:pt x="452" y="1426"/>
                </a:cubicBezTo>
                <a:cubicBezTo>
                  <a:pt x="450" y="1424"/>
                  <a:pt x="452" y="1424"/>
                  <a:pt x="448" y="1420"/>
                </a:cubicBezTo>
                <a:cubicBezTo>
                  <a:pt x="444" y="1419"/>
                  <a:pt x="440" y="1418"/>
                  <a:pt x="437" y="1415"/>
                </a:cubicBezTo>
                <a:cubicBezTo>
                  <a:pt x="435" y="1415"/>
                  <a:pt x="433" y="1414"/>
                  <a:pt x="431" y="1413"/>
                </a:cubicBezTo>
                <a:cubicBezTo>
                  <a:pt x="429" y="1412"/>
                  <a:pt x="428" y="1411"/>
                  <a:pt x="427" y="1411"/>
                </a:cubicBezTo>
                <a:cubicBezTo>
                  <a:pt x="426" y="1410"/>
                  <a:pt x="424" y="1409"/>
                  <a:pt x="423" y="1408"/>
                </a:cubicBezTo>
                <a:cubicBezTo>
                  <a:pt x="418" y="1404"/>
                  <a:pt x="412" y="1400"/>
                  <a:pt x="407" y="1398"/>
                </a:cubicBezTo>
                <a:cubicBezTo>
                  <a:pt x="408" y="1398"/>
                  <a:pt x="404" y="1394"/>
                  <a:pt x="406" y="1395"/>
                </a:cubicBezTo>
                <a:cubicBezTo>
                  <a:pt x="403" y="1393"/>
                  <a:pt x="400" y="1392"/>
                  <a:pt x="397" y="1390"/>
                </a:cubicBezTo>
                <a:cubicBezTo>
                  <a:pt x="394" y="1388"/>
                  <a:pt x="391" y="1386"/>
                  <a:pt x="390" y="1383"/>
                </a:cubicBezTo>
                <a:cubicBezTo>
                  <a:pt x="387" y="1382"/>
                  <a:pt x="384" y="1381"/>
                  <a:pt x="382" y="1379"/>
                </a:cubicBezTo>
                <a:cubicBezTo>
                  <a:pt x="382" y="1379"/>
                  <a:pt x="382" y="1378"/>
                  <a:pt x="381" y="1376"/>
                </a:cubicBezTo>
                <a:cubicBezTo>
                  <a:pt x="379" y="1377"/>
                  <a:pt x="373" y="1372"/>
                  <a:pt x="376" y="1373"/>
                </a:cubicBezTo>
                <a:cubicBezTo>
                  <a:pt x="374" y="1372"/>
                  <a:pt x="372" y="1371"/>
                  <a:pt x="369" y="1369"/>
                </a:cubicBezTo>
                <a:cubicBezTo>
                  <a:pt x="366" y="1367"/>
                  <a:pt x="364" y="1364"/>
                  <a:pt x="361" y="1362"/>
                </a:cubicBezTo>
                <a:cubicBezTo>
                  <a:pt x="361" y="1364"/>
                  <a:pt x="358" y="1362"/>
                  <a:pt x="354" y="1359"/>
                </a:cubicBezTo>
                <a:cubicBezTo>
                  <a:pt x="353" y="1358"/>
                  <a:pt x="356" y="1359"/>
                  <a:pt x="357" y="1359"/>
                </a:cubicBezTo>
                <a:cubicBezTo>
                  <a:pt x="353" y="1355"/>
                  <a:pt x="347" y="1351"/>
                  <a:pt x="342" y="1346"/>
                </a:cubicBezTo>
                <a:cubicBezTo>
                  <a:pt x="347" y="1348"/>
                  <a:pt x="347" y="1351"/>
                  <a:pt x="351" y="1351"/>
                </a:cubicBezTo>
                <a:cubicBezTo>
                  <a:pt x="348" y="1348"/>
                  <a:pt x="345" y="1345"/>
                  <a:pt x="342" y="1343"/>
                </a:cubicBezTo>
                <a:cubicBezTo>
                  <a:pt x="341" y="1341"/>
                  <a:pt x="344" y="1343"/>
                  <a:pt x="346" y="1344"/>
                </a:cubicBezTo>
                <a:cubicBezTo>
                  <a:pt x="350" y="1347"/>
                  <a:pt x="352" y="1352"/>
                  <a:pt x="358" y="1354"/>
                </a:cubicBezTo>
                <a:cubicBezTo>
                  <a:pt x="353" y="1350"/>
                  <a:pt x="357" y="1350"/>
                  <a:pt x="352" y="1346"/>
                </a:cubicBezTo>
                <a:cubicBezTo>
                  <a:pt x="352" y="1344"/>
                  <a:pt x="356" y="1347"/>
                  <a:pt x="360" y="1350"/>
                </a:cubicBezTo>
                <a:cubicBezTo>
                  <a:pt x="361" y="1352"/>
                  <a:pt x="358" y="1350"/>
                  <a:pt x="357" y="1351"/>
                </a:cubicBezTo>
                <a:cubicBezTo>
                  <a:pt x="360" y="1355"/>
                  <a:pt x="363" y="1355"/>
                  <a:pt x="366" y="1355"/>
                </a:cubicBezTo>
                <a:cubicBezTo>
                  <a:pt x="367" y="1357"/>
                  <a:pt x="369" y="1358"/>
                  <a:pt x="371" y="1359"/>
                </a:cubicBezTo>
                <a:cubicBezTo>
                  <a:pt x="372" y="1360"/>
                  <a:pt x="373" y="1361"/>
                  <a:pt x="374" y="1362"/>
                </a:cubicBezTo>
                <a:cubicBezTo>
                  <a:pt x="374" y="1362"/>
                  <a:pt x="375" y="1363"/>
                  <a:pt x="376" y="1364"/>
                </a:cubicBezTo>
                <a:cubicBezTo>
                  <a:pt x="374" y="1363"/>
                  <a:pt x="372" y="1362"/>
                  <a:pt x="371" y="1361"/>
                </a:cubicBezTo>
                <a:cubicBezTo>
                  <a:pt x="370" y="1360"/>
                  <a:pt x="369" y="1360"/>
                  <a:pt x="368" y="1360"/>
                </a:cubicBezTo>
                <a:cubicBezTo>
                  <a:pt x="367" y="1359"/>
                  <a:pt x="365" y="1359"/>
                  <a:pt x="362" y="1356"/>
                </a:cubicBezTo>
                <a:cubicBezTo>
                  <a:pt x="359" y="1356"/>
                  <a:pt x="369" y="1362"/>
                  <a:pt x="361" y="1358"/>
                </a:cubicBezTo>
                <a:cubicBezTo>
                  <a:pt x="356" y="1356"/>
                  <a:pt x="363" y="1357"/>
                  <a:pt x="358" y="1355"/>
                </a:cubicBezTo>
                <a:cubicBezTo>
                  <a:pt x="352" y="1352"/>
                  <a:pt x="357" y="1355"/>
                  <a:pt x="359" y="1358"/>
                </a:cubicBezTo>
                <a:cubicBezTo>
                  <a:pt x="357" y="1357"/>
                  <a:pt x="356" y="1356"/>
                  <a:pt x="354" y="1355"/>
                </a:cubicBezTo>
                <a:cubicBezTo>
                  <a:pt x="356" y="1357"/>
                  <a:pt x="361" y="1361"/>
                  <a:pt x="366" y="1365"/>
                </a:cubicBezTo>
                <a:cubicBezTo>
                  <a:pt x="369" y="1367"/>
                  <a:pt x="372" y="1368"/>
                  <a:pt x="374" y="1370"/>
                </a:cubicBezTo>
                <a:cubicBezTo>
                  <a:pt x="377" y="1372"/>
                  <a:pt x="379" y="1374"/>
                  <a:pt x="381" y="1376"/>
                </a:cubicBezTo>
                <a:cubicBezTo>
                  <a:pt x="381" y="1372"/>
                  <a:pt x="386" y="1378"/>
                  <a:pt x="387" y="1377"/>
                </a:cubicBezTo>
                <a:cubicBezTo>
                  <a:pt x="382" y="1374"/>
                  <a:pt x="377" y="1370"/>
                  <a:pt x="371" y="1367"/>
                </a:cubicBezTo>
                <a:cubicBezTo>
                  <a:pt x="372" y="1361"/>
                  <a:pt x="389" y="1376"/>
                  <a:pt x="396" y="1378"/>
                </a:cubicBezTo>
                <a:cubicBezTo>
                  <a:pt x="402" y="1386"/>
                  <a:pt x="393" y="1382"/>
                  <a:pt x="397" y="1387"/>
                </a:cubicBezTo>
                <a:cubicBezTo>
                  <a:pt x="399" y="1385"/>
                  <a:pt x="404" y="1393"/>
                  <a:pt x="409" y="1393"/>
                </a:cubicBezTo>
                <a:cubicBezTo>
                  <a:pt x="405" y="1391"/>
                  <a:pt x="396" y="1384"/>
                  <a:pt x="401" y="1384"/>
                </a:cubicBezTo>
                <a:cubicBezTo>
                  <a:pt x="406" y="1391"/>
                  <a:pt x="408" y="1387"/>
                  <a:pt x="416" y="1394"/>
                </a:cubicBezTo>
                <a:cubicBezTo>
                  <a:pt x="419" y="1398"/>
                  <a:pt x="413" y="1395"/>
                  <a:pt x="417" y="1399"/>
                </a:cubicBezTo>
                <a:cubicBezTo>
                  <a:pt x="424" y="1402"/>
                  <a:pt x="424" y="1402"/>
                  <a:pt x="424" y="1402"/>
                </a:cubicBezTo>
                <a:cubicBezTo>
                  <a:pt x="422" y="1400"/>
                  <a:pt x="421" y="1398"/>
                  <a:pt x="422" y="1399"/>
                </a:cubicBezTo>
                <a:cubicBezTo>
                  <a:pt x="425" y="1400"/>
                  <a:pt x="428" y="1402"/>
                  <a:pt x="431" y="1403"/>
                </a:cubicBezTo>
                <a:cubicBezTo>
                  <a:pt x="434" y="1405"/>
                  <a:pt x="437" y="1406"/>
                  <a:pt x="440" y="1407"/>
                </a:cubicBezTo>
                <a:cubicBezTo>
                  <a:pt x="445" y="1410"/>
                  <a:pt x="451" y="1414"/>
                  <a:pt x="457" y="1416"/>
                </a:cubicBezTo>
                <a:cubicBezTo>
                  <a:pt x="454" y="1413"/>
                  <a:pt x="450" y="1412"/>
                  <a:pt x="447" y="1409"/>
                </a:cubicBezTo>
                <a:cubicBezTo>
                  <a:pt x="454" y="1412"/>
                  <a:pt x="467" y="1418"/>
                  <a:pt x="468" y="1422"/>
                </a:cubicBezTo>
                <a:cubicBezTo>
                  <a:pt x="466" y="1421"/>
                  <a:pt x="464" y="1420"/>
                  <a:pt x="463" y="1419"/>
                </a:cubicBezTo>
                <a:cubicBezTo>
                  <a:pt x="461" y="1419"/>
                  <a:pt x="459" y="1418"/>
                  <a:pt x="457" y="1418"/>
                </a:cubicBezTo>
                <a:cubicBezTo>
                  <a:pt x="455" y="1418"/>
                  <a:pt x="462" y="1422"/>
                  <a:pt x="459" y="1422"/>
                </a:cubicBezTo>
                <a:cubicBezTo>
                  <a:pt x="467" y="1425"/>
                  <a:pt x="476" y="1426"/>
                  <a:pt x="479" y="1432"/>
                </a:cubicBezTo>
                <a:cubicBezTo>
                  <a:pt x="483" y="1432"/>
                  <a:pt x="485" y="1434"/>
                  <a:pt x="487" y="1436"/>
                </a:cubicBezTo>
                <a:cubicBezTo>
                  <a:pt x="488" y="1435"/>
                  <a:pt x="491" y="1436"/>
                  <a:pt x="490" y="1435"/>
                </a:cubicBezTo>
                <a:cubicBezTo>
                  <a:pt x="494" y="1438"/>
                  <a:pt x="500" y="1440"/>
                  <a:pt x="506" y="1442"/>
                </a:cubicBezTo>
                <a:cubicBezTo>
                  <a:pt x="512" y="1445"/>
                  <a:pt x="517" y="1447"/>
                  <a:pt x="519" y="1450"/>
                </a:cubicBezTo>
                <a:cubicBezTo>
                  <a:pt x="521" y="1451"/>
                  <a:pt x="524" y="1452"/>
                  <a:pt x="527" y="1453"/>
                </a:cubicBezTo>
                <a:cubicBezTo>
                  <a:pt x="536" y="1455"/>
                  <a:pt x="536" y="1455"/>
                  <a:pt x="536" y="1455"/>
                </a:cubicBezTo>
                <a:cubicBezTo>
                  <a:pt x="535" y="1456"/>
                  <a:pt x="534" y="1457"/>
                  <a:pt x="533" y="1457"/>
                </a:cubicBezTo>
                <a:cubicBezTo>
                  <a:pt x="538" y="1459"/>
                  <a:pt x="537" y="1457"/>
                  <a:pt x="541" y="1457"/>
                </a:cubicBezTo>
                <a:cubicBezTo>
                  <a:pt x="545" y="1461"/>
                  <a:pt x="541" y="1461"/>
                  <a:pt x="538" y="1461"/>
                </a:cubicBezTo>
                <a:cubicBezTo>
                  <a:pt x="544" y="1464"/>
                  <a:pt x="552" y="1466"/>
                  <a:pt x="553" y="1469"/>
                </a:cubicBezTo>
                <a:cubicBezTo>
                  <a:pt x="555" y="1468"/>
                  <a:pt x="551" y="1465"/>
                  <a:pt x="558" y="1466"/>
                </a:cubicBezTo>
                <a:cubicBezTo>
                  <a:pt x="550" y="1462"/>
                  <a:pt x="553" y="1468"/>
                  <a:pt x="544" y="1462"/>
                </a:cubicBezTo>
                <a:cubicBezTo>
                  <a:pt x="543" y="1460"/>
                  <a:pt x="546" y="1460"/>
                  <a:pt x="551" y="1461"/>
                </a:cubicBezTo>
                <a:cubicBezTo>
                  <a:pt x="556" y="1463"/>
                  <a:pt x="560" y="1466"/>
                  <a:pt x="565" y="1468"/>
                </a:cubicBezTo>
                <a:cubicBezTo>
                  <a:pt x="569" y="1470"/>
                  <a:pt x="574" y="1473"/>
                  <a:pt x="579" y="1474"/>
                </a:cubicBezTo>
                <a:cubicBezTo>
                  <a:pt x="582" y="1477"/>
                  <a:pt x="574" y="1474"/>
                  <a:pt x="570" y="1473"/>
                </a:cubicBezTo>
                <a:cubicBezTo>
                  <a:pt x="574" y="1476"/>
                  <a:pt x="579" y="1476"/>
                  <a:pt x="584" y="1477"/>
                </a:cubicBezTo>
                <a:cubicBezTo>
                  <a:pt x="584" y="1476"/>
                  <a:pt x="583" y="1476"/>
                  <a:pt x="582" y="1475"/>
                </a:cubicBezTo>
                <a:cubicBezTo>
                  <a:pt x="586" y="1475"/>
                  <a:pt x="586" y="1477"/>
                  <a:pt x="587" y="1476"/>
                </a:cubicBezTo>
                <a:cubicBezTo>
                  <a:pt x="591" y="1478"/>
                  <a:pt x="595" y="1478"/>
                  <a:pt x="599" y="1479"/>
                </a:cubicBezTo>
                <a:cubicBezTo>
                  <a:pt x="602" y="1480"/>
                  <a:pt x="606" y="1481"/>
                  <a:pt x="609" y="1484"/>
                </a:cubicBezTo>
                <a:cubicBezTo>
                  <a:pt x="611" y="1482"/>
                  <a:pt x="622" y="1485"/>
                  <a:pt x="622" y="1487"/>
                </a:cubicBezTo>
                <a:cubicBezTo>
                  <a:pt x="625" y="1486"/>
                  <a:pt x="630" y="1487"/>
                  <a:pt x="634" y="1488"/>
                </a:cubicBezTo>
                <a:cubicBezTo>
                  <a:pt x="639" y="1488"/>
                  <a:pt x="644" y="1490"/>
                  <a:pt x="648" y="1491"/>
                </a:cubicBezTo>
                <a:cubicBezTo>
                  <a:pt x="651" y="1492"/>
                  <a:pt x="650" y="1491"/>
                  <a:pt x="652" y="1490"/>
                </a:cubicBezTo>
                <a:cubicBezTo>
                  <a:pt x="658" y="1493"/>
                  <a:pt x="666" y="1494"/>
                  <a:pt x="665" y="1497"/>
                </a:cubicBezTo>
                <a:cubicBezTo>
                  <a:pt x="669" y="1496"/>
                  <a:pt x="672" y="1496"/>
                  <a:pt x="676" y="1496"/>
                </a:cubicBezTo>
                <a:cubicBezTo>
                  <a:pt x="684" y="1498"/>
                  <a:pt x="672" y="1498"/>
                  <a:pt x="677" y="1500"/>
                </a:cubicBezTo>
                <a:cubicBezTo>
                  <a:pt x="683" y="1499"/>
                  <a:pt x="689" y="1501"/>
                  <a:pt x="695" y="1503"/>
                </a:cubicBezTo>
                <a:cubicBezTo>
                  <a:pt x="696" y="1501"/>
                  <a:pt x="702" y="1501"/>
                  <a:pt x="704" y="1500"/>
                </a:cubicBezTo>
                <a:cubicBezTo>
                  <a:pt x="707" y="1502"/>
                  <a:pt x="696" y="1502"/>
                  <a:pt x="702" y="1505"/>
                </a:cubicBezTo>
                <a:cubicBezTo>
                  <a:pt x="704" y="1501"/>
                  <a:pt x="721" y="1503"/>
                  <a:pt x="729" y="1506"/>
                </a:cubicBezTo>
                <a:cubicBezTo>
                  <a:pt x="732" y="1506"/>
                  <a:pt x="734" y="1505"/>
                  <a:pt x="736" y="1505"/>
                </a:cubicBezTo>
                <a:cubicBezTo>
                  <a:pt x="738" y="1505"/>
                  <a:pt x="739" y="1504"/>
                  <a:pt x="743" y="1505"/>
                </a:cubicBezTo>
                <a:cubicBezTo>
                  <a:pt x="742" y="1506"/>
                  <a:pt x="737" y="1508"/>
                  <a:pt x="745" y="1508"/>
                </a:cubicBezTo>
                <a:cubicBezTo>
                  <a:pt x="746" y="1509"/>
                  <a:pt x="742" y="1510"/>
                  <a:pt x="738" y="1511"/>
                </a:cubicBezTo>
                <a:cubicBezTo>
                  <a:pt x="738" y="1511"/>
                  <a:pt x="739" y="1511"/>
                  <a:pt x="740" y="1511"/>
                </a:cubicBezTo>
                <a:cubicBezTo>
                  <a:pt x="741" y="1511"/>
                  <a:pt x="742" y="1512"/>
                  <a:pt x="743" y="1512"/>
                </a:cubicBezTo>
                <a:cubicBezTo>
                  <a:pt x="747" y="1511"/>
                  <a:pt x="744" y="1510"/>
                  <a:pt x="749" y="1509"/>
                </a:cubicBezTo>
                <a:cubicBezTo>
                  <a:pt x="756" y="1508"/>
                  <a:pt x="755" y="1512"/>
                  <a:pt x="762" y="1513"/>
                </a:cubicBezTo>
                <a:cubicBezTo>
                  <a:pt x="767" y="1512"/>
                  <a:pt x="772" y="1515"/>
                  <a:pt x="777" y="1514"/>
                </a:cubicBezTo>
                <a:cubicBezTo>
                  <a:pt x="772" y="1511"/>
                  <a:pt x="767" y="1512"/>
                  <a:pt x="761" y="1512"/>
                </a:cubicBezTo>
                <a:cubicBezTo>
                  <a:pt x="761" y="1511"/>
                  <a:pt x="758" y="1510"/>
                  <a:pt x="755" y="1509"/>
                </a:cubicBezTo>
                <a:cubicBezTo>
                  <a:pt x="761" y="1510"/>
                  <a:pt x="760" y="1508"/>
                  <a:pt x="767" y="1510"/>
                </a:cubicBezTo>
                <a:cubicBezTo>
                  <a:pt x="773" y="1510"/>
                  <a:pt x="764" y="1508"/>
                  <a:pt x="770" y="1508"/>
                </a:cubicBezTo>
                <a:cubicBezTo>
                  <a:pt x="772" y="1508"/>
                  <a:pt x="773" y="1509"/>
                  <a:pt x="776" y="1509"/>
                </a:cubicBezTo>
                <a:cubicBezTo>
                  <a:pt x="778" y="1510"/>
                  <a:pt x="780" y="1510"/>
                  <a:pt x="783" y="1510"/>
                </a:cubicBezTo>
                <a:cubicBezTo>
                  <a:pt x="788" y="1510"/>
                  <a:pt x="794" y="1510"/>
                  <a:pt x="799" y="1511"/>
                </a:cubicBezTo>
                <a:cubicBezTo>
                  <a:pt x="800" y="1510"/>
                  <a:pt x="791" y="1509"/>
                  <a:pt x="788" y="1510"/>
                </a:cubicBezTo>
                <a:cubicBezTo>
                  <a:pt x="786" y="1506"/>
                  <a:pt x="800" y="1507"/>
                  <a:pt x="806" y="1508"/>
                </a:cubicBezTo>
                <a:cubicBezTo>
                  <a:pt x="810" y="1510"/>
                  <a:pt x="796" y="1508"/>
                  <a:pt x="800" y="1509"/>
                </a:cubicBezTo>
                <a:cubicBezTo>
                  <a:pt x="807" y="1512"/>
                  <a:pt x="806" y="1508"/>
                  <a:pt x="812" y="1509"/>
                </a:cubicBezTo>
                <a:cubicBezTo>
                  <a:pt x="804" y="1513"/>
                  <a:pt x="833" y="1508"/>
                  <a:pt x="842" y="1512"/>
                </a:cubicBezTo>
                <a:cubicBezTo>
                  <a:pt x="846" y="1510"/>
                  <a:pt x="856" y="1508"/>
                  <a:pt x="863" y="1506"/>
                </a:cubicBezTo>
                <a:cubicBezTo>
                  <a:pt x="862" y="1509"/>
                  <a:pt x="885" y="1505"/>
                  <a:pt x="888" y="1503"/>
                </a:cubicBezTo>
                <a:cubicBezTo>
                  <a:pt x="890" y="1503"/>
                  <a:pt x="892" y="1503"/>
                  <a:pt x="890" y="1504"/>
                </a:cubicBezTo>
                <a:cubicBezTo>
                  <a:pt x="893" y="1502"/>
                  <a:pt x="898" y="1503"/>
                  <a:pt x="904" y="1501"/>
                </a:cubicBezTo>
                <a:cubicBezTo>
                  <a:pt x="906" y="1502"/>
                  <a:pt x="909" y="1502"/>
                  <a:pt x="912" y="1501"/>
                </a:cubicBezTo>
                <a:cubicBezTo>
                  <a:pt x="915" y="1500"/>
                  <a:pt x="918" y="1498"/>
                  <a:pt x="923" y="1497"/>
                </a:cubicBezTo>
                <a:cubicBezTo>
                  <a:pt x="925" y="1498"/>
                  <a:pt x="922" y="1499"/>
                  <a:pt x="927" y="1499"/>
                </a:cubicBezTo>
                <a:cubicBezTo>
                  <a:pt x="935" y="1497"/>
                  <a:pt x="942" y="1495"/>
                  <a:pt x="948" y="1494"/>
                </a:cubicBezTo>
                <a:cubicBezTo>
                  <a:pt x="955" y="1493"/>
                  <a:pt x="961" y="1492"/>
                  <a:pt x="970" y="1489"/>
                </a:cubicBezTo>
                <a:cubicBezTo>
                  <a:pt x="972" y="1490"/>
                  <a:pt x="969" y="1491"/>
                  <a:pt x="974" y="1490"/>
                </a:cubicBezTo>
                <a:cubicBezTo>
                  <a:pt x="974" y="1487"/>
                  <a:pt x="983" y="1487"/>
                  <a:pt x="988" y="1488"/>
                </a:cubicBezTo>
                <a:cubicBezTo>
                  <a:pt x="985" y="1486"/>
                  <a:pt x="993" y="1482"/>
                  <a:pt x="1000" y="1481"/>
                </a:cubicBezTo>
                <a:cubicBezTo>
                  <a:pt x="1003" y="1482"/>
                  <a:pt x="992" y="1483"/>
                  <a:pt x="994" y="1485"/>
                </a:cubicBezTo>
                <a:cubicBezTo>
                  <a:pt x="996" y="1485"/>
                  <a:pt x="999" y="1484"/>
                  <a:pt x="1001" y="1484"/>
                </a:cubicBezTo>
                <a:cubicBezTo>
                  <a:pt x="1003" y="1482"/>
                  <a:pt x="999" y="1482"/>
                  <a:pt x="1005" y="1481"/>
                </a:cubicBezTo>
                <a:cubicBezTo>
                  <a:pt x="1006" y="1481"/>
                  <a:pt x="1001" y="1483"/>
                  <a:pt x="1004" y="1483"/>
                </a:cubicBezTo>
                <a:cubicBezTo>
                  <a:pt x="1012" y="1482"/>
                  <a:pt x="1015" y="1480"/>
                  <a:pt x="1014" y="1479"/>
                </a:cubicBezTo>
                <a:cubicBezTo>
                  <a:pt x="1020" y="1476"/>
                  <a:pt x="1014" y="1481"/>
                  <a:pt x="1021" y="1479"/>
                </a:cubicBezTo>
                <a:cubicBezTo>
                  <a:pt x="1020" y="1477"/>
                  <a:pt x="1025" y="1475"/>
                  <a:pt x="1031" y="1472"/>
                </a:cubicBezTo>
                <a:cubicBezTo>
                  <a:pt x="1033" y="1474"/>
                  <a:pt x="1035" y="1471"/>
                  <a:pt x="1040" y="1471"/>
                </a:cubicBezTo>
                <a:cubicBezTo>
                  <a:pt x="1040" y="1469"/>
                  <a:pt x="1047" y="1467"/>
                  <a:pt x="1051" y="1467"/>
                </a:cubicBezTo>
                <a:cubicBezTo>
                  <a:pt x="1051" y="1468"/>
                  <a:pt x="1048" y="1468"/>
                  <a:pt x="1050" y="1469"/>
                </a:cubicBezTo>
                <a:cubicBezTo>
                  <a:pt x="1051" y="1466"/>
                  <a:pt x="1072" y="1461"/>
                  <a:pt x="1068" y="1458"/>
                </a:cubicBezTo>
                <a:cubicBezTo>
                  <a:pt x="1073" y="1458"/>
                  <a:pt x="1077" y="1452"/>
                  <a:pt x="1082" y="1452"/>
                </a:cubicBezTo>
                <a:cubicBezTo>
                  <a:pt x="1086" y="1452"/>
                  <a:pt x="1078" y="1455"/>
                  <a:pt x="1075" y="1458"/>
                </a:cubicBezTo>
                <a:cubicBezTo>
                  <a:pt x="1080" y="1457"/>
                  <a:pt x="1084" y="1454"/>
                  <a:pt x="1089" y="1453"/>
                </a:cubicBezTo>
                <a:cubicBezTo>
                  <a:pt x="1090" y="1447"/>
                  <a:pt x="1108" y="1442"/>
                  <a:pt x="1112" y="1439"/>
                </a:cubicBezTo>
                <a:cubicBezTo>
                  <a:pt x="1112" y="1440"/>
                  <a:pt x="1106" y="1443"/>
                  <a:pt x="1104" y="1445"/>
                </a:cubicBezTo>
                <a:cubicBezTo>
                  <a:pt x="1101" y="1446"/>
                  <a:pt x="1102" y="1445"/>
                  <a:pt x="1104" y="1444"/>
                </a:cubicBezTo>
                <a:cubicBezTo>
                  <a:pt x="1098" y="1445"/>
                  <a:pt x="1100" y="1447"/>
                  <a:pt x="1094" y="1450"/>
                </a:cubicBezTo>
                <a:cubicBezTo>
                  <a:pt x="1103" y="1446"/>
                  <a:pt x="1104" y="1445"/>
                  <a:pt x="1113" y="1445"/>
                </a:cubicBezTo>
                <a:cubicBezTo>
                  <a:pt x="1117" y="1442"/>
                  <a:pt x="1111" y="1444"/>
                  <a:pt x="1113" y="1442"/>
                </a:cubicBezTo>
                <a:cubicBezTo>
                  <a:pt x="1115" y="1442"/>
                  <a:pt x="1118" y="1440"/>
                  <a:pt x="1122" y="1439"/>
                </a:cubicBezTo>
                <a:cubicBezTo>
                  <a:pt x="1126" y="1437"/>
                  <a:pt x="1131" y="1434"/>
                  <a:pt x="1136" y="1432"/>
                </a:cubicBezTo>
                <a:cubicBezTo>
                  <a:pt x="1140" y="1429"/>
                  <a:pt x="1145" y="1427"/>
                  <a:pt x="1149" y="1424"/>
                </a:cubicBezTo>
                <a:cubicBezTo>
                  <a:pt x="1153" y="1422"/>
                  <a:pt x="1157" y="1420"/>
                  <a:pt x="1160" y="1419"/>
                </a:cubicBezTo>
                <a:cubicBezTo>
                  <a:pt x="1161" y="1418"/>
                  <a:pt x="1169" y="1412"/>
                  <a:pt x="1165" y="1413"/>
                </a:cubicBezTo>
                <a:cubicBezTo>
                  <a:pt x="1170" y="1407"/>
                  <a:pt x="1177" y="1408"/>
                  <a:pt x="1176" y="1404"/>
                </a:cubicBezTo>
                <a:cubicBezTo>
                  <a:pt x="1180" y="1403"/>
                  <a:pt x="1177" y="1407"/>
                  <a:pt x="1178" y="1407"/>
                </a:cubicBezTo>
                <a:cubicBezTo>
                  <a:pt x="1176" y="1409"/>
                  <a:pt x="1173" y="1409"/>
                  <a:pt x="1171" y="1410"/>
                </a:cubicBezTo>
                <a:cubicBezTo>
                  <a:pt x="1168" y="1413"/>
                  <a:pt x="1175" y="1410"/>
                  <a:pt x="1167" y="1415"/>
                </a:cubicBezTo>
                <a:cubicBezTo>
                  <a:pt x="1171" y="1414"/>
                  <a:pt x="1172" y="1412"/>
                  <a:pt x="1174" y="1411"/>
                </a:cubicBezTo>
                <a:cubicBezTo>
                  <a:pt x="1176" y="1409"/>
                  <a:pt x="1178" y="1408"/>
                  <a:pt x="1181" y="1405"/>
                </a:cubicBezTo>
                <a:cubicBezTo>
                  <a:pt x="1181" y="1405"/>
                  <a:pt x="1182" y="1405"/>
                  <a:pt x="1184" y="1405"/>
                </a:cubicBezTo>
                <a:cubicBezTo>
                  <a:pt x="1187" y="1401"/>
                  <a:pt x="1181" y="1406"/>
                  <a:pt x="1182" y="1403"/>
                </a:cubicBezTo>
                <a:cubicBezTo>
                  <a:pt x="1185" y="1400"/>
                  <a:pt x="1189" y="1399"/>
                  <a:pt x="1192" y="1395"/>
                </a:cubicBezTo>
                <a:cubicBezTo>
                  <a:pt x="1187" y="1398"/>
                  <a:pt x="1182" y="1400"/>
                  <a:pt x="1178" y="1402"/>
                </a:cubicBezTo>
                <a:cubicBezTo>
                  <a:pt x="1173" y="1405"/>
                  <a:pt x="1168" y="1407"/>
                  <a:pt x="1164" y="1410"/>
                </a:cubicBezTo>
                <a:cubicBezTo>
                  <a:pt x="1154" y="1414"/>
                  <a:pt x="1145" y="1420"/>
                  <a:pt x="1136" y="1424"/>
                </a:cubicBezTo>
                <a:cubicBezTo>
                  <a:pt x="1130" y="1426"/>
                  <a:pt x="1138" y="1421"/>
                  <a:pt x="1133" y="1423"/>
                </a:cubicBezTo>
                <a:cubicBezTo>
                  <a:pt x="1128" y="1425"/>
                  <a:pt x="1130" y="1425"/>
                  <a:pt x="1127" y="1428"/>
                </a:cubicBezTo>
                <a:cubicBezTo>
                  <a:pt x="1122" y="1429"/>
                  <a:pt x="1129" y="1423"/>
                  <a:pt x="1133" y="1420"/>
                </a:cubicBezTo>
                <a:cubicBezTo>
                  <a:pt x="1135" y="1418"/>
                  <a:pt x="1138" y="1417"/>
                  <a:pt x="1141" y="1416"/>
                </a:cubicBezTo>
                <a:cubicBezTo>
                  <a:pt x="1144" y="1415"/>
                  <a:pt x="1147" y="1414"/>
                  <a:pt x="1150" y="1412"/>
                </a:cubicBezTo>
                <a:cubicBezTo>
                  <a:pt x="1156" y="1410"/>
                  <a:pt x="1162" y="1407"/>
                  <a:pt x="1168" y="1402"/>
                </a:cubicBezTo>
                <a:cubicBezTo>
                  <a:pt x="1170" y="1401"/>
                  <a:pt x="1172" y="1400"/>
                  <a:pt x="1174" y="1400"/>
                </a:cubicBezTo>
                <a:cubicBezTo>
                  <a:pt x="1175" y="1399"/>
                  <a:pt x="1177" y="1398"/>
                  <a:pt x="1179" y="1397"/>
                </a:cubicBezTo>
                <a:cubicBezTo>
                  <a:pt x="1175" y="1397"/>
                  <a:pt x="1176" y="1397"/>
                  <a:pt x="1183" y="1393"/>
                </a:cubicBezTo>
                <a:cubicBezTo>
                  <a:pt x="1187" y="1390"/>
                  <a:pt x="1183" y="1392"/>
                  <a:pt x="1185" y="1389"/>
                </a:cubicBezTo>
                <a:cubicBezTo>
                  <a:pt x="1195" y="1387"/>
                  <a:pt x="1196" y="1383"/>
                  <a:pt x="1203" y="1379"/>
                </a:cubicBezTo>
                <a:cubicBezTo>
                  <a:pt x="1207" y="1377"/>
                  <a:pt x="1204" y="1380"/>
                  <a:pt x="1209" y="1378"/>
                </a:cubicBezTo>
                <a:cubicBezTo>
                  <a:pt x="1208" y="1376"/>
                  <a:pt x="1211" y="1373"/>
                  <a:pt x="1216" y="1370"/>
                </a:cubicBezTo>
                <a:cubicBezTo>
                  <a:pt x="1219" y="1369"/>
                  <a:pt x="1211" y="1376"/>
                  <a:pt x="1217" y="1373"/>
                </a:cubicBezTo>
                <a:cubicBezTo>
                  <a:pt x="1218" y="1371"/>
                  <a:pt x="1220" y="1370"/>
                  <a:pt x="1221" y="1370"/>
                </a:cubicBezTo>
                <a:cubicBezTo>
                  <a:pt x="1221" y="1369"/>
                  <a:pt x="1222" y="1367"/>
                  <a:pt x="1224" y="1365"/>
                </a:cubicBezTo>
                <a:cubicBezTo>
                  <a:pt x="1226" y="1364"/>
                  <a:pt x="1229" y="1363"/>
                  <a:pt x="1231" y="1361"/>
                </a:cubicBezTo>
                <a:cubicBezTo>
                  <a:pt x="1233" y="1360"/>
                  <a:pt x="1234" y="1359"/>
                  <a:pt x="1236" y="1358"/>
                </a:cubicBezTo>
                <a:cubicBezTo>
                  <a:pt x="1240" y="1356"/>
                  <a:pt x="1243" y="1354"/>
                  <a:pt x="1247" y="1352"/>
                </a:cubicBezTo>
                <a:cubicBezTo>
                  <a:pt x="1247" y="1348"/>
                  <a:pt x="1255" y="1347"/>
                  <a:pt x="1259" y="1342"/>
                </a:cubicBezTo>
                <a:cubicBezTo>
                  <a:pt x="1262" y="1341"/>
                  <a:pt x="1255" y="1345"/>
                  <a:pt x="1254" y="1348"/>
                </a:cubicBezTo>
                <a:cubicBezTo>
                  <a:pt x="1256" y="1346"/>
                  <a:pt x="1258" y="1345"/>
                  <a:pt x="1260" y="1343"/>
                </a:cubicBezTo>
                <a:cubicBezTo>
                  <a:pt x="1262" y="1341"/>
                  <a:pt x="1264" y="1340"/>
                  <a:pt x="1266" y="1339"/>
                </a:cubicBezTo>
                <a:cubicBezTo>
                  <a:pt x="1268" y="1337"/>
                  <a:pt x="1269" y="1333"/>
                  <a:pt x="1272" y="1332"/>
                </a:cubicBezTo>
                <a:cubicBezTo>
                  <a:pt x="1269" y="1331"/>
                  <a:pt x="1271" y="1330"/>
                  <a:pt x="1275" y="1324"/>
                </a:cubicBezTo>
                <a:cubicBezTo>
                  <a:pt x="1267" y="1331"/>
                  <a:pt x="1262" y="1332"/>
                  <a:pt x="1257" y="1339"/>
                </a:cubicBezTo>
                <a:cubicBezTo>
                  <a:pt x="1252" y="1340"/>
                  <a:pt x="1259" y="1336"/>
                  <a:pt x="1254" y="1337"/>
                </a:cubicBezTo>
                <a:cubicBezTo>
                  <a:pt x="1251" y="1342"/>
                  <a:pt x="1251" y="1343"/>
                  <a:pt x="1253" y="1343"/>
                </a:cubicBezTo>
                <a:cubicBezTo>
                  <a:pt x="1251" y="1345"/>
                  <a:pt x="1248" y="1347"/>
                  <a:pt x="1246" y="1350"/>
                </a:cubicBezTo>
                <a:cubicBezTo>
                  <a:pt x="1244" y="1348"/>
                  <a:pt x="1238" y="1354"/>
                  <a:pt x="1235" y="1357"/>
                </a:cubicBezTo>
                <a:cubicBezTo>
                  <a:pt x="1231" y="1358"/>
                  <a:pt x="1239" y="1352"/>
                  <a:pt x="1238" y="1350"/>
                </a:cubicBezTo>
                <a:cubicBezTo>
                  <a:pt x="1234" y="1353"/>
                  <a:pt x="1234" y="1354"/>
                  <a:pt x="1233" y="1356"/>
                </a:cubicBezTo>
                <a:cubicBezTo>
                  <a:pt x="1232" y="1357"/>
                  <a:pt x="1231" y="1357"/>
                  <a:pt x="1229" y="1358"/>
                </a:cubicBezTo>
                <a:cubicBezTo>
                  <a:pt x="1226" y="1359"/>
                  <a:pt x="1224" y="1360"/>
                  <a:pt x="1221" y="1362"/>
                </a:cubicBezTo>
                <a:cubicBezTo>
                  <a:pt x="1221" y="1363"/>
                  <a:pt x="1218" y="1367"/>
                  <a:pt x="1215" y="1370"/>
                </a:cubicBezTo>
                <a:cubicBezTo>
                  <a:pt x="1213" y="1369"/>
                  <a:pt x="1214" y="1367"/>
                  <a:pt x="1209" y="1369"/>
                </a:cubicBezTo>
                <a:cubicBezTo>
                  <a:pt x="1207" y="1372"/>
                  <a:pt x="1203" y="1373"/>
                  <a:pt x="1200" y="1375"/>
                </a:cubicBezTo>
                <a:cubicBezTo>
                  <a:pt x="1201" y="1373"/>
                  <a:pt x="1198" y="1374"/>
                  <a:pt x="1198" y="1373"/>
                </a:cubicBezTo>
                <a:cubicBezTo>
                  <a:pt x="1192" y="1377"/>
                  <a:pt x="1186" y="1381"/>
                  <a:pt x="1180" y="1385"/>
                </a:cubicBezTo>
                <a:cubicBezTo>
                  <a:pt x="1174" y="1388"/>
                  <a:pt x="1167" y="1392"/>
                  <a:pt x="1161" y="1395"/>
                </a:cubicBezTo>
                <a:cubicBezTo>
                  <a:pt x="1155" y="1401"/>
                  <a:pt x="1146" y="1402"/>
                  <a:pt x="1140" y="1408"/>
                </a:cubicBezTo>
                <a:cubicBezTo>
                  <a:pt x="1133" y="1409"/>
                  <a:pt x="1126" y="1413"/>
                  <a:pt x="1118" y="1417"/>
                </a:cubicBezTo>
                <a:cubicBezTo>
                  <a:pt x="1115" y="1419"/>
                  <a:pt x="1112" y="1421"/>
                  <a:pt x="1108" y="1423"/>
                </a:cubicBezTo>
                <a:cubicBezTo>
                  <a:pt x="1105" y="1424"/>
                  <a:pt x="1102" y="1425"/>
                  <a:pt x="1099" y="1424"/>
                </a:cubicBezTo>
                <a:cubicBezTo>
                  <a:pt x="1097" y="1427"/>
                  <a:pt x="1095" y="1427"/>
                  <a:pt x="1093" y="1429"/>
                </a:cubicBezTo>
                <a:cubicBezTo>
                  <a:pt x="1089" y="1429"/>
                  <a:pt x="1086" y="1430"/>
                  <a:pt x="1082" y="1431"/>
                </a:cubicBezTo>
                <a:cubicBezTo>
                  <a:pt x="1087" y="1428"/>
                  <a:pt x="1091" y="1428"/>
                  <a:pt x="1093" y="1424"/>
                </a:cubicBezTo>
                <a:cubicBezTo>
                  <a:pt x="1091" y="1427"/>
                  <a:pt x="1096" y="1424"/>
                  <a:pt x="1100" y="1422"/>
                </a:cubicBezTo>
                <a:cubicBezTo>
                  <a:pt x="1103" y="1419"/>
                  <a:pt x="1098" y="1422"/>
                  <a:pt x="1095" y="1423"/>
                </a:cubicBezTo>
                <a:cubicBezTo>
                  <a:pt x="1098" y="1421"/>
                  <a:pt x="1100" y="1419"/>
                  <a:pt x="1103" y="1418"/>
                </a:cubicBezTo>
                <a:cubicBezTo>
                  <a:pt x="1106" y="1417"/>
                  <a:pt x="1109" y="1416"/>
                  <a:pt x="1112" y="1414"/>
                </a:cubicBezTo>
                <a:cubicBezTo>
                  <a:pt x="1114" y="1414"/>
                  <a:pt x="1107" y="1418"/>
                  <a:pt x="1105" y="1419"/>
                </a:cubicBezTo>
                <a:cubicBezTo>
                  <a:pt x="1107" y="1420"/>
                  <a:pt x="1119" y="1412"/>
                  <a:pt x="1125" y="1409"/>
                </a:cubicBezTo>
                <a:cubicBezTo>
                  <a:pt x="1122" y="1409"/>
                  <a:pt x="1120" y="1412"/>
                  <a:pt x="1116" y="1412"/>
                </a:cubicBezTo>
                <a:cubicBezTo>
                  <a:pt x="1122" y="1410"/>
                  <a:pt x="1126" y="1407"/>
                  <a:pt x="1129" y="1405"/>
                </a:cubicBezTo>
                <a:cubicBezTo>
                  <a:pt x="1131" y="1404"/>
                  <a:pt x="1132" y="1403"/>
                  <a:pt x="1134" y="1401"/>
                </a:cubicBezTo>
                <a:cubicBezTo>
                  <a:pt x="1136" y="1400"/>
                  <a:pt x="1138" y="1399"/>
                  <a:pt x="1141" y="1397"/>
                </a:cubicBezTo>
                <a:cubicBezTo>
                  <a:pt x="1144" y="1396"/>
                  <a:pt x="1134" y="1403"/>
                  <a:pt x="1140" y="1401"/>
                </a:cubicBezTo>
                <a:cubicBezTo>
                  <a:pt x="1142" y="1399"/>
                  <a:pt x="1143" y="1398"/>
                  <a:pt x="1144" y="1397"/>
                </a:cubicBezTo>
                <a:cubicBezTo>
                  <a:pt x="1150" y="1395"/>
                  <a:pt x="1155" y="1391"/>
                  <a:pt x="1160" y="1388"/>
                </a:cubicBezTo>
                <a:cubicBezTo>
                  <a:pt x="1162" y="1387"/>
                  <a:pt x="1163" y="1387"/>
                  <a:pt x="1164" y="1386"/>
                </a:cubicBezTo>
                <a:cubicBezTo>
                  <a:pt x="1165" y="1385"/>
                  <a:pt x="1166" y="1384"/>
                  <a:pt x="1167" y="1383"/>
                </a:cubicBezTo>
                <a:cubicBezTo>
                  <a:pt x="1169" y="1382"/>
                  <a:pt x="1171" y="1380"/>
                  <a:pt x="1173" y="1379"/>
                </a:cubicBezTo>
                <a:cubicBezTo>
                  <a:pt x="1167" y="1385"/>
                  <a:pt x="1178" y="1378"/>
                  <a:pt x="1184" y="1374"/>
                </a:cubicBezTo>
                <a:cubicBezTo>
                  <a:pt x="1184" y="1373"/>
                  <a:pt x="1186" y="1370"/>
                  <a:pt x="1182" y="1373"/>
                </a:cubicBezTo>
                <a:cubicBezTo>
                  <a:pt x="1188" y="1365"/>
                  <a:pt x="1192" y="1369"/>
                  <a:pt x="1197" y="1362"/>
                </a:cubicBezTo>
                <a:cubicBezTo>
                  <a:pt x="1201" y="1361"/>
                  <a:pt x="1200" y="1363"/>
                  <a:pt x="1200" y="1365"/>
                </a:cubicBezTo>
                <a:cubicBezTo>
                  <a:pt x="1203" y="1363"/>
                  <a:pt x="1207" y="1358"/>
                  <a:pt x="1206" y="1357"/>
                </a:cubicBezTo>
                <a:cubicBezTo>
                  <a:pt x="1210" y="1353"/>
                  <a:pt x="1221" y="1350"/>
                  <a:pt x="1220" y="1347"/>
                </a:cubicBezTo>
                <a:cubicBezTo>
                  <a:pt x="1222" y="1345"/>
                  <a:pt x="1230" y="1341"/>
                  <a:pt x="1229" y="1343"/>
                </a:cubicBezTo>
                <a:cubicBezTo>
                  <a:pt x="1230" y="1341"/>
                  <a:pt x="1234" y="1337"/>
                  <a:pt x="1238" y="1333"/>
                </a:cubicBezTo>
                <a:cubicBezTo>
                  <a:pt x="1240" y="1331"/>
                  <a:pt x="1243" y="1330"/>
                  <a:pt x="1246" y="1328"/>
                </a:cubicBezTo>
                <a:cubicBezTo>
                  <a:pt x="1248" y="1326"/>
                  <a:pt x="1251" y="1324"/>
                  <a:pt x="1253" y="1322"/>
                </a:cubicBezTo>
                <a:cubicBezTo>
                  <a:pt x="1248" y="1328"/>
                  <a:pt x="1249" y="1327"/>
                  <a:pt x="1245" y="1333"/>
                </a:cubicBezTo>
                <a:cubicBezTo>
                  <a:pt x="1250" y="1331"/>
                  <a:pt x="1253" y="1328"/>
                  <a:pt x="1257" y="1326"/>
                </a:cubicBezTo>
                <a:cubicBezTo>
                  <a:pt x="1260" y="1323"/>
                  <a:pt x="1252" y="1326"/>
                  <a:pt x="1257" y="1324"/>
                </a:cubicBezTo>
                <a:cubicBezTo>
                  <a:pt x="1258" y="1320"/>
                  <a:pt x="1252" y="1328"/>
                  <a:pt x="1251" y="1329"/>
                </a:cubicBezTo>
                <a:cubicBezTo>
                  <a:pt x="1249" y="1327"/>
                  <a:pt x="1260" y="1316"/>
                  <a:pt x="1266" y="1314"/>
                </a:cubicBezTo>
                <a:cubicBezTo>
                  <a:pt x="1268" y="1312"/>
                  <a:pt x="1270" y="1310"/>
                  <a:pt x="1271" y="1309"/>
                </a:cubicBezTo>
                <a:cubicBezTo>
                  <a:pt x="1273" y="1307"/>
                  <a:pt x="1274" y="1305"/>
                  <a:pt x="1275" y="1303"/>
                </a:cubicBezTo>
                <a:cubicBezTo>
                  <a:pt x="1278" y="1299"/>
                  <a:pt x="1281" y="1296"/>
                  <a:pt x="1285" y="1294"/>
                </a:cubicBezTo>
                <a:cubicBezTo>
                  <a:pt x="1286" y="1292"/>
                  <a:pt x="1287" y="1290"/>
                  <a:pt x="1288" y="1289"/>
                </a:cubicBezTo>
                <a:cubicBezTo>
                  <a:pt x="1292" y="1286"/>
                  <a:pt x="1289" y="1290"/>
                  <a:pt x="1289" y="1291"/>
                </a:cubicBezTo>
                <a:cubicBezTo>
                  <a:pt x="1291" y="1289"/>
                  <a:pt x="1293" y="1287"/>
                  <a:pt x="1295" y="1285"/>
                </a:cubicBezTo>
                <a:cubicBezTo>
                  <a:pt x="1295" y="1284"/>
                  <a:pt x="1296" y="1282"/>
                  <a:pt x="1297" y="1281"/>
                </a:cubicBezTo>
                <a:cubicBezTo>
                  <a:pt x="1298" y="1280"/>
                  <a:pt x="1299" y="1280"/>
                  <a:pt x="1300" y="1279"/>
                </a:cubicBezTo>
                <a:cubicBezTo>
                  <a:pt x="1303" y="1278"/>
                  <a:pt x="1297" y="1284"/>
                  <a:pt x="1297" y="1285"/>
                </a:cubicBezTo>
                <a:cubicBezTo>
                  <a:pt x="1299" y="1283"/>
                  <a:pt x="1302" y="1280"/>
                  <a:pt x="1304" y="1277"/>
                </a:cubicBezTo>
                <a:cubicBezTo>
                  <a:pt x="1306" y="1274"/>
                  <a:pt x="1309" y="1272"/>
                  <a:pt x="1311" y="1269"/>
                </a:cubicBezTo>
                <a:cubicBezTo>
                  <a:pt x="1315" y="1264"/>
                  <a:pt x="1320" y="1260"/>
                  <a:pt x="1324" y="1258"/>
                </a:cubicBezTo>
                <a:cubicBezTo>
                  <a:pt x="1327" y="1255"/>
                  <a:pt x="1330" y="1251"/>
                  <a:pt x="1332" y="1247"/>
                </a:cubicBezTo>
                <a:cubicBezTo>
                  <a:pt x="1329" y="1249"/>
                  <a:pt x="1328" y="1249"/>
                  <a:pt x="1330" y="1246"/>
                </a:cubicBezTo>
                <a:cubicBezTo>
                  <a:pt x="1332" y="1245"/>
                  <a:pt x="1335" y="1241"/>
                  <a:pt x="1339" y="1237"/>
                </a:cubicBezTo>
                <a:cubicBezTo>
                  <a:pt x="1341" y="1235"/>
                  <a:pt x="1343" y="1233"/>
                  <a:pt x="1344" y="1231"/>
                </a:cubicBezTo>
                <a:cubicBezTo>
                  <a:pt x="1346" y="1228"/>
                  <a:pt x="1348" y="1227"/>
                  <a:pt x="1350" y="1225"/>
                </a:cubicBezTo>
                <a:cubicBezTo>
                  <a:pt x="1349" y="1228"/>
                  <a:pt x="1348" y="1232"/>
                  <a:pt x="1345" y="1233"/>
                </a:cubicBezTo>
                <a:cubicBezTo>
                  <a:pt x="1348" y="1232"/>
                  <a:pt x="1356" y="1221"/>
                  <a:pt x="1361" y="1216"/>
                </a:cubicBezTo>
                <a:cubicBezTo>
                  <a:pt x="1364" y="1209"/>
                  <a:pt x="1358" y="1219"/>
                  <a:pt x="1356" y="1219"/>
                </a:cubicBezTo>
                <a:cubicBezTo>
                  <a:pt x="1357" y="1215"/>
                  <a:pt x="1361" y="1212"/>
                  <a:pt x="1363" y="1208"/>
                </a:cubicBezTo>
                <a:cubicBezTo>
                  <a:pt x="1362" y="1208"/>
                  <a:pt x="1361" y="1208"/>
                  <a:pt x="1362" y="1205"/>
                </a:cubicBezTo>
                <a:cubicBezTo>
                  <a:pt x="1359" y="1207"/>
                  <a:pt x="1359" y="1209"/>
                  <a:pt x="1358" y="1208"/>
                </a:cubicBezTo>
                <a:cubicBezTo>
                  <a:pt x="1359" y="1207"/>
                  <a:pt x="1360" y="1205"/>
                  <a:pt x="1360" y="1203"/>
                </a:cubicBezTo>
                <a:cubicBezTo>
                  <a:pt x="1367" y="1200"/>
                  <a:pt x="1367" y="1198"/>
                  <a:pt x="1373" y="1192"/>
                </a:cubicBezTo>
                <a:cubicBezTo>
                  <a:pt x="1372" y="1197"/>
                  <a:pt x="1367" y="1199"/>
                  <a:pt x="1366" y="1204"/>
                </a:cubicBezTo>
                <a:cubicBezTo>
                  <a:pt x="1369" y="1202"/>
                  <a:pt x="1370" y="1199"/>
                  <a:pt x="1373" y="1197"/>
                </a:cubicBezTo>
                <a:cubicBezTo>
                  <a:pt x="1370" y="1199"/>
                  <a:pt x="1376" y="1188"/>
                  <a:pt x="1379" y="1184"/>
                </a:cubicBezTo>
                <a:cubicBezTo>
                  <a:pt x="1381" y="1183"/>
                  <a:pt x="1379" y="1185"/>
                  <a:pt x="1379" y="1187"/>
                </a:cubicBezTo>
                <a:cubicBezTo>
                  <a:pt x="1383" y="1185"/>
                  <a:pt x="1383" y="1181"/>
                  <a:pt x="1387" y="1179"/>
                </a:cubicBezTo>
                <a:cubicBezTo>
                  <a:pt x="1387" y="1177"/>
                  <a:pt x="1383" y="1181"/>
                  <a:pt x="1383" y="1180"/>
                </a:cubicBezTo>
                <a:cubicBezTo>
                  <a:pt x="1385" y="1176"/>
                  <a:pt x="1388" y="1172"/>
                  <a:pt x="1391" y="1168"/>
                </a:cubicBezTo>
                <a:cubicBezTo>
                  <a:pt x="1393" y="1164"/>
                  <a:pt x="1396" y="1160"/>
                  <a:pt x="1398" y="1156"/>
                </a:cubicBezTo>
                <a:cubicBezTo>
                  <a:pt x="1397" y="1155"/>
                  <a:pt x="1395" y="1162"/>
                  <a:pt x="1392" y="1164"/>
                </a:cubicBezTo>
                <a:cubicBezTo>
                  <a:pt x="1391" y="1165"/>
                  <a:pt x="1391" y="1164"/>
                  <a:pt x="1390" y="1165"/>
                </a:cubicBezTo>
                <a:cubicBezTo>
                  <a:pt x="1395" y="1160"/>
                  <a:pt x="1394" y="1157"/>
                  <a:pt x="1398" y="1150"/>
                </a:cubicBezTo>
                <a:cubicBezTo>
                  <a:pt x="1396" y="1149"/>
                  <a:pt x="1393" y="1155"/>
                  <a:pt x="1393" y="1158"/>
                </a:cubicBezTo>
                <a:cubicBezTo>
                  <a:pt x="1389" y="1163"/>
                  <a:pt x="1394" y="1152"/>
                  <a:pt x="1390" y="1159"/>
                </a:cubicBezTo>
                <a:cubicBezTo>
                  <a:pt x="1391" y="1155"/>
                  <a:pt x="1395" y="1147"/>
                  <a:pt x="1390" y="1151"/>
                </a:cubicBez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182868" tIns="91434" rIns="182868" bIns="91434" numCol="1" anchor="t" anchorCtr="0" compatLnSpc="1">
            <a:prstTxWarp prst="textNoShape">
              <a:avLst/>
            </a:prstTxWarp>
          </a:bodyPr>
          <a:lstStyle/>
          <a:p>
            <a:endParaRPr lang="en-US" sz="7200" dirty="0"/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855F8F7C-AAE1-6441-A88F-3D12F45016F2}"/>
              </a:ext>
            </a:extLst>
          </p:cNvPr>
          <p:cNvSpPr txBox="1"/>
          <p:nvPr/>
        </p:nvSpPr>
        <p:spPr>
          <a:xfrm>
            <a:off x="4144369" y="763148"/>
            <a:ext cx="8046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Room A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3063EB4D-6636-154C-B3CE-0E8635362D76}"/>
              </a:ext>
            </a:extLst>
          </p:cNvPr>
          <p:cNvSpPr txBox="1"/>
          <p:nvPr/>
        </p:nvSpPr>
        <p:spPr>
          <a:xfrm>
            <a:off x="4144366" y="3506013"/>
            <a:ext cx="80468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Room B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60B17154-8CD8-0F4E-98B8-DA60122C0324}"/>
              </a:ext>
            </a:extLst>
          </p:cNvPr>
          <p:cNvSpPr txBox="1"/>
          <p:nvPr/>
        </p:nvSpPr>
        <p:spPr>
          <a:xfrm>
            <a:off x="4144369" y="6076889"/>
            <a:ext cx="8046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Room A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690D64E3-0E71-6543-AEFE-D5078A7D7217}"/>
              </a:ext>
            </a:extLst>
          </p:cNvPr>
          <p:cNvSpPr txBox="1"/>
          <p:nvPr/>
        </p:nvSpPr>
        <p:spPr>
          <a:xfrm>
            <a:off x="4144369" y="8755718"/>
            <a:ext cx="8046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Room D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kstSylinder 60">
            <a:extLst>
              <a:ext uri="{FF2B5EF4-FFF2-40B4-BE49-F238E27FC236}">
                <a16:creationId xmlns:a16="http://schemas.microsoft.com/office/drawing/2014/main" id="{DBE0DA2F-2CAC-D947-AFFE-37F8DDF2ED7F}"/>
              </a:ext>
            </a:extLst>
          </p:cNvPr>
          <p:cNvSpPr txBox="1"/>
          <p:nvPr/>
        </p:nvSpPr>
        <p:spPr>
          <a:xfrm>
            <a:off x="4144369" y="11692667"/>
            <a:ext cx="8046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Room C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6" name="Rett pil 35">
            <a:extLst>
              <a:ext uri="{FF2B5EF4-FFF2-40B4-BE49-F238E27FC236}">
                <a16:creationId xmlns:a16="http://schemas.microsoft.com/office/drawing/2014/main" id="{D98CE60F-B924-444E-BA89-2E477CB0213C}"/>
              </a:ext>
            </a:extLst>
          </p:cNvPr>
          <p:cNvCxnSpPr>
            <a:cxnSpLocks/>
          </p:cNvCxnSpPr>
          <p:nvPr/>
        </p:nvCxnSpPr>
        <p:spPr>
          <a:xfrm>
            <a:off x="1078793" y="1451113"/>
            <a:ext cx="2048729" cy="0"/>
          </a:xfrm>
          <a:prstGeom prst="straightConnector1">
            <a:avLst/>
          </a:prstGeom>
          <a:ln w="254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pil 38">
            <a:extLst>
              <a:ext uri="{FF2B5EF4-FFF2-40B4-BE49-F238E27FC236}">
                <a16:creationId xmlns:a16="http://schemas.microsoft.com/office/drawing/2014/main" id="{87049776-DCAA-FD45-B83C-4D6FADEAC527}"/>
              </a:ext>
            </a:extLst>
          </p:cNvPr>
          <p:cNvCxnSpPr>
            <a:cxnSpLocks/>
          </p:cNvCxnSpPr>
          <p:nvPr/>
        </p:nvCxnSpPr>
        <p:spPr>
          <a:xfrm flipH="1">
            <a:off x="1078793" y="4079842"/>
            <a:ext cx="1762529" cy="0"/>
          </a:xfrm>
          <a:prstGeom prst="straightConnector1">
            <a:avLst/>
          </a:prstGeom>
          <a:ln w="254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ktangel 41">
            <a:extLst>
              <a:ext uri="{FF2B5EF4-FFF2-40B4-BE49-F238E27FC236}">
                <a16:creationId xmlns:a16="http://schemas.microsoft.com/office/drawing/2014/main" id="{C77BC726-5D9A-6D4C-912A-861B84E428A4}"/>
              </a:ext>
            </a:extLst>
          </p:cNvPr>
          <p:cNvSpPr/>
          <p:nvPr/>
        </p:nvSpPr>
        <p:spPr>
          <a:xfrm>
            <a:off x="20752904" y="447"/>
            <a:ext cx="3600662" cy="137151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7200" dirty="0"/>
          </a:p>
        </p:txBody>
      </p:sp>
      <p:sp>
        <p:nvSpPr>
          <p:cNvPr id="44" name="TekstSylinder 43">
            <a:extLst>
              <a:ext uri="{FF2B5EF4-FFF2-40B4-BE49-F238E27FC236}">
                <a16:creationId xmlns:a16="http://schemas.microsoft.com/office/drawing/2014/main" id="{7860C1F3-6C08-054D-8D27-7BCBED2A735E}"/>
              </a:ext>
            </a:extLst>
          </p:cNvPr>
          <p:cNvSpPr txBox="1"/>
          <p:nvPr/>
        </p:nvSpPr>
        <p:spPr>
          <a:xfrm>
            <a:off x="21375375" y="293997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7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11CB77DF-62BD-6345-BCDC-81BBA54883FC}"/>
              </a:ext>
            </a:extLst>
          </p:cNvPr>
          <p:cNvSpPr txBox="1"/>
          <p:nvPr/>
        </p:nvSpPr>
        <p:spPr>
          <a:xfrm>
            <a:off x="21375375" y="3001402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7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TekstSylinder 47">
            <a:extLst>
              <a:ext uri="{FF2B5EF4-FFF2-40B4-BE49-F238E27FC236}">
                <a16:creationId xmlns:a16="http://schemas.microsoft.com/office/drawing/2014/main" id="{EE63CBB3-9E4F-1340-ACA1-9F1841C8DD32}"/>
              </a:ext>
            </a:extLst>
          </p:cNvPr>
          <p:cNvSpPr txBox="1"/>
          <p:nvPr/>
        </p:nvSpPr>
        <p:spPr>
          <a:xfrm>
            <a:off x="21375375" y="5678454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7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kstSylinder 49">
            <a:extLst>
              <a:ext uri="{FF2B5EF4-FFF2-40B4-BE49-F238E27FC236}">
                <a16:creationId xmlns:a16="http://schemas.microsoft.com/office/drawing/2014/main" id="{832D77D0-FADA-8A42-8792-029945BDD536}"/>
              </a:ext>
            </a:extLst>
          </p:cNvPr>
          <p:cNvSpPr txBox="1"/>
          <p:nvPr/>
        </p:nvSpPr>
        <p:spPr>
          <a:xfrm>
            <a:off x="21375375" y="8319892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7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kstSylinder 51">
            <a:extLst>
              <a:ext uri="{FF2B5EF4-FFF2-40B4-BE49-F238E27FC236}">
                <a16:creationId xmlns:a16="http://schemas.microsoft.com/office/drawing/2014/main" id="{0A807849-F24C-3A4F-9359-D81E84DAD38A}"/>
              </a:ext>
            </a:extLst>
          </p:cNvPr>
          <p:cNvSpPr txBox="1"/>
          <p:nvPr/>
        </p:nvSpPr>
        <p:spPr>
          <a:xfrm>
            <a:off x="21375375" y="11130641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7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4" name="Rett pil 53">
            <a:extLst>
              <a:ext uri="{FF2B5EF4-FFF2-40B4-BE49-F238E27FC236}">
                <a16:creationId xmlns:a16="http://schemas.microsoft.com/office/drawing/2014/main" id="{37B92960-1664-EE4B-8BA9-BB58306449AD}"/>
              </a:ext>
            </a:extLst>
          </p:cNvPr>
          <p:cNvCxnSpPr>
            <a:cxnSpLocks/>
          </p:cNvCxnSpPr>
          <p:nvPr/>
        </p:nvCxnSpPr>
        <p:spPr>
          <a:xfrm flipH="1">
            <a:off x="1078793" y="6858000"/>
            <a:ext cx="1762529" cy="0"/>
          </a:xfrm>
          <a:prstGeom prst="straightConnector1">
            <a:avLst/>
          </a:prstGeom>
          <a:ln w="254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tt pil 54">
            <a:extLst>
              <a:ext uri="{FF2B5EF4-FFF2-40B4-BE49-F238E27FC236}">
                <a16:creationId xmlns:a16="http://schemas.microsoft.com/office/drawing/2014/main" id="{F84BC306-58F0-EB4B-B1CF-4D540DC55D4B}"/>
              </a:ext>
            </a:extLst>
          </p:cNvPr>
          <p:cNvCxnSpPr>
            <a:cxnSpLocks/>
          </p:cNvCxnSpPr>
          <p:nvPr/>
        </p:nvCxnSpPr>
        <p:spPr>
          <a:xfrm flipH="1">
            <a:off x="1078793" y="9486729"/>
            <a:ext cx="1762529" cy="0"/>
          </a:xfrm>
          <a:prstGeom prst="straightConnector1">
            <a:avLst/>
          </a:prstGeom>
          <a:ln w="254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tt pil 55">
            <a:extLst>
              <a:ext uri="{FF2B5EF4-FFF2-40B4-BE49-F238E27FC236}">
                <a16:creationId xmlns:a16="http://schemas.microsoft.com/office/drawing/2014/main" id="{362BEE59-5FC8-9C4A-B8AC-772C1AFABCC4}"/>
              </a:ext>
            </a:extLst>
          </p:cNvPr>
          <p:cNvCxnSpPr>
            <a:cxnSpLocks/>
          </p:cNvCxnSpPr>
          <p:nvPr/>
        </p:nvCxnSpPr>
        <p:spPr>
          <a:xfrm flipH="1">
            <a:off x="1078793" y="12269686"/>
            <a:ext cx="1762529" cy="0"/>
          </a:xfrm>
          <a:prstGeom prst="straightConnector1">
            <a:avLst/>
          </a:prstGeom>
          <a:ln w="254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linje 30">
            <a:extLst>
              <a:ext uri="{FF2B5EF4-FFF2-40B4-BE49-F238E27FC236}">
                <a16:creationId xmlns:a16="http://schemas.microsoft.com/office/drawing/2014/main" id="{DCF11FF4-13EA-844C-9F5C-C03AC97E3B05}"/>
              </a:ext>
            </a:extLst>
          </p:cNvPr>
          <p:cNvCxnSpPr>
            <a:cxnSpLocks/>
          </p:cNvCxnSpPr>
          <p:nvPr/>
        </p:nvCxnSpPr>
        <p:spPr>
          <a:xfrm flipV="1">
            <a:off x="-16530" y="5489798"/>
            <a:ext cx="24365080" cy="2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tt linje 40">
            <a:extLst>
              <a:ext uri="{FF2B5EF4-FFF2-40B4-BE49-F238E27FC236}">
                <a16:creationId xmlns:a16="http://schemas.microsoft.com/office/drawing/2014/main" id="{13AD5371-C0D5-C64F-8DDE-965A37F84EA0}"/>
              </a:ext>
            </a:extLst>
          </p:cNvPr>
          <p:cNvCxnSpPr>
            <a:cxnSpLocks/>
          </p:cNvCxnSpPr>
          <p:nvPr/>
        </p:nvCxnSpPr>
        <p:spPr>
          <a:xfrm>
            <a:off x="-90785" y="8063497"/>
            <a:ext cx="24408998" cy="0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tt linje 46">
            <a:extLst>
              <a:ext uri="{FF2B5EF4-FFF2-40B4-BE49-F238E27FC236}">
                <a16:creationId xmlns:a16="http://schemas.microsoft.com/office/drawing/2014/main" id="{F6F73482-63D6-C94E-8511-23E134F7464A}"/>
              </a:ext>
            </a:extLst>
          </p:cNvPr>
          <p:cNvCxnSpPr>
            <a:cxnSpLocks/>
          </p:cNvCxnSpPr>
          <p:nvPr/>
        </p:nvCxnSpPr>
        <p:spPr>
          <a:xfrm>
            <a:off x="-16530" y="10772662"/>
            <a:ext cx="24334743" cy="0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228F0270-408D-7B4B-B78F-D686623D997B}"/>
              </a:ext>
            </a:extLst>
          </p:cNvPr>
          <p:cNvCxnSpPr>
            <a:cxnSpLocks/>
          </p:cNvCxnSpPr>
          <p:nvPr/>
        </p:nvCxnSpPr>
        <p:spPr>
          <a:xfrm>
            <a:off x="-60448" y="2780634"/>
            <a:ext cx="24408998" cy="24833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46A2C28F-C0B6-9541-B09A-E95F06C0536B}"/>
              </a:ext>
            </a:extLst>
          </p:cNvPr>
          <p:cNvSpPr txBox="1"/>
          <p:nvPr/>
        </p:nvSpPr>
        <p:spPr>
          <a:xfrm>
            <a:off x="13208054" y="287245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7D1D3F29-C3FF-6D42-98E0-37A48A55807C}"/>
              </a:ext>
            </a:extLst>
          </p:cNvPr>
          <p:cNvSpPr txBox="1"/>
          <p:nvPr/>
        </p:nvSpPr>
        <p:spPr>
          <a:xfrm>
            <a:off x="13208054" y="3006382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472DAF22-402C-024A-AB8F-FCA563314FC2}"/>
              </a:ext>
            </a:extLst>
          </p:cNvPr>
          <p:cNvSpPr txBox="1"/>
          <p:nvPr/>
        </p:nvSpPr>
        <p:spPr>
          <a:xfrm>
            <a:off x="13208054" y="5677393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E1C8754B-FD11-8246-A763-309CE7BD0519}"/>
              </a:ext>
            </a:extLst>
          </p:cNvPr>
          <p:cNvSpPr txBox="1"/>
          <p:nvPr/>
        </p:nvSpPr>
        <p:spPr>
          <a:xfrm>
            <a:off x="13208054" y="8372467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F318D705-90C5-D944-B2C4-D512922A2C02}"/>
              </a:ext>
            </a:extLst>
          </p:cNvPr>
          <p:cNvSpPr txBox="1"/>
          <p:nvPr/>
        </p:nvSpPr>
        <p:spPr>
          <a:xfrm>
            <a:off x="13208054" y="11139730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4190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ktangel 71">
            <a:extLst>
              <a:ext uri="{FF2B5EF4-FFF2-40B4-BE49-F238E27FC236}">
                <a16:creationId xmlns:a16="http://schemas.microsoft.com/office/drawing/2014/main" id="{8BA72126-4901-B944-A22C-A874B70FC352}"/>
              </a:ext>
            </a:extLst>
          </p:cNvPr>
          <p:cNvSpPr/>
          <p:nvPr/>
        </p:nvSpPr>
        <p:spPr>
          <a:xfrm>
            <a:off x="0" y="447"/>
            <a:ext cx="3600662" cy="827524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7200" dirty="0"/>
          </a:p>
        </p:txBody>
      </p:sp>
      <p:sp>
        <p:nvSpPr>
          <p:cNvPr id="11" name="Freeform 169">
            <a:extLst>
              <a:ext uri="{FF2B5EF4-FFF2-40B4-BE49-F238E27FC236}">
                <a16:creationId xmlns:a16="http://schemas.microsoft.com/office/drawing/2014/main" id="{076C4549-D1B0-874E-9470-84EBB546A325}"/>
              </a:ext>
            </a:extLst>
          </p:cNvPr>
          <p:cNvSpPr>
            <a:spLocks/>
          </p:cNvSpPr>
          <p:nvPr/>
        </p:nvSpPr>
        <p:spPr bwMode="auto">
          <a:xfrm rot="20206973">
            <a:off x="-15061838" y="5104335"/>
            <a:ext cx="12414794" cy="12361105"/>
          </a:xfrm>
          <a:custGeom>
            <a:avLst/>
            <a:gdLst>
              <a:gd name="T0" fmla="*/ 1266 w 1601"/>
              <a:gd name="T1" fmla="*/ 1290 h 1598"/>
              <a:gd name="T2" fmla="*/ 1142 w 1601"/>
              <a:gd name="T3" fmla="*/ 1366 h 1598"/>
              <a:gd name="T4" fmla="*/ 840 w 1601"/>
              <a:gd name="T5" fmla="*/ 1446 h 1598"/>
              <a:gd name="T6" fmla="*/ 212 w 1601"/>
              <a:gd name="T7" fmla="*/ 514 h 1598"/>
              <a:gd name="T8" fmla="*/ 163 w 1601"/>
              <a:gd name="T9" fmla="*/ 886 h 1598"/>
              <a:gd name="T10" fmla="*/ 328 w 1601"/>
              <a:gd name="T11" fmla="*/ 1226 h 1598"/>
              <a:gd name="T12" fmla="*/ 683 w 1601"/>
              <a:gd name="T13" fmla="*/ 1427 h 1598"/>
              <a:gd name="T14" fmla="*/ 871 w 1601"/>
              <a:gd name="T15" fmla="*/ 1432 h 1598"/>
              <a:gd name="T16" fmla="*/ 1169 w 1601"/>
              <a:gd name="T17" fmla="*/ 1333 h 1598"/>
              <a:gd name="T18" fmla="*/ 1167 w 1601"/>
              <a:gd name="T19" fmla="*/ 1324 h 1598"/>
              <a:gd name="T20" fmla="*/ 986 w 1601"/>
              <a:gd name="T21" fmla="*/ 1400 h 1598"/>
              <a:gd name="T22" fmla="*/ 684 w 1601"/>
              <a:gd name="T23" fmla="*/ 1406 h 1598"/>
              <a:gd name="T24" fmla="*/ 302 w 1601"/>
              <a:gd name="T25" fmla="*/ 1161 h 1598"/>
              <a:gd name="T26" fmla="*/ 187 w 1601"/>
              <a:gd name="T27" fmla="*/ 666 h 1598"/>
              <a:gd name="T28" fmla="*/ 785 w 1601"/>
              <a:gd name="T29" fmla="*/ 151 h 1598"/>
              <a:gd name="T30" fmla="*/ 1099 w 1601"/>
              <a:gd name="T31" fmla="*/ 211 h 1598"/>
              <a:gd name="T32" fmla="*/ 1307 w 1601"/>
              <a:gd name="T33" fmla="*/ 367 h 1598"/>
              <a:gd name="T34" fmla="*/ 1498 w 1601"/>
              <a:gd name="T35" fmla="*/ 747 h 1598"/>
              <a:gd name="T36" fmla="*/ 1506 w 1601"/>
              <a:gd name="T37" fmla="*/ 634 h 1598"/>
              <a:gd name="T38" fmla="*/ 1553 w 1601"/>
              <a:gd name="T39" fmla="*/ 752 h 1598"/>
              <a:gd name="T40" fmla="*/ 1552 w 1601"/>
              <a:gd name="T41" fmla="*/ 1033 h 1598"/>
              <a:gd name="T42" fmla="*/ 1597 w 1601"/>
              <a:gd name="T43" fmla="*/ 784 h 1598"/>
              <a:gd name="T44" fmla="*/ 1575 w 1601"/>
              <a:gd name="T45" fmla="*/ 569 h 1598"/>
              <a:gd name="T46" fmla="*/ 1499 w 1601"/>
              <a:gd name="T47" fmla="*/ 399 h 1598"/>
              <a:gd name="T48" fmla="*/ 1369 w 1601"/>
              <a:gd name="T49" fmla="*/ 235 h 1598"/>
              <a:gd name="T50" fmla="*/ 1093 w 1601"/>
              <a:gd name="T51" fmla="*/ 59 h 1598"/>
              <a:gd name="T52" fmla="*/ 845 w 1601"/>
              <a:gd name="T53" fmla="*/ 4 h 1598"/>
              <a:gd name="T54" fmla="*/ 622 w 1601"/>
              <a:gd name="T55" fmla="*/ 25 h 1598"/>
              <a:gd name="T56" fmla="*/ 403 w 1601"/>
              <a:gd name="T57" fmla="*/ 109 h 1598"/>
              <a:gd name="T58" fmla="*/ 171 w 1601"/>
              <a:gd name="T59" fmla="*/ 310 h 1598"/>
              <a:gd name="T60" fmla="*/ 85 w 1601"/>
              <a:gd name="T61" fmla="*/ 466 h 1598"/>
              <a:gd name="T62" fmla="*/ 20 w 1601"/>
              <a:gd name="T63" fmla="*/ 705 h 1598"/>
              <a:gd name="T64" fmla="*/ 4 w 1601"/>
              <a:gd name="T65" fmla="*/ 808 h 1598"/>
              <a:gd name="T66" fmla="*/ 26 w 1601"/>
              <a:gd name="T67" fmla="*/ 952 h 1598"/>
              <a:gd name="T68" fmla="*/ 61 w 1601"/>
              <a:gd name="T69" fmla="*/ 1066 h 1598"/>
              <a:gd name="T70" fmla="*/ 201 w 1601"/>
              <a:gd name="T71" fmla="*/ 1315 h 1598"/>
              <a:gd name="T72" fmla="*/ 328 w 1601"/>
              <a:gd name="T73" fmla="*/ 1433 h 1598"/>
              <a:gd name="T74" fmla="*/ 499 w 1601"/>
              <a:gd name="T75" fmla="*/ 1527 h 1598"/>
              <a:gd name="T76" fmla="*/ 765 w 1601"/>
              <a:gd name="T77" fmla="*/ 1593 h 1598"/>
              <a:gd name="T78" fmla="*/ 947 w 1601"/>
              <a:gd name="T79" fmla="*/ 1580 h 1598"/>
              <a:gd name="T80" fmla="*/ 1156 w 1601"/>
              <a:gd name="T81" fmla="*/ 1516 h 1598"/>
              <a:gd name="T82" fmla="*/ 872 w 1601"/>
              <a:gd name="T83" fmla="*/ 1582 h 1598"/>
              <a:gd name="T84" fmla="*/ 695 w 1601"/>
              <a:gd name="T85" fmla="*/ 1564 h 1598"/>
              <a:gd name="T86" fmla="*/ 484 w 1601"/>
              <a:gd name="T87" fmla="*/ 1493 h 1598"/>
              <a:gd name="T88" fmla="*/ 644 w 1601"/>
              <a:gd name="T89" fmla="*/ 1546 h 1598"/>
              <a:gd name="T90" fmla="*/ 933 w 1601"/>
              <a:gd name="T91" fmla="*/ 1562 h 1598"/>
              <a:gd name="T92" fmla="*/ 1192 w 1601"/>
              <a:gd name="T93" fmla="*/ 1477 h 1598"/>
              <a:gd name="T94" fmla="*/ 1363 w 1601"/>
              <a:gd name="T95" fmla="*/ 1345 h 1598"/>
              <a:gd name="T96" fmla="*/ 1295 w 1601"/>
              <a:gd name="T97" fmla="*/ 1382 h 1598"/>
              <a:gd name="T98" fmla="*/ 1268 w 1601"/>
              <a:gd name="T99" fmla="*/ 1394 h 1598"/>
              <a:gd name="T100" fmla="*/ 1284 w 1601"/>
              <a:gd name="T101" fmla="*/ 1371 h 1598"/>
              <a:gd name="T102" fmla="*/ 925 w 1601"/>
              <a:gd name="T103" fmla="*/ 1516 h 1598"/>
              <a:gd name="T104" fmla="*/ 665 w 1601"/>
              <a:gd name="T105" fmla="*/ 1508 h 1598"/>
              <a:gd name="T106" fmla="*/ 397 w 1601"/>
              <a:gd name="T107" fmla="*/ 1390 h 1598"/>
              <a:gd name="T108" fmla="*/ 396 w 1601"/>
              <a:gd name="T109" fmla="*/ 1378 h 1598"/>
              <a:gd name="T110" fmla="*/ 584 w 1601"/>
              <a:gd name="T111" fmla="*/ 1477 h 1598"/>
              <a:gd name="T112" fmla="*/ 806 w 1601"/>
              <a:gd name="T113" fmla="*/ 1508 h 1598"/>
              <a:gd name="T114" fmla="*/ 1094 w 1601"/>
              <a:gd name="T115" fmla="*/ 1450 h 1598"/>
              <a:gd name="T116" fmla="*/ 1217 w 1601"/>
              <a:gd name="T117" fmla="*/ 1373 h 1598"/>
              <a:gd name="T118" fmla="*/ 1093 w 1601"/>
              <a:gd name="T119" fmla="*/ 1424 h 1598"/>
              <a:gd name="T120" fmla="*/ 1275 w 1601"/>
              <a:gd name="T121" fmla="*/ 1303 h 1598"/>
              <a:gd name="T122" fmla="*/ 1390 w 1601"/>
              <a:gd name="T123" fmla="*/ 1165 h 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01" h="1598">
                <a:moveTo>
                  <a:pt x="1390" y="1151"/>
                </a:moveTo>
                <a:cubicBezTo>
                  <a:pt x="1388" y="1154"/>
                  <a:pt x="1388" y="1156"/>
                  <a:pt x="1391" y="1153"/>
                </a:cubicBezTo>
                <a:cubicBezTo>
                  <a:pt x="1391" y="1155"/>
                  <a:pt x="1389" y="1156"/>
                  <a:pt x="1388" y="1157"/>
                </a:cubicBezTo>
                <a:cubicBezTo>
                  <a:pt x="1386" y="1162"/>
                  <a:pt x="1387" y="1162"/>
                  <a:pt x="1386" y="1165"/>
                </a:cubicBezTo>
                <a:cubicBezTo>
                  <a:pt x="1384" y="1168"/>
                  <a:pt x="1382" y="1171"/>
                  <a:pt x="1380" y="1175"/>
                </a:cubicBezTo>
                <a:cubicBezTo>
                  <a:pt x="1377" y="1178"/>
                  <a:pt x="1375" y="1181"/>
                  <a:pt x="1373" y="1185"/>
                </a:cubicBezTo>
                <a:cubicBezTo>
                  <a:pt x="1365" y="1190"/>
                  <a:pt x="1362" y="1201"/>
                  <a:pt x="1355" y="1207"/>
                </a:cubicBezTo>
                <a:cubicBezTo>
                  <a:pt x="1354" y="1206"/>
                  <a:pt x="1356" y="1203"/>
                  <a:pt x="1358" y="1200"/>
                </a:cubicBezTo>
                <a:cubicBezTo>
                  <a:pt x="1360" y="1196"/>
                  <a:pt x="1362" y="1193"/>
                  <a:pt x="1361" y="1192"/>
                </a:cubicBezTo>
                <a:cubicBezTo>
                  <a:pt x="1358" y="1198"/>
                  <a:pt x="1354" y="1202"/>
                  <a:pt x="1350" y="1207"/>
                </a:cubicBezTo>
                <a:cubicBezTo>
                  <a:pt x="1346" y="1212"/>
                  <a:pt x="1342" y="1216"/>
                  <a:pt x="1338" y="1224"/>
                </a:cubicBezTo>
                <a:cubicBezTo>
                  <a:pt x="1334" y="1226"/>
                  <a:pt x="1332" y="1226"/>
                  <a:pt x="1329" y="1233"/>
                </a:cubicBezTo>
                <a:cubicBezTo>
                  <a:pt x="1325" y="1234"/>
                  <a:pt x="1325" y="1232"/>
                  <a:pt x="1329" y="1227"/>
                </a:cubicBezTo>
                <a:cubicBezTo>
                  <a:pt x="1326" y="1228"/>
                  <a:pt x="1326" y="1230"/>
                  <a:pt x="1324" y="1231"/>
                </a:cubicBezTo>
                <a:cubicBezTo>
                  <a:pt x="1327" y="1230"/>
                  <a:pt x="1322" y="1238"/>
                  <a:pt x="1327" y="1235"/>
                </a:cubicBezTo>
                <a:cubicBezTo>
                  <a:pt x="1323" y="1237"/>
                  <a:pt x="1320" y="1241"/>
                  <a:pt x="1317" y="1245"/>
                </a:cubicBezTo>
                <a:cubicBezTo>
                  <a:pt x="1316" y="1246"/>
                  <a:pt x="1315" y="1248"/>
                  <a:pt x="1313" y="1250"/>
                </a:cubicBezTo>
                <a:cubicBezTo>
                  <a:pt x="1312" y="1252"/>
                  <a:pt x="1310" y="1254"/>
                  <a:pt x="1308" y="1255"/>
                </a:cubicBezTo>
                <a:cubicBezTo>
                  <a:pt x="1310" y="1253"/>
                  <a:pt x="1312" y="1251"/>
                  <a:pt x="1313" y="1248"/>
                </a:cubicBezTo>
                <a:cubicBezTo>
                  <a:pt x="1315" y="1246"/>
                  <a:pt x="1316" y="1244"/>
                  <a:pt x="1317" y="1243"/>
                </a:cubicBezTo>
                <a:cubicBezTo>
                  <a:pt x="1319" y="1239"/>
                  <a:pt x="1320" y="1237"/>
                  <a:pt x="1321" y="1236"/>
                </a:cubicBezTo>
                <a:cubicBezTo>
                  <a:pt x="1319" y="1236"/>
                  <a:pt x="1316" y="1240"/>
                  <a:pt x="1313" y="1245"/>
                </a:cubicBezTo>
                <a:cubicBezTo>
                  <a:pt x="1311" y="1247"/>
                  <a:pt x="1310" y="1249"/>
                  <a:pt x="1308" y="1252"/>
                </a:cubicBezTo>
                <a:cubicBezTo>
                  <a:pt x="1307" y="1254"/>
                  <a:pt x="1305" y="1256"/>
                  <a:pt x="1304" y="1258"/>
                </a:cubicBezTo>
                <a:cubicBezTo>
                  <a:pt x="1302" y="1256"/>
                  <a:pt x="1296" y="1263"/>
                  <a:pt x="1293" y="1267"/>
                </a:cubicBezTo>
                <a:cubicBezTo>
                  <a:pt x="1293" y="1268"/>
                  <a:pt x="1295" y="1267"/>
                  <a:pt x="1294" y="1268"/>
                </a:cubicBezTo>
                <a:cubicBezTo>
                  <a:pt x="1293" y="1270"/>
                  <a:pt x="1292" y="1270"/>
                  <a:pt x="1291" y="1272"/>
                </a:cubicBezTo>
                <a:cubicBezTo>
                  <a:pt x="1291" y="1271"/>
                  <a:pt x="1292" y="1269"/>
                  <a:pt x="1289" y="1271"/>
                </a:cubicBezTo>
                <a:cubicBezTo>
                  <a:pt x="1281" y="1278"/>
                  <a:pt x="1274" y="1287"/>
                  <a:pt x="1267" y="1295"/>
                </a:cubicBezTo>
                <a:cubicBezTo>
                  <a:pt x="1266" y="1295"/>
                  <a:pt x="1266" y="1294"/>
                  <a:pt x="1265" y="1295"/>
                </a:cubicBezTo>
                <a:cubicBezTo>
                  <a:pt x="1273" y="1286"/>
                  <a:pt x="1275" y="1282"/>
                  <a:pt x="1282" y="1274"/>
                </a:cubicBezTo>
                <a:cubicBezTo>
                  <a:pt x="1274" y="1279"/>
                  <a:pt x="1269" y="1286"/>
                  <a:pt x="1261" y="1292"/>
                </a:cubicBezTo>
                <a:cubicBezTo>
                  <a:pt x="1260" y="1295"/>
                  <a:pt x="1265" y="1289"/>
                  <a:pt x="1266" y="1290"/>
                </a:cubicBezTo>
                <a:cubicBezTo>
                  <a:pt x="1265" y="1292"/>
                  <a:pt x="1264" y="1293"/>
                  <a:pt x="1262" y="1295"/>
                </a:cubicBezTo>
                <a:cubicBezTo>
                  <a:pt x="1257" y="1298"/>
                  <a:pt x="1259" y="1293"/>
                  <a:pt x="1254" y="1297"/>
                </a:cubicBezTo>
                <a:cubicBezTo>
                  <a:pt x="1253" y="1299"/>
                  <a:pt x="1254" y="1299"/>
                  <a:pt x="1252" y="1302"/>
                </a:cubicBezTo>
                <a:cubicBezTo>
                  <a:pt x="1254" y="1301"/>
                  <a:pt x="1254" y="1300"/>
                  <a:pt x="1255" y="1299"/>
                </a:cubicBezTo>
                <a:cubicBezTo>
                  <a:pt x="1258" y="1298"/>
                  <a:pt x="1259" y="1301"/>
                  <a:pt x="1260" y="1297"/>
                </a:cubicBezTo>
                <a:cubicBezTo>
                  <a:pt x="1267" y="1294"/>
                  <a:pt x="1261" y="1300"/>
                  <a:pt x="1257" y="1303"/>
                </a:cubicBezTo>
                <a:cubicBezTo>
                  <a:pt x="1261" y="1298"/>
                  <a:pt x="1250" y="1307"/>
                  <a:pt x="1253" y="1302"/>
                </a:cubicBezTo>
                <a:cubicBezTo>
                  <a:pt x="1250" y="1304"/>
                  <a:pt x="1249" y="1309"/>
                  <a:pt x="1246" y="1310"/>
                </a:cubicBezTo>
                <a:cubicBezTo>
                  <a:pt x="1242" y="1312"/>
                  <a:pt x="1249" y="1305"/>
                  <a:pt x="1251" y="1302"/>
                </a:cubicBezTo>
                <a:cubicBezTo>
                  <a:pt x="1253" y="1299"/>
                  <a:pt x="1248" y="1302"/>
                  <a:pt x="1249" y="1299"/>
                </a:cubicBezTo>
                <a:cubicBezTo>
                  <a:pt x="1245" y="1301"/>
                  <a:pt x="1243" y="1306"/>
                  <a:pt x="1238" y="1308"/>
                </a:cubicBezTo>
                <a:cubicBezTo>
                  <a:pt x="1238" y="1306"/>
                  <a:pt x="1242" y="1304"/>
                  <a:pt x="1242" y="1300"/>
                </a:cubicBezTo>
                <a:cubicBezTo>
                  <a:pt x="1238" y="1301"/>
                  <a:pt x="1236" y="1307"/>
                  <a:pt x="1231" y="1308"/>
                </a:cubicBezTo>
                <a:cubicBezTo>
                  <a:pt x="1230" y="1311"/>
                  <a:pt x="1236" y="1305"/>
                  <a:pt x="1238" y="1305"/>
                </a:cubicBezTo>
                <a:cubicBezTo>
                  <a:pt x="1235" y="1308"/>
                  <a:pt x="1232" y="1311"/>
                  <a:pt x="1229" y="1312"/>
                </a:cubicBezTo>
                <a:cubicBezTo>
                  <a:pt x="1234" y="1310"/>
                  <a:pt x="1233" y="1313"/>
                  <a:pt x="1232" y="1316"/>
                </a:cubicBezTo>
                <a:cubicBezTo>
                  <a:pt x="1231" y="1317"/>
                  <a:pt x="1230" y="1317"/>
                  <a:pt x="1229" y="1318"/>
                </a:cubicBezTo>
                <a:cubicBezTo>
                  <a:pt x="1224" y="1321"/>
                  <a:pt x="1231" y="1315"/>
                  <a:pt x="1226" y="1318"/>
                </a:cubicBezTo>
                <a:cubicBezTo>
                  <a:pt x="1225" y="1321"/>
                  <a:pt x="1218" y="1326"/>
                  <a:pt x="1211" y="1331"/>
                </a:cubicBezTo>
                <a:cubicBezTo>
                  <a:pt x="1204" y="1335"/>
                  <a:pt x="1198" y="1337"/>
                  <a:pt x="1198" y="1335"/>
                </a:cubicBezTo>
                <a:cubicBezTo>
                  <a:pt x="1196" y="1339"/>
                  <a:pt x="1192" y="1341"/>
                  <a:pt x="1193" y="1342"/>
                </a:cubicBezTo>
                <a:cubicBezTo>
                  <a:pt x="1187" y="1345"/>
                  <a:pt x="1190" y="1341"/>
                  <a:pt x="1186" y="1342"/>
                </a:cubicBezTo>
                <a:cubicBezTo>
                  <a:pt x="1191" y="1339"/>
                  <a:pt x="1196" y="1334"/>
                  <a:pt x="1201" y="1331"/>
                </a:cubicBezTo>
                <a:cubicBezTo>
                  <a:pt x="1197" y="1332"/>
                  <a:pt x="1185" y="1340"/>
                  <a:pt x="1179" y="1345"/>
                </a:cubicBezTo>
                <a:cubicBezTo>
                  <a:pt x="1176" y="1346"/>
                  <a:pt x="1180" y="1343"/>
                  <a:pt x="1176" y="1344"/>
                </a:cubicBezTo>
                <a:cubicBezTo>
                  <a:pt x="1171" y="1348"/>
                  <a:pt x="1167" y="1353"/>
                  <a:pt x="1159" y="1355"/>
                </a:cubicBezTo>
                <a:cubicBezTo>
                  <a:pt x="1160" y="1357"/>
                  <a:pt x="1155" y="1360"/>
                  <a:pt x="1159" y="1360"/>
                </a:cubicBezTo>
                <a:cubicBezTo>
                  <a:pt x="1155" y="1360"/>
                  <a:pt x="1152" y="1366"/>
                  <a:pt x="1145" y="1367"/>
                </a:cubicBezTo>
                <a:cubicBezTo>
                  <a:pt x="1150" y="1368"/>
                  <a:pt x="1137" y="1373"/>
                  <a:pt x="1138" y="1375"/>
                </a:cubicBezTo>
                <a:cubicBezTo>
                  <a:pt x="1129" y="1379"/>
                  <a:pt x="1141" y="1370"/>
                  <a:pt x="1135" y="1372"/>
                </a:cubicBezTo>
                <a:cubicBezTo>
                  <a:pt x="1132" y="1376"/>
                  <a:pt x="1129" y="1378"/>
                  <a:pt x="1126" y="1379"/>
                </a:cubicBezTo>
                <a:cubicBezTo>
                  <a:pt x="1125" y="1378"/>
                  <a:pt x="1126" y="1377"/>
                  <a:pt x="1126" y="1376"/>
                </a:cubicBezTo>
                <a:cubicBezTo>
                  <a:pt x="1131" y="1372"/>
                  <a:pt x="1137" y="1369"/>
                  <a:pt x="1142" y="1366"/>
                </a:cubicBezTo>
                <a:cubicBezTo>
                  <a:pt x="1145" y="1365"/>
                  <a:pt x="1147" y="1363"/>
                  <a:pt x="1150" y="1362"/>
                </a:cubicBezTo>
                <a:cubicBezTo>
                  <a:pt x="1152" y="1360"/>
                  <a:pt x="1154" y="1358"/>
                  <a:pt x="1156" y="1356"/>
                </a:cubicBezTo>
                <a:cubicBezTo>
                  <a:pt x="1153" y="1357"/>
                  <a:pt x="1151" y="1361"/>
                  <a:pt x="1148" y="1360"/>
                </a:cubicBezTo>
                <a:cubicBezTo>
                  <a:pt x="1142" y="1366"/>
                  <a:pt x="1134" y="1370"/>
                  <a:pt x="1127" y="1373"/>
                </a:cubicBezTo>
                <a:cubicBezTo>
                  <a:pt x="1123" y="1375"/>
                  <a:pt x="1119" y="1376"/>
                  <a:pt x="1115" y="1378"/>
                </a:cubicBezTo>
                <a:cubicBezTo>
                  <a:pt x="1112" y="1380"/>
                  <a:pt x="1108" y="1382"/>
                  <a:pt x="1105" y="1385"/>
                </a:cubicBezTo>
                <a:cubicBezTo>
                  <a:pt x="1101" y="1385"/>
                  <a:pt x="1096" y="1387"/>
                  <a:pt x="1091" y="1389"/>
                </a:cubicBezTo>
                <a:cubicBezTo>
                  <a:pt x="1087" y="1391"/>
                  <a:pt x="1082" y="1393"/>
                  <a:pt x="1077" y="1395"/>
                </a:cubicBezTo>
                <a:cubicBezTo>
                  <a:pt x="1072" y="1397"/>
                  <a:pt x="1068" y="1399"/>
                  <a:pt x="1064" y="1401"/>
                </a:cubicBezTo>
                <a:cubicBezTo>
                  <a:pt x="1060" y="1402"/>
                  <a:pt x="1057" y="1403"/>
                  <a:pt x="1055" y="1402"/>
                </a:cubicBezTo>
                <a:cubicBezTo>
                  <a:pt x="1050" y="1404"/>
                  <a:pt x="1045" y="1406"/>
                  <a:pt x="1040" y="1407"/>
                </a:cubicBezTo>
                <a:cubicBezTo>
                  <a:pt x="1039" y="1411"/>
                  <a:pt x="1030" y="1412"/>
                  <a:pt x="1024" y="1415"/>
                </a:cubicBezTo>
                <a:cubicBezTo>
                  <a:pt x="1023" y="1414"/>
                  <a:pt x="1025" y="1413"/>
                  <a:pt x="1022" y="1413"/>
                </a:cubicBezTo>
                <a:cubicBezTo>
                  <a:pt x="1022" y="1415"/>
                  <a:pt x="1014" y="1418"/>
                  <a:pt x="1014" y="1416"/>
                </a:cubicBezTo>
                <a:cubicBezTo>
                  <a:pt x="1001" y="1423"/>
                  <a:pt x="987" y="1423"/>
                  <a:pt x="974" y="1428"/>
                </a:cubicBezTo>
                <a:cubicBezTo>
                  <a:pt x="978" y="1428"/>
                  <a:pt x="972" y="1431"/>
                  <a:pt x="970" y="1432"/>
                </a:cubicBezTo>
                <a:cubicBezTo>
                  <a:pt x="967" y="1432"/>
                  <a:pt x="974" y="1429"/>
                  <a:pt x="973" y="1428"/>
                </a:cubicBezTo>
                <a:cubicBezTo>
                  <a:pt x="972" y="1428"/>
                  <a:pt x="970" y="1429"/>
                  <a:pt x="969" y="1429"/>
                </a:cubicBezTo>
                <a:cubicBezTo>
                  <a:pt x="967" y="1429"/>
                  <a:pt x="966" y="1429"/>
                  <a:pt x="964" y="1430"/>
                </a:cubicBezTo>
                <a:cubicBezTo>
                  <a:pt x="961" y="1430"/>
                  <a:pt x="959" y="1431"/>
                  <a:pt x="956" y="1432"/>
                </a:cubicBezTo>
                <a:cubicBezTo>
                  <a:pt x="950" y="1434"/>
                  <a:pt x="944" y="1436"/>
                  <a:pt x="939" y="1437"/>
                </a:cubicBezTo>
                <a:cubicBezTo>
                  <a:pt x="939" y="1434"/>
                  <a:pt x="925" y="1436"/>
                  <a:pt x="922" y="1439"/>
                </a:cubicBezTo>
                <a:cubicBezTo>
                  <a:pt x="920" y="1438"/>
                  <a:pt x="918" y="1439"/>
                  <a:pt x="915" y="1438"/>
                </a:cubicBezTo>
                <a:cubicBezTo>
                  <a:pt x="914" y="1440"/>
                  <a:pt x="911" y="1441"/>
                  <a:pt x="907" y="1441"/>
                </a:cubicBezTo>
                <a:cubicBezTo>
                  <a:pt x="904" y="1442"/>
                  <a:pt x="900" y="1442"/>
                  <a:pt x="895" y="1443"/>
                </a:cubicBezTo>
                <a:cubicBezTo>
                  <a:pt x="891" y="1443"/>
                  <a:pt x="886" y="1443"/>
                  <a:pt x="881" y="1444"/>
                </a:cubicBezTo>
                <a:cubicBezTo>
                  <a:pt x="879" y="1444"/>
                  <a:pt x="877" y="1444"/>
                  <a:pt x="875" y="1445"/>
                </a:cubicBezTo>
                <a:cubicBezTo>
                  <a:pt x="873" y="1445"/>
                  <a:pt x="871" y="1446"/>
                  <a:pt x="869" y="1446"/>
                </a:cubicBezTo>
                <a:cubicBezTo>
                  <a:pt x="863" y="1444"/>
                  <a:pt x="856" y="1446"/>
                  <a:pt x="848" y="1447"/>
                </a:cubicBezTo>
                <a:cubicBezTo>
                  <a:pt x="846" y="1447"/>
                  <a:pt x="844" y="1448"/>
                  <a:pt x="842" y="1448"/>
                </a:cubicBezTo>
                <a:cubicBezTo>
                  <a:pt x="841" y="1448"/>
                  <a:pt x="839" y="1448"/>
                  <a:pt x="837" y="1448"/>
                </a:cubicBezTo>
                <a:cubicBezTo>
                  <a:pt x="834" y="1449"/>
                  <a:pt x="831" y="1448"/>
                  <a:pt x="829" y="1447"/>
                </a:cubicBezTo>
                <a:cubicBezTo>
                  <a:pt x="833" y="1447"/>
                  <a:pt x="837" y="1447"/>
                  <a:pt x="840" y="1446"/>
                </a:cubicBezTo>
                <a:cubicBezTo>
                  <a:pt x="838" y="1444"/>
                  <a:pt x="825" y="1448"/>
                  <a:pt x="815" y="1447"/>
                </a:cubicBezTo>
                <a:cubicBezTo>
                  <a:pt x="811" y="1447"/>
                  <a:pt x="797" y="1444"/>
                  <a:pt x="797" y="1447"/>
                </a:cubicBezTo>
                <a:cubicBezTo>
                  <a:pt x="794" y="1447"/>
                  <a:pt x="792" y="1445"/>
                  <a:pt x="789" y="1445"/>
                </a:cubicBezTo>
                <a:cubicBezTo>
                  <a:pt x="785" y="1445"/>
                  <a:pt x="780" y="1445"/>
                  <a:pt x="776" y="1445"/>
                </a:cubicBezTo>
                <a:cubicBezTo>
                  <a:pt x="772" y="1445"/>
                  <a:pt x="767" y="1445"/>
                  <a:pt x="763" y="1445"/>
                </a:cubicBezTo>
                <a:cubicBezTo>
                  <a:pt x="760" y="1445"/>
                  <a:pt x="757" y="1444"/>
                  <a:pt x="753" y="1444"/>
                </a:cubicBezTo>
                <a:cubicBezTo>
                  <a:pt x="750" y="1443"/>
                  <a:pt x="745" y="1443"/>
                  <a:pt x="741" y="1443"/>
                </a:cubicBezTo>
                <a:cubicBezTo>
                  <a:pt x="732" y="1441"/>
                  <a:pt x="723" y="1440"/>
                  <a:pt x="715" y="1439"/>
                </a:cubicBezTo>
                <a:cubicBezTo>
                  <a:pt x="663" y="1431"/>
                  <a:pt x="613" y="1416"/>
                  <a:pt x="564" y="1396"/>
                </a:cubicBezTo>
                <a:cubicBezTo>
                  <a:pt x="552" y="1391"/>
                  <a:pt x="541" y="1385"/>
                  <a:pt x="529" y="1380"/>
                </a:cubicBezTo>
                <a:cubicBezTo>
                  <a:pt x="523" y="1377"/>
                  <a:pt x="517" y="1374"/>
                  <a:pt x="511" y="1371"/>
                </a:cubicBezTo>
                <a:cubicBezTo>
                  <a:pt x="494" y="1362"/>
                  <a:pt x="494" y="1362"/>
                  <a:pt x="494" y="1362"/>
                </a:cubicBezTo>
                <a:cubicBezTo>
                  <a:pt x="477" y="1352"/>
                  <a:pt x="477" y="1352"/>
                  <a:pt x="477" y="1352"/>
                </a:cubicBezTo>
                <a:cubicBezTo>
                  <a:pt x="472" y="1349"/>
                  <a:pt x="466" y="1346"/>
                  <a:pt x="461" y="1342"/>
                </a:cubicBezTo>
                <a:cubicBezTo>
                  <a:pt x="450" y="1335"/>
                  <a:pt x="439" y="1328"/>
                  <a:pt x="428" y="1321"/>
                </a:cubicBezTo>
                <a:cubicBezTo>
                  <a:pt x="387" y="1290"/>
                  <a:pt x="348" y="1256"/>
                  <a:pt x="314" y="1216"/>
                </a:cubicBezTo>
                <a:cubicBezTo>
                  <a:pt x="302" y="1202"/>
                  <a:pt x="302" y="1202"/>
                  <a:pt x="302" y="1202"/>
                </a:cubicBezTo>
                <a:cubicBezTo>
                  <a:pt x="299" y="1199"/>
                  <a:pt x="298" y="1196"/>
                  <a:pt x="296" y="1194"/>
                </a:cubicBezTo>
                <a:cubicBezTo>
                  <a:pt x="290" y="1186"/>
                  <a:pt x="290" y="1186"/>
                  <a:pt x="290" y="1186"/>
                </a:cubicBezTo>
                <a:cubicBezTo>
                  <a:pt x="284" y="1179"/>
                  <a:pt x="284" y="1179"/>
                  <a:pt x="284" y="1179"/>
                </a:cubicBezTo>
                <a:cubicBezTo>
                  <a:pt x="281" y="1175"/>
                  <a:pt x="281" y="1175"/>
                  <a:pt x="281" y="1175"/>
                </a:cubicBezTo>
                <a:cubicBezTo>
                  <a:pt x="278" y="1171"/>
                  <a:pt x="278" y="1171"/>
                  <a:pt x="278" y="1171"/>
                </a:cubicBezTo>
                <a:cubicBezTo>
                  <a:pt x="267" y="1155"/>
                  <a:pt x="267" y="1155"/>
                  <a:pt x="267" y="1155"/>
                </a:cubicBezTo>
                <a:cubicBezTo>
                  <a:pt x="263" y="1150"/>
                  <a:pt x="260" y="1144"/>
                  <a:pt x="256" y="1139"/>
                </a:cubicBezTo>
                <a:cubicBezTo>
                  <a:pt x="246" y="1122"/>
                  <a:pt x="246" y="1122"/>
                  <a:pt x="246" y="1122"/>
                </a:cubicBezTo>
                <a:cubicBezTo>
                  <a:pt x="236" y="1106"/>
                  <a:pt x="236" y="1106"/>
                  <a:pt x="236" y="1106"/>
                </a:cubicBezTo>
                <a:cubicBezTo>
                  <a:pt x="231" y="1097"/>
                  <a:pt x="231" y="1097"/>
                  <a:pt x="231" y="1097"/>
                </a:cubicBezTo>
                <a:cubicBezTo>
                  <a:pt x="230" y="1094"/>
                  <a:pt x="228" y="1091"/>
                  <a:pt x="227" y="1089"/>
                </a:cubicBezTo>
                <a:cubicBezTo>
                  <a:pt x="179" y="997"/>
                  <a:pt x="153" y="894"/>
                  <a:pt x="152" y="791"/>
                </a:cubicBezTo>
                <a:cubicBezTo>
                  <a:pt x="151" y="739"/>
                  <a:pt x="157" y="688"/>
                  <a:pt x="168" y="637"/>
                </a:cubicBezTo>
                <a:cubicBezTo>
                  <a:pt x="180" y="587"/>
                  <a:pt x="198" y="538"/>
                  <a:pt x="221" y="491"/>
                </a:cubicBezTo>
                <a:cubicBezTo>
                  <a:pt x="224" y="489"/>
                  <a:pt x="223" y="492"/>
                  <a:pt x="223" y="494"/>
                </a:cubicBezTo>
                <a:cubicBezTo>
                  <a:pt x="219" y="501"/>
                  <a:pt x="215" y="507"/>
                  <a:pt x="212" y="514"/>
                </a:cubicBezTo>
                <a:cubicBezTo>
                  <a:pt x="209" y="521"/>
                  <a:pt x="206" y="529"/>
                  <a:pt x="203" y="536"/>
                </a:cubicBezTo>
                <a:cubicBezTo>
                  <a:pt x="201" y="541"/>
                  <a:pt x="201" y="541"/>
                  <a:pt x="201" y="541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199" y="547"/>
                  <a:pt x="199" y="547"/>
                  <a:pt x="199" y="547"/>
                </a:cubicBezTo>
                <a:cubicBezTo>
                  <a:pt x="198" y="551"/>
                  <a:pt x="196" y="554"/>
                  <a:pt x="195" y="558"/>
                </a:cubicBezTo>
                <a:cubicBezTo>
                  <a:pt x="194" y="562"/>
                  <a:pt x="192" y="565"/>
                  <a:pt x="191" y="569"/>
                </a:cubicBezTo>
                <a:cubicBezTo>
                  <a:pt x="189" y="572"/>
                  <a:pt x="188" y="576"/>
                  <a:pt x="186" y="579"/>
                </a:cubicBezTo>
                <a:cubicBezTo>
                  <a:pt x="187" y="582"/>
                  <a:pt x="186" y="584"/>
                  <a:pt x="185" y="588"/>
                </a:cubicBezTo>
                <a:cubicBezTo>
                  <a:pt x="184" y="589"/>
                  <a:pt x="186" y="586"/>
                  <a:pt x="185" y="584"/>
                </a:cubicBezTo>
                <a:cubicBezTo>
                  <a:pt x="183" y="589"/>
                  <a:pt x="184" y="595"/>
                  <a:pt x="181" y="598"/>
                </a:cubicBezTo>
                <a:cubicBezTo>
                  <a:pt x="181" y="602"/>
                  <a:pt x="183" y="598"/>
                  <a:pt x="183" y="602"/>
                </a:cubicBezTo>
                <a:cubicBezTo>
                  <a:pt x="179" y="607"/>
                  <a:pt x="176" y="616"/>
                  <a:pt x="174" y="624"/>
                </a:cubicBezTo>
                <a:cubicBezTo>
                  <a:pt x="173" y="629"/>
                  <a:pt x="172" y="633"/>
                  <a:pt x="171" y="638"/>
                </a:cubicBezTo>
                <a:cubicBezTo>
                  <a:pt x="170" y="642"/>
                  <a:pt x="170" y="647"/>
                  <a:pt x="170" y="651"/>
                </a:cubicBezTo>
                <a:cubicBezTo>
                  <a:pt x="168" y="658"/>
                  <a:pt x="166" y="664"/>
                  <a:pt x="164" y="671"/>
                </a:cubicBezTo>
                <a:cubicBezTo>
                  <a:pt x="163" y="678"/>
                  <a:pt x="162" y="685"/>
                  <a:pt x="162" y="692"/>
                </a:cubicBezTo>
                <a:cubicBezTo>
                  <a:pt x="162" y="693"/>
                  <a:pt x="161" y="694"/>
                  <a:pt x="161" y="693"/>
                </a:cubicBezTo>
                <a:cubicBezTo>
                  <a:pt x="161" y="696"/>
                  <a:pt x="161" y="698"/>
                  <a:pt x="160" y="701"/>
                </a:cubicBezTo>
                <a:cubicBezTo>
                  <a:pt x="160" y="704"/>
                  <a:pt x="160" y="707"/>
                  <a:pt x="159" y="710"/>
                </a:cubicBezTo>
                <a:cubicBezTo>
                  <a:pt x="159" y="716"/>
                  <a:pt x="158" y="723"/>
                  <a:pt x="157" y="729"/>
                </a:cubicBezTo>
                <a:cubicBezTo>
                  <a:pt x="157" y="735"/>
                  <a:pt x="156" y="740"/>
                  <a:pt x="156" y="745"/>
                </a:cubicBezTo>
                <a:cubicBezTo>
                  <a:pt x="156" y="751"/>
                  <a:pt x="156" y="755"/>
                  <a:pt x="157" y="759"/>
                </a:cubicBezTo>
                <a:cubicBezTo>
                  <a:pt x="156" y="762"/>
                  <a:pt x="155" y="759"/>
                  <a:pt x="155" y="763"/>
                </a:cubicBezTo>
                <a:cubicBezTo>
                  <a:pt x="155" y="765"/>
                  <a:pt x="156" y="762"/>
                  <a:pt x="157" y="761"/>
                </a:cubicBezTo>
                <a:cubicBezTo>
                  <a:pt x="156" y="763"/>
                  <a:pt x="156" y="765"/>
                  <a:pt x="156" y="766"/>
                </a:cubicBezTo>
                <a:cubicBezTo>
                  <a:pt x="156" y="768"/>
                  <a:pt x="156" y="770"/>
                  <a:pt x="156" y="771"/>
                </a:cubicBezTo>
                <a:cubicBezTo>
                  <a:pt x="155" y="774"/>
                  <a:pt x="155" y="778"/>
                  <a:pt x="155" y="781"/>
                </a:cubicBezTo>
                <a:cubicBezTo>
                  <a:pt x="155" y="787"/>
                  <a:pt x="155" y="793"/>
                  <a:pt x="156" y="800"/>
                </a:cubicBezTo>
                <a:cubicBezTo>
                  <a:pt x="156" y="806"/>
                  <a:pt x="157" y="812"/>
                  <a:pt x="157" y="819"/>
                </a:cubicBezTo>
                <a:cubicBezTo>
                  <a:pt x="157" y="822"/>
                  <a:pt x="157" y="825"/>
                  <a:pt x="157" y="828"/>
                </a:cubicBezTo>
                <a:cubicBezTo>
                  <a:pt x="157" y="832"/>
                  <a:pt x="157" y="835"/>
                  <a:pt x="157" y="839"/>
                </a:cubicBezTo>
                <a:cubicBezTo>
                  <a:pt x="160" y="841"/>
                  <a:pt x="159" y="855"/>
                  <a:pt x="159" y="862"/>
                </a:cubicBezTo>
                <a:cubicBezTo>
                  <a:pt x="161" y="873"/>
                  <a:pt x="165" y="881"/>
                  <a:pt x="163" y="886"/>
                </a:cubicBezTo>
                <a:cubicBezTo>
                  <a:pt x="165" y="891"/>
                  <a:pt x="166" y="896"/>
                  <a:pt x="167" y="900"/>
                </a:cubicBezTo>
                <a:cubicBezTo>
                  <a:pt x="168" y="905"/>
                  <a:pt x="168" y="910"/>
                  <a:pt x="168" y="915"/>
                </a:cubicBezTo>
                <a:cubicBezTo>
                  <a:pt x="170" y="920"/>
                  <a:pt x="169" y="912"/>
                  <a:pt x="171" y="917"/>
                </a:cubicBezTo>
                <a:cubicBezTo>
                  <a:pt x="172" y="917"/>
                  <a:pt x="172" y="919"/>
                  <a:pt x="171" y="921"/>
                </a:cubicBezTo>
                <a:cubicBezTo>
                  <a:pt x="171" y="922"/>
                  <a:pt x="171" y="923"/>
                  <a:pt x="170" y="922"/>
                </a:cubicBezTo>
                <a:cubicBezTo>
                  <a:pt x="174" y="928"/>
                  <a:pt x="173" y="934"/>
                  <a:pt x="176" y="941"/>
                </a:cubicBezTo>
                <a:cubicBezTo>
                  <a:pt x="176" y="943"/>
                  <a:pt x="175" y="942"/>
                  <a:pt x="174" y="941"/>
                </a:cubicBezTo>
                <a:cubicBezTo>
                  <a:pt x="177" y="945"/>
                  <a:pt x="178" y="949"/>
                  <a:pt x="179" y="953"/>
                </a:cubicBezTo>
                <a:cubicBezTo>
                  <a:pt x="180" y="957"/>
                  <a:pt x="181" y="961"/>
                  <a:pt x="183" y="965"/>
                </a:cubicBezTo>
                <a:cubicBezTo>
                  <a:pt x="180" y="967"/>
                  <a:pt x="183" y="966"/>
                  <a:pt x="183" y="973"/>
                </a:cubicBezTo>
                <a:cubicBezTo>
                  <a:pt x="184" y="972"/>
                  <a:pt x="186" y="975"/>
                  <a:pt x="187" y="978"/>
                </a:cubicBezTo>
                <a:cubicBezTo>
                  <a:pt x="186" y="978"/>
                  <a:pt x="186" y="980"/>
                  <a:pt x="186" y="982"/>
                </a:cubicBezTo>
                <a:cubicBezTo>
                  <a:pt x="191" y="987"/>
                  <a:pt x="190" y="999"/>
                  <a:pt x="197" y="1009"/>
                </a:cubicBezTo>
                <a:cubicBezTo>
                  <a:pt x="197" y="1011"/>
                  <a:pt x="197" y="1012"/>
                  <a:pt x="196" y="1011"/>
                </a:cubicBezTo>
                <a:cubicBezTo>
                  <a:pt x="199" y="1017"/>
                  <a:pt x="203" y="1028"/>
                  <a:pt x="207" y="1038"/>
                </a:cubicBezTo>
                <a:cubicBezTo>
                  <a:pt x="211" y="1048"/>
                  <a:pt x="216" y="1056"/>
                  <a:pt x="217" y="1057"/>
                </a:cubicBezTo>
                <a:cubicBezTo>
                  <a:pt x="219" y="1061"/>
                  <a:pt x="220" y="1064"/>
                  <a:pt x="221" y="1068"/>
                </a:cubicBezTo>
                <a:cubicBezTo>
                  <a:pt x="223" y="1071"/>
                  <a:pt x="224" y="1074"/>
                  <a:pt x="227" y="1077"/>
                </a:cubicBezTo>
                <a:cubicBezTo>
                  <a:pt x="228" y="1080"/>
                  <a:pt x="229" y="1085"/>
                  <a:pt x="231" y="1089"/>
                </a:cubicBezTo>
                <a:cubicBezTo>
                  <a:pt x="232" y="1091"/>
                  <a:pt x="233" y="1092"/>
                  <a:pt x="234" y="1094"/>
                </a:cubicBezTo>
                <a:cubicBezTo>
                  <a:pt x="234" y="1095"/>
                  <a:pt x="235" y="1096"/>
                  <a:pt x="236" y="1097"/>
                </a:cubicBezTo>
                <a:cubicBezTo>
                  <a:pt x="239" y="1102"/>
                  <a:pt x="242" y="1107"/>
                  <a:pt x="244" y="1112"/>
                </a:cubicBezTo>
                <a:cubicBezTo>
                  <a:pt x="247" y="1117"/>
                  <a:pt x="250" y="1121"/>
                  <a:pt x="253" y="1126"/>
                </a:cubicBezTo>
                <a:cubicBezTo>
                  <a:pt x="256" y="1131"/>
                  <a:pt x="259" y="1135"/>
                  <a:pt x="262" y="1140"/>
                </a:cubicBezTo>
                <a:cubicBezTo>
                  <a:pt x="266" y="1147"/>
                  <a:pt x="266" y="1147"/>
                  <a:pt x="266" y="1147"/>
                </a:cubicBezTo>
                <a:cubicBezTo>
                  <a:pt x="271" y="1154"/>
                  <a:pt x="271" y="1154"/>
                  <a:pt x="271" y="1154"/>
                </a:cubicBezTo>
                <a:cubicBezTo>
                  <a:pt x="277" y="1163"/>
                  <a:pt x="284" y="1172"/>
                  <a:pt x="291" y="1181"/>
                </a:cubicBezTo>
                <a:cubicBezTo>
                  <a:pt x="294" y="1185"/>
                  <a:pt x="298" y="1190"/>
                  <a:pt x="301" y="1194"/>
                </a:cubicBezTo>
                <a:cubicBezTo>
                  <a:pt x="303" y="1197"/>
                  <a:pt x="305" y="1199"/>
                  <a:pt x="307" y="1201"/>
                </a:cubicBezTo>
                <a:cubicBezTo>
                  <a:pt x="308" y="1204"/>
                  <a:pt x="310" y="1206"/>
                  <a:pt x="312" y="1208"/>
                </a:cubicBezTo>
                <a:cubicBezTo>
                  <a:pt x="314" y="1210"/>
                  <a:pt x="314" y="1208"/>
                  <a:pt x="315" y="1209"/>
                </a:cubicBezTo>
                <a:cubicBezTo>
                  <a:pt x="317" y="1213"/>
                  <a:pt x="318" y="1213"/>
                  <a:pt x="320" y="1219"/>
                </a:cubicBezTo>
                <a:cubicBezTo>
                  <a:pt x="323" y="1221"/>
                  <a:pt x="325" y="1223"/>
                  <a:pt x="328" y="1226"/>
                </a:cubicBezTo>
                <a:cubicBezTo>
                  <a:pt x="330" y="1228"/>
                  <a:pt x="333" y="1231"/>
                  <a:pt x="335" y="1233"/>
                </a:cubicBezTo>
                <a:cubicBezTo>
                  <a:pt x="338" y="1236"/>
                  <a:pt x="340" y="1239"/>
                  <a:pt x="343" y="1242"/>
                </a:cubicBezTo>
                <a:cubicBezTo>
                  <a:pt x="345" y="1244"/>
                  <a:pt x="348" y="1247"/>
                  <a:pt x="351" y="1250"/>
                </a:cubicBezTo>
                <a:cubicBezTo>
                  <a:pt x="356" y="1255"/>
                  <a:pt x="362" y="1261"/>
                  <a:pt x="368" y="1266"/>
                </a:cubicBezTo>
                <a:cubicBezTo>
                  <a:pt x="374" y="1271"/>
                  <a:pt x="380" y="1276"/>
                  <a:pt x="386" y="1280"/>
                </a:cubicBezTo>
                <a:cubicBezTo>
                  <a:pt x="388" y="1282"/>
                  <a:pt x="386" y="1282"/>
                  <a:pt x="388" y="1284"/>
                </a:cubicBezTo>
                <a:cubicBezTo>
                  <a:pt x="390" y="1286"/>
                  <a:pt x="392" y="1288"/>
                  <a:pt x="395" y="1289"/>
                </a:cubicBezTo>
                <a:cubicBezTo>
                  <a:pt x="401" y="1294"/>
                  <a:pt x="401" y="1294"/>
                  <a:pt x="401" y="1294"/>
                </a:cubicBezTo>
                <a:cubicBezTo>
                  <a:pt x="406" y="1298"/>
                  <a:pt x="411" y="1301"/>
                  <a:pt x="415" y="1305"/>
                </a:cubicBezTo>
                <a:cubicBezTo>
                  <a:pt x="415" y="1304"/>
                  <a:pt x="415" y="1300"/>
                  <a:pt x="425" y="1305"/>
                </a:cubicBezTo>
                <a:cubicBezTo>
                  <a:pt x="426" y="1308"/>
                  <a:pt x="423" y="1307"/>
                  <a:pt x="428" y="1312"/>
                </a:cubicBezTo>
                <a:cubicBezTo>
                  <a:pt x="429" y="1314"/>
                  <a:pt x="421" y="1310"/>
                  <a:pt x="421" y="1308"/>
                </a:cubicBezTo>
                <a:cubicBezTo>
                  <a:pt x="416" y="1307"/>
                  <a:pt x="425" y="1315"/>
                  <a:pt x="426" y="1313"/>
                </a:cubicBezTo>
                <a:cubicBezTo>
                  <a:pt x="428" y="1315"/>
                  <a:pt x="431" y="1318"/>
                  <a:pt x="435" y="1320"/>
                </a:cubicBezTo>
                <a:cubicBezTo>
                  <a:pt x="438" y="1323"/>
                  <a:pt x="441" y="1325"/>
                  <a:pt x="444" y="1327"/>
                </a:cubicBezTo>
                <a:cubicBezTo>
                  <a:pt x="451" y="1331"/>
                  <a:pt x="458" y="1334"/>
                  <a:pt x="463" y="1340"/>
                </a:cubicBezTo>
                <a:cubicBezTo>
                  <a:pt x="468" y="1340"/>
                  <a:pt x="476" y="1345"/>
                  <a:pt x="481" y="1351"/>
                </a:cubicBezTo>
                <a:cubicBezTo>
                  <a:pt x="483" y="1352"/>
                  <a:pt x="483" y="1351"/>
                  <a:pt x="482" y="1350"/>
                </a:cubicBezTo>
                <a:cubicBezTo>
                  <a:pt x="485" y="1352"/>
                  <a:pt x="488" y="1353"/>
                  <a:pt x="490" y="1355"/>
                </a:cubicBezTo>
                <a:cubicBezTo>
                  <a:pt x="495" y="1358"/>
                  <a:pt x="495" y="1358"/>
                  <a:pt x="495" y="1358"/>
                </a:cubicBezTo>
                <a:cubicBezTo>
                  <a:pt x="496" y="1359"/>
                  <a:pt x="498" y="1360"/>
                  <a:pt x="499" y="1360"/>
                </a:cubicBezTo>
                <a:cubicBezTo>
                  <a:pt x="506" y="1364"/>
                  <a:pt x="512" y="1367"/>
                  <a:pt x="518" y="1371"/>
                </a:cubicBezTo>
                <a:cubicBezTo>
                  <a:pt x="519" y="1371"/>
                  <a:pt x="518" y="1369"/>
                  <a:pt x="520" y="1370"/>
                </a:cubicBezTo>
                <a:cubicBezTo>
                  <a:pt x="524" y="1372"/>
                  <a:pt x="529" y="1374"/>
                  <a:pt x="534" y="1377"/>
                </a:cubicBezTo>
                <a:cubicBezTo>
                  <a:pt x="539" y="1379"/>
                  <a:pt x="545" y="1381"/>
                  <a:pt x="550" y="1384"/>
                </a:cubicBezTo>
                <a:cubicBezTo>
                  <a:pt x="555" y="1386"/>
                  <a:pt x="560" y="1388"/>
                  <a:pt x="564" y="1390"/>
                </a:cubicBezTo>
                <a:cubicBezTo>
                  <a:pt x="569" y="1392"/>
                  <a:pt x="573" y="1394"/>
                  <a:pt x="576" y="1396"/>
                </a:cubicBezTo>
                <a:cubicBezTo>
                  <a:pt x="577" y="1396"/>
                  <a:pt x="576" y="1395"/>
                  <a:pt x="576" y="1395"/>
                </a:cubicBezTo>
                <a:cubicBezTo>
                  <a:pt x="586" y="1399"/>
                  <a:pt x="596" y="1402"/>
                  <a:pt x="607" y="1406"/>
                </a:cubicBezTo>
                <a:cubicBezTo>
                  <a:pt x="617" y="1410"/>
                  <a:pt x="628" y="1413"/>
                  <a:pt x="638" y="1417"/>
                </a:cubicBezTo>
                <a:cubicBezTo>
                  <a:pt x="642" y="1417"/>
                  <a:pt x="646" y="1419"/>
                  <a:pt x="651" y="1420"/>
                </a:cubicBezTo>
                <a:cubicBezTo>
                  <a:pt x="656" y="1421"/>
                  <a:pt x="661" y="1422"/>
                  <a:pt x="667" y="1423"/>
                </a:cubicBezTo>
                <a:cubicBezTo>
                  <a:pt x="672" y="1424"/>
                  <a:pt x="677" y="1426"/>
                  <a:pt x="683" y="1427"/>
                </a:cubicBezTo>
                <a:cubicBezTo>
                  <a:pt x="688" y="1428"/>
                  <a:pt x="693" y="1429"/>
                  <a:pt x="698" y="1430"/>
                </a:cubicBezTo>
                <a:cubicBezTo>
                  <a:pt x="703" y="1430"/>
                  <a:pt x="698" y="1428"/>
                  <a:pt x="703" y="1428"/>
                </a:cubicBezTo>
                <a:cubicBezTo>
                  <a:pt x="704" y="1428"/>
                  <a:pt x="706" y="1428"/>
                  <a:pt x="707" y="1429"/>
                </a:cubicBezTo>
                <a:cubicBezTo>
                  <a:pt x="705" y="1431"/>
                  <a:pt x="708" y="1432"/>
                  <a:pt x="713" y="1433"/>
                </a:cubicBezTo>
                <a:cubicBezTo>
                  <a:pt x="719" y="1434"/>
                  <a:pt x="725" y="1434"/>
                  <a:pt x="729" y="1435"/>
                </a:cubicBezTo>
                <a:cubicBezTo>
                  <a:pt x="731" y="1433"/>
                  <a:pt x="723" y="1434"/>
                  <a:pt x="722" y="1433"/>
                </a:cubicBezTo>
                <a:cubicBezTo>
                  <a:pt x="720" y="1431"/>
                  <a:pt x="727" y="1432"/>
                  <a:pt x="729" y="1432"/>
                </a:cubicBezTo>
                <a:cubicBezTo>
                  <a:pt x="733" y="1435"/>
                  <a:pt x="739" y="1436"/>
                  <a:pt x="746" y="1437"/>
                </a:cubicBezTo>
                <a:cubicBezTo>
                  <a:pt x="752" y="1438"/>
                  <a:pt x="759" y="1438"/>
                  <a:pt x="765" y="1439"/>
                </a:cubicBezTo>
                <a:cubicBezTo>
                  <a:pt x="770" y="1439"/>
                  <a:pt x="765" y="1437"/>
                  <a:pt x="770" y="1437"/>
                </a:cubicBezTo>
                <a:cubicBezTo>
                  <a:pt x="771" y="1437"/>
                  <a:pt x="773" y="1438"/>
                  <a:pt x="774" y="1437"/>
                </a:cubicBezTo>
                <a:cubicBezTo>
                  <a:pt x="776" y="1438"/>
                  <a:pt x="772" y="1438"/>
                  <a:pt x="770" y="1439"/>
                </a:cubicBezTo>
                <a:cubicBezTo>
                  <a:pt x="774" y="1440"/>
                  <a:pt x="778" y="1441"/>
                  <a:pt x="782" y="1439"/>
                </a:cubicBezTo>
                <a:cubicBezTo>
                  <a:pt x="782" y="1438"/>
                  <a:pt x="778" y="1437"/>
                  <a:pt x="782" y="1437"/>
                </a:cubicBezTo>
                <a:cubicBezTo>
                  <a:pt x="780" y="1436"/>
                  <a:pt x="777" y="1437"/>
                  <a:pt x="775" y="1436"/>
                </a:cubicBezTo>
                <a:cubicBezTo>
                  <a:pt x="777" y="1435"/>
                  <a:pt x="779" y="1435"/>
                  <a:pt x="781" y="1435"/>
                </a:cubicBezTo>
                <a:cubicBezTo>
                  <a:pt x="783" y="1435"/>
                  <a:pt x="785" y="1435"/>
                  <a:pt x="787" y="1434"/>
                </a:cubicBezTo>
                <a:cubicBezTo>
                  <a:pt x="791" y="1437"/>
                  <a:pt x="795" y="1436"/>
                  <a:pt x="799" y="1436"/>
                </a:cubicBezTo>
                <a:cubicBezTo>
                  <a:pt x="800" y="1438"/>
                  <a:pt x="791" y="1436"/>
                  <a:pt x="788" y="1437"/>
                </a:cubicBezTo>
                <a:cubicBezTo>
                  <a:pt x="796" y="1440"/>
                  <a:pt x="785" y="1438"/>
                  <a:pt x="782" y="1439"/>
                </a:cubicBezTo>
                <a:cubicBezTo>
                  <a:pt x="793" y="1442"/>
                  <a:pt x="792" y="1439"/>
                  <a:pt x="804" y="1441"/>
                </a:cubicBezTo>
                <a:cubicBezTo>
                  <a:pt x="806" y="1441"/>
                  <a:pt x="800" y="1440"/>
                  <a:pt x="801" y="1439"/>
                </a:cubicBezTo>
                <a:cubicBezTo>
                  <a:pt x="803" y="1438"/>
                  <a:pt x="804" y="1439"/>
                  <a:pt x="805" y="1439"/>
                </a:cubicBezTo>
                <a:cubicBezTo>
                  <a:pt x="807" y="1438"/>
                  <a:pt x="806" y="1438"/>
                  <a:pt x="803" y="1438"/>
                </a:cubicBezTo>
                <a:cubicBezTo>
                  <a:pt x="809" y="1436"/>
                  <a:pt x="815" y="1436"/>
                  <a:pt x="822" y="1434"/>
                </a:cubicBezTo>
                <a:cubicBezTo>
                  <a:pt x="825" y="1434"/>
                  <a:pt x="828" y="1434"/>
                  <a:pt x="826" y="1436"/>
                </a:cubicBezTo>
                <a:cubicBezTo>
                  <a:pt x="832" y="1436"/>
                  <a:pt x="837" y="1432"/>
                  <a:pt x="843" y="1433"/>
                </a:cubicBezTo>
                <a:cubicBezTo>
                  <a:pt x="844" y="1434"/>
                  <a:pt x="843" y="1434"/>
                  <a:pt x="841" y="1435"/>
                </a:cubicBezTo>
                <a:cubicBezTo>
                  <a:pt x="840" y="1435"/>
                  <a:pt x="838" y="1436"/>
                  <a:pt x="837" y="1436"/>
                </a:cubicBezTo>
                <a:cubicBezTo>
                  <a:pt x="841" y="1437"/>
                  <a:pt x="845" y="1435"/>
                  <a:pt x="844" y="1434"/>
                </a:cubicBezTo>
                <a:cubicBezTo>
                  <a:pt x="847" y="1432"/>
                  <a:pt x="851" y="1435"/>
                  <a:pt x="855" y="1433"/>
                </a:cubicBezTo>
                <a:cubicBezTo>
                  <a:pt x="856" y="1434"/>
                  <a:pt x="852" y="1435"/>
                  <a:pt x="857" y="1436"/>
                </a:cubicBezTo>
                <a:cubicBezTo>
                  <a:pt x="860" y="1434"/>
                  <a:pt x="866" y="1432"/>
                  <a:pt x="871" y="1432"/>
                </a:cubicBezTo>
                <a:cubicBezTo>
                  <a:pt x="877" y="1431"/>
                  <a:pt x="882" y="1431"/>
                  <a:pt x="882" y="1433"/>
                </a:cubicBezTo>
                <a:cubicBezTo>
                  <a:pt x="887" y="1432"/>
                  <a:pt x="892" y="1432"/>
                  <a:pt x="898" y="1429"/>
                </a:cubicBezTo>
                <a:cubicBezTo>
                  <a:pt x="904" y="1432"/>
                  <a:pt x="914" y="1426"/>
                  <a:pt x="917" y="1429"/>
                </a:cubicBezTo>
                <a:cubicBezTo>
                  <a:pt x="920" y="1426"/>
                  <a:pt x="926" y="1425"/>
                  <a:pt x="932" y="1425"/>
                </a:cubicBezTo>
                <a:cubicBezTo>
                  <a:pt x="935" y="1425"/>
                  <a:pt x="938" y="1425"/>
                  <a:pt x="941" y="1424"/>
                </a:cubicBezTo>
                <a:cubicBezTo>
                  <a:pt x="944" y="1423"/>
                  <a:pt x="947" y="1423"/>
                  <a:pt x="950" y="1421"/>
                </a:cubicBezTo>
                <a:cubicBezTo>
                  <a:pt x="955" y="1420"/>
                  <a:pt x="960" y="1419"/>
                  <a:pt x="965" y="1418"/>
                </a:cubicBezTo>
                <a:cubicBezTo>
                  <a:pt x="970" y="1417"/>
                  <a:pt x="975" y="1415"/>
                  <a:pt x="980" y="1415"/>
                </a:cubicBezTo>
                <a:cubicBezTo>
                  <a:pt x="983" y="1415"/>
                  <a:pt x="974" y="1417"/>
                  <a:pt x="980" y="1416"/>
                </a:cubicBezTo>
                <a:cubicBezTo>
                  <a:pt x="996" y="1408"/>
                  <a:pt x="1012" y="1408"/>
                  <a:pt x="1028" y="1401"/>
                </a:cubicBezTo>
                <a:cubicBezTo>
                  <a:pt x="1025" y="1401"/>
                  <a:pt x="1024" y="1402"/>
                  <a:pt x="1021" y="1402"/>
                </a:cubicBezTo>
                <a:cubicBezTo>
                  <a:pt x="1020" y="1401"/>
                  <a:pt x="1023" y="1400"/>
                  <a:pt x="1021" y="1400"/>
                </a:cubicBezTo>
                <a:cubicBezTo>
                  <a:pt x="1023" y="1399"/>
                  <a:pt x="1025" y="1399"/>
                  <a:pt x="1026" y="1399"/>
                </a:cubicBezTo>
                <a:cubicBezTo>
                  <a:pt x="1032" y="1398"/>
                  <a:pt x="1032" y="1398"/>
                  <a:pt x="1032" y="1398"/>
                </a:cubicBezTo>
                <a:cubicBezTo>
                  <a:pt x="1035" y="1397"/>
                  <a:pt x="1039" y="1396"/>
                  <a:pt x="1043" y="1395"/>
                </a:cubicBezTo>
                <a:cubicBezTo>
                  <a:pt x="1044" y="1393"/>
                  <a:pt x="1040" y="1395"/>
                  <a:pt x="1039" y="1395"/>
                </a:cubicBezTo>
                <a:cubicBezTo>
                  <a:pt x="1036" y="1394"/>
                  <a:pt x="1044" y="1393"/>
                  <a:pt x="1045" y="1390"/>
                </a:cubicBezTo>
                <a:cubicBezTo>
                  <a:pt x="1046" y="1391"/>
                  <a:pt x="1047" y="1391"/>
                  <a:pt x="1050" y="1390"/>
                </a:cubicBezTo>
                <a:cubicBezTo>
                  <a:pt x="1052" y="1389"/>
                  <a:pt x="1053" y="1387"/>
                  <a:pt x="1055" y="1386"/>
                </a:cubicBezTo>
                <a:cubicBezTo>
                  <a:pt x="1057" y="1385"/>
                  <a:pt x="1060" y="1385"/>
                  <a:pt x="1062" y="1384"/>
                </a:cubicBezTo>
                <a:cubicBezTo>
                  <a:pt x="1068" y="1382"/>
                  <a:pt x="1073" y="1381"/>
                  <a:pt x="1077" y="1377"/>
                </a:cubicBezTo>
                <a:cubicBezTo>
                  <a:pt x="1082" y="1376"/>
                  <a:pt x="1082" y="1377"/>
                  <a:pt x="1078" y="1380"/>
                </a:cubicBezTo>
                <a:cubicBezTo>
                  <a:pt x="1082" y="1380"/>
                  <a:pt x="1084" y="1378"/>
                  <a:pt x="1088" y="1377"/>
                </a:cubicBezTo>
                <a:cubicBezTo>
                  <a:pt x="1089" y="1376"/>
                  <a:pt x="1085" y="1377"/>
                  <a:pt x="1084" y="1377"/>
                </a:cubicBezTo>
                <a:cubicBezTo>
                  <a:pt x="1086" y="1373"/>
                  <a:pt x="1089" y="1372"/>
                  <a:pt x="1092" y="1371"/>
                </a:cubicBezTo>
                <a:cubicBezTo>
                  <a:pt x="1094" y="1371"/>
                  <a:pt x="1093" y="1372"/>
                  <a:pt x="1091" y="1374"/>
                </a:cubicBezTo>
                <a:cubicBezTo>
                  <a:pt x="1098" y="1369"/>
                  <a:pt x="1106" y="1366"/>
                  <a:pt x="1114" y="1362"/>
                </a:cubicBezTo>
                <a:cubicBezTo>
                  <a:pt x="1115" y="1362"/>
                  <a:pt x="1112" y="1365"/>
                  <a:pt x="1117" y="1363"/>
                </a:cubicBezTo>
                <a:cubicBezTo>
                  <a:pt x="1119" y="1357"/>
                  <a:pt x="1144" y="1347"/>
                  <a:pt x="1150" y="1340"/>
                </a:cubicBezTo>
                <a:cubicBezTo>
                  <a:pt x="1153" y="1341"/>
                  <a:pt x="1162" y="1335"/>
                  <a:pt x="1156" y="1341"/>
                </a:cubicBezTo>
                <a:cubicBezTo>
                  <a:pt x="1161" y="1338"/>
                  <a:pt x="1160" y="1337"/>
                  <a:pt x="1160" y="1335"/>
                </a:cubicBezTo>
                <a:cubicBezTo>
                  <a:pt x="1162" y="1334"/>
                  <a:pt x="1164" y="1334"/>
                  <a:pt x="1166" y="1334"/>
                </a:cubicBezTo>
                <a:cubicBezTo>
                  <a:pt x="1167" y="1333"/>
                  <a:pt x="1168" y="1333"/>
                  <a:pt x="1169" y="1333"/>
                </a:cubicBezTo>
                <a:cubicBezTo>
                  <a:pt x="1170" y="1332"/>
                  <a:pt x="1171" y="1331"/>
                  <a:pt x="1173" y="1330"/>
                </a:cubicBezTo>
                <a:cubicBezTo>
                  <a:pt x="1170" y="1330"/>
                  <a:pt x="1169" y="1333"/>
                  <a:pt x="1166" y="1333"/>
                </a:cubicBezTo>
                <a:cubicBezTo>
                  <a:pt x="1167" y="1332"/>
                  <a:pt x="1167" y="1331"/>
                  <a:pt x="1167" y="1331"/>
                </a:cubicBezTo>
                <a:cubicBezTo>
                  <a:pt x="1172" y="1328"/>
                  <a:pt x="1177" y="1325"/>
                  <a:pt x="1182" y="1322"/>
                </a:cubicBezTo>
                <a:cubicBezTo>
                  <a:pt x="1185" y="1320"/>
                  <a:pt x="1188" y="1318"/>
                  <a:pt x="1190" y="1316"/>
                </a:cubicBezTo>
                <a:cubicBezTo>
                  <a:pt x="1191" y="1315"/>
                  <a:pt x="1192" y="1314"/>
                  <a:pt x="1194" y="1313"/>
                </a:cubicBezTo>
                <a:cubicBezTo>
                  <a:pt x="1195" y="1312"/>
                  <a:pt x="1196" y="1311"/>
                  <a:pt x="1197" y="1309"/>
                </a:cubicBezTo>
                <a:cubicBezTo>
                  <a:pt x="1198" y="1312"/>
                  <a:pt x="1198" y="1311"/>
                  <a:pt x="1203" y="1310"/>
                </a:cubicBezTo>
                <a:cubicBezTo>
                  <a:pt x="1205" y="1307"/>
                  <a:pt x="1201" y="1309"/>
                  <a:pt x="1198" y="1309"/>
                </a:cubicBezTo>
                <a:cubicBezTo>
                  <a:pt x="1202" y="1302"/>
                  <a:pt x="1210" y="1303"/>
                  <a:pt x="1213" y="1296"/>
                </a:cubicBezTo>
                <a:cubicBezTo>
                  <a:pt x="1220" y="1293"/>
                  <a:pt x="1213" y="1301"/>
                  <a:pt x="1217" y="1299"/>
                </a:cubicBezTo>
                <a:cubicBezTo>
                  <a:pt x="1220" y="1295"/>
                  <a:pt x="1217" y="1295"/>
                  <a:pt x="1217" y="1293"/>
                </a:cubicBezTo>
                <a:cubicBezTo>
                  <a:pt x="1220" y="1289"/>
                  <a:pt x="1222" y="1291"/>
                  <a:pt x="1224" y="1289"/>
                </a:cubicBezTo>
                <a:cubicBezTo>
                  <a:pt x="1225" y="1289"/>
                  <a:pt x="1223" y="1292"/>
                  <a:pt x="1222" y="1293"/>
                </a:cubicBezTo>
                <a:cubicBezTo>
                  <a:pt x="1226" y="1291"/>
                  <a:pt x="1230" y="1285"/>
                  <a:pt x="1227" y="1286"/>
                </a:cubicBezTo>
                <a:cubicBezTo>
                  <a:pt x="1236" y="1282"/>
                  <a:pt x="1234" y="1281"/>
                  <a:pt x="1241" y="1279"/>
                </a:cubicBezTo>
                <a:cubicBezTo>
                  <a:pt x="1246" y="1272"/>
                  <a:pt x="1247" y="1272"/>
                  <a:pt x="1254" y="1267"/>
                </a:cubicBezTo>
                <a:cubicBezTo>
                  <a:pt x="1254" y="1266"/>
                  <a:pt x="1250" y="1268"/>
                  <a:pt x="1254" y="1263"/>
                </a:cubicBezTo>
                <a:cubicBezTo>
                  <a:pt x="1248" y="1265"/>
                  <a:pt x="1248" y="1265"/>
                  <a:pt x="1248" y="1265"/>
                </a:cubicBezTo>
                <a:cubicBezTo>
                  <a:pt x="1245" y="1268"/>
                  <a:pt x="1248" y="1269"/>
                  <a:pt x="1243" y="1270"/>
                </a:cubicBezTo>
                <a:cubicBezTo>
                  <a:pt x="1241" y="1273"/>
                  <a:pt x="1242" y="1272"/>
                  <a:pt x="1243" y="1272"/>
                </a:cubicBezTo>
                <a:cubicBezTo>
                  <a:pt x="1237" y="1277"/>
                  <a:pt x="1220" y="1293"/>
                  <a:pt x="1221" y="1287"/>
                </a:cubicBezTo>
                <a:cubicBezTo>
                  <a:pt x="1218" y="1287"/>
                  <a:pt x="1218" y="1291"/>
                  <a:pt x="1216" y="1293"/>
                </a:cubicBezTo>
                <a:cubicBezTo>
                  <a:pt x="1212" y="1294"/>
                  <a:pt x="1214" y="1291"/>
                  <a:pt x="1217" y="1287"/>
                </a:cubicBezTo>
                <a:cubicBezTo>
                  <a:pt x="1215" y="1289"/>
                  <a:pt x="1205" y="1296"/>
                  <a:pt x="1210" y="1295"/>
                </a:cubicBezTo>
                <a:cubicBezTo>
                  <a:pt x="1206" y="1299"/>
                  <a:pt x="1201" y="1300"/>
                  <a:pt x="1198" y="1306"/>
                </a:cubicBezTo>
                <a:cubicBezTo>
                  <a:pt x="1195" y="1306"/>
                  <a:pt x="1201" y="1301"/>
                  <a:pt x="1199" y="1301"/>
                </a:cubicBezTo>
                <a:cubicBezTo>
                  <a:pt x="1197" y="1301"/>
                  <a:pt x="1194" y="1304"/>
                  <a:pt x="1191" y="1306"/>
                </a:cubicBezTo>
                <a:cubicBezTo>
                  <a:pt x="1189" y="1309"/>
                  <a:pt x="1187" y="1310"/>
                  <a:pt x="1187" y="1307"/>
                </a:cubicBezTo>
                <a:cubicBezTo>
                  <a:pt x="1184" y="1308"/>
                  <a:pt x="1184" y="1311"/>
                  <a:pt x="1186" y="1310"/>
                </a:cubicBezTo>
                <a:cubicBezTo>
                  <a:pt x="1182" y="1313"/>
                  <a:pt x="1179" y="1315"/>
                  <a:pt x="1174" y="1317"/>
                </a:cubicBezTo>
                <a:cubicBezTo>
                  <a:pt x="1174" y="1318"/>
                  <a:pt x="1175" y="1318"/>
                  <a:pt x="1174" y="1319"/>
                </a:cubicBezTo>
                <a:cubicBezTo>
                  <a:pt x="1172" y="1321"/>
                  <a:pt x="1169" y="1322"/>
                  <a:pt x="1167" y="1324"/>
                </a:cubicBezTo>
                <a:cubicBezTo>
                  <a:pt x="1167" y="1324"/>
                  <a:pt x="1167" y="1323"/>
                  <a:pt x="1167" y="1322"/>
                </a:cubicBezTo>
                <a:cubicBezTo>
                  <a:pt x="1163" y="1326"/>
                  <a:pt x="1159" y="1329"/>
                  <a:pt x="1154" y="1332"/>
                </a:cubicBezTo>
                <a:cubicBezTo>
                  <a:pt x="1150" y="1335"/>
                  <a:pt x="1145" y="1337"/>
                  <a:pt x="1141" y="1340"/>
                </a:cubicBezTo>
                <a:cubicBezTo>
                  <a:pt x="1138" y="1340"/>
                  <a:pt x="1144" y="1338"/>
                  <a:pt x="1144" y="1336"/>
                </a:cubicBezTo>
                <a:cubicBezTo>
                  <a:pt x="1140" y="1336"/>
                  <a:pt x="1138" y="1340"/>
                  <a:pt x="1134" y="1340"/>
                </a:cubicBezTo>
                <a:cubicBezTo>
                  <a:pt x="1138" y="1337"/>
                  <a:pt x="1142" y="1334"/>
                  <a:pt x="1147" y="1333"/>
                </a:cubicBezTo>
                <a:cubicBezTo>
                  <a:pt x="1148" y="1331"/>
                  <a:pt x="1152" y="1329"/>
                  <a:pt x="1156" y="1326"/>
                </a:cubicBezTo>
                <a:cubicBezTo>
                  <a:pt x="1158" y="1325"/>
                  <a:pt x="1160" y="1324"/>
                  <a:pt x="1162" y="1323"/>
                </a:cubicBezTo>
                <a:cubicBezTo>
                  <a:pt x="1164" y="1322"/>
                  <a:pt x="1166" y="1320"/>
                  <a:pt x="1167" y="1319"/>
                </a:cubicBezTo>
                <a:cubicBezTo>
                  <a:pt x="1165" y="1320"/>
                  <a:pt x="1164" y="1321"/>
                  <a:pt x="1162" y="1322"/>
                </a:cubicBezTo>
                <a:cubicBezTo>
                  <a:pt x="1160" y="1323"/>
                  <a:pt x="1159" y="1324"/>
                  <a:pt x="1157" y="1325"/>
                </a:cubicBezTo>
                <a:cubicBezTo>
                  <a:pt x="1154" y="1327"/>
                  <a:pt x="1150" y="1329"/>
                  <a:pt x="1147" y="1331"/>
                </a:cubicBezTo>
                <a:cubicBezTo>
                  <a:pt x="1141" y="1334"/>
                  <a:pt x="1135" y="1338"/>
                  <a:pt x="1129" y="1341"/>
                </a:cubicBezTo>
                <a:cubicBezTo>
                  <a:pt x="1127" y="1344"/>
                  <a:pt x="1133" y="1340"/>
                  <a:pt x="1134" y="1340"/>
                </a:cubicBezTo>
                <a:cubicBezTo>
                  <a:pt x="1128" y="1346"/>
                  <a:pt x="1126" y="1341"/>
                  <a:pt x="1120" y="1347"/>
                </a:cubicBezTo>
                <a:cubicBezTo>
                  <a:pt x="1122" y="1346"/>
                  <a:pt x="1124" y="1345"/>
                  <a:pt x="1126" y="1344"/>
                </a:cubicBezTo>
                <a:cubicBezTo>
                  <a:pt x="1124" y="1348"/>
                  <a:pt x="1121" y="1347"/>
                  <a:pt x="1119" y="1350"/>
                </a:cubicBezTo>
                <a:cubicBezTo>
                  <a:pt x="1115" y="1351"/>
                  <a:pt x="1117" y="1349"/>
                  <a:pt x="1119" y="1348"/>
                </a:cubicBezTo>
                <a:cubicBezTo>
                  <a:pt x="1117" y="1349"/>
                  <a:pt x="1115" y="1350"/>
                  <a:pt x="1113" y="1350"/>
                </a:cubicBezTo>
                <a:cubicBezTo>
                  <a:pt x="1113" y="1354"/>
                  <a:pt x="1093" y="1362"/>
                  <a:pt x="1084" y="1366"/>
                </a:cubicBezTo>
                <a:cubicBezTo>
                  <a:pt x="1081" y="1365"/>
                  <a:pt x="1089" y="1364"/>
                  <a:pt x="1090" y="1362"/>
                </a:cubicBezTo>
                <a:cubicBezTo>
                  <a:pt x="1087" y="1364"/>
                  <a:pt x="1083" y="1366"/>
                  <a:pt x="1079" y="1368"/>
                </a:cubicBezTo>
                <a:cubicBezTo>
                  <a:pt x="1075" y="1369"/>
                  <a:pt x="1072" y="1371"/>
                  <a:pt x="1068" y="1373"/>
                </a:cubicBezTo>
                <a:cubicBezTo>
                  <a:pt x="1060" y="1376"/>
                  <a:pt x="1052" y="1379"/>
                  <a:pt x="1044" y="1382"/>
                </a:cubicBezTo>
                <a:cubicBezTo>
                  <a:pt x="1043" y="1381"/>
                  <a:pt x="1046" y="1379"/>
                  <a:pt x="1047" y="1378"/>
                </a:cubicBezTo>
                <a:cubicBezTo>
                  <a:pt x="1042" y="1378"/>
                  <a:pt x="1039" y="1382"/>
                  <a:pt x="1040" y="1383"/>
                </a:cubicBezTo>
                <a:cubicBezTo>
                  <a:pt x="1033" y="1386"/>
                  <a:pt x="1039" y="1381"/>
                  <a:pt x="1032" y="1383"/>
                </a:cubicBezTo>
                <a:cubicBezTo>
                  <a:pt x="1026" y="1386"/>
                  <a:pt x="1037" y="1383"/>
                  <a:pt x="1034" y="1385"/>
                </a:cubicBezTo>
                <a:cubicBezTo>
                  <a:pt x="1032" y="1386"/>
                  <a:pt x="1029" y="1387"/>
                  <a:pt x="1027" y="1388"/>
                </a:cubicBezTo>
                <a:cubicBezTo>
                  <a:pt x="1025" y="1389"/>
                  <a:pt x="1022" y="1390"/>
                  <a:pt x="1020" y="1391"/>
                </a:cubicBezTo>
                <a:cubicBezTo>
                  <a:pt x="1015" y="1393"/>
                  <a:pt x="1010" y="1395"/>
                  <a:pt x="1005" y="1395"/>
                </a:cubicBezTo>
                <a:cubicBezTo>
                  <a:pt x="1002" y="1399"/>
                  <a:pt x="998" y="1399"/>
                  <a:pt x="992" y="1402"/>
                </a:cubicBezTo>
                <a:cubicBezTo>
                  <a:pt x="987" y="1402"/>
                  <a:pt x="990" y="1400"/>
                  <a:pt x="986" y="1400"/>
                </a:cubicBezTo>
                <a:cubicBezTo>
                  <a:pt x="979" y="1404"/>
                  <a:pt x="972" y="1406"/>
                  <a:pt x="964" y="1408"/>
                </a:cubicBezTo>
                <a:cubicBezTo>
                  <a:pt x="962" y="1407"/>
                  <a:pt x="970" y="1405"/>
                  <a:pt x="972" y="1404"/>
                </a:cubicBezTo>
                <a:cubicBezTo>
                  <a:pt x="970" y="1404"/>
                  <a:pt x="966" y="1405"/>
                  <a:pt x="963" y="1406"/>
                </a:cubicBezTo>
                <a:cubicBezTo>
                  <a:pt x="959" y="1407"/>
                  <a:pt x="956" y="1409"/>
                  <a:pt x="952" y="1411"/>
                </a:cubicBezTo>
                <a:cubicBezTo>
                  <a:pt x="948" y="1411"/>
                  <a:pt x="953" y="1408"/>
                  <a:pt x="949" y="1409"/>
                </a:cubicBezTo>
                <a:cubicBezTo>
                  <a:pt x="952" y="1406"/>
                  <a:pt x="957" y="1406"/>
                  <a:pt x="957" y="1405"/>
                </a:cubicBezTo>
                <a:cubicBezTo>
                  <a:pt x="949" y="1406"/>
                  <a:pt x="943" y="1408"/>
                  <a:pt x="937" y="1410"/>
                </a:cubicBezTo>
                <a:cubicBezTo>
                  <a:pt x="936" y="1410"/>
                  <a:pt x="934" y="1411"/>
                  <a:pt x="933" y="1411"/>
                </a:cubicBezTo>
                <a:cubicBezTo>
                  <a:pt x="931" y="1412"/>
                  <a:pt x="930" y="1412"/>
                  <a:pt x="928" y="1413"/>
                </a:cubicBezTo>
                <a:cubicBezTo>
                  <a:pt x="925" y="1414"/>
                  <a:pt x="922" y="1415"/>
                  <a:pt x="919" y="1416"/>
                </a:cubicBezTo>
                <a:cubicBezTo>
                  <a:pt x="912" y="1416"/>
                  <a:pt x="923" y="1413"/>
                  <a:pt x="918" y="1412"/>
                </a:cubicBezTo>
                <a:cubicBezTo>
                  <a:pt x="908" y="1414"/>
                  <a:pt x="908" y="1414"/>
                  <a:pt x="908" y="1414"/>
                </a:cubicBezTo>
                <a:cubicBezTo>
                  <a:pt x="905" y="1415"/>
                  <a:pt x="902" y="1415"/>
                  <a:pt x="899" y="1416"/>
                </a:cubicBezTo>
                <a:cubicBezTo>
                  <a:pt x="892" y="1416"/>
                  <a:pt x="886" y="1417"/>
                  <a:pt x="879" y="1416"/>
                </a:cubicBezTo>
                <a:cubicBezTo>
                  <a:pt x="876" y="1418"/>
                  <a:pt x="874" y="1418"/>
                  <a:pt x="871" y="1418"/>
                </a:cubicBezTo>
                <a:cubicBezTo>
                  <a:pt x="869" y="1418"/>
                  <a:pt x="867" y="1418"/>
                  <a:pt x="865" y="1418"/>
                </a:cubicBezTo>
                <a:cubicBezTo>
                  <a:pt x="863" y="1419"/>
                  <a:pt x="867" y="1419"/>
                  <a:pt x="863" y="1420"/>
                </a:cubicBezTo>
                <a:cubicBezTo>
                  <a:pt x="858" y="1419"/>
                  <a:pt x="850" y="1420"/>
                  <a:pt x="843" y="1421"/>
                </a:cubicBezTo>
                <a:cubicBezTo>
                  <a:pt x="840" y="1422"/>
                  <a:pt x="837" y="1422"/>
                  <a:pt x="835" y="1422"/>
                </a:cubicBezTo>
                <a:cubicBezTo>
                  <a:pt x="832" y="1422"/>
                  <a:pt x="831" y="1421"/>
                  <a:pt x="830" y="1420"/>
                </a:cubicBezTo>
                <a:cubicBezTo>
                  <a:pt x="827" y="1420"/>
                  <a:pt x="822" y="1420"/>
                  <a:pt x="818" y="1420"/>
                </a:cubicBezTo>
                <a:cubicBezTo>
                  <a:pt x="814" y="1420"/>
                  <a:pt x="810" y="1421"/>
                  <a:pt x="805" y="1420"/>
                </a:cubicBezTo>
                <a:cubicBezTo>
                  <a:pt x="797" y="1420"/>
                  <a:pt x="789" y="1419"/>
                  <a:pt x="783" y="1421"/>
                </a:cubicBezTo>
                <a:cubicBezTo>
                  <a:pt x="782" y="1420"/>
                  <a:pt x="780" y="1420"/>
                  <a:pt x="778" y="1419"/>
                </a:cubicBezTo>
                <a:cubicBezTo>
                  <a:pt x="776" y="1419"/>
                  <a:pt x="774" y="1419"/>
                  <a:pt x="772" y="1419"/>
                </a:cubicBezTo>
                <a:cubicBezTo>
                  <a:pt x="768" y="1419"/>
                  <a:pt x="765" y="1418"/>
                  <a:pt x="761" y="1416"/>
                </a:cubicBezTo>
                <a:cubicBezTo>
                  <a:pt x="756" y="1418"/>
                  <a:pt x="751" y="1416"/>
                  <a:pt x="745" y="1418"/>
                </a:cubicBezTo>
                <a:cubicBezTo>
                  <a:pt x="741" y="1417"/>
                  <a:pt x="744" y="1416"/>
                  <a:pt x="741" y="1415"/>
                </a:cubicBezTo>
                <a:cubicBezTo>
                  <a:pt x="734" y="1414"/>
                  <a:pt x="727" y="1413"/>
                  <a:pt x="720" y="1412"/>
                </a:cubicBezTo>
                <a:cubicBezTo>
                  <a:pt x="717" y="1412"/>
                  <a:pt x="713" y="1412"/>
                  <a:pt x="710" y="1411"/>
                </a:cubicBezTo>
                <a:cubicBezTo>
                  <a:pt x="700" y="1409"/>
                  <a:pt x="700" y="1409"/>
                  <a:pt x="700" y="1409"/>
                </a:cubicBezTo>
                <a:cubicBezTo>
                  <a:pt x="689" y="1407"/>
                  <a:pt x="689" y="1407"/>
                  <a:pt x="689" y="1407"/>
                </a:cubicBezTo>
                <a:cubicBezTo>
                  <a:pt x="688" y="1407"/>
                  <a:pt x="686" y="1407"/>
                  <a:pt x="684" y="1406"/>
                </a:cubicBezTo>
                <a:cubicBezTo>
                  <a:pt x="679" y="1405"/>
                  <a:pt x="679" y="1405"/>
                  <a:pt x="679" y="1405"/>
                </a:cubicBezTo>
                <a:cubicBezTo>
                  <a:pt x="672" y="1403"/>
                  <a:pt x="666" y="1401"/>
                  <a:pt x="659" y="1399"/>
                </a:cubicBezTo>
                <a:cubicBezTo>
                  <a:pt x="658" y="1400"/>
                  <a:pt x="655" y="1400"/>
                  <a:pt x="660" y="1401"/>
                </a:cubicBezTo>
                <a:cubicBezTo>
                  <a:pt x="654" y="1400"/>
                  <a:pt x="649" y="1398"/>
                  <a:pt x="643" y="1396"/>
                </a:cubicBezTo>
                <a:cubicBezTo>
                  <a:pt x="638" y="1394"/>
                  <a:pt x="632" y="1392"/>
                  <a:pt x="627" y="1391"/>
                </a:cubicBezTo>
                <a:cubicBezTo>
                  <a:pt x="623" y="1389"/>
                  <a:pt x="623" y="1389"/>
                  <a:pt x="623" y="1389"/>
                </a:cubicBezTo>
                <a:cubicBezTo>
                  <a:pt x="619" y="1388"/>
                  <a:pt x="619" y="1388"/>
                  <a:pt x="619" y="1388"/>
                </a:cubicBezTo>
                <a:cubicBezTo>
                  <a:pt x="616" y="1387"/>
                  <a:pt x="613" y="1386"/>
                  <a:pt x="611" y="1385"/>
                </a:cubicBezTo>
                <a:cubicBezTo>
                  <a:pt x="605" y="1384"/>
                  <a:pt x="599" y="1382"/>
                  <a:pt x="594" y="1381"/>
                </a:cubicBezTo>
                <a:cubicBezTo>
                  <a:pt x="588" y="1380"/>
                  <a:pt x="584" y="1375"/>
                  <a:pt x="579" y="1373"/>
                </a:cubicBezTo>
                <a:cubicBezTo>
                  <a:pt x="578" y="1373"/>
                  <a:pt x="580" y="1375"/>
                  <a:pt x="578" y="1374"/>
                </a:cubicBezTo>
                <a:cubicBezTo>
                  <a:pt x="575" y="1373"/>
                  <a:pt x="572" y="1371"/>
                  <a:pt x="568" y="1369"/>
                </a:cubicBezTo>
                <a:cubicBezTo>
                  <a:pt x="566" y="1368"/>
                  <a:pt x="563" y="1368"/>
                  <a:pt x="561" y="1367"/>
                </a:cubicBezTo>
                <a:cubicBezTo>
                  <a:pt x="559" y="1366"/>
                  <a:pt x="557" y="1365"/>
                  <a:pt x="554" y="1364"/>
                </a:cubicBezTo>
                <a:cubicBezTo>
                  <a:pt x="552" y="1363"/>
                  <a:pt x="551" y="1361"/>
                  <a:pt x="549" y="1359"/>
                </a:cubicBezTo>
                <a:cubicBezTo>
                  <a:pt x="543" y="1357"/>
                  <a:pt x="537" y="1355"/>
                  <a:pt x="532" y="1353"/>
                </a:cubicBezTo>
                <a:cubicBezTo>
                  <a:pt x="526" y="1350"/>
                  <a:pt x="521" y="1347"/>
                  <a:pt x="516" y="1345"/>
                </a:cubicBezTo>
                <a:cubicBezTo>
                  <a:pt x="505" y="1339"/>
                  <a:pt x="495" y="1332"/>
                  <a:pt x="485" y="1326"/>
                </a:cubicBezTo>
                <a:cubicBezTo>
                  <a:pt x="484" y="1326"/>
                  <a:pt x="485" y="1326"/>
                  <a:pt x="483" y="1326"/>
                </a:cubicBezTo>
                <a:cubicBezTo>
                  <a:pt x="449" y="1303"/>
                  <a:pt x="414" y="1280"/>
                  <a:pt x="384" y="1251"/>
                </a:cubicBezTo>
                <a:cubicBezTo>
                  <a:pt x="383" y="1250"/>
                  <a:pt x="382" y="1250"/>
                  <a:pt x="381" y="1249"/>
                </a:cubicBezTo>
                <a:cubicBezTo>
                  <a:pt x="380" y="1248"/>
                  <a:pt x="379" y="1247"/>
                  <a:pt x="377" y="1246"/>
                </a:cubicBezTo>
                <a:cubicBezTo>
                  <a:pt x="374" y="1243"/>
                  <a:pt x="371" y="1240"/>
                  <a:pt x="367" y="1236"/>
                </a:cubicBezTo>
                <a:cubicBezTo>
                  <a:pt x="366" y="1234"/>
                  <a:pt x="364" y="1232"/>
                  <a:pt x="362" y="1231"/>
                </a:cubicBezTo>
                <a:cubicBezTo>
                  <a:pt x="361" y="1230"/>
                  <a:pt x="360" y="1229"/>
                  <a:pt x="359" y="1228"/>
                </a:cubicBezTo>
                <a:cubicBezTo>
                  <a:pt x="358" y="1227"/>
                  <a:pt x="357" y="1226"/>
                  <a:pt x="357" y="1225"/>
                </a:cubicBezTo>
                <a:cubicBezTo>
                  <a:pt x="353" y="1221"/>
                  <a:pt x="350" y="1217"/>
                  <a:pt x="347" y="1213"/>
                </a:cubicBezTo>
                <a:cubicBezTo>
                  <a:pt x="343" y="1210"/>
                  <a:pt x="340" y="1207"/>
                  <a:pt x="337" y="1204"/>
                </a:cubicBezTo>
                <a:cubicBezTo>
                  <a:pt x="334" y="1201"/>
                  <a:pt x="332" y="1198"/>
                  <a:pt x="331" y="1195"/>
                </a:cubicBezTo>
                <a:cubicBezTo>
                  <a:pt x="329" y="1194"/>
                  <a:pt x="328" y="1193"/>
                  <a:pt x="326" y="1192"/>
                </a:cubicBezTo>
                <a:cubicBezTo>
                  <a:pt x="326" y="1189"/>
                  <a:pt x="323" y="1187"/>
                  <a:pt x="320" y="1184"/>
                </a:cubicBezTo>
                <a:cubicBezTo>
                  <a:pt x="317" y="1180"/>
                  <a:pt x="314" y="1177"/>
                  <a:pt x="313" y="1173"/>
                </a:cubicBezTo>
                <a:cubicBezTo>
                  <a:pt x="309" y="1169"/>
                  <a:pt x="306" y="1165"/>
                  <a:pt x="302" y="1161"/>
                </a:cubicBezTo>
                <a:cubicBezTo>
                  <a:pt x="299" y="1156"/>
                  <a:pt x="295" y="1151"/>
                  <a:pt x="292" y="1146"/>
                </a:cubicBezTo>
                <a:cubicBezTo>
                  <a:pt x="284" y="1135"/>
                  <a:pt x="278" y="1124"/>
                  <a:pt x="271" y="1115"/>
                </a:cubicBezTo>
                <a:cubicBezTo>
                  <a:pt x="270" y="1113"/>
                  <a:pt x="270" y="1111"/>
                  <a:pt x="270" y="1110"/>
                </a:cubicBezTo>
                <a:cubicBezTo>
                  <a:pt x="265" y="1104"/>
                  <a:pt x="261" y="1097"/>
                  <a:pt x="258" y="1091"/>
                </a:cubicBezTo>
                <a:cubicBezTo>
                  <a:pt x="254" y="1084"/>
                  <a:pt x="250" y="1077"/>
                  <a:pt x="247" y="1071"/>
                </a:cubicBezTo>
                <a:cubicBezTo>
                  <a:pt x="240" y="1057"/>
                  <a:pt x="235" y="1043"/>
                  <a:pt x="227" y="1030"/>
                </a:cubicBezTo>
                <a:cubicBezTo>
                  <a:pt x="226" y="1023"/>
                  <a:pt x="223" y="1017"/>
                  <a:pt x="220" y="1011"/>
                </a:cubicBezTo>
                <a:cubicBezTo>
                  <a:pt x="219" y="1008"/>
                  <a:pt x="217" y="1005"/>
                  <a:pt x="216" y="1002"/>
                </a:cubicBezTo>
                <a:cubicBezTo>
                  <a:pt x="215" y="999"/>
                  <a:pt x="214" y="996"/>
                  <a:pt x="214" y="992"/>
                </a:cubicBezTo>
                <a:cubicBezTo>
                  <a:pt x="212" y="989"/>
                  <a:pt x="210" y="985"/>
                  <a:pt x="209" y="981"/>
                </a:cubicBezTo>
                <a:cubicBezTo>
                  <a:pt x="208" y="978"/>
                  <a:pt x="207" y="974"/>
                  <a:pt x="205" y="970"/>
                </a:cubicBezTo>
                <a:cubicBezTo>
                  <a:pt x="201" y="949"/>
                  <a:pt x="194" y="928"/>
                  <a:pt x="189" y="906"/>
                </a:cubicBezTo>
                <a:cubicBezTo>
                  <a:pt x="188" y="900"/>
                  <a:pt x="187" y="894"/>
                  <a:pt x="186" y="888"/>
                </a:cubicBezTo>
                <a:cubicBezTo>
                  <a:pt x="185" y="882"/>
                  <a:pt x="184" y="876"/>
                  <a:pt x="184" y="870"/>
                </a:cubicBezTo>
                <a:cubicBezTo>
                  <a:pt x="182" y="861"/>
                  <a:pt x="182" y="861"/>
                  <a:pt x="182" y="861"/>
                </a:cubicBezTo>
                <a:cubicBezTo>
                  <a:pt x="182" y="860"/>
                  <a:pt x="182" y="858"/>
                  <a:pt x="182" y="857"/>
                </a:cubicBezTo>
                <a:cubicBezTo>
                  <a:pt x="181" y="852"/>
                  <a:pt x="181" y="852"/>
                  <a:pt x="181" y="852"/>
                </a:cubicBezTo>
                <a:cubicBezTo>
                  <a:pt x="179" y="834"/>
                  <a:pt x="179" y="834"/>
                  <a:pt x="179" y="834"/>
                </a:cubicBezTo>
                <a:cubicBezTo>
                  <a:pt x="178" y="828"/>
                  <a:pt x="178" y="822"/>
                  <a:pt x="178" y="816"/>
                </a:cubicBezTo>
                <a:cubicBezTo>
                  <a:pt x="177" y="798"/>
                  <a:pt x="177" y="798"/>
                  <a:pt x="177" y="798"/>
                </a:cubicBezTo>
                <a:cubicBezTo>
                  <a:pt x="177" y="792"/>
                  <a:pt x="177" y="786"/>
                  <a:pt x="177" y="780"/>
                </a:cubicBezTo>
                <a:cubicBezTo>
                  <a:pt x="177" y="774"/>
                  <a:pt x="177" y="767"/>
                  <a:pt x="178" y="761"/>
                </a:cubicBezTo>
                <a:cubicBezTo>
                  <a:pt x="177" y="756"/>
                  <a:pt x="177" y="756"/>
                  <a:pt x="177" y="756"/>
                </a:cubicBezTo>
                <a:cubicBezTo>
                  <a:pt x="176" y="754"/>
                  <a:pt x="177" y="754"/>
                  <a:pt x="178" y="755"/>
                </a:cubicBezTo>
                <a:cubicBezTo>
                  <a:pt x="178" y="749"/>
                  <a:pt x="178" y="743"/>
                  <a:pt x="178" y="737"/>
                </a:cubicBezTo>
                <a:cubicBezTo>
                  <a:pt x="179" y="731"/>
                  <a:pt x="179" y="726"/>
                  <a:pt x="180" y="720"/>
                </a:cubicBezTo>
                <a:cubicBezTo>
                  <a:pt x="180" y="715"/>
                  <a:pt x="180" y="709"/>
                  <a:pt x="181" y="703"/>
                </a:cubicBezTo>
                <a:cubicBezTo>
                  <a:pt x="182" y="697"/>
                  <a:pt x="183" y="691"/>
                  <a:pt x="183" y="685"/>
                </a:cubicBezTo>
                <a:cubicBezTo>
                  <a:pt x="184" y="683"/>
                  <a:pt x="185" y="682"/>
                  <a:pt x="186" y="681"/>
                </a:cubicBezTo>
                <a:cubicBezTo>
                  <a:pt x="186" y="678"/>
                  <a:pt x="185" y="678"/>
                  <a:pt x="185" y="677"/>
                </a:cubicBezTo>
                <a:cubicBezTo>
                  <a:pt x="184" y="676"/>
                  <a:pt x="184" y="674"/>
                  <a:pt x="186" y="671"/>
                </a:cubicBezTo>
                <a:cubicBezTo>
                  <a:pt x="187" y="670"/>
                  <a:pt x="186" y="673"/>
                  <a:pt x="186" y="675"/>
                </a:cubicBezTo>
                <a:cubicBezTo>
                  <a:pt x="187" y="672"/>
                  <a:pt x="188" y="667"/>
                  <a:pt x="187" y="666"/>
                </a:cubicBezTo>
                <a:cubicBezTo>
                  <a:pt x="197" y="619"/>
                  <a:pt x="211" y="574"/>
                  <a:pt x="230" y="530"/>
                </a:cubicBezTo>
                <a:cubicBezTo>
                  <a:pt x="231" y="527"/>
                  <a:pt x="232" y="524"/>
                  <a:pt x="233" y="522"/>
                </a:cubicBezTo>
                <a:cubicBezTo>
                  <a:pt x="237" y="514"/>
                  <a:pt x="237" y="514"/>
                  <a:pt x="237" y="514"/>
                </a:cubicBezTo>
                <a:cubicBezTo>
                  <a:pt x="245" y="498"/>
                  <a:pt x="245" y="498"/>
                  <a:pt x="245" y="498"/>
                </a:cubicBezTo>
                <a:cubicBezTo>
                  <a:pt x="246" y="495"/>
                  <a:pt x="247" y="492"/>
                  <a:pt x="249" y="490"/>
                </a:cubicBezTo>
                <a:cubicBezTo>
                  <a:pt x="253" y="482"/>
                  <a:pt x="253" y="482"/>
                  <a:pt x="253" y="482"/>
                </a:cubicBezTo>
                <a:cubicBezTo>
                  <a:pt x="256" y="477"/>
                  <a:pt x="258" y="471"/>
                  <a:pt x="261" y="466"/>
                </a:cubicBezTo>
                <a:cubicBezTo>
                  <a:pt x="270" y="451"/>
                  <a:pt x="270" y="451"/>
                  <a:pt x="270" y="451"/>
                </a:cubicBezTo>
                <a:cubicBezTo>
                  <a:pt x="274" y="446"/>
                  <a:pt x="276" y="441"/>
                  <a:pt x="280" y="436"/>
                </a:cubicBezTo>
                <a:cubicBezTo>
                  <a:pt x="290" y="421"/>
                  <a:pt x="290" y="421"/>
                  <a:pt x="290" y="421"/>
                </a:cubicBezTo>
                <a:cubicBezTo>
                  <a:pt x="291" y="419"/>
                  <a:pt x="293" y="416"/>
                  <a:pt x="295" y="414"/>
                </a:cubicBezTo>
                <a:cubicBezTo>
                  <a:pt x="300" y="407"/>
                  <a:pt x="300" y="407"/>
                  <a:pt x="300" y="407"/>
                </a:cubicBezTo>
                <a:cubicBezTo>
                  <a:pt x="328" y="369"/>
                  <a:pt x="360" y="333"/>
                  <a:pt x="396" y="302"/>
                </a:cubicBezTo>
                <a:cubicBezTo>
                  <a:pt x="433" y="271"/>
                  <a:pt x="473" y="244"/>
                  <a:pt x="516" y="221"/>
                </a:cubicBezTo>
                <a:cubicBezTo>
                  <a:pt x="517" y="220"/>
                  <a:pt x="518" y="219"/>
                  <a:pt x="518" y="218"/>
                </a:cubicBezTo>
                <a:cubicBezTo>
                  <a:pt x="524" y="216"/>
                  <a:pt x="531" y="213"/>
                  <a:pt x="537" y="210"/>
                </a:cubicBezTo>
                <a:cubicBezTo>
                  <a:pt x="542" y="207"/>
                  <a:pt x="548" y="204"/>
                  <a:pt x="554" y="202"/>
                </a:cubicBezTo>
                <a:cubicBezTo>
                  <a:pt x="560" y="199"/>
                  <a:pt x="567" y="196"/>
                  <a:pt x="573" y="194"/>
                </a:cubicBezTo>
                <a:cubicBezTo>
                  <a:pt x="576" y="192"/>
                  <a:pt x="579" y="191"/>
                  <a:pt x="582" y="190"/>
                </a:cubicBezTo>
                <a:cubicBezTo>
                  <a:pt x="585" y="189"/>
                  <a:pt x="588" y="189"/>
                  <a:pt x="592" y="188"/>
                </a:cubicBezTo>
                <a:cubicBezTo>
                  <a:pt x="596" y="186"/>
                  <a:pt x="599" y="182"/>
                  <a:pt x="600" y="184"/>
                </a:cubicBezTo>
                <a:cubicBezTo>
                  <a:pt x="604" y="181"/>
                  <a:pt x="614" y="178"/>
                  <a:pt x="621" y="177"/>
                </a:cubicBezTo>
                <a:cubicBezTo>
                  <a:pt x="623" y="176"/>
                  <a:pt x="624" y="175"/>
                  <a:pt x="626" y="174"/>
                </a:cubicBezTo>
                <a:cubicBezTo>
                  <a:pt x="634" y="172"/>
                  <a:pt x="643" y="170"/>
                  <a:pt x="652" y="167"/>
                </a:cubicBezTo>
                <a:cubicBezTo>
                  <a:pt x="663" y="164"/>
                  <a:pt x="674" y="163"/>
                  <a:pt x="685" y="160"/>
                </a:cubicBezTo>
                <a:cubicBezTo>
                  <a:pt x="693" y="159"/>
                  <a:pt x="693" y="159"/>
                  <a:pt x="693" y="159"/>
                </a:cubicBezTo>
                <a:cubicBezTo>
                  <a:pt x="702" y="157"/>
                  <a:pt x="702" y="157"/>
                  <a:pt x="702" y="157"/>
                </a:cubicBezTo>
                <a:cubicBezTo>
                  <a:pt x="718" y="154"/>
                  <a:pt x="718" y="154"/>
                  <a:pt x="718" y="154"/>
                </a:cubicBezTo>
                <a:cubicBezTo>
                  <a:pt x="724" y="153"/>
                  <a:pt x="729" y="153"/>
                  <a:pt x="735" y="152"/>
                </a:cubicBezTo>
                <a:cubicBezTo>
                  <a:pt x="740" y="152"/>
                  <a:pt x="746" y="151"/>
                  <a:pt x="751" y="151"/>
                </a:cubicBezTo>
                <a:cubicBezTo>
                  <a:pt x="754" y="150"/>
                  <a:pt x="757" y="150"/>
                  <a:pt x="760" y="150"/>
                </a:cubicBezTo>
                <a:cubicBezTo>
                  <a:pt x="768" y="150"/>
                  <a:pt x="768" y="150"/>
                  <a:pt x="768" y="150"/>
                </a:cubicBezTo>
                <a:cubicBezTo>
                  <a:pt x="774" y="150"/>
                  <a:pt x="779" y="150"/>
                  <a:pt x="785" y="151"/>
                </a:cubicBezTo>
                <a:cubicBezTo>
                  <a:pt x="786" y="150"/>
                  <a:pt x="788" y="150"/>
                  <a:pt x="790" y="149"/>
                </a:cubicBezTo>
                <a:cubicBezTo>
                  <a:pt x="797" y="151"/>
                  <a:pt x="810" y="151"/>
                  <a:pt x="814" y="149"/>
                </a:cubicBezTo>
                <a:cubicBezTo>
                  <a:pt x="816" y="150"/>
                  <a:pt x="815" y="150"/>
                  <a:pt x="817" y="151"/>
                </a:cubicBezTo>
                <a:cubicBezTo>
                  <a:pt x="821" y="148"/>
                  <a:pt x="825" y="150"/>
                  <a:pt x="828" y="151"/>
                </a:cubicBezTo>
                <a:cubicBezTo>
                  <a:pt x="834" y="150"/>
                  <a:pt x="840" y="150"/>
                  <a:pt x="847" y="151"/>
                </a:cubicBezTo>
                <a:cubicBezTo>
                  <a:pt x="854" y="151"/>
                  <a:pt x="862" y="152"/>
                  <a:pt x="869" y="153"/>
                </a:cubicBezTo>
                <a:cubicBezTo>
                  <a:pt x="871" y="154"/>
                  <a:pt x="871" y="155"/>
                  <a:pt x="870" y="155"/>
                </a:cubicBezTo>
                <a:cubicBezTo>
                  <a:pt x="873" y="156"/>
                  <a:pt x="875" y="153"/>
                  <a:pt x="881" y="155"/>
                </a:cubicBezTo>
                <a:cubicBezTo>
                  <a:pt x="882" y="155"/>
                  <a:pt x="881" y="154"/>
                  <a:pt x="880" y="154"/>
                </a:cubicBezTo>
                <a:cubicBezTo>
                  <a:pt x="884" y="154"/>
                  <a:pt x="887" y="156"/>
                  <a:pt x="891" y="155"/>
                </a:cubicBezTo>
                <a:cubicBezTo>
                  <a:pt x="893" y="155"/>
                  <a:pt x="892" y="156"/>
                  <a:pt x="891" y="156"/>
                </a:cubicBezTo>
                <a:cubicBezTo>
                  <a:pt x="895" y="156"/>
                  <a:pt x="903" y="156"/>
                  <a:pt x="910" y="157"/>
                </a:cubicBezTo>
                <a:cubicBezTo>
                  <a:pt x="913" y="160"/>
                  <a:pt x="906" y="157"/>
                  <a:pt x="903" y="158"/>
                </a:cubicBezTo>
                <a:cubicBezTo>
                  <a:pt x="906" y="158"/>
                  <a:pt x="910" y="158"/>
                  <a:pt x="914" y="159"/>
                </a:cubicBezTo>
                <a:cubicBezTo>
                  <a:pt x="917" y="159"/>
                  <a:pt x="921" y="160"/>
                  <a:pt x="925" y="160"/>
                </a:cubicBezTo>
                <a:cubicBezTo>
                  <a:pt x="936" y="161"/>
                  <a:pt x="936" y="161"/>
                  <a:pt x="936" y="161"/>
                </a:cubicBezTo>
                <a:cubicBezTo>
                  <a:pt x="939" y="162"/>
                  <a:pt x="943" y="162"/>
                  <a:pt x="947" y="163"/>
                </a:cubicBezTo>
                <a:cubicBezTo>
                  <a:pt x="948" y="164"/>
                  <a:pt x="950" y="165"/>
                  <a:pt x="952" y="166"/>
                </a:cubicBezTo>
                <a:cubicBezTo>
                  <a:pt x="950" y="168"/>
                  <a:pt x="955" y="166"/>
                  <a:pt x="950" y="164"/>
                </a:cubicBezTo>
                <a:cubicBezTo>
                  <a:pt x="957" y="164"/>
                  <a:pt x="963" y="166"/>
                  <a:pt x="972" y="167"/>
                </a:cubicBezTo>
                <a:cubicBezTo>
                  <a:pt x="973" y="169"/>
                  <a:pt x="982" y="171"/>
                  <a:pt x="976" y="171"/>
                </a:cubicBezTo>
                <a:cubicBezTo>
                  <a:pt x="980" y="173"/>
                  <a:pt x="981" y="170"/>
                  <a:pt x="988" y="175"/>
                </a:cubicBezTo>
                <a:cubicBezTo>
                  <a:pt x="994" y="175"/>
                  <a:pt x="985" y="172"/>
                  <a:pt x="984" y="171"/>
                </a:cubicBezTo>
                <a:cubicBezTo>
                  <a:pt x="993" y="172"/>
                  <a:pt x="1000" y="177"/>
                  <a:pt x="1009" y="177"/>
                </a:cubicBezTo>
                <a:cubicBezTo>
                  <a:pt x="1010" y="178"/>
                  <a:pt x="1008" y="178"/>
                  <a:pt x="1006" y="178"/>
                </a:cubicBezTo>
                <a:cubicBezTo>
                  <a:pt x="1008" y="179"/>
                  <a:pt x="1011" y="179"/>
                  <a:pt x="1013" y="181"/>
                </a:cubicBezTo>
                <a:cubicBezTo>
                  <a:pt x="1011" y="178"/>
                  <a:pt x="1017" y="182"/>
                  <a:pt x="1022" y="182"/>
                </a:cubicBezTo>
                <a:cubicBezTo>
                  <a:pt x="1027" y="184"/>
                  <a:pt x="1032" y="186"/>
                  <a:pt x="1037" y="188"/>
                </a:cubicBezTo>
                <a:cubicBezTo>
                  <a:pt x="1042" y="190"/>
                  <a:pt x="1048" y="191"/>
                  <a:pt x="1053" y="193"/>
                </a:cubicBezTo>
                <a:cubicBezTo>
                  <a:pt x="1058" y="195"/>
                  <a:pt x="1063" y="196"/>
                  <a:pt x="1068" y="198"/>
                </a:cubicBezTo>
                <a:cubicBezTo>
                  <a:pt x="1073" y="200"/>
                  <a:pt x="1077" y="203"/>
                  <a:pt x="1081" y="206"/>
                </a:cubicBezTo>
                <a:cubicBezTo>
                  <a:pt x="1083" y="205"/>
                  <a:pt x="1088" y="207"/>
                  <a:pt x="1092" y="208"/>
                </a:cubicBezTo>
                <a:cubicBezTo>
                  <a:pt x="1094" y="209"/>
                  <a:pt x="1097" y="210"/>
                  <a:pt x="1099" y="211"/>
                </a:cubicBezTo>
                <a:cubicBezTo>
                  <a:pt x="1101" y="212"/>
                  <a:pt x="1103" y="213"/>
                  <a:pt x="1105" y="214"/>
                </a:cubicBezTo>
                <a:cubicBezTo>
                  <a:pt x="1104" y="215"/>
                  <a:pt x="1102" y="214"/>
                  <a:pt x="1099" y="213"/>
                </a:cubicBezTo>
                <a:cubicBezTo>
                  <a:pt x="1096" y="211"/>
                  <a:pt x="1093" y="209"/>
                  <a:pt x="1090" y="209"/>
                </a:cubicBezTo>
                <a:cubicBezTo>
                  <a:pt x="1092" y="211"/>
                  <a:pt x="1094" y="211"/>
                  <a:pt x="1095" y="213"/>
                </a:cubicBezTo>
                <a:cubicBezTo>
                  <a:pt x="1088" y="211"/>
                  <a:pt x="1081" y="210"/>
                  <a:pt x="1074" y="207"/>
                </a:cubicBezTo>
                <a:cubicBezTo>
                  <a:pt x="1075" y="206"/>
                  <a:pt x="1071" y="203"/>
                  <a:pt x="1066" y="202"/>
                </a:cubicBezTo>
                <a:cubicBezTo>
                  <a:pt x="1062" y="200"/>
                  <a:pt x="1056" y="199"/>
                  <a:pt x="1054" y="199"/>
                </a:cubicBezTo>
                <a:cubicBezTo>
                  <a:pt x="1057" y="201"/>
                  <a:pt x="1061" y="202"/>
                  <a:pt x="1064" y="204"/>
                </a:cubicBezTo>
                <a:cubicBezTo>
                  <a:pt x="1066" y="205"/>
                  <a:pt x="1068" y="206"/>
                  <a:pt x="1070" y="207"/>
                </a:cubicBezTo>
                <a:cubicBezTo>
                  <a:pt x="1073" y="208"/>
                  <a:pt x="1075" y="209"/>
                  <a:pt x="1077" y="210"/>
                </a:cubicBezTo>
                <a:cubicBezTo>
                  <a:pt x="1081" y="212"/>
                  <a:pt x="1085" y="213"/>
                  <a:pt x="1089" y="215"/>
                </a:cubicBezTo>
                <a:cubicBezTo>
                  <a:pt x="1093" y="216"/>
                  <a:pt x="1097" y="217"/>
                  <a:pt x="1101" y="218"/>
                </a:cubicBezTo>
                <a:cubicBezTo>
                  <a:pt x="1101" y="219"/>
                  <a:pt x="1098" y="218"/>
                  <a:pt x="1096" y="218"/>
                </a:cubicBezTo>
                <a:cubicBezTo>
                  <a:pt x="1103" y="221"/>
                  <a:pt x="1117" y="229"/>
                  <a:pt x="1119" y="226"/>
                </a:cubicBezTo>
                <a:cubicBezTo>
                  <a:pt x="1124" y="227"/>
                  <a:pt x="1121" y="229"/>
                  <a:pt x="1123" y="230"/>
                </a:cubicBezTo>
                <a:cubicBezTo>
                  <a:pt x="1126" y="231"/>
                  <a:pt x="1129" y="233"/>
                  <a:pt x="1132" y="234"/>
                </a:cubicBezTo>
                <a:cubicBezTo>
                  <a:pt x="1135" y="235"/>
                  <a:pt x="1138" y="237"/>
                  <a:pt x="1140" y="238"/>
                </a:cubicBezTo>
                <a:cubicBezTo>
                  <a:pt x="1143" y="239"/>
                  <a:pt x="1146" y="241"/>
                  <a:pt x="1149" y="242"/>
                </a:cubicBezTo>
                <a:cubicBezTo>
                  <a:pt x="1152" y="243"/>
                  <a:pt x="1155" y="245"/>
                  <a:pt x="1159" y="246"/>
                </a:cubicBezTo>
                <a:cubicBezTo>
                  <a:pt x="1167" y="252"/>
                  <a:pt x="1174" y="257"/>
                  <a:pt x="1182" y="262"/>
                </a:cubicBezTo>
                <a:cubicBezTo>
                  <a:pt x="1190" y="268"/>
                  <a:pt x="1198" y="273"/>
                  <a:pt x="1207" y="277"/>
                </a:cubicBezTo>
                <a:cubicBezTo>
                  <a:pt x="1210" y="279"/>
                  <a:pt x="1212" y="281"/>
                  <a:pt x="1215" y="283"/>
                </a:cubicBezTo>
                <a:cubicBezTo>
                  <a:pt x="1217" y="285"/>
                  <a:pt x="1220" y="287"/>
                  <a:pt x="1223" y="289"/>
                </a:cubicBezTo>
                <a:cubicBezTo>
                  <a:pt x="1229" y="293"/>
                  <a:pt x="1234" y="296"/>
                  <a:pt x="1238" y="298"/>
                </a:cubicBezTo>
                <a:cubicBezTo>
                  <a:pt x="1242" y="302"/>
                  <a:pt x="1247" y="307"/>
                  <a:pt x="1253" y="312"/>
                </a:cubicBezTo>
                <a:cubicBezTo>
                  <a:pt x="1257" y="314"/>
                  <a:pt x="1260" y="317"/>
                  <a:pt x="1263" y="319"/>
                </a:cubicBezTo>
                <a:cubicBezTo>
                  <a:pt x="1266" y="322"/>
                  <a:pt x="1270" y="325"/>
                  <a:pt x="1273" y="328"/>
                </a:cubicBezTo>
                <a:cubicBezTo>
                  <a:pt x="1276" y="331"/>
                  <a:pt x="1280" y="334"/>
                  <a:pt x="1283" y="337"/>
                </a:cubicBezTo>
                <a:cubicBezTo>
                  <a:pt x="1285" y="339"/>
                  <a:pt x="1285" y="339"/>
                  <a:pt x="1285" y="339"/>
                </a:cubicBezTo>
                <a:cubicBezTo>
                  <a:pt x="1288" y="341"/>
                  <a:pt x="1288" y="341"/>
                  <a:pt x="1288" y="341"/>
                </a:cubicBezTo>
                <a:cubicBezTo>
                  <a:pt x="1289" y="343"/>
                  <a:pt x="1291" y="345"/>
                  <a:pt x="1292" y="346"/>
                </a:cubicBezTo>
                <a:cubicBezTo>
                  <a:pt x="1295" y="350"/>
                  <a:pt x="1298" y="353"/>
                  <a:pt x="1300" y="356"/>
                </a:cubicBezTo>
                <a:cubicBezTo>
                  <a:pt x="1303" y="360"/>
                  <a:pt x="1305" y="363"/>
                  <a:pt x="1307" y="367"/>
                </a:cubicBezTo>
                <a:cubicBezTo>
                  <a:pt x="1307" y="357"/>
                  <a:pt x="1321" y="380"/>
                  <a:pt x="1324" y="376"/>
                </a:cubicBezTo>
                <a:cubicBezTo>
                  <a:pt x="1326" y="378"/>
                  <a:pt x="1329" y="380"/>
                  <a:pt x="1332" y="383"/>
                </a:cubicBezTo>
                <a:cubicBezTo>
                  <a:pt x="1334" y="385"/>
                  <a:pt x="1337" y="388"/>
                  <a:pt x="1337" y="391"/>
                </a:cubicBezTo>
                <a:cubicBezTo>
                  <a:pt x="1342" y="396"/>
                  <a:pt x="1347" y="401"/>
                  <a:pt x="1351" y="406"/>
                </a:cubicBezTo>
                <a:cubicBezTo>
                  <a:pt x="1356" y="411"/>
                  <a:pt x="1359" y="417"/>
                  <a:pt x="1363" y="423"/>
                </a:cubicBezTo>
                <a:cubicBezTo>
                  <a:pt x="1365" y="425"/>
                  <a:pt x="1367" y="428"/>
                  <a:pt x="1369" y="431"/>
                </a:cubicBezTo>
                <a:cubicBezTo>
                  <a:pt x="1369" y="433"/>
                  <a:pt x="1370" y="434"/>
                  <a:pt x="1371" y="435"/>
                </a:cubicBezTo>
                <a:cubicBezTo>
                  <a:pt x="1373" y="440"/>
                  <a:pt x="1373" y="440"/>
                  <a:pt x="1373" y="440"/>
                </a:cubicBezTo>
                <a:cubicBezTo>
                  <a:pt x="1376" y="446"/>
                  <a:pt x="1379" y="452"/>
                  <a:pt x="1381" y="458"/>
                </a:cubicBezTo>
                <a:cubicBezTo>
                  <a:pt x="1384" y="460"/>
                  <a:pt x="1387" y="463"/>
                  <a:pt x="1388" y="461"/>
                </a:cubicBezTo>
                <a:cubicBezTo>
                  <a:pt x="1390" y="465"/>
                  <a:pt x="1391" y="469"/>
                  <a:pt x="1392" y="473"/>
                </a:cubicBezTo>
                <a:cubicBezTo>
                  <a:pt x="1395" y="476"/>
                  <a:pt x="1396" y="479"/>
                  <a:pt x="1398" y="483"/>
                </a:cubicBezTo>
                <a:cubicBezTo>
                  <a:pt x="1401" y="483"/>
                  <a:pt x="1402" y="487"/>
                  <a:pt x="1405" y="488"/>
                </a:cubicBezTo>
                <a:cubicBezTo>
                  <a:pt x="1405" y="486"/>
                  <a:pt x="1402" y="484"/>
                  <a:pt x="1402" y="482"/>
                </a:cubicBezTo>
                <a:cubicBezTo>
                  <a:pt x="1407" y="488"/>
                  <a:pt x="1413" y="498"/>
                  <a:pt x="1417" y="509"/>
                </a:cubicBezTo>
                <a:cubicBezTo>
                  <a:pt x="1418" y="512"/>
                  <a:pt x="1420" y="515"/>
                  <a:pt x="1421" y="517"/>
                </a:cubicBezTo>
                <a:cubicBezTo>
                  <a:pt x="1422" y="520"/>
                  <a:pt x="1422" y="523"/>
                  <a:pt x="1423" y="526"/>
                </a:cubicBezTo>
                <a:cubicBezTo>
                  <a:pt x="1425" y="531"/>
                  <a:pt x="1426" y="537"/>
                  <a:pt x="1427" y="542"/>
                </a:cubicBezTo>
                <a:cubicBezTo>
                  <a:pt x="1429" y="542"/>
                  <a:pt x="1431" y="544"/>
                  <a:pt x="1433" y="547"/>
                </a:cubicBezTo>
                <a:cubicBezTo>
                  <a:pt x="1434" y="550"/>
                  <a:pt x="1435" y="554"/>
                  <a:pt x="1436" y="558"/>
                </a:cubicBezTo>
                <a:cubicBezTo>
                  <a:pt x="1439" y="561"/>
                  <a:pt x="1442" y="565"/>
                  <a:pt x="1445" y="569"/>
                </a:cubicBezTo>
                <a:cubicBezTo>
                  <a:pt x="1447" y="573"/>
                  <a:pt x="1450" y="577"/>
                  <a:pt x="1452" y="582"/>
                </a:cubicBezTo>
                <a:cubicBezTo>
                  <a:pt x="1457" y="591"/>
                  <a:pt x="1461" y="601"/>
                  <a:pt x="1465" y="611"/>
                </a:cubicBezTo>
                <a:cubicBezTo>
                  <a:pt x="1465" y="613"/>
                  <a:pt x="1464" y="616"/>
                  <a:pt x="1464" y="619"/>
                </a:cubicBezTo>
                <a:cubicBezTo>
                  <a:pt x="1466" y="616"/>
                  <a:pt x="1469" y="629"/>
                  <a:pt x="1472" y="635"/>
                </a:cubicBezTo>
                <a:cubicBezTo>
                  <a:pt x="1471" y="635"/>
                  <a:pt x="1471" y="636"/>
                  <a:pt x="1470" y="635"/>
                </a:cubicBezTo>
                <a:cubicBezTo>
                  <a:pt x="1471" y="637"/>
                  <a:pt x="1471" y="639"/>
                  <a:pt x="1472" y="642"/>
                </a:cubicBezTo>
                <a:cubicBezTo>
                  <a:pt x="1473" y="644"/>
                  <a:pt x="1473" y="646"/>
                  <a:pt x="1474" y="648"/>
                </a:cubicBezTo>
                <a:cubicBezTo>
                  <a:pt x="1475" y="653"/>
                  <a:pt x="1476" y="657"/>
                  <a:pt x="1477" y="661"/>
                </a:cubicBezTo>
                <a:cubicBezTo>
                  <a:pt x="1478" y="666"/>
                  <a:pt x="1480" y="670"/>
                  <a:pt x="1481" y="674"/>
                </a:cubicBezTo>
                <a:cubicBezTo>
                  <a:pt x="1482" y="678"/>
                  <a:pt x="1483" y="681"/>
                  <a:pt x="1485" y="685"/>
                </a:cubicBezTo>
                <a:cubicBezTo>
                  <a:pt x="1487" y="695"/>
                  <a:pt x="1489" y="706"/>
                  <a:pt x="1491" y="718"/>
                </a:cubicBezTo>
                <a:cubicBezTo>
                  <a:pt x="1493" y="729"/>
                  <a:pt x="1496" y="739"/>
                  <a:pt x="1498" y="747"/>
                </a:cubicBezTo>
                <a:cubicBezTo>
                  <a:pt x="1498" y="754"/>
                  <a:pt x="1500" y="764"/>
                  <a:pt x="1501" y="773"/>
                </a:cubicBezTo>
                <a:cubicBezTo>
                  <a:pt x="1503" y="783"/>
                  <a:pt x="1504" y="792"/>
                  <a:pt x="1505" y="798"/>
                </a:cubicBezTo>
                <a:cubicBezTo>
                  <a:pt x="1507" y="807"/>
                  <a:pt x="1508" y="816"/>
                  <a:pt x="1509" y="825"/>
                </a:cubicBezTo>
                <a:cubicBezTo>
                  <a:pt x="1509" y="829"/>
                  <a:pt x="1510" y="833"/>
                  <a:pt x="1511" y="837"/>
                </a:cubicBezTo>
                <a:cubicBezTo>
                  <a:pt x="1511" y="839"/>
                  <a:pt x="1511" y="841"/>
                  <a:pt x="1512" y="843"/>
                </a:cubicBezTo>
                <a:cubicBezTo>
                  <a:pt x="1512" y="845"/>
                  <a:pt x="1512" y="846"/>
                  <a:pt x="1513" y="848"/>
                </a:cubicBezTo>
                <a:cubicBezTo>
                  <a:pt x="1513" y="843"/>
                  <a:pt x="1515" y="843"/>
                  <a:pt x="1516" y="841"/>
                </a:cubicBezTo>
                <a:cubicBezTo>
                  <a:pt x="1517" y="845"/>
                  <a:pt x="1515" y="848"/>
                  <a:pt x="1516" y="852"/>
                </a:cubicBezTo>
                <a:cubicBezTo>
                  <a:pt x="1517" y="849"/>
                  <a:pt x="1517" y="846"/>
                  <a:pt x="1517" y="844"/>
                </a:cubicBezTo>
                <a:cubicBezTo>
                  <a:pt x="1518" y="842"/>
                  <a:pt x="1518" y="840"/>
                  <a:pt x="1519" y="839"/>
                </a:cubicBezTo>
                <a:cubicBezTo>
                  <a:pt x="1516" y="832"/>
                  <a:pt x="1521" y="820"/>
                  <a:pt x="1518" y="818"/>
                </a:cubicBezTo>
                <a:cubicBezTo>
                  <a:pt x="1517" y="814"/>
                  <a:pt x="1520" y="812"/>
                  <a:pt x="1521" y="809"/>
                </a:cubicBezTo>
                <a:cubicBezTo>
                  <a:pt x="1520" y="800"/>
                  <a:pt x="1520" y="791"/>
                  <a:pt x="1520" y="782"/>
                </a:cubicBezTo>
                <a:cubicBezTo>
                  <a:pt x="1522" y="791"/>
                  <a:pt x="1522" y="794"/>
                  <a:pt x="1525" y="805"/>
                </a:cubicBezTo>
                <a:cubicBezTo>
                  <a:pt x="1525" y="797"/>
                  <a:pt x="1525" y="788"/>
                  <a:pt x="1525" y="779"/>
                </a:cubicBezTo>
                <a:cubicBezTo>
                  <a:pt x="1525" y="776"/>
                  <a:pt x="1525" y="774"/>
                  <a:pt x="1525" y="772"/>
                </a:cubicBezTo>
                <a:cubicBezTo>
                  <a:pt x="1524" y="769"/>
                  <a:pt x="1524" y="767"/>
                  <a:pt x="1524" y="764"/>
                </a:cubicBezTo>
                <a:cubicBezTo>
                  <a:pt x="1524" y="760"/>
                  <a:pt x="1523" y="755"/>
                  <a:pt x="1523" y="750"/>
                </a:cubicBezTo>
                <a:cubicBezTo>
                  <a:pt x="1522" y="745"/>
                  <a:pt x="1522" y="740"/>
                  <a:pt x="1521" y="735"/>
                </a:cubicBezTo>
                <a:cubicBezTo>
                  <a:pt x="1520" y="730"/>
                  <a:pt x="1520" y="725"/>
                  <a:pt x="1519" y="720"/>
                </a:cubicBezTo>
                <a:cubicBezTo>
                  <a:pt x="1518" y="715"/>
                  <a:pt x="1517" y="710"/>
                  <a:pt x="1516" y="705"/>
                </a:cubicBezTo>
                <a:cubicBezTo>
                  <a:pt x="1515" y="700"/>
                  <a:pt x="1513" y="695"/>
                  <a:pt x="1512" y="691"/>
                </a:cubicBezTo>
                <a:cubicBezTo>
                  <a:pt x="1511" y="687"/>
                  <a:pt x="1511" y="684"/>
                  <a:pt x="1512" y="680"/>
                </a:cubicBezTo>
                <a:cubicBezTo>
                  <a:pt x="1511" y="680"/>
                  <a:pt x="1510" y="680"/>
                  <a:pt x="1510" y="681"/>
                </a:cubicBezTo>
                <a:cubicBezTo>
                  <a:pt x="1509" y="677"/>
                  <a:pt x="1508" y="673"/>
                  <a:pt x="1507" y="669"/>
                </a:cubicBezTo>
                <a:cubicBezTo>
                  <a:pt x="1510" y="663"/>
                  <a:pt x="1501" y="648"/>
                  <a:pt x="1497" y="641"/>
                </a:cubicBezTo>
                <a:cubicBezTo>
                  <a:pt x="1497" y="637"/>
                  <a:pt x="1500" y="643"/>
                  <a:pt x="1502" y="646"/>
                </a:cubicBezTo>
                <a:cubicBezTo>
                  <a:pt x="1501" y="643"/>
                  <a:pt x="1501" y="637"/>
                  <a:pt x="1502" y="637"/>
                </a:cubicBezTo>
                <a:cubicBezTo>
                  <a:pt x="1505" y="643"/>
                  <a:pt x="1504" y="645"/>
                  <a:pt x="1507" y="649"/>
                </a:cubicBezTo>
                <a:cubicBezTo>
                  <a:pt x="1508" y="646"/>
                  <a:pt x="1503" y="643"/>
                  <a:pt x="1505" y="640"/>
                </a:cubicBezTo>
                <a:cubicBezTo>
                  <a:pt x="1503" y="635"/>
                  <a:pt x="1503" y="638"/>
                  <a:pt x="1502" y="634"/>
                </a:cubicBezTo>
                <a:cubicBezTo>
                  <a:pt x="1501" y="633"/>
                  <a:pt x="1500" y="631"/>
                  <a:pt x="1500" y="629"/>
                </a:cubicBezTo>
                <a:cubicBezTo>
                  <a:pt x="1502" y="629"/>
                  <a:pt x="1505" y="634"/>
                  <a:pt x="1506" y="634"/>
                </a:cubicBezTo>
                <a:cubicBezTo>
                  <a:pt x="1506" y="635"/>
                  <a:pt x="1506" y="637"/>
                  <a:pt x="1507" y="638"/>
                </a:cubicBezTo>
                <a:cubicBezTo>
                  <a:pt x="1504" y="635"/>
                  <a:pt x="1508" y="647"/>
                  <a:pt x="1509" y="652"/>
                </a:cubicBezTo>
                <a:cubicBezTo>
                  <a:pt x="1509" y="654"/>
                  <a:pt x="1508" y="653"/>
                  <a:pt x="1508" y="656"/>
                </a:cubicBezTo>
                <a:cubicBezTo>
                  <a:pt x="1510" y="662"/>
                  <a:pt x="1512" y="665"/>
                  <a:pt x="1514" y="668"/>
                </a:cubicBezTo>
                <a:cubicBezTo>
                  <a:pt x="1515" y="671"/>
                  <a:pt x="1517" y="675"/>
                  <a:pt x="1518" y="680"/>
                </a:cubicBezTo>
                <a:cubicBezTo>
                  <a:pt x="1517" y="681"/>
                  <a:pt x="1514" y="671"/>
                  <a:pt x="1512" y="668"/>
                </a:cubicBezTo>
                <a:cubicBezTo>
                  <a:pt x="1513" y="673"/>
                  <a:pt x="1515" y="683"/>
                  <a:pt x="1517" y="680"/>
                </a:cubicBezTo>
                <a:cubicBezTo>
                  <a:pt x="1517" y="687"/>
                  <a:pt x="1518" y="693"/>
                  <a:pt x="1520" y="700"/>
                </a:cubicBezTo>
                <a:cubicBezTo>
                  <a:pt x="1522" y="707"/>
                  <a:pt x="1524" y="713"/>
                  <a:pt x="1525" y="720"/>
                </a:cubicBezTo>
                <a:cubicBezTo>
                  <a:pt x="1526" y="716"/>
                  <a:pt x="1525" y="712"/>
                  <a:pt x="1524" y="708"/>
                </a:cubicBezTo>
                <a:cubicBezTo>
                  <a:pt x="1523" y="706"/>
                  <a:pt x="1522" y="703"/>
                  <a:pt x="1522" y="701"/>
                </a:cubicBezTo>
                <a:cubicBezTo>
                  <a:pt x="1521" y="699"/>
                  <a:pt x="1520" y="697"/>
                  <a:pt x="1520" y="695"/>
                </a:cubicBezTo>
                <a:cubicBezTo>
                  <a:pt x="1521" y="696"/>
                  <a:pt x="1522" y="698"/>
                  <a:pt x="1523" y="701"/>
                </a:cubicBezTo>
                <a:cubicBezTo>
                  <a:pt x="1524" y="703"/>
                  <a:pt x="1525" y="706"/>
                  <a:pt x="1525" y="709"/>
                </a:cubicBezTo>
                <a:cubicBezTo>
                  <a:pt x="1526" y="715"/>
                  <a:pt x="1527" y="721"/>
                  <a:pt x="1526" y="726"/>
                </a:cubicBezTo>
                <a:cubicBezTo>
                  <a:pt x="1529" y="736"/>
                  <a:pt x="1531" y="747"/>
                  <a:pt x="1530" y="758"/>
                </a:cubicBezTo>
                <a:cubicBezTo>
                  <a:pt x="1531" y="762"/>
                  <a:pt x="1532" y="766"/>
                  <a:pt x="1532" y="770"/>
                </a:cubicBezTo>
                <a:cubicBezTo>
                  <a:pt x="1533" y="774"/>
                  <a:pt x="1533" y="779"/>
                  <a:pt x="1534" y="783"/>
                </a:cubicBezTo>
                <a:cubicBezTo>
                  <a:pt x="1534" y="791"/>
                  <a:pt x="1535" y="800"/>
                  <a:pt x="1535" y="808"/>
                </a:cubicBezTo>
                <a:cubicBezTo>
                  <a:pt x="1535" y="816"/>
                  <a:pt x="1535" y="825"/>
                  <a:pt x="1535" y="833"/>
                </a:cubicBezTo>
                <a:cubicBezTo>
                  <a:pt x="1535" y="837"/>
                  <a:pt x="1535" y="841"/>
                  <a:pt x="1535" y="846"/>
                </a:cubicBezTo>
                <a:cubicBezTo>
                  <a:pt x="1535" y="850"/>
                  <a:pt x="1535" y="854"/>
                  <a:pt x="1535" y="858"/>
                </a:cubicBezTo>
                <a:cubicBezTo>
                  <a:pt x="1537" y="855"/>
                  <a:pt x="1537" y="851"/>
                  <a:pt x="1538" y="848"/>
                </a:cubicBezTo>
                <a:cubicBezTo>
                  <a:pt x="1539" y="844"/>
                  <a:pt x="1539" y="840"/>
                  <a:pt x="1541" y="837"/>
                </a:cubicBezTo>
                <a:cubicBezTo>
                  <a:pt x="1540" y="829"/>
                  <a:pt x="1541" y="821"/>
                  <a:pt x="1544" y="813"/>
                </a:cubicBezTo>
                <a:cubicBezTo>
                  <a:pt x="1543" y="810"/>
                  <a:pt x="1543" y="812"/>
                  <a:pt x="1542" y="810"/>
                </a:cubicBezTo>
                <a:cubicBezTo>
                  <a:pt x="1545" y="804"/>
                  <a:pt x="1543" y="798"/>
                  <a:pt x="1544" y="792"/>
                </a:cubicBezTo>
                <a:cubicBezTo>
                  <a:pt x="1545" y="789"/>
                  <a:pt x="1546" y="793"/>
                  <a:pt x="1547" y="797"/>
                </a:cubicBezTo>
                <a:cubicBezTo>
                  <a:pt x="1548" y="789"/>
                  <a:pt x="1547" y="781"/>
                  <a:pt x="1547" y="774"/>
                </a:cubicBezTo>
                <a:cubicBezTo>
                  <a:pt x="1548" y="768"/>
                  <a:pt x="1549" y="777"/>
                  <a:pt x="1550" y="773"/>
                </a:cubicBezTo>
                <a:cubicBezTo>
                  <a:pt x="1551" y="762"/>
                  <a:pt x="1547" y="756"/>
                  <a:pt x="1546" y="743"/>
                </a:cubicBezTo>
                <a:cubicBezTo>
                  <a:pt x="1548" y="739"/>
                  <a:pt x="1551" y="754"/>
                  <a:pt x="1552" y="759"/>
                </a:cubicBezTo>
                <a:cubicBezTo>
                  <a:pt x="1552" y="757"/>
                  <a:pt x="1553" y="754"/>
                  <a:pt x="1553" y="752"/>
                </a:cubicBezTo>
                <a:cubicBezTo>
                  <a:pt x="1553" y="751"/>
                  <a:pt x="1552" y="753"/>
                  <a:pt x="1552" y="753"/>
                </a:cubicBezTo>
                <a:cubicBezTo>
                  <a:pt x="1551" y="748"/>
                  <a:pt x="1552" y="744"/>
                  <a:pt x="1550" y="742"/>
                </a:cubicBezTo>
                <a:cubicBezTo>
                  <a:pt x="1551" y="739"/>
                  <a:pt x="1551" y="741"/>
                  <a:pt x="1552" y="738"/>
                </a:cubicBezTo>
                <a:cubicBezTo>
                  <a:pt x="1550" y="728"/>
                  <a:pt x="1549" y="719"/>
                  <a:pt x="1549" y="709"/>
                </a:cubicBezTo>
                <a:cubicBezTo>
                  <a:pt x="1548" y="706"/>
                  <a:pt x="1547" y="706"/>
                  <a:pt x="1546" y="709"/>
                </a:cubicBezTo>
                <a:cubicBezTo>
                  <a:pt x="1544" y="706"/>
                  <a:pt x="1544" y="703"/>
                  <a:pt x="1543" y="700"/>
                </a:cubicBezTo>
                <a:cubicBezTo>
                  <a:pt x="1545" y="697"/>
                  <a:pt x="1546" y="696"/>
                  <a:pt x="1548" y="695"/>
                </a:cubicBezTo>
                <a:cubicBezTo>
                  <a:pt x="1548" y="698"/>
                  <a:pt x="1549" y="701"/>
                  <a:pt x="1550" y="704"/>
                </a:cubicBezTo>
                <a:cubicBezTo>
                  <a:pt x="1550" y="707"/>
                  <a:pt x="1551" y="711"/>
                  <a:pt x="1552" y="714"/>
                </a:cubicBezTo>
                <a:cubicBezTo>
                  <a:pt x="1554" y="720"/>
                  <a:pt x="1556" y="725"/>
                  <a:pt x="1558" y="727"/>
                </a:cubicBezTo>
                <a:cubicBezTo>
                  <a:pt x="1559" y="734"/>
                  <a:pt x="1559" y="734"/>
                  <a:pt x="1559" y="734"/>
                </a:cubicBezTo>
                <a:cubicBezTo>
                  <a:pt x="1559" y="736"/>
                  <a:pt x="1559" y="738"/>
                  <a:pt x="1559" y="740"/>
                </a:cubicBezTo>
                <a:cubicBezTo>
                  <a:pt x="1560" y="745"/>
                  <a:pt x="1560" y="749"/>
                  <a:pt x="1561" y="754"/>
                </a:cubicBezTo>
                <a:cubicBezTo>
                  <a:pt x="1561" y="763"/>
                  <a:pt x="1562" y="772"/>
                  <a:pt x="1561" y="780"/>
                </a:cubicBezTo>
                <a:cubicBezTo>
                  <a:pt x="1564" y="776"/>
                  <a:pt x="1563" y="789"/>
                  <a:pt x="1562" y="797"/>
                </a:cubicBezTo>
                <a:cubicBezTo>
                  <a:pt x="1561" y="799"/>
                  <a:pt x="1563" y="789"/>
                  <a:pt x="1561" y="786"/>
                </a:cubicBezTo>
                <a:cubicBezTo>
                  <a:pt x="1559" y="794"/>
                  <a:pt x="1563" y="802"/>
                  <a:pt x="1563" y="810"/>
                </a:cubicBezTo>
                <a:cubicBezTo>
                  <a:pt x="1562" y="815"/>
                  <a:pt x="1561" y="806"/>
                  <a:pt x="1561" y="814"/>
                </a:cubicBezTo>
                <a:cubicBezTo>
                  <a:pt x="1564" y="816"/>
                  <a:pt x="1563" y="836"/>
                  <a:pt x="1561" y="846"/>
                </a:cubicBezTo>
                <a:cubicBezTo>
                  <a:pt x="1563" y="855"/>
                  <a:pt x="1561" y="865"/>
                  <a:pt x="1560" y="877"/>
                </a:cubicBezTo>
                <a:cubicBezTo>
                  <a:pt x="1563" y="879"/>
                  <a:pt x="1562" y="867"/>
                  <a:pt x="1563" y="863"/>
                </a:cubicBezTo>
                <a:cubicBezTo>
                  <a:pt x="1563" y="868"/>
                  <a:pt x="1564" y="877"/>
                  <a:pt x="1563" y="887"/>
                </a:cubicBezTo>
                <a:cubicBezTo>
                  <a:pt x="1562" y="897"/>
                  <a:pt x="1560" y="907"/>
                  <a:pt x="1558" y="916"/>
                </a:cubicBezTo>
                <a:cubicBezTo>
                  <a:pt x="1559" y="922"/>
                  <a:pt x="1556" y="936"/>
                  <a:pt x="1553" y="948"/>
                </a:cubicBezTo>
                <a:cubicBezTo>
                  <a:pt x="1552" y="954"/>
                  <a:pt x="1552" y="960"/>
                  <a:pt x="1551" y="965"/>
                </a:cubicBezTo>
                <a:cubicBezTo>
                  <a:pt x="1551" y="970"/>
                  <a:pt x="1551" y="973"/>
                  <a:pt x="1552" y="974"/>
                </a:cubicBezTo>
                <a:cubicBezTo>
                  <a:pt x="1549" y="985"/>
                  <a:pt x="1551" y="990"/>
                  <a:pt x="1548" y="998"/>
                </a:cubicBezTo>
                <a:cubicBezTo>
                  <a:pt x="1546" y="998"/>
                  <a:pt x="1548" y="992"/>
                  <a:pt x="1546" y="992"/>
                </a:cubicBezTo>
                <a:cubicBezTo>
                  <a:pt x="1546" y="995"/>
                  <a:pt x="1545" y="998"/>
                  <a:pt x="1545" y="1001"/>
                </a:cubicBezTo>
                <a:cubicBezTo>
                  <a:pt x="1544" y="1004"/>
                  <a:pt x="1544" y="1007"/>
                  <a:pt x="1544" y="1010"/>
                </a:cubicBezTo>
                <a:cubicBezTo>
                  <a:pt x="1543" y="1015"/>
                  <a:pt x="1542" y="1021"/>
                  <a:pt x="1542" y="1025"/>
                </a:cubicBezTo>
                <a:cubicBezTo>
                  <a:pt x="1541" y="1035"/>
                  <a:pt x="1541" y="1042"/>
                  <a:pt x="1544" y="1044"/>
                </a:cubicBezTo>
                <a:cubicBezTo>
                  <a:pt x="1546" y="1039"/>
                  <a:pt x="1551" y="1030"/>
                  <a:pt x="1552" y="1033"/>
                </a:cubicBezTo>
                <a:cubicBezTo>
                  <a:pt x="1555" y="1027"/>
                  <a:pt x="1558" y="1019"/>
                  <a:pt x="1560" y="1013"/>
                </a:cubicBezTo>
                <a:cubicBezTo>
                  <a:pt x="1563" y="1006"/>
                  <a:pt x="1566" y="1001"/>
                  <a:pt x="1569" y="1000"/>
                </a:cubicBezTo>
                <a:cubicBezTo>
                  <a:pt x="1568" y="993"/>
                  <a:pt x="1572" y="983"/>
                  <a:pt x="1570" y="981"/>
                </a:cubicBezTo>
                <a:cubicBezTo>
                  <a:pt x="1569" y="982"/>
                  <a:pt x="1569" y="985"/>
                  <a:pt x="1569" y="987"/>
                </a:cubicBezTo>
                <a:cubicBezTo>
                  <a:pt x="1567" y="989"/>
                  <a:pt x="1568" y="986"/>
                  <a:pt x="1568" y="982"/>
                </a:cubicBezTo>
                <a:cubicBezTo>
                  <a:pt x="1571" y="978"/>
                  <a:pt x="1572" y="975"/>
                  <a:pt x="1573" y="971"/>
                </a:cubicBezTo>
                <a:cubicBezTo>
                  <a:pt x="1575" y="967"/>
                  <a:pt x="1576" y="969"/>
                  <a:pt x="1575" y="973"/>
                </a:cubicBezTo>
                <a:cubicBezTo>
                  <a:pt x="1576" y="971"/>
                  <a:pt x="1577" y="970"/>
                  <a:pt x="1577" y="968"/>
                </a:cubicBezTo>
                <a:cubicBezTo>
                  <a:pt x="1577" y="967"/>
                  <a:pt x="1577" y="966"/>
                  <a:pt x="1576" y="965"/>
                </a:cubicBezTo>
                <a:cubicBezTo>
                  <a:pt x="1579" y="961"/>
                  <a:pt x="1580" y="954"/>
                  <a:pt x="1582" y="945"/>
                </a:cubicBezTo>
                <a:cubicBezTo>
                  <a:pt x="1583" y="937"/>
                  <a:pt x="1584" y="928"/>
                  <a:pt x="1584" y="921"/>
                </a:cubicBezTo>
                <a:cubicBezTo>
                  <a:pt x="1587" y="913"/>
                  <a:pt x="1588" y="904"/>
                  <a:pt x="1588" y="895"/>
                </a:cubicBezTo>
                <a:cubicBezTo>
                  <a:pt x="1588" y="893"/>
                  <a:pt x="1588" y="891"/>
                  <a:pt x="1588" y="889"/>
                </a:cubicBezTo>
                <a:cubicBezTo>
                  <a:pt x="1588" y="886"/>
                  <a:pt x="1588" y="884"/>
                  <a:pt x="1588" y="882"/>
                </a:cubicBezTo>
                <a:cubicBezTo>
                  <a:pt x="1588" y="877"/>
                  <a:pt x="1587" y="873"/>
                  <a:pt x="1587" y="868"/>
                </a:cubicBezTo>
                <a:cubicBezTo>
                  <a:pt x="1587" y="867"/>
                  <a:pt x="1588" y="866"/>
                  <a:pt x="1588" y="866"/>
                </a:cubicBezTo>
                <a:cubicBezTo>
                  <a:pt x="1592" y="873"/>
                  <a:pt x="1590" y="890"/>
                  <a:pt x="1591" y="899"/>
                </a:cubicBezTo>
                <a:cubicBezTo>
                  <a:pt x="1593" y="897"/>
                  <a:pt x="1593" y="893"/>
                  <a:pt x="1595" y="891"/>
                </a:cubicBezTo>
                <a:cubicBezTo>
                  <a:pt x="1594" y="877"/>
                  <a:pt x="1594" y="867"/>
                  <a:pt x="1595" y="856"/>
                </a:cubicBezTo>
                <a:cubicBezTo>
                  <a:pt x="1595" y="854"/>
                  <a:pt x="1595" y="851"/>
                  <a:pt x="1595" y="849"/>
                </a:cubicBezTo>
                <a:cubicBezTo>
                  <a:pt x="1595" y="846"/>
                  <a:pt x="1595" y="843"/>
                  <a:pt x="1595" y="840"/>
                </a:cubicBezTo>
                <a:cubicBezTo>
                  <a:pt x="1595" y="835"/>
                  <a:pt x="1595" y="829"/>
                  <a:pt x="1595" y="823"/>
                </a:cubicBezTo>
                <a:cubicBezTo>
                  <a:pt x="1595" y="822"/>
                  <a:pt x="1596" y="823"/>
                  <a:pt x="1596" y="821"/>
                </a:cubicBezTo>
                <a:cubicBezTo>
                  <a:pt x="1596" y="831"/>
                  <a:pt x="1597" y="845"/>
                  <a:pt x="1599" y="850"/>
                </a:cubicBezTo>
                <a:cubicBezTo>
                  <a:pt x="1601" y="846"/>
                  <a:pt x="1599" y="842"/>
                  <a:pt x="1601" y="838"/>
                </a:cubicBezTo>
                <a:cubicBezTo>
                  <a:pt x="1599" y="840"/>
                  <a:pt x="1599" y="835"/>
                  <a:pt x="1600" y="830"/>
                </a:cubicBezTo>
                <a:cubicBezTo>
                  <a:pt x="1599" y="831"/>
                  <a:pt x="1598" y="831"/>
                  <a:pt x="1597" y="829"/>
                </a:cubicBezTo>
                <a:cubicBezTo>
                  <a:pt x="1598" y="825"/>
                  <a:pt x="1598" y="818"/>
                  <a:pt x="1597" y="812"/>
                </a:cubicBezTo>
                <a:cubicBezTo>
                  <a:pt x="1597" y="807"/>
                  <a:pt x="1596" y="802"/>
                  <a:pt x="1594" y="804"/>
                </a:cubicBezTo>
                <a:cubicBezTo>
                  <a:pt x="1593" y="800"/>
                  <a:pt x="1597" y="803"/>
                  <a:pt x="1595" y="797"/>
                </a:cubicBezTo>
                <a:cubicBezTo>
                  <a:pt x="1596" y="796"/>
                  <a:pt x="1596" y="803"/>
                  <a:pt x="1598" y="800"/>
                </a:cubicBezTo>
                <a:cubicBezTo>
                  <a:pt x="1598" y="794"/>
                  <a:pt x="1595" y="789"/>
                  <a:pt x="1594" y="791"/>
                </a:cubicBezTo>
                <a:cubicBezTo>
                  <a:pt x="1593" y="787"/>
                  <a:pt x="1596" y="787"/>
                  <a:pt x="1597" y="784"/>
                </a:cubicBezTo>
                <a:cubicBezTo>
                  <a:pt x="1596" y="775"/>
                  <a:pt x="1595" y="780"/>
                  <a:pt x="1593" y="775"/>
                </a:cubicBezTo>
                <a:cubicBezTo>
                  <a:pt x="1593" y="771"/>
                  <a:pt x="1595" y="770"/>
                  <a:pt x="1595" y="773"/>
                </a:cubicBezTo>
                <a:cubicBezTo>
                  <a:pt x="1596" y="766"/>
                  <a:pt x="1593" y="768"/>
                  <a:pt x="1592" y="766"/>
                </a:cubicBezTo>
                <a:cubicBezTo>
                  <a:pt x="1593" y="764"/>
                  <a:pt x="1593" y="758"/>
                  <a:pt x="1595" y="758"/>
                </a:cubicBezTo>
                <a:cubicBezTo>
                  <a:pt x="1596" y="761"/>
                  <a:pt x="1596" y="765"/>
                  <a:pt x="1597" y="768"/>
                </a:cubicBezTo>
                <a:cubicBezTo>
                  <a:pt x="1598" y="760"/>
                  <a:pt x="1595" y="755"/>
                  <a:pt x="1593" y="756"/>
                </a:cubicBezTo>
                <a:cubicBezTo>
                  <a:pt x="1593" y="751"/>
                  <a:pt x="1593" y="745"/>
                  <a:pt x="1592" y="741"/>
                </a:cubicBezTo>
                <a:cubicBezTo>
                  <a:pt x="1591" y="736"/>
                  <a:pt x="1590" y="732"/>
                  <a:pt x="1588" y="728"/>
                </a:cubicBezTo>
                <a:cubicBezTo>
                  <a:pt x="1589" y="721"/>
                  <a:pt x="1591" y="729"/>
                  <a:pt x="1591" y="726"/>
                </a:cubicBezTo>
                <a:cubicBezTo>
                  <a:pt x="1593" y="732"/>
                  <a:pt x="1593" y="738"/>
                  <a:pt x="1594" y="744"/>
                </a:cubicBezTo>
                <a:cubicBezTo>
                  <a:pt x="1595" y="738"/>
                  <a:pt x="1597" y="738"/>
                  <a:pt x="1599" y="745"/>
                </a:cubicBezTo>
                <a:cubicBezTo>
                  <a:pt x="1600" y="741"/>
                  <a:pt x="1599" y="737"/>
                  <a:pt x="1597" y="737"/>
                </a:cubicBezTo>
                <a:cubicBezTo>
                  <a:pt x="1598" y="736"/>
                  <a:pt x="1598" y="735"/>
                  <a:pt x="1598" y="733"/>
                </a:cubicBezTo>
                <a:cubicBezTo>
                  <a:pt x="1598" y="731"/>
                  <a:pt x="1598" y="729"/>
                  <a:pt x="1599" y="728"/>
                </a:cubicBezTo>
                <a:cubicBezTo>
                  <a:pt x="1596" y="720"/>
                  <a:pt x="1596" y="712"/>
                  <a:pt x="1595" y="700"/>
                </a:cubicBezTo>
                <a:cubicBezTo>
                  <a:pt x="1596" y="698"/>
                  <a:pt x="1598" y="709"/>
                  <a:pt x="1596" y="711"/>
                </a:cubicBezTo>
                <a:cubicBezTo>
                  <a:pt x="1596" y="713"/>
                  <a:pt x="1597" y="712"/>
                  <a:pt x="1597" y="711"/>
                </a:cubicBezTo>
                <a:cubicBezTo>
                  <a:pt x="1597" y="712"/>
                  <a:pt x="1598" y="713"/>
                  <a:pt x="1598" y="714"/>
                </a:cubicBezTo>
                <a:cubicBezTo>
                  <a:pt x="1599" y="708"/>
                  <a:pt x="1597" y="702"/>
                  <a:pt x="1596" y="696"/>
                </a:cubicBezTo>
                <a:cubicBezTo>
                  <a:pt x="1597" y="693"/>
                  <a:pt x="1599" y="696"/>
                  <a:pt x="1600" y="693"/>
                </a:cubicBezTo>
                <a:cubicBezTo>
                  <a:pt x="1598" y="690"/>
                  <a:pt x="1599" y="690"/>
                  <a:pt x="1597" y="684"/>
                </a:cubicBezTo>
                <a:cubicBezTo>
                  <a:pt x="1597" y="678"/>
                  <a:pt x="1598" y="680"/>
                  <a:pt x="1599" y="677"/>
                </a:cubicBezTo>
                <a:cubicBezTo>
                  <a:pt x="1598" y="673"/>
                  <a:pt x="1597" y="674"/>
                  <a:pt x="1596" y="672"/>
                </a:cubicBezTo>
                <a:cubicBezTo>
                  <a:pt x="1596" y="668"/>
                  <a:pt x="1598" y="672"/>
                  <a:pt x="1598" y="666"/>
                </a:cubicBezTo>
                <a:cubicBezTo>
                  <a:pt x="1597" y="661"/>
                  <a:pt x="1596" y="657"/>
                  <a:pt x="1595" y="652"/>
                </a:cubicBezTo>
                <a:cubicBezTo>
                  <a:pt x="1594" y="648"/>
                  <a:pt x="1594" y="643"/>
                  <a:pt x="1593" y="639"/>
                </a:cubicBezTo>
                <a:cubicBezTo>
                  <a:pt x="1594" y="635"/>
                  <a:pt x="1594" y="642"/>
                  <a:pt x="1597" y="646"/>
                </a:cubicBezTo>
                <a:cubicBezTo>
                  <a:pt x="1597" y="642"/>
                  <a:pt x="1594" y="637"/>
                  <a:pt x="1595" y="633"/>
                </a:cubicBezTo>
                <a:cubicBezTo>
                  <a:pt x="1594" y="633"/>
                  <a:pt x="1593" y="629"/>
                  <a:pt x="1593" y="631"/>
                </a:cubicBezTo>
                <a:cubicBezTo>
                  <a:pt x="1592" y="626"/>
                  <a:pt x="1591" y="620"/>
                  <a:pt x="1590" y="615"/>
                </a:cubicBezTo>
                <a:cubicBezTo>
                  <a:pt x="1588" y="609"/>
                  <a:pt x="1587" y="604"/>
                  <a:pt x="1585" y="598"/>
                </a:cubicBezTo>
                <a:cubicBezTo>
                  <a:pt x="1582" y="587"/>
                  <a:pt x="1579" y="576"/>
                  <a:pt x="1576" y="566"/>
                </a:cubicBezTo>
                <a:cubicBezTo>
                  <a:pt x="1575" y="564"/>
                  <a:pt x="1575" y="567"/>
                  <a:pt x="1575" y="569"/>
                </a:cubicBezTo>
                <a:cubicBezTo>
                  <a:pt x="1573" y="565"/>
                  <a:pt x="1571" y="562"/>
                  <a:pt x="1570" y="559"/>
                </a:cubicBezTo>
                <a:cubicBezTo>
                  <a:pt x="1573" y="555"/>
                  <a:pt x="1570" y="548"/>
                  <a:pt x="1567" y="540"/>
                </a:cubicBezTo>
                <a:cubicBezTo>
                  <a:pt x="1563" y="532"/>
                  <a:pt x="1558" y="524"/>
                  <a:pt x="1557" y="518"/>
                </a:cubicBezTo>
                <a:cubicBezTo>
                  <a:pt x="1560" y="519"/>
                  <a:pt x="1563" y="524"/>
                  <a:pt x="1566" y="529"/>
                </a:cubicBezTo>
                <a:cubicBezTo>
                  <a:pt x="1567" y="532"/>
                  <a:pt x="1568" y="535"/>
                  <a:pt x="1570" y="538"/>
                </a:cubicBezTo>
                <a:cubicBezTo>
                  <a:pt x="1571" y="542"/>
                  <a:pt x="1572" y="545"/>
                  <a:pt x="1574" y="548"/>
                </a:cubicBezTo>
                <a:cubicBezTo>
                  <a:pt x="1573" y="544"/>
                  <a:pt x="1572" y="541"/>
                  <a:pt x="1571" y="538"/>
                </a:cubicBezTo>
                <a:cubicBezTo>
                  <a:pt x="1570" y="535"/>
                  <a:pt x="1569" y="533"/>
                  <a:pt x="1570" y="531"/>
                </a:cubicBezTo>
                <a:cubicBezTo>
                  <a:pt x="1568" y="528"/>
                  <a:pt x="1566" y="526"/>
                  <a:pt x="1565" y="523"/>
                </a:cubicBezTo>
                <a:cubicBezTo>
                  <a:pt x="1564" y="519"/>
                  <a:pt x="1565" y="520"/>
                  <a:pt x="1565" y="518"/>
                </a:cubicBezTo>
                <a:cubicBezTo>
                  <a:pt x="1567" y="522"/>
                  <a:pt x="1570" y="526"/>
                  <a:pt x="1570" y="530"/>
                </a:cubicBezTo>
                <a:cubicBezTo>
                  <a:pt x="1571" y="527"/>
                  <a:pt x="1572" y="533"/>
                  <a:pt x="1574" y="534"/>
                </a:cubicBezTo>
                <a:cubicBezTo>
                  <a:pt x="1575" y="526"/>
                  <a:pt x="1566" y="521"/>
                  <a:pt x="1567" y="513"/>
                </a:cubicBezTo>
                <a:cubicBezTo>
                  <a:pt x="1565" y="510"/>
                  <a:pt x="1562" y="507"/>
                  <a:pt x="1560" y="504"/>
                </a:cubicBezTo>
                <a:cubicBezTo>
                  <a:pt x="1558" y="501"/>
                  <a:pt x="1555" y="498"/>
                  <a:pt x="1553" y="496"/>
                </a:cubicBezTo>
                <a:cubicBezTo>
                  <a:pt x="1552" y="490"/>
                  <a:pt x="1554" y="492"/>
                  <a:pt x="1556" y="495"/>
                </a:cubicBezTo>
                <a:cubicBezTo>
                  <a:pt x="1557" y="490"/>
                  <a:pt x="1553" y="485"/>
                  <a:pt x="1552" y="480"/>
                </a:cubicBezTo>
                <a:cubicBezTo>
                  <a:pt x="1551" y="482"/>
                  <a:pt x="1549" y="481"/>
                  <a:pt x="1546" y="475"/>
                </a:cubicBezTo>
                <a:cubicBezTo>
                  <a:pt x="1547" y="478"/>
                  <a:pt x="1549" y="481"/>
                  <a:pt x="1549" y="484"/>
                </a:cubicBezTo>
                <a:cubicBezTo>
                  <a:pt x="1546" y="480"/>
                  <a:pt x="1544" y="475"/>
                  <a:pt x="1543" y="470"/>
                </a:cubicBezTo>
                <a:cubicBezTo>
                  <a:pt x="1540" y="466"/>
                  <a:pt x="1537" y="462"/>
                  <a:pt x="1534" y="458"/>
                </a:cubicBezTo>
                <a:cubicBezTo>
                  <a:pt x="1535" y="455"/>
                  <a:pt x="1537" y="460"/>
                  <a:pt x="1533" y="451"/>
                </a:cubicBezTo>
                <a:cubicBezTo>
                  <a:pt x="1531" y="444"/>
                  <a:pt x="1537" y="453"/>
                  <a:pt x="1535" y="447"/>
                </a:cubicBezTo>
                <a:cubicBezTo>
                  <a:pt x="1530" y="446"/>
                  <a:pt x="1528" y="438"/>
                  <a:pt x="1521" y="431"/>
                </a:cubicBezTo>
                <a:cubicBezTo>
                  <a:pt x="1517" y="422"/>
                  <a:pt x="1513" y="414"/>
                  <a:pt x="1510" y="405"/>
                </a:cubicBezTo>
                <a:cubicBezTo>
                  <a:pt x="1503" y="401"/>
                  <a:pt x="1498" y="393"/>
                  <a:pt x="1491" y="385"/>
                </a:cubicBezTo>
                <a:cubicBezTo>
                  <a:pt x="1489" y="379"/>
                  <a:pt x="1496" y="389"/>
                  <a:pt x="1496" y="387"/>
                </a:cubicBezTo>
                <a:cubicBezTo>
                  <a:pt x="1492" y="381"/>
                  <a:pt x="1487" y="375"/>
                  <a:pt x="1483" y="371"/>
                </a:cubicBezTo>
                <a:cubicBezTo>
                  <a:pt x="1478" y="366"/>
                  <a:pt x="1473" y="363"/>
                  <a:pt x="1470" y="361"/>
                </a:cubicBezTo>
                <a:cubicBezTo>
                  <a:pt x="1477" y="373"/>
                  <a:pt x="1484" y="375"/>
                  <a:pt x="1490" y="382"/>
                </a:cubicBezTo>
                <a:cubicBezTo>
                  <a:pt x="1490" y="385"/>
                  <a:pt x="1490" y="385"/>
                  <a:pt x="1488" y="384"/>
                </a:cubicBezTo>
                <a:cubicBezTo>
                  <a:pt x="1490" y="388"/>
                  <a:pt x="1495" y="392"/>
                  <a:pt x="1494" y="389"/>
                </a:cubicBezTo>
                <a:cubicBezTo>
                  <a:pt x="1495" y="392"/>
                  <a:pt x="1496" y="395"/>
                  <a:pt x="1499" y="399"/>
                </a:cubicBezTo>
                <a:cubicBezTo>
                  <a:pt x="1502" y="403"/>
                  <a:pt x="1504" y="407"/>
                  <a:pt x="1507" y="411"/>
                </a:cubicBezTo>
                <a:cubicBezTo>
                  <a:pt x="1513" y="419"/>
                  <a:pt x="1519" y="428"/>
                  <a:pt x="1521" y="437"/>
                </a:cubicBezTo>
                <a:cubicBezTo>
                  <a:pt x="1517" y="433"/>
                  <a:pt x="1511" y="426"/>
                  <a:pt x="1507" y="418"/>
                </a:cubicBezTo>
                <a:cubicBezTo>
                  <a:pt x="1502" y="410"/>
                  <a:pt x="1498" y="402"/>
                  <a:pt x="1494" y="395"/>
                </a:cubicBezTo>
                <a:cubicBezTo>
                  <a:pt x="1489" y="392"/>
                  <a:pt x="1484" y="386"/>
                  <a:pt x="1479" y="378"/>
                </a:cubicBezTo>
                <a:cubicBezTo>
                  <a:pt x="1478" y="376"/>
                  <a:pt x="1477" y="375"/>
                  <a:pt x="1475" y="373"/>
                </a:cubicBezTo>
                <a:cubicBezTo>
                  <a:pt x="1474" y="371"/>
                  <a:pt x="1473" y="369"/>
                  <a:pt x="1471" y="367"/>
                </a:cubicBezTo>
                <a:cubicBezTo>
                  <a:pt x="1469" y="363"/>
                  <a:pt x="1466" y="358"/>
                  <a:pt x="1463" y="354"/>
                </a:cubicBezTo>
                <a:cubicBezTo>
                  <a:pt x="1468" y="358"/>
                  <a:pt x="1472" y="360"/>
                  <a:pt x="1475" y="359"/>
                </a:cubicBezTo>
                <a:cubicBezTo>
                  <a:pt x="1471" y="356"/>
                  <a:pt x="1470" y="353"/>
                  <a:pt x="1466" y="350"/>
                </a:cubicBezTo>
                <a:cubicBezTo>
                  <a:pt x="1465" y="343"/>
                  <a:pt x="1462" y="339"/>
                  <a:pt x="1458" y="336"/>
                </a:cubicBezTo>
                <a:cubicBezTo>
                  <a:pt x="1455" y="332"/>
                  <a:pt x="1452" y="329"/>
                  <a:pt x="1450" y="323"/>
                </a:cubicBezTo>
                <a:cubicBezTo>
                  <a:pt x="1440" y="312"/>
                  <a:pt x="1443" y="316"/>
                  <a:pt x="1434" y="306"/>
                </a:cubicBezTo>
                <a:cubicBezTo>
                  <a:pt x="1436" y="309"/>
                  <a:pt x="1433" y="306"/>
                  <a:pt x="1433" y="308"/>
                </a:cubicBezTo>
                <a:cubicBezTo>
                  <a:pt x="1430" y="305"/>
                  <a:pt x="1428" y="301"/>
                  <a:pt x="1425" y="299"/>
                </a:cubicBezTo>
                <a:cubicBezTo>
                  <a:pt x="1422" y="293"/>
                  <a:pt x="1428" y="299"/>
                  <a:pt x="1430" y="303"/>
                </a:cubicBezTo>
                <a:cubicBezTo>
                  <a:pt x="1431" y="300"/>
                  <a:pt x="1419" y="288"/>
                  <a:pt x="1417" y="289"/>
                </a:cubicBezTo>
                <a:cubicBezTo>
                  <a:pt x="1415" y="287"/>
                  <a:pt x="1413" y="285"/>
                  <a:pt x="1411" y="282"/>
                </a:cubicBezTo>
                <a:cubicBezTo>
                  <a:pt x="1409" y="280"/>
                  <a:pt x="1408" y="278"/>
                  <a:pt x="1407" y="275"/>
                </a:cubicBezTo>
                <a:cubicBezTo>
                  <a:pt x="1401" y="268"/>
                  <a:pt x="1392" y="264"/>
                  <a:pt x="1388" y="257"/>
                </a:cubicBezTo>
                <a:cubicBezTo>
                  <a:pt x="1386" y="251"/>
                  <a:pt x="1394" y="257"/>
                  <a:pt x="1399" y="259"/>
                </a:cubicBezTo>
                <a:cubicBezTo>
                  <a:pt x="1391" y="251"/>
                  <a:pt x="1386" y="249"/>
                  <a:pt x="1376" y="238"/>
                </a:cubicBezTo>
                <a:cubicBezTo>
                  <a:pt x="1373" y="233"/>
                  <a:pt x="1376" y="235"/>
                  <a:pt x="1371" y="230"/>
                </a:cubicBezTo>
                <a:cubicBezTo>
                  <a:pt x="1366" y="228"/>
                  <a:pt x="1377" y="238"/>
                  <a:pt x="1372" y="235"/>
                </a:cubicBezTo>
                <a:cubicBezTo>
                  <a:pt x="1375" y="238"/>
                  <a:pt x="1378" y="242"/>
                  <a:pt x="1382" y="245"/>
                </a:cubicBezTo>
                <a:cubicBezTo>
                  <a:pt x="1382" y="246"/>
                  <a:pt x="1382" y="246"/>
                  <a:pt x="1382" y="247"/>
                </a:cubicBezTo>
                <a:cubicBezTo>
                  <a:pt x="1383" y="248"/>
                  <a:pt x="1384" y="249"/>
                  <a:pt x="1387" y="252"/>
                </a:cubicBezTo>
                <a:cubicBezTo>
                  <a:pt x="1387" y="254"/>
                  <a:pt x="1385" y="252"/>
                  <a:pt x="1383" y="251"/>
                </a:cubicBezTo>
                <a:cubicBezTo>
                  <a:pt x="1380" y="248"/>
                  <a:pt x="1380" y="244"/>
                  <a:pt x="1377" y="241"/>
                </a:cubicBezTo>
                <a:cubicBezTo>
                  <a:pt x="1376" y="242"/>
                  <a:pt x="1373" y="240"/>
                  <a:pt x="1374" y="241"/>
                </a:cubicBezTo>
                <a:cubicBezTo>
                  <a:pt x="1370" y="238"/>
                  <a:pt x="1367" y="234"/>
                  <a:pt x="1364" y="230"/>
                </a:cubicBezTo>
                <a:cubicBezTo>
                  <a:pt x="1363" y="228"/>
                  <a:pt x="1364" y="229"/>
                  <a:pt x="1367" y="231"/>
                </a:cubicBezTo>
                <a:cubicBezTo>
                  <a:pt x="1369" y="233"/>
                  <a:pt x="1367" y="233"/>
                  <a:pt x="1369" y="235"/>
                </a:cubicBezTo>
                <a:cubicBezTo>
                  <a:pt x="1370" y="235"/>
                  <a:pt x="1373" y="236"/>
                  <a:pt x="1371" y="232"/>
                </a:cubicBezTo>
                <a:cubicBezTo>
                  <a:pt x="1366" y="229"/>
                  <a:pt x="1362" y="227"/>
                  <a:pt x="1358" y="223"/>
                </a:cubicBezTo>
                <a:cubicBezTo>
                  <a:pt x="1353" y="220"/>
                  <a:pt x="1349" y="217"/>
                  <a:pt x="1345" y="214"/>
                </a:cubicBezTo>
                <a:cubicBezTo>
                  <a:pt x="1341" y="211"/>
                  <a:pt x="1337" y="208"/>
                  <a:pt x="1333" y="205"/>
                </a:cubicBezTo>
                <a:cubicBezTo>
                  <a:pt x="1329" y="202"/>
                  <a:pt x="1325" y="199"/>
                  <a:pt x="1320" y="196"/>
                </a:cubicBezTo>
                <a:cubicBezTo>
                  <a:pt x="1319" y="194"/>
                  <a:pt x="1318" y="192"/>
                  <a:pt x="1319" y="193"/>
                </a:cubicBezTo>
                <a:cubicBezTo>
                  <a:pt x="1317" y="193"/>
                  <a:pt x="1304" y="184"/>
                  <a:pt x="1296" y="178"/>
                </a:cubicBezTo>
                <a:cubicBezTo>
                  <a:pt x="1296" y="175"/>
                  <a:pt x="1310" y="185"/>
                  <a:pt x="1310" y="184"/>
                </a:cubicBezTo>
                <a:cubicBezTo>
                  <a:pt x="1311" y="188"/>
                  <a:pt x="1315" y="190"/>
                  <a:pt x="1311" y="185"/>
                </a:cubicBezTo>
                <a:cubicBezTo>
                  <a:pt x="1308" y="182"/>
                  <a:pt x="1304" y="180"/>
                  <a:pt x="1301" y="177"/>
                </a:cubicBezTo>
                <a:cubicBezTo>
                  <a:pt x="1299" y="176"/>
                  <a:pt x="1298" y="175"/>
                  <a:pt x="1296" y="174"/>
                </a:cubicBezTo>
                <a:cubicBezTo>
                  <a:pt x="1294" y="173"/>
                  <a:pt x="1293" y="172"/>
                  <a:pt x="1291" y="171"/>
                </a:cubicBezTo>
                <a:cubicBezTo>
                  <a:pt x="1285" y="166"/>
                  <a:pt x="1279" y="162"/>
                  <a:pt x="1274" y="158"/>
                </a:cubicBezTo>
                <a:cubicBezTo>
                  <a:pt x="1272" y="153"/>
                  <a:pt x="1288" y="166"/>
                  <a:pt x="1289" y="164"/>
                </a:cubicBezTo>
                <a:cubicBezTo>
                  <a:pt x="1285" y="160"/>
                  <a:pt x="1284" y="159"/>
                  <a:pt x="1280" y="158"/>
                </a:cubicBezTo>
                <a:cubicBezTo>
                  <a:pt x="1277" y="155"/>
                  <a:pt x="1272" y="151"/>
                  <a:pt x="1267" y="148"/>
                </a:cubicBezTo>
                <a:cubicBezTo>
                  <a:pt x="1261" y="144"/>
                  <a:pt x="1255" y="141"/>
                  <a:pt x="1249" y="137"/>
                </a:cubicBezTo>
                <a:cubicBezTo>
                  <a:pt x="1243" y="134"/>
                  <a:pt x="1237" y="130"/>
                  <a:pt x="1231" y="127"/>
                </a:cubicBezTo>
                <a:cubicBezTo>
                  <a:pt x="1225" y="124"/>
                  <a:pt x="1220" y="122"/>
                  <a:pt x="1215" y="119"/>
                </a:cubicBezTo>
                <a:cubicBezTo>
                  <a:pt x="1212" y="116"/>
                  <a:pt x="1227" y="124"/>
                  <a:pt x="1220" y="118"/>
                </a:cubicBezTo>
                <a:cubicBezTo>
                  <a:pt x="1216" y="119"/>
                  <a:pt x="1210" y="115"/>
                  <a:pt x="1204" y="112"/>
                </a:cubicBezTo>
                <a:cubicBezTo>
                  <a:pt x="1207" y="115"/>
                  <a:pt x="1211" y="118"/>
                  <a:pt x="1215" y="120"/>
                </a:cubicBezTo>
                <a:cubicBezTo>
                  <a:pt x="1215" y="120"/>
                  <a:pt x="1214" y="120"/>
                  <a:pt x="1215" y="121"/>
                </a:cubicBezTo>
                <a:cubicBezTo>
                  <a:pt x="1211" y="120"/>
                  <a:pt x="1207" y="117"/>
                  <a:pt x="1204" y="114"/>
                </a:cubicBezTo>
                <a:cubicBezTo>
                  <a:pt x="1202" y="113"/>
                  <a:pt x="1200" y="112"/>
                  <a:pt x="1198" y="111"/>
                </a:cubicBezTo>
                <a:cubicBezTo>
                  <a:pt x="1196" y="110"/>
                  <a:pt x="1194" y="109"/>
                  <a:pt x="1192" y="108"/>
                </a:cubicBezTo>
                <a:cubicBezTo>
                  <a:pt x="1189" y="107"/>
                  <a:pt x="1191" y="107"/>
                  <a:pt x="1189" y="105"/>
                </a:cubicBezTo>
                <a:cubicBezTo>
                  <a:pt x="1182" y="103"/>
                  <a:pt x="1177" y="98"/>
                  <a:pt x="1170" y="96"/>
                </a:cubicBezTo>
                <a:cubicBezTo>
                  <a:pt x="1168" y="94"/>
                  <a:pt x="1168" y="93"/>
                  <a:pt x="1170" y="93"/>
                </a:cubicBezTo>
                <a:cubicBezTo>
                  <a:pt x="1167" y="91"/>
                  <a:pt x="1163" y="91"/>
                  <a:pt x="1161" y="88"/>
                </a:cubicBezTo>
                <a:cubicBezTo>
                  <a:pt x="1158" y="87"/>
                  <a:pt x="1159" y="88"/>
                  <a:pt x="1160" y="89"/>
                </a:cubicBezTo>
                <a:cubicBezTo>
                  <a:pt x="1148" y="83"/>
                  <a:pt x="1138" y="78"/>
                  <a:pt x="1127" y="73"/>
                </a:cubicBezTo>
                <a:cubicBezTo>
                  <a:pt x="1116" y="69"/>
                  <a:pt x="1106" y="64"/>
                  <a:pt x="1093" y="59"/>
                </a:cubicBezTo>
                <a:cubicBezTo>
                  <a:pt x="1092" y="58"/>
                  <a:pt x="1093" y="58"/>
                  <a:pt x="1097" y="59"/>
                </a:cubicBezTo>
                <a:cubicBezTo>
                  <a:pt x="1095" y="58"/>
                  <a:pt x="1093" y="57"/>
                  <a:pt x="1091" y="56"/>
                </a:cubicBezTo>
                <a:cubicBezTo>
                  <a:pt x="1089" y="55"/>
                  <a:pt x="1087" y="55"/>
                  <a:pt x="1085" y="54"/>
                </a:cubicBezTo>
                <a:cubicBezTo>
                  <a:pt x="1077" y="52"/>
                  <a:pt x="1087" y="57"/>
                  <a:pt x="1080" y="56"/>
                </a:cubicBezTo>
                <a:cubicBezTo>
                  <a:pt x="1075" y="52"/>
                  <a:pt x="1068" y="50"/>
                  <a:pt x="1060" y="49"/>
                </a:cubicBezTo>
                <a:cubicBezTo>
                  <a:pt x="1057" y="47"/>
                  <a:pt x="1061" y="47"/>
                  <a:pt x="1056" y="44"/>
                </a:cubicBezTo>
                <a:cubicBezTo>
                  <a:pt x="1053" y="44"/>
                  <a:pt x="1056" y="47"/>
                  <a:pt x="1053" y="46"/>
                </a:cubicBezTo>
                <a:cubicBezTo>
                  <a:pt x="1047" y="42"/>
                  <a:pt x="1047" y="45"/>
                  <a:pt x="1036" y="42"/>
                </a:cubicBezTo>
                <a:cubicBezTo>
                  <a:pt x="1033" y="40"/>
                  <a:pt x="1036" y="40"/>
                  <a:pt x="1032" y="37"/>
                </a:cubicBezTo>
                <a:cubicBezTo>
                  <a:pt x="1030" y="38"/>
                  <a:pt x="1030" y="38"/>
                  <a:pt x="1032" y="40"/>
                </a:cubicBezTo>
                <a:cubicBezTo>
                  <a:pt x="1027" y="39"/>
                  <a:pt x="1021" y="36"/>
                  <a:pt x="1015" y="34"/>
                </a:cubicBezTo>
                <a:cubicBezTo>
                  <a:pt x="1009" y="31"/>
                  <a:pt x="1005" y="29"/>
                  <a:pt x="1006" y="27"/>
                </a:cubicBezTo>
                <a:cubicBezTo>
                  <a:pt x="992" y="25"/>
                  <a:pt x="1016" y="32"/>
                  <a:pt x="1006" y="33"/>
                </a:cubicBezTo>
                <a:cubicBezTo>
                  <a:pt x="1001" y="31"/>
                  <a:pt x="1003" y="31"/>
                  <a:pt x="997" y="28"/>
                </a:cubicBezTo>
                <a:cubicBezTo>
                  <a:pt x="990" y="28"/>
                  <a:pt x="983" y="24"/>
                  <a:pt x="979" y="26"/>
                </a:cubicBezTo>
                <a:cubicBezTo>
                  <a:pt x="976" y="25"/>
                  <a:pt x="972" y="25"/>
                  <a:pt x="969" y="24"/>
                </a:cubicBezTo>
                <a:cubicBezTo>
                  <a:pt x="967" y="23"/>
                  <a:pt x="964" y="22"/>
                  <a:pt x="964" y="21"/>
                </a:cubicBezTo>
                <a:cubicBezTo>
                  <a:pt x="961" y="21"/>
                  <a:pt x="958" y="21"/>
                  <a:pt x="956" y="21"/>
                </a:cubicBezTo>
                <a:cubicBezTo>
                  <a:pt x="960" y="24"/>
                  <a:pt x="958" y="20"/>
                  <a:pt x="963" y="23"/>
                </a:cubicBezTo>
                <a:cubicBezTo>
                  <a:pt x="960" y="24"/>
                  <a:pt x="954" y="23"/>
                  <a:pt x="947" y="21"/>
                </a:cubicBezTo>
                <a:cubicBezTo>
                  <a:pt x="943" y="21"/>
                  <a:pt x="939" y="20"/>
                  <a:pt x="935" y="19"/>
                </a:cubicBezTo>
                <a:cubicBezTo>
                  <a:pt x="931" y="19"/>
                  <a:pt x="927" y="18"/>
                  <a:pt x="924" y="18"/>
                </a:cubicBezTo>
                <a:cubicBezTo>
                  <a:pt x="927" y="17"/>
                  <a:pt x="926" y="15"/>
                  <a:pt x="933" y="16"/>
                </a:cubicBezTo>
                <a:cubicBezTo>
                  <a:pt x="923" y="12"/>
                  <a:pt x="920" y="17"/>
                  <a:pt x="910" y="16"/>
                </a:cubicBezTo>
                <a:cubicBezTo>
                  <a:pt x="907" y="14"/>
                  <a:pt x="903" y="13"/>
                  <a:pt x="900" y="13"/>
                </a:cubicBezTo>
                <a:cubicBezTo>
                  <a:pt x="896" y="13"/>
                  <a:pt x="892" y="14"/>
                  <a:pt x="889" y="14"/>
                </a:cubicBezTo>
                <a:cubicBezTo>
                  <a:pt x="881" y="10"/>
                  <a:pt x="873" y="11"/>
                  <a:pt x="864" y="10"/>
                </a:cubicBezTo>
                <a:cubicBezTo>
                  <a:pt x="862" y="8"/>
                  <a:pt x="872" y="10"/>
                  <a:pt x="875" y="9"/>
                </a:cubicBezTo>
                <a:cubicBezTo>
                  <a:pt x="872" y="8"/>
                  <a:pt x="880" y="7"/>
                  <a:pt x="877" y="6"/>
                </a:cubicBezTo>
                <a:cubicBezTo>
                  <a:pt x="873" y="7"/>
                  <a:pt x="868" y="7"/>
                  <a:pt x="863" y="7"/>
                </a:cubicBezTo>
                <a:cubicBezTo>
                  <a:pt x="858" y="7"/>
                  <a:pt x="853" y="8"/>
                  <a:pt x="849" y="9"/>
                </a:cubicBezTo>
                <a:cubicBezTo>
                  <a:pt x="847" y="8"/>
                  <a:pt x="844" y="9"/>
                  <a:pt x="838" y="7"/>
                </a:cubicBezTo>
                <a:cubicBezTo>
                  <a:pt x="835" y="5"/>
                  <a:pt x="856" y="8"/>
                  <a:pt x="845" y="4"/>
                </a:cubicBezTo>
                <a:cubicBezTo>
                  <a:pt x="849" y="3"/>
                  <a:pt x="853" y="6"/>
                  <a:pt x="858" y="4"/>
                </a:cubicBezTo>
                <a:cubicBezTo>
                  <a:pt x="854" y="2"/>
                  <a:pt x="841" y="5"/>
                  <a:pt x="842" y="2"/>
                </a:cubicBezTo>
                <a:cubicBezTo>
                  <a:pt x="837" y="3"/>
                  <a:pt x="832" y="2"/>
                  <a:pt x="824" y="3"/>
                </a:cubicBezTo>
                <a:cubicBezTo>
                  <a:pt x="825" y="0"/>
                  <a:pt x="815" y="3"/>
                  <a:pt x="808" y="1"/>
                </a:cubicBezTo>
                <a:cubicBezTo>
                  <a:pt x="799" y="3"/>
                  <a:pt x="790" y="2"/>
                  <a:pt x="781" y="3"/>
                </a:cubicBezTo>
                <a:cubicBezTo>
                  <a:pt x="781" y="4"/>
                  <a:pt x="782" y="5"/>
                  <a:pt x="785" y="5"/>
                </a:cubicBezTo>
                <a:cubicBezTo>
                  <a:pt x="787" y="6"/>
                  <a:pt x="790" y="6"/>
                  <a:pt x="792" y="5"/>
                </a:cubicBezTo>
                <a:cubicBezTo>
                  <a:pt x="792" y="7"/>
                  <a:pt x="788" y="7"/>
                  <a:pt x="784" y="7"/>
                </a:cubicBezTo>
                <a:cubicBezTo>
                  <a:pt x="780" y="7"/>
                  <a:pt x="776" y="7"/>
                  <a:pt x="773" y="7"/>
                </a:cubicBezTo>
                <a:cubicBezTo>
                  <a:pt x="772" y="5"/>
                  <a:pt x="776" y="4"/>
                  <a:pt x="778" y="4"/>
                </a:cubicBezTo>
                <a:cubicBezTo>
                  <a:pt x="777" y="2"/>
                  <a:pt x="772" y="2"/>
                  <a:pt x="772" y="0"/>
                </a:cubicBezTo>
                <a:cubicBezTo>
                  <a:pt x="772" y="4"/>
                  <a:pt x="763" y="2"/>
                  <a:pt x="755" y="5"/>
                </a:cubicBezTo>
                <a:cubicBezTo>
                  <a:pt x="759" y="7"/>
                  <a:pt x="762" y="4"/>
                  <a:pt x="766" y="6"/>
                </a:cubicBezTo>
                <a:cubicBezTo>
                  <a:pt x="761" y="6"/>
                  <a:pt x="756" y="8"/>
                  <a:pt x="751" y="6"/>
                </a:cubicBezTo>
                <a:cubicBezTo>
                  <a:pt x="749" y="5"/>
                  <a:pt x="753" y="6"/>
                  <a:pt x="755" y="5"/>
                </a:cubicBezTo>
                <a:cubicBezTo>
                  <a:pt x="753" y="4"/>
                  <a:pt x="749" y="4"/>
                  <a:pt x="751" y="3"/>
                </a:cubicBezTo>
                <a:cubicBezTo>
                  <a:pt x="746" y="2"/>
                  <a:pt x="749" y="6"/>
                  <a:pt x="744" y="4"/>
                </a:cubicBezTo>
                <a:cubicBezTo>
                  <a:pt x="745" y="5"/>
                  <a:pt x="748" y="7"/>
                  <a:pt x="743" y="8"/>
                </a:cubicBezTo>
                <a:cubicBezTo>
                  <a:pt x="736" y="9"/>
                  <a:pt x="743" y="7"/>
                  <a:pt x="738" y="6"/>
                </a:cubicBezTo>
                <a:cubicBezTo>
                  <a:pt x="734" y="8"/>
                  <a:pt x="735" y="8"/>
                  <a:pt x="736" y="9"/>
                </a:cubicBezTo>
                <a:cubicBezTo>
                  <a:pt x="733" y="10"/>
                  <a:pt x="731" y="9"/>
                  <a:pt x="728" y="10"/>
                </a:cubicBezTo>
                <a:cubicBezTo>
                  <a:pt x="721" y="9"/>
                  <a:pt x="733" y="6"/>
                  <a:pt x="727" y="5"/>
                </a:cubicBezTo>
                <a:cubicBezTo>
                  <a:pt x="726" y="6"/>
                  <a:pt x="723" y="8"/>
                  <a:pt x="724" y="9"/>
                </a:cubicBezTo>
                <a:cubicBezTo>
                  <a:pt x="719" y="11"/>
                  <a:pt x="715" y="8"/>
                  <a:pt x="709" y="11"/>
                </a:cubicBezTo>
                <a:cubicBezTo>
                  <a:pt x="704" y="10"/>
                  <a:pt x="706" y="9"/>
                  <a:pt x="702" y="9"/>
                </a:cubicBezTo>
                <a:cubicBezTo>
                  <a:pt x="696" y="11"/>
                  <a:pt x="689" y="11"/>
                  <a:pt x="683" y="11"/>
                </a:cubicBezTo>
                <a:cubicBezTo>
                  <a:pt x="680" y="15"/>
                  <a:pt x="669" y="15"/>
                  <a:pt x="661" y="17"/>
                </a:cubicBezTo>
                <a:cubicBezTo>
                  <a:pt x="657" y="17"/>
                  <a:pt x="669" y="14"/>
                  <a:pt x="661" y="14"/>
                </a:cubicBezTo>
                <a:cubicBezTo>
                  <a:pt x="655" y="18"/>
                  <a:pt x="647" y="18"/>
                  <a:pt x="638" y="20"/>
                </a:cubicBezTo>
                <a:cubicBezTo>
                  <a:pt x="632" y="22"/>
                  <a:pt x="641" y="21"/>
                  <a:pt x="636" y="23"/>
                </a:cubicBezTo>
                <a:cubicBezTo>
                  <a:pt x="632" y="24"/>
                  <a:pt x="632" y="24"/>
                  <a:pt x="632" y="23"/>
                </a:cubicBezTo>
                <a:cubicBezTo>
                  <a:pt x="631" y="22"/>
                  <a:pt x="631" y="21"/>
                  <a:pt x="628" y="22"/>
                </a:cubicBezTo>
                <a:cubicBezTo>
                  <a:pt x="624" y="23"/>
                  <a:pt x="622" y="23"/>
                  <a:pt x="622" y="25"/>
                </a:cubicBezTo>
                <a:cubicBezTo>
                  <a:pt x="615" y="24"/>
                  <a:pt x="607" y="26"/>
                  <a:pt x="600" y="29"/>
                </a:cubicBezTo>
                <a:cubicBezTo>
                  <a:pt x="597" y="30"/>
                  <a:pt x="593" y="32"/>
                  <a:pt x="590" y="33"/>
                </a:cubicBezTo>
                <a:cubicBezTo>
                  <a:pt x="586" y="34"/>
                  <a:pt x="582" y="35"/>
                  <a:pt x="579" y="35"/>
                </a:cubicBezTo>
                <a:cubicBezTo>
                  <a:pt x="575" y="39"/>
                  <a:pt x="571" y="40"/>
                  <a:pt x="562" y="44"/>
                </a:cubicBezTo>
                <a:cubicBezTo>
                  <a:pt x="560" y="45"/>
                  <a:pt x="558" y="44"/>
                  <a:pt x="552" y="46"/>
                </a:cubicBezTo>
                <a:cubicBezTo>
                  <a:pt x="551" y="45"/>
                  <a:pt x="553" y="44"/>
                  <a:pt x="556" y="43"/>
                </a:cubicBezTo>
                <a:cubicBezTo>
                  <a:pt x="557" y="43"/>
                  <a:pt x="559" y="42"/>
                  <a:pt x="560" y="42"/>
                </a:cubicBezTo>
                <a:cubicBezTo>
                  <a:pt x="561" y="41"/>
                  <a:pt x="563" y="41"/>
                  <a:pt x="563" y="40"/>
                </a:cubicBezTo>
                <a:cubicBezTo>
                  <a:pt x="559" y="41"/>
                  <a:pt x="555" y="42"/>
                  <a:pt x="552" y="44"/>
                </a:cubicBezTo>
                <a:cubicBezTo>
                  <a:pt x="548" y="45"/>
                  <a:pt x="545" y="47"/>
                  <a:pt x="542" y="49"/>
                </a:cubicBezTo>
                <a:cubicBezTo>
                  <a:pt x="535" y="51"/>
                  <a:pt x="538" y="49"/>
                  <a:pt x="533" y="48"/>
                </a:cubicBezTo>
                <a:cubicBezTo>
                  <a:pt x="528" y="51"/>
                  <a:pt x="524" y="51"/>
                  <a:pt x="523" y="54"/>
                </a:cubicBezTo>
                <a:cubicBezTo>
                  <a:pt x="521" y="54"/>
                  <a:pt x="519" y="54"/>
                  <a:pt x="517" y="54"/>
                </a:cubicBezTo>
                <a:cubicBezTo>
                  <a:pt x="520" y="56"/>
                  <a:pt x="505" y="62"/>
                  <a:pt x="499" y="62"/>
                </a:cubicBezTo>
                <a:cubicBezTo>
                  <a:pt x="495" y="66"/>
                  <a:pt x="491" y="66"/>
                  <a:pt x="484" y="69"/>
                </a:cubicBezTo>
                <a:cubicBezTo>
                  <a:pt x="479" y="73"/>
                  <a:pt x="485" y="69"/>
                  <a:pt x="487" y="69"/>
                </a:cubicBezTo>
                <a:cubicBezTo>
                  <a:pt x="484" y="72"/>
                  <a:pt x="481" y="72"/>
                  <a:pt x="478" y="74"/>
                </a:cubicBezTo>
                <a:cubicBezTo>
                  <a:pt x="472" y="75"/>
                  <a:pt x="476" y="73"/>
                  <a:pt x="477" y="71"/>
                </a:cubicBezTo>
                <a:cubicBezTo>
                  <a:pt x="471" y="73"/>
                  <a:pt x="465" y="76"/>
                  <a:pt x="459" y="76"/>
                </a:cubicBezTo>
                <a:cubicBezTo>
                  <a:pt x="460" y="75"/>
                  <a:pt x="461" y="74"/>
                  <a:pt x="463" y="74"/>
                </a:cubicBezTo>
                <a:cubicBezTo>
                  <a:pt x="462" y="73"/>
                  <a:pt x="458" y="74"/>
                  <a:pt x="454" y="76"/>
                </a:cubicBezTo>
                <a:cubicBezTo>
                  <a:pt x="450" y="78"/>
                  <a:pt x="446" y="80"/>
                  <a:pt x="443" y="82"/>
                </a:cubicBezTo>
                <a:cubicBezTo>
                  <a:pt x="451" y="79"/>
                  <a:pt x="454" y="78"/>
                  <a:pt x="457" y="78"/>
                </a:cubicBezTo>
                <a:cubicBezTo>
                  <a:pt x="460" y="77"/>
                  <a:pt x="463" y="77"/>
                  <a:pt x="470" y="74"/>
                </a:cubicBezTo>
                <a:cubicBezTo>
                  <a:pt x="459" y="83"/>
                  <a:pt x="455" y="78"/>
                  <a:pt x="446" y="84"/>
                </a:cubicBezTo>
                <a:cubicBezTo>
                  <a:pt x="447" y="85"/>
                  <a:pt x="457" y="82"/>
                  <a:pt x="456" y="84"/>
                </a:cubicBezTo>
                <a:cubicBezTo>
                  <a:pt x="452" y="85"/>
                  <a:pt x="443" y="90"/>
                  <a:pt x="440" y="89"/>
                </a:cubicBezTo>
                <a:cubicBezTo>
                  <a:pt x="437" y="93"/>
                  <a:pt x="437" y="94"/>
                  <a:pt x="435" y="98"/>
                </a:cubicBezTo>
                <a:cubicBezTo>
                  <a:pt x="435" y="94"/>
                  <a:pt x="428" y="98"/>
                  <a:pt x="423" y="99"/>
                </a:cubicBezTo>
                <a:cubicBezTo>
                  <a:pt x="420" y="99"/>
                  <a:pt x="427" y="94"/>
                  <a:pt x="422" y="96"/>
                </a:cubicBezTo>
                <a:cubicBezTo>
                  <a:pt x="420" y="98"/>
                  <a:pt x="419" y="99"/>
                  <a:pt x="420" y="100"/>
                </a:cubicBezTo>
                <a:cubicBezTo>
                  <a:pt x="417" y="102"/>
                  <a:pt x="411" y="104"/>
                  <a:pt x="415" y="104"/>
                </a:cubicBezTo>
                <a:cubicBezTo>
                  <a:pt x="411" y="106"/>
                  <a:pt x="407" y="107"/>
                  <a:pt x="403" y="109"/>
                </a:cubicBezTo>
                <a:cubicBezTo>
                  <a:pt x="402" y="107"/>
                  <a:pt x="415" y="102"/>
                  <a:pt x="411" y="101"/>
                </a:cubicBezTo>
                <a:cubicBezTo>
                  <a:pt x="408" y="103"/>
                  <a:pt x="399" y="110"/>
                  <a:pt x="391" y="115"/>
                </a:cubicBezTo>
                <a:cubicBezTo>
                  <a:pt x="383" y="120"/>
                  <a:pt x="377" y="124"/>
                  <a:pt x="379" y="120"/>
                </a:cubicBezTo>
                <a:cubicBezTo>
                  <a:pt x="375" y="122"/>
                  <a:pt x="372" y="126"/>
                  <a:pt x="368" y="127"/>
                </a:cubicBezTo>
                <a:cubicBezTo>
                  <a:pt x="366" y="131"/>
                  <a:pt x="361" y="134"/>
                  <a:pt x="356" y="137"/>
                </a:cubicBezTo>
                <a:cubicBezTo>
                  <a:pt x="351" y="141"/>
                  <a:pt x="346" y="145"/>
                  <a:pt x="343" y="150"/>
                </a:cubicBezTo>
                <a:cubicBezTo>
                  <a:pt x="339" y="149"/>
                  <a:pt x="332" y="156"/>
                  <a:pt x="334" y="152"/>
                </a:cubicBezTo>
                <a:cubicBezTo>
                  <a:pt x="329" y="154"/>
                  <a:pt x="332" y="156"/>
                  <a:pt x="327" y="160"/>
                </a:cubicBezTo>
                <a:cubicBezTo>
                  <a:pt x="317" y="167"/>
                  <a:pt x="308" y="173"/>
                  <a:pt x="300" y="182"/>
                </a:cubicBezTo>
                <a:cubicBezTo>
                  <a:pt x="298" y="181"/>
                  <a:pt x="291" y="188"/>
                  <a:pt x="291" y="190"/>
                </a:cubicBezTo>
                <a:cubicBezTo>
                  <a:pt x="286" y="191"/>
                  <a:pt x="284" y="195"/>
                  <a:pt x="280" y="197"/>
                </a:cubicBezTo>
                <a:cubicBezTo>
                  <a:pt x="282" y="197"/>
                  <a:pt x="283" y="195"/>
                  <a:pt x="286" y="196"/>
                </a:cubicBezTo>
                <a:cubicBezTo>
                  <a:pt x="282" y="200"/>
                  <a:pt x="276" y="203"/>
                  <a:pt x="273" y="203"/>
                </a:cubicBezTo>
                <a:cubicBezTo>
                  <a:pt x="267" y="208"/>
                  <a:pt x="272" y="208"/>
                  <a:pt x="262" y="213"/>
                </a:cubicBezTo>
                <a:cubicBezTo>
                  <a:pt x="262" y="214"/>
                  <a:pt x="264" y="213"/>
                  <a:pt x="262" y="216"/>
                </a:cubicBezTo>
                <a:cubicBezTo>
                  <a:pt x="265" y="213"/>
                  <a:pt x="267" y="211"/>
                  <a:pt x="269" y="209"/>
                </a:cubicBezTo>
                <a:cubicBezTo>
                  <a:pt x="272" y="207"/>
                  <a:pt x="275" y="206"/>
                  <a:pt x="277" y="204"/>
                </a:cubicBezTo>
                <a:cubicBezTo>
                  <a:pt x="271" y="209"/>
                  <a:pt x="271" y="209"/>
                  <a:pt x="271" y="209"/>
                </a:cubicBezTo>
                <a:cubicBezTo>
                  <a:pt x="269" y="211"/>
                  <a:pt x="267" y="213"/>
                  <a:pt x="265" y="215"/>
                </a:cubicBezTo>
                <a:cubicBezTo>
                  <a:pt x="261" y="218"/>
                  <a:pt x="257" y="222"/>
                  <a:pt x="253" y="226"/>
                </a:cubicBezTo>
                <a:cubicBezTo>
                  <a:pt x="252" y="226"/>
                  <a:pt x="253" y="225"/>
                  <a:pt x="252" y="226"/>
                </a:cubicBezTo>
                <a:cubicBezTo>
                  <a:pt x="255" y="222"/>
                  <a:pt x="263" y="217"/>
                  <a:pt x="261" y="214"/>
                </a:cubicBezTo>
                <a:cubicBezTo>
                  <a:pt x="255" y="219"/>
                  <a:pt x="252" y="226"/>
                  <a:pt x="243" y="231"/>
                </a:cubicBezTo>
                <a:cubicBezTo>
                  <a:pt x="242" y="233"/>
                  <a:pt x="241" y="235"/>
                  <a:pt x="239" y="236"/>
                </a:cubicBezTo>
                <a:cubicBezTo>
                  <a:pt x="239" y="237"/>
                  <a:pt x="239" y="238"/>
                  <a:pt x="241" y="237"/>
                </a:cubicBezTo>
                <a:cubicBezTo>
                  <a:pt x="238" y="242"/>
                  <a:pt x="232" y="246"/>
                  <a:pt x="229" y="251"/>
                </a:cubicBezTo>
                <a:cubicBezTo>
                  <a:pt x="224" y="255"/>
                  <a:pt x="226" y="251"/>
                  <a:pt x="223" y="254"/>
                </a:cubicBezTo>
                <a:cubicBezTo>
                  <a:pt x="220" y="259"/>
                  <a:pt x="227" y="253"/>
                  <a:pt x="221" y="259"/>
                </a:cubicBezTo>
                <a:cubicBezTo>
                  <a:pt x="217" y="262"/>
                  <a:pt x="222" y="255"/>
                  <a:pt x="217" y="260"/>
                </a:cubicBezTo>
                <a:cubicBezTo>
                  <a:pt x="214" y="264"/>
                  <a:pt x="218" y="261"/>
                  <a:pt x="217" y="263"/>
                </a:cubicBezTo>
                <a:cubicBezTo>
                  <a:pt x="208" y="270"/>
                  <a:pt x="199" y="279"/>
                  <a:pt x="192" y="289"/>
                </a:cubicBezTo>
                <a:cubicBezTo>
                  <a:pt x="184" y="298"/>
                  <a:pt x="178" y="308"/>
                  <a:pt x="171" y="314"/>
                </a:cubicBezTo>
                <a:cubicBezTo>
                  <a:pt x="169" y="316"/>
                  <a:pt x="172" y="310"/>
                  <a:pt x="171" y="310"/>
                </a:cubicBezTo>
                <a:cubicBezTo>
                  <a:pt x="168" y="313"/>
                  <a:pt x="166" y="317"/>
                  <a:pt x="164" y="321"/>
                </a:cubicBezTo>
                <a:cubicBezTo>
                  <a:pt x="161" y="324"/>
                  <a:pt x="159" y="328"/>
                  <a:pt x="155" y="330"/>
                </a:cubicBezTo>
                <a:cubicBezTo>
                  <a:pt x="155" y="332"/>
                  <a:pt x="156" y="332"/>
                  <a:pt x="158" y="330"/>
                </a:cubicBezTo>
                <a:cubicBezTo>
                  <a:pt x="157" y="334"/>
                  <a:pt x="155" y="336"/>
                  <a:pt x="154" y="339"/>
                </a:cubicBezTo>
                <a:cubicBezTo>
                  <a:pt x="151" y="342"/>
                  <a:pt x="152" y="338"/>
                  <a:pt x="153" y="336"/>
                </a:cubicBezTo>
                <a:cubicBezTo>
                  <a:pt x="150" y="339"/>
                  <a:pt x="148" y="344"/>
                  <a:pt x="145" y="347"/>
                </a:cubicBezTo>
                <a:cubicBezTo>
                  <a:pt x="145" y="348"/>
                  <a:pt x="147" y="346"/>
                  <a:pt x="148" y="346"/>
                </a:cubicBezTo>
                <a:cubicBezTo>
                  <a:pt x="147" y="349"/>
                  <a:pt x="144" y="350"/>
                  <a:pt x="143" y="353"/>
                </a:cubicBezTo>
                <a:cubicBezTo>
                  <a:pt x="143" y="353"/>
                  <a:pt x="143" y="351"/>
                  <a:pt x="141" y="353"/>
                </a:cubicBezTo>
                <a:cubicBezTo>
                  <a:pt x="140" y="355"/>
                  <a:pt x="140" y="357"/>
                  <a:pt x="139" y="359"/>
                </a:cubicBezTo>
                <a:cubicBezTo>
                  <a:pt x="136" y="362"/>
                  <a:pt x="138" y="359"/>
                  <a:pt x="134" y="363"/>
                </a:cubicBezTo>
                <a:cubicBezTo>
                  <a:pt x="130" y="369"/>
                  <a:pt x="127" y="375"/>
                  <a:pt x="123" y="381"/>
                </a:cubicBezTo>
                <a:cubicBezTo>
                  <a:pt x="121" y="384"/>
                  <a:pt x="119" y="388"/>
                  <a:pt x="118" y="391"/>
                </a:cubicBezTo>
                <a:cubicBezTo>
                  <a:pt x="116" y="394"/>
                  <a:pt x="114" y="397"/>
                  <a:pt x="112" y="400"/>
                </a:cubicBezTo>
                <a:cubicBezTo>
                  <a:pt x="113" y="399"/>
                  <a:pt x="114" y="398"/>
                  <a:pt x="115" y="397"/>
                </a:cubicBezTo>
                <a:cubicBezTo>
                  <a:pt x="113" y="401"/>
                  <a:pt x="113" y="405"/>
                  <a:pt x="110" y="408"/>
                </a:cubicBezTo>
                <a:cubicBezTo>
                  <a:pt x="108" y="411"/>
                  <a:pt x="109" y="408"/>
                  <a:pt x="109" y="405"/>
                </a:cubicBezTo>
                <a:cubicBezTo>
                  <a:pt x="107" y="409"/>
                  <a:pt x="104" y="414"/>
                  <a:pt x="102" y="419"/>
                </a:cubicBezTo>
                <a:cubicBezTo>
                  <a:pt x="100" y="425"/>
                  <a:pt x="98" y="429"/>
                  <a:pt x="97" y="431"/>
                </a:cubicBezTo>
                <a:cubicBezTo>
                  <a:pt x="95" y="433"/>
                  <a:pt x="93" y="436"/>
                  <a:pt x="91" y="442"/>
                </a:cubicBezTo>
                <a:cubicBezTo>
                  <a:pt x="96" y="436"/>
                  <a:pt x="93" y="442"/>
                  <a:pt x="92" y="446"/>
                </a:cubicBezTo>
                <a:cubicBezTo>
                  <a:pt x="95" y="439"/>
                  <a:pt x="97" y="435"/>
                  <a:pt x="100" y="431"/>
                </a:cubicBezTo>
                <a:cubicBezTo>
                  <a:pt x="101" y="429"/>
                  <a:pt x="102" y="427"/>
                  <a:pt x="104" y="424"/>
                </a:cubicBezTo>
                <a:cubicBezTo>
                  <a:pt x="105" y="422"/>
                  <a:pt x="106" y="419"/>
                  <a:pt x="108" y="416"/>
                </a:cubicBezTo>
                <a:cubicBezTo>
                  <a:pt x="108" y="414"/>
                  <a:pt x="107" y="417"/>
                  <a:pt x="106" y="418"/>
                </a:cubicBezTo>
                <a:cubicBezTo>
                  <a:pt x="106" y="414"/>
                  <a:pt x="110" y="413"/>
                  <a:pt x="110" y="409"/>
                </a:cubicBezTo>
                <a:cubicBezTo>
                  <a:pt x="114" y="407"/>
                  <a:pt x="113" y="406"/>
                  <a:pt x="118" y="401"/>
                </a:cubicBezTo>
                <a:cubicBezTo>
                  <a:pt x="116" y="405"/>
                  <a:pt x="113" y="409"/>
                  <a:pt x="111" y="413"/>
                </a:cubicBezTo>
                <a:cubicBezTo>
                  <a:pt x="109" y="417"/>
                  <a:pt x="106" y="422"/>
                  <a:pt x="104" y="426"/>
                </a:cubicBezTo>
                <a:cubicBezTo>
                  <a:pt x="100" y="435"/>
                  <a:pt x="96" y="443"/>
                  <a:pt x="92" y="448"/>
                </a:cubicBezTo>
                <a:cubicBezTo>
                  <a:pt x="92" y="449"/>
                  <a:pt x="93" y="448"/>
                  <a:pt x="93" y="450"/>
                </a:cubicBezTo>
                <a:cubicBezTo>
                  <a:pt x="91" y="455"/>
                  <a:pt x="92" y="448"/>
                  <a:pt x="89" y="452"/>
                </a:cubicBezTo>
                <a:cubicBezTo>
                  <a:pt x="88" y="457"/>
                  <a:pt x="87" y="462"/>
                  <a:pt x="85" y="466"/>
                </a:cubicBezTo>
                <a:cubicBezTo>
                  <a:pt x="83" y="470"/>
                  <a:pt x="81" y="473"/>
                  <a:pt x="79" y="477"/>
                </a:cubicBezTo>
                <a:cubicBezTo>
                  <a:pt x="80" y="481"/>
                  <a:pt x="77" y="486"/>
                  <a:pt x="74" y="492"/>
                </a:cubicBezTo>
                <a:cubicBezTo>
                  <a:pt x="73" y="489"/>
                  <a:pt x="74" y="483"/>
                  <a:pt x="71" y="486"/>
                </a:cubicBezTo>
                <a:cubicBezTo>
                  <a:pt x="72" y="482"/>
                  <a:pt x="76" y="475"/>
                  <a:pt x="74" y="474"/>
                </a:cubicBezTo>
                <a:cubicBezTo>
                  <a:pt x="72" y="480"/>
                  <a:pt x="72" y="480"/>
                  <a:pt x="69" y="482"/>
                </a:cubicBezTo>
                <a:cubicBezTo>
                  <a:pt x="70" y="485"/>
                  <a:pt x="68" y="488"/>
                  <a:pt x="69" y="490"/>
                </a:cubicBezTo>
                <a:cubicBezTo>
                  <a:pt x="67" y="495"/>
                  <a:pt x="64" y="499"/>
                  <a:pt x="64" y="504"/>
                </a:cubicBezTo>
                <a:cubicBezTo>
                  <a:pt x="59" y="508"/>
                  <a:pt x="56" y="522"/>
                  <a:pt x="53" y="532"/>
                </a:cubicBezTo>
                <a:cubicBezTo>
                  <a:pt x="51" y="531"/>
                  <a:pt x="50" y="536"/>
                  <a:pt x="49" y="545"/>
                </a:cubicBezTo>
                <a:cubicBezTo>
                  <a:pt x="48" y="545"/>
                  <a:pt x="47" y="545"/>
                  <a:pt x="47" y="542"/>
                </a:cubicBezTo>
                <a:cubicBezTo>
                  <a:pt x="45" y="547"/>
                  <a:pt x="44" y="552"/>
                  <a:pt x="43" y="556"/>
                </a:cubicBezTo>
                <a:cubicBezTo>
                  <a:pt x="42" y="561"/>
                  <a:pt x="41" y="566"/>
                  <a:pt x="39" y="571"/>
                </a:cubicBezTo>
                <a:cubicBezTo>
                  <a:pt x="39" y="574"/>
                  <a:pt x="42" y="568"/>
                  <a:pt x="41" y="572"/>
                </a:cubicBezTo>
                <a:cubicBezTo>
                  <a:pt x="41" y="575"/>
                  <a:pt x="38" y="577"/>
                  <a:pt x="39" y="581"/>
                </a:cubicBezTo>
                <a:cubicBezTo>
                  <a:pt x="37" y="583"/>
                  <a:pt x="37" y="583"/>
                  <a:pt x="37" y="581"/>
                </a:cubicBezTo>
                <a:cubicBezTo>
                  <a:pt x="35" y="586"/>
                  <a:pt x="39" y="582"/>
                  <a:pt x="36" y="589"/>
                </a:cubicBezTo>
                <a:cubicBezTo>
                  <a:pt x="34" y="592"/>
                  <a:pt x="33" y="593"/>
                  <a:pt x="33" y="591"/>
                </a:cubicBezTo>
                <a:cubicBezTo>
                  <a:pt x="32" y="595"/>
                  <a:pt x="31" y="600"/>
                  <a:pt x="29" y="604"/>
                </a:cubicBezTo>
                <a:cubicBezTo>
                  <a:pt x="28" y="609"/>
                  <a:pt x="27" y="613"/>
                  <a:pt x="28" y="614"/>
                </a:cubicBezTo>
                <a:cubicBezTo>
                  <a:pt x="26" y="618"/>
                  <a:pt x="27" y="614"/>
                  <a:pt x="25" y="619"/>
                </a:cubicBezTo>
                <a:cubicBezTo>
                  <a:pt x="27" y="620"/>
                  <a:pt x="23" y="627"/>
                  <a:pt x="23" y="627"/>
                </a:cubicBezTo>
                <a:cubicBezTo>
                  <a:pt x="22" y="632"/>
                  <a:pt x="22" y="636"/>
                  <a:pt x="22" y="639"/>
                </a:cubicBezTo>
                <a:cubicBezTo>
                  <a:pt x="22" y="641"/>
                  <a:pt x="22" y="643"/>
                  <a:pt x="21" y="645"/>
                </a:cubicBezTo>
                <a:cubicBezTo>
                  <a:pt x="21" y="647"/>
                  <a:pt x="20" y="649"/>
                  <a:pt x="19" y="652"/>
                </a:cubicBezTo>
                <a:cubicBezTo>
                  <a:pt x="21" y="655"/>
                  <a:pt x="18" y="667"/>
                  <a:pt x="17" y="673"/>
                </a:cubicBezTo>
                <a:cubicBezTo>
                  <a:pt x="17" y="674"/>
                  <a:pt x="16" y="671"/>
                  <a:pt x="15" y="674"/>
                </a:cubicBezTo>
                <a:cubicBezTo>
                  <a:pt x="16" y="677"/>
                  <a:pt x="16" y="680"/>
                  <a:pt x="15" y="683"/>
                </a:cubicBezTo>
                <a:cubicBezTo>
                  <a:pt x="15" y="686"/>
                  <a:pt x="14" y="690"/>
                  <a:pt x="15" y="694"/>
                </a:cubicBezTo>
                <a:cubicBezTo>
                  <a:pt x="17" y="697"/>
                  <a:pt x="18" y="687"/>
                  <a:pt x="18" y="684"/>
                </a:cubicBezTo>
                <a:cubicBezTo>
                  <a:pt x="18" y="682"/>
                  <a:pt x="19" y="691"/>
                  <a:pt x="18" y="694"/>
                </a:cubicBezTo>
                <a:cubicBezTo>
                  <a:pt x="20" y="697"/>
                  <a:pt x="19" y="687"/>
                  <a:pt x="20" y="685"/>
                </a:cubicBezTo>
                <a:cubicBezTo>
                  <a:pt x="21" y="684"/>
                  <a:pt x="21" y="688"/>
                  <a:pt x="22" y="690"/>
                </a:cubicBezTo>
                <a:cubicBezTo>
                  <a:pt x="21" y="692"/>
                  <a:pt x="18" y="698"/>
                  <a:pt x="20" y="705"/>
                </a:cubicBezTo>
                <a:cubicBezTo>
                  <a:pt x="18" y="708"/>
                  <a:pt x="17" y="712"/>
                  <a:pt x="16" y="708"/>
                </a:cubicBezTo>
                <a:cubicBezTo>
                  <a:pt x="14" y="713"/>
                  <a:pt x="16" y="719"/>
                  <a:pt x="13" y="724"/>
                </a:cubicBezTo>
                <a:cubicBezTo>
                  <a:pt x="14" y="726"/>
                  <a:pt x="16" y="725"/>
                  <a:pt x="15" y="731"/>
                </a:cubicBezTo>
                <a:cubicBezTo>
                  <a:pt x="14" y="729"/>
                  <a:pt x="13" y="725"/>
                  <a:pt x="12" y="720"/>
                </a:cubicBezTo>
                <a:cubicBezTo>
                  <a:pt x="12" y="715"/>
                  <a:pt x="11" y="710"/>
                  <a:pt x="11" y="704"/>
                </a:cubicBezTo>
                <a:cubicBezTo>
                  <a:pt x="10" y="709"/>
                  <a:pt x="9" y="713"/>
                  <a:pt x="8" y="718"/>
                </a:cubicBezTo>
                <a:cubicBezTo>
                  <a:pt x="8" y="721"/>
                  <a:pt x="10" y="721"/>
                  <a:pt x="8" y="726"/>
                </a:cubicBezTo>
                <a:cubicBezTo>
                  <a:pt x="9" y="728"/>
                  <a:pt x="10" y="726"/>
                  <a:pt x="10" y="728"/>
                </a:cubicBezTo>
                <a:cubicBezTo>
                  <a:pt x="11" y="735"/>
                  <a:pt x="9" y="732"/>
                  <a:pt x="7" y="738"/>
                </a:cubicBezTo>
                <a:cubicBezTo>
                  <a:pt x="9" y="738"/>
                  <a:pt x="10" y="744"/>
                  <a:pt x="9" y="751"/>
                </a:cubicBezTo>
                <a:cubicBezTo>
                  <a:pt x="9" y="754"/>
                  <a:pt x="9" y="758"/>
                  <a:pt x="8" y="761"/>
                </a:cubicBezTo>
                <a:cubicBezTo>
                  <a:pt x="8" y="764"/>
                  <a:pt x="7" y="766"/>
                  <a:pt x="6" y="766"/>
                </a:cubicBezTo>
                <a:cubicBezTo>
                  <a:pt x="8" y="767"/>
                  <a:pt x="6" y="773"/>
                  <a:pt x="8" y="777"/>
                </a:cubicBezTo>
                <a:cubicBezTo>
                  <a:pt x="9" y="773"/>
                  <a:pt x="7" y="767"/>
                  <a:pt x="9" y="763"/>
                </a:cubicBezTo>
                <a:cubicBezTo>
                  <a:pt x="11" y="763"/>
                  <a:pt x="9" y="775"/>
                  <a:pt x="9" y="780"/>
                </a:cubicBezTo>
                <a:cubicBezTo>
                  <a:pt x="10" y="781"/>
                  <a:pt x="10" y="783"/>
                  <a:pt x="11" y="787"/>
                </a:cubicBezTo>
                <a:cubicBezTo>
                  <a:pt x="12" y="791"/>
                  <a:pt x="10" y="790"/>
                  <a:pt x="9" y="787"/>
                </a:cubicBezTo>
                <a:cubicBezTo>
                  <a:pt x="9" y="792"/>
                  <a:pt x="11" y="792"/>
                  <a:pt x="12" y="789"/>
                </a:cubicBezTo>
                <a:cubicBezTo>
                  <a:pt x="12" y="785"/>
                  <a:pt x="13" y="782"/>
                  <a:pt x="11" y="778"/>
                </a:cubicBezTo>
                <a:cubicBezTo>
                  <a:pt x="12" y="777"/>
                  <a:pt x="13" y="777"/>
                  <a:pt x="14" y="775"/>
                </a:cubicBezTo>
                <a:cubicBezTo>
                  <a:pt x="15" y="783"/>
                  <a:pt x="12" y="789"/>
                  <a:pt x="13" y="796"/>
                </a:cubicBezTo>
                <a:cubicBezTo>
                  <a:pt x="12" y="798"/>
                  <a:pt x="9" y="785"/>
                  <a:pt x="8" y="795"/>
                </a:cubicBezTo>
                <a:cubicBezTo>
                  <a:pt x="11" y="794"/>
                  <a:pt x="9" y="798"/>
                  <a:pt x="10" y="803"/>
                </a:cubicBezTo>
                <a:cubicBezTo>
                  <a:pt x="8" y="804"/>
                  <a:pt x="9" y="798"/>
                  <a:pt x="8" y="809"/>
                </a:cubicBezTo>
                <a:cubicBezTo>
                  <a:pt x="10" y="810"/>
                  <a:pt x="10" y="810"/>
                  <a:pt x="11" y="817"/>
                </a:cubicBezTo>
                <a:cubicBezTo>
                  <a:pt x="8" y="819"/>
                  <a:pt x="13" y="828"/>
                  <a:pt x="10" y="834"/>
                </a:cubicBezTo>
                <a:cubicBezTo>
                  <a:pt x="9" y="816"/>
                  <a:pt x="6" y="802"/>
                  <a:pt x="8" y="782"/>
                </a:cubicBezTo>
                <a:cubicBezTo>
                  <a:pt x="5" y="789"/>
                  <a:pt x="7" y="768"/>
                  <a:pt x="4" y="771"/>
                </a:cubicBezTo>
                <a:cubicBezTo>
                  <a:pt x="3" y="773"/>
                  <a:pt x="3" y="775"/>
                  <a:pt x="3" y="778"/>
                </a:cubicBezTo>
                <a:cubicBezTo>
                  <a:pt x="5" y="781"/>
                  <a:pt x="3" y="793"/>
                  <a:pt x="1" y="796"/>
                </a:cubicBezTo>
                <a:cubicBezTo>
                  <a:pt x="4" y="792"/>
                  <a:pt x="3" y="803"/>
                  <a:pt x="6" y="798"/>
                </a:cubicBezTo>
                <a:cubicBezTo>
                  <a:pt x="6" y="802"/>
                  <a:pt x="7" y="806"/>
                  <a:pt x="6" y="810"/>
                </a:cubicBezTo>
                <a:cubicBezTo>
                  <a:pt x="5" y="813"/>
                  <a:pt x="6" y="798"/>
                  <a:pt x="4" y="808"/>
                </a:cubicBezTo>
                <a:cubicBezTo>
                  <a:pt x="2" y="805"/>
                  <a:pt x="5" y="802"/>
                  <a:pt x="3" y="799"/>
                </a:cubicBezTo>
                <a:cubicBezTo>
                  <a:pt x="2" y="802"/>
                  <a:pt x="2" y="800"/>
                  <a:pt x="1" y="803"/>
                </a:cubicBezTo>
                <a:cubicBezTo>
                  <a:pt x="4" y="812"/>
                  <a:pt x="2" y="815"/>
                  <a:pt x="0" y="817"/>
                </a:cubicBezTo>
                <a:cubicBezTo>
                  <a:pt x="2" y="817"/>
                  <a:pt x="2" y="822"/>
                  <a:pt x="2" y="828"/>
                </a:cubicBezTo>
                <a:cubicBezTo>
                  <a:pt x="3" y="834"/>
                  <a:pt x="2" y="841"/>
                  <a:pt x="3" y="846"/>
                </a:cubicBezTo>
                <a:cubicBezTo>
                  <a:pt x="5" y="849"/>
                  <a:pt x="4" y="845"/>
                  <a:pt x="5" y="841"/>
                </a:cubicBezTo>
                <a:cubicBezTo>
                  <a:pt x="9" y="851"/>
                  <a:pt x="7" y="868"/>
                  <a:pt x="10" y="873"/>
                </a:cubicBezTo>
                <a:cubicBezTo>
                  <a:pt x="10" y="879"/>
                  <a:pt x="8" y="872"/>
                  <a:pt x="8" y="874"/>
                </a:cubicBezTo>
                <a:cubicBezTo>
                  <a:pt x="7" y="866"/>
                  <a:pt x="6" y="858"/>
                  <a:pt x="6" y="850"/>
                </a:cubicBezTo>
                <a:cubicBezTo>
                  <a:pt x="4" y="847"/>
                  <a:pt x="3" y="847"/>
                  <a:pt x="2" y="850"/>
                </a:cubicBezTo>
                <a:cubicBezTo>
                  <a:pt x="3" y="852"/>
                  <a:pt x="3" y="854"/>
                  <a:pt x="3" y="856"/>
                </a:cubicBezTo>
                <a:cubicBezTo>
                  <a:pt x="4" y="857"/>
                  <a:pt x="4" y="857"/>
                  <a:pt x="5" y="856"/>
                </a:cubicBezTo>
                <a:cubicBezTo>
                  <a:pt x="4" y="860"/>
                  <a:pt x="4" y="868"/>
                  <a:pt x="6" y="875"/>
                </a:cubicBezTo>
                <a:cubicBezTo>
                  <a:pt x="7" y="883"/>
                  <a:pt x="9" y="890"/>
                  <a:pt x="11" y="892"/>
                </a:cubicBezTo>
                <a:cubicBezTo>
                  <a:pt x="6" y="889"/>
                  <a:pt x="10" y="903"/>
                  <a:pt x="8" y="907"/>
                </a:cubicBezTo>
                <a:cubicBezTo>
                  <a:pt x="9" y="910"/>
                  <a:pt x="9" y="912"/>
                  <a:pt x="9" y="914"/>
                </a:cubicBezTo>
                <a:cubicBezTo>
                  <a:pt x="12" y="917"/>
                  <a:pt x="8" y="908"/>
                  <a:pt x="9" y="906"/>
                </a:cubicBezTo>
                <a:cubicBezTo>
                  <a:pt x="10" y="904"/>
                  <a:pt x="11" y="906"/>
                  <a:pt x="12" y="908"/>
                </a:cubicBezTo>
                <a:cubicBezTo>
                  <a:pt x="13" y="911"/>
                  <a:pt x="15" y="915"/>
                  <a:pt x="17" y="919"/>
                </a:cubicBezTo>
                <a:cubicBezTo>
                  <a:pt x="16" y="926"/>
                  <a:pt x="13" y="913"/>
                  <a:pt x="12" y="913"/>
                </a:cubicBezTo>
                <a:cubicBezTo>
                  <a:pt x="11" y="921"/>
                  <a:pt x="13" y="919"/>
                  <a:pt x="15" y="926"/>
                </a:cubicBezTo>
                <a:cubicBezTo>
                  <a:pt x="16" y="924"/>
                  <a:pt x="17" y="925"/>
                  <a:pt x="18" y="925"/>
                </a:cubicBezTo>
                <a:cubicBezTo>
                  <a:pt x="19" y="928"/>
                  <a:pt x="18" y="932"/>
                  <a:pt x="20" y="935"/>
                </a:cubicBezTo>
                <a:cubicBezTo>
                  <a:pt x="21" y="929"/>
                  <a:pt x="16" y="922"/>
                  <a:pt x="18" y="916"/>
                </a:cubicBezTo>
                <a:cubicBezTo>
                  <a:pt x="15" y="909"/>
                  <a:pt x="13" y="901"/>
                  <a:pt x="12" y="894"/>
                </a:cubicBezTo>
                <a:cubicBezTo>
                  <a:pt x="13" y="891"/>
                  <a:pt x="14" y="900"/>
                  <a:pt x="14" y="903"/>
                </a:cubicBezTo>
                <a:cubicBezTo>
                  <a:pt x="16" y="905"/>
                  <a:pt x="15" y="895"/>
                  <a:pt x="13" y="897"/>
                </a:cubicBezTo>
                <a:cubicBezTo>
                  <a:pt x="15" y="896"/>
                  <a:pt x="17" y="899"/>
                  <a:pt x="18" y="903"/>
                </a:cubicBezTo>
                <a:cubicBezTo>
                  <a:pt x="18" y="905"/>
                  <a:pt x="19" y="907"/>
                  <a:pt x="19" y="910"/>
                </a:cubicBezTo>
                <a:cubicBezTo>
                  <a:pt x="19" y="912"/>
                  <a:pt x="20" y="913"/>
                  <a:pt x="20" y="915"/>
                </a:cubicBezTo>
                <a:cubicBezTo>
                  <a:pt x="20" y="916"/>
                  <a:pt x="20" y="918"/>
                  <a:pt x="21" y="920"/>
                </a:cubicBezTo>
                <a:cubicBezTo>
                  <a:pt x="22" y="927"/>
                  <a:pt x="23" y="934"/>
                  <a:pt x="24" y="942"/>
                </a:cubicBezTo>
                <a:cubicBezTo>
                  <a:pt x="24" y="945"/>
                  <a:pt x="25" y="949"/>
                  <a:pt x="26" y="952"/>
                </a:cubicBezTo>
                <a:cubicBezTo>
                  <a:pt x="27" y="956"/>
                  <a:pt x="28" y="959"/>
                  <a:pt x="29" y="962"/>
                </a:cubicBezTo>
                <a:cubicBezTo>
                  <a:pt x="29" y="959"/>
                  <a:pt x="29" y="957"/>
                  <a:pt x="30" y="959"/>
                </a:cubicBezTo>
                <a:cubicBezTo>
                  <a:pt x="30" y="955"/>
                  <a:pt x="27" y="952"/>
                  <a:pt x="28" y="948"/>
                </a:cubicBezTo>
                <a:cubicBezTo>
                  <a:pt x="28" y="948"/>
                  <a:pt x="29" y="951"/>
                  <a:pt x="31" y="954"/>
                </a:cubicBezTo>
                <a:cubicBezTo>
                  <a:pt x="32" y="957"/>
                  <a:pt x="32" y="961"/>
                  <a:pt x="32" y="963"/>
                </a:cubicBezTo>
                <a:cubicBezTo>
                  <a:pt x="33" y="960"/>
                  <a:pt x="39" y="972"/>
                  <a:pt x="38" y="977"/>
                </a:cubicBezTo>
                <a:cubicBezTo>
                  <a:pt x="38" y="979"/>
                  <a:pt x="34" y="969"/>
                  <a:pt x="34" y="966"/>
                </a:cubicBezTo>
                <a:cubicBezTo>
                  <a:pt x="32" y="968"/>
                  <a:pt x="31" y="963"/>
                  <a:pt x="29" y="962"/>
                </a:cubicBezTo>
                <a:cubicBezTo>
                  <a:pt x="29" y="968"/>
                  <a:pt x="28" y="966"/>
                  <a:pt x="29" y="973"/>
                </a:cubicBezTo>
                <a:cubicBezTo>
                  <a:pt x="27" y="968"/>
                  <a:pt x="26" y="964"/>
                  <a:pt x="25" y="960"/>
                </a:cubicBezTo>
                <a:cubicBezTo>
                  <a:pt x="25" y="957"/>
                  <a:pt x="24" y="955"/>
                  <a:pt x="23" y="953"/>
                </a:cubicBezTo>
                <a:cubicBezTo>
                  <a:pt x="22" y="950"/>
                  <a:pt x="21" y="947"/>
                  <a:pt x="20" y="944"/>
                </a:cubicBezTo>
                <a:cubicBezTo>
                  <a:pt x="19" y="951"/>
                  <a:pt x="18" y="944"/>
                  <a:pt x="18" y="953"/>
                </a:cubicBezTo>
                <a:cubicBezTo>
                  <a:pt x="20" y="953"/>
                  <a:pt x="20" y="947"/>
                  <a:pt x="23" y="956"/>
                </a:cubicBezTo>
                <a:cubicBezTo>
                  <a:pt x="25" y="966"/>
                  <a:pt x="27" y="975"/>
                  <a:pt x="30" y="985"/>
                </a:cubicBezTo>
                <a:cubicBezTo>
                  <a:pt x="30" y="981"/>
                  <a:pt x="30" y="980"/>
                  <a:pt x="32" y="982"/>
                </a:cubicBezTo>
                <a:cubicBezTo>
                  <a:pt x="31" y="978"/>
                  <a:pt x="30" y="973"/>
                  <a:pt x="29" y="969"/>
                </a:cubicBezTo>
                <a:cubicBezTo>
                  <a:pt x="30" y="969"/>
                  <a:pt x="32" y="975"/>
                  <a:pt x="33" y="977"/>
                </a:cubicBezTo>
                <a:cubicBezTo>
                  <a:pt x="34" y="980"/>
                  <a:pt x="33" y="979"/>
                  <a:pt x="32" y="978"/>
                </a:cubicBezTo>
                <a:cubicBezTo>
                  <a:pt x="33" y="986"/>
                  <a:pt x="35" y="979"/>
                  <a:pt x="36" y="989"/>
                </a:cubicBezTo>
                <a:cubicBezTo>
                  <a:pt x="35" y="990"/>
                  <a:pt x="33" y="986"/>
                  <a:pt x="32" y="988"/>
                </a:cubicBezTo>
                <a:cubicBezTo>
                  <a:pt x="35" y="993"/>
                  <a:pt x="37" y="1000"/>
                  <a:pt x="39" y="1008"/>
                </a:cubicBezTo>
                <a:cubicBezTo>
                  <a:pt x="41" y="1015"/>
                  <a:pt x="43" y="1023"/>
                  <a:pt x="47" y="1028"/>
                </a:cubicBezTo>
                <a:cubicBezTo>
                  <a:pt x="46" y="1030"/>
                  <a:pt x="44" y="1027"/>
                  <a:pt x="45" y="1033"/>
                </a:cubicBezTo>
                <a:cubicBezTo>
                  <a:pt x="48" y="1038"/>
                  <a:pt x="48" y="1043"/>
                  <a:pt x="52" y="1048"/>
                </a:cubicBezTo>
                <a:cubicBezTo>
                  <a:pt x="52" y="1044"/>
                  <a:pt x="52" y="1042"/>
                  <a:pt x="53" y="1042"/>
                </a:cubicBezTo>
                <a:cubicBezTo>
                  <a:pt x="56" y="1048"/>
                  <a:pt x="58" y="1055"/>
                  <a:pt x="61" y="1061"/>
                </a:cubicBezTo>
                <a:cubicBezTo>
                  <a:pt x="61" y="1063"/>
                  <a:pt x="59" y="1062"/>
                  <a:pt x="58" y="1060"/>
                </a:cubicBezTo>
                <a:cubicBezTo>
                  <a:pt x="56" y="1058"/>
                  <a:pt x="55" y="1054"/>
                  <a:pt x="55" y="1050"/>
                </a:cubicBezTo>
                <a:cubicBezTo>
                  <a:pt x="55" y="1054"/>
                  <a:pt x="52" y="1049"/>
                  <a:pt x="52" y="1052"/>
                </a:cubicBezTo>
                <a:cubicBezTo>
                  <a:pt x="54" y="1055"/>
                  <a:pt x="56" y="1058"/>
                  <a:pt x="57" y="1062"/>
                </a:cubicBezTo>
                <a:cubicBezTo>
                  <a:pt x="59" y="1066"/>
                  <a:pt x="61" y="1070"/>
                  <a:pt x="64" y="1076"/>
                </a:cubicBezTo>
                <a:cubicBezTo>
                  <a:pt x="65" y="1072"/>
                  <a:pt x="61" y="1069"/>
                  <a:pt x="61" y="1066"/>
                </a:cubicBezTo>
                <a:cubicBezTo>
                  <a:pt x="63" y="1066"/>
                  <a:pt x="64" y="1074"/>
                  <a:pt x="68" y="1078"/>
                </a:cubicBezTo>
                <a:cubicBezTo>
                  <a:pt x="68" y="1081"/>
                  <a:pt x="67" y="1079"/>
                  <a:pt x="67" y="1083"/>
                </a:cubicBezTo>
                <a:cubicBezTo>
                  <a:pt x="70" y="1084"/>
                  <a:pt x="72" y="1088"/>
                  <a:pt x="73" y="1092"/>
                </a:cubicBezTo>
                <a:cubicBezTo>
                  <a:pt x="73" y="1093"/>
                  <a:pt x="74" y="1095"/>
                  <a:pt x="74" y="1096"/>
                </a:cubicBezTo>
                <a:cubicBezTo>
                  <a:pt x="75" y="1097"/>
                  <a:pt x="75" y="1098"/>
                  <a:pt x="75" y="1099"/>
                </a:cubicBezTo>
                <a:cubicBezTo>
                  <a:pt x="76" y="1102"/>
                  <a:pt x="78" y="1104"/>
                  <a:pt x="79" y="1105"/>
                </a:cubicBezTo>
                <a:cubicBezTo>
                  <a:pt x="78" y="1110"/>
                  <a:pt x="72" y="1096"/>
                  <a:pt x="70" y="1096"/>
                </a:cubicBezTo>
                <a:cubicBezTo>
                  <a:pt x="70" y="1097"/>
                  <a:pt x="71" y="1098"/>
                  <a:pt x="72" y="1100"/>
                </a:cubicBezTo>
                <a:cubicBezTo>
                  <a:pt x="74" y="1106"/>
                  <a:pt x="69" y="1097"/>
                  <a:pt x="71" y="1103"/>
                </a:cubicBezTo>
                <a:cubicBezTo>
                  <a:pt x="74" y="1107"/>
                  <a:pt x="76" y="1115"/>
                  <a:pt x="77" y="1112"/>
                </a:cubicBezTo>
                <a:cubicBezTo>
                  <a:pt x="81" y="1116"/>
                  <a:pt x="80" y="1121"/>
                  <a:pt x="83" y="1126"/>
                </a:cubicBezTo>
                <a:cubicBezTo>
                  <a:pt x="83" y="1127"/>
                  <a:pt x="80" y="1125"/>
                  <a:pt x="79" y="1121"/>
                </a:cubicBezTo>
                <a:cubicBezTo>
                  <a:pt x="78" y="1122"/>
                  <a:pt x="81" y="1126"/>
                  <a:pt x="83" y="1130"/>
                </a:cubicBezTo>
                <a:cubicBezTo>
                  <a:pt x="85" y="1135"/>
                  <a:pt x="88" y="1139"/>
                  <a:pt x="86" y="1140"/>
                </a:cubicBezTo>
                <a:cubicBezTo>
                  <a:pt x="89" y="1143"/>
                  <a:pt x="91" y="1145"/>
                  <a:pt x="93" y="1147"/>
                </a:cubicBezTo>
                <a:cubicBezTo>
                  <a:pt x="92" y="1144"/>
                  <a:pt x="93" y="1144"/>
                  <a:pt x="93" y="1143"/>
                </a:cubicBezTo>
                <a:cubicBezTo>
                  <a:pt x="96" y="1148"/>
                  <a:pt x="95" y="1148"/>
                  <a:pt x="95" y="1151"/>
                </a:cubicBezTo>
                <a:cubicBezTo>
                  <a:pt x="99" y="1155"/>
                  <a:pt x="101" y="1159"/>
                  <a:pt x="103" y="1164"/>
                </a:cubicBezTo>
                <a:cubicBezTo>
                  <a:pt x="105" y="1169"/>
                  <a:pt x="107" y="1175"/>
                  <a:pt x="110" y="1182"/>
                </a:cubicBezTo>
                <a:cubicBezTo>
                  <a:pt x="113" y="1186"/>
                  <a:pt x="117" y="1192"/>
                  <a:pt x="120" y="1199"/>
                </a:cubicBezTo>
                <a:cubicBezTo>
                  <a:pt x="124" y="1205"/>
                  <a:pt x="128" y="1213"/>
                  <a:pt x="132" y="1218"/>
                </a:cubicBezTo>
                <a:cubicBezTo>
                  <a:pt x="134" y="1217"/>
                  <a:pt x="129" y="1212"/>
                  <a:pt x="128" y="1209"/>
                </a:cubicBezTo>
                <a:cubicBezTo>
                  <a:pt x="131" y="1210"/>
                  <a:pt x="139" y="1222"/>
                  <a:pt x="142" y="1228"/>
                </a:cubicBezTo>
                <a:cubicBezTo>
                  <a:pt x="142" y="1231"/>
                  <a:pt x="137" y="1220"/>
                  <a:pt x="136" y="1223"/>
                </a:cubicBezTo>
                <a:cubicBezTo>
                  <a:pt x="138" y="1227"/>
                  <a:pt x="139" y="1231"/>
                  <a:pt x="139" y="1231"/>
                </a:cubicBezTo>
                <a:cubicBezTo>
                  <a:pt x="142" y="1234"/>
                  <a:pt x="148" y="1238"/>
                  <a:pt x="152" y="1242"/>
                </a:cubicBezTo>
                <a:cubicBezTo>
                  <a:pt x="156" y="1247"/>
                  <a:pt x="153" y="1247"/>
                  <a:pt x="155" y="1252"/>
                </a:cubicBezTo>
                <a:cubicBezTo>
                  <a:pt x="157" y="1255"/>
                  <a:pt x="166" y="1263"/>
                  <a:pt x="163" y="1263"/>
                </a:cubicBezTo>
                <a:cubicBezTo>
                  <a:pt x="172" y="1271"/>
                  <a:pt x="178" y="1280"/>
                  <a:pt x="185" y="1290"/>
                </a:cubicBezTo>
                <a:cubicBezTo>
                  <a:pt x="188" y="1296"/>
                  <a:pt x="179" y="1287"/>
                  <a:pt x="182" y="1293"/>
                </a:cubicBezTo>
                <a:cubicBezTo>
                  <a:pt x="189" y="1299"/>
                  <a:pt x="183" y="1290"/>
                  <a:pt x="188" y="1294"/>
                </a:cubicBezTo>
                <a:cubicBezTo>
                  <a:pt x="194" y="1299"/>
                  <a:pt x="191" y="1301"/>
                  <a:pt x="193" y="1305"/>
                </a:cubicBezTo>
                <a:cubicBezTo>
                  <a:pt x="197" y="1308"/>
                  <a:pt x="198" y="1312"/>
                  <a:pt x="201" y="1315"/>
                </a:cubicBezTo>
                <a:cubicBezTo>
                  <a:pt x="199" y="1314"/>
                  <a:pt x="199" y="1316"/>
                  <a:pt x="202" y="1321"/>
                </a:cubicBezTo>
                <a:cubicBezTo>
                  <a:pt x="203" y="1321"/>
                  <a:pt x="205" y="1321"/>
                  <a:pt x="206" y="1324"/>
                </a:cubicBezTo>
                <a:cubicBezTo>
                  <a:pt x="210" y="1326"/>
                  <a:pt x="203" y="1320"/>
                  <a:pt x="204" y="1318"/>
                </a:cubicBezTo>
                <a:cubicBezTo>
                  <a:pt x="208" y="1320"/>
                  <a:pt x="209" y="1324"/>
                  <a:pt x="212" y="1327"/>
                </a:cubicBezTo>
                <a:cubicBezTo>
                  <a:pt x="215" y="1329"/>
                  <a:pt x="209" y="1322"/>
                  <a:pt x="208" y="1321"/>
                </a:cubicBezTo>
                <a:cubicBezTo>
                  <a:pt x="208" y="1320"/>
                  <a:pt x="210" y="1321"/>
                  <a:pt x="211" y="1321"/>
                </a:cubicBezTo>
                <a:cubicBezTo>
                  <a:pt x="215" y="1325"/>
                  <a:pt x="214" y="1326"/>
                  <a:pt x="218" y="1327"/>
                </a:cubicBezTo>
                <a:cubicBezTo>
                  <a:pt x="221" y="1333"/>
                  <a:pt x="216" y="1326"/>
                  <a:pt x="214" y="1327"/>
                </a:cubicBezTo>
                <a:cubicBezTo>
                  <a:pt x="218" y="1332"/>
                  <a:pt x="219" y="1331"/>
                  <a:pt x="221" y="1332"/>
                </a:cubicBezTo>
                <a:cubicBezTo>
                  <a:pt x="227" y="1336"/>
                  <a:pt x="231" y="1342"/>
                  <a:pt x="236" y="1347"/>
                </a:cubicBezTo>
                <a:cubicBezTo>
                  <a:pt x="235" y="1348"/>
                  <a:pt x="231" y="1345"/>
                  <a:pt x="230" y="1346"/>
                </a:cubicBezTo>
                <a:cubicBezTo>
                  <a:pt x="232" y="1348"/>
                  <a:pt x="233" y="1351"/>
                  <a:pt x="235" y="1354"/>
                </a:cubicBezTo>
                <a:cubicBezTo>
                  <a:pt x="237" y="1357"/>
                  <a:pt x="239" y="1360"/>
                  <a:pt x="242" y="1362"/>
                </a:cubicBezTo>
                <a:cubicBezTo>
                  <a:pt x="245" y="1368"/>
                  <a:pt x="245" y="1370"/>
                  <a:pt x="254" y="1380"/>
                </a:cubicBezTo>
                <a:cubicBezTo>
                  <a:pt x="252" y="1376"/>
                  <a:pt x="248" y="1373"/>
                  <a:pt x="250" y="1372"/>
                </a:cubicBezTo>
                <a:cubicBezTo>
                  <a:pt x="254" y="1374"/>
                  <a:pt x="257" y="1378"/>
                  <a:pt x="260" y="1381"/>
                </a:cubicBezTo>
                <a:cubicBezTo>
                  <a:pt x="263" y="1383"/>
                  <a:pt x="260" y="1379"/>
                  <a:pt x="264" y="1382"/>
                </a:cubicBezTo>
                <a:cubicBezTo>
                  <a:pt x="260" y="1378"/>
                  <a:pt x="253" y="1368"/>
                  <a:pt x="251" y="1369"/>
                </a:cubicBezTo>
                <a:cubicBezTo>
                  <a:pt x="251" y="1368"/>
                  <a:pt x="251" y="1366"/>
                  <a:pt x="254" y="1368"/>
                </a:cubicBezTo>
                <a:cubicBezTo>
                  <a:pt x="258" y="1372"/>
                  <a:pt x="255" y="1372"/>
                  <a:pt x="262" y="1375"/>
                </a:cubicBezTo>
                <a:cubicBezTo>
                  <a:pt x="267" y="1381"/>
                  <a:pt x="258" y="1374"/>
                  <a:pt x="263" y="1379"/>
                </a:cubicBezTo>
                <a:cubicBezTo>
                  <a:pt x="264" y="1377"/>
                  <a:pt x="270" y="1382"/>
                  <a:pt x="274" y="1387"/>
                </a:cubicBezTo>
                <a:cubicBezTo>
                  <a:pt x="278" y="1389"/>
                  <a:pt x="274" y="1385"/>
                  <a:pt x="270" y="1382"/>
                </a:cubicBezTo>
                <a:cubicBezTo>
                  <a:pt x="273" y="1383"/>
                  <a:pt x="275" y="1385"/>
                  <a:pt x="277" y="1386"/>
                </a:cubicBezTo>
                <a:cubicBezTo>
                  <a:pt x="278" y="1388"/>
                  <a:pt x="284" y="1395"/>
                  <a:pt x="280" y="1393"/>
                </a:cubicBezTo>
                <a:cubicBezTo>
                  <a:pt x="282" y="1395"/>
                  <a:pt x="292" y="1400"/>
                  <a:pt x="288" y="1400"/>
                </a:cubicBezTo>
                <a:cubicBezTo>
                  <a:pt x="290" y="1402"/>
                  <a:pt x="292" y="1403"/>
                  <a:pt x="294" y="1404"/>
                </a:cubicBezTo>
                <a:cubicBezTo>
                  <a:pt x="297" y="1405"/>
                  <a:pt x="299" y="1406"/>
                  <a:pt x="302" y="1408"/>
                </a:cubicBezTo>
                <a:cubicBezTo>
                  <a:pt x="302" y="1410"/>
                  <a:pt x="299" y="1408"/>
                  <a:pt x="297" y="1407"/>
                </a:cubicBezTo>
                <a:cubicBezTo>
                  <a:pt x="302" y="1412"/>
                  <a:pt x="311" y="1422"/>
                  <a:pt x="315" y="1422"/>
                </a:cubicBezTo>
                <a:cubicBezTo>
                  <a:pt x="317" y="1423"/>
                  <a:pt x="325" y="1430"/>
                  <a:pt x="319" y="1427"/>
                </a:cubicBezTo>
                <a:cubicBezTo>
                  <a:pt x="320" y="1428"/>
                  <a:pt x="322" y="1429"/>
                  <a:pt x="323" y="1430"/>
                </a:cubicBezTo>
                <a:cubicBezTo>
                  <a:pt x="325" y="1431"/>
                  <a:pt x="326" y="1432"/>
                  <a:pt x="328" y="1433"/>
                </a:cubicBezTo>
                <a:cubicBezTo>
                  <a:pt x="331" y="1435"/>
                  <a:pt x="334" y="1436"/>
                  <a:pt x="337" y="1438"/>
                </a:cubicBezTo>
                <a:cubicBezTo>
                  <a:pt x="343" y="1441"/>
                  <a:pt x="349" y="1442"/>
                  <a:pt x="353" y="1442"/>
                </a:cubicBezTo>
                <a:cubicBezTo>
                  <a:pt x="356" y="1444"/>
                  <a:pt x="358" y="1446"/>
                  <a:pt x="362" y="1448"/>
                </a:cubicBezTo>
                <a:cubicBezTo>
                  <a:pt x="366" y="1452"/>
                  <a:pt x="355" y="1447"/>
                  <a:pt x="361" y="1452"/>
                </a:cubicBezTo>
                <a:cubicBezTo>
                  <a:pt x="358" y="1451"/>
                  <a:pt x="356" y="1450"/>
                  <a:pt x="355" y="1449"/>
                </a:cubicBezTo>
                <a:cubicBezTo>
                  <a:pt x="354" y="1448"/>
                  <a:pt x="353" y="1447"/>
                  <a:pt x="351" y="1445"/>
                </a:cubicBezTo>
                <a:cubicBezTo>
                  <a:pt x="345" y="1442"/>
                  <a:pt x="342" y="1442"/>
                  <a:pt x="346" y="1447"/>
                </a:cubicBezTo>
                <a:cubicBezTo>
                  <a:pt x="347" y="1447"/>
                  <a:pt x="346" y="1446"/>
                  <a:pt x="345" y="1445"/>
                </a:cubicBezTo>
                <a:cubicBezTo>
                  <a:pt x="350" y="1447"/>
                  <a:pt x="354" y="1449"/>
                  <a:pt x="357" y="1452"/>
                </a:cubicBezTo>
                <a:cubicBezTo>
                  <a:pt x="358" y="1454"/>
                  <a:pt x="357" y="1453"/>
                  <a:pt x="355" y="1452"/>
                </a:cubicBezTo>
                <a:cubicBezTo>
                  <a:pt x="354" y="1451"/>
                  <a:pt x="352" y="1450"/>
                  <a:pt x="351" y="1450"/>
                </a:cubicBezTo>
                <a:cubicBezTo>
                  <a:pt x="352" y="1452"/>
                  <a:pt x="354" y="1453"/>
                  <a:pt x="356" y="1454"/>
                </a:cubicBezTo>
                <a:cubicBezTo>
                  <a:pt x="357" y="1455"/>
                  <a:pt x="359" y="1456"/>
                  <a:pt x="360" y="1458"/>
                </a:cubicBezTo>
                <a:cubicBezTo>
                  <a:pt x="365" y="1456"/>
                  <a:pt x="377" y="1467"/>
                  <a:pt x="385" y="1475"/>
                </a:cubicBezTo>
                <a:cubicBezTo>
                  <a:pt x="388" y="1475"/>
                  <a:pt x="390" y="1476"/>
                  <a:pt x="391" y="1475"/>
                </a:cubicBezTo>
                <a:cubicBezTo>
                  <a:pt x="392" y="1475"/>
                  <a:pt x="391" y="1473"/>
                  <a:pt x="387" y="1470"/>
                </a:cubicBezTo>
                <a:cubicBezTo>
                  <a:pt x="388" y="1473"/>
                  <a:pt x="383" y="1469"/>
                  <a:pt x="379" y="1466"/>
                </a:cubicBezTo>
                <a:cubicBezTo>
                  <a:pt x="378" y="1465"/>
                  <a:pt x="381" y="1467"/>
                  <a:pt x="383" y="1468"/>
                </a:cubicBezTo>
                <a:cubicBezTo>
                  <a:pt x="382" y="1465"/>
                  <a:pt x="368" y="1458"/>
                  <a:pt x="362" y="1453"/>
                </a:cubicBezTo>
                <a:cubicBezTo>
                  <a:pt x="368" y="1456"/>
                  <a:pt x="374" y="1460"/>
                  <a:pt x="380" y="1463"/>
                </a:cubicBezTo>
                <a:cubicBezTo>
                  <a:pt x="383" y="1465"/>
                  <a:pt x="386" y="1467"/>
                  <a:pt x="390" y="1469"/>
                </a:cubicBezTo>
                <a:cubicBezTo>
                  <a:pt x="393" y="1471"/>
                  <a:pt x="397" y="1473"/>
                  <a:pt x="400" y="1475"/>
                </a:cubicBezTo>
                <a:cubicBezTo>
                  <a:pt x="407" y="1479"/>
                  <a:pt x="414" y="1483"/>
                  <a:pt x="421" y="1487"/>
                </a:cubicBezTo>
                <a:cubicBezTo>
                  <a:pt x="423" y="1488"/>
                  <a:pt x="424" y="1489"/>
                  <a:pt x="426" y="1490"/>
                </a:cubicBezTo>
                <a:cubicBezTo>
                  <a:pt x="428" y="1491"/>
                  <a:pt x="430" y="1492"/>
                  <a:pt x="431" y="1493"/>
                </a:cubicBezTo>
                <a:cubicBezTo>
                  <a:pt x="435" y="1494"/>
                  <a:pt x="438" y="1496"/>
                  <a:pt x="442" y="1497"/>
                </a:cubicBezTo>
                <a:cubicBezTo>
                  <a:pt x="443" y="1498"/>
                  <a:pt x="440" y="1498"/>
                  <a:pt x="438" y="1497"/>
                </a:cubicBezTo>
                <a:cubicBezTo>
                  <a:pt x="441" y="1500"/>
                  <a:pt x="445" y="1502"/>
                  <a:pt x="449" y="1502"/>
                </a:cubicBezTo>
                <a:cubicBezTo>
                  <a:pt x="450" y="1505"/>
                  <a:pt x="454" y="1505"/>
                  <a:pt x="459" y="1509"/>
                </a:cubicBezTo>
                <a:cubicBezTo>
                  <a:pt x="462" y="1512"/>
                  <a:pt x="449" y="1506"/>
                  <a:pt x="456" y="1511"/>
                </a:cubicBezTo>
                <a:cubicBezTo>
                  <a:pt x="462" y="1511"/>
                  <a:pt x="464" y="1513"/>
                  <a:pt x="474" y="1519"/>
                </a:cubicBezTo>
                <a:cubicBezTo>
                  <a:pt x="479" y="1519"/>
                  <a:pt x="485" y="1520"/>
                  <a:pt x="491" y="1525"/>
                </a:cubicBezTo>
                <a:cubicBezTo>
                  <a:pt x="494" y="1526"/>
                  <a:pt x="496" y="1526"/>
                  <a:pt x="499" y="1527"/>
                </a:cubicBezTo>
                <a:cubicBezTo>
                  <a:pt x="501" y="1528"/>
                  <a:pt x="504" y="1529"/>
                  <a:pt x="506" y="1529"/>
                </a:cubicBezTo>
                <a:cubicBezTo>
                  <a:pt x="512" y="1534"/>
                  <a:pt x="523" y="1539"/>
                  <a:pt x="535" y="1543"/>
                </a:cubicBezTo>
                <a:cubicBezTo>
                  <a:pt x="547" y="1547"/>
                  <a:pt x="560" y="1551"/>
                  <a:pt x="573" y="1557"/>
                </a:cubicBezTo>
                <a:cubicBezTo>
                  <a:pt x="573" y="1555"/>
                  <a:pt x="580" y="1556"/>
                  <a:pt x="582" y="1559"/>
                </a:cubicBezTo>
                <a:cubicBezTo>
                  <a:pt x="588" y="1560"/>
                  <a:pt x="587" y="1558"/>
                  <a:pt x="588" y="1557"/>
                </a:cubicBezTo>
                <a:cubicBezTo>
                  <a:pt x="590" y="1558"/>
                  <a:pt x="592" y="1558"/>
                  <a:pt x="593" y="1559"/>
                </a:cubicBezTo>
                <a:cubicBezTo>
                  <a:pt x="592" y="1560"/>
                  <a:pt x="593" y="1562"/>
                  <a:pt x="587" y="1561"/>
                </a:cubicBezTo>
                <a:cubicBezTo>
                  <a:pt x="595" y="1565"/>
                  <a:pt x="591" y="1559"/>
                  <a:pt x="599" y="1564"/>
                </a:cubicBezTo>
                <a:cubicBezTo>
                  <a:pt x="603" y="1562"/>
                  <a:pt x="605" y="1563"/>
                  <a:pt x="613" y="1565"/>
                </a:cubicBezTo>
                <a:cubicBezTo>
                  <a:pt x="616" y="1567"/>
                  <a:pt x="612" y="1567"/>
                  <a:pt x="608" y="1567"/>
                </a:cubicBezTo>
                <a:cubicBezTo>
                  <a:pt x="610" y="1567"/>
                  <a:pt x="612" y="1567"/>
                  <a:pt x="614" y="1568"/>
                </a:cubicBezTo>
                <a:cubicBezTo>
                  <a:pt x="616" y="1568"/>
                  <a:pt x="618" y="1568"/>
                  <a:pt x="620" y="1569"/>
                </a:cubicBezTo>
                <a:cubicBezTo>
                  <a:pt x="624" y="1570"/>
                  <a:pt x="629" y="1570"/>
                  <a:pt x="633" y="1571"/>
                </a:cubicBezTo>
                <a:cubicBezTo>
                  <a:pt x="642" y="1573"/>
                  <a:pt x="650" y="1574"/>
                  <a:pt x="656" y="1572"/>
                </a:cubicBezTo>
                <a:cubicBezTo>
                  <a:pt x="663" y="1573"/>
                  <a:pt x="663" y="1574"/>
                  <a:pt x="667" y="1575"/>
                </a:cubicBezTo>
                <a:cubicBezTo>
                  <a:pt x="671" y="1577"/>
                  <a:pt x="663" y="1577"/>
                  <a:pt x="668" y="1579"/>
                </a:cubicBezTo>
                <a:cubicBezTo>
                  <a:pt x="673" y="1579"/>
                  <a:pt x="673" y="1578"/>
                  <a:pt x="672" y="1576"/>
                </a:cubicBezTo>
                <a:cubicBezTo>
                  <a:pt x="679" y="1578"/>
                  <a:pt x="677" y="1576"/>
                  <a:pt x="684" y="1577"/>
                </a:cubicBezTo>
                <a:cubicBezTo>
                  <a:pt x="688" y="1580"/>
                  <a:pt x="678" y="1581"/>
                  <a:pt x="671" y="1579"/>
                </a:cubicBezTo>
                <a:cubicBezTo>
                  <a:pt x="674" y="1581"/>
                  <a:pt x="672" y="1581"/>
                  <a:pt x="670" y="1580"/>
                </a:cubicBezTo>
                <a:cubicBezTo>
                  <a:pt x="675" y="1582"/>
                  <a:pt x="681" y="1585"/>
                  <a:pt x="688" y="1586"/>
                </a:cubicBezTo>
                <a:cubicBezTo>
                  <a:pt x="689" y="1586"/>
                  <a:pt x="691" y="1587"/>
                  <a:pt x="693" y="1587"/>
                </a:cubicBezTo>
                <a:cubicBezTo>
                  <a:pt x="695" y="1587"/>
                  <a:pt x="697" y="1587"/>
                  <a:pt x="699" y="1587"/>
                </a:cubicBezTo>
                <a:cubicBezTo>
                  <a:pt x="702" y="1588"/>
                  <a:pt x="707" y="1587"/>
                  <a:pt x="711" y="1587"/>
                </a:cubicBezTo>
                <a:cubicBezTo>
                  <a:pt x="716" y="1588"/>
                  <a:pt x="703" y="1588"/>
                  <a:pt x="710" y="1590"/>
                </a:cubicBezTo>
                <a:cubicBezTo>
                  <a:pt x="713" y="1589"/>
                  <a:pt x="718" y="1590"/>
                  <a:pt x="724" y="1591"/>
                </a:cubicBezTo>
                <a:cubicBezTo>
                  <a:pt x="726" y="1591"/>
                  <a:pt x="729" y="1592"/>
                  <a:pt x="732" y="1592"/>
                </a:cubicBezTo>
                <a:cubicBezTo>
                  <a:pt x="735" y="1593"/>
                  <a:pt x="738" y="1593"/>
                  <a:pt x="740" y="1593"/>
                </a:cubicBezTo>
                <a:cubicBezTo>
                  <a:pt x="744" y="1593"/>
                  <a:pt x="742" y="1592"/>
                  <a:pt x="746" y="1591"/>
                </a:cubicBezTo>
                <a:cubicBezTo>
                  <a:pt x="746" y="1592"/>
                  <a:pt x="743" y="1593"/>
                  <a:pt x="747" y="1594"/>
                </a:cubicBezTo>
                <a:cubicBezTo>
                  <a:pt x="752" y="1594"/>
                  <a:pt x="749" y="1593"/>
                  <a:pt x="753" y="1592"/>
                </a:cubicBezTo>
                <a:cubicBezTo>
                  <a:pt x="754" y="1593"/>
                  <a:pt x="751" y="1593"/>
                  <a:pt x="753" y="1594"/>
                </a:cubicBezTo>
                <a:cubicBezTo>
                  <a:pt x="759" y="1596"/>
                  <a:pt x="766" y="1595"/>
                  <a:pt x="765" y="1593"/>
                </a:cubicBezTo>
                <a:cubicBezTo>
                  <a:pt x="767" y="1594"/>
                  <a:pt x="768" y="1594"/>
                  <a:pt x="770" y="1594"/>
                </a:cubicBezTo>
                <a:cubicBezTo>
                  <a:pt x="771" y="1595"/>
                  <a:pt x="768" y="1595"/>
                  <a:pt x="766" y="1595"/>
                </a:cubicBezTo>
                <a:cubicBezTo>
                  <a:pt x="768" y="1595"/>
                  <a:pt x="770" y="1596"/>
                  <a:pt x="772" y="1596"/>
                </a:cubicBezTo>
                <a:cubicBezTo>
                  <a:pt x="774" y="1596"/>
                  <a:pt x="776" y="1596"/>
                  <a:pt x="778" y="1596"/>
                </a:cubicBezTo>
                <a:cubicBezTo>
                  <a:pt x="782" y="1597"/>
                  <a:pt x="787" y="1597"/>
                  <a:pt x="791" y="1597"/>
                </a:cubicBezTo>
                <a:cubicBezTo>
                  <a:pt x="800" y="1598"/>
                  <a:pt x="807" y="1598"/>
                  <a:pt x="812" y="1597"/>
                </a:cubicBezTo>
                <a:cubicBezTo>
                  <a:pt x="826" y="1598"/>
                  <a:pt x="823" y="1595"/>
                  <a:pt x="831" y="1597"/>
                </a:cubicBezTo>
                <a:cubicBezTo>
                  <a:pt x="839" y="1593"/>
                  <a:pt x="844" y="1594"/>
                  <a:pt x="854" y="1591"/>
                </a:cubicBezTo>
                <a:cubicBezTo>
                  <a:pt x="851" y="1591"/>
                  <a:pt x="847" y="1591"/>
                  <a:pt x="844" y="1591"/>
                </a:cubicBezTo>
                <a:cubicBezTo>
                  <a:pt x="846" y="1590"/>
                  <a:pt x="848" y="1590"/>
                  <a:pt x="851" y="1590"/>
                </a:cubicBezTo>
                <a:cubicBezTo>
                  <a:pt x="853" y="1590"/>
                  <a:pt x="855" y="1590"/>
                  <a:pt x="857" y="1590"/>
                </a:cubicBezTo>
                <a:cubicBezTo>
                  <a:pt x="859" y="1590"/>
                  <a:pt x="856" y="1591"/>
                  <a:pt x="854" y="1591"/>
                </a:cubicBezTo>
                <a:cubicBezTo>
                  <a:pt x="864" y="1591"/>
                  <a:pt x="873" y="1592"/>
                  <a:pt x="883" y="1591"/>
                </a:cubicBezTo>
                <a:cubicBezTo>
                  <a:pt x="885" y="1592"/>
                  <a:pt x="881" y="1592"/>
                  <a:pt x="880" y="1593"/>
                </a:cubicBezTo>
                <a:cubicBezTo>
                  <a:pt x="884" y="1593"/>
                  <a:pt x="889" y="1593"/>
                  <a:pt x="894" y="1592"/>
                </a:cubicBezTo>
                <a:cubicBezTo>
                  <a:pt x="896" y="1589"/>
                  <a:pt x="905" y="1588"/>
                  <a:pt x="915" y="1588"/>
                </a:cubicBezTo>
                <a:cubicBezTo>
                  <a:pt x="920" y="1587"/>
                  <a:pt x="925" y="1587"/>
                  <a:pt x="930" y="1586"/>
                </a:cubicBezTo>
                <a:cubicBezTo>
                  <a:pt x="936" y="1586"/>
                  <a:pt x="940" y="1585"/>
                  <a:pt x="944" y="1583"/>
                </a:cubicBezTo>
                <a:cubicBezTo>
                  <a:pt x="931" y="1585"/>
                  <a:pt x="931" y="1585"/>
                  <a:pt x="931" y="1585"/>
                </a:cubicBezTo>
                <a:cubicBezTo>
                  <a:pt x="926" y="1586"/>
                  <a:pt x="922" y="1586"/>
                  <a:pt x="917" y="1586"/>
                </a:cubicBezTo>
                <a:cubicBezTo>
                  <a:pt x="908" y="1587"/>
                  <a:pt x="900" y="1588"/>
                  <a:pt x="891" y="1589"/>
                </a:cubicBezTo>
                <a:cubicBezTo>
                  <a:pt x="897" y="1587"/>
                  <a:pt x="903" y="1587"/>
                  <a:pt x="909" y="1586"/>
                </a:cubicBezTo>
                <a:cubicBezTo>
                  <a:pt x="911" y="1584"/>
                  <a:pt x="901" y="1587"/>
                  <a:pt x="898" y="1586"/>
                </a:cubicBezTo>
                <a:cubicBezTo>
                  <a:pt x="902" y="1585"/>
                  <a:pt x="905" y="1584"/>
                  <a:pt x="908" y="1583"/>
                </a:cubicBezTo>
                <a:cubicBezTo>
                  <a:pt x="911" y="1583"/>
                  <a:pt x="909" y="1584"/>
                  <a:pt x="912" y="1584"/>
                </a:cubicBezTo>
                <a:cubicBezTo>
                  <a:pt x="918" y="1583"/>
                  <a:pt x="921" y="1581"/>
                  <a:pt x="925" y="1580"/>
                </a:cubicBezTo>
                <a:cubicBezTo>
                  <a:pt x="928" y="1579"/>
                  <a:pt x="932" y="1577"/>
                  <a:pt x="939" y="1577"/>
                </a:cubicBezTo>
                <a:cubicBezTo>
                  <a:pt x="940" y="1577"/>
                  <a:pt x="938" y="1578"/>
                  <a:pt x="934" y="1579"/>
                </a:cubicBezTo>
                <a:cubicBezTo>
                  <a:pt x="933" y="1580"/>
                  <a:pt x="931" y="1580"/>
                  <a:pt x="930" y="1581"/>
                </a:cubicBezTo>
                <a:cubicBezTo>
                  <a:pt x="928" y="1581"/>
                  <a:pt x="927" y="1582"/>
                  <a:pt x="926" y="1582"/>
                </a:cubicBezTo>
                <a:cubicBezTo>
                  <a:pt x="926" y="1583"/>
                  <a:pt x="930" y="1583"/>
                  <a:pt x="927" y="1585"/>
                </a:cubicBezTo>
                <a:cubicBezTo>
                  <a:pt x="930" y="1584"/>
                  <a:pt x="938" y="1577"/>
                  <a:pt x="950" y="1577"/>
                </a:cubicBezTo>
                <a:cubicBezTo>
                  <a:pt x="952" y="1577"/>
                  <a:pt x="951" y="1579"/>
                  <a:pt x="947" y="1580"/>
                </a:cubicBezTo>
                <a:cubicBezTo>
                  <a:pt x="953" y="1580"/>
                  <a:pt x="958" y="1574"/>
                  <a:pt x="968" y="1574"/>
                </a:cubicBezTo>
                <a:cubicBezTo>
                  <a:pt x="974" y="1574"/>
                  <a:pt x="964" y="1577"/>
                  <a:pt x="971" y="1577"/>
                </a:cubicBezTo>
                <a:cubicBezTo>
                  <a:pt x="973" y="1576"/>
                  <a:pt x="972" y="1576"/>
                  <a:pt x="971" y="1576"/>
                </a:cubicBezTo>
                <a:cubicBezTo>
                  <a:pt x="971" y="1575"/>
                  <a:pt x="979" y="1574"/>
                  <a:pt x="977" y="1572"/>
                </a:cubicBezTo>
                <a:cubicBezTo>
                  <a:pt x="979" y="1572"/>
                  <a:pt x="989" y="1570"/>
                  <a:pt x="987" y="1568"/>
                </a:cubicBezTo>
                <a:cubicBezTo>
                  <a:pt x="991" y="1568"/>
                  <a:pt x="994" y="1566"/>
                  <a:pt x="998" y="1566"/>
                </a:cubicBezTo>
                <a:cubicBezTo>
                  <a:pt x="998" y="1568"/>
                  <a:pt x="988" y="1572"/>
                  <a:pt x="990" y="1573"/>
                </a:cubicBezTo>
                <a:cubicBezTo>
                  <a:pt x="994" y="1571"/>
                  <a:pt x="999" y="1569"/>
                  <a:pt x="1004" y="1567"/>
                </a:cubicBezTo>
                <a:cubicBezTo>
                  <a:pt x="1008" y="1567"/>
                  <a:pt x="1004" y="1569"/>
                  <a:pt x="1010" y="1568"/>
                </a:cubicBezTo>
                <a:cubicBezTo>
                  <a:pt x="1019" y="1565"/>
                  <a:pt x="1028" y="1563"/>
                  <a:pt x="1036" y="1561"/>
                </a:cubicBezTo>
                <a:cubicBezTo>
                  <a:pt x="1040" y="1561"/>
                  <a:pt x="1031" y="1563"/>
                  <a:pt x="1029" y="1565"/>
                </a:cubicBezTo>
                <a:cubicBezTo>
                  <a:pt x="1041" y="1563"/>
                  <a:pt x="1042" y="1557"/>
                  <a:pt x="1054" y="1556"/>
                </a:cubicBezTo>
                <a:cubicBezTo>
                  <a:pt x="1057" y="1555"/>
                  <a:pt x="1060" y="1552"/>
                  <a:pt x="1063" y="1552"/>
                </a:cubicBezTo>
                <a:cubicBezTo>
                  <a:pt x="1066" y="1549"/>
                  <a:pt x="1058" y="1553"/>
                  <a:pt x="1057" y="1552"/>
                </a:cubicBezTo>
                <a:cubicBezTo>
                  <a:pt x="1058" y="1551"/>
                  <a:pt x="1059" y="1550"/>
                  <a:pt x="1061" y="1549"/>
                </a:cubicBezTo>
                <a:cubicBezTo>
                  <a:pt x="1065" y="1549"/>
                  <a:pt x="1070" y="1547"/>
                  <a:pt x="1074" y="1546"/>
                </a:cubicBezTo>
                <a:cubicBezTo>
                  <a:pt x="1076" y="1545"/>
                  <a:pt x="1078" y="1544"/>
                  <a:pt x="1080" y="1544"/>
                </a:cubicBezTo>
                <a:cubicBezTo>
                  <a:pt x="1083" y="1543"/>
                  <a:pt x="1085" y="1542"/>
                  <a:pt x="1087" y="1542"/>
                </a:cubicBezTo>
                <a:cubicBezTo>
                  <a:pt x="1087" y="1543"/>
                  <a:pt x="1085" y="1545"/>
                  <a:pt x="1081" y="1546"/>
                </a:cubicBezTo>
                <a:cubicBezTo>
                  <a:pt x="1078" y="1547"/>
                  <a:pt x="1074" y="1548"/>
                  <a:pt x="1071" y="1548"/>
                </a:cubicBezTo>
                <a:cubicBezTo>
                  <a:pt x="1068" y="1550"/>
                  <a:pt x="1064" y="1552"/>
                  <a:pt x="1060" y="1554"/>
                </a:cubicBezTo>
                <a:cubicBezTo>
                  <a:pt x="1065" y="1552"/>
                  <a:pt x="1077" y="1551"/>
                  <a:pt x="1083" y="1546"/>
                </a:cubicBezTo>
                <a:cubicBezTo>
                  <a:pt x="1089" y="1545"/>
                  <a:pt x="1082" y="1549"/>
                  <a:pt x="1088" y="1548"/>
                </a:cubicBezTo>
                <a:cubicBezTo>
                  <a:pt x="1091" y="1545"/>
                  <a:pt x="1096" y="1542"/>
                  <a:pt x="1103" y="1539"/>
                </a:cubicBezTo>
                <a:cubicBezTo>
                  <a:pt x="1106" y="1538"/>
                  <a:pt x="1109" y="1537"/>
                  <a:pt x="1113" y="1535"/>
                </a:cubicBezTo>
                <a:cubicBezTo>
                  <a:pt x="1115" y="1534"/>
                  <a:pt x="1117" y="1534"/>
                  <a:pt x="1118" y="1533"/>
                </a:cubicBezTo>
                <a:cubicBezTo>
                  <a:pt x="1120" y="1532"/>
                  <a:pt x="1122" y="1531"/>
                  <a:pt x="1123" y="1531"/>
                </a:cubicBezTo>
                <a:cubicBezTo>
                  <a:pt x="1127" y="1531"/>
                  <a:pt x="1119" y="1533"/>
                  <a:pt x="1118" y="1535"/>
                </a:cubicBezTo>
                <a:cubicBezTo>
                  <a:pt x="1124" y="1532"/>
                  <a:pt x="1122" y="1535"/>
                  <a:pt x="1127" y="1534"/>
                </a:cubicBezTo>
                <a:cubicBezTo>
                  <a:pt x="1134" y="1529"/>
                  <a:pt x="1142" y="1527"/>
                  <a:pt x="1149" y="1522"/>
                </a:cubicBezTo>
                <a:cubicBezTo>
                  <a:pt x="1155" y="1521"/>
                  <a:pt x="1157" y="1520"/>
                  <a:pt x="1160" y="1517"/>
                </a:cubicBezTo>
                <a:cubicBezTo>
                  <a:pt x="1163" y="1515"/>
                  <a:pt x="1166" y="1512"/>
                  <a:pt x="1173" y="1507"/>
                </a:cubicBezTo>
                <a:cubicBezTo>
                  <a:pt x="1167" y="1510"/>
                  <a:pt x="1162" y="1514"/>
                  <a:pt x="1156" y="1516"/>
                </a:cubicBezTo>
                <a:cubicBezTo>
                  <a:pt x="1153" y="1518"/>
                  <a:pt x="1154" y="1518"/>
                  <a:pt x="1156" y="1518"/>
                </a:cubicBezTo>
                <a:cubicBezTo>
                  <a:pt x="1152" y="1520"/>
                  <a:pt x="1149" y="1522"/>
                  <a:pt x="1145" y="1523"/>
                </a:cubicBezTo>
                <a:cubicBezTo>
                  <a:pt x="1141" y="1523"/>
                  <a:pt x="1149" y="1520"/>
                  <a:pt x="1150" y="1519"/>
                </a:cubicBezTo>
                <a:cubicBezTo>
                  <a:pt x="1148" y="1519"/>
                  <a:pt x="1133" y="1521"/>
                  <a:pt x="1127" y="1527"/>
                </a:cubicBezTo>
                <a:cubicBezTo>
                  <a:pt x="1124" y="1527"/>
                  <a:pt x="1119" y="1528"/>
                  <a:pt x="1114" y="1531"/>
                </a:cubicBezTo>
                <a:cubicBezTo>
                  <a:pt x="1108" y="1533"/>
                  <a:pt x="1102" y="1535"/>
                  <a:pt x="1097" y="1538"/>
                </a:cubicBezTo>
                <a:cubicBezTo>
                  <a:pt x="1093" y="1538"/>
                  <a:pt x="1095" y="1536"/>
                  <a:pt x="1090" y="1540"/>
                </a:cubicBezTo>
                <a:cubicBezTo>
                  <a:pt x="1086" y="1541"/>
                  <a:pt x="1082" y="1542"/>
                  <a:pt x="1078" y="1543"/>
                </a:cubicBezTo>
                <a:cubicBezTo>
                  <a:pt x="1075" y="1543"/>
                  <a:pt x="1071" y="1544"/>
                  <a:pt x="1067" y="1545"/>
                </a:cubicBezTo>
                <a:cubicBezTo>
                  <a:pt x="1059" y="1548"/>
                  <a:pt x="1052" y="1550"/>
                  <a:pt x="1045" y="1553"/>
                </a:cubicBezTo>
                <a:cubicBezTo>
                  <a:pt x="1044" y="1551"/>
                  <a:pt x="1028" y="1557"/>
                  <a:pt x="1033" y="1553"/>
                </a:cubicBezTo>
                <a:cubicBezTo>
                  <a:pt x="1030" y="1555"/>
                  <a:pt x="1025" y="1556"/>
                  <a:pt x="1019" y="1558"/>
                </a:cubicBezTo>
                <a:cubicBezTo>
                  <a:pt x="1022" y="1558"/>
                  <a:pt x="1024" y="1557"/>
                  <a:pt x="1027" y="1558"/>
                </a:cubicBezTo>
                <a:cubicBezTo>
                  <a:pt x="1024" y="1559"/>
                  <a:pt x="1021" y="1560"/>
                  <a:pt x="1018" y="1561"/>
                </a:cubicBezTo>
                <a:cubicBezTo>
                  <a:pt x="1017" y="1560"/>
                  <a:pt x="1017" y="1560"/>
                  <a:pt x="1019" y="1558"/>
                </a:cubicBezTo>
                <a:cubicBezTo>
                  <a:pt x="1015" y="1558"/>
                  <a:pt x="1012" y="1560"/>
                  <a:pt x="1008" y="1560"/>
                </a:cubicBezTo>
                <a:cubicBezTo>
                  <a:pt x="1005" y="1561"/>
                  <a:pt x="1007" y="1561"/>
                  <a:pt x="1005" y="1562"/>
                </a:cubicBezTo>
                <a:cubicBezTo>
                  <a:pt x="1001" y="1562"/>
                  <a:pt x="998" y="1562"/>
                  <a:pt x="994" y="1564"/>
                </a:cubicBezTo>
                <a:cubicBezTo>
                  <a:pt x="992" y="1564"/>
                  <a:pt x="989" y="1564"/>
                  <a:pt x="987" y="1565"/>
                </a:cubicBezTo>
                <a:cubicBezTo>
                  <a:pt x="983" y="1565"/>
                  <a:pt x="994" y="1561"/>
                  <a:pt x="987" y="1562"/>
                </a:cubicBezTo>
                <a:cubicBezTo>
                  <a:pt x="984" y="1565"/>
                  <a:pt x="976" y="1567"/>
                  <a:pt x="968" y="1568"/>
                </a:cubicBezTo>
                <a:cubicBezTo>
                  <a:pt x="960" y="1570"/>
                  <a:pt x="953" y="1570"/>
                  <a:pt x="950" y="1570"/>
                </a:cubicBezTo>
                <a:cubicBezTo>
                  <a:pt x="944" y="1570"/>
                  <a:pt x="948" y="1571"/>
                  <a:pt x="944" y="1572"/>
                </a:cubicBezTo>
                <a:cubicBezTo>
                  <a:pt x="942" y="1573"/>
                  <a:pt x="941" y="1573"/>
                  <a:pt x="939" y="1573"/>
                </a:cubicBezTo>
                <a:cubicBezTo>
                  <a:pt x="934" y="1573"/>
                  <a:pt x="938" y="1572"/>
                  <a:pt x="932" y="1572"/>
                </a:cubicBezTo>
                <a:cubicBezTo>
                  <a:pt x="931" y="1572"/>
                  <a:pt x="929" y="1573"/>
                  <a:pt x="928" y="1573"/>
                </a:cubicBezTo>
                <a:cubicBezTo>
                  <a:pt x="926" y="1574"/>
                  <a:pt x="925" y="1574"/>
                  <a:pt x="923" y="1574"/>
                </a:cubicBezTo>
                <a:cubicBezTo>
                  <a:pt x="920" y="1575"/>
                  <a:pt x="916" y="1575"/>
                  <a:pt x="912" y="1576"/>
                </a:cubicBezTo>
                <a:cubicBezTo>
                  <a:pt x="904" y="1576"/>
                  <a:pt x="896" y="1577"/>
                  <a:pt x="889" y="1577"/>
                </a:cubicBezTo>
                <a:cubicBezTo>
                  <a:pt x="885" y="1579"/>
                  <a:pt x="881" y="1579"/>
                  <a:pt x="878" y="1580"/>
                </a:cubicBezTo>
                <a:cubicBezTo>
                  <a:pt x="885" y="1581"/>
                  <a:pt x="884" y="1578"/>
                  <a:pt x="891" y="1578"/>
                </a:cubicBezTo>
                <a:cubicBezTo>
                  <a:pt x="888" y="1580"/>
                  <a:pt x="889" y="1580"/>
                  <a:pt x="893" y="1581"/>
                </a:cubicBezTo>
                <a:cubicBezTo>
                  <a:pt x="883" y="1585"/>
                  <a:pt x="874" y="1584"/>
                  <a:pt x="872" y="1582"/>
                </a:cubicBezTo>
                <a:cubicBezTo>
                  <a:pt x="876" y="1580"/>
                  <a:pt x="880" y="1583"/>
                  <a:pt x="884" y="1581"/>
                </a:cubicBezTo>
                <a:cubicBezTo>
                  <a:pt x="877" y="1582"/>
                  <a:pt x="874" y="1580"/>
                  <a:pt x="879" y="1578"/>
                </a:cubicBezTo>
                <a:cubicBezTo>
                  <a:pt x="870" y="1579"/>
                  <a:pt x="861" y="1578"/>
                  <a:pt x="851" y="1579"/>
                </a:cubicBezTo>
                <a:cubicBezTo>
                  <a:pt x="854" y="1576"/>
                  <a:pt x="853" y="1577"/>
                  <a:pt x="845" y="1577"/>
                </a:cubicBezTo>
                <a:cubicBezTo>
                  <a:pt x="850" y="1576"/>
                  <a:pt x="855" y="1576"/>
                  <a:pt x="860" y="1577"/>
                </a:cubicBezTo>
                <a:cubicBezTo>
                  <a:pt x="863" y="1576"/>
                  <a:pt x="856" y="1576"/>
                  <a:pt x="860" y="1575"/>
                </a:cubicBezTo>
                <a:cubicBezTo>
                  <a:pt x="855" y="1576"/>
                  <a:pt x="850" y="1575"/>
                  <a:pt x="844" y="1575"/>
                </a:cubicBezTo>
                <a:cubicBezTo>
                  <a:pt x="840" y="1577"/>
                  <a:pt x="846" y="1577"/>
                  <a:pt x="850" y="1578"/>
                </a:cubicBezTo>
                <a:cubicBezTo>
                  <a:pt x="841" y="1579"/>
                  <a:pt x="833" y="1578"/>
                  <a:pt x="824" y="1580"/>
                </a:cubicBezTo>
                <a:cubicBezTo>
                  <a:pt x="823" y="1582"/>
                  <a:pt x="826" y="1583"/>
                  <a:pt x="823" y="1584"/>
                </a:cubicBezTo>
                <a:cubicBezTo>
                  <a:pt x="814" y="1585"/>
                  <a:pt x="824" y="1582"/>
                  <a:pt x="816" y="1581"/>
                </a:cubicBezTo>
                <a:cubicBezTo>
                  <a:pt x="815" y="1580"/>
                  <a:pt x="819" y="1581"/>
                  <a:pt x="821" y="1580"/>
                </a:cubicBezTo>
                <a:cubicBezTo>
                  <a:pt x="819" y="1579"/>
                  <a:pt x="816" y="1579"/>
                  <a:pt x="813" y="1579"/>
                </a:cubicBezTo>
                <a:cubicBezTo>
                  <a:pt x="810" y="1578"/>
                  <a:pt x="806" y="1578"/>
                  <a:pt x="802" y="1578"/>
                </a:cubicBezTo>
                <a:cubicBezTo>
                  <a:pt x="795" y="1577"/>
                  <a:pt x="788" y="1577"/>
                  <a:pt x="783" y="1575"/>
                </a:cubicBezTo>
                <a:cubicBezTo>
                  <a:pt x="780" y="1576"/>
                  <a:pt x="777" y="1576"/>
                  <a:pt x="773" y="1576"/>
                </a:cubicBezTo>
                <a:cubicBezTo>
                  <a:pt x="770" y="1576"/>
                  <a:pt x="767" y="1576"/>
                  <a:pt x="764" y="1576"/>
                </a:cubicBezTo>
                <a:cubicBezTo>
                  <a:pt x="759" y="1575"/>
                  <a:pt x="753" y="1575"/>
                  <a:pt x="747" y="1574"/>
                </a:cubicBezTo>
                <a:cubicBezTo>
                  <a:pt x="743" y="1572"/>
                  <a:pt x="755" y="1573"/>
                  <a:pt x="757" y="1571"/>
                </a:cubicBezTo>
                <a:cubicBezTo>
                  <a:pt x="748" y="1568"/>
                  <a:pt x="745" y="1573"/>
                  <a:pt x="744" y="1569"/>
                </a:cubicBezTo>
                <a:cubicBezTo>
                  <a:pt x="741" y="1570"/>
                  <a:pt x="740" y="1571"/>
                  <a:pt x="743" y="1573"/>
                </a:cubicBezTo>
                <a:cubicBezTo>
                  <a:pt x="740" y="1573"/>
                  <a:pt x="737" y="1573"/>
                  <a:pt x="735" y="1573"/>
                </a:cubicBezTo>
                <a:cubicBezTo>
                  <a:pt x="732" y="1572"/>
                  <a:pt x="729" y="1572"/>
                  <a:pt x="727" y="1572"/>
                </a:cubicBezTo>
                <a:cubicBezTo>
                  <a:pt x="722" y="1571"/>
                  <a:pt x="717" y="1570"/>
                  <a:pt x="711" y="1569"/>
                </a:cubicBezTo>
                <a:cubicBezTo>
                  <a:pt x="709" y="1570"/>
                  <a:pt x="706" y="1570"/>
                  <a:pt x="702" y="1570"/>
                </a:cubicBezTo>
                <a:cubicBezTo>
                  <a:pt x="700" y="1570"/>
                  <a:pt x="698" y="1569"/>
                  <a:pt x="696" y="1569"/>
                </a:cubicBezTo>
                <a:cubicBezTo>
                  <a:pt x="694" y="1569"/>
                  <a:pt x="692" y="1568"/>
                  <a:pt x="690" y="1568"/>
                </a:cubicBezTo>
                <a:cubicBezTo>
                  <a:pt x="689" y="1567"/>
                  <a:pt x="692" y="1567"/>
                  <a:pt x="694" y="1567"/>
                </a:cubicBezTo>
                <a:cubicBezTo>
                  <a:pt x="696" y="1567"/>
                  <a:pt x="698" y="1568"/>
                  <a:pt x="701" y="1569"/>
                </a:cubicBezTo>
                <a:cubicBezTo>
                  <a:pt x="703" y="1569"/>
                  <a:pt x="703" y="1568"/>
                  <a:pt x="703" y="1568"/>
                </a:cubicBezTo>
                <a:cubicBezTo>
                  <a:pt x="704" y="1568"/>
                  <a:pt x="705" y="1567"/>
                  <a:pt x="706" y="1567"/>
                </a:cubicBezTo>
                <a:cubicBezTo>
                  <a:pt x="701" y="1566"/>
                  <a:pt x="695" y="1567"/>
                  <a:pt x="690" y="1564"/>
                </a:cubicBezTo>
                <a:cubicBezTo>
                  <a:pt x="692" y="1564"/>
                  <a:pt x="694" y="1564"/>
                  <a:pt x="695" y="1564"/>
                </a:cubicBezTo>
                <a:cubicBezTo>
                  <a:pt x="697" y="1565"/>
                  <a:pt x="699" y="1565"/>
                  <a:pt x="700" y="1565"/>
                </a:cubicBezTo>
                <a:cubicBezTo>
                  <a:pt x="702" y="1564"/>
                  <a:pt x="700" y="1564"/>
                  <a:pt x="697" y="1563"/>
                </a:cubicBezTo>
                <a:cubicBezTo>
                  <a:pt x="694" y="1563"/>
                  <a:pt x="691" y="1562"/>
                  <a:pt x="689" y="1562"/>
                </a:cubicBezTo>
                <a:cubicBezTo>
                  <a:pt x="700" y="1560"/>
                  <a:pt x="678" y="1559"/>
                  <a:pt x="671" y="1556"/>
                </a:cubicBezTo>
                <a:cubicBezTo>
                  <a:pt x="671" y="1558"/>
                  <a:pt x="668" y="1560"/>
                  <a:pt x="662" y="1559"/>
                </a:cubicBezTo>
                <a:cubicBezTo>
                  <a:pt x="667" y="1557"/>
                  <a:pt x="659" y="1556"/>
                  <a:pt x="659" y="1554"/>
                </a:cubicBezTo>
                <a:cubicBezTo>
                  <a:pt x="658" y="1554"/>
                  <a:pt x="656" y="1554"/>
                  <a:pt x="655" y="1553"/>
                </a:cubicBezTo>
                <a:cubicBezTo>
                  <a:pt x="657" y="1556"/>
                  <a:pt x="647" y="1553"/>
                  <a:pt x="645" y="1555"/>
                </a:cubicBezTo>
                <a:cubicBezTo>
                  <a:pt x="641" y="1554"/>
                  <a:pt x="630" y="1549"/>
                  <a:pt x="620" y="1549"/>
                </a:cubicBezTo>
                <a:cubicBezTo>
                  <a:pt x="616" y="1547"/>
                  <a:pt x="621" y="1547"/>
                  <a:pt x="622" y="1546"/>
                </a:cubicBezTo>
                <a:cubicBezTo>
                  <a:pt x="614" y="1543"/>
                  <a:pt x="607" y="1541"/>
                  <a:pt x="603" y="1538"/>
                </a:cubicBezTo>
                <a:cubicBezTo>
                  <a:pt x="601" y="1538"/>
                  <a:pt x="599" y="1538"/>
                  <a:pt x="596" y="1538"/>
                </a:cubicBezTo>
                <a:cubicBezTo>
                  <a:pt x="601" y="1542"/>
                  <a:pt x="601" y="1542"/>
                  <a:pt x="601" y="1542"/>
                </a:cubicBezTo>
                <a:cubicBezTo>
                  <a:pt x="608" y="1541"/>
                  <a:pt x="612" y="1545"/>
                  <a:pt x="617" y="1546"/>
                </a:cubicBezTo>
                <a:cubicBezTo>
                  <a:pt x="610" y="1546"/>
                  <a:pt x="604" y="1542"/>
                  <a:pt x="597" y="1541"/>
                </a:cubicBezTo>
                <a:cubicBezTo>
                  <a:pt x="598" y="1539"/>
                  <a:pt x="594" y="1538"/>
                  <a:pt x="589" y="1536"/>
                </a:cubicBezTo>
                <a:cubicBezTo>
                  <a:pt x="586" y="1535"/>
                  <a:pt x="583" y="1534"/>
                  <a:pt x="580" y="1533"/>
                </a:cubicBezTo>
                <a:cubicBezTo>
                  <a:pt x="577" y="1532"/>
                  <a:pt x="574" y="1531"/>
                  <a:pt x="572" y="1529"/>
                </a:cubicBezTo>
                <a:cubicBezTo>
                  <a:pt x="576" y="1531"/>
                  <a:pt x="580" y="1532"/>
                  <a:pt x="584" y="1534"/>
                </a:cubicBezTo>
                <a:cubicBezTo>
                  <a:pt x="585" y="1532"/>
                  <a:pt x="574" y="1529"/>
                  <a:pt x="569" y="1528"/>
                </a:cubicBezTo>
                <a:cubicBezTo>
                  <a:pt x="568" y="1528"/>
                  <a:pt x="568" y="1529"/>
                  <a:pt x="565" y="1530"/>
                </a:cubicBezTo>
                <a:cubicBezTo>
                  <a:pt x="557" y="1528"/>
                  <a:pt x="562" y="1526"/>
                  <a:pt x="559" y="1525"/>
                </a:cubicBezTo>
                <a:cubicBezTo>
                  <a:pt x="557" y="1525"/>
                  <a:pt x="555" y="1524"/>
                  <a:pt x="554" y="1523"/>
                </a:cubicBezTo>
                <a:cubicBezTo>
                  <a:pt x="553" y="1524"/>
                  <a:pt x="551" y="1524"/>
                  <a:pt x="549" y="1523"/>
                </a:cubicBezTo>
                <a:cubicBezTo>
                  <a:pt x="546" y="1522"/>
                  <a:pt x="543" y="1521"/>
                  <a:pt x="540" y="1518"/>
                </a:cubicBezTo>
                <a:cubicBezTo>
                  <a:pt x="543" y="1522"/>
                  <a:pt x="538" y="1518"/>
                  <a:pt x="530" y="1518"/>
                </a:cubicBezTo>
                <a:cubicBezTo>
                  <a:pt x="523" y="1513"/>
                  <a:pt x="541" y="1520"/>
                  <a:pt x="532" y="1514"/>
                </a:cubicBezTo>
                <a:cubicBezTo>
                  <a:pt x="528" y="1516"/>
                  <a:pt x="524" y="1513"/>
                  <a:pt x="519" y="1514"/>
                </a:cubicBezTo>
                <a:cubicBezTo>
                  <a:pt x="513" y="1509"/>
                  <a:pt x="528" y="1515"/>
                  <a:pt x="526" y="1513"/>
                </a:cubicBezTo>
                <a:cubicBezTo>
                  <a:pt x="520" y="1510"/>
                  <a:pt x="518" y="1510"/>
                  <a:pt x="513" y="1510"/>
                </a:cubicBezTo>
                <a:cubicBezTo>
                  <a:pt x="508" y="1506"/>
                  <a:pt x="518" y="1511"/>
                  <a:pt x="517" y="1509"/>
                </a:cubicBezTo>
                <a:cubicBezTo>
                  <a:pt x="506" y="1502"/>
                  <a:pt x="501" y="1503"/>
                  <a:pt x="489" y="1499"/>
                </a:cubicBezTo>
                <a:cubicBezTo>
                  <a:pt x="486" y="1496"/>
                  <a:pt x="488" y="1496"/>
                  <a:pt x="484" y="1493"/>
                </a:cubicBezTo>
                <a:cubicBezTo>
                  <a:pt x="477" y="1492"/>
                  <a:pt x="472" y="1488"/>
                  <a:pt x="466" y="1486"/>
                </a:cubicBezTo>
                <a:cubicBezTo>
                  <a:pt x="465" y="1484"/>
                  <a:pt x="468" y="1485"/>
                  <a:pt x="468" y="1483"/>
                </a:cubicBezTo>
                <a:cubicBezTo>
                  <a:pt x="470" y="1484"/>
                  <a:pt x="472" y="1485"/>
                  <a:pt x="474" y="1485"/>
                </a:cubicBezTo>
                <a:cubicBezTo>
                  <a:pt x="478" y="1488"/>
                  <a:pt x="473" y="1487"/>
                  <a:pt x="472" y="1487"/>
                </a:cubicBezTo>
                <a:cubicBezTo>
                  <a:pt x="481" y="1491"/>
                  <a:pt x="484" y="1490"/>
                  <a:pt x="493" y="1495"/>
                </a:cubicBezTo>
                <a:cubicBezTo>
                  <a:pt x="488" y="1492"/>
                  <a:pt x="483" y="1488"/>
                  <a:pt x="476" y="1486"/>
                </a:cubicBezTo>
                <a:cubicBezTo>
                  <a:pt x="472" y="1483"/>
                  <a:pt x="484" y="1490"/>
                  <a:pt x="480" y="1486"/>
                </a:cubicBezTo>
                <a:cubicBezTo>
                  <a:pt x="486" y="1490"/>
                  <a:pt x="492" y="1492"/>
                  <a:pt x="498" y="1495"/>
                </a:cubicBezTo>
                <a:cubicBezTo>
                  <a:pt x="499" y="1495"/>
                  <a:pt x="497" y="1494"/>
                  <a:pt x="499" y="1494"/>
                </a:cubicBezTo>
                <a:cubicBezTo>
                  <a:pt x="504" y="1495"/>
                  <a:pt x="500" y="1496"/>
                  <a:pt x="504" y="1499"/>
                </a:cubicBezTo>
                <a:cubicBezTo>
                  <a:pt x="507" y="1499"/>
                  <a:pt x="509" y="1500"/>
                  <a:pt x="511" y="1501"/>
                </a:cubicBezTo>
                <a:cubicBezTo>
                  <a:pt x="515" y="1497"/>
                  <a:pt x="524" y="1507"/>
                  <a:pt x="533" y="1507"/>
                </a:cubicBezTo>
                <a:cubicBezTo>
                  <a:pt x="537" y="1510"/>
                  <a:pt x="530" y="1509"/>
                  <a:pt x="537" y="1512"/>
                </a:cubicBezTo>
                <a:cubicBezTo>
                  <a:pt x="542" y="1512"/>
                  <a:pt x="537" y="1508"/>
                  <a:pt x="542" y="1508"/>
                </a:cubicBezTo>
                <a:cubicBezTo>
                  <a:pt x="539" y="1506"/>
                  <a:pt x="535" y="1506"/>
                  <a:pt x="532" y="1503"/>
                </a:cubicBezTo>
                <a:cubicBezTo>
                  <a:pt x="530" y="1503"/>
                  <a:pt x="533" y="1505"/>
                  <a:pt x="534" y="1506"/>
                </a:cubicBezTo>
                <a:cubicBezTo>
                  <a:pt x="528" y="1505"/>
                  <a:pt x="524" y="1503"/>
                  <a:pt x="520" y="1501"/>
                </a:cubicBezTo>
                <a:cubicBezTo>
                  <a:pt x="520" y="1499"/>
                  <a:pt x="525" y="1502"/>
                  <a:pt x="527" y="1501"/>
                </a:cubicBezTo>
                <a:cubicBezTo>
                  <a:pt x="532" y="1502"/>
                  <a:pt x="537" y="1505"/>
                  <a:pt x="543" y="1506"/>
                </a:cubicBezTo>
                <a:cubicBezTo>
                  <a:pt x="548" y="1509"/>
                  <a:pt x="541" y="1508"/>
                  <a:pt x="548" y="1510"/>
                </a:cubicBezTo>
                <a:cubicBezTo>
                  <a:pt x="559" y="1508"/>
                  <a:pt x="587" y="1522"/>
                  <a:pt x="605" y="1526"/>
                </a:cubicBezTo>
                <a:cubicBezTo>
                  <a:pt x="606" y="1528"/>
                  <a:pt x="599" y="1527"/>
                  <a:pt x="601" y="1529"/>
                </a:cubicBezTo>
                <a:cubicBezTo>
                  <a:pt x="584" y="1524"/>
                  <a:pt x="569" y="1516"/>
                  <a:pt x="552" y="1511"/>
                </a:cubicBezTo>
                <a:cubicBezTo>
                  <a:pt x="549" y="1512"/>
                  <a:pt x="557" y="1515"/>
                  <a:pt x="560" y="1514"/>
                </a:cubicBezTo>
                <a:cubicBezTo>
                  <a:pt x="564" y="1517"/>
                  <a:pt x="570" y="1518"/>
                  <a:pt x="563" y="1518"/>
                </a:cubicBezTo>
                <a:cubicBezTo>
                  <a:pt x="568" y="1519"/>
                  <a:pt x="572" y="1520"/>
                  <a:pt x="577" y="1522"/>
                </a:cubicBezTo>
                <a:cubicBezTo>
                  <a:pt x="578" y="1523"/>
                  <a:pt x="572" y="1523"/>
                  <a:pt x="578" y="1526"/>
                </a:cubicBezTo>
                <a:cubicBezTo>
                  <a:pt x="584" y="1525"/>
                  <a:pt x="585" y="1526"/>
                  <a:pt x="591" y="1528"/>
                </a:cubicBezTo>
                <a:cubicBezTo>
                  <a:pt x="596" y="1531"/>
                  <a:pt x="589" y="1530"/>
                  <a:pt x="594" y="1532"/>
                </a:cubicBezTo>
                <a:cubicBezTo>
                  <a:pt x="604" y="1536"/>
                  <a:pt x="617" y="1538"/>
                  <a:pt x="624" y="1538"/>
                </a:cubicBezTo>
                <a:cubicBezTo>
                  <a:pt x="623" y="1538"/>
                  <a:pt x="626" y="1540"/>
                  <a:pt x="624" y="1540"/>
                </a:cubicBezTo>
                <a:cubicBezTo>
                  <a:pt x="620" y="1540"/>
                  <a:pt x="625" y="1538"/>
                  <a:pt x="619" y="1539"/>
                </a:cubicBezTo>
                <a:cubicBezTo>
                  <a:pt x="626" y="1542"/>
                  <a:pt x="636" y="1543"/>
                  <a:pt x="644" y="1546"/>
                </a:cubicBezTo>
                <a:cubicBezTo>
                  <a:pt x="647" y="1546"/>
                  <a:pt x="651" y="1546"/>
                  <a:pt x="655" y="1545"/>
                </a:cubicBezTo>
                <a:cubicBezTo>
                  <a:pt x="657" y="1547"/>
                  <a:pt x="657" y="1548"/>
                  <a:pt x="662" y="1550"/>
                </a:cubicBezTo>
                <a:cubicBezTo>
                  <a:pt x="669" y="1549"/>
                  <a:pt x="659" y="1547"/>
                  <a:pt x="658" y="1545"/>
                </a:cubicBezTo>
                <a:cubicBezTo>
                  <a:pt x="664" y="1545"/>
                  <a:pt x="667" y="1550"/>
                  <a:pt x="674" y="1549"/>
                </a:cubicBezTo>
                <a:cubicBezTo>
                  <a:pt x="680" y="1551"/>
                  <a:pt x="667" y="1551"/>
                  <a:pt x="675" y="1554"/>
                </a:cubicBezTo>
                <a:cubicBezTo>
                  <a:pt x="676" y="1554"/>
                  <a:pt x="674" y="1553"/>
                  <a:pt x="674" y="1552"/>
                </a:cubicBezTo>
                <a:cubicBezTo>
                  <a:pt x="685" y="1553"/>
                  <a:pt x="696" y="1556"/>
                  <a:pt x="707" y="1558"/>
                </a:cubicBezTo>
                <a:cubicBezTo>
                  <a:pt x="713" y="1557"/>
                  <a:pt x="705" y="1554"/>
                  <a:pt x="699" y="1554"/>
                </a:cubicBezTo>
                <a:cubicBezTo>
                  <a:pt x="705" y="1554"/>
                  <a:pt x="711" y="1550"/>
                  <a:pt x="716" y="1553"/>
                </a:cubicBezTo>
                <a:cubicBezTo>
                  <a:pt x="718" y="1555"/>
                  <a:pt x="710" y="1553"/>
                  <a:pt x="711" y="1554"/>
                </a:cubicBezTo>
                <a:cubicBezTo>
                  <a:pt x="714" y="1556"/>
                  <a:pt x="717" y="1554"/>
                  <a:pt x="720" y="1556"/>
                </a:cubicBezTo>
                <a:cubicBezTo>
                  <a:pt x="723" y="1555"/>
                  <a:pt x="720" y="1554"/>
                  <a:pt x="728" y="1554"/>
                </a:cubicBezTo>
                <a:cubicBezTo>
                  <a:pt x="731" y="1555"/>
                  <a:pt x="731" y="1556"/>
                  <a:pt x="727" y="1557"/>
                </a:cubicBezTo>
                <a:cubicBezTo>
                  <a:pt x="735" y="1559"/>
                  <a:pt x="735" y="1554"/>
                  <a:pt x="742" y="1556"/>
                </a:cubicBezTo>
                <a:cubicBezTo>
                  <a:pt x="744" y="1558"/>
                  <a:pt x="734" y="1558"/>
                  <a:pt x="740" y="1560"/>
                </a:cubicBezTo>
                <a:cubicBezTo>
                  <a:pt x="745" y="1559"/>
                  <a:pt x="744" y="1558"/>
                  <a:pt x="748" y="1558"/>
                </a:cubicBezTo>
                <a:cubicBezTo>
                  <a:pt x="750" y="1558"/>
                  <a:pt x="752" y="1557"/>
                  <a:pt x="754" y="1558"/>
                </a:cubicBezTo>
                <a:cubicBezTo>
                  <a:pt x="754" y="1559"/>
                  <a:pt x="745" y="1559"/>
                  <a:pt x="747" y="1561"/>
                </a:cubicBezTo>
                <a:cubicBezTo>
                  <a:pt x="754" y="1561"/>
                  <a:pt x="752" y="1562"/>
                  <a:pt x="759" y="1565"/>
                </a:cubicBezTo>
                <a:cubicBezTo>
                  <a:pt x="773" y="1567"/>
                  <a:pt x="788" y="1565"/>
                  <a:pt x="798" y="1565"/>
                </a:cubicBezTo>
                <a:cubicBezTo>
                  <a:pt x="794" y="1567"/>
                  <a:pt x="799" y="1567"/>
                  <a:pt x="808" y="1568"/>
                </a:cubicBezTo>
                <a:cubicBezTo>
                  <a:pt x="812" y="1568"/>
                  <a:pt x="817" y="1568"/>
                  <a:pt x="821" y="1568"/>
                </a:cubicBezTo>
                <a:cubicBezTo>
                  <a:pt x="825" y="1568"/>
                  <a:pt x="829" y="1568"/>
                  <a:pt x="832" y="1568"/>
                </a:cubicBezTo>
                <a:cubicBezTo>
                  <a:pt x="831" y="1570"/>
                  <a:pt x="818" y="1568"/>
                  <a:pt x="812" y="1570"/>
                </a:cubicBezTo>
                <a:cubicBezTo>
                  <a:pt x="824" y="1572"/>
                  <a:pt x="835" y="1568"/>
                  <a:pt x="843" y="1570"/>
                </a:cubicBezTo>
                <a:cubicBezTo>
                  <a:pt x="845" y="1569"/>
                  <a:pt x="842" y="1569"/>
                  <a:pt x="840" y="1568"/>
                </a:cubicBezTo>
                <a:cubicBezTo>
                  <a:pt x="845" y="1566"/>
                  <a:pt x="848" y="1568"/>
                  <a:pt x="852" y="1566"/>
                </a:cubicBezTo>
                <a:cubicBezTo>
                  <a:pt x="863" y="1570"/>
                  <a:pt x="878" y="1564"/>
                  <a:pt x="885" y="1567"/>
                </a:cubicBezTo>
                <a:cubicBezTo>
                  <a:pt x="888" y="1566"/>
                  <a:pt x="891" y="1566"/>
                  <a:pt x="894" y="1565"/>
                </a:cubicBezTo>
                <a:cubicBezTo>
                  <a:pt x="897" y="1565"/>
                  <a:pt x="899" y="1564"/>
                  <a:pt x="902" y="1564"/>
                </a:cubicBezTo>
                <a:cubicBezTo>
                  <a:pt x="907" y="1563"/>
                  <a:pt x="912" y="1563"/>
                  <a:pt x="917" y="1561"/>
                </a:cubicBezTo>
                <a:cubicBezTo>
                  <a:pt x="912" y="1561"/>
                  <a:pt x="916" y="1560"/>
                  <a:pt x="911" y="1560"/>
                </a:cubicBezTo>
                <a:cubicBezTo>
                  <a:pt x="928" y="1555"/>
                  <a:pt x="932" y="1559"/>
                  <a:pt x="933" y="1562"/>
                </a:cubicBezTo>
                <a:cubicBezTo>
                  <a:pt x="937" y="1560"/>
                  <a:pt x="934" y="1558"/>
                  <a:pt x="936" y="1556"/>
                </a:cubicBezTo>
                <a:cubicBezTo>
                  <a:pt x="943" y="1556"/>
                  <a:pt x="949" y="1554"/>
                  <a:pt x="955" y="1554"/>
                </a:cubicBezTo>
                <a:cubicBezTo>
                  <a:pt x="958" y="1555"/>
                  <a:pt x="948" y="1557"/>
                  <a:pt x="945" y="1558"/>
                </a:cubicBezTo>
                <a:cubicBezTo>
                  <a:pt x="944" y="1557"/>
                  <a:pt x="967" y="1556"/>
                  <a:pt x="971" y="1554"/>
                </a:cubicBezTo>
                <a:cubicBezTo>
                  <a:pt x="975" y="1554"/>
                  <a:pt x="975" y="1556"/>
                  <a:pt x="972" y="1556"/>
                </a:cubicBezTo>
                <a:cubicBezTo>
                  <a:pt x="972" y="1558"/>
                  <a:pt x="977" y="1554"/>
                  <a:pt x="980" y="1554"/>
                </a:cubicBezTo>
                <a:cubicBezTo>
                  <a:pt x="982" y="1553"/>
                  <a:pt x="979" y="1553"/>
                  <a:pt x="977" y="1553"/>
                </a:cubicBezTo>
                <a:cubicBezTo>
                  <a:pt x="983" y="1551"/>
                  <a:pt x="991" y="1551"/>
                  <a:pt x="999" y="1550"/>
                </a:cubicBezTo>
                <a:cubicBezTo>
                  <a:pt x="1007" y="1549"/>
                  <a:pt x="1016" y="1547"/>
                  <a:pt x="1024" y="1543"/>
                </a:cubicBezTo>
                <a:cubicBezTo>
                  <a:pt x="1026" y="1543"/>
                  <a:pt x="1029" y="1543"/>
                  <a:pt x="1031" y="1543"/>
                </a:cubicBezTo>
                <a:cubicBezTo>
                  <a:pt x="1034" y="1542"/>
                  <a:pt x="1037" y="1542"/>
                  <a:pt x="1040" y="1540"/>
                </a:cubicBezTo>
                <a:cubicBezTo>
                  <a:pt x="1053" y="1540"/>
                  <a:pt x="1064" y="1532"/>
                  <a:pt x="1078" y="1532"/>
                </a:cubicBezTo>
                <a:cubicBezTo>
                  <a:pt x="1084" y="1528"/>
                  <a:pt x="1090" y="1526"/>
                  <a:pt x="1096" y="1524"/>
                </a:cubicBezTo>
                <a:cubicBezTo>
                  <a:pt x="1100" y="1523"/>
                  <a:pt x="1103" y="1522"/>
                  <a:pt x="1106" y="1521"/>
                </a:cubicBezTo>
                <a:cubicBezTo>
                  <a:pt x="1109" y="1521"/>
                  <a:pt x="1113" y="1520"/>
                  <a:pt x="1116" y="1519"/>
                </a:cubicBezTo>
                <a:cubicBezTo>
                  <a:pt x="1112" y="1521"/>
                  <a:pt x="1110" y="1523"/>
                  <a:pt x="1109" y="1524"/>
                </a:cubicBezTo>
                <a:cubicBezTo>
                  <a:pt x="1107" y="1525"/>
                  <a:pt x="1106" y="1526"/>
                  <a:pt x="1103" y="1528"/>
                </a:cubicBezTo>
                <a:cubicBezTo>
                  <a:pt x="1106" y="1527"/>
                  <a:pt x="1110" y="1525"/>
                  <a:pt x="1113" y="1523"/>
                </a:cubicBezTo>
                <a:cubicBezTo>
                  <a:pt x="1116" y="1522"/>
                  <a:pt x="1120" y="1520"/>
                  <a:pt x="1122" y="1518"/>
                </a:cubicBezTo>
                <a:cubicBezTo>
                  <a:pt x="1128" y="1515"/>
                  <a:pt x="1134" y="1513"/>
                  <a:pt x="1137" y="1513"/>
                </a:cubicBezTo>
                <a:cubicBezTo>
                  <a:pt x="1136" y="1510"/>
                  <a:pt x="1145" y="1504"/>
                  <a:pt x="1141" y="1501"/>
                </a:cubicBezTo>
                <a:cubicBezTo>
                  <a:pt x="1144" y="1500"/>
                  <a:pt x="1148" y="1499"/>
                  <a:pt x="1151" y="1498"/>
                </a:cubicBezTo>
                <a:cubicBezTo>
                  <a:pt x="1154" y="1496"/>
                  <a:pt x="1158" y="1495"/>
                  <a:pt x="1161" y="1494"/>
                </a:cubicBezTo>
                <a:cubicBezTo>
                  <a:pt x="1160" y="1492"/>
                  <a:pt x="1154" y="1495"/>
                  <a:pt x="1148" y="1497"/>
                </a:cubicBezTo>
                <a:cubicBezTo>
                  <a:pt x="1145" y="1499"/>
                  <a:pt x="1142" y="1500"/>
                  <a:pt x="1140" y="1500"/>
                </a:cubicBezTo>
                <a:cubicBezTo>
                  <a:pt x="1137" y="1501"/>
                  <a:pt x="1136" y="1501"/>
                  <a:pt x="1135" y="1500"/>
                </a:cubicBezTo>
                <a:cubicBezTo>
                  <a:pt x="1138" y="1497"/>
                  <a:pt x="1141" y="1498"/>
                  <a:pt x="1144" y="1498"/>
                </a:cubicBezTo>
                <a:cubicBezTo>
                  <a:pt x="1144" y="1495"/>
                  <a:pt x="1155" y="1492"/>
                  <a:pt x="1159" y="1487"/>
                </a:cubicBezTo>
                <a:cubicBezTo>
                  <a:pt x="1159" y="1489"/>
                  <a:pt x="1159" y="1491"/>
                  <a:pt x="1166" y="1488"/>
                </a:cubicBezTo>
                <a:cubicBezTo>
                  <a:pt x="1165" y="1487"/>
                  <a:pt x="1169" y="1484"/>
                  <a:pt x="1174" y="1480"/>
                </a:cubicBezTo>
                <a:cubicBezTo>
                  <a:pt x="1179" y="1480"/>
                  <a:pt x="1187" y="1477"/>
                  <a:pt x="1186" y="1475"/>
                </a:cubicBezTo>
                <a:cubicBezTo>
                  <a:pt x="1192" y="1473"/>
                  <a:pt x="1190" y="1476"/>
                  <a:pt x="1195" y="1473"/>
                </a:cubicBezTo>
                <a:cubicBezTo>
                  <a:pt x="1198" y="1473"/>
                  <a:pt x="1195" y="1474"/>
                  <a:pt x="1192" y="1477"/>
                </a:cubicBezTo>
                <a:cubicBezTo>
                  <a:pt x="1198" y="1474"/>
                  <a:pt x="1204" y="1471"/>
                  <a:pt x="1209" y="1467"/>
                </a:cubicBezTo>
                <a:cubicBezTo>
                  <a:pt x="1214" y="1466"/>
                  <a:pt x="1205" y="1472"/>
                  <a:pt x="1210" y="1471"/>
                </a:cubicBezTo>
                <a:cubicBezTo>
                  <a:pt x="1212" y="1469"/>
                  <a:pt x="1213" y="1465"/>
                  <a:pt x="1219" y="1464"/>
                </a:cubicBezTo>
                <a:cubicBezTo>
                  <a:pt x="1219" y="1462"/>
                  <a:pt x="1222" y="1459"/>
                  <a:pt x="1216" y="1462"/>
                </a:cubicBezTo>
                <a:cubicBezTo>
                  <a:pt x="1223" y="1456"/>
                  <a:pt x="1222" y="1457"/>
                  <a:pt x="1224" y="1453"/>
                </a:cubicBezTo>
                <a:cubicBezTo>
                  <a:pt x="1226" y="1451"/>
                  <a:pt x="1230" y="1452"/>
                  <a:pt x="1232" y="1449"/>
                </a:cubicBezTo>
                <a:cubicBezTo>
                  <a:pt x="1237" y="1444"/>
                  <a:pt x="1228" y="1450"/>
                  <a:pt x="1226" y="1450"/>
                </a:cubicBezTo>
                <a:cubicBezTo>
                  <a:pt x="1229" y="1448"/>
                  <a:pt x="1233" y="1447"/>
                  <a:pt x="1236" y="1444"/>
                </a:cubicBezTo>
                <a:cubicBezTo>
                  <a:pt x="1239" y="1443"/>
                  <a:pt x="1232" y="1449"/>
                  <a:pt x="1237" y="1447"/>
                </a:cubicBezTo>
                <a:cubicBezTo>
                  <a:pt x="1238" y="1444"/>
                  <a:pt x="1246" y="1441"/>
                  <a:pt x="1244" y="1443"/>
                </a:cubicBezTo>
                <a:cubicBezTo>
                  <a:pt x="1250" y="1435"/>
                  <a:pt x="1263" y="1428"/>
                  <a:pt x="1276" y="1423"/>
                </a:cubicBezTo>
                <a:cubicBezTo>
                  <a:pt x="1275" y="1422"/>
                  <a:pt x="1278" y="1419"/>
                  <a:pt x="1278" y="1418"/>
                </a:cubicBezTo>
                <a:cubicBezTo>
                  <a:pt x="1272" y="1421"/>
                  <a:pt x="1275" y="1419"/>
                  <a:pt x="1269" y="1421"/>
                </a:cubicBezTo>
                <a:cubicBezTo>
                  <a:pt x="1266" y="1424"/>
                  <a:pt x="1269" y="1422"/>
                  <a:pt x="1272" y="1422"/>
                </a:cubicBezTo>
                <a:cubicBezTo>
                  <a:pt x="1262" y="1430"/>
                  <a:pt x="1250" y="1435"/>
                  <a:pt x="1239" y="1440"/>
                </a:cubicBezTo>
                <a:cubicBezTo>
                  <a:pt x="1248" y="1433"/>
                  <a:pt x="1258" y="1430"/>
                  <a:pt x="1265" y="1423"/>
                </a:cubicBezTo>
                <a:cubicBezTo>
                  <a:pt x="1261" y="1426"/>
                  <a:pt x="1256" y="1428"/>
                  <a:pt x="1251" y="1431"/>
                </a:cubicBezTo>
                <a:cubicBezTo>
                  <a:pt x="1256" y="1426"/>
                  <a:pt x="1261" y="1425"/>
                  <a:pt x="1265" y="1419"/>
                </a:cubicBezTo>
                <a:cubicBezTo>
                  <a:pt x="1268" y="1418"/>
                  <a:pt x="1264" y="1422"/>
                  <a:pt x="1269" y="1420"/>
                </a:cubicBezTo>
                <a:cubicBezTo>
                  <a:pt x="1271" y="1418"/>
                  <a:pt x="1273" y="1417"/>
                  <a:pt x="1274" y="1415"/>
                </a:cubicBezTo>
                <a:cubicBezTo>
                  <a:pt x="1278" y="1413"/>
                  <a:pt x="1276" y="1415"/>
                  <a:pt x="1274" y="1417"/>
                </a:cubicBezTo>
                <a:cubicBezTo>
                  <a:pt x="1277" y="1416"/>
                  <a:pt x="1279" y="1413"/>
                  <a:pt x="1282" y="1413"/>
                </a:cubicBezTo>
                <a:cubicBezTo>
                  <a:pt x="1282" y="1410"/>
                  <a:pt x="1290" y="1405"/>
                  <a:pt x="1290" y="1402"/>
                </a:cubicBezTo>
                <a:cubicBezTo>
                  <a:pt x="1297" y="1399"/>
                  <a:pt x="1291" y="1405"/>
                  <a:pt x="1296" y="1402"/>
                </a:cubicBezTo>
                <a:cubicBezTo>
                  <a:pt x="1299" y="1400"/>
                  <a:pt x="1303" y="1397"/>
                  <a:pt x="1306" y="1395"/>
                </a:cubicBezTo>
                <a:cubicBezTo>
                  <a:pt x="1310" y="1392"/>
                  <a:pt x="1313" y="1390"/>
                  <a:pt x="1314" y="1391"/>
                </a:cubicBezTo>
                <a:cubicBezTo>
                  <a:pt x="1320" y="1383"/>
                  <a:pt x="1321" y="1386"/>
                  <a:pt x="1327" y="1379"/>
                </a:cubicBezTo>
                <a:cubicBezTo>
                  <a:pt x="1331" y="1378"/>
                  <a:pt x="1324" y="1382"/>
                  <a:pt x="1324" y="1384"/>
                </a:cubicBezTo>
                <a:cubicBezTo>
                  <a:pt x="1331" y="1380"/>
                  <a:pt x="1337" y="1373"/>
                  <a:pt x="1344" y="1368"/>
                </a:cubicBezTo>
                <a:cubicBezTo>
                  <a:pt x="1345" y="1365"/>
                  <a:pt x="1346" y="1364"/>
                  <a:pt x="1345" y="1362"/>
                </a:cubicBezTo>
                <a:cubicBezTo>
                  <a:pt x="1349" y="1359"/>
                  <a:pt x="1355" y="1352"/>
                  <a:pt x="1354" y="1350"/>
                </a:cubicBezTo>
                <a:cubicBezTo>
                  <a:pt x="1360" y="1346"/>
                  <a:pt x="1353" y="1354"/>
                  <a:pt x="1358" y="1350"/>
                </a:cubicBezTo>
                <a:cubicBezTo>
                  <a:pt x="1360" y="1348"/>
                  <a:pt x="1361" y="1347"/>
                  <a:pt x="1363" y="1345"/>
                </a:cubicBezTo>
                <a:cubicBezTo>
                  <a:pt x="1364" y="1343"/>
                  <a:pt x="1366" y="1342"/>
                  <a:pt x="1368" y="1341"/>
                </a:cubicBezTo>
                <a:cubicBezTo>
                  <a:pt x="1371" y="1336"/>
                  <a:pt x="1368" y="1338"/>
                  <a:pt x="1372" y="1334"/>
                </a:cubicBezTo>
                <a:cubicBezTo>
                  <a:pt x="1376" y="1331"/>
                  <a:pt x="1369" y="1341"/>
                  <a:pt x="1370" y="1341"/>
                </a:cubicBezTo>
                <a:cubicBezTo>
                  <a:pt x="1368" y="1345"/>
                  <a:pt x="1364" y="1344"/>
                  <a:pt x="1363" y="1348"/>
                </a:cubicBezTo>
                <a:cubicBezTo>
                  <a:pt x="1365" y="1349"/>
                  <a:pt x="1373" y="1340"/>
                  <a:pt x="1377" y="1335"/>
                </a:cubicBezTo>
                <a:cubicBezTo>
                  <a:pt x="1381" y="1331"/>
                  <a:pt x="1379" y="1335"/>
                  <a:pt x="1382" y="1332"/>
                </a:cubicBezTo>
                <a:cubicBezTo>
                  <a:pt x="1384" y="1329"/>
                  <a:pt x="1388" y="1324"/>
                  <a:pt x="1391" y="1320"/>
                </a:cubicBezTo>
                <a:cubicBezTo>
                  <a:pt x="1395" y="1316"/>
                  <a:pt x="1398" y="1313"/>
                  <a:pt x="1399" y="1313"/>
                </a:cubicBezTo>
                <a:cubicBezTo>
                  <a:pt x="1401" y="1311"/>
                  <a:pt x="1400" y="1310"/>
                  <a:pt x="1399" y="1310"/>
                </a:cubicBezTo>
                <a:cubicBezTo>
                  <a:pt x="1403" y="1306"/>
                  <a:pt x="1406" y="1302"/>
                  <a:pt x="1411" y="1299"/>
                </a:cubicBezTo>
                <a:cubicBezTo>
                  <a:pt x="1412" y="1295"/>
                  <a:pt x="1415" y="1293"/>
                  <a:pt x="1417" y="1289"/>
                </a:cubicBezTo>
                <a:cubicBezTo>
                  <a:pt x="1413" y="1295"/>
                  <a:pt x="1406" y="1297"/>
                  <a:pt x="1403" y="1304"/>
                </a:cubicBezTo>
                <a:cubicBezTo>
                  <a:pt x="1399" y="1306"/>
                  <a:pt x="1403" y="1300"/>
                  <a:pt x="1395" y="1307"/>
                </a:cubicBezTo>
                <a:cubicBezTo>
                  <a:pt x="1399" y="1299"/>
                  <a:pt x="1402" y="1299"/>
                  <a:pt x="1404" y="1298"/>
                </a:cubicBezTo>
                <a:cubicBezTo>
                  <a:pt x="1407" y="1292"/>
                  <a:pt x="1399" y="1301"/>
                  <a:pt x="1398" y="1299"/>
                </a:cubicBezTo>
                <a:cubicBezTo>
                  <a:pt x="1397" y="1303"/>
                  <a:pt x="1395" y="1305"/>
                  <a:pt x="1392" y="1306"/>
                </a:cubicBezTo>
                <a:cubicBezTo>
                  <a:pt x="1390" y="1310"/>
                  <a:pt x="1387" y="1312"/>
                  <a:pt x="1388" y="1313"/>
                </a:cubicBezTo>
                <a:cubicBezTo>
                  <a:pt x="1392" y="1310"/>
                  <a:pt x="1394" y="1307"/>
                  <a:pt x="1395" y="1309"/>
                </a:cubicBezTo>
                <a:cubicBezTo>
                  <a:pt x="1393" y="1313"/>
                  <a:pt x="1389" y="1313"/>
                  <a:pt x="1387" y="1317"/>
                </a:cubicBezTo>
                <a:cubicBezTo>
                  <a:pt x="1385" y="1318"/>
                  <a:pt x="1389" y="1312"/>
                  <a:pt x="1382" y="1318"/>
                </a:cubicBezTo>
                <a:cubicBezTo>
                  <a:pt x="1386" y="1318"/>
                  <a:pt x="1378" y="1323"/>
                  <a:pt x="1374" y="1327"/>
                </a:cubicBezTo>
                <a:cubicBezTo>
                  <a:pt x="1373" y="1327"/>
                  <a:pt x="1373" y="1324"/>
                  <a:pt x="1376" y="1322"/>
                </a:cubicBezTo>
                <a:cubicBezTo>
                  <a:pt x="1373" y="1325"/>
                  <a:pt x="1365" y="1329"/>
                  <a:pt x="1360" y="1335"/>
                </a:cubicBezTo>
                <a:cubicBezTo>
                  <a:pt x="1355" y="1337"/>
                  <a:pt x="1349" y="1345"/>
                  <a:pt x="1344" y="1345"/>
                </a:cubicBezTo>
                <a:cubicBezTo>
                  <a:pt x="1339" y="1351"/>
                  <a:pt x="1341" y="1352"/>
                  <a:pt x="1335" y="1357"/>
                </a:cubicBezTo>
                <a:cubicBezTo>
                  <a:pt x="1333" y="1358"/>
                  <a:pt x="1336" y="1354"/>
                  <a:pt x="1337" y="1352"/>
                </a:cubicBezTo>
                <a:cubicBezTo>
                  <a:pt x="1334" y="1353"/>
                  <a:pt x="1331" y="1355"/>
                  <a:pt x="1329" y="1358"/>
                </a:cubicBezTo>
                <a:cubicBezTo>
                  <a:pt x="1326" y="1360"/>
                  <a:pt x="1324" y="1362"/>
                  <a:pt x="1321" y="1364"/>
                </a:cubicBezTo>
                <a:cubicBezTo>
                  <a:pt x="1320" y="1366"/>
                  <a:pt x="1321" y="1365"/>
                  <a:pt x="1324" y="1363"/>
                </a:cubicBezTo>
                <a:cubicBezTo>
                  <a:pt x="1322" y="1367"/>
                  <a:pt x="1316" y="1370"/>
                  <a:pt x="1318" y="1372"/>
                </a:cubicBezTo>
                <a:cubicBezTo>
                  <a:pt x="1317" y="1372"/>
                  <a:pt x="1315" y="1371"/>
                  <a:pt x="1312" y="1374"/>
                </a:cubicBezTo>
                <a:cubicBezTo>
                  <a:pt x="1309" y="1375"/>
                  <a:pt x="1312" y="1373"/>
                  <a:pt x="1315" y="1369"/>
                </a:cubicBezTo>
                <a:cubicBezTo>
                  <a:pt x="1308" y="1373"/>
                  <a:pt x="1303" y="1380"/>
                  <a:pt x="1295" y="1382"/>
                </a:cubicBezTo>
                <a:cubicBezTo>
                  <a:pt x="1295" y="1388"/>
                  <a:pt x="1286" y="1387"/>
                  <a:pt x="1282" y="1395"/>
                </a:cubicBezTo>
                <a:cubicBezTo>
                  <a:pt x="1282" y="1391"/>
                  <a:pt x="1277" y="1398"/>
                  <a:pt x="1275" y="1397"/>
                </a:cubicBezTo>
                <a:cubicBezTo>
                  <a:pt x="1279" y="1393"/>
                  <a:pt x="1283" y="1389"/>
                  <a:pt x="1288" y="1388"/>
                </a:cubicBezTo>
                <a:cubicBezTo>
                  <a:pt x="1290" y="1382"/>
                  <a:pt x="1302" y="1375"/>
                  <a:pt x="1311" y="1371"/>
                </a:cubicBezTo>
                <a:cubicBezTo>
                  <a:pt x="1310" y="1370"/>
                  <a:pt x="1310" y="1368"/>
                  <a:pt x="1314" y="1363"/>
                </a:cubicBezTo>
                <a:cubicBezTo>
                  <a:pt x="1310" y="1369"/>
                  <a:pt x="1301" y="1375"/>
                  <a:pt x="1292" y="1381"/>
                </a:cubicBezTo>
                <a:cubicBezTo>
                  <a:pt x="1284" y="1386"/>
                  <a:pt x="1275" y="1392"/>
                  <a:pt x="1272" y="1400"/>
                </a:cubicBezTo>
                <a:cubicBezTo>
                  <a:pt x="1264" y="1405"/>
                  <a:pt x="1257" y="1411"/>
                  <a:pt x="1248" y="1415"/>
                </a:cubicBezTo>
                <a:cubicBezTo>
                  <a:pt x="1247" y="1417"/>
                  <a:pt x="1248" y="1417"/>
                  <a:pt x="1252" y="1415"/>
                </a:cubicBezTo>
                <a:cubicBezTo>
                  <a:pt x="1250" y="1417"/>
                  <a:pt x="1247" y="1419"/>
                  <a:pt x="1245" y="1422"/>
                </a:cubicBezTo>
                <a:cubicBezTo>
                  <a:pt x="1243" y="1424"/>
                  <a:pt x="1241" y="1425"/>
                  <a:pt x="1238" y="1426"/>
                </a:cubicBezTo>
                <a:cubicBezTo>
                  <a:pt x="1241" y="1422"/>
                  <a:pt x="1245" y="1421"/>
                  <a:pt x="1248" y="1417"/>
                </a:cubicBezTo>
                <a:cubicBezTo>
                  <a:pt x="1244" y="1418"/>
                  <a:pt x="1240" y="1421"/>
                  <a:pt x="1236" y="1422"/>
                </a:cubicBezTo>
                <a:cubicBezTo>
                  <a:pt x="1235" y="1424"/>
                  <a:pt x="1233" y="1426"/>
                  <a:pt x="1232" y="1427"/>
                </a:cubicBezTo>
                <a:cubicBezTo>
                  <a:pt x="1230" y="1428"/>
                  <a:pt x="1228" y="1430"/>
                  <a:pt x="1226" y="1431"/>
                </a:cubicBezTo>
                <a:cubicBezTo>
                  <a:pt x="1223" y="1431"/>
                  <a:pt x="1225" y="1429"/>
                  <a:pt x="1228" y="1426"/>
                </a:cubicBezTo>
                <a:cubicBezTo>
                  <a:pt x="1219" y="1431"/>
                  <a:pt x="1225" y="1432"/>
                  <a:pt x="1214" y="1437"/>
                </a:cubicBezTo>
                <a:cubicBezTo>
                  <a:pt x="1213" y="1438"/>
                  <a:pt x="1214" y="1439"/>
                  <a:pt x="1216" y="1438"/>
                </a:cubicBezTo>
                <a:cubicBezTo>
                  <a:pt x="1214" y="1441"/>
                  <a:pt x="1212" y="1443"/>
                  <a:pt x="1209" y="1444"/>
                </a:cubicBezTo>
                <a:cubicBezTo>
                  <a:pt x="1211" y="1441"/>
                  <a:pt x="1207" y="1442"/>
                  <a:pt x="1201" y="1444"/>
                </a:cubicBezTo>
                <a:cubicBezTo>
                  <a:pt x="1196" y="1446"/>
                  <a:pt x="1189" y="1449"/>
                  <a:pt x="1185" y="1450"/>
                </a:cubicBezTo>
                <a:cubicBezTo>
                  <a:pt x="1189" y="1448"/>
                  <a:pt x="1196" y="1445"/>
                  <a:pt x="1201" y="1441"/>
                </a:cubicBezTo>
                <a:cubicBezTo>
                  <a:pt x="1206" y="1438"/>
                  <a:pt x="1211" y="1435"/>
                  <a:pt x="1210" y="1434"/>
                </a:cubicBezTo>
                <a:cubicBezTo>
                  <a:pt x="1217" y="1429"/>
                  <a:pt x="1225" y="1426"/>
                  <a:pt x="1232" y="1421"/>
                </a:cubicBezTo>
                <a:cubicBezTo>
                  <a:pt x="1232" y="1420"/>
                  <a:pt x="1230" y="1421"/>
                  <a:pt x="1227" y="1423"/>
                </a:cubicBezTo>
                <a:cubicBezTo>
                  <a:pt x="1224" y="1424"/>
                  <a:pt x="1221" y="1427"/>
                  <a:pt x="1219" y="1427"/>
                </a:cubicBezTo>
                <a:cubicBezTo>
                  <a:pt x="1225" y="1423"/>
                  <a:pt x="1225" y="1423"/>
                  <a:pt x="1228" y="1419"/>
                </a:cubicBezTo>
                <a:cubicBezTo>
                  <a:pt x="1233" y="1420"/>
                  <a:pt x="1235" y="1414"/>
                  <a:pt x="1239" y="1416"/>
                </a:cubicBezTo>
                <a:cubicBezTo>
                  <a:pt x="1245" y="1410"/>
                  <a:pt x="1241" y="1411"/>
                  <a:pt x="1239" y="1411"/>
                </a:cubicBezTo>
                <a:cubicBezTo>
                  <a:pt x="1243" y="1407"/>
                  <a:pt x="1244" y="1409"/>
                  <a:pt x="1247" y="1408"/>
                </a:cubicBezTo>
                <a:cubicBezTo>
                  <a:pt x="1249" y="1405"/>
                  <a:pt x="1252" y="1404"/>
                  <a:pt x="1254" y="1401"/>
                </a:cubicBezTo>
                <a:cubicBezTo>
                  <a:pt x="1259" y="1398"/>
                  <a:pt x="1256" y="1401"/>
                  <a:pt x="1260" y="1399"/>
                </a:cubicBezTo>
                <a:cubicBezTo>
                  <a:pt x="1264" y="1394"/>
                  <a:pt x="1263" y="1397"/>
                  <a:pt x="1268" y="1394"/>
                </a:cubicBezTo>
                <a:cubicBezTo>
                  <a:pt x="1273" y="1388"/>
                  <a:pt x="1279" y="1385"/>
                  <a:pt x="1284" y="1380"/>
                </a:cubicBezTo>
                <a:cubicBezTo>
                  <a:pt x="1289" y="1377"/>
                  <a:pt x="1284" y="1382"/>
                  <a:pt x="1286" y="1381"/>
                </a:cubicBezTo>
                <a:cubicBezTo>
                  <a:pt x="1281" y="1386"/>
                  <a:pt x="1270" y="1393"/>
                  <a:pt x="1272" y="1395"/>
                </a:cubicBezTo>
                <a:cubicBezTo>
                  <a:pt x="1276" y="1393"/>
                  <a:pt x="1278" y="1389"/>
                  <a:pt x="1281" y="1386"/>
                </a:cubicBezTo>
                <a:cubicBezTo>
                  <a:pt x="1281" y="1387"/>
                  <a:pt x="1282" y="1387"/>
                  <a:pt x="1284" y="1386"/>
                </a:cubicBezTo>
                <a:cubicBezTo>
                  <a:pt x="1288" y="1380"/>
                  <a:pt x="1289" y="1380"/>
                  <a:pt x="1294" y="1377"/>
                </a:cubicBezTo>
                <a:cubicBezTo>
                  <a:pt x="1300" y="1371"/>
                  <a:pt x="1292" y="1375"/>
                  <a:pt x="1297" y="1369"/>
                </a:cubicBezTo>
                <a:cubicBezTo>
                  <a:pt x="1298" y="1368"/>
                  <a:pt x="1299" y="1367"/>
                  <a:pt x="1300" y="1366"/>
                </a:cubicBezTo>
                <a:cubicBezTo>
                  <a:pt x="1305" y="1363"/>
                  <a:pt x="1302" y="1367"/>
                  <a:pt x="1302" y="1368"/>
                </a:cubicBezTo>
                <a:cubicBezTo>
                  <a:pt x="1306" y="1368"/>
                  <a:pt x="1308" y="1364"/>
                  <a:pt x="1312" y="1362"/>
                </a:cubicBezTo>
                <a:cubicBezTo>
                  <a:pt x="1314" y="1360"/>
                  <a:pt x="1313" y="1360"/>
                  <a:pt x="1311" y="1361"/>
                </a:cubicBezTo>
                <a:cubicBezTo>
                  <a:pt x="1317" y="1354"/>
                  <a:pt x="1326" y="1352"/>
                  <a:pt x="1330" y="1343"/>
                </a:cubicBezTo>
                <a:cubicBezTo>
                  <a:pt x="1336" y="1338"/>
                  <a:pt x="1341" y="1333"/>
                  <a:pt x="1346" y="1328"/>
                </a:cubicBezTo>
                <a:cubicBezTo>
                  <a:pt x="1351" y="1324"/>
                  <a:pt x="1355" y="1320"/>
                  <a:pt x="1361" y="1316"/>
                </a:cubicBezTo>
                <a:cubicBezTo>
                  <a:pt x="1363" y="1311"/>
                  <a:pt x="1367" y="1309"/>
                  <a:pt x="1370" y="1305"/>
                </a:cubicBezTo>
                <a:cubicBezTo>
                  <a:pt x="1370" y="1302"/>
                  <a:pt x="1369" y="1303"/>
                  <a:pt x="1371" y="1299"/>
                </a:cubicBezTo>
                <a:cubicBezTo>
                  <a:pt x="1365" y="1302"/>
                  <a:pt x="1366" y="1303"/>
                  <a:pt x="1361" y="1304"/>
                </a:cubicBezTo>
                <a:cubicBezTo>
                  <a:pt x="1360" y="1308"/>
                  <a:pt x="1362" y="1306"/>
                  <a:pt x="1359" y="1311"/>
                </a:cubicBezTo>
                <a:cubicBezTo>
                  <a:pt x="1355" y="1316"/>
                  <a:pt x="1350" y="1320"/>
                  <a:pt x="1347" y="1326"/>
                </a:cubicBezTo>
                <a:cubicBezTo>
                  <a:pt x="1343" y="1327"/>
                  <a:pt x="1349" y="1319"/>
                  <a:pt x="1349" y="1317"/>
                </a:cubicBezTo>
                <a:cubicBezTo>
                  <a:pt x="1346" y="1319"/>
                  <a:pt x="1339" y="1327"/>
                  <a:pt x="1339" y="1325"/>
                </a:cubicBezTo>
                <a:cubicBezTo>
                  <a:pt x="1331" y="1331"/>
                  <a:pt x="1326" y="1340"/>
                  <a:pt x="1317" y="1344"/>
                </a:cubicBezTo>
                <a:cubicBezTo>
                  <a:pt x="1320" y="1339"/>
                  <a:pt x="1325" y="1335"/>
                  <a:pt x="1329" y="1330"/>
                </a:cubicBezTo>
                <a:cubicBezTo>
                  <a:pt x="1326" y="1333"/>
                  <a:pt x="1323" y="1336"/>
                  <a:pt x="1319" y="1337"/>
                </a:cubicBezTo>
                <a:cubicBezTo>
                  <a:pt x="1319" y="1339"/>
                  <a:pt x="1318" y="1340"/>
                  <a:pt x="1315" y="1341"/>
                </a:cubicBezTo>
                <a:cubicBezTo>
                  <a:pt x="1313" y="1343"/>
                  <a:pt x="1312" y="1345"/>
                  <a:pt x="1310" y="1347"/>
                </a:cubicBezTo>
                <a:cubicBezTo>
                  <a:pt x="1307" y="1349"/>
                  <a:pt x="1305" y="1351"/>
                  <a:pt x="1303" y="1352"/>
                </a:cubicBezTo>
                <a:cubicBezTo>
                  <a:pt x="1298" y="1355"/>
                  <a:pt x="1294" y="1358"/>
                  <a:pt x="1290" y="1362"/>
                </a:cubicBezTo>
                <a:cubicBezTo>
                  <a:pt x="1285" y="1365"/>
                  <a:pt x="1290" y="1360"/>
                  <a:pt x="1291" y="1358"/>
                </a:cubicBezTo>
                <a:cubicBezTo>
                  <a:pt x="1287" y="1359"/>
                  <a:pt x="1285" y="1363"/>
                  <a:pt x="1282" y="1365"/>
                </a:cubicBezTo>
                <a:cubicBezTo>
                  <a:pt x="1284" y="1364"/>
                  <a:pt x="1285" y="1366"/>
                  <a:pt x="1292" y="1362"/>
                </a:cubicBezTo>
                <a:cubicBezTo>
                  <a:pt x="1292" y="1363"/>
                  <a:pt x="1292" y="1364"/>
                  <a:pt x="1292" y="1365"/>
                </a:cubicBezTo>
                <a:cubicBezTo>
                  <a:pt x="1289" y="1367"/>
                  <a:pt x="1286" y="1369"/>
                  <a:pt x="1284" y="1371"/>
                </a:cubicBezTo>
                <a:cubicBezTo>
                  <a:pt x="1282" y="1371"/>
                  <a:pt x="1285" y="1368"/>
                  <a:pt x="1280" y="1371"/>
                </a:cubicBezTo>
                <a:cubicBezTo>
                  <a:pt x="1278" y="1373"/>
                  <a:pt x="1279" y="1374"/>
                  <a:pt x="1278" y="1375"/>
                </a:cubicBezTo>
                <a:cubicBezTo>
                  <a:pt x="1276" y="1376"/>
                  <a:pt x="1274" y="1377"/>
                  <a:pt x="1273" y="1379"/>
                </a:cubicBezTo>
                <a:cubicBezTo>
                  <a:pt x="1270" y="1379"/>
                  <a:pt x="1275" y="1376"/>
                  <a:pt x="1274" y="1375"/>
                </a:cubicBezTo>
                <a:cubicBezTo>
                  <a:pt x="1277" y="1371"/>
                  <a:pt x="1282" y="1371"/>
                  <a:pt x="1284" y="1366"/>
                </a:cubicBezTo>
                <a:cubicBezTo>
                  <a:pt x="1249" y="1393"/>
                  <a:pt x="1212" y="1418"/>
                  <a:pt x="1172" y="1436"/>
                </a:cubicBezTo>
                <a:cubicBezTo>
                  <a:pt x="1171" y="1441"/>
                  <a:pt x="1158" y="1446"/>
                  <a:pt x="1155" y="1445"/>
                </a:cubicBezTo>
                <a:cubicBezTo>
                  <a:pt x="1153" y="1448"/>
                  <a:pt x="1157" y="1448"/>
                  <a:pt x="1155" y="1451"/>
                </a:cubicBezTo>
                <a:cubicBezTo>
                  <a:pt x="1148" y="1455"/>
                  <a:pt x="1148" y="1452"/>
                  <a:pt x="1141" y="1457"/>
                </a:cubicBezTo>
                <a:cubicBezTo>
                  <a:pt x="1139" y="1457"/>
                  <a:pt x="1142" y="1455"/>
                  <a:pt x="1143" y="1454"/>
                </a:cubicBezTo>
                <a:cubicBezTo>
                  <a:pt x="1136" y="1457"/>
                  <a:pt x="1131" y="1462"/>
                  <a:pt x="1124" y="1464"/>
                </a:cubicBezTo>
                <a:cubicBezTo>
                  <a:pt x="1130" y="1456"/>
                  <a:pt x="1108" y="1468"/>
                  <a:pt x="1096" y="1469"/>
                </a:cubicBezTo>
                <a:cubicBezTo>
                  <a:pt x="1091" y="1473"/>
                  <a:pt x="1097" y="1471"/>
                  <a:pt x="1099" y="1471"/>
                </a:cubicBezTo>
                <a:cubicBezTo>
                  <a:pt x="1089" y="1475"/>
                  <a:pt x="1093" y="1473"/>
                  <a:pt x="1083" y="1476"/>
                </a:cubicBezTo>
                <a:cubicBezTo>
                  <a:pt x="1082" y="1477"/>
                  <a:pt x="1087" y="1476"/>
                  <a:pt x="1085" y="1477"/>
                </a:cubicBezTo>
                <a:cubicBezTo>
                  <a:pt x="1083" y="1478"/>
                  <a:pt x="1080" y="1479"/>
                  <a:pt x="1077" y="1479"/>
                </a:cubicBezTo>
                <a:cubicBezTo>
                  <a:pt x="1077" y="1480"/>
                  <a:pt x="1076" y="1482"/>
                  <a:pt x="1072" y="1484"/>
                </a:cubicBezTo>
                <a:cubicBezTo>
                  <a:pt x="1067" y="1487"/>
                  <a:pt x="1068" y="1483"/>
                  <a:pt x="1062" y="1488"/>
                </a:cubicBezTo>
                <a:cubicBezTo>
                  <a:pt x="1060" y="1488"/>
                  <a:pt x="1061" y="1486"/>
                  <a:pt x="1064" y="1484"/>
                </a:cubicBezTo>
                <a:cubicBezTo>
                  <a:pt x="1062" y="1485"/>
                  <a:pt x="1060" y="1485"/>
                  <a:pt x="1059" y="1486"/>
                </a:cubicBezTo>
                <a:cubicBezTo>
                  <a:pt x="1057" y="1486"/>
                  <a:pt x="1056" y="1487"/>
                  <a:pt x="1055" y="1487"/>
                </a:cubicBezTo>
                <a:cubicBezTo>
                  <a:pt x="1052" y="1487"/>
                  <a:pt x="1050" y="1488"/>
                  <a:pt x="1048" y="1488"/>
                </a:cubicBezTo>
                <a:cubicBezTo>
                  <a:pt x="1044" y="1489"/>
                  <a:pt x="1040" y="1491"/>
                  <a:pt x="1030" y="1494"/>
                </a:cubicBezTo>
                <a:cubicBezTo>
                  <a:pt x="1029" y="1494"/>
                  <a:pt x="1029" y="1493"/>
                  <a:pt x="1031" y="1492"/>
                </a:cubicBezTo>
                <a:cubicBezTo>
                  <a:pt x="1028" y="1494"/>
                  <a:pt x="1025" y="1495"/>
                  <a:pt x="1022" y="1496"/>
                </a:cubicBezTo>
                <a:cubicBezTo>
                  <a:pt x="1019" y="1497"/>
                  <a:pt x="1016" y="1498"/>
                  <a:pt x="1012" y="1499"/>
                </a:cubicBezTo>
                <a:cubicBezTo>
                  <a:pt x="1006" y="1500"/>
                  <a:pt x="1000" y="1502"/>
                  <a:pt x="994" y="1505"/>
                </a:cubicBezTo>
                <a:cubicBezTo>
                  <a:pt x="993" y="1504"/>
                  <a:pt x="992" y="1504"/>
                  <a:pt x="993" y="1503"/>
                </a:cubicBezTo>
                <a:cubicBezTo>
                  <a:pt x="988" y="1504"/>
                  <a:pt x="983" y="1507"/>
                  <a:pt x="979" y="1509"/>
                </a:cubicBezTo>
                <a:cubicBezTo>
                  <a:pt x="974" y="1510"/>
                  <a:pt x="974" y="1509"/>
                  <a:pt x="978" y="1507"/>
                </a:cubicBezTo>
                <a:cubicBezTo>
                  <a:pt x="970" y="1509"/>
                  <a:pt x="962" y="1510"/>
                  <a:pt x="954" y="1512"/>
                </a:cubicBezTo>
                <a:cubicBezTo>
                  <a:pt x="945" y="1513"/>
                  <a:pt x="937" y="1514"/>
                  <a:pt x="929" y="1518"/>
                </a:cubicBezTo>
                <a:cubicBezTo>
                  <a:pt x="923" y="1518"/>
                  <a:pt x="930" y="1516"/>
                  <a:pt x="925" y="1516"/>
                </a:cubicBezTo>
                <a:cubicBezTo>
                  <a:pt x="927" y="1514"/>
                  <a:pt x="930" y="1515"/>
                  <a:pt x="933" y="1513"/>
                </a:cubicBezTo>
                <a:cubicBezTo>
                  <a:pt x="920" y="1517"/>
                  <a:pt x="904" y="1521"/>
                  <a:pt x="887" y="1521"/>
                </a:cubicBezTo>
                <a:cubicBezTo>
                  <a:pt x="885" y="1523"/>
                  <a:pt x="898" y="1521"/>
                  <a:pt x="890" y="1524"/>
                </a:cubicBezTo>
                <a:cubicBezTo>
                  <a:pt x="882" y="1523"/>
                  <a:pt x="876" y="1522"/>
                  <a:pt x="870" y="1523"/>
                </a:cubicBezTo>
                <a:cubicBezTo>
                  <a:pt x="866" y="1526"/>
                  <a:pt x="876" y="1523"/>
                  <a:pt x="880" y="1524"/>
                </a:cubicBezTo>
                <a:cubicBezTo>
                  <a:pt x="875" y="1526"/>
                  <a:pt x="870" y="1525"/>
                  <a:pt x="864" y="1526"/>
                </a:cubicBezTo>
                <a:cubicBezTo>
                  <a:pt x="864" y="1525"/>
                  <a:pt x="866" y="1523"/>
                  <a:pt x="868" y="1522"/>
                </a:cubicBezTo>
                <a:cubicBezTo>
                  <a:pt x="861" y="1523"/>
                  <a:pt x="854" y="1524"/>
                  <a:pt x="848" y="1525"/>
                </a:cubicBezTo>
                <a:cubicBezTo>
                  <a:pt x="842" y="1526"/>
                  <a:pt x="835" y="1527"/>
                  <a:pt x="827" y="1526"/>
                </a:cubicBezTo>
                <a:cubicBezTo>
                  <a:pt x="826" y="1526"/>
                  <a:pt x="829" y="1525"/>
                  <a:pt x="827" y="1525"/>
                </a:cubicBezTo>
                <a:cubicBezTo>
                  <a:pt x="825" y="1524"/>
                  <a:pt x="822" y="1524"/>
                  <a:pt x="820" y="1523"/>
                </a:cubicBezTo>
                <a:cubicBezTo>
                  <a:pt x="815" y="1525"/>
                  <a:pt x="818" y="1525"/>
                  <a:pt x="811" y="1526"/>
                </a:cubicBezTo>
                <a:cubicBezTo>
                  <a:pt x="811" y="1525"/>
                  <a:pt x="810" y="1525"/>
                  <a:pt x="806" y="1524"/>
                </a:cubicBezTo>
                <a:cubicBezTo>
                  <a:pt x="799" y="1524"/>
                  <a:pt x="792" y="1524"/>
                  <a:pt x="785" y="1524"/>
                </a:cubicBezTo>
                <a:cubicBezTo>
                  <a:pt x="782" y="1523"/>
                  <a:pt x="790" y="1522"/>
                  <a:pt x="791" y="1523"/>
                </a:cubicBezTo>
                <a:cubicBezTo>
                  <a:pt x="786" y="1520"/>
                  <a:pt x="774" y="1523"/>
                  <a:pt x="769" y="1525"/>
                </a:cubicBezTo>
                <a:cubicBezTo>
                  <a:pt x="762" y="1524"/>
                  <a:pt x="769" y="1523"/>
                  <a:pt x="773" y="1522"/>
                </a:cubicBezTo>
                <a:cubicBezTo>
                  <a:pt x="763" y="1521"/>
                  <a:pt x="753" y="1524"/>
                  <a:pt x="743" y="1522"/>
                </a:cubicBezTo>
                <a:cubicBezTo>
                  <a:pt x="740" y="1521"/>
                  <a:pt x="748" y="1520"/>
                  <a:pt x="749" y="1522"/>
                </a:cubicBezTo>
                <a:cubicBezTo>
                  <a:pt x="748" y="1520"/>
                  <a:pt x="742" y="1519"/>
                  <a:pt x="736" y="1518"/>
                </a:cubicBezTo>
                <a:cubicBezTo>
                  <a:pt x="738" y="1518"/>
                  <a:pt x="744" y="1518"/>
                  <a:pt x="739" y="1517"/>
                </a:cubicBezTo>
                <a:cubicBezTo>
                  <a:pt x="742" y="1516"/>
                  <a:pt x="744" y="1518"/>
                  <a:pt x="747" y="1517"/>
                </a:cubicBezTo>
                <a:cubicBezTo>
                  <a:pt x="743" y="1515"/>
                  <a:pt x="738" y="1516"/>
                  <a:pt x="734" y="1514"/>
                </a:cubicBezTo>
                <a:cubicBezTo>
                  <a:pt x="735" y="1516"/>
                  <a:pt x="731" y="1517"/>
                  <a:pt x="726" y="1516"/>
                </a:cubicBezTo>
                <a:cubicBezTo>
                  <a:pt x="725" y="1516"/>
                  <a:pt x="729" y="1516"/>
                  <a:pt x="730" y="1517"/>
                </a:cubicBezTo>
                <a:cubicBezTo>
                  <a:pt x="724" y="1517"/>
                  <a:pt x="719" y="1517"/>
                  <a:pt x="713" y="1519"/>
                </a:cubicBezTo>
                <a:cubicBezTo>
                  <a:pt x="706" y="1517"/>
                  <a:pt x="716" y="1517"/>
                  <a:pt x="711" y="1515"/>
                </a:cubicBezTo>
                <a:cubicBezTo>
                  <a:pt x="709" y="1515"/>
                  <a:pt x="706" y="1515"/>
                  <a:pt x="703" y="1516"/>
                </a:cubicBezTo>
                <a:cubicBezTo>
                  <a:pt x="701" y="1516"/>
                  <a:pt x="699" y="1516"/>
                  <a:pt x="699" y="1517"/>
                </a:cubicBezTo>
                <a:cubicBezTo>
                  <a:pt x="687" y="1514"/>
                  <a:pt x="674" y="1511"/>
                  <a:pt x="666" y="1510"/>
                </a:cubicBezTo>
                <a:cubicBezTo>
                  <a:pt x="666" y="1511"/>
                  <a:pt x="667" y="1512"/>
                  <a:pt x="661" y="1512"/>
                </a:cubicBezTo>
                <a:cubicBezTo>
                  <a:pt x="657" y="1509"/>
                  <a:pt x="666" y="1509"/>
                  <a:pt x="654" y="1506"/>
                </a:cubicBezTo>
                <a:cubicBezTo>
                  <a:pt x="659" y="1506"/>
                  <a:pt x="662" y="1508"/>
                  <a:pt x="665" y="1508"/>
                </a:cubicBezTo>
                <a:cubicBezTo>
                  <a:pt x="666" y="1506"/>
                  <a:pt x="653" y="1506"/>
                  <a:pt x="648" y="1504"/>
                </a:cubicBezTo>
                <a:cubicBezTo>
                  <a:pt x="647" y="1504"/>
                  <a:pt x="649" y="1505"/>
                  <a:pt x="646" y="1505"/>
                </a:cubicBezTo>
                <a:cubicBezTo>
                  <a:pt x="642" y="1504"/>
                  <a:pt x="639" y="1503"/>
                  <a:pt x="636" y="1501"/>
                </a:cubicBezTo>
                <a:cubicBezTo>
                  <a:pt x="630" y="1500"/>
                  <a:pt x="634" y="1502"/>
                  <a:pt x="628" y="1502"/>
                </a:cubicBezTo>
                <a:cubicBezTo>
                  <a:pt x="624" y="1501"/>
                  <a:pt x="622" y="1496"/>
                  <a:pt x="613" y="1497"/>
                </a:cubicBezTo>
                <a:cubicBezTo>
                  <a:pt x="610" y="1495"/>
                  <a:pt x="614" y="1496"/>
                  <a:pt x="609" y="1493"/>
                </a:cubicBezTo>
                <a:cubicBezTo>
                  <a:pt x="613" y="1493"/>
                  <a:pt x="616" y="1495"/>
                  <a:pt x="619" y="1496"/>
                </a:cubicBezTo>
                <a:cubicBezTo>
                  <a:pt x="614" y="1493"/>
                  <a:pt x="609" y="1491"/>
                  <a:pt x="603" y="1489"/>
                </a:cubicBezTo>
                <a:cubicBezTo>
                  <a:pt x="600" y="1488"/>
                  <a:pt x="596" y="1488"/>
                  <a:pt x="593" y="1486"/>
                </a:cubicBezTo>
                <a:cubicBezTo>
                  <a:pt x="590" y="1485"/>
                  <a:pt x="587" y="1484"/>
                  <a:pt x="583" y="1483"/>
                </a:cubicBezTo>
                <a:cubicBezTo>
                  <a:pt x="577" y="1481"/>
                  <a:pt x="570" y="1479"/>
                  <a:pt x="563" y="1477"/>
                </a:cubicBezTo>
                <a:cubicBezTo>
                  <a:pt x="560" y="1476"/>
                  <a:pt x="556" y="1475"/>
                  <a:pt x="553" y="1474"/>
                </a:cubicBezTo>
                <a:cubicBezTo>
                  <a:pt x="550" y="1473"/>
                  <a:pt x="547" y="1471"/>
                  <a:pt x="544" y="1470"/>
                </a:cubicBezTo>
                <a:cubicBezTo>
                  <a:pt x="545" y="1469"/>
                  <a:pt x="547" y="1469"/>
                  <a:pt x="551" y="1469"/>
                </a:cubicBezTo>
                <a:cubicBezTo>
                  <a:pt x="547" y="1467"/>
                  <a:pt x="541" y="1466"/>
                  <a:pt x="537" y="1463"/>
                </a:cubicBezTo>
                <a:cubicBezTo>
                  <a:pt x="533" y="1463"/>
                  <a:pt x="534" y="1464"/>
                  <a:pt x="534" y="1465"/>
                </a:cubicBezTo>
                <a:cubicBezTo>
                  <a:pt x="532" y="1464"/>
                  <a:pt x="528" y="1463"/>
                  <a:pt x="525" y="1461"/>
                </a:cubicBezTo>
                <a:cubicBezTo>
                  <a:pt x="521" y="1459"/>
                  <a:pt x="517" y="1457"/>
                  <a:pt x="514" y="1455"/>
                </a:cubicBezTo>
                <a:cubicBezTo>
                  <a:pt x="506" y="1451"/>
                  <a:pt x="498" y="1448"/>
                  <a:pt x="491" y="1448"/>
                </a:cubicBezTo>
                <a:cubicBezTo>
                  <a:pt x="488" y="1445"/>
                  <a:pt x="496" y="1449"/>
                  <a:pt x="496" y="1447"/>
                </a:cubicBezTo>
                <a:cubicBezTo>
                  <a:pt x="494" y="1446"/>
                  <a:pt x="492" y="1446"/>
                  <a:pt x="491" y="1445"/>
                </a:cubicBezTo>
                <a:cubicBezTo>
                  <a:pt x="490" y="1444"/>
                  <a:pt x="488" y="1444"/>
                  <a:pt x="487" y="1443"/>
                </a:cubicBezTo>
                <a:cubicBezTo>
                  <a:pt x="485" y="1442"/>
                  <a:pt x="483" y="1441"/>
                  <a:pt x="480" y="1439"/>
                </a:cubicBezTo>
                <a:cubicBezTo>
                  <a:pt x="479" y="1439"/>
                  <a:pt x="480" y="1440"/>
                  <a:pt x="478" y="1440"/>
                </a:cubicBezTo>
                <a:cubicBezTo>
                  <a:pt x="469" y="1437"/>
                  <a:pt x="458" y="1426"/>
                  <a:pt x="452" y="1426"/>
                </a:cubicBezTo>
                <a:cubicBezTo>
                  <a:pt x="450" y="1424"/>
                  <a:pt x="452" y="1424"/>
                  <a:pt x="448" y="1420"/>
                </a:cubicBezTo>
                <a:cubicBezTo>
                  <a:pt x="444" y="1419"/>
                  <a:pt x="440" y="1418"/>
                  <a:pt x="437" y="1415"/>
                </a:cubicBezTo>
                <a:cubicBezTo>
                  <a:pt x="435" y="1415"/>
                  <a:pt x="433" y="1414"/>
                  <a:pt x="431" y="1413"/>
                </a:cubicBezTo>
                <a:cubicBezTo>
                  <a:pt x="429" y="1412"/>
                  <a:pt x="428" y="1411"/>
                  <a:pt x="427" y="1411"/>
                </a:cubicBezTo>
                <a:cubicBezTo>
                  <a:pt x="426" y="1410"/>
                  <a:pt x="424" y="1409"/>
                  <a:pt x="423" y="1408"/>
                </a:cubicBezTo>
                <a:cubicBezTo>
                  <a:pt x="418" y="1404"/>
                  <a:pt x="412" y="1400"/>
                  <a:pt x="407" y="1398"/>
                </a:cubicBezTo>
                <a:cubicBezTo>
                  <a:pt x="408" y="1398"/>
                  <a:pt x="404" y="1394"/>
                  <a:pt x="406" y="1395"/>
                </a:cubicBezTo>
                <a:cubicBezTo>
                  <a:pt x="403" y="1393"/>
                  <a:pt x="400" y="1392"/>
                  <a:pt x="397" y="1390"/>
                </a:cubicBezTo>
                <a:cubicBezTo>
                  <a:pt x="394" y="1388"/>
                  <a:pt x="391" y="1386"/>
                  <a:pt x="390" y="1383"/>
                </a:cubicBezTo>
                <a:cubicBezTo>
                  <a:pt x="387" y="1382"/>
                  <a:pt x="384" y="1381"/>
                  <a:pt x="382" y="1379"/>
                </a:cubicBezTo>
                <a:cubicBezTo>
                  <a:pt x="382" y="1379"/>
                  <a:pt x="382" y="1378"/>
                  <a:pt x="381" y="1376"/>
                </a:cubicBezTo>
                <a:cubicBezTo>
                  <a:pt x="379" y="1377"/>
                  <a:pt x="373" y="1372"/>
                  <a:pt x="376" y="1373"/>
                </a:cubicBezTo>
                <a:cubicBezTo>
                  <a:pt x="374" y="1372"/>
                  <a:pt x="372" y="1371"/>
                  <a:pt x="369" y="1369"/>
                </a:cubicBezTo>
                <a:cubicBezTo>
                  <a:pt x="366" y="1367"/>
                  <a:pt x="364" y="1364"/>
                  <a:pt x="361" y="1362"/>
                </a:cubicBezTo>
                <a:cubicBezTo>
                  <a:pt x="361" y="1364"/>
                  <a:pt x="358" y="1362"/>
                  <a:pt x="354" y="1359"/>
                </a:cubicBezTo>
                <a:cubicBezTo>
                  <a:pt x="353" y="1358"/>
                  <a:pt x="356" y="1359"/>
                  <a:pt x="357" y="1359"/>
                </a:cubicBezTo>
                <a:cubicBezTo>
                  <a:pt x="353" y="1355"/>
                  <a:pt x="347" y="1351"/>
                  <a:pt x="342" y="1346"/>
                </a:cubicBezTo>
                <a:cubicBezTo>
                  <a:pt x="347" y="1348"/>
                  <a:pt x="347" y="1351"/>
                  <a:pt x="351" y="1351"/>
                </a:cubicBezTo>
                <a:cubicBezTo>
                  <a:pt x="348" y="1348"/>
                  <a:pt x="345" y="1345"/>
                  <a:pt x="342" y="1343"/>
                </a:cubicBezTo>
                <a:cubicBezTo>
                  <a:pt x="341" y="1341"/>
                  <a:pt x="344" y="1343"/>
                  <a:pt x="346" y="1344"/>
                </a:cubicBezTo>
                <a:cubicBezTo>
                  <a:pt x="350" y="1347"/>
                  <a:pt x="352" y="1352"/>
                  <a:pt x="358" y="1354"/>
                </a:cubicBezTo>
                <a:cubicBezTo>
                  <a:pt x="353" y="1350"/>
                  <a:pt x="357" y="1350"/>
                  <a:pt x="352" y="1346"/>
                </a:cubicBezTo>
                <a:cubicBezTo>
                  <a:pt x="352" y="1344"/>
                  <a:pt x="356" y="1347"/>
                  <a:pt x="360" y="1350"/>
                </a:cubicBezTo>
                <a:cubicBezTo>
                  <a:pt x="361" y="1352"/>
                  <a:pt x="358" y="1350"/>
                  <a:pt x="357" y="1351"/>
                </a:cubicBezTo>
                <a:cubicBezTo>
                  <a:pt x="360" y="1355"/>
                  <a:pt x="363" y="1355"/>
                  <a:pt x="366" y="1355"/>
                </a:cubicBezTo>
                <a:cubicBezTo>
                  <a:pt x="367" y="1357"/>
                  <a:pt x="369" y="1358"/>
                  <a:pt x="371" y="1359"/>
                </a:cubicBezTo>
                <a:cubicBezTo>
                  <a:pt x="372" y="1360"/>
                  <a:pt x="373" y="1361"/>
                  <a:pt x="374" y="1362"/>
                </a:cubicBezTo>
                <a:cubicBezTo>
                  <a:pt x="374" y="1362"/>
                  <a:pt x="375" y="1363"/>
                  <a:pt x="376" y="1364"/>
                </a:cubicBezTo>
                <a:cubicBezTo>
                  <a:pt x="374" y="1363"/>
                  <a:pt x="372" y="1362"/>
                  <a:pt x="371" y="1361"/>
                </a:cubicBezTo>
                <a:cubicBezTo>
                  <a:pt x="370" y="1360"/>
                  <a:pt x="369" y="1360"/>
                  <a:pt x="368" y="1360"/>
                </a:cubicBezTo>
                <a:cubicBezTo>
                  <a:pt x="367" y="1359"/>
                  <a:pt x="365" y="1359"/>
                  <a:pt x="362" y="1356"/>
                </a:cubicBezTo>
                <a:cubicBezTo>
                  <a:pt x="359" y="1356"/>
                  <a:pt x="369" y="1362"/>
                  <a:pt x="361" y="1358"/>
                </a:cubicBezTo>
                <a:cubicBezTo>
                  <a:pt x="356" y="1356"/>
                  <a:pt x="363" y="1357"/>
                  <a:pt x="358" y="1355"/>
                </a:cubicBezTo>
                <a:cubicBezTo>
                  <a:pt x="352" y="1352"/>
                  <a:pt x="357" y="1355"/>
                  <a:pt x="359" y="1358"/>
                </a:cubicBezTo>
                <a:cubicBezTo>
                  <a:pt x="357" y="1357"/>
                  <a:pt x="356" y="1356"/>
                  <a:pt x="354" y="1355"/>
                </a:cubicBezTo>
                <a:cubicBezTo>
                  <a:pt x="356" y="1357"/>
                  <a:pt x="361" y="1361"/>
                  <a:pt x="366" y="1365"/>
                </a:cubicBezTo>
                <a:cubicBezTo>
                  <a:pt x="369" y="1367"/>
                  <a:pt x="372" y="1368"/>
                  <a:pt x="374" y="1370"/>
                </a:cubicBezTo>
                <a:cubicBezTo>
                  <a:pt x="377" y="1372"/>
                  <a:pt x="379" y="1374"/>
                  <a:pt x="381" y="1376"/>
                </a:cubicBezTo>
                <a:cubicBezTo>
                  <a:pt x="381" y="1372"/>
                  <a:pt x="386" y="1378"/>
                  <a:pt x="387" y="1377"/>
                </a:cubicBezTo>
                <a:cubicBezTo>
                  <a:pt x="382" y="1374"/>
                  <a:pt x="377" y="1370"/>
                  <a:pt x="371" y="1367"/>
                </a:cubicBezTo>
                <a:cubicBezTo>
                  <a:pt x="372" y="1361"/>
                  <a:pt x="389" y="1376"/>
                  <a:pt x="396" y="1378"/>
                </a:cubicBezTo>
                <a:cubicBezTo>
                  <a:pt x="402" y="1386"/>
                  <a:pt x="393" y="1382"/>
                  <a:pt x="397" y="1387"/>
                </a:cubicBezTo>
                <a:cubicBezTo>
                  <a:pt x="399" y="1385"/>
                  <a:pt x="404" y="1393"/>
                  <a:pt x="409" y="1393"/>
                </a:cubicBezTo>
                <a:cubicBezTo>
                  <a:pt x="405" y="1391"/>
                  <a:pt x="396" y="1384"/>
                  <a:pt x="401" y="1384"/>
                </a:cubicBezTo>
                <a:cubicBezTo>
                  <a:pt x="406" y="1391"/>
                  <a:pt x="408" y="1387"/>
                  <a:pt x="416" y="1394"/>
                </a:cubicBezTo>
                <a:cubicBezTo>
                  <a:pt x="419" y="1398"/>
                  <a:pt x="413" y="1395"/>
                  <a:pt x="417" y="1399"/>
                </a:cubicBezTo>
                <a:cubicBezTo>
                  <a:pt x="424" y="1402"/>
                  <a:pt x="424" y="1402"/>
                  <a:pt x="424" y="1402"/>
                </a:cubicBezTo>
                <a:cubicBezTo>
                  <a:pt x="422" y="1400"/>
                  <a:pt x="421" y="1398"/>
                  <a:pt x="422" y="1399"/>
                </a:cubicBezTo>
                <a:cubicBezTo>
                  <a:pt x="425" y="1400"/>
                  <a:pt x="428" y="1402"/>
                  <a:pt x="431" y="1403"/>
                </a:cubicBezTo>
                <a:cubicBezTo>
                  <a:pt x="434" y="1405"/>
                  <a:pt x="437" y="1406"/>
                  <a:pt x="440" y="1407"/>
                </a:cubicBezTo>
                <a:cubicBezTo>
                  <a:pt x="445" y="1410"/>
                  <a:pt x="451" y="1414"/>
                  <a:pt x="457" y="1416"/>
                </a:cubicBezTo>
                <a:cubicBezTo>
                  <a:pt x="454" y="1413"/>
                  <a:pt x="450" y="1412"/>
                  <a:pt x="447" y="1409"/>
                </a:cubicBezTo>
                <a:cubicBezTo>
                  <a:pt x="454" y="1412"/>
                  <a:pt x="467" y="1418"/>
                  <a:pt x="468" y="1422"/>
                </a:cubicBezTo>
                <a:cubicBezTo>
                  <a:pt x="466" y="1421"/>
                  <a:pt x="464" y="1420"/>
                  <a:pt x="463" y="1419"/>
                </a:cubicBezTo>
                <a:cubicBezTo>
                  <a:pt x="461" y="1419"/>
                  <a:pt x="459" y="1418"/>
                  <a:pt x="457" y="1418"/>
                </a:cubicBezTo>
                <a:cubicBezTo>
                  <a:pt x="455" y="1418"/>
                  <a:pt x="462" y="1422"/>
                  <a:pt x="459" y="1422"/>
                </a:cubicBezTo>
                <a:cubicBezTo>
                  <a:pt x="467" y="1425"/>
                  <a:pt x="476" y="1426"/>
                  <a:pt x="479" y="1432"/>
                </a:cubicBezTo>
                <a:cubicBezTo>
                  <a:pt x="483" y="1432"/>
                  <a:pt x="485" y="1434"/>
                  <a:pt x="487" y="1436"/>
                </a:cubicBezTo>
                <a:cubicBezTo>
                  <a:pt x="488" y="1435"/>
                  <a:pt x="491" y="1436"/>
                  <a:pt x="490" y="1435"/>
                </a:cubicBezTo>
                <a:cubicBezTo>
                  <a:pt x="494" y="1438"/>
                  <a:pt x="500" y="1440"/>
                  <a:pt x="506" y="1442"/>
                </a:cubicBezTo>
                <a:cubicBezTo>
                  <a:pt x="512" y="1445"/>
                  <a:pt x="517" y="1447"/>
                  <a:pt x="519" y="1450"/>
                </a:cubicBezTo>
                <a:cubicBezTo>
                  <a:pt x="521" y="1451"/>
                  <a:pt x="524" y="1452"/>
                  <a:pt x="527" y="1453"/>
                </a:cubicBezTo>
                <a:cubicBezTo>
                  <a:pt x="536" y="1455"/>
                  <a:pt x="536" y="1455"/>
                  <a:pt x="536" y="1455"/>
                </a:cubicBezTo>
                <a:cubicBezTo>
                  <a:pt x="535" y="1456"/>
                  <a:pt x="534" y="1457"/>
                  <a:pt x="533" y="1457"/>
                </a:cubicBezTo>
                <a:cubicBezTo>
                  <a:pt x="538" y="1459"/>
                  <a:pt x="537" y="1457"/>
                  <a:pt x="541" y="1457"/>
                </a:cubicBezTo>
                <a:cubicBezTo>
                  <a:pt x="545" y="1461"/>
                  <a:pt x="541" y="1461"/>
                  <a:pt x="538" y="1461"/>
                </a:cubicBezTo>
                <a:cubicBezTo>
                  <a:pt x="544" y="1464"/>
                  <a:pt x="552" y="1466"/>
                  <a:pt x="553" y="1469"/>
                </a:cubicBezTo>
                <a:cubicBezTo>
                  <a:pt x="555" y="1468"/>
                  <a:pt x="551" y="1465"/>
                  <a:pt x="558" y="1466"/>
                </a:cubicBezTo>
                <a:cubicBezTo>
                  <a:pt x="550" y="1462"/>
                  <a:pt x="553" y="1468"/>
                  <a:pt x="544" y="1462"/>
                </a:cubicBezTo>
                <a:cubicBezTo>
                  <a:pt x="543" y="1460"/>
                  <a:pt x="546" y="1460"/>
                  <a:pt x="551" y="1461"/>
                </a:cubicBezTo>
                <a:cubicBezTo>
                  <a:pt x="556" y="1463"/>
                  <a:pt x="560" y="1466"/>
                  <a:pt x="565" y="1468"/>
                </a:cubicBezTo>
                <a:cubicBezTo>
                  <a:pt x="569" y="1470"/>
                  <a:pt x="574" y="1473"/>
                  <a:pt x="579" y="1474"/>
                </a:cubicBezTo>
                <a:cubicBezTo>
                  <a:pt x="582" y="1477"/>
                  <a:pt x="574" y="1474"/>
                  <a:pt x="570" y="1473"/>
                </a:cubicBezTo>
                <a:cubicBezTo>
                  <a:pt x="574" y="1476"/>
                  <a:pt x="579" y="1476"/>
                  <a:pt x="584" y="1477"/>
                </a:cubicBezTo>
                <a:cubicBezTo>
                  <a:pt x="584" y="1476"/>
                  <a:pt x="583" y="1476"/>
                  <a:pt x="582" y="1475"/>
                </a:cubicBezTo>
                <a:cubicBezTo>
                  <a:pt x="586" y="1475"/>
                  <a:pt x="586" y="1477"/>
                  <a:pt x="587" y="1476"/>
                </a:cubicBezTo>
                <a:cubicBezTo>
                  <a:pt x="591" y="1478"/>
                  <a:pt x="595" y="1478"/>
                  <a:pt x="599" y="1479"/>
                </a:cubicBezTo>
                <a:cubicBezTo>
                  <a:pt x="602" y="1480"/>
                  <a:pt x="606" y="1481"/>
                  <a:pt x="609" y="1484"/>
                </a:cubicBezTo>
                <a:cubicBezTo>
                  <a:pt x="611" y="1482"/>
                  <a:pt x="622" y="1485"/>
                  <a:pt x="622" y="1487"/>
                </a:cubicBezTo>
                <a:cubicBezTo>
                  <a:pt x="625" y="1486"/>
                  <a:pt x="630" y="1487"/>
                  <a:pt x="634" y="1488"/>
                </a:cubicBezTo>
                <a:cubicBezTo>
                  <a:pt x="639" y="1488"/>
                  <a:pt x="644" y="1490"/>
                  <a:pt x="648" y="1491"/>
                </a:cubicBezTo>
                <a:cubicBezTo>
                  <a:pt x="651" y="1492"/>
                  <a:pt x="650" y="1491"/>
                  <a:pt x="652" y="1490"/>
                </a:cubicBezTo>
                <a:cubicBezTo>
                  <a:pt x="658" y="1493"/>
                  <a:pt x="666" y="1494"/>
                  <a:pt x="665" y="1497"/>
                </a:cubicBezTo>
                <a:cubicBezTo>
                  <a:pt x="669" y="1496"/>
                  <a:pt x="672" y="1496"/>
                  <a:pt x="676" y="1496"/>
                </a:cubicBezTo>
                <a:cubicBezTo>
                  <a:pt x="684" y="1498"/>
                  <a:pt x="672" y="1498"/>
                  <a:pt x="677" y="1500"/>
                </a:cubicBezTo>
                <a:cubicBezTo>
                  <a:pt x="683" y="1499"/>
                  <a:pt x="689" y="1501"/>
                  <a:pt x="695" y="1503"/>
                </a:cubicBezTo>
                <a:cubicBezTo>
                  <a:pt x="696" y="1501"/>
                  <a:pt x="702" y="1501"/>
                  <a:pt x="704" y="1500"/>
                </a:cubicBezTo>
                <a:cubicBezTo>
                  <a:pt x="707" y="1502"/>
                  <a:pt x="696" y="1502"/>
                  <a:pt x="702" y="1505"/>
                </a:cubicBezTo>
                <a:cubicBezTo>
                  <a:pt x="704" y="1501"/>
                  <a:pt x="721" y="1503"/>
                  <a:pt x="729" y="1506"/>
                </a:cubicBezTo>
                <a:cubicBezTo>
                  <a:pt x="732" y="1506"/>
                  <a:pt x="734" y="1505"/>
                  <a:pt x="736" y="1505"/>
                </a:cubicBezTo>
                <a:cubicBezTo>
                  <a:pt x="738" y="1505"/>
                  <a:pt x="739" y="1504"/>
                  <a:pt x="743" y="1505"/>
                </a:cubicBezTo>
                <a:cubicBezTo>
                  <a:pt x="742" y="1506"/>
                  <a:pt x="737" y="1508"/>
                  <a:pt x="745" y="1508"/>
                </a:cubicBezTo>
                <a:cubicBezTo>
                  <a:pt x="746" y="1509"/>
                  <a:pt x="742" y="1510"/>
                  <a:pt x="738" y="1511"/>
                </a:cubicBezTo>
                <a:cubicBezTo>
                  <a:pt x="738" y="1511"/>
                  <a:pt x="739" y="1511"/>
                  <a:pt x="740" y="1511"/>
                </a:cubicBezTo>
                <a:cubicBezTo>
                  <a:pt x="741" y="1511"/>
                  <a:pt x="742" y="1512"/>
                  <a:pt x="743" y="1512"/>
                </a:cubicBezTo>
                <a:cubicBezTo>
                  <a:pt x="747" y="1511"/>
                  <a:pt x="744" y="1510"/>
                  <a:pt x="749" y="1509"/>
                </a:cubicBezTo>
                <a:cubicBezTo>
                  <a:pt x="756" y="1508"/>
                  <a:pt x="755" y="1512"/>
                  <a:pt x="762" y="1513"/>
                </a:cubicBezTo>
                <a:cubicBezTo>
                  <a:pt x="767" y="1512"/>
                  <a:pt x="772" y="1515"/>
                  <a:pt x="777" y="1514"/>
                </a:cubicBezTo>
                <a:cubicBezTo>
                  <a:pt x="772" y="1511"/>
                  <a:pt x="767" y="1512"/>
                  <a:pt x="761" y="1512"/>
                </a:cubicBezTo>
                <a:cubicBezTo>
                  <a:pt x="761" y="1511"/>
                  <a:pt x="758" y="1510"/>
                  <a:pt x="755" y="1509"/>
                </a:cubicBezTo>
                <a:cubicBezTo>
                  <a:pt x="761" y="1510"/>
                  <a:pt x="760" y="1508"/>
                  <a:pt x="767" y="1510"/>
                </a:cubicBezTo>
                <a:cubicBezTo>
                  <a:pt x="773" y="1510"/>
                  <a:pt x="764" y="1508"/>
                  <a:pt x="770" y="1508"/>
                </a:cubicBezTo>
                <a:cubicBezTo>
                  <a:pt x="772" y="1508"/>
                  <a:pt x="773" y="1509"/>
                  <a:pt x="776" y="1509"/>
                </a:cubicBezTo>
                <a:cubicBezTo>
                  <a:pt x="778" y="1510"/>
                  <a:pt x="780" y="1510"/>
                  <a:pt x="783" y="1510"/>
                </a:cubicBezTo>
                <a:cubicBezTo>
                  <a:pt x="788" y="1510"/>
                  <a:pt x="794" y="1510"/>
                  <a:pt x="799" y="1511"/>
                </a:cubicBezTo>
                <a:cubicBezTo>
                  <a:pt x="800" y="1510"/>
                  <a:pt x="791" y="1509"/>
                  <a:pt x="788" y="1510"/>
                </a:cubicBezTo>
                <a:cubicBezTo>
                  <a:pt x="786" y="1506"/>
                  <a:pt x="800" y="1507"/>
                  <a:pt x="806" y="1508"/>
                </a:cubicBezTo>
                <a:cubicBezTo>
                  <a:pt x="810" y="1510"/>
                  <a:pt x="796" y="1508"/>
                  <a:pt x="800" y="1509"/>
                </a:cubicBezTo>
                <a:cubicBezTo>
                  <a:pt x="807" y="1512"/>
                  <a:pt x="806" y="1508"/>
                  <a:pt x="812" y="1509"/>
                </a:cubicBezTo>
                <a:cubicBezTo>
                  <a:pt x="804" y="1513"/>
                  <a:pt x="833" y="1508"/>
                  <a:pt x="842" y="1512"/>
                </a:cubicBezTo>
                <a:cubicBezTo>
                  <a:pt x="846" y="1510"/>
                  <a:pt x="856" y="1508"/>
                  <a:pt x="863" y="1506"/>
                </a:cubicBezTo>
                <a:cubicBezTo>
                  <a:pt x="862" y="1509"/>
                  <a:pt x="885" y="1505"/>
                  <a:pt x="888" y="1503"/>
                </a:cubicBezTo>
                <a:cubicBezTo>
                  <a:pt x="890" y="1503"/>
                  <a:pt x="892" y="1503"/>
                  <a:pt x="890" y="1504"/>
                </a:cubicBezTo>
                <a:cubicBezTo>
                  <a:pt x="893" y="1502"/>
                  <a:pt x="898" y="1503"/>
                  <a:pt x="904" y="1501"/>
                </a:cubicBezTo>
                <a:cubicBezTo>
                  <a:pt x="906" y="1502"/>
                  <a:pt x="909" y="1502"/>
                  <a:pt x="912" y="1501"/>
                </a:cubicBezTo>
                <a:cubicBezTo>
                  <a:pt x="915" y="1500"/>
                  <a:pt x="918" y="1498"/>
                  <a:pt x="923" y="1497"/>
                </a:cubicBezTo>
                <a:cubicBezTo>
                  <a:pt x="925" y="1498"/>
                  <a:pt x="922" y="1499"/>
                  <a:pt x="927" y="1499"/>
                </a:cubicBezTo>
                <a:cubicBezTo>
                  <a:pt x="935" y="1497"/>
                  <a:pt x="942" y="1495"/>
                  <a:pt x="948" y="1494"/>
                </a:cubicBezTo>
                <a:cubicBezTo>
                  <a:pt x="955" y="1493"/>
                  <a:pt x="961" y="1492"/>
                  <a:pt x="970" y="1489"/>
                </a:cubicBezTo>
                <a:cubicBezTo>
                  <a:pt x="972" y="1490"/>
                  <a:pt x="969" y="1491"/>
                  <a:pt x="974" y="1490"/>
                </a:cubicBezTo>
                <a:cubicBezTo>
                  <a:pt x="974" y="1487"/>
                  <a:pt x="983" y="1487"/>
                  <a:pt x="988" y="1488"/>
                </a:cubicBezTo>
                <a:cubicBezTo>
                  <a:pt x="985" y="1486"/>
                  <a:pt x="993" y="1482"/>
                  <a:pt x="1000" y="1481"/>
                </a:cubicBezTo>
                <a:cubicBezTo>
                  <a:pt x="1003" y="1482"/>
                  <a:pt x="992" y="1483"/>
                  <a:pt x="994" y="1485"/>
                </a:cubicBezTo>
                <a:cubicBezTo>
                  <a:pt x="996" y="1485"/>
                  <a:pt x="999" y="1484"/>
                  <a:pt x="1001" y="1484"/>
                </a:cubicBezTo>
                <a:cubicBezTo>
                  <a:pt x="1003" y="1482"/>
                  <a:pt x="999" y="1482"/>
                  <a:pt x="1005" y="1481"/>
                </a:cubicBezTo>
                <a:cubicBezTo>
                  <a:pt x="1006" y="1481"/>
                  <a:pt x="1001" y="1483"/>
                  <a:pt x="1004" y="1483"/>
                </a:cubicBezTo>
                <a:cubicBezTo>
                  <a:pt x="1012" y="1482"/>
                  <a:pt x="1015" y="1480"/>
                  <a:pt x="1014" y="1479"/>
                </a:cubicBezTo>
                <a:cubicBezTo>
                  <a:pt x="1020" y="1476"/>
                  <a:pt x="1014" y="1481"/>
                  <a:pt x="1021" y="1479"/>
                </a:cubicBezTo>
                <a:cubicBezTo>
                  <a:pt x="1020" y="1477"/>
                  <a:pt x="1025" y="1475"/>
                  <a:pt x="1031" y="1472"/>
                </a:cubicBezTo>
                <a:cubicBezTo>
                  <a:pt x="1033" y="1474"/>
                  <a:pt x="1035" y="1471"/>
                  <a:pt x="1040" y="1471"/>
                </a:cubicBezTo>
                <a:cubicBezTo>
                  <a:pt x="1040" y="1469"/>
                  <a:pt x="1047" y="1467"/>
                  <a:pt x="1051" y="1467"/>
                </a:cubicBezTo>
                <a:cubicBezTo>
                  <a:pt x="1051" y="1468"/>
                  <a:pt x="1048" y="1468"/>
                  <a:pt x="1050" y="1469"/>
                </a:cubicBezTo>
                <a:cubicBezTo>
                  <a:pt x="1051" y="1466"/>
                  <a:pt x="1072" y="1461"/>
                  <a:pt x="1068" y="1458"/>
                </a:cubicBezTo>
                <a:cubicBezTo>
                  <a:pt x="1073" y="1458"/>
                  <a:pt x="1077" y="1452"/>
                  <a:pt x="1082" y="1452"/>
                </a:cubicBezTo>
                <a:cubicBezTo>
                  <a:pt x="1086" y="1452"/>
                  <a:pt x="1078" y="1455"/>
                  <a:pt x="1075" y="1458"/>
                </a:cubicBezTo>
                <a:cubicBezTo>
                  <a:pt x="1080" y="1457"/>
                  <a:pt x="1084" y="1454"/>
                  <a:pt x="1089" y="1453"/>
                </a:cubicBezTo>
                <a:cubicBezTo>
                  <a:pt x="1090" y="1447"/>
                  <a:pt x="1108" y="1442"/>
                  <a:pt x="1112" y="1439"/>
                </a:cubicBezTo>
                <a:cubicBezTo>
                  <a:pt x="1112" y="1440"/>
                  <a:pt x="1106" y="1443"/>
                  <a:pt x="1104" y="1445"/>
                </a:cubicBezTo>
                <a:cubicBezTo>
                  <a:pt x="1101" y="1446"/>
                  <a:pt x="1102" y="1445"/>
                  <a:pt x="1104" y="1444"/>
                </a:cubicBezTo>
                <a:cubicBezTo>
                  <a:pt x="1098" y="1445"/>
                  <a:pt x="1100" y="1447"/>
                  <a:pt x="1094" y="1450"/>
                </a:cubicBezTo>
                <a:cubicBezTo>
                  <a:pt x="1103" y="1446"/>
                  <a:pt x="1104" y="1445"/>
                  <a:pt x="1113" y="1445"/>
                </a:cubicBezTo>
                <a:cubicBezTo>
                  <a:pt x="1117" y="1442"/>
                  <a:pt x="1111" y="1444"/>
                  <a:pt x="1113" y="1442"/>
                </a:cubicBezTo>
                <a:cubicBezTo>
                  <a:pt x="1115" y="1442"/>
                  <a:pt x="1118" y="1440"/>
                  <a:pt x="1122" y="1439"/>
                </a:cubicBezTo>
                <a:cubicBezTo>
                  <a:pt x="1126" y="1437"/>
                  <a:pt x="1131" y="1434"/>
                  <a:pt x="1136" y="1432"/>
                </a:cubicBezTo>
                <a:cubicBezTo>
                  <a:pt x="1140" y="1429"/>
                  <a:pt x="1145" y="1427"/>
                  <a:pt x="1149" y="1424"/>
                </a:cubicBezTo>
                <a:cubicBezTo>
                  <a:pt x="1153" y="1422"/>
                  <a:pt x="1157" y="1420"/>
                  <a:pt x="1160" y="1419"/>
                </a:cubicBezTo>
                <a:cubicBezTo>
                  <a:pt x="1161" y="1418"/>
                  <a:pt x="1169" y="1412"/>
                  <a:pt x="1165" y="1413"/>
                </a:cubicBezTo>
                <a:cubicBezTo>
                  <a:pt x="1170" y="1407"/>
                  <a:pt x="1177" y="1408"/>
                  <a:pt x="1176" y="1404"/>
                </a:cubicBezTo>
                <a:cubicBezTo>
                  <a:pt x="1180" y="1403"/>
                  <a:pt x="1177" y="1407"/>
                  <a:pt x="1178" y="1407"/>
                </a:cubicBezTo>
                <a:cubicBezTo>
                  <a:pt x="1176" y="1409"/>
                  <a:pt x="1173" y="1409"/>
                  <a:pt x="1171" y="1410"/>
                </a:cubicBezTo>
                <a:cubicBezTo>
                  <a:pt x="1168" y="1413"/>
                  <a:pt x="1175" y="1410"/>
                  <a:pt x="1167" y="1415"/>
                </a:cubicBezTo>
                <a:cubicBezTo>
                  <a:pt x="1171" y="1414"/>
                  <a:pt x="1172" y="1412"/>
                  <a:pt x="1174" y="1411"/>
                </a:cubicBezTo>
                <a:cubicBezTo>
                  <a:pt x="1176" y="1409"/>
                  <a:pt x="1178" y="1408"/>
                  <a:pt x="1181" y="1405"/>
                </a:cubicBezTo>
                <a:cubicBezTo>
                  <a:pt x="1181" y="1405"/>
                  <a:pt x="1182" y="1405"/>
                  <a:pt x="1184" y="1405"/>
                </a:cubicBezTo>
                <a:cubicBezTo>
                  <a:pt x="1187" y="1401"/>
                  <a:pt x="1181" y="1406"/>
                  <a:pt x="1182" y="1403"/>
                </a:cubicBezTo>
                <a:cubicBezTo>
                  <a:pt x="1185" y="1400"/>
                  <a:pt x="1189" y="1399"/>
                  <a:pt x="1192" y="1395"/>
                </a:cubicBezTo>
                <a:cubicBezTo>
                  <a:pt x="1187" y="1398"/>
                  <a:pt x="1182" y="1400"/>
                  <a:pt x="1178" y="1402"/>
                </a:cubicBezTo>
                <a:cubicBezTo>
                  <a:pt x="1173" y="1405"/>
                  <a:pt x="1168" y="1407"/>
                  <a:pt x="1164" y="1410"/>
                </a:cubicBezTo>
                <a:cubicBezTo>
                  <a:pt x="1154" y="1414"/>
                  <a:pt x="1145" y="1420"/>
                  <a:pt x="1136" y="1424"/>
                </a:cubicBezTo>
                <a:cubicBezTo>
                  <a:pt x="1130" y="1426"/>
                  <a:pt x="1138" y="1421"/>
                  <a:pt x="1133" y="1423"/>
                </a:cubicBezTo>
                <a:cubicBezTo>
                  <a:pt x="1128" y="1425"/>
                  <a:pt x="1130" y="1425"/>
                  <a:pt x="1127" y="1428"/>
                </a:cubicBezTo>
                <a:cubicBezTo>
                  <a:pt x="1122" y="1429"/>
                  <a:pt x="1129" y="1423"/>
                  <a:pt x="1133" y="1420"/>
                </a:cubicBezTo>
                <a:cubicBezTo>
                  <a:pt x="1135" y="1418"/>
                  <a:pt x="1138" y="1417"/>
                  <a:pt x="1141" y="1416"/>
                </a:cubicBezTo>
                <a:cubicBezTo>
                  <a:pt x="1144" y="1415"/>
                  <a:pt x="1147" y="1414"/>
                  <a:pt x="1150" y="1412"/>
                </a:cubicBezTo>
                <a:cubicBezTo>
                  <a:pt x="1156" y="1410"/>
                  <a:pt x="1162" y="1407"/>
                  <a:pt x="1168" y="1402"/>
                </a:cubicBezTo>
                <a:cubicBezTo>
                  <a:pt x="1170" y="1401"/>
                  <a:pt x="1172" y="1400"/>
                  <a:pt x="1174" y="1400"/>
                </a:cubicBezTo>
                <a:cubicBezTo>
                  <a:pt x="1175" y="1399"/>
                  <a:pt x="1177" y="1398"/>
                  <a:pt x="1179" y="1397"/>
                </a:cubicBezTo>
                <a:cubicBezTo>
                  <a:pt x="1175" y="1397"/>
                  <a:pt x="1176" y="1397"/>
                  <a:pt x="1183" y="1393"/>
                </a:cubicBezTo>
                <a:cubicBezTo>
                  <a:pt x="1187" y="1390"/>
                  <a:pt x="1183" y="1392"/>
                  <a:pt x="1185" y="1389"/>
                </a:cubicBezTo>
                <a:cubicBezTo>
                  <a:pt x="1195" y="1387"/>
                  <a:pt x="1196" y="1383"/>
                  <a:pt x="1203" y="1379"/>
                </a:cubicBezTo>
                <a:cubicBezTo>
                  <a:pt x="1207" y="1377"/>
                  <a:pt x="1204" y="1380"/>
                  <a:pt x="1209" y="1378"/>
                </a:cubicBezTo>
                <a:cubicBezTo>
                  <a:pt x="1208" y="1376"/>
                  <a:pt x="1211" y="1373"/>
                  <a:pt x="1216" y="1370"/>
                </a:cubicBezTo>
                <a:cubicBezTo>
                  <a:pt x="1219" y="1369"/>
                  <a:pt x="1211" y="1376"/>
                  <a:pt x="1217" y="1373"/>
                </a:cubicBezTo>
                <a:cubicBezTo>
                  <a:pt x="1218" y="1371"/>
                  <a:pt x="1220" y="1370"/>
                  <a:pt x="1221" y="1370"/>
                </a:cubicBezTo>
                <a:cubicBezTo>
                  <a:pt x="1221" y="1369"/>
                  <a:pt x="1222" y="1367"/>
                  <a:pt x="1224" y="1365"/>
                </a:cubicBezTo>
                <a:cubicBezTo>
                  <a:pt x="1226" y="1364"/>
                  <a:pt x="1229" y="1363"/>
                  <a:pt x="1231" y="1361"/>
                </a:cubicBezTo>
                <a:cubicBezTo>
                  <a:pt x="1233" y="1360"/>
                  <a:pt x="1234" y="1359"/>
                  <a:pt x="1236" y="1358"/>
                </a:cubicBezTo>
                <a:cubicBezTo>
                  <a:pt x="1240" y="1356"/>
                  <a:pt x="1243" y="1354"/>
                  <a:pt x="1247" y="1352"/>
                </a:cubicBezTo>
                <a:cubicBezTo>
                  <a:pt x="1247" y="1348"/>
                  <a:pt x="1255" y="1347"/>
                  <a:pt x="1259" y="1342"/>
                </a:cubicBezTo>
                <a:cubicBezTo>
                  <a:pt x="1262" y="1341"/>
                  <a:pt x="1255" y="1345"/>
                  <a:pt x="1254" y="1348"/>
                </a:cubicBezTo>
                <a:cubicBezTo>
                  <a:pt x="1256" y="1346"/>
                  <a:pt x="1258" y="1345"/>
                  <a:pt x="1260" y="1343"/>
                </a:cubicBezTo>
                <a:cubicBezTo>
                  <a:pt x="1262" y="1341"/>
                  <a:pt x="1264" y="1340"/>
                  <a:pt x="1266" y="1339"/>
                </a:cubicBezTo>
                <a:cubicBezTo>
                  <a:pt x="1268" y="1337"/>
                  <a:pt x="1269" y="1333"/>
                  <a:pt x="1272" y="1332"/>
                </a:cubicBezTo>
                <a:cubicBezTo>
                  <a:pt x="1269" y="1331"/>
                  <a:pt x="1271" y="1330"/>
                  <a:pt x="1275" y="1324"/>
                </a:cubicBezTo>
                <a:cubicBezTo>
                  <a:pt x="1267" y="1331"/>
                  <a:pt x="1262" y="1332"/>
                  <a:pt x="1257" y="1339"/>
                </a:cubicBezTo>
                <a:cubicBezTo>
                  <a:pt x="1252" y="1340"/>
                  <a:pt x="1259" y="1336"/>
                  <a:pt x="1254" y="1337"/>
                </a:cubicBezTo>
                <a:cubicBezTo>
                  <a:pt x="1251" y="1342"/>
                  <a:pt x="1251" y="1343"/>
                  <a:pt x="1253" y="1343"/>
                </a:cubicBezTo>
                <a:cubicBezTo>
                  <a:pt x="1251" y="1345"/>
                  <a:pt x="1248" y="1347"/>
                  <a:pt x="1246" y="1350"/>
                </a:cubicBezTo>
                <a:cubicBezTo>
                  <a:pt x="1244" y="1348"/>
                  <a:pt x="1238" y="1354"/>
                  <a:pt x="1235" y="1357"/>
                </a:cubicBezTo>
                <a:cubicBezTo>
                  <a:pt x="1231" y="1358"/>
                  <a:pt x="1239" y="1352"/>
                  <a:pt x="1238" y="1350"/>
                </a:cubicBezTo>
                <a:cubicBezTo>
                  <a:pt x="1234" y="1353"/>
                  <a:pt x="1234" y="1354"/>
                  <a:pt x="1233" y="1356"/>
                </a:cubicBezTo>
                <a:cubicBezTo>
                  <a:pt x="1232" y="1357"/>
                  <a:pt x="1231" y="1357"/>
                  <a:pt x="1229" y="1358"/>
                </a:cubicBezTo>
                <a:cubicBezTo>
                  <a:pt x="1226" y="1359"/>
                  <a:pt x="1224" y="1360"/>
                  <a:pt x="1221" y="1362"/>
                </a:cubicBezTo>
                <a:cubicBezTo>
                  <a:pt x="1221" y="1363"/>
                  <a:pt x="1218" y="1367"/>
                  <a:pt x="1215" y="1370"/>
                </a:cubicBezTo>
                <a:cubicBezTo>
                  <a:pt x="1213" y="1369"/>
                  <a:pt x="1214" y="1367"/>
                  <a:pt x="1209" y="1369"/>
                </a:cubicBezTo>
                <a:cubicBezTo>
                  <a:pt x="1207" y="1372"/>
                  <a:pt x="1203" y="1373"/>
                  <a:pt x="1200" y="1375"/>
                </a:cubicBezTo>
                <a:cubicBezTo>
                  <a:pt x="1201" y="1373"/>
                  <a:pt x="1198" y="1374"/>
                  <a:pt x="1198" y="1373"/>
                </a:cubicBezTo>
                <a:cubicBezTo>
                  <a:pt x="1192" y="1377"/>
                  <a:pt x="1186" y="1381"/>
                  <a:pt x="1180" y="1385"/>
                </a:cubicBezTo>
                <a:cubicBezTo>
                  <a:pt x="1174" y="1388"/>
                  <a:pt x="1167" y="1392"/>
                  <a:pt x="1161" y="1395"/>
                </a:cubicBezTo>
                <a:cubicBezTo>
                  <a:pt x="1155" y="1401"/>
                  <a:pt x="1146" y="1402"/>
                  <a:pt x="1140" y="1408"/>
                </a:cubicBezTo>
                <a:cubicBezTo>
                  <a:pt x="1133" y="1409"/>
                  <a:pt x="1126" y="1413"/>
                  <a:pt x="1118" y="1417"/>
                </a:cubicBezTo>
                <a:cubicBezTo>
                  <a:pt x="1115" y="1419"/>
                  <a:pt x="1112" y="1421"/>
                  <a:pt x="1108" y="1423"/>
                </a:cubicBezTo>
                <a:cubicBezTo>
                  <a:pt x="1105" y="1424"/>
                  <a:pt x="1102" y="1425"/>
                  <a:pt x="1099" y="1424"/>
                </a:cubicBezTo>
                <a:cubicBezTo>
                  <a:pt x="1097" y="1427"/>
                  <a:pt x="1095" y="1427"/>
                  <a:pt x="1093" y="1429"/>
                </a:cubicBezTo>
                <a:cubicBezTo>
                  <a:pt x="1089" y="1429"/>
                  <a:pt x="1086" y="1430"/>
                  <a:pt x="1082" y="1431"/>
                </a:cubicBezTo>
                <a:cubicBezTo>
                  <a:pt x="1087" y="1428"/>
                  <a:pt x="1091" y="1428"/>
                  <a:pt x="1093" y="1424"/>
                </a:cubicBezTo>
                <a:cubicBezTo>
                  <a:pt x="1091" y="1427"/>
                  <a:pt x="1096" y="1424"/>
                  <a:pt x="1100" y="1422"/>
                </a:cubicBezTo>
                <a:cubicBezTo>
                  <a:pt x="1103" y="1419"/>
                  <a:pt x="1098" y="1422"/>
                  <a:pt x="1095" y="1423"/>
                </a:cubicBezTo>
                <a:cubicBezTo>
                  <a:pt x="1098" y="1421"/>
                  <a:pt x="1100" y="1419"/>
                  <a:pt x="1103" y="1418"/>
                </a:cubicBezTo>
                <a:cubicBezTo>
                  <a:pt x="1106" y="1417"/>
                  <a:pt x="1109" y="1416"/>
                  <a:pt x="1112" y="1414"/>
                </a:cubicBezTo>
                <a:cubicBezTo>
                  <a:pt x="1114" y="1414"/>
                  <a:pt x="1107" y="1418"/>
                  <a:pt x="1105" y="1419"/>
                </a:cubicBezTo>
                <a:cubicBezTo>
                  <a:pt x="1107" y="1420"/>
                  <a:pt x="1119" y="1412"/>
                  <a:pt x="1125" y="1409"/>
                </a:cubicBezTo>
                <a:cubicBezTo>
                  <a:pt x="1122" y="1409"/>
                  <a:pt x="1120" y="1412"/>
                  <a:pt x="1116" y="1412"/>
                </a:cubicBezTo>
                <a:cubicBezTo>
                  <a:pt x="1122" y="1410"/>
                  <a:pt x="1126" y="1407"/>
                  <a:pt x="1129" y="1405"/>
                </a:cubicBezTo>
                <a:cubicBezTo>
                  <a:pt x="1131" y="1404"/>
                  <a:pt x="1132" y="1403"/>
                  <a:pt x="1134" y="1401"/>
                </a:cubicBezTo>
                <a:cubicBezTo>
                  <a:pt x="1136" y="1400"/>
                  <a:pt x="1138" y="1399"/>
                  <a:pt x="1141" y="1397"/>
                </a:cubicBezTo>
                <a:cubicBezTo>
                  <a:pt x="1144" y="1396"/>
                  <a:pt x="1134" y="1403"/>
                  <a:pt x="1140" y="1401"/>
                </a:cubicBezTo>
                <a:cubicBezTo>
                  <a:pt x="1142" y="1399"/>
                  <a:pt x="1143" y="1398"/>
                  <a:pt x="1144" y="1397"/>
                </a:cubicBezTo>
                <a:cubicBezTo>
                  <a:pt x="1150" y="1395"/>
                  <a:pt x="1155" y="1391"/>
                  <a:pt x="1160" y="1388"/>
                </a:cubicBezTo>
                <a:cubicBezTo>
                  <a:pt x="1162" y="1387"/>
                  <a:pt x="1163" y="1387"/>
                  <a:pt x="1164" y="1386"/>
                </a:cubicBezTo>
                <a:cubicBezTo>
                  <a:pt x="1165" y="1385"/>
                  <a:pt x="1166" y="1384"/>
                  <a:pt x="1167" y="1383"/>
                </a:cubicBezTo>
                <a:cubicBezTo>
                  <a:pt x="1169" y="1382"/>
                  <a:pt x="1171" y="1380"/>
                  <a:pt x="1173" y="1379"/>
                </a:cubicBezTo>
                <a:cubicBezTo>
                  <a:pt x="1167" y="1385"/>
                  <a:pt x="1178" y="1378"/>
                  <a:pt x="1184" y="1374"/>
                </a:cubicBezTo>
                <a:cubicBezTo>
                  <a:pt x="1184" y="1373"/>
                  <a:pt x="1186" y="1370"/>
                  <a:pt x="1182" y="1373"/>
                </a:cubicBezTo>
                <a:cubicBezTo>
                  <a:pt x="1188" y="1365"/>
                  <a:pt x="1192" y="1369"/>
                  <a:pt x="1197" y="1362"/>
                </a:cubicBezTo>
                <a:cubicBezTo>
                  <a:pt x="1201" y="1361"/>
                  <a:pt x="1200" y="1363"/>
                  <a:pt x="1200" y="1365"/>
                </a:cubicBezTo>
                <a:cubicBezTo>
                  <a:pt x="1203" y="1363"/>
                  <a:pt x="1207" y="1358"/>
                  <a:pt x="1206" y="1357"/>
                </a:cubicBezTo>
                <a:cubicBezTo>
                  <a:pt x="1210" y="1353"/>
                  <a:pt x="1221" y="1350"/>
                  <a:pt x="1220" y="1347"/>
                </a:cubicBezTo>
                <a:cubicBezTo>
                  <a:pt x="1222" y="1345"/>
                  <a:pt x="1230" y="1341"/>
                  <a:pt x="1229" y="1343"/>
                </a:cubicBezTo>
                <a:cubicBezTo>
                  <a:pt x="1230" y="1341"/>
                  <a:pt x="1234" y="1337"/>
                  <a:pt x="1238" y="1333"/>
                </a:cubicBezTo>
                <a:cubicBezTo>
                  <a:pt x="1240" y="1331"/>
                  <a:pt x="1243" y="1330"/>
                  <a:pt x="1246" y="1328"/>
                </a:cubicBezTo>
                <a:cubicBezTo>
                  <a:pt x="1248" y="1326"/>
                  <a:pt x="1251" y="1324"/>
                  <a:pt x="1253" y="1322"/>
                </a:cubicBezTo>
                <a:cubicBezTo>
                  <a:pt x="1248" y="1328"/>
                  <a:pt x="1249" y="1327"/>
                  <a:pt x="1245" y="1333"/>
                </a:cubicBezTo>
                <a:cubicBezTo>
                  <a:pt x="1250" y="1331"/>
                  <a:pt x="1253" y="1328"/>
                  <a:pt x="1257" y="1326"/>
                </a:cubicBezTo>
                <a:cubicBezTo>
                  <a:pt x="1260" y="1323"/>
                  <a:pt x="1252" y="1326"/>
                  <a:pt x="1257" y="1324"/>
                </a:cubicBezTo>
                <a:cubicBezTo>
                  <a:pt x="1258" y="1320"/>
                  <a:pt x="1252" y="1328"/>
                  <a:pt x="1251" y="1329"/>
                </a:cubicBezTo>
                <a:cubicBezTo>
                  <a:pt x="1249" y="1327"/>
                  <a:pt x="1260" y="1316"/>
                  <a:pt x="1266" y="1314"/>
                </a:cubicBezTo>
                <a:cubicBezTo>
                  <a:pt x="1268" y="1312"/>
                  <a:pt x="1270" y="1310"/>
                  <a:pt x="1271" y="1309"/>
                </a:cubicBezTo>
                <a:cubicBezTo>
                  <a:pt x="1273" y="1307"/>
                  <a:pt x="1274" y="1305"/>
                  <a:pt x="1275" y="1303"/>
                </a:cubicBezTo>
                <a:cubicBezTo>
                  <a:pt x="1278" y="1299"/>
                  <a:pt x="1281" y="1296"/>
                  <a:pt x="1285" y="1294"/>
                </a:cubicBezTo>
                <a:cubicBezTo>
                  <a:pt x="1286" y="1292"/>
                  <a:pt x="1287" y="1290"/>
                  <a:pt x="1288" y="1289"/>
                </a:cubicBezTo>
                <a:cubicBezTo>
                  <a:pt x="1292" y="1286"/>
                  <a:pt x="1289" y="1290"/>
                  <a:pt x="1289" y="1291"/>
                </a:cubicBezTo>
                <a:cubicBezTo>
                  <a:pt x="1291" y="1289"/>
                  <a:pt x="1293" y="1287"/>
                  <a:pt x="1295" y="1285"/>
                </a:cubicBezTo>
                <a:cubicBezTo>
                  <a:pt x="1295" y="1284"/>
                  <a:pt x="1296" y="1282"/>
                  <a:pt x="1297" y="1281"/>
                </a:cubicBezTo>
                <a:cubicBezTo>
                  <a:pt x="1298" y="1280"/>
                  <a:pt x="1299" y="1280"/>
                  <a:pt x="1300" y="1279"/>
                </a:cubicBezTo>
                <a:cubicBezTo>
                  <a:pt x="1303" y="1278"/>
                  <a:pt x="1297" y="1284"/>
                  <a:pt x="1297" y="1285"/>
                </a:cubicBezTo>
                <a:cubicBezTo>
                  <a:pt x="1299" y="1283"/>
                  <a:pt x="1302" y="1280"/>
                  <a:pt x="1304" y="1277"/>
                </a:cubicBezTo>
                <a:cubicBezTo>
                  <a:pt x="1306" y="1274"/>
                  <a:pt x="1309" y="1272"/>
                  <a:pt x="1311" y="1269"/>
                </a:cubicBezTo>
                <a:cubicBezTo>
                  <a:pt x="1315" y="1264"/>
                  <a:pt x="1320" y="1260"/>
                  <a:pt x="1324" y="1258"/>
                </a:cubicBezTo>
                <a:cubicBezTo>
                  <a:pt x="1327" y="1255"/>
                  <a:pt x="1330" y="1251"/>
                  <a:pt x="1332" y="1247"/>
                </a:cubicBezTo>
                <a:cubicBezTo>
                  <a:pt x="1329" y="1249"/>
                  <a:pt x="1328" y="1249"/>
                  <a:pt x="1330" y="1246"/>
                </a:cubicBezTo>
                <a:cubicBezTo>
                  <a:pt x="1332" y="1245"/>
                  <a:pt x="1335" y="1241"/>
                  <a:pt x="1339" y="1237"/>
                </a:cubicBezTo>
                <a:cubicBezTo>
                  <a:pt x="1341" y="1235"/>
                  <a:pt x="1343" y="1233"/>
                  <a:pt x="1344" y="1231"/>
                </a:cubicBezTo>
                <a:cubicBezTo>
                  <a:pt x="1346" y="1228"/>
                  <a:pt x="1348" y="1227"/>
                  <a:pt x="1350" y="1225"/>
                </a:cubicBezTo>
                <a:cubicBezTo>
                  <a:pt x="1349" y="1228"/>
                  <a:pt x="1348" y="1232"/>
                  <a:pt x="1345" y="1233"/>
                </a:cubicBezTo>
                <a:cubicBezTo>
                  <a:pt x="1348" y="1232"/>
                  <a:pt x="1356" y="1221"/>
                  <a:pt x="1361" y="1216"/>
                </a:cubicBezTo>
                <a:cubicBezTo>
                  <a:pt x="1364" y="1209"/>
                  <a:pt x="1358" y="1219"/>
                  <a:pt x="1356" y="1219"/>
                </a:cubicBezTo>
                <a:cubicBezTo>
                  <a:pt x="1357" y="1215"/>
                  <a:pt x="1361" y="1212"/>
                  <a:pt x="1363" y="1208"/>
                </a:cubicBezTo>
                <a:cubicBezTo>
                  <a:pt x="1362" y="1208"/>
                  <a:pt x="1361" y="1208"/>
                  <a:pt x="1362" y="1205"/>
                </a:cubicBezTo>
                <a:cubicBezTo>
                  <a:pt x="1359" y="1207"/>
                  <a:pt x="1359" y="1209"/>
                  <a:pt x="1358" y="1208"/>
                </a:cubicBezTo>
                <a:cubicBezTo>
                  <a:pt x="1359" y="1207"/>
                  <a:pt x="1360" y="1205"/>
                  <a:pt x="1360" y="1203"/>
                </a:cubicBezTo>
                <a:cubicBezTo>
                  <a:pt x="1367" y="1200"/>
                  <a:pt x="1367" y="1198"/>
                  <a:pt x="1373" y="1192"/>
                </a:cubicBezTo>
                <a:cubicBezTo>
                  <a:pt x="1372" y="1197"/>
                  <a:pt x="1367" y="1199"/>
                  <a:pt x="1366" y="1204"/>
                </a:cubicBezTo>
                <a:cubicBezTo>
                  <a:pt x="1369" y="1202"/>
                  <a:pt x="1370" y="1199"/>
                  <a:pt x="1373" y="1197"/>
                </a:cubicBezTo>
                <a:cubicBezTo>
                  <a:pt x="1370" y="1199"/>
                  <a:pt x="1376" y="1188"/>
                  <a:pt x="1379" y="1184"/>
                </a:cubicBezTo>
                <a:cubicBezTo>
                  <a:pt x="1381" y="1183"/>
                  <a:pt x="1379" y="1185"/>
                  <a:pt x="1379" y="1187"/>
                </a:cubicBezTo>
                <a:cubicBezTo>
                  <a:pt x="1383" y="1185"/>
                  <a:pt x="1383" y="1181"/>
                  <a:pt x="1387" y="1179"/>
                </a:cubicBezTo>
                <a:cubicBezTo>
                  <a:pt x="1387" y="1177"/>
                  <a:pt x="1383" y="1181"/>
                  <a:pt x="1383" y="1180"/>
                </a:cubicBezTo>
                <a:cubicBezTo>
                  <a:pt x="1385" y="1176"/>
                  <a:pt x="1388" y="1172"/>
                  <a:pt x="1391" y="1168"/>
                </a:cubicBezTo>
                <a:cubicBezTo>
                  <a:pt x="1393" y="1164"/>
                  <a:pt x="1396" y="1160"/>
                  <a:pt x="1398" y="1156"/>
                </a:cubicBezTo>
                <a:cubicBezTo>
                  <a:pt x="1397" y="1155"/>
                  <a:pt x="1395" y="1162"/>
                  <a:pt x="1392" y="1164"/>
                </a:cubicBezTo>
                <a:cubicBezTo>
                  <a:pt x="1391" y="1165"/>
                  <a:pt x="1391" y="1164"/>
                  <a:pt x="1390" y="1165"/>
                </a:cubicBezTo>
                <a:cubicBezTo>
                  <a:pt x="1395" y="1160"/>
                  <a:pt x="1394" y="1157"/>
                  <a:pt x="1398" y="1150"/>
                </a:cubicBezTo>
                <a:cubicBezTo>
                  <a:pt x="1396" y="1149"/>
                  <a:pt x="1393" y="1155"/>
                  <a:pt x="1393" y="1158"/>
                </a:cubicBezTo>
                <a:cubicBezTo>
                  <a:pt x="1389" y="1163"/>
                  <a:pt x="1394" y="1152"/>
                  <a:pt x="1390" y="1159"/>
                </a:cubicBezTo>
                <a:cubicBezTo>
                  <a:pt x="1391" y="1155"/>
                  <a:pt x="1395" y="1147"/>
                  <a:pt x="1390" y="1151"/>
                </a:cubicBez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182868" tIns="91434" rIns="182868" bIns="91434" numCol="1" anchor="t" anchorCtr="0" compatLnSpc="1">
            <a:prstTxWarp prst="textNoShape">
              <a:avLst/>
            </a:prstTxWarp>
          </a:bodyPr>
          <a:lstStyle/>
          <a:p>
            <a:endParaRPr lang="en-US" sz="7200" dirty="0"/>
          </a:p>
        </p:txBody>
      </p:sp>
      <p:sp>
        <p:nvSpPr>
          <p:cNvPr id="44" name="TekstSylinder 43">
            <a:extLst>
              <a:ext uri="{FF2B5EF4-FFF2-40B4-BE49-F238E27FC236}">
                <a16:creationId xmlns:a16="http://schemas.microsoft.com/office/drawing/2014/main" id="{BD7719C6-3B07-BE45-B128-01F7BB6F051D}"/>
              </a:ext>
            </a:extLst>
          </p:cNvPr>
          <p:cNvSpPr txBox="1"/>
          <p:nvPr/>
        </p:nvSpPr>
        <p:spPr>
          <a:xfrm>
            <a:off x="432053" y="253992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09:00</a:t>
            </a:r>
          </a:p>
          <a:p>
            <a:r>
              <a:rPr lang="nb-NO" sz="7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10:00  </a:t>
            </a:r>
            <a:endParaRPr sz="7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kstSylinder 51">
            <a:extLst>
              <a:ext uri="{FF2B5EF4-FFF2-40B4-BE49-F238E27FC236}">
                <a16:creationId xmlns:a16="http://schemas.microsoft.com/office/drawing/2014/main" id="{6D0F23D9-047D-6646-A19C-F769BB92FD61}"/>
              </a:ext>
            </a:extLst>
          </p:cNvPr>
          <p:cNvSpPr txBox="1"/>
          <p:nvPr/>
        </p:nvSpPr>
        <p:spPr>
          <a:xfrm>
            <a:off x="432053" y="3018789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10:00</a:t>
            </a:r>
          </a:p>
          <a:p>
            <a:r>
              <a:rPr lang="nb-NO" sz="7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  </a:t>
            </a:r>
            <a:endParaRPr sz="7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kstSylinder 53">
            <a:extLst>
              <a:ext uri="{FF2B5EF4-FFF2-40B4-BE49-F238E27FC236}">
                <a16:creationId xmlns:a16="http://schemas.microsoft.com/office/drawing/2014/main" id="{4677D334-53AB-0344-A887-0B9151EB277E}"/>
              </a:ext>
            </a:extLst>
          </p:cNvPr>
          <p:cNvSpPr txBox="1"/>
          <p:nvPr/>
        </p:nvSpPr>
        <p:spPr>
          <a:xfrm>
            <a:off x="432053" y="5794463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12:00  </a:t>
            </a:r>
            <a:endParaRPr sz="7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kstSylinder 54">
            <a:extLst>
              <a:ext uri="{FF2B5EF4-FFF2-40B4-BE49-F238E27FC236}">
                <a16:creationId xmlns:a16="http://schemas.microsoft.com/office/drawing/2014/main" id="{5C5589BC-308C-E14F-A783-5B09C6C92829}"/>
              </a:ext>
            </a:extLst>
          </p:cNvPr>
          <p:cNvSpPr txBox="1"/>
          <p:nvPr/>
        </p:nvSpPr>
        <p:spPr>
          <a:xfrm>
            <a:off x="15927260" y="516688"/>
            <a:ext cx="34403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 A</a:t>
            </a:r>
            <a:endParaRPr sz="6000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kstSylinder 55">
            <a:extLst>
              <a:ext uri="{FF2B5EF4-FFF2-40B4-BE49-F238E27FC236}">
                <a16:creationId xmlns:a16="http://schemas.microsoft.com/office/drawing/2014/main" id="{44DBD7AE-E26B-EC4B-8A58-785E1D94588F}"/>
              </a:ext>
            </a:extLst>
          </p:cNvPr>
          <p:cNvSpPr txBox="1"/>
          <p:nvPr/>
        </p:nvSpPr>
        <p:spPr>
          <a:xfrm>
            <a:off x="15927260" y="3373778"/>
            <a:ext cx="34403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 B</a:t>
            </a:r>
            <a:endParaRPr sz="6000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kstSylinder 56">
            <a:extLst>
              <a:ext uri="{FF2B5EF4-FFF2-40B4-BE49-F238E27FC236}">
                <a16:creationId xmlns:a16="http://schemas.microsoft.com/office/drawing/2014/main" id="{181B0F11-9C24-CB42-BB05-2FC1C281DE57}"/>
              </a:ext>
            </a:extLst>
          </p:cNvPr>
          <p:cNvSpPr txBox="1"/>
          <p:nvPr/>
        </p:nvSpPr>
        <p:spPr>
          <a:xfrm>
            <a:off x="15927260" y="6130831"/>
            <a:ext cx="34403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 C</a:t>
            </a:r>
            <a:endParaRPr sz="6000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kstSylinder 57">
            <a:extLst>
              <a:ext uri="{FF2B5EF4-FFF2-40B4-BE49-F238E27FC236}">
                <a16:creationId xmlns:a16="http://schemas.microsoft.com/office/drawing/2014/main" id="{ABFE79D1-9A47-9D44-A669-1C3FCFFD4E55}"/>
              </a:ext>
            </a:extLst>
          </p:cNvPr>
          <p:cNvSpPr txBox="1"/>
          <p:nvPr/>
        </p:nvSpPr>
        <p:spPr>
          <a:xfrm>
            <a:off x="6531004" y="9018508"/>
            <a:ext cx="12332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LUNCH KL 12:00  Room D </a:t>
            </a:r>
            <a:endParaRPr sz="8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TekstSylinder 58">
            <a:extLst>
              <a:ext uri="{FF2B5EF4-FFF2-40B4-BE49-F238E27FC236}">
                <a16:creationId xmlns:a16="http://schemas.microsoft.com/office/drawing/2014/main" id="{5BCEA0EE-B0EC-554A-BC78-C7EA8A91F9DE}"/>
              </a:ext>
            </a:extLst>
          </p:cNvPr>
          <p:cNvSpPr txBox="1"/>
          <p:nvPr/>
        </p:nvSpPr>
        <p:spPr>
          <a:xfrm>
            <a:off x="6531004" y="11709613"/>
            <a:ext cx="12332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Toilett </a:t>
            </a:r>
            <a:endParaRPr sz="8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0" name="Rett linje 59">
            <a:extLst>
              <a:ext uri="{FF2B5EF4-FFF2-40B4-BE49-F238E27FC236}">
                <a16:creationId xmlns:a16="http://schemas.microsoft.com/office/drawing/2014/main" id="{5BEC1782-925C-9646-B506-B970C34728FB}"/>
              </a:ext>
            </a:extLst>
          </p:cNvPr>
          <p:cNvCxnSpPr>
            <a:cxnSpLocks/>
          </p:cNvCxnSpPr>
          <p:nvPr/>
        </p:nvCxnSpPr>
        <p:spPr>
          <a:xfrm>
            <a:off x="0" y="11057595"/>
            <a:ext cx="24420510" cy="2484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Grafikk 61" descr="Mann og kvinne">
            <a:extLst>
              <a:ext uri="{FF2B5EF4-FFF2-40B4-BE49-F238E27FC236}">
                <a16:creationId xmlns:a16="http://schemas.microsoft.com/office/drawing/2014/main" id="{D06F6671-0BE2-444D-8D64-21F33F9786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2066" y="11471538"/>
            <a:ext cx="1828681" cy="1828681"/>
          </a:xfrm>
          <a:prstGeom prst="rect">
            <a:avLst/>
          </a:prstGeom>
        </p:spPr>
      </p:pic>
      <p:pic>
        <p:nvPicPr>
          <p:cNvPr id="63" name="Grafikk 62" descr="Kniv og gaffel">
            <a:extLst>
              <a:ext uri="{FF2B5EF4-FFF2-40B4-BE49-F238E27FC236}">
                <a16:creationId xmlns:a16="http://schemas.microsoft.com/office/drawing/2014/main" id="{6CCCA7FD-E841-E045-85EF-60C25BCACD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80191" y="8803378"/>
            <a:ext cx="1828681" cy="1828681"/>
          </a:xfrm>
          <a:prstGeom prst="rect">
            <a:avLst/>
          </a:prstGeom>
        </p:spPr>
      </p:pic>
      <p:cxnSp>
        <p:nvCxnSpPr>
          <p:cNvPr id="64" name="Rett pil 63">
            <a:extLst>
              <a:ext uri="{FF2B5EF4-FFF2-40B4-BE49-F238E27FC236}">
                <a16:creationId xmlns:a16="http://schemas.microsoft.com/office/drawing/2014/main" id="{BFAD60C6-30E5-334B-A118-981E9EA620B5}"/>
              </a:ext>
            </a:extLst>
          </p:cNvPr>
          <p:cNvCxnSpPr>
            <a:cxnSpLocks/>
          </p:cNvCxnSpPr>
          <p:nvPr/>
        </p:nvCxnSpPr>
        <p:spPr>
          <a:xfrm>
            <a:off x="21002822" y="9690574"/>
            <a:ext cx="2208314" cy="0"/>
          </a:xfrm>
          <a:prstGeom prst="straightConnector1">
            <a:avLst/>
          </a:prstGeom>
          <a:ln w="254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tt linje 64">
            <a:extLst>
              <a:ext uri="{FF2B5EF4-FFF2-40B4-BE49-F238E27FC236}">
                <a16:creationId xmlns:a16="http://schemas.microsoft.com/office/drawing/2014/main" id="{8E608CF8-0161-4148-B65B-C0ED2256ADFF}"/>
              </a:ext>
            </a:extLst>
          </p:cNvPr>
          <p:cNvCxnSpPr>
            <a:cxnSpLocks/>
          </p:cNvCxnSpPr>
          <p:nvPr/>
        </p:nvCxnSpPr>
        <p:spPr>
          <a:xfrm>
            <a:off x="0" y="2737062"/>
            <a:ext cx="24420510" cy="2484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tt linje 65">
            <a:extLst>
              <a:ext uri="{FF2B5EF4-FFF2-40B4-BE49-F238E27FC236}">
                <a16:creationId xmlns:a16="http://schemas.microsoft.com/office/drawing/2014/main" id="{20D7E802-56C3-224B-BF7D-91FAA4F4A641}"/>
              </a:ext>
            </a:extLst>
          </p:cNvPr>
          <p:cNvCxnSpPr>
            <a:cxnSpLocks/>
          </p:cNvCxnSpPr>
          <p:nvPr/>
        </p:nvCxnSpPr>
        <p:spPr>
          <a:xfrm>
            <a:off x="-1" y="5532682"/>
            <a:ext cx="24382413" cy="24806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tt linje 66">
            <a:extLst>
              <a:ext uri="{FF2B5EF4-FFF2-40B4-BE49-F238E27FC236}">
                <a16:creationId xmlns:a16="http://schemas.microsoft.com/office/drawing/2014/main" id="{D4DDAD1B-C91F-8143-A206-2BB27D6BCF30}"/>
              </a:ext>
            </a:extLst>
          </p:cNvPr>
          <p:cNvCxnSpPr>
            <a:cxnSpLocks/>
          </p:cNvCxnSpPr>
          <p:nvPr/>
        </p:nvCxnSpPr>
        <p:spPr>
          <a:xfrm>
            <a:off x="0" y="8275690"/>
            <a:ext cx="24420510" cy="2484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tt pil 70">
            <a:extLst>
              <a:ext uri="{FF2B5EF4-FFF2-40B4-BE49-F238E27FC236}">
                <a16:creationId xmlns:a16="http://schemas.microsoft.com/office/drawing/2014/main" id="{2B715C84-4423-354F-8D50-935361485755}"/>
              </a:ext>
            </a:extLst>
          </p:cNvPr>
          <p:cNvCxnSpPr>
            <a:cxnSpLocks/>
          </p:cNvCxnSpPr>
          <p:nvPr/>
        </p:nvCxnSpPr>
        <p:spPr>
          <a:xfrm>
            <a:off x="21002822" y="12433774"/>
            <a:ext cx="2208314" cy="0"/>
          </a:xfrm>
          <a:prstGeom prst="straightConnector1">
            <a:avLst/>
          </a:prstGeom>
          <a:ln w="254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tt pil 73">
            <a:extLst>
              <a:ext uri="{FF2B5EF4-FFF2-40B4-BE49-F238E27FC236}">
                <a16:creationId xmlns:a16="http://schemas.microsoft.com/office/drawing/2014/main" id="{0DA3C27C-8F79-9640-A814-0316FD83C4F1}"/>
              </a:ext>
            </a:extLst>
          </p:cNvPr>
          <p:cNvCxnSpPr>
            <a:cxnSpLocks/>
          </p:cNvCxnSpPr>
          <p:nvPr/>
        </p:nvCxnSpPr>
        <p:spPr>
          <a:xfrm>
            <a:off x="21002822" y="4164420"/>
            <a:ext cx="2208314" cy="0"/>
          </a:xfrm>
          <a:prstGeom prst="straightConnector1">
            <a:avLst/>
          </a:prstGeom>
          <a:ln w="2540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tt pil 74">
            <a:extLst>
              <a:ext uri="{FF2B5EF4-FFF2-40B4-BE49-F238E27FC236}">
                <a16:creationId xmlns:a16="http://schemas.microsoft.com/office/drawing/2014/main" id="{7C3D0327-0FF8-064C-BF37-CD862781514D}"/>
              </a:ext>
            </a:extLst>
          </p:cNvPr>
          <p:cNvCxnSpPr>
            <a:cxnSpLocks/>
          </p:cNvCxnSpPr>
          <p:nvPr/>
        </p:nvCxnSpPr>
        <p:spPr>
          <a:xfrm>
            <a:off x="21002822" y="6947377"/>
            <a:ext cx="2208314" cy="0"/>
          </a:xfrm>
          <a:prstGeom prst="straightConnector1">
            <a:avLst/>
          </a:prstGeom>
          <a:ln w="2540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pil 75">
            <a:extLst>
              <a:ext uri="{FF2B5EF4-FFF2-40B4-BE49-F238E27FC236}">
                <a16:creationId xmlns:a16="http://schemas.microsoft.com/office/drawing/2014/main" id="{B03A61E9-BCB1-7142-8BA7-07FCB9FDC7BD}"/>
              </a:ext>
            </a:extLst>
          </p:cNvPr>
          <p:cNvCxnSpPr>
            <a:cxnSpLocks/>
          </p:cNvCxnSpPr>
          <p:nvPr/>
        </p:nvCxnSpPr>
        <p:spPr>
          <a:xfrm>
            <a:off x="21002822" y="1421220"/>
            <a:ext cx="2208314" cy="0"/>
          </a:xfrm>
          <a:prstGeom prst="straightConnector1">
            <a:avLst/>
          </a:prstGeom>
          <a:ln w="2540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8C92D4D8-05FE-8843-9E2F-88325EEBC82C}"/>
              </a:ext>
            </a:extLst>
          </p:cNvPr>
          <p:cNvSpPr txBox="1"/>
          <p:nvPr/>
        </p:nvSpPr>
        <p:spPr>
          <a:xfrm>
            <a:off x="4642958" y="287245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194CC7F4-EA18-AD4E-8297-A88C4159CFC4}"/>
              </a:ext>
            </a:extLst>
          </p:cNvPr>
          <p:cNvSpPr txBox="1"/>
          <p:nvPr/>
        </p:nvSpPr>
        <p:spPr>
          <a:xfrm>
            <a:off x="4642958" y="3006382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92268F24-4F2C-2B4C-AEF3-E807C1F0CD9F}"/>
              </a:ext>
            </a:extLst>
          </p:cNvPr>
          <p:cNvSpPr txBox="1"/>
          <p:nvPr/>
        </p:nvSpPr>
        <p:spPr>
          <a:xfrm>
            <a:off x="4642958" y="5677393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Grafikk 30" descr="Person i rullestol">
            <a:extLst>
              <a:ext uri="{FF2B5EF4-FFF2-40B4-BE49-F238E27FC236}">
                <a16:creationId xmlns:a16="http://schemas.microsoft.com/office/drawing/2014/main" id="{42C24957-0B29-3346-9F4E-FD75507F87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18429" y="11580416"/>
            <a:ext cx="1828681" cy="182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763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8DF2A7C-4222-AC40-BA92-722A7E1B87E1}"/>
              </a:ext>
            </a:extLst>
          </p:cNvPr>
          <p:cNvSpPr txBox="1"/>
          <p:nvPr/>
        </p:nvSpPr>
        <p:spPr>
          <a:xfrm>
            <a:off x="89305788" y="591605"/>
            <a:ext cx="10240613" cy="347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999" b="1" dirty="0">
                <a:solidFill>
                  <a:schemeClr val="bg1"/>
                </a:solidFill>
              </a:rPr>
              <a:t>10:32</a:t>
            </a:r>
            <a:endParaRPr sz="21999" b="1" dirty="0">
              <a:solidFill>
                <a:schemeClr val="bg1"/>
              </a:solidFill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97F0279-3B4A-6047-BF6D-35282958603F}"/>
              </a:ext>
            </a:extLst>
          </p:cNvPr>
          <p:cNvSpPr txBox="1"/>
          <p:nvPr/>
        </p:nvSpPr>
        <p:spPr>
          <a:xfrm>
            <a:off x="89610568" y="896385"/>
            <a:ext cx="10240613" cy="347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999" b="1" dirty="0">
                <a:solidFill>
                  <a:schemeClr val="bg1"/>
                </a:solidFill>
              </a:rPr>
              <a:t>10:32</a:t>
            </a:r>
            <a:endParaRPr sz="21999" b="1" dirty="0">
              <a:solidFill>
                <a:schemeClr val="bg1"/>
              </a:solidFill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EEAFB67-D4EE-B64C-8565-8B5A6CAD2886}"/>
              </a:ext>
            </a:extLst>
          </p:cNvPr>
          <p:cNvSpPr txBox="1"/>
          <p:nvPr/>
        </p:nvSpPr>
        <p:spPr>
          <a:xfrm>
            <a:off x="89915348" y="1201165"/>
            <a:ext cx="10240613" cy="347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999" b="1" dirty="0">
                <a:solidFill>
                  <a:schemeClr val="bg1"/>
                </a:solidFill>
              </a:rPr>
              <a:t>10:32</a:t>
            </a:r>
            <a:endParaRPr sz="21999" b="1" dirty="0">
              <a:solidFill>
                <a:schemeClr val="bg1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712CDD5A-AC7D-B94F-AD21-2F0EAAABB69E}"/>
              </a:ext>
            </a:extLst>
          </p:cNvPr>
          <p:cNvSpPr/>
          <p:nvPr/>
        </p:nvSpPr>
        <p:spPr>
          <a:xfrm>
            <a:off x="-16531" y="10553459"/>
            <a:ext cx="24398943" cy="31620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7200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C99332A1-4D9E-274E-BD55-7D5F961AEA16}"/>
              </a:ext>
            </a:extLst>
          </p:cNvPr>
          <p:cNvSpPr txBox="1"/>
          <p:nvPr/>
        </p:nvSpPr>
        <p:spPr>
          <a:xfrm>
            <a:off x="-24796" y="4779644"/>
            <a:ext cx="24398943" cy="4401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9999" b="1" dirty="0">
                <a:latin typeface="Calibri" panose="020F0502020204030204" pitchFamily="34" charset="0"/>
                <a:cs typeface="Calibri" panose="020F0502020204030204" pitchFamily="34" charset="0"/>
              </a:rPr>
              <a:t>TOILETT</a:t>
            </a:r>
          </a:p>
          <a:p>
            <a:pPr algn="ctr"/>
            <a:r>
              <a:rPr lang="nb-NO" sz="80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nb-NO" sz="8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8000" dirty="0">
                <a:latin typeface="Calibri" panose="020F0502020204030204" pitchFamily="34" charset="0"/>
                <a:cs typeface="Calibri" panose="020F0502020204030204" pitchFamily="34" charset="0"/>
              </a:rPr>
              <a:t>To the </a:t>
            </a:r>
            <a:r>
              <a:rPr lang="nb-NO" sz="8000" dirty="0">
                <a:latin typeface="Calibri" panose="020F0502020204030204" pitchFamily="34" charset="0"/>
                <a:cs typeface="Calibri" panose="020F0502020204030204" pitchFamily="34" charset="0"/>
              </a:rPr>
              <a:t>right</a:t>
            </a:r>
            <a:r>
              <a:rPr lang="nb-NO" sz="80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// </a:t>
            </a:r>
            <a:endParaRPr sz="8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Grafikk 18" descr="Mann og kvinne">
            <a:extLst>
              <a:ext uri="{FF2B5EF4-FFF2-40B4-BE49-F238E27FC236}">
                <a16:creationId xmlns:a16="http://schemas.microsoft.com/office/drawing/2014/main" id="{8659BCA5-FF65-8349-9779-BD5DCC4E46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07757" y="1814945"/>
            <a:ext cx="3079963" cy="3079963"/>
          </a:xfrm>
          <a:prstGeom prst="rect">
            <a:avLst/>
          </a:prstGeom>
        </p:spPr>
      </p:pic>
      <p:pic>
        <p:nvPicPr>
          <p:cNvPr id="4" name="Grafikk 3" descr="Person i rullestol">
            <a:extLst>
              <a:ext uri="{FF2B5EF4-FFF2-40B4-BE49-F238E27FC236}">
                <a16:creationId xmlns:a16="http://schemas.microsoft.com/office/drawing/2014/main" id="{9CC617DA-0CB3-2C42-A45A-367FE22E78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191207" y="1905321"/>
            <a:ext cx="2871211" cy="2871211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9B1C0067-2194-0146-A347-BA8B9D03E5C2}"/>
              </a:ext>
            </a:extLst>
          </p:cNvPr>
          <p:cNvSpPr txBox="1"/>
          <p:nvPr/>
        </p:nvSpPr>
        <p:spPr>
          <a:xfrm>
            <a:off x="-24796" y="11714533"/>
            <a:ext cx="24407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Calibri" panose="020F0502020204030204" pitchFamily="34" charset="0"/>
                <a:cs typeface="Calibri" panose="020F0502020204030204" pitchFamily="34" charset="0"/>
              </a:rPr>
              <a:t>Widget – news </a:t>
            </a:r>
          </a:p>
        </p:txBody>
      </p:sp>
    </p:spTree>
    <p:extLst>
      <p:ext uri="{BB962C8B-B14F-4D97-AF65-F5344CB8AC3E}">
        <p14:creationId xmlns:p14="http://schemas.microsoft.com/office/powerpoint/2010/main" val="3794678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iform 13">
            <a:extLst>
              <a:ext uri="{FF2B5EF4-FFF2-40B4-BE49-F238E27FC236}">
                <a16:creationId xmlns:a16="http://schemas.microsoft.com/office/drawing/2014/main" id="{36F25D79-DDAD-AF49-A04C-B2D40098ADB3}"/>
              </a:ext>
            </a:extLst>
          </p:cNvPr>
          <p:cNvSpPr/>
          <p:nvPr/>
        </p:nvSpPr>
        <p:spPr>
          <a:xfrm>
            <a:off x="-16530" y="-19022"/>
            <a:ext cx="5518699" cy="2738522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72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8DF2A7C-4222-AC40-BA92-722A7E1B87E1}"/>
              </a:ext>
            </a:extLst>
          </p:cNvPr>
          <p:cNvSpPr txBox="1"/>
          <p:nvPr/>
        </p:nvSpPr>
        <p:spPr>
          <a:xfrm>
            <a:off x="89305788" y="591605"/>
            <a:ext cx="10240613" cy="347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999" b="1" dirty="0">
                <a:solidFill>
                  <a:schemeClr val="bg1"/>
                </a:solidFill>
              </a:rPr>
              <a:t>10:32</a:t>
            </a:r>
            <a:endParaRPr sz="21999" b="1" dirty="0">
              <a:solidFill>
                <a:schemeClr val="bg1"/>
              </a:solidFill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97F0279-3B4A-6047-BF6D-35282958603F}"/>
              </a:ext>
            </a:extLst>
          </p:cNvPr>
          <p:cNvSpPr txBox="1"/>
          <p:nvPr/>
        </p:nvSpPr>
        <p:spPr>
          <a:xfrm>
            <a:off x="89610568" y="896385"/>
            <a:ext cx="10240613" cy="347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999" b="1" dirty="0">
                <a:solidFill>
                  <a:schemeClr val="bg1"/>
                </a:solidFill>
              </a:rPr>
              <a:t>10:32</a:t>
            </a:r>
            <a:endParaRPr sz="21999" b="1" dirty="0">
              <a:solidFill>
                <a:schemeClr val="bg1"/>
              </a:solidFill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EEAFB67-D4EE-B64C-8565-8B5A6CAD2886}"/>
              </a:ext>
            </a:extLst>
          </p:cNvPr>
          <p:cNvSpPr txBox="1"/>
          <p:nvPr/>
        </p:nvSpPr>
        <p:spPr>
          <a:xfrm>
            <a:off x="89915348" y="1201165"/>
            <a:ext cx="10240613" cy="347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999" b="1" dirty="0">
                <a:solidFill>
                  <a:schemeClr val="bg1"/>
                </a:solidFill>
              </a:rPr>
              <a:t>10:32</a:t>
            </a:r>
            <a:endParaRPr sz="21999" b="1" dirty="0">
              <a:solidFill>
                <a:schemeClr val="bg1"/>
              </a:solidFill>
            </a:endParaRPr>
          </a:p>
        </p:txBody>
      </p:sp>
      <p:cxnSp>
        <p:nvCxnSpPr>
          <p:cNvPr id="25" name="Rett linje 24">
            <a:extLst>
              <a:ext uri="{FF2B5EF4-FFF2-40B4-BE49-F238E27FC236}">
                <a16:creationId xmlns:a16="http://schemas.microsoft.com/office/drawing/2014/main" id="{9BA3C0F3-8C49-7546-B2E9-BC0F4F234681}"/>
              </a:ext>
            </a:extLst>
          </p:cNvPr>
          <p:cNvCxnSpPr>
            <a:cxnSpLocks/>
          </p:cNvCxnSpPr>
          <p:nvPr/>
        </p:nvCxnSpPr>
        <p:spPr>
          <a:xfrm>
            <a:off x="-16531" y="2721382"/>
            <a:ext cx="24475138" cy="0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ktangel 1">
            <a:extLst>
              <a:ext uri="{FF2B5EF4-FFF2-40B4-BE49-F238E27FC236}">
                <a16:creationId xmlns:a16="http://schemas.microsoft.com/office/drawing/2014/main" id="{712CDD5A-AC7D-B94F-AD21-2F0EAAABB69E}"/>
              </a:ext>
            </a:extLst>
          </p:cNvPr>
          <p:cNvSpPr/>
          <p:nvPr/>
        </p:nvSpPr>
        <p:spPr>
          <a:xfrm>
            <a:off x="-54629" y="10829527"/>
            <a:ext cx="24437041" cy="28860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7200" dirty="0"/>
          </a:p>
        </p:txBody>
      </p: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28E834C1-30B7-0E42-AB56-00689AA12AFE}"/>
              </a:ext>
            </a:extLst>
          </p:cNvPr>
          <p:cNvCxnSpPr>
            <a:cxnSpLocks/>
          </p:cNvCxnSpPr>
          <p:nvPr/>
        </p:nvCxnSpPr>
        <p:spPr>
          <a:xfrm>
            <a:off x="-16531" y="10810759"/>
            <a:ext cx="24475138" cy="0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CC3ABADF-ED9E-5848-A291-E0CE6CB665EA}"/>
              </a:ext>
            </a:extLst>
          </p:cNvPr>
          <p:cNvSpPr txBox="1"/>
          <p:nvPr/>
        </p:nvSpPr>
        <p:spPr>
          <a:xfrm>
            <a:off x="622471" y="293997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7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3E20360D-FAA9-D846-BE70-F72D7C749F50}"/>
              </a:ext>
            </a:extLst>
          </p:cNvPr>
          <p:cNvSpPr txBox="1"/>
          <p:nvPr/>
        </p:nvSpPr>
        <p:spPr>
          <a:xfrm>
            <a:off x="16213435" y="576215"/>
            <a:ext cx="61327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9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 A</a:t>
            </a:r>
            <a:endParaRPr sz="9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6699687-2FE5-414C-B09D-D344120BA174}"/>
              </a:ext>
            </a:extLst>
          </p:cNvPr>
          <p:cNvSpPr txBox="1"/>
          <p:nvPr/>
        </p:nvSpPr>
        <p:spPr>
          <a:xfrm>
            <a:off x="-24796" y="11866933"/>
            <a:ext cx="244072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Widget</a:t>
            </a:r>
            <a:r>
              <a:rPr lang="nb-NO" sz="5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-News</a:t>
            </a:r>
            <a:endParaRPr sz="5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5A0D1C5C-DB1D-2943-BFD4-E4DC628EECAC}"/>
              </a:ext>
            </a:extLst>
          </p:cNvPr>
          <p:cNvSpPr txBox="1"/>
          <p:nvPr/>
        </p:nvSpPr>
        <p:spPr>
          <a:xfrm>
            <a:off x="14811445" y="763148"/>
            <a:ext cx="83152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Room A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158">
            <a:extLst>
              <a:ext uri="{FF2B5EF4-FFF2-40B4-BE49-F238E27FC236}">
                <a16:creationId xmlns:a16="http://schemas.microsoft.com/office/drawing/2014/main" id="{47365F99-F37B-CA4C-B5A2-325BE26D2625}"/>
              </a:ext>
            </a:extLst>
          </p:cNvPr>
          <p:cNvSpPr txBox="1"/>
          <p:nvPr/>
        </p:nvSpPr>
        <p:spPr>
          <a:xfrm>
            <a:off x="-16530" y="4650364"/>
            <a:ext cx="24382411" cy="4093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7999" b="1" dirty="0">
                <a:latin typeface="Calibri" panose="020F0502020204030204" pitchFamily="34" charset="0"/>
                <a:cs typeface="Calibri" panose="020F0502020204030204" pitchFamily="34" charset="0"/>
              </a:rPr>
              <a:t>LOGO</a:t>
            </a:r>
          </a:p>
          <a:p>
            <a:pPr algn="ctr"/>
            <a:r>
              <a:rPr lang="nb-NO" sz="8000" spc="600" dirty="0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843A7E2B-BED6-5346-A424-B95C6EA4C4A6}"/>
              </a:ext>
            </a:extLst>
          </p:cNvPr>
          <p:cNvSpPr txBox="1"/>
          <p:nvPr/>
        </p:nvSpPr>
        <p:spPr>
          <a:xfrm>
            <a:off x="6141170" y="284395"/>
            <a:ext cx="123223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40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2213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8DF2A7C-4222-AC40-BA92-722A7E1B87E1}"/>
              </a:ext>
            </a:extLst>
          </p:cNvPr>
          <p:cNvSpPr txBox="1"/>
          <p:nvPr/>
        </p:nvSpPr>
        <p:spPr>
          <a:xfrm>
            <a:off x="89305788" y="591605"/>
            <a:ext cx="10240613" cy="347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999" b="1" dirty="0">
                <a:solidFill>
                  <a:schemeClr val="bg1"/>
                </a:solidFill>
              </a:rPr>
              <a:t>10:32</a:t>
            </a:r>
            <a:endParaRPr sz="21999" b="1" dirty="0">
              <a:solidFill>
                <a:schemeClr val="bg1"/>
              </a:solidFill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97F0279-3B4A-6047-BF6D-35282958603F}"/>
              </a:ext>
            </a:extLst>
          </p:cNvPr>
          <p:cNvSpPr txBox="1"/>
          <p:nvPr/>
        </p:nvSpPr>
        <p:spPr>
          <a:xfrm>
            <a:off x="89610568" y="896385"/>
            <a:ext cx="10240613" cy="347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999" b="1" dirty="0">
                <a:solidFill>
                  <a:schemeClr val="bg1"/>
                </a:solidFill>
              </a:rPr>
              <a:t>10:32</a:t>
            </a:r>
            <a:endParaRPr sz="21999" b="1" dirty="0">
              <a:solidFill>
                <a:schemeClr val="bg1"/>
              </a:solidFill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EEAFB67-D4EE-B64C-8565-8B5A6CAD2886}"/>
              </a:ext>
            </a:extLst>
          </p:cNvPr>
          <p:cNvSpPr txBox="1"/>
          <p:nvPr/>
        </p:nvSpPr>
        <p:spPr>
          <a:xfrm>
            <a:off x="89915348" y="1201165"/>
            <a:ext cx="10240613" cy="347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999" b="1" dirty="0">
                <a:solidFill>
                  <a:schemeClr val="bg1"/>
                </a:solidFill>
              </a:rPr>
              <a:t>10:32</a:t>
            </a:r>
            <a:endParaRPr sz="21999" b="1" dirty="0">
              <a:solidFill>
                <a:schemeClr val="bg1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712CDD5A-AC7D-B94F-AD21-2F0EAAABB69E}"/>
              </a:ext>
            </a:extLst>
          </p:cNvPr>
          <p:cNvSpPr/>
          <p:nvPr/>
        </p:nvSpPr>
        <p:spPr>
          <a:xfrm>
            <a:off x="-54629" y="-57862"/>
            <a:ext cx="24437041" cy="28860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7200" dirty="0"/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6699687-2FE5-414C-B09D-D344120BA174}"/>
              </a:ext>
            </a:extLst>
          </p:cNvPr>
          <p:cNvSpPr txBox="1"/>
          <p:nvPr/>
        </p:nvSpPr>
        <p:spPr>
          <a:xfrm>
            <a:off x="-24796" y="986065"/>
            <a:ext cx="244072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Widget</a:t>
            </a:r>
            <a:r>
              <a:rPr lang="nb-NO" sz="5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News</a:t>
            </a:r>
            <a:endParaRPr sz="5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1B6A66F-16BD-9343-A93D-4AC8ACD96744}"/>
              </a:ext>
            </a:extLst>
          </p:cNvPr>
          <p:cNvSpPr txBox="1"/>
          <p:nvPr/>
        </p:nvSpPr>
        <p:spPr>
          <a:xfrm>
            <a:off x="0" y="4757182"/>
            <a:ext cx="243824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7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</a:p>
          <a:p>
            <a:pPr algn="ctr"/>
            <a:r>
              <a:rPr lang="nb-NO" sz="10000" dirty="0">
                <a:latin typeface="Calibri" panose="020F0502020204030204" pitchFamily="34" charset="0"/>
                <a:cs typeface="Calibri" panose="020F0502020204030204" pitchFamily="34" charset="0"/>
              </a:rPr>
              <a:t>Meeting text</a:t>
            </a:r>
            <a:endParaRPr sz="1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Friform 23">
            <a:extLst>
              <a:ext uri="{FF2B5EF4-FFF2-40B4-BE49-F238E27FC236}">
                <a16:creationId xmlns:a16="http://schemas.microsoft.com/office/drawing/2014/main" id="{019B2469-9804-5E44-BF18-8B0B290361FD}"/>
              </a:ext>
            </a:extLst>
          </p:cNvPr>
          <p:cNvSpPr/>
          <p:nvPr/>
        </p:nvSpPr>
        <p:spPr>
          <a:xfrm>
            <a:off x="-16530" y="10810760"/>
            <a:ext cx="5604462" cy="2905240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7200" dirty="0"/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ACD21C84-C4FB-F240-8785-E040D466B3A9}"/>
              </a:ext>
            </a:extLst>
          </p:cNvPr>
          <p:cNvSpPr txBox="1"/>
          <p:nvPr/>
        </p:nvSpPr>
        <p:spPr>
          <a:xfrm>
            <a:off x="622471" y="11123778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7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ABB28CC2-0B2B-7349-8D91-C0953F2951F0}"/>
              </a:ext>
            </a:extLst>
          </p:cNvPr>
          <p:cNvSpPr txBox="1"/>
          <p:nvPr/>
        </p:nvSpPr>
        <p:spPr>
          <a:xfrm>
            <a:off x="13499480" y="11661482"/>
            <a:ext cx="8846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Room A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5B818145-88E9-FE4B-B24F-A1D0858FF078}"/>
              </a:ext>
            </a:extLst>
          </p:cNvPr>
          <p:cNvSpPr txBox="1"/>
          <p:nvPr/>
        </p:nvSpPr>
        <p:spPr>
          <a:xfrm>
            <a:off x="6226933" y="11661483"/>
            <a:ext cx="13134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LUNCH RESTAURANT: 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28E834C1-30B7-0E42-AB56-00689AA12AFE}"/>
              </a:ext>
            </a:extLst>
          </p:cNvPr>
          <p:cNvCxnSpPr>
            <a:cxnSpLocks/>
          </p:cNvCxnSpPr>
          <p:nvPr/>
        </p:nvCxnSpPr>
        <p:spPr>
          <a:xfrm>
            <a:off x="-16531" y="10810759"/>
            <a:ext cx="24475138" cy="0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7300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69">
            <a:extLst>
              <a:ext uri="{FF2B5EF4-FFF2-40B4-BE49-F238E27FC236}">
                <a16:creationId xmlns:a16="http://schemas.microsoft.com/office/drawing/2014/main" id="{076C4549-D1B0-874E-9470-84EBB546A325}"/>
              </a:ext>
            </a:extLst>
          </p:cNvPr>
          <p:cNvSpPr>
            <a:spLocks/>
          </p:cNvSpPr>
          <p:nvPr/>
        </p:nvSpPr>
        <p:spPr bwMode="auto">
          <a:xfrm rot="20206973">
            <a:off x="-15061838" y="5104335"/>
            <a:ext cx="12414794" cy="12361105"/>
          </a:xfrm>
          <a:custGeom>
            <a:avLst/>
            <a:gdLst>
              <a:gd name="T0" fmla="*/ 1266 w 1601"/>
              <a:gd name="T1" fmla="*/ 1290 h 1598"/>
              <a:gd name="T2" fmla="*/ 1142 w 1601"/>
              <a:gd name="T3" fmla="*/ 1366 h 1598"/>
              <a:gd name="T4" fmla="*/ 840 w 1601"/>
              <a:gd name="T5" fmla="*/ 1446 h 1598"/>
              <a:gd name="T6" fmla="*/ 212 w 1601"/>
              <a:gd name="T7" fmla="*/ 514 h 1598"/>
              <a:gd name="T8" fmla="*/ 163 w 1601"/>
              <a:gd name="T9" fmla="*/ 886 h 1598"/>
              <a:gd name="T10" fmla="*/ 328 w 1601"/>
              <a:gd name="T11" fmla="*/ 1226 h 1598"/>
              <a:gd name="T12" fmla="*/ 683 w 1601"/>
              <a:gd name="T13" fmla="*/ 1427 h 1598"/>
              <a:gd name="T14" fmla="*/ 871 w 1601"/>
              <a:gd name="T15" fmla="*/ 1432 h 1598"/>
              <a:gd name="T16" fmla="*/ 1169 w 1601"/>
              <a:gd name="T17" fmla="*/ 1333 h 1598"/>
              <a:gd name="T18" fmla="*/ 1167 w 1601"/>
              <a:gd name="T19" fmla="*/ 1324 h 1598"/>
              <a:gd name="T20" fmla="*/ 986 w 1601"/>
              <a:gd name="T21" fmla="*/ 1400 h 1598"/>
              <a:gd name="T22" fmla="*/ 684 w 1601"/>
              <a:gd name="T23" fmla="*/ 1406 h 1598"/>
              <a:gd name="T24" fmla="*/ 302 w 1601"/>
              <a:gd name="T25" fmla="*/ 1161 h 1598"/>
              <a:gd name="T26" fmla="*/ 187 w 1601"/>
              <a:gd name="T27" fmla="*/ 666 h 1598"/>
              <a:gd name="T28" fmla="*/ 785 w 1601"/>
              <a:gd name="T29" fmla="*/ 151 h 1598"/>
              <a:gd name="T30" fmla="*/ 1099 w 1601"/>
              <a:gd name="T31" fmla="*/ 211 h 1598"/>
              <a:gd name="T32" fmla="*/ 1307 w 1601"/>
              <a:gd name="T33" fmla="*/ 367 h 1598"/>
              <a:gd name="T34" fmla="*/ 1498 w 1601"/>
              <a:gd name="T35" fmla="*/ 747 h 1598"/>
              <a:gd name="T36" fmla="*/ 1506 w 1601"/>
              <a:gd name="T37" fmla="*/ 634 h 1598"/>
              <a:gd name="T38" fmla="*/ 1553 w 1601"/>
              <a:gd name="T39" fmla="*/ 752 h 1598"/>
              <a:gd name="T40" fmla="*/ 1552 w 1601"/>
              <a:gd name="T41" fmla="*/ 1033 h 1598"/>
              <a:gd name="T42" fmla="*/ 1597 w 1601"/>
              <a:gd name="T43" fmla="*/ 784 h 1598"/>
              <a:gd name="T44" fmla="*/ 1575 w 1601"/>
              <a:gd name="T45" fmla="*/ 569 h 1598"/>
              <a:gd name="T46" fmla="*/ 1499 w 1601"/>
              <a:gd name="T47" fmla="*/ 399 h 1598"/>
              <a:gd name="T48" fmla="*/ 1369 w 1601"/>
              <a:gd name="T49" fmla="*/ 235 h 1598"/>
              <a:gd name="T50" fmla="*/ 1093 w 1601"/>
              <a:gd name="T51" fmla="*/ 59 h 1598"/>
              <a:gd name="T52" fmla="*/ 845 w 1601"/>
              <a:gd name="T53" fmla="*/ 4 h 1598"/>
              <a:gd name="T54" fmla="*/ 622 w 1601"/>
              <a:gd name="T55" fmla="*/ 25 h 1598"/>
              <a:gd name="T56" fmla="*/ 403 w 1601"/>
              <a:gd name="T57" fmla="*/ 109 h 1598"/>
              <a:gd name="T58" fmla="*/ 171 w 1601"/>
              <a:gd name="T59" fmla="*/ 310 h 1598"/>
              <a:gd name="T60" fmla="*/ 85 w 1601"/>
              <a:gd name="T61" fmla="*/ 466 h 1598"/>
              <a:gd name="T62" fmla="*/ 20 w 1601"/>
              <a:gd name="T63" fmla="*/ 705 h 1598"/>
              <a:gd name="T64" fmla="*/ 4 w 1601"/>
              <a:gd name="T65" fmla="*/ 808 h 1598"/>
              <a:gd name="T66" fmla="*/ 26 w 1601"/>
              <a:gd name="T67" fmla="*/ 952 h 1598"/>
              <a:gd name="T68" fmla="*/ 61 w 1601"/>
              <a:gd name="T69" fmla="*/ 1066 h 1598"/>
              <a:gd name="T70" fmla="*/ 201 w 1601"/>
              <a:gd name="T71" fmla="*/ 1315 h 1598"/>
              <a:gd name="T72" fmla="*/ 328 w 1601"/>
              <a:gd name="T73" fmla="*/ 1433 h 1598"/>
              <a:gd name="T74" fmla="*/ 499 w 1601"/>
              <a:gd name="T75" fmla="*/ 1527 h 1598"/>
              <a:gd name="T76" fmla="*/ 765 w 1601"/>
              <a:gd name="T77" fmla="*/ 1593 h 1598"/>
              <a:gd name="T78" fmla="*/ 947 w 1601"/>
              <a:gd name="T79" fmla="*/ 1580 h 1598"/>
              <a:gd name="T80" fmla="*/ 1156 w 1601"/>
              <a:gd name="T81" fmla="*/ 1516 h 1598"/>
              <a:gd name="T82" fmla="*/ 872 w 1601"/>
              <a:gd name="T83" fmla="*/ 1582 h 1598"/>
              <a:gd name="T84" fmla="*/ 695 w 1601"/>
              <a:gd name="T85" fmla="*/ 1564 h 1598"/>
              <a:gd name="T86" fmla="*/ 484 w 1601"/>
              <a:gd name="T87" fmla="*/ 1493 h 1598"/>
              <a:gd name="T88" fmla="*/ 644 w 1601"/>
              <a:gd name="T89" fmla="*/ 1546 h 1598"/>
              <a:gd name="T90" fmla="*/ 933 w 1601"/>
              <a:gd name="T91" fmla="*/ 1562 h 1598"/>
              <a:gd name="T92" fmla="*/ 1192 w 1601"/>
              <a:gd name="T93" fmla="*/ 1477 h 1598"/>
              <a:gd name="T94" fmla="*/ 1363 w 1601"/>
              <a:gd name="T95" fmla="*/ 1345 h 1598"/>
              <a:gd name="T96" fmla="*/ 1295 w 1601"/>
              <a:gd name="T97" fmla="*/ 1382 h 1598"/>
              <a:gd name="T98" fmla="*/ 1268 w 1601"/>
              <a:gd name="T99" fmla="*/ 1394 h 1598"/>
              <a:gd name="T100" fmla="*/ 1284 w 1601"/>
              <a:gd name="T101" fmla="*/ 1371 h 1598"/>
              <a:gd name="T102" fmla="*/ 925 w 1601"/>
              <a:gd name="T103" fmla="*/ 1516 h 1598"/>
              <a:gd name="T104" fmla="*/ 665 w 1601"/>
              <a:gd name="T105" fmla="*/ 1508 h 1598"/>
              <a:gd name="T106" fmla="*/ 397 w 1601"/>
              <a:gd name="T107" fmla="*/ 1390 h 1598"/>
              <a:gd name="T108" fmla="*/ 396 w 1601"/>
              <a:gd name="T109" fmla="*/ 1378 h 1598"/>
              <a:gd name="T110" fmla="*/ 584 w 1601"/>
              <a:gd name="T111" fmla="*/ 1477 h 1598"/>
              <a:gd name="T112" fmla="*/ 806 w 1601"/>
              <a:gd name="T113" fmla="*/ 1508 h 1598"/>
              <a:gd name="T114" fmla="*/ 1094 w 1601"/>
              <a:gd name="T115" fmla="*/ 1450 h 1598"/>
              <a:gd name="T116" fmla="*/ 1217 w 1601"/>
              <a:gd name="T117" fmla="*/ 1373 h 1598"/>
              <a:gd name="T118" fmla="*/ 1093 w 1601"/>
              <a:gd name="T119" fmla="*/ 1424 h 1598"/>
              <a:gd name="T120" fmla="*/ 1275 w 1601"/>
              <a:gd name="T121" fmla="*/ 1303 h 1598"/>
              <a:gd name="T122" fmla="*/ 1390 w 1601"/>
              <a:gd name="T123" fmla="*/ 1165 h 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01" h="1598">
                <a:moveTo>
                  <a:pt x="1390" y="1151"/>
                </a:moveTo>
                <a:cubicBezTo>
                  <a:pt x="1388" y="1154"/>
                  <a:pt x="1388" y="1156"/>
                  <a:pt x="1391" y="1153"/>
                </a:cubicBezTo>
                <a:cubicBezTo>
                  <a:pt x="1391" y="1155"/>
                  <a:pt x="1389" y="1156"/>
                  <a:pt x="1388" y="1157"/>
                </a:cubicBezTo>
                <a:cubicBezTo>
                  <a:pt x="1386" y="1162"/>
                  <a:pt x="1387" y="1162"/>
                  <a:pt x="1386" y="1165"/>
                </a:cubicBezTo>
                <a:cubicBezTo>
                  <a:pt x="1384" y="1168"/>
                  <a:pt x="1382" y="1171"/>
                  <a:pt x="1380" y="1175"/>
                </a:cubicBezTo>
                <a:cubicBezTo>
                  <a:pt x="1377" y="1178"/>
                  <a:pt x="1375" y="1181"/>
                  <a:pt x="1373" y="1185"/>
                </a:cubicBezTo>
                <a:cubicBezTo>
                  <a:pt x="1365" y="1190"/>
                  <a:pt x="1362" y="1201"/>
                  <a:pt x="1355" y="1207"/>
                </a:cubicBezTo>
                <a:cubicBezTo>
                  <a:pt x="1354" y="1206"/>
                  <a:pt x="1356" y="1203"/>
                  <a:pt x="1358" y="1200"/>
                </a:cubicBezTo>
                <a:cubicBezTo>
                  <a:pt x="1360" y="1196"/>
                  <a:pt x="1362" y="1193"/>
                  <a:pt x="1361" y="1192"/>
                </a:cubicBezTo>
                <a:cubicBezTo>
                  <a:pt x="1358" y="1198"/>
                  <a:pt x="1354" y="1202"/>
                  <a:pt x="1350" y="1207"/>
                </a:cubicBezTo>
                <a:cubicBezTo>
                  <a:pt x="1346" y="1212"/>
                  <a:pt x="1342" y="1216"/>
                  <a:pt x="1338" y="1224"/>
                </a:cubicBezTo>
                <a:cubicBezTo>
                  <a:pt x="1334" y="1226"/>
                  <a:pt x="1332" y="1226"/>
                  <a:pt x="1329" y="1233"/>
                </a:cubicBezTo>
                <a:cubicBezTo>
                  <a:pt x="1325" y="1234"/>
                  <a:pt x="1325" y="1232"/>
                  <a:pt x="1329" y="1227"/>
                </a:cubicBezTo>
                <a:cubicBezTo>
                  <a:pt x="1326" y="1228"/>
                  <a:pt x="1326" y="1230"/>
                  <a:pt x="1324" y="1231"/>
                </a:cubicBezTo>
                <a:cubicBezTo>
                  <a:pt x="1327" y="1230"/>
                  <a:pt x="1322" y="1238"/>
                  <a:pt x="1327" y="1235"/>
                </a:cubicBezTo>
                <a:cubicBezTo>
                  <a:pt x="1323" y="1237"/>
                  <a:pt x="1320" y="1241"/>
                  <a:pt x="1317" y="1245"/>
                </a:cubicBezTo>
                <a:cubicBezTo>
                  <a:pt x="1316" y="1246"/>
                  <a:pt x="1315" y="1248"/>
                  <a:pt x="1313" y="1250"/>
                </a:cubicBezTo>
                <a:cubicBezTo>
                  <a:pt x="1312" y="1252"/>
                  <a:pt x="1310" y="1254"/>
                  <a:pt x="1308" y="1255"/>
                </a:cubicBezTo>
                <a:cubicBezTo>
                  <a:pt x="1310" y="1253"/>
                  <a:pt x="1312" y="1251"/>
                  <a:pt x="1313" y="1248"/>
                </a:cubicBezTo>
                <a:cubicBezTo>
                  <a:pt x="1315" y="1246"/>
                  <a:pt x="1316" y="1244"/>
                  <a:pt x="1317" y="1243"/>
                </a:cubicBezTo>
                <a:cubicBezTo>
                  <a:pt x="1319" y="1239"/>
                  <a:pt x="1320" y="1237"/>
                  <a:pt x="1321" y="1236"/>
                </a:cubicBezTo>
                <a:cubicBezTo>
                  <a:pt x="1319" y="1236"/>
                  <a:pt x="1316" y="1240"/>
                  <a:pt x="1313" y="1245"/>
                </a:cubicBezTo>
                <a:cubicBezTo>
                  <a:pt x="1311" y="1247"/>
                  <a:pt x="1310" y="1249"/>
                  <a:pt x="1308" y="1252"/>
                </a:cubicBezTo>
                <a:cubicBezTo>
                  <a:pt x="1307" y="1254"/>
                  <a:pt x="1305" y="1256"/>
                  <a:pt x="1304" y="1258"/>
                </a:cubicBezTo>
                <a:cubicBezTo>
                  <a:pt x="1302" y="1256"/>
                  <a:pt x="1296" y="1263"/>
                  <a:pt x="1293" y="1267"/>
                </a:cubicBezTo>
                <a:cubicBezTo>
                  <a:pt x="1293" y="1268"/>
                  <a:pt x="1295" y="1267"/>
                  <a:pt x="1294" y="1268"/>
                </a:cubicBezTo>
                <a:cubicBezTo>
                  <a:pt x="1293" y="1270"/>
                  <a:pt x="1292" y="1270"/>
                  <a:pt x="1291" y="1272"/>
                </a:cubicBezTo>
                <a:cubicBezTo>
                  <a:pt x="1291" y="1271"/>
                  <a:pt x="1292" y="1269"/>
                  <a:pt x="1289" y="1271"/>
                </a:cubicBezTo>
                <a:cubicBezTo>
                  <a:pt x="1281" y="1278"/>
                  <a:pt x="1274" y="1287"/>
                  <a:pt x="1267" y="1295"/>
                </a:cubicBezTo>
                <a:cubicBezTo>
                  <a:pt x="1266" y="1295"/>
                  <a:pt x="1266" y="1294"/>
                  <a:pt x="1265" y="1295"/>
                </a:cubicBezTo>
                <a:cubicBezTo>
                  <a:pt x="1273" y="1286"/>
                  <a:pt x="1275" y="1282"/>
                  <a:pt x="1282" y="1274"/>
                </a:cubicBezTo>
                <a:cubicBezTo>
                  <a:pt x="1274" y="1279"/>
                  <a:pt x="1269" y="1286"/>
                  <a:pt x="1261" y="1292"/>
                </a:cubicBezTo>
                <a:cubicBezTo>
                  <a:pt x="1260" y="1295"/>
                  <a:pt x="1265" y="1289"/>
                  <a:pt x="1266" y="1290"/>
                </a:cubicBezTo>
                <a:cubicBezTo>
                  <a:pt x="1265" y="1292"/>
                  <a:pt x="1264" y="1293"/>
                  <a:pt x="1262" y="1295"/>
                </a:cubicBezTo>
                <a:cubicBezTo>
                  <a:pt x="1257" y="1298"/>
                  <a:pt x="1259" y="1293"/>
                  <a:pt x="1254" y="1297"/>
                </a:cubicBezTo>
                <a:cubicBezTo>
                  <a:pt x="1253" y="1299"/>
                  <a:pt x="1254" y="1299"/>
                  <a:pt x="1252" y="1302"/>
                </a:cubicBezTo>
                <a:cubicBezTo>
                  <a:pt x="1254" y="1301"/>
                  <a:pt x="1254" y="1300"/>
                  <a:pt x="1255" y="1299"/>
                </a:cubicBezTo>
                <a:cubicBezTo>
                  <a:pt x="1258" y="1298"/>
                  <a:pt x="1259" y="1301"/>
                  <a:pt x="1260" y="1297"/>
                </a:cubicBezTo>
                <a:cubicBezTo>
                  <a:pt x="1267" y="1294"/>
                  <a:pt x="1261" y="1300"/>
                  <a:pt x="1257" y="1303"/>
                </a:cubicBezTo>
                <a:cubicBezTo>
                  <a:pt x="1261" y="1298"/>
                  <a:pt x="1250" y="1307"/>
                  <a:pt x="1253" y="1302"/>
                </a:cubicBezTo>
                <a:cubicBezTo>
                  <a:pt x="1250" y="1304"/>
                  <a:pt x="1249" y="1309"/>
                  <a:pt x="1246" y="1310"/>
                </a:cubicBezTo>
                <a:cubicBezTo>
                  <a:pt x="1242" y="1312"/>
                  <a:pt x="1249" y="1305"/>
                  <a:pt x="1251" y="1302"/>
                </a:cubicBezTo>
                <a:cubicBezTo>
                  <a:pt x="1253" y="1299"/>
                  <a:pt x="1248" y="1302"/>
                  <a:pt x="1249" y="1299"/>
                </a:cubicBezTo>
                <a:cubicBezTo>
                  <a:pt x="1245" y="1301"/>
                  <a:pt x="1243" y="1306"/>
                  <a:pt x="1238" y="1308"/>
                </a:cubicBezTo>
                <a:cubicBezTo>
                  <a:pt x="1238" y="1306"/>
                  <a:pt x="1242" y="1304"/>
                  <a:pt x="1242" y="1300"/>
                </a:cubicBezTo>
                <a:cubicBezTo>
                  <a:pt x="1238" y="1301"/>
                  <a:pt x="1236" y="1307"/>
                  <a:pt x="1231" y="1308"/>
                </a:cubicBezTo>
                <a:cubicBezTo>
                  <a:pt x="1230" y="1311"/>
                  <a:pt x="1236" y="1305"/>
                  <a:pt x="1238" y="1305"/>
                </a:cubicBezTo>
                <a:cubicBezTo>
                  <a:pt x="1235" y="1308"/>
                  <a:pt x="1232" y="1311"/>
                  <a:pt x="1229" y="1312"/>
                </a:cubicBezTo>
                <a:cubicBezTo>
                  <a:pt x="1234" y="1310"/>
                  <a:pt x="1233" y="1313"/>
                  <a:pt x="1232" y="1316"/>
                </a:cubicBezTo>
                <a:cubicBezTo>
                  <a:pt x="1231" y="1317"/>
                  <a:pt x="1230" y="1317"/>
                  <a:pt x="1229" y="1318"/>
                </a:cubicBezTo>
                <a:cubicBezTo>
                  <a:pt x="1224" y="1321"/>
                  <a:pt x="1231" y="1315"/>
                  <a:pt x="1226" y="1318"/>
                </a:cubicBezTo>
                <a:cubicBezTo>
                  <a:pt x="1225" y="1321"/>
                  <a:pt x="1218" y="1326"/>
                  <a:pt x="1211" y="1331"/>
                </a:cubicBezTo>
                <a:cubicBezTo>
                  <a:pt x="1204" y="1335"/>
                  <a:pt x="1198" y="1337"/>
                  <a:pt x="1198" y="1335"/>
                </a:cubicBezTo>
                <a:cubicBezTo>
                  <a:pt x="1196" y="1339"/>
                  <a:pt x="1192" y="1341"/>
                  <a:pt x="1193" y="1342"/>
                </a:cubicBezTo>
                <a:cubicBezTo>
                  <a:pt x="1187" y="1345"/>
                  <a:pt x="1190" y="1341"/>
                  <a:pt x="1186" y="1342"/>
                </a:cubicBezTo>
                <a:cubicBezTo>
                  <a:pt x="1191" y="1339"/>
                  <a:pt x="1196" y="1334"/>
                  <a:pt x="1201" y="1331"/>
                </a:cubicBezTo>
                <a:cubicBezTo>
                  <a:pt x="1197" y="1332"/>
                  <a:pt x="1185" y="1340"/>
                  <a:pt x="1179" y="1345"/>
                </a:cubicBezTo>
                <a:cubicBezTo>
                  <a:pt x="1176" y="1346"/>
                  <a:pt x="1180" y="1343"/>
                  <a:pt x="1176" y="1344"/>
                </a:cubicBezTo>
                <a:cubicBezTo>
                  <a:pt x="1171" y="1348"/>
                  <a:pt x="1167" y="1353"/>
                  <a:pt x="1159" y="1355"/>
                </a:cubicBezTo>
                <a:cubicBezTo>
                  <a:pt x="1160" y="1357"/>
                  <a:pt x="1155" y="1360"/>
                  <a:pt x="1159" y="1360"/>
                </a:cubicBezTo>
                <a:cubicBezTo>
                  <a:pt x="1155" y="1360"/>
                  <a:pt x="1152" y="1366"/>
                  <a:pt x="1145" y="1367"/>
                </a:cubicBezTo>
                <a:cubicBezTo>
                  <a:pt x="1150" y="1368"/>
                  <a:pt x="1137" y="1373"/>
                  <a:pt x="1138" y="1375"/>
                </a:cubicBezTo>
                <a:cubicBezTo>
                  <a:pt x="1129" y="1379"/>
                  <a:pt x="1141" y="1370"/>
                  <a:pt x="1135" y="1372"/>
                </a:cubicBezTo>
                <a:cubicBezTo>
                  <a:pt x="1132" y="1376"/>
                  <a:pt x="1129" y="1378"/>
                  <a:pt x="1126" y="1379"/>
                </a:cubicBezTo>
                <a:cubicBezTo>
                  <a:pt x="1125" y="1378"/>
                  <a:pt x="1126" y="1377"/>
                  <a:pt x="1126" y="1376"/>
                </a:cubicBezTo>
                <a:cubicBezTo>
                  <a:pt x="1131" y="1372"/>
                  <a:pt x="1137" y="1369"/>
                  <a:pt x="1142" y="1366"/>
                </a:cubicBezTo>
                <a:cubicBezTo>
                  <a:pt x="1145" y="1365"/>
                  <a:pt x="1147" y="1363"/>
                  <a:pt x="1150" y="1362"/>
                </a:cubicBezTo>
                <a:cubicBezTo>
                  <a:pt x="1152" y="1360"/>
                  <a:pt x="1154" y="1358"/>
                  <a:pt x="1156" y="1356"/>
                </a:cubicBezTo>
                <a:cubicBezTo>
                  <a:pt x="1153" y="1357"/>
                  <a:pt x="1151" y="1361"/>
                  <a:pt x="1148" y="1360"/>
                </a:cubicBezTo>
                <a:cubicBezTo>
                  <a:pt x="1142" y="1366"/>
                  <a:pt x="1134" y="1370"/>
                  <a:pt x="1127" y="1373"/>
                </a:cubicBezTo>
                <a:cubicBezTo>
                  <a:pt x="1123" y="1375"/>
                  <a:pt x="1119" y="1376"/>
                  <a:pt x="1115" y="1378"/>
                </a:cubicBezTo>
                <a:cubicBezTo>
                  <a:pt x="1112" y="1380"/>
                  <a:pt x="1108" y="1382"/>
                  <a:pt x="1105" y="1385"/>
                </a:cubicBezTo>
                <a:cubicBezTo>
                  <a:pt x="1101" y="1385"/>
                  <a:pt x="1096" y="1387"/>
                  <a:pt x="1091" y="1389"/>
                </a:cubicBezTo>
                <a:cubicBezTo>
                  <a:pt x="1087" y="1391"/>
                  <a:pt x="1082" y="1393"/>
                  <a:pt x="1077" y="1395"/>
                </a:cubicBezTo>
                <a:cubicBezTo>
                  <a:pt x="1072" y="1397"/>
                  <a:pt x="1068" y="1399"/>
                  <a:pt x="1064" y="1401"/>
                </a:cubicBezTo>
                <a:cubicBezTo>
                  <a:pt x="1060" y="1402"/>
                  <a:pt x="1057" y="1403"/>
                  <a:pt x="1055" y="1402"/>
                </a:cubicBezTo>
                <a:cubicBezTo>
                  <a:pt x="1050" y="1404"/>
                  <a:pt x="1045" y="1406"/>
                  <a:pt x="1040" y="1407"/>
                </a:cubicBezTo>
                <a:cubicBezTo>
                  <a:pt x="1039" y="1411"/>
                  <a:pt x="1030" y="1412"/>
                  <a:pt x="1024" y="1415"/>
                </a:cubicBezTo>
                <a:cubicBezTo>
                  <a:pt x="1023" y="1414"/>
                  <a:pt x="1025" y="1413"/>
                  <a:pt x="1022" y="1413"/>
                </a:cubicBezTo>
                <a:cubicBezTo>
                  <a:pt x="1022" y="1415"/>
                  <a:pt x="1014" y="1418"/>
                  <a:pt x="1014" y="1416"/>
                </a:cubicBezTo>
                <a:cubicBezTo>
                  <a:pt x="1001" y="1423"/>
                  <a:pt x="987" y="1423"/>
                  <a:pt x="974" y="1428"/>
                </a:cubicBezTo>
                <a:cubicBezTo>
                  <a:pt x="978" y="1428"/>
                  <a:pt x="972" y="1431"/>
                  <a:pt x="970" y="1432"/>
                </a:cubicBezTo>
                <a:cubicBezTo>
                  <a:pt x="967" y="1432"/>
                  <a:pt x="974" y="1429"/>
                  <a:pt x="973" y="1428"/>
                </a:cubicBezTo>
                <a:cubicBezTo>
                  <a:pt x="972" y="1428"/>
                  <a:pt x="970" y="1429"/>
                  <a:pt x="969" y="1429"/>
                </a:cubicBezTo>
                <a:cubicBezTo>
                  <a:pt x="967" y="1429"/>
                  <a:pt x="966" y="1429"/>
                  <a:pt x="964" y="1430"/>
                </a:cubicBezTo>
                <a:cubicBezTo>
                  <a:pt x="961" y="1430"/>
                  <a:pt x="959" y="1431"/>
                  <a:pt x="956" y="1432"/>
                </a:cubicBezTo>
                <a:cubicBezTo>
                  <a:pt x="950" y="1434"/>
                  <a:pt x="944" y="1436"/>
                  <a:pt x="939" y="1437"/>
                </a:cubicBezTo>
                <a:cubicBezTo>
                  <a:pt x="939" y="1434"/>
                  <a:pt x="925" y="1436"/>
                  <a:pt x="922" y="1439"/>
                </a:cubicBezTo>
                <a:cubicBezTo>
                  <a:pt x="920" y="1438"/>
                  <a:pt x="918" y="1439"/>
                  <a:pt x="915" y="1438"/>
                </a:cubicBezTo>
                <a:cubicBezTo>
                  <a:pt x="914" y="1440"/>
                  <a:pt x="911" y="1441"/>
                  <a:pt x="907" y="1441"/>
                </a:cubicBezTo>
                <a:cubicBezTo>
                  <a:pt x="904" y="1442"/>
                  <a:pt x="900" y="1442"/>
                  <a:pt x="895" y="1443"/>
                </a:cubicBezTo>
                <a:cubicBezTo>
                  <a:pt x="891" y="1443"/>
                  <a:pt x="886" y="1443"/>
                  <a:pt x="881" y="1444"/>
                </a:cubicBezTo>
                <a:cubicBezTo>
                  <a:pt x="879" y="1444"/>
                  <a:pt x="877" y="1444"/>
                  <a:pt x="875" y="1445"/>
                </a:cubicBezTo>
                <a:cubicBezTo>
                  <a:pt x="873" y="1445"/>
                  <a:pt x="871" y="1446"/>
                  <a:pt x="869" y="1446"/>
                </a:cubicBezTo>
                <a:cubicBezTo>
                  <a:pt x="863" y="1444"/>
                  <a:pt x="856" y="1446"/>
                  <a:pt x="848" y="1447"/>
                </a:cubicBezTo>
                <a:cubicBezTo>
                  <a:pt x="846" y="1447"/>
                  <a:pt x="844" y="1448"/>
                  <a:pt x="842" y="1448"/>
                </a:cubicBezTo>
                <a:cubicBezTo>
                  <a:pt x="841" y="1448"/>
                  <a:pt x="839" y="1448"/>
                  <a:pt x="837" y="1448"/>
                </a:cubicBezTo>
                <a:cubicBezTo>
                  <a:pt x="834" y="1449"/>
                  <a:pt x="831" y="1448"/>
                  <a:pt x="829" y="1447"/>
                </a:cubicBezTo>
                <a:cubicBezTo>
                  <a:pt x="833" y="1447"/>
                  <a:pt x="837" y="1447"/>
                  <a:pt x="840" y="1446"/>
                </a:cubicBezTo>
                <a:cubicBezTo>
                  <a:pt x="838" y="1444"/>
                  <a:pt x="825" y="1448"/>
                  <a:pt x="815" y="1447"/>
                </a:cubicBezTo>
                <a:cubicBezTo>
                  <a:pt x="811" y="1447"/>
                  <a:pt x="797" y="1444"/>
                  <a:pt x="797" y="1447"/>
                </a:cubicBezTo>
                <a:cubicBezTo>
                  <a:pt x="794" y="1447"/>
                  <a:pt x="792" y="1445"/>
                  <a:pt x="789" y="1445"/>
                </a:cubicBezTo>
                <a:cubicBezTo>
                  <a:pt x="785" y="1445"/>
                  <a:pt x="780" y="1445"/>
                  <a:pt x="776" y="1445"/>
                </a:cubicBezTo>
                <a:cubicBezTo>
                  <a:pt x="772" y="1445"/>
                  <a:pt x="767" y="1445"/>
                  <a:pt x="763" y="1445"/>
                </a:cubicBezTo>
                <a:cubicBezTo>
                  <a:pt x="760" y="1445"/>
                  <a:pt x="757" y="1444"/>
                  <a:pt x="753" y="1444"/>
                </a:cubicBezTo>
                <a:cubicBezTo>
                  <a:pt x="750" y="1443"/>
                  <a:pt x="745" y="1443"/>
                  <a:pt x="741" y="1443"/>
                </a:cubicBezTo>
                <a:cubicBezTo>
                  <a:pt x="732" y="1441"/>
                  <a:pt x="723" y="1440"/>
                  <a:pt x="715" y="1439"/>
                </a:cubicBezTo>
                <a:cubicBezTo>
                  <a:pt x="663" y="1431"/>
                  <a:pt x="613" y="1416"/>
                  <a:pt x="564" y="1396"/>
                </a:cubicBezTo>
                <a:cubicBezTo>
                  <a:pt x="552" y="1391"/>
                  <a:pt x="541" y="1385"/>
                  <a:pt x="529" y="1380"/>
                </a:cubicBezTo>
                <a:cubicBezTo>
                  <a:pt x="523" y="1377"/>
                  <a:pt x="517" y="1374"/>
                  <a:pt x="511" y="1371"/>
                </a:cubicBezTo>
                <a:cubicBezTo>
                  <a:pt x="494" y="1362"/>
                  <a:pt x="494" y="1362"/>
                  <a:pt x="494" y="1362"/>
                </a:cubicBezTo>
                <a:cubicBezTo>
                  <a:pt x="477" y="1352"/>
                  <a:pt x="477" y="1352"/>
                  <a:pt x="477" y="1352"/>
                </a:cubicBezTo>
                <a:cubicBezTo>
                  <a:pt x="472" y="1349"/>
                  <a:pt x="466" y="1346"/>
                  <a:pt x="461" y="1342"/>
                </a:cubicBezTo>
                <a:cubicBezTo>
                  <a:pt x="450" y="1335"/>
                  <a:pt x="439" y="1328"/>
                  <a:pt x="428" y="1321"/>
                </a:cubicBezTo>
                <a:cubicBezTo>
                  <a:pt x="387" y="1290"/>
                  <a:pt x="348" y="1256"/>
                  <a:pt x="314" y="1216"/>
                </a:cubicBezTo>
                <a:cubicBezTo>
                  <a:pt x="302" y="1202"/>
                  <a:pt x="302" y="1202"/>
                  <a:pt x="302" y="1202"/>
                </a:cubicBezTo>
                <a:cubicBezTo>
                  <a:pt x="299" y="1199"/>
                  <a:pt x="298" y="1196"/>
                  <a:pt x="296" y="1194"/>
                </a:cubicBezTo>
                <a:cubicBezTo>
                  <a:pt x="290" y="1186"/>
                  <a:pt x="290" y="1186"/>
                  <a:pt x="290" y="1186"/>
                </a:cubicBezTo>
                <a:cubicBezTo>
                  <a:pt x="284" y="1179"/>
                  <a:pt x="284" y="1179"/>
                  <a:pt x="284" y="1179"/>
                </a:cubicBezTo>
                <a:cubicBezTo>
                  <a:pt x="281" y="1175"/>
                  <a:pt x="281" y="1175"/>
                  <a:pt x="281" y="1175"/>
                </a:cubicBezTo>
                <a:cubicBezTo>
                  <a:pt x="278" y="1171"/>
                  <a:pt x="278" y="1171"/>
                  <a:pt x="278" y="1171"/>
                </a:cubicBezTo>
                <a:cubicBezTo>
                  <a:pt x="267" y="1155"/>
                  <a:pt x="267" y="1155"/>
                  <a:pt x="267" y="1155"/>
                </a:cubicBezTo>
                <a:cubicBezTo>
                  <a:pt x="263" y="1150"/>
                  <a:pt x="260" y="1144"/>
                  <a:pt x="256" y="1139"/>
                </a:cubicBezTo>
                <a:cubicBezTo>
                  <a:pt x="246" y="1122"/>
                  <a:pt x="246" y="1122"/>
                  <a:pt x="246" y="1122"/>
                </a:cubicBezTo>
                <a:cubicBezTo>
                  <a:pt x="236" y="1106"/>
                  <a:pt x="236" y="1106"/>
                  <a:pt x="236" y="1106"/>
                </a:cubicBezTo>
                <a:cubicBezTo>
                  <a:pt x="231" y="1097"/>
                  <a:pt x="231" y="1097"/>
                  <a:pt x="231" y="1097"/>
                </a:cubicBezTo>
                <a:cubicBezTo>
                  <a:pt x="230" y="1094"/>
                  <a:pt x="228" y="1091"/>
                  <a:pt x="227" y="1089"/>
                </a:cubicBezTo>
                <a:cubicBezTo>
                  <a:pt x="179" y="997"/>
                  <a:pt x="153" y="894"/>
                  <a:pt x="152" y="791"/>
                </a:cubicBezTo>
                <a:cubicBezTo>
                  <a:pt x="151" y="739"/>
                  <a:pt x="157" y="688"/>
                  <a:pt x="168" y="637"/>
                </a:cubicBezTo>
                <a:cubicBezTo>
                  <a:pt x="180" y="587"/>
                  <a:pt x="198" y="538"/>
                  <a:pt x="221" y="491"/>
                </a:cubicBezTo>
                <a:cubicBezTo>
                  <a:pt x="224" y="489"/>
                  <a:pt x="223" y="492"/>
                  <a:pt x="223" y="494"/>
                </a:cubicBezTo>
                <a:cubicBezTo>
                  <a:pt x="219" y="501"/>
                  <a:pt x="215" y="507"/>
                  <a:pt x="212" y="514"/>
                </a:cubicBezTo>
                <a:cubicBezTo>
                  <a:pt x="209" y="521"/>
                  <a:pt x="206" y="529"/>
                  <a:pt x="203" y="536"/>
                </a:cubicBezTo>
                <a:cubicBezTo>
                  <a:pt x="201" y="541"/>
                  <a:pt x="201" y="541"/>
                  <a:pt x="201" y="541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199" y="547"/>
                  <a:pt x="199" y="547"/>
                  <a:pt x="199" y="547"/>
                </a:cubicBezTo>
                <a:cubicBezTo>
                  <a:pt x="198" y="551"/>
                  <a:pt x="196" y="554"/>
                  <a:pt x="195" y="558"/>
                </a:cubicBezTo>
                <a:cubicBezTo>
                  <a:pt x="194" y="562"/>
                  <a:pt x="192" y="565"/>
                  <a:pt x="191" y="569"/>
                </a:cubicBezTo>
                <a:cubicBezTo>
                  <a:pt x="189" y="572"/>
                  <a:pt x="188" y="576"/>
                  <a:pt x="186" y="579"/>
                </a:cubicBezTo>
                <a:cubicBezTo>
                  <a:pt x="187" y="582"/>
                  <a:pt x="186" y="584"/>
                  <a:pt x="185" y="588"/>
                </a:cubicBezTo>
                <a:cubicBezTo>
                  <a:pt x="184" y="589"/>
                  <a:pt x="186" y="586"/>
                  <a:pt x="185" y="584"/>
                </a:cubicBezTo>
                <a:cubicBezTo>
                  <a:pt x="183" y="589"/>
                  <a:pt x="184" y="595"/>
                  <a:pt x="181" y="598"/>
                </a:cubicBezTo>
                <a:cubicBezTo>
                  <a:pt x="181" y="602"/>
                  <a:pt x="183" y="598"/>
                  <a:pt x="183" y="602"/>
                </a:cubicBezTo>
                <a:cubicBezTo>
                  <a:pt x="179" y="607"/>
                  <a:pt x="176" y="616"/>
                  <a:pt x="174" y="624"/>
                </a:cubicBezTo>
                <a:cubicBezTo>
                  <a:pt x="173" y="629"/>
                  <a:pt x="172" y="633"/>
                  <a:pt x="171" y="638"/>
                </a:cubicBezTo>
                <a:cubicBezTo>
                  <a:pt x="170" y="642"/>
                  <a:pt x="170" y="647"/>
                  <a:pt x="170" y="651"/>
                </a:cubicBezTo>
                <a:cubicBezTo>
                  <a:pt x="168" y="658"/>
                  <a:pt x="166" y="664"/>
                  <a:pt x="164" y="671"/>
                </a:cubicBezTo>
                <a:cubicBezTo>
                  <a:pt x="163" y="678"/>
                  <a:pt x="162" y="685"/>
                  <a:pt x="162" y="692"/>
                </a:cubicBezTo>
                <a:cubicBezTo>
                  <a:pt x="162" y="693"/>
                  <a:pt x="161" y="694"/>
                  <a:pt x="161" y="693"/>
                </a:cubicBezTo>
                <a:cubicBezTo>
                  <a:pt x="161" y="696"/>
                  <a:pt x="161" y="698"/>
                  <a:pt x="160" y="701"/>
                </a:cubicBezTo>
                <a:cubicBezTo>
                  <a:pt x="160" y="704"/>
                  <a:pt x="160" y="707"/>
                  <a:pt x="159" y="710"/>
                </a:cubicBezTo>
                <a:cubicBezTo>
                  <a:pt x="159" y="716"/>
                  <a:pt x="158" y="723"/>
                  <a:pt x="157" y="729"/>
                </a:cubicBezTo>
                <a:cubicBezTo>
                  <a:pt x="157" y="735"/>
                  <a:pt x="156" y="740"/>
                  <a:pt x="156" y="745"/>
                </a:cubicBezTo>
                <a:cubicBezTo>
                  <a:pt x="156" y="751"/>
                  <a:pt x="156" y="755"/>
                  <a:pt x="157" y="759"/>
                </a:cubicBezTo>
                <a:cubicBezTo>
                  <a:pt x="156" y="762"/>
                  <a:pt x="155" y="759"/>
                  <a:pt x="155" y="763"/>
                </a:cubicBezTo>
                <a:cubicBezTo>
                  <a:pt x="155" y="765"/>
                  <a:pt x="156" y="762"/>
                  <a:pt x="157" y="761"/>
                </a:cubicBezTo>
                <a:cubicBezTo>
                  <a:pt x="156" y="763"/>
                  <a:pt x="156" y="765"/>
                  <a:pt x="156" y="766"/>
                </a:cubicBezTo>
                <a:cubicBezTo>
                  <a:pt x="156" y="768"/>
                  <a:pt x="156" y="770"/>
                  <a:pt x="156" y="771"/>
                </a:cubicBezTo>
                <a:cubicBezTo>
                  <a:pt x="155" y="774"/>
                  <a:pt x="155" y="778"/>
                  <a:pt x="155" y="781"/>
                </a:cubicBezTo>
                <a:cubicBezTo>
                  <a:pt x="155" y="787"/>
                  <a:pt x="155" y="793"/>
                  <a:pt x="156" y="800"/>
                </a:cubicBezTo>
                <a:cubicBezTo>
                  <a:pt x="156" y="806"/>
                  <a:pt x="157" y="812"/>
                  <a:pt x="157" y="819"/>
                </a:cubicBezTo>
                <a:cubicBezTo>
                  <a:pt x="157" y="822"/>
                  <a:pt x="157" y="825"/>
                  <a:pt x="157" y="828"/>
                </a:cubicBezTo>
                <a:cubicBezTo>
                  <a:pt x="157" y="832"/>
                  <a:pt x="157" y="835"/>
                  <a:pt x="157" y="839"/>
                </a:cubicBezTo>
                <a:cubicBezTo>
                  <a:pt x="160" y="841"/>
                  <a:pt x="159" y="855"/>
                  <a:pt x="159" y="862"/>
                </a:cubicBezTo>
                <a:cubicBezTo>
                  <a:pt x="161" y="873"/>
                  <a:pt x="165" y="881"/>
                  <a:pt x="163" y="886"/>
                </a:cubicBezTo>
                <a:cubicBezTo>
                  <a:pt x="165" y="891"/>
                  <a:pt x="166" y="896"/>
                  <a:pt x="167" y="900"/>
                </a:cubicBezTo>
                <a:cubicBezTo>
                  <a:pt x="168" y="905"/>
                  <a:pt x="168" y="910"/>
                  <a:pt x="168" y="915"/>
                </a:cubicBezTo>
                <a:cubicBezTo>
                  <a:pt x="170" y="920"/>
                  <a:pt x="169" y="912"/>
                  <a:pt x="171" y="917"/>
                </a:cubicBezTo>
                <a:cubicBezTo>
                  <a:pt x="172" y="917"/>
                  <a:pt x="172" y="919"/>
                  <a:pt x="171" y="921"/>
                </a:cubicBezTo>
                <a:cubicBezTo>
                  <a:pt x="171" y="922"/>
                  <a:pt x="171" y="923"/>
                  <a:pt x="170" y="922"/>
                </a:cubicBezTo>
                <a:cubicBezTo>
                  <a:pt x="174" y="928"/>
                  <a:pt x="173" y="934"/>
                  <a:pt x="176" y="941"/>
                </a:cubicBezTo>
                <a:cubicBezTo>
                  <a:pt x="176" y="943"/>
                  <a:pt x="175" y="942"/>
                  <a:pt x="174" y="941"/>
                </a:cubicBezTo>
                <a:cubicBezTo>
                  <a:pt x="177" y="945"/>
                  <a:pt x="178" y="949"/>
                  <a:pt x="179" y="953"/>
                </a:cubicBezTo>
                <a:cubicBezTo>
                  <a:pt x="180" y="957"/>
                  <a:pt x="181" y="961"/>
                  <a:pt x="183" y="965"/>
                </a:cubicBezTo>
                <a:cubicBezTo>
                  <a:pt x="180" y="967"/>
                  <a:pt x="183" y="966"/>
                  <a:pt x="183" y="973"/>
                </a:cubicBezTo>
                <a:cubicBezTo>
                  <a:pt x="184" y="972"/>
                  <a:pt x="186" y="975"/>
                  <a:pt x="187" y="978"/>
                </a:cubicBezTo>
                <a:cubicBezTo>
                  <a:pt x="186" y="978"/>
                  <a:pt x="186" y="980"/>
                  <a:pt x="186" y="982"/>
                </a:cubicBezTo>
                <a:cubicBezTo>
                  <a:pt x="191" y="987"/>
                  <a:pt x="190" y="999"/>
                  <a:pt x="197" y="1009"/>
                </a:cubicBezTo>
                <a:cubicBezTo>
                  <a:pt x="197" y="1011"/>
                  <a:pt x="197" y="1012"/>
                  <a:pt x="196" y="1011"/>
                </a:cubicBezTo>
                <a:cubicBezTo>
                  <a:pt x="199" y="1017"/>
                  <a:pt x="203" y="1028"/>
                  <a:pt x="207" y="1038"/>
                </a:cubicBezTo>
                <a:cubicBezTo>
                  <a:pt x="211" y="1048"/>
                  <a:pt x="216" y="1056"/>
                  <a:pt x="217" y="1057"/>
                </a:cubicBezTo>
                <a:cubicBezTo>
                  <a:pt x="219" y="1061"/>
                  <a:pt x="220" y="1064"/>
                  <a:pt x="221" y="1068"/>
                </a:cubicBezTo>
                <a:cubicBezTo>
                  <a:pt x="223" y="1071"/>
                  <a:pt x="224" y="1074"/>
                  <a:pt x="227" y="1077"/>
                </a:cubicBezTo>
                <a:cubicBezTo>
                  <a:pt x="228" y="1080"/>
                  <a:pt x="229" y="1085"/>
                  <a:pt x="231" y="1089"/>
                </a:cubicBezTo>
                <a:cubicBezTo>
                  <a:pt x="232" y="1091"/>
                  <a:pt x="233" y="1092"/>
                  <a:pt x="234" y="1094"/>
                </a:cubicBezTo>
                <a:cubicBezTo>
                  <a:pt x="234" y="1095"/>
                  <a:pt x="235" y="1096"/>
                  <a:pt x="236" y="1097"/>
                </a:cubicBezTo>
                <a:cubicBezTo>
                  <a:pt x="239" y="1102"/>
                  <a:pt x="242" y="1107"/>
                  <a:pt x="244" y="1112"/>
                </a:cubicBezTo>
                <a:cubicBezTo>
                  <a:pt x="247" y="1117"/>
                  <a:pt x="250" y="1121"/>
                  <a:pt x="253" y="1126"/>
                </a:cubicBezTo>
                <a:cubicBezTo>
                  <a:pt x="256" y="1131"/>
                  <a:pt x="259" y="1135"/>
                  <a:pt x="262" y="1140"/>
                </a:cubicBezTo>
                <a:cubicBezTo>
                  <a:pt x="266" y="1147"/>
                  <a:pt x="266" y="1147"/>
                  <a:pt x="266" y="1147"/>
                </a:cubicBezTo>
                <a:cubicBezTo>
                  <a:pt x="271" y="1154"/>
                  <a:pt x="271" y="1154"/>
                  <a:pt x="271" y="1154"/>
                </a:cubicBezTo>
                <a:cubicBezTo>
                  <a:pt x="277" y="1163"/>
                  <a:pt x="284" y="1172"/>
                  <a:pt x="291" y="1181"/>
                </a:cubicBezTo>
                <a:cubicBezTo>
                  <a:pt x="294" y="1185"/>
                  <a:pt x="298" y="1190"/>
                  <a:pt x="301" y="1194"/>
                </a:cubicBezTo>
                <a:cubicBezTo>
                  <a:pt x="303" y="1197"/>
                  <a:pt x="305" y="1199"/>
                  <a:pt x="307" y="1201"/>
                </a:cubicBezTo>
                <a:cubicBezTo>
                  <a:pt x="308" y="1204"/>
                  <a:pt x="310" y="1206"/>
                  <a:pt x="312" y="1208"/>
                </a:cubicBezTo>
                <a:cubicBezTo>
                  <a:pt x="314" y="1210"/>
                  <a:pt x="314" y="1208"/>
                  <a:pt x="315" y="1209"/>
                </a:cubicBezTo>
                <a:cubicBezTo>
                  <a:pt x="317" y="1213"/>
                  <a:pt x="318" y="1213"/>
                  <a:pt x="320" y="1219"/>
                </a:cubicBezTo>
                <a:cubicBezTo>
                  <a:pt x="323" y="1221"/>
                  <a:pt x="325" y="1223"/>
                  <a:pt x="328" y="1226"/>
                </a:cubicBezTo>
                <a:cubicBezTo>
                  <a:pt x="330" y="1228"/>
                  <a:pt x="333" y="1231"/>
                  <a:pt x="335" y="1233"/>
                </a:cubicBezTo>
                <a:cubicBezTo>
                  <a:pt x="338" y="1236"/>
                  <a:pt x="340" y="1239"/>
                  <a:pt x="343" y="1242"/>
                </a:cubicBezTo>
                <a:cubicBezTo>
                  <a:pt x="345" y="1244"/>
                  <a:pt x="348" y="1247"/>
                  <a:pt x="351" y="1250"/>
                </a:cubicBezTo>
                <a:cubicBezTo>
                  <a:pt x="356" y="1255"/>
                  <a:pt x="362" y="1261"/>
                  <a:pt x="368" y="1266"/>
                </a:cubicBezTo>
                <a:cubicBezTo>
                  <a:pt x="374" y="1271"/>
                  <a:pt x="380" y="1276"/>
                  <a:pt x="386" y="1280"/>
                </a:cubicBezTo>
                <a:cubicBezTo>
                  <a:pt x="388" y="1282"/>
                  <a:pt x="386" y="1282"/>
                  <a:pt x="388" y="1284"/>
                </a:cubicBezTo>
                <a:cubicBezTo>
                  <a:pt x="390" y="1286"/>
                  <a:pt x="392" y="1288"/>
                  <a:pt x="395" y="1289"/>
                </a:cubicBezTo>
                <a:cubicBezTo>
                  <a:pt x="401" y="1294"/>
                  <a:pt x="401" y="1294"/>
                  <a:pt x="401" y="1294"/>
                </a:cubicBezTo>
                <a:cubicBezTo>
                  <a:pt x="406" y="1298"/>
                  <a:pt x="411" y="1301"/>
                  <a:pt x="415" y="1305"/>
                </a:cubicBezTo>
                <a:cubicBezTo>
                  <a:pt x="415" y="1304"/>
                  <a:pt x="415" y="1300"/>
                  <a:pt x="425" y="1305"/>
                </a:cubicBezTo>
                <a:cubicBezTo>
                  <a:pt x="426" y="1308"/>
                  <a:pt x="423" y="1307"/>
                  <a:pt x="428" y="1312"/>
                </a:cubicBezTo>
                <a:cubicBezTo>
                  <a:pt x="429" y="1314"/>
                  <a:pt x="421" y="1310"/>
                  <a:pt x="421" y="1308"/>
                </a:cubicBezTo>
                <a:cubicBezTo>
                  <a:pt x="416" y="1307"/>
                  <a:pt x="425" y="1315"/>
                  <a:pt x="426" y="1313"/>
                </a:cubicBezTo>
                <a:cubicBezTo>
                  <a:pt x="428" y="1315"/>
                  <a:pt x="431" y="1318"/>
                  <a:pt x="435" y="1320"/>
                </a:cubicBezTo>
                <a:cubicBezTo>
                  <a:pt x="438" y="1323"/>
                  <a:pt x="441" y="1325"/>
                  <a:pt x="444" y="1327"/>
                </a:cubicBezTo>
                <a:cubicBezTo>
                  <a:pt x="451" y="1331"/>
                  <a:pt x="458" y="1334"/>
                  <a:pt x="463" y="1340"/>
                </a:cubicBezTo>
                <a:cubicBezTo>
                  <a:pt x="468" y="1340"/>
                  <a:pt x="476" y="1345"/>
                  <a:pt x="481" y="1351"/>
                </a:cubicBezTo>
                <a:cubicBezTo>
                  <a:pt x="483" y="1352"/>
                  <a:pt x="483" y="1351"/>
                  <a:pt x="482" y="1350"/>
                </a:cubicBezTo>
                <a:cubicBezTo>
                  <a:pt x="485" y="1352"/>
                  <a:pt x="488" y="1353"/>
                  <a:pt x="490" y="1355"/>
                </a:cubicBezTo>
                <a:cubicBezTo>
                  <a:pt x="495" y="1358"/>
                  <a:pt x="495" y="1358"/>
                  <a:pt x="495" y="1358"/>
                </a:cubicBezTo>
                <a:cubicBezTo>
                  <a:pt x="496" y="1359"/>
                  <a:pt x="498" y="1360"/>
                  <a:pt x="499" y="1360"/>
                </a:cubicBezTo>
                <a:cubicBezTo>
                  <a:pt x="506" y="1364"/>
                  <a:pt x="512" y="1367"/>
                  <a:pt x="518" y="1371"/>
                </a:cubicBezTo>
                <a:cubicBezTo>
                  <a:pt x="519" y="1371"/>
                  <a:pt x="518" y="1369"/>
                  <a:pt x="520" y="1370"/>
                </a:cubicBezTo>
                <a:cubicBezTo>
                  <a:pt x="524" y="1372"/>
                  <a:pt x="529" y="1374"/>
                  <a:pt x="534" y="1377"/>
                </a:cubicBezTo>
                <a:cubicBezTo>
                  <a:pt x="539" y="1379"/>
                  <a:pt x="545" y="1381"/>
                  <a:pt x="550" y="1384"/>
                </a:cubicBezTo>
                <a:cubicBezTo>
                  <a:pt x="555" y="1386"/>
                  <a:pt x="560" y="1388"/>
                  <a:pt x="564" y="1390"/>
                </a:cubicBezTo>
                <a:cubicBezTo>
                  <a:pt x="569" y="1392"/>
                  <a:pt x="573" y="1394"/>
                  <a:pt x="576" y="1396"/>
                </a:cubicBezTo>
                <a:cubicBezTo>
                  <a:pt x="577" y="1396"/>
                  <a:pt x="576" y="1395"/>
                  <a:pt x="576" y="1395"/>
                </a:cubicBezTo>
                <a:cubicBezTo>
                  <a:pt x="586" y="1399"/>
                  <a:pt x="596" y="1402"/>
                  <a:pt x="607" y="1406"/>
                </a:cubicBezTo>
                <a:cubicBezTo>
                  <a:pt x="617" y="1410"/>
                  <a:pt x="628" y="1413"/>
                  <a:pt x="638" y="1417"/>
                </a:cubicBezTo>
                <a:cubicBezTo>
                  <a:pt x="642" y="1417"/>
                  <a:pt x="646" y="1419"/>
                  <a:pt x="651" y="1420"/>
                </a:cubicBezTo>
                <a:cubicBezTo>
                  <a:pt x="656" y="1421"/>
                  <a:pt x="661" y="1422"/>
                  <a:pt x="667" y="1423"/>
                </a:cubicBezTo>
                <a:cubicBezTo>
                  <a:pt x="672" y="1424"/>
                  <a:pt x="677" y="1426"/>
                  <a:pt x="683" y="1427"/>
                </a:cubicBezTo>
                <a:cubicBezTo>
                  <a:pt x="688" y="1428"/>
                  <a:pt x="693" y="1429"/>
                  <a:pt x="698" y="1430"/>
                </a:cubicBezTo>
                <a:cubicBezTo>
                  <a:pt x="703" y="1430"/>
                  <a:pt x="698" y="1428"/>
                  <a:pt x="703" y="1428"/>
                </a:cubicBezTo>
                <a:cubicBezTo>
                  <a:pt x="704" y="1428"/>
                  <a:pt x="706" y="1428"/>
                  <a:pt x="707" y="1429"/>
                </a:cubicBezTo>
                <a:cubicBezTo>
                  <a:pt x="705" y="1431"/>
                  <a:pt x="708" y="1432"/>
                  <a:pt x="713" y="1433"/>
                </a:cubicBezTo>
                <a:cubicBezTo>
                  <a:pt x="719" y="1434"/>
                  <a:pt x="725" y="1434"/>
                  <a:pt x="729" y="1435"/>
                </a:cubicBezTo>
                <a:cubicBezTo>
                  <a:pt x="731" y="1433"/>
                  <a:pt x="723" y="1434"/>
                  <a:pt x="722" y="1433"/>
                </a:cubicBezTo>
                <a:cubicBezTo>
                  <a:pt x="720" y="1431"/>
                  <a:pt x="727" y="1432"/>
                  <a:pt x="729" y="1432"/>
                </a:cubicBezTo>
                <a:cubicBezTo>
                  <a:pt x="733" y="1435"/>
                  <a:pt x="739" y="1436"/>
                  <a:pt x="746" y="1437"/>
                </a:cubicBezTo>
                <a:cubicBezTo>
                  <a:pt x="752" y="1438"/>
                  <a:pt x="759" y="1438"/>
                  <a:pt x="765" y="1439"/>
                </a:cubicBezTo>
                <a:cubicBezTo>
                  <a:pt x="770" y="1439"/>
                  <a:pt x="765" y="1437"/>
                  <a:pt x="770" y="1437"/>
                </a:cubicBezTo>
                <a:cubicBezTo>
                  <a:pt x="771" y="1437"/>
                  <a:pt x="773" y="1438"/>
                  <a:pt x="774" y="1437"/>
                </a:cubicBezTo>
                <a:cubicBezTo>
                  <a:pt x="776" y="1438"/>
                  <a:pt x="772" y="1438"/>
                  <a:pt x="770" y="1439"/>
                </a:cubicBezTo>
                <a:cubicBezTo>
                  <a:pt x="774" y="1440"/>
                  <a:pt x="778" y="1441"/>
                  <a:pt x="782" y="1439"/>
                </a:cubicBezTo>
                <a:cubicBezTo>
                  <a:pt x="782" y="1438"/>
                  <a:pt x="778" y="1437"/>
                  <a:pt x="782" y="1437"/>
                </a:cubicBezTo>
                <a:cubicBezTo>
                  <a:pt x="780" y="1436"/>
                  <a:pt x="777" y="1437"/>
                  <a:pt x="775" y="1436"/>
                </a:cubicBezTo>
                <a:cubicBezTo>
                  <a:pt x="777" y="1435"/>
                  <a:pt x="779" y="1435"/>
                  <a:pt x="781" y="1435"/>
                </a:cubicBezTo>
                <a:cubicBezTo>
                  <a:pt x="783" y="1435"/>
                  <a:pt x="785" y="1435"/>
                  <a:pt x="787" y="1434"/>
                </a:cubicBezTo>
                <a:cubicBezTo>
                  <a:pt x="791" y="1437"/>
                  <a:pt x="795" y="1436"/>
                  <a:pt x="799" y="1436"/>
                </a:cubicBezTo>
                <a:cubicBezTo>
                  <a:pt x="800" y="1438"/>
                  <a:pt x="791" y="1436"/>
                  <a:pt x="788" y="1437"/>
                </a:cubicBezTo>
                <a:cubicBezTo>
                  <a:pt x="796" y="1440"/>
                  <a:pt x="785" y="1438"/>
                  <a:pt x="782" y="1439"/>
                </a:cubicBezTo>
                <a:cubicBezTo>
                  <a:pt x="793" y="1442"/>
                  <a:pt x="792" y="1439"/>
                  <a:pt x="804" y="1441"/>
                </a:cubicBezTo>
                <a:cubicBezTo>
                  <a:pt x="806" y="1441"/>
                  <a:pt x="800" y="1440"/>
                  <a:pt x="801" y="1439"/>
                </a:cubicBezTo>
                <a:cubicBezTo>
                  <a:pt x="803" y="1438"/>
                  <a:pt x="804" y="1439"/>
                  <a:pt x="805" y="1439"/>
                </a:cubicBezTo>
                <a:cubicBezTo>
                  <a:pt x="807" y="1438"/>
                  <a:pt x="806" y="1438"/>
                  <a:pt x="803" y="1438"/>
                </a:cubicBezTo>
                <a:cubicBezTo>
                  <a:pt x="809" y="1436"/>
                  <a:pt x="815" y="1436"/>
                  <a:pt x="822" y="1434"/>
                </a:cubicBezTo>
                <a:cubicBezTo>
                  <a:pt x="825" y="1434"/>
                  <a:pt x="828" y="1434"/>
                  <a:pt x="826" y="1436"/>
                </a:cubicBezTo>
                <a:cubicBezTo>
                  <a:pt x="832" y="1436"/>
                  <a:pt x="837" y="1432"/>
                  <a:pt x="843" y="1433"/>
                </a:cubicBezTo>
                <a:cubicBezTo>
                  <a:pt x="844" y="1434"/>
                  <a:pt x="843" y="1434"/>
                  <a:pt x="841" y="1435"/>
                </a:cubicBezTo>
                <a:cubicBezTo>
                  <a:pt x="840" y="1435"/>
                  <a:pt x="838" y="1436"/>
                  <a:pt x="837" y="1436"/>
                </a:cubicBezTo>
                <a:cubicBezTo>
                  <a:pt x="841" y="1437"/>
                  <a:pt x="845" y="1435"/>
                  <a:pt x="844" y="1434"/>
                </a:cubicBezTo>
                <a:cubicBezTo>
                  <a:pt x="847" y="1432"/>
                  <a:pt x="851" y="1435"/>
                  <a:pt x="855" y="1433"/>
                </a:cubicBezTo>
                <a:cubicBezTo>
                  <a:pt x="856" y="1434"/>
                  <a:pt x="852" y="1435"/>
                  <a:pt x="857" y="1436"/>
                </a:cubicBezTo>
                <a:cubicBezTo>
                  <a:pt x="860" y="1434"/>
                  <a:pt x="866" y="1432"/>
                  <a:pt x="871" y="1432"/>
                </a:cubicBezTo>
                <a:cubicBezTo>
                  <a:pt x="877" y="1431"/>
                  <a:pt x="882" y="1431"/>
                  <a:pt x="882" y="1433"/>
                </a:cubicBezTo>
                <a:cubicBezTo>
                  <a:pt x="887" y="1432"/>
                  <a:pt x="892" y="1432"/>
                  <a:pt x="898" y="1429"/>
                </a:cubicBezTo>
                <a:cubicBezTo>
                  <a:pt x="904" y="1432"/>
                  <a:pt x="914" y="1426"/>
                  <a:pt x="917" y="1429"/>
                </a:cubicBezTo>
                <a:cubicBezTo>
                  <a:pt x="920" y="1426"/>
                  <a:pt x="926" y="1425"/>
                  <a:pt x="932" y="1425"/>
                </a:cubicBezTo>
                <a:cubicBezTo>
                  <a:pt x="935" y="1425"/>
                  <a:pt x="938" y="1425"/>
                  <a:pt x="941" y="1424"/>
                </a:cubicBezTo>
                <a:cubicBezTo>
                  <a:pt x="944" y="1423"/>
                  <a:pt x="947" y="1423"/>
                  <a:pt x="950" y="1421"/>
                </a:cubicBezTo>
                <a:cubicBezTo>
                  <a:pt x="955" y="1420"/>
                  <a:pt x="960" y="1419"/>
                  <a:pt x="965" y="1418"/>
                </a:cubicBezTo>
                <a:cubicBezTo>
                  <a:pt x="970" y="1417"/>
                  <a:pt x="975" y="1415"/>
                  <a:pt x="980" y="1415"/>
                </a:cubicBezTo>
                <a:cubicBezTo>
                  <a:pt x="983" y="1415"/>
                  <a:pt x="974" y="1417"/>
                  <a:pt x="980" y="1416"/>
                </a:cubicBezTo>
                <a:cubicBezTo>
                  <a:pt x="996" y="1408"/>
                  <a:pt x="1012" y="1408"/>
                  <a:pt x="1028" y="1401"/>
                </a:cubicBezTo>
                <a:cubicBezTo>
                  <a:pt x="1025" y="1401"/>
                  <a:pt x="1024" y="1402"/>
                  <a:pt x="1021" y="1402"/>
                </a:cubicBezTo>
                <a:cubicBezTo>
                  <a:pt x="1020" y="1401"/>
                  <a:pt x="1023" y="1400"/>
                  <a:pt x="1021" y="1400"/>
                </a:cubicBezTo>
                <a:cubicBezTo>
                  <a:pt x="1023" y="1399"/>
                  <a:pt x="1025" y="1399"/>
                  <a:pt x="1026" y="1399"/>
                </a:cubicBezTo>
                <a:cubicBezTo>
                  <a:pt x="1032" y="1398"/>
                  <a:pt x="1032" y="1398"/>
                  <a:pt x="1032" y="1398"/>
                </a:cubicBezTo>
                <a:cubicBezTo>
                  <a:pt x="1035" y="1397"/>
                  <a:pt x="1039" y="1396"/>
                  <a:pt x="1043" y="1395"/>
                </a:cubicBezTo>
                <a:cubicBezTo>
                  <a:pt x="1044" y="1393"/>
                  <a:pt x="1040" y="1395"/>
                  <a:pt x="1039" y="1395"/>
                </a:cubicBezTo>
                <a:cubicBezTo>
                  <a:pt x="1036" y="1394"/>
                  <a:pt x="1044" y="1393"/>
                  <a:pt x="1045" y="1390"/>
                </a:cubicBezTo>
                <a:cubicBezTo>
                  <a:pt x="1046" y="1391"/>
                  <a:pt x="1047" y="1391"/>
                  <a:pt x="1050" y="1390"/>
                </a:cubicBezTo>
                <a:cubicBezTo>
                  <a:pt x="1052" y="1389"/>
                  <a:pt x="1053" y="1387"/>
                  <a:pt x="1055" y="1386"/>
                </a:cubicBezTo>
                <a:cubicBezTo>
                  <a:pt x="1057" y="1385"/>
                  <a:pt x="1060" y="1385"/>
                  <a:pt x="1062" y="1384"/>
                </a:cubicBezTo>
                <a:cubicBezTo>
                  <a:pt x="1068" y="1382"/>
                  <a:pt x="1073" y="1381"/>
                  <a:pt x="1077" y="1377"/>
                </a:cubicBezTo>
                <a:cubicBezTo>
                  <a:pt x="1082" y="1376"/>
                  <a:pt x="1082" y="1377"/>
                  <a:pt x="1078" y="1380"/>
                </a:cubicBezTo>
                <a:cubicBezTo>
                  <a:pt x="1082" y="1380"/>
                  <a:pt x="1084" y="1378"/>
                  <a:pt x="1088" y="1377"/>
                </a:cubicBezTo>
                <a:cubicBezTo>
                  <a:pt x="1089" y="1376"/>
                  <a:pt x="1085" y="1377"/>
                  <a:pt x="1084" y="1377"/>
                </a:cubicBezTo>
                <a:cubicBezTo>
                  <a:pt x="1086" y="1373"/>
                  <a:pt x="1089" y="1372"/>
                  <a:pt x="1092" y="1371"/>
                </a:cubicBezTo>
                <a:cubicBezTo>
                  <a:pt x="1094" y="1371"/>
                  <a:pt x="1093" y="1372"/>
                  <a:pt x="1091" y="1374"/>
                </a:cubicBezTo>
                <a:cubicBezTo>
                  <a:pt x="1098" y="1369"/>
                  <a:pt x="1106" y="1366"/>
                  <a:pt x="1114" y="1362"/>
                </a:cubicBezTo>
                <a:cubicBezTo>
                  <a:pt x="1115" y="1362"/>
                  <a:pt x="1112" y="1365"/>
                  <a:pt x="1117" y="1363"/>
                </a:cubicBezTo>
                <a:cubicBezTo>
                  <a:pt x="1119" y="1357"/>
                  <a:pt x="1144" y="1347"/>
                  <a:pt x="1150" y="1340"/>
                </a:cubicBezTo>
                <a:cubicBezTo>
                  <a:pt x="1153" y="1341"/>
                  <a:pt x="1162" y="1335"/>
                  <a:pt x="1156" y="1341"/>
                </a:cubicBezTo>
                <a:cubicBezTo>
                  <a:pt x="1161" y="1338"/>
                  <a:pt x="1160" y="1337"/>
                  <a:pt x="1160" y="1335"/>
                </a:cubicBezTo>
                <a:cubicBezTo>
                  <a:pt x="1162" y="1334"/>
                  <a:pt x="1164" y="1334"/>
                  <a:pt x="1166" y="1334"/>
                </a:cubicBezTo>
                <a:cubicBezTo>
                  <a:pt x="1167" y="1333"/>
                  <a:pt x="1168" y="1333"/>
                  <a:pt x="1169" y="1333"/>
                </a:cubicBezTo>
                <a:cubicBezTo>
                  <a:pt x="1170" y="1332"/>
                  <a:pt x="1171" y="1331"/>
                  <a:pt x="1173" y="1330"/>
                </a:cubicBezTo>
                <a:cubicBezTo>
                  <a:pt x="1170" y="1330"/>
                  <a:pt x="1169" y="1333"/>
                  <a:pt x="1166" y="1333"/>
                </a:cubicBezTo>
                <a:cubicBezTo>
                  <a:pt x="1167" y="1332"/>
                  <a:pt x="1167" y="1331"/>
                  <a:pt x="1167" y="1331"/>
                </a:cubicBezTo>
                <a:cubicBezTo>
                  <a:pt x="1172" y="1328"/>
                  <a:pt x="1177" y="1325"/>
                  <a:pt x="1182" y="1322"/>
                </a:cubicBezTo>
                <a:cubicBezTo>
                  <a:pt x="1185" y="1320"/>
                  <a:pt x="1188" y="1318"/>
                  <a:pt x="1190" y="1316"/>
                </a:cubicBezTo>
                <a:cubicBezTo>
                  <a:pt x="1191" y="1315"/>
                  <a:pt x="1192" y="1314"/>
                  <a:pt x="1194" y="1313"/>
                </a:cubicBezTo>
                <a:cubicBezTo>
                  <a:pt x="1195" y="1312"/>
                  <a:pt x="1196" y="1311"/>
                  <a:pt x="1197" y="1309"/>
                </a:cubicBezTo>
                <a:cubicBezTo>
                  <a:pt x="1198" y="1312"/>
                  <a:pt x="1198" y="1311"/>
                  <a:pt x="1203" y="1310"/>
                </a:cubicBezTo>
                <a:cubicBezTo>
                  <a:pt x="1205" y="1307"/>
                  <a:pt x="1201" y="1309"/>
                  <a:pt x="1198" y="1309"/>
                </a:cubicBezTo>
                <a:cubicBezTo>
                  <a:pt x="1202" y="1302"/>
                  <a:pt x="1210" y="1303"/>
                  <a:pt x="1213" y="1296"/>
                </a:cubicBezTo>
                <a:cubicBezTo>
                  <a:pt x="1220" y="1293"/>
                  <a:pt x="1213" y="1301"/>
                  <a:pt x="1217" y="1299"/>
                </a:cubicBezTo>
                <a:cubicBezTo>
                  <a:pt x="1220" y="1295"/>
                  <a:pt x="1217" y="1295"/>
                  <a:pt x="1217" y="1293"/>
                </a:cubicBezTo>
                <a:cubicBezTo>
                  <a:pt x="1220" y="1289"/>
                  <a:pt x="1222" y="1291"/>
                  <a:pt x="1224" y="1289"/>
                </a:cubicBezTo>
                <a:cubicBezTo>
                  <a:pt x="1225" y="1289"/>
                  <a:pt x="1223" y="1292"/>
                  <a:pt x="1222" y="1293"/>
                </a:cubicBezTo>
                <a:cubicBezTo>
                  <a:pt x="1226" y="1291"/>
                  <a:pt x="1230" y="1285"/>
                  <a:pt x="1227" y="1286"/>
                </a:cubicBezTo>
                <a:cubicBezTo>
                  <a:pt x="1236" y="1282"/>
                  <a:pt x="1234" y="1281"/>
                  <a:pt x="1241" y="1279"/>
                </a:cubicBezTo>
                <a:cubicBezTo>
                  <a:pt x="1246" y="1272"/>
                  <a:pt x="1247" y="1272"/>
                  <a:pt x="1254" y="1267"/>
                </a:cubicBezTo>
                <a:cubicBezTo>
                  <a:pt x="1254" y="1266"/>
                  <a:pt x="1250" y="1268"/>
                  <a:pt x="1254" y="1263"/>
                </a:cubicBezTo>
                <a:cubicBezTo>
                  <a:pt x="1248" y="1265"/>
                  <a:pt x="1248" y="1265"/>
                  <a:pt x="1248" y="1265"/>
                </a:cubicBezTo>
                <a:cubicBezTo>
                  <a:pt x="1245" y="1268"/>
                  <a:pt x="1248" y="1269"/>
                  <a:pt x="1243" y="1270"/>
                </a:cubicBezTo>
                <a:cubicBezTo>
                  <a:pt x="1241" y="1273"/>
                  <a:pt x="1242" y="1272"/>
                  <a:pt x="1243" y="1272"/>
                </a:cubicBezTo>
                <a:cubicBezTo>
                  <a:pt x="1237" y="1277"/>
                  <a:pt x="1220" y="1293"/>
                  <a:pt x="1221" y="1287"/>
                </a:cubicBezTo>
                <a:cubicBezTo>
                  <a:pt x="1218" y="1287"/>
                  <a:pt x="1218" y="1291"/>
                  <a:pt x="1216" y="1293"/>
                </a:cubicBezTo>
                <a:cubicBezTo>
                  <a:pt x="1212" y="1294"/>
                  <a:pt x="1214" y="1291"/>
                  <a:pt x="1217" y="1287"/>
                </a:cubicBezTo>
                <a:cubicBezTo>
                  <a:pt x="1215" y="1289"/>
                  <a:pt x="1205" y="1296"/>
                  <a:pt x="1210" y="1295"/>
                </a:cubicBezTo>
                <a:cubicBezTo>
                  <a:pt x="1206" y="1299"/>
                  <a:pt x="1201" y="1300"/>
                  <a:pt x="1198" y="1306"/>
                </a:cubicBezTo>
                <a:cubicBezTo>
                  <a:pt x="1195" y="1306"/>
                  <a:pt x="1201" y="1301"/>
                  <a:pt x="1199" y="1301"/>
                </a:cubicBezTo>
                <a:cubicBezTo>
                  <a:pt x="1197" y="1301"/>
                  <a:pt x="1194" y="1304"/>
                  <a:pt x="1191" y="1306"/>
                </a:cubicBezTo>
                <a:cubicBezTo>
                  <a:pt x="1189" y="1309"/>
                  <a:pt x="1187" y="1310"/>
                  <a:pt x="1187" y="1307"/>
                </a:cubicBezTo>
                <a:cubicBezTo>
                  <a:pt x="1184" y="1308"/>
                  <a:pt x="1184" y="1311"/>
                  <a:pt x="1186" y="1310"/>
                </a:cubicBezTo>
                <a:cubicBezTo>
                  <a:pt x="1182" y="1313"/>
                  <a:pt x="1179" y="1315"/>
                  <a:pt x="1174" y="1317"/>
                </a:cubicBezTo>
                <a:cubicBezTo>
                  <a:pt x="1174" y="1318"/>
                  <a:pt x="1175" y="1318"/>
                  <a:pt x="1174" y="1319"/>
                </a:cubicBezTo>
                <a:cubicBezTo>
                  <a:pt x="1172" y="1321"/>
                  <a:pt x="1169" y="1322"/>
                  <a:pt x="1167" y="1324"/>
                </a:cubicBezTo>
                <a:cubicBezTo>
                  <a:pt x="1167" y="1324"/>
                  <a:pt x="1167" y="1323"/>
                  <a:pt x="1167" y="1322"/>
                </a:cubicBezTo>
                <a:cubicBezTo>
                  <a:pt x="1163" y="1326"/>
                  <a:pt x="1159" y="1329"/>
                  <a:pt x="1154" y="1332"/>
                </a:cubicBezTo>
                <a:cubicBezTo>
                  <a:pt x="1150" y="1335"/>
                  <a:pt x="1145" y="1337"/>
                  <a:pt x="1141" y="1340"/>
                </a:cubicBezTo>
                <a:cubicBezTo>
                  <a:pt x="1138" y="1340"/>
                  <a:pt x="1144" y="1338"/>
                  <a:pt x="1144" y="1336"/>
                </a:cubicBezTo>
                <a:cubicBezTo>
                  <a:pt x="1140" y="1336"/>
                  <a:pt x="1138" y="1340"/>
                  <a:pt x="1134" y="1340"/>
                </a:cubicBezTo>
                <a:cubicBezTo>
                  <a:pt x="1138" y="1337"/>
                  <a:pt x="1142" y="1334"/>
                  <a:pt x="1147" y="1333"/>
                </a:cubicBezTo>
                <a:cubicBezTo>
                  <a:pt x="1148" y="1331"/>
                  <a:pt x="1152" y="1329"/>
                  <a:pt x="1156" y="1326"/>
                </a:cubicBezTo>
                <a:cubicBezTo>
                  <a:pt x="1158" y="1325"/>
                  <a:pt x="1160" y="1324"/>
                  <a:pt x="1162" y="1323"/>
                </a:cubicBezTo>
                <a:cubicBezTo>
                  <a:pt x="1164" y="1322"/>
                  <a:pt x="1166" y="1320"/>
                  <a:pt x="1167" y="1319"/>
                </a:cubicBezTo>
                <a:cubicBezTo>
                  <a:pt x="1165" y="1320"/>
                  <a:pt x="1164" y="1321"/>
                  <a:pt x="1162" y="1322"/>
                </a:cubicBezTo>
                <a:cubicBezTo>
                  <a:pt x="1160" y="1323"/>
                  <a:pt x="1159" y="1324"/>
                  <a:pt x="1157" y="1325"/>
                </a:cubicBezTo>
                <a:cubicBezTo>
                  <a:pt x="1154" y="1327"/>
                  <a:pt x="1150" y="1329"/>
                  <a:pt x="1147" y="1331"/>
                </a:cubicBezTo>
                <a:cubicBezTo>
                  <a:pt x="1141" y="1334"/>
                  <a:pt x="1135" y="1338"/>
                  <a:pt x="1129" y="1341"/>
                </a:cubicBezTo>
                <a:cubicBezTo>
                  <a:pt x="1127" y="1344"/>
                  <a:pt x="1133" y="1340"/>
                  <a:pt x="1134" y="1340"/>
                </a:cubicBezTo>
                <a:cubicBezTo>
                  <a:pt x="1128" y="1346"/>
                  <a:pt x="1126" y="1341"/>
                  <a:pt x="1120" y="1347"/>
                </a:cubicBezTo>
                <a:cubicBezTo>
                  <a:pt x="1122" y="1346"/>
                  <a:pt x="1124" y="1345"/>
                  <a:pt x="1126" y="1344"/>
                </a:cubicBezTo>
                <a:cubicBezTo>
                  <a:pt x="1124" y="1348"/>
                  <a:pt x="1121" y="1347"/>
                  <a:pt x="1119" y="1350"/>
                </a:cubicBezTo>
                <a:cubicBezTo>
                  <a:pt x="1115" y="1351"/>
                  <a:pt x="1117" y="1349"/>
                  <a:pt x="1119" y="1348"/>
                </a:cubicBezTo>
                <a:cubicBezTo>
                  <a:pt x="1117" y="1349"/>
                  <a:pt x="1115" y="1350"/>
                  <a:pt x="1113" y="1350"/>
                </a:cubicBezTo>
                <a:cubicBezTo>
                  <a:pt x="1113" y="1354"/>
                  <a:pt x="1093" y="1362"/>
                  <a:pt x="1084" y="1366"/>
                </a:cubicBezTo>
                <a:cubicBezTo>
                  <a:pt x="1081" y="1365"/>
                  <a:pt x="1089" y="1364"/>
                  <a:pt x="1090" y="1362"/>
                </a:cubicBezTo>
                <a:cubicBezTo>
                  <a:pt x="1087" y="1364"/>
                  <a:pt x="1083" y="1366"/>
                  <a:pt x="1079" y="1368"/>
                </a:cubicBezTo>
                <a:cubicBezTo>
                  <a:pt x="1075" y="1369"/>
                  <a:pt x="1072" y="1371"/>
                  <a:pt x="1068" y="1373"/>
                </a:cubicBezTo>
                <a:cubicBezTo>
                  <a:pt x="1060" y="1376"/>
                  <a:pt x="1052" y="1379"/>
                  <a:pt x="1044" y="1382"/>
                </a:cubicBezTo>
                <a:cubicBezTo>
                  <a:pt x="1043" y="1381"/>
                  <a:pt x="1046" y="1379"/>
                  <a:pt x="1047" y="1378"/>
                </a:cubicBezTo>
                <a:cubicBezTo>
                  <a:pt x="1042" y="1378"/>
                  <a:pt x="1039" y="1382"/>
                  <a:pt x="1040" y="1383"/>
                </a:cubicBezTo>
                <a:cubicBezTo>
                  <a:pt x="1033" y="1386"/>
                  <a:pt x="1039" y="1381"/>
                  <a:pt x="1032" y="1383"/>
                </a:cubicBezTo>
                <a:cubicBezTo>
                  <a:pt x="1026" y="1386"/>
                  <a:pt x="1037" y="1383"/>
                  <a:pt x="1034" y="1385"/>
                </a:cubicBezTo>
                <a:cubicBezTo>
                  <a:pt x="1032" y="1386"/>
                  <a:pt x="1029" y="1387"/>
                  <a:pt x="1027" y="1388"/>
                </a:cubicBezTo>
                <a:cubicBezTo>
                  <a:pt x="1025" y="1389"/>
                  <a:pt x="1022" y="1390"/>
                  <a:pt x="1020" y="1391"/>
                </a:cubicBezTo>
                <a:cubicBezTo>
                  <a:pt x="1015" y="1393"/>
                  <a:pt x="1010" y="1395"/>
                  <a:pt x="1005" y="1395"/>
                </a:cubicBezTo>
                <a:cubicBezTo>
                  <a:pt x="1002" y="1399"/>
                  <a:pt x="998" y="1399"/>
                  <a:pt x="992" y="1402"/>
                </a:cubicBezTo>
                <a:cubicBezTo>
                  <a:pt x="987" y="1402"/>
                  <a:pt x="990" y="1400"/>
                  <a:pt x="986" y="1400"/>
                </a:cubicBezTo>
                <a:cubicBezTo>
                  <a:pt x="979" y="1404"/>
                  <a:pt x="972" y="1406"/>
                  <a:pt x="964" y="1408"/>
                </a:cubicBezTo>
                <a:cubicBezTo>
                  <a:pt x="962" y="1407"/>
                  <a:pt x="970" y="1405"/>
                  <a:pt x="972" y="1404"/>
                </a:cubicBezTo>
                <a:cubicBezTo>
                  <a:pt x="970" y="1404"/>
                  <a:pt x="966" y="1405"/>
                  <a:pt x="963" y="1406"/>
                </a:cubicBezTo>
                <a:cubicBezTo>
                  <a:pt x="959" y="1407"/>
                  <a:pt x="956" y="1409"/>
                  <a:pt x="952" y="1411"/>
                </a:cubicBezTo>
                <a:cubicBezTo>
                  <a:pt x="948" y="1411"/>
                  <a:pt x="953" y="1408"/>
                  <a:pt x="949" y="1409"/>
                </a:cubicBezTo>
                <a:cubicBezTo>
                  <a:pt x="952" y="1406"/>
                  <a:pt x="957" y="1406"/>
                  <a:pt x="957" y="1405"/>
                </a:cubicBezTo>
                <a:cubicBezTo>
                  <a:pt x="949" y="1406"/>
                  <a:pt x="943" y="1408"/>
                  <a:pt x="937" y="1410"/>
                </a:cubicBezTo>
                <a:cubicBezTo>
                  <a:pt x="936" y="1410"/>
                  <a:pt x="934" y="1411"/>
                  <a:pt x="933" y="1411"/>
                </a:cubicBezTo>
                <a:cubicBezTo>
                  <a:pt x="931" y="1412"/>
                  <a:pt x="930" y="1412"/>
                  <a:pt x="928" y="1413"/>
                </a:cubicBezTo>
                <a:cubicBezTo>
                  <a:pt x="925" y="1414"/>
                  <a:pt x="922" y="1415"/>
                  <a:pt x="919" y="1416"/>
                </a:cubicBezTo>
                <a:cubicBezTo>
                  <a:pt x="912" y="1416"/>
                  <a:pt x="923" y="1413"/>
                  <a:pt x="918" y="1412"/>
                </a:cubicBezTo>
                <a:cubicBezTo>
                  <a:pt x="908" y="1414"/>
                  <a:pt x="908" y="1414"/>
                  <a:pt x="908" y="1414"/>
                </a:cubicBezTo>
                <a:cubicBezTo>
                  <a:pt x="905" y="1415"/>
                  <a:pt x="902" y="1415"/>
                  <a:pt x="899" y="1416"/>
                </a:cubicBezTo>
                <a:cubicBezTo>
                  <a:pt x="892" y="1416"/>
                  <a:pt x="886" y="1417"/>
                  <a:pt x="879" y="1416"/>
                </a:cubicBezTo>
                <a:cubicBezTo>
                  <a:pt x="876" y="1418"/>
                  <a:pt x="874" y="1418"/>
                  <a:pt x="871" y="1418"/>
                </a:cubicBezTo>
                <a:cubicBezTo>
                  <a:pt x="869" y="1418"/>
                  <a:pt x="867" y="1418"/>
                  <a:pt x="865" y="1418"/>
                </a:cubicBezTo>
                <a:cubicBezTo>
                  <a:pt x="863" y="1419"/>
                  <a:pt x="867" y="1419"/>
                  <a:pt x="863" y="1420"/>
                </a:cubicBezTo>
                <a:cubicBezTo>
                  <a:pt x="858" y="1419"/>
                  <a:pt x="850" y="1420"/>
                  <a:pt x="843" y="1421"/>
                </a:cubicBezTo>
                <a:cubicBezTo>
                  <a:pt x="840" y="1422"/>
                  <a:pt x="837" y="1422"/>
                  <a:pt x="835" y="1422"/>
                </a:cubicBezTo>
                <a:cubicBezTo>
                  <a:pt x="832" y="1422"/>
                  <a:pt x="831" y="1421"/>
                  <a:pt x="830" y="1420"/>
                </a:cubicBezTo>
                <a:cubicBezTo>
                  <a:pt x="827" y="1420"/>
                  <a:pt x="822" y="1420"/>
                  <a:pt x="818" y="1420"/>
                </a:cubicBezTo>
                <a:cubicBezTo>
                  <a:pt x="814" y="1420"/>
                  <a:pt x="810" y="1421"/>
                  <a:pt x="805" y="1420"/>
                </a:cubicBezTo>
                <a:cubicBezTo>
                  <a:pt x="797" y="1420"/>
                  <a:pt x="789" y="1419"/>
                  <a:pt x="783" y="1421"/>
                </a:cubicBezTo>
                <a:cubicBezTo>
                  <a:pt x="782" y="1420"/>
                  <a:pt x="780" y="1420"/>
                  <a:pt x="778" y="1419"/>
                </a:cubicBezTo>
                <a:cubicBezTo>
                  <a:pt x="776" y="1419"/>
                  <a:pt x="774" y="1419"/>
                  <a:pt x="772" y="1419"/>
                </a:cubicBezTo>
                <a:cubicBezTo>
                  <a:pt x="768" y="1419"/>
                  <a:pt x="765" y="1418"/>
                  <a:pt x="761" y="1416"/>
                </a:cubicBezTo>
                <a:cubicBezTo>
                  <a:pt x="756" y="1418"/>
                  <a:pt x="751" y="1416"/>
                  <a:pt x="745" y="1418"/>
                </a:cubicBezTo>
                <a:cubicBezTo>
                  <a:pt x="741" y="1417"/>
                  <a:pt x="744" y="1416"/>
                  <a:pt x="741" y="1415"/>
                </a:cubicBezTo>
                <a:cubicBezTo>
                  <a:pt x="734" y="1414"/>
                  <a:pt x="727" y="1413"/>
                  <a:pt x="720" y="1412"/>
                </a:cubicBezTo>
                <a:cubicBezTo>
                  <a:pt x="717" y="1412"/>
                  <a:pt x="713" y="1412"/>
                  <a:pt x="710" y="1411"/>
                </a:cubicBezTo>
                <a:cubicBezTo>
                  <a:pt x="700" y="1409"/>
                  <a:pt x="700" y="1409"/>
                  <a:pt x="700" y="1409"/>
                </a:cubicBezTo>
                <a:cubicBezTo>
                  <a:pt x="689" y="1407"/>
                  <a:pt x="689" y="1407"/>
                  <a:pt x="689" y="1407"/>
                </a:cubicBezTo>
                <a:cubicBezTo>
                  <a:pt x="688" y="1407"/>
                  <a:pt x="686" y="1407"/>
                  <a:pt x="684" y="1406"/>
                </a:cubicBezTo>
                <a:cubicBezTo>
                  <a:pt x="679" y="1405"/>
                  <a:pt x="679" y="1405"/>
                  <a:pt x="679" y="1405"/>
                </a:cubicBezTo>
                <a:cubicBezTo>
                  <a:pt x="672" y="1403"/>
                  <a:pt x="666" y="1401"/>
                  <a:pt x="659" y="1399"/>
                </a:cubicBezTo>
                <a:cubicBezTo>
                  <a:pt x="658" y="1400"/>
                  <a:pt x="655" y="1400"/>
                  <a:pt x="660" y="1401"/>
                </a:cubicBezTo>
                <a:cubicBezTo>
                  <a:pt x="654" y="1400"/>
                  <a:pt x="649" y="1398"/>
                  <a:pt x="643" y="1396"/>
                </a:cubicBezTo>
                <a:cubicBezTo>
                  <a:pt x="638" y="1394"/>
                  <a:pt x="632" y="1392"/>
                  <a:pt x="627" y="1391"/>
                </a:cubicBezTo>
                <a:cubicBezTo>
                  <a:pt x="623" y="1389"/>
                  <a:pt x="623" y="1389"/>
                  <a:pt x="623" y="1389"/>
                </a:cubicBezTo>
                <a:cubicBezTo>
                  <a:pt x="619" y="1388"/>
                  <a:pt x="619" y="1388"/>
                  <a:pt x="619" y="1388"/>
                </a:cubicBezTo>
                <a:cubicBezTo>
                  <a:pt x="616" y="1387"/>
                  <a:pt x="613" y="1386"/>
                  <a:pt x="611" y="1385"/>
                </a:cubicBezTo>
                <a:cubicBezTo>
                  <a:pt x="605" y="1384"/>
                  <a:pt x="599" y="1382"/>
                  <a:pt x="594" y="1381"/>
                </a:cubicBezTo>
                <a:cubicBezTo>
                  <a:pt x="588" y="1380"/>
                  <a:pt x="584" y="1375"/>
                  <a:pt x="579" y="1373"/>
                </a:cubicBezTo>
                <a:cubicBezTo>
                  <a:pt x="578" y="1373"/>
                  <a:pt x="580" y="1375"/>
                  <a:pt x="578" y="1374"/>
                </a:cubicBezTo>
                <a:cubicBezTo>
                  <a:pt x="575" y="1373"/>
                  <a:pt x="572" y="1371"/>
                  <a:pt x="568" y="1369"/>
                </a:cubicBezTo>
                <a:cubicBezTo>
                  <a:pt x="566" y="1368"/>
                  <a:pt x="563" y="1368"/>
                  <a:pt x="561" y="1367"/>
                </a:cubicBezTo>
                <a:cubicBezTo>
                  <a:pt x="559" y="1366"/>
                  <a:pt x="557" y="1365"/>
                  <a:pt x="554" y="1364"/>
                </a:cubicBezTo>
                <a:cubicBezTo>
                  <a:pt x="552" y="1363"/>
                  <a:pt x="551" y="1361"/>
                  <a:pt x="549" y="1359"/>
                </a:cubicBezTo>
                <a:cubicBezTo>
                  <a:pt x="543" y="1357"/>
                  <a:pt x="537" y="1355"/>
                  <a:pt x="532" y="1353"/>
                </a:cubicBezTo>
                <a:cubicBezTo>
                  <a:pt x="526" y="1350"/>
                  <a:pt x="521" y="1347"/>
                  <a:pt x="516" y="1345"/>
                </a:cubicBezTo>
                <a:cubicBezTo>
                  <a:pt x="505" y="1339"/>
                  <a:pt x="495" y="1332"/>
                  <a:pt x="485" y="1326"/>
                </a:cubicBezTo>
                <a:cubicBezTo>
                  <a:pt x="484" y="1326"/>
                  <a:pt x="485" y="1326"/>
                  <a:pt x="483" y="1326"/>
                </a:cubicBezTo>
                <a:cubicBezTo>
                  <a:pt x="449" y="1303"/>
                  <a:pt x="414" y="1280"/>
                  <a:pt x="384" y="1251"/>
                </a:cubicBezTo>
                <a:cubicBezTo>
                  <a:pt x="383" y="1250"/>
                  <a:pt x="382" y="1250"/>
                  <a:pt x="381" y="1249"/>
                </a:cubicBezTo>
                <a:cubicBezTo>
                  <a:pt x="380" y="1248"/>
                  <a:pt x="379" y="1247"/>
                  <a:pt x="377" y="1246"/>
                </a:cubicBezTo>
                <a:cubicBezTo>
                  <a:pt x="374" y="1243"/>
                  <a:pt x="371" y="1240"/>
                  <a:pt x="367" y="1236"/>
                </a:cubicBezTo>
                <a:cubicBezTo>
                  <a:pt x="366" y="1234"/>
                  <a:pt x="364" y="1232"/>
                  <a:pt x="362" y="1231"/>
                </a:cubicBezTo>
                <a:cubicBezTo>
                  <a:pt x="361" y="1230"/>
                  <a:pt x="360" y="1229"/>
                  <a:pt x="359" y="1228"/>
                </a:cubicBezTo>
                <a:cubicBezTo>
                  <a:pt x="358" y="1227"/>
                  <a:pt x="357" y="1226"/>
                  <a:pt x="357" y="1225"/>
                </a:cubicBezTo>
                <a:cubicBezTo>
                  <a:pt x="353" y="1221"/>
                  <a:pt x="350" y="1217"/>
                  <a:pt x="347" y="1213"/>
                </a:cubicBezTo>
                <a:cubicBezTo>
                  <a:pt x="343" y="1210"/>
                  <a:pt x="340" y="1207"/>
                  <a:pt x="337" y="1204"/>
                </a:cubicBezTo>
                <a:cubicBezTo>
                  <a:pt x="334" y="1201"/>
                  <a:pt x="332" y="1198"/>
                  <a:pt x="331" y="1195"/>
                </a:cubicBezTo>
                <a:cubicBezTo>
                  <a:pt x="329" y="1194"/>
                  <a:pt x="328" y="1193"/>
                  <a:pt x="326" y="1192"/>
                </a:cubicBezTo>
                <a:cubicBezTo>
                  <a:pt x="326" y="1189"/>
                  <a:pt x="323" y="1187"/>
                  <a:pt x="320" y="1184"/>
                </a:cubicBezTo>
                <a:cubicBezTo>
                  <a:pt x="317" y="1180"/>
                  <a:pt x="314" y="1177"/>
                  <a:pt x="313" y="1173"/>
                </a:cubicBezTo>
                <a:cubicBezTo>
                  <a:pt x="309" y="1169"/>
                  <a:pt x="306" y="1165"/>
                  <a:pt x="302" y="1161"/>
                </a:cubicBezTo>
                <a:cubicBezTo>
                  <a:pt x="299" y="1156"/>
                  <a:pt x="295" y="1151"/>
                  <a:pt x="292" y="1146"/>
                </a:cubicBezTo>
                <a:cubicBezTo>
                  <a:pt x="284" y="1135"/>
                  <a:pt x="278" y="1124"/>
                  <a:pt x="271" y="1115"/>
                </a:cubicBezTo>
                <a:cubicBezTo>
                  <a:pt x="270" y="1113"/>
                  <a:pt x="270" y="1111"/>
                  <a:pt x="270" y="1110"/>
                </a:cubicBezTo>
                <a:cubicBezTo>
                  <a:pt x="265" y="1104"/>
                  <a:pt x="261" y="1097"/>
                  <a:pt x="258" y="1091"/>
                </a:cubicBezTo>
                <a:cubicBezTo>
                  <a:pt x="254" y="1084"/>
                  <a:pt x="250" y="1077"/>
                  <a:pt x="247" y="1071"/>
                </a:cubicBezTo>
                <a:cubicBezTo>
                  <a:pt x="240" y="1057"/>
                  <a:pt x="235" y="1043"/>
                  <a:pt x="227" y="1030"/>
                </a:cubicBezTo>
                <a:cubicBezTo>
                  <a:pt x="226" y="1023"/>
                  <a:pt x="223" y="1017"/>
                  <a:pt x="220" y="1011"/>
                </a:cubicBezTo>
                <a:cubicBezTo>
                  <a:pt x="219" y="1008"/>
                  <a:pt x="217" y="1005"/>
                  <a:pt x="216" y="1002"/>
                </a:cubicBezTo>
                <a:cubicBezTo>
                  <a:pt x="215" y="999"/>
                  <a:pt x="214" y="996"/>
                  <a:pt x="214" y="992"/>
                </a:cubicBezTo>
                <a:cubicBezTo>
                  <a:pt x="212" y="989"/>
                  <a:pt x="210" y="985"/>
                  <a:pt x="209" y="981"/>
                </a:cubicBezTo>
                <a:cubicBezTo>
                  <a:pt x="208" y="978"/>
                  <a:pt x="207" y="974"/>
                  <a:pt x="205" y="970"/>
                </a:cubicBezTo>
                <a:cubicBezTo>
                  <a:pt x="201" y="949"/>
                  <a:pt x="194" y="928"/>
                  <a:pt x="189" y="906"/>
                </a:cubicBezTo>
                <a:cubicBezTo>
                  <a:pt x="188" y="900"/>
                  <a:pt x="187" y="894"/>
                  <a:pt x="186" y="888"/>
                </a:cubicBezTo>
                <a:cubicBezTo>
                  <a:pt x="185" y="882"/>
                  <a:pt x="184" y="876"/>
                  <a:pt x="184" y="870"/>
                </a:cubicBezTo>
                <a:cubicBezTo>
                  <a:pt x="182" y="861"/>
                  <a:pt x="182" y="861"/>
                  <a:pt x="182" y="861"/>
                </a:cubicBezTo>
                <a:cubicBezTo>
                  <a:pt x="182" y="860"/>
                  <a:pt x="182" y="858"/>
                  <a:pt x="182" y="857"/>
                </a:cubicBezTo>
                <a:cubicBezTo>
                  <a:pt x="181" y="852"/>
                  <a:pt x="181" y="852"/>
                  <a:pt x="181" y="852"/>
                </a:cubicBezTo>
                <a:cubicBezTo>
                  <a:pt x="179" y="834"/>
                  <a:pt x="179" y="834"/>
                  <a:pt x="179" y="834"/>
                </a:cubicBezTo>
                <a:cubicBezTo>
                  <a:pt x="178" y="828"/>
                  <a:pt x="178" y="822"/>
                  <a:pt x="178" y="816"/>
                </a:cubicBezTo>
                <a:cubicBezTo>
                  <a:pt x="177" y="798"/>
                  <a:pt x="177" y="798"/>
                  <a:pt x="177" y="798"/>
                </a:cubicBezTo>
                <a:cubicBezTo>
                  <a:pt x="177" y="792"/>
                  <a:pt x="177" y="786"/>
                  <a:pt x="177" y="780"/>
                </a:cubicBezTo>
                <a:cubicBezTo>
                  <a:pt x="177" y="774"/>
                  <a:pt x="177" y="767"/>
                  <a:pt x="178" y="761"/>
                </a:cubicBezTo>
                <a:cubicBezTo>
                  <a:pt x="177" y="756"/>
                  <a:pt x="177" y="756"/>
                  <a:pt x="177" y="756"/>
                </a:cubicBezTo>
                <a:cubicBezTo>
                  <a:pt x="176" y="754"/>
                  <a:pt x="177" y="754"/>
                  <a:pt x="178" y="755"/>
                </a:cubicBezTo>
                <a:cubicBezTo>
                  <a:pt x="178" y="749"/>
                  <a:pt x="178" y="743"/>
                  <a:pt x="178" y="737"/>
                </a:cubicBezTo>
                <a:cubicBezTo>
                  <a:pt x="179" y="731"/>
                  <a:pt x="179" y="726"/>
                  <a:pt x="180" y="720"/>
                </a:cubicBezTo>
                <a:cubicBezTo>
                  <a:pt x="180" y="715"/>
                  <a:pt x="180" y="709"/>
                  <a:pt x="181" y="703"/>
                </a:cubicBezTo>
                <a:cubicBezTo>
                  <a:pt x="182" y="697"/>
                  <a:pt x="183" y="691"/>
                  <a:pt x="183" y="685"/>
                </a:cubicBezTo>
                <a:cubicBezTo>
                  <a:pt x="184" y="683"/>
                  <a:pt x="185" y="682"/>
                  <a:pt x="186" y="681"/>
                </a:cubicBezTo>
                <a:cubicBezTo>
                  <a:pt x="186" y="678"/>
                  <a:pt x="185" y="678"/>
                  <a:pt x="185" y="677"/>
                </a:cubicBezTo>
                <a:cubicBezTo>
                  <a:pt x="184" y="676"/>
                  <a:pt x="184" y="674"/>
                  <a:pt x="186" y="671"/>
                </a:cubicBezTo>
                <a:cubicBezTo>
                  <a:pt x="187" y="670"/>
                  <a:pt x="186" y="673"/>
                  <a:pt x="186" y="675"/>
                </a:cubicBezTo>
                <a:cubicBezTo>
                  <a:pt x="187" y="672"/>
                  <a:pt x="188" y="667"/>
                  <a:pt x="187" y="666"/>
                </a:cubicBezTo>
                <a:cubicBezTo>
                  <a:pt x="197" y="619"/>
                  <a:pt x="211" y="574"/>
                  <a:pt x="230" y="530"/>
                </a:cubicBezTo>
                <a:cubicBezTo>
                  <a:pt x="231" y="527"/>
                  <a:pt x="232" y="524"/>
                  <a:pt x="233" y="522"/>
                </a:cubicBezTo>
                <a:cubicBezTo>
                  <a:pt x="237" y="514"/>
                  <a:pt x="237" y="514"/>
                  <a:pt x="237" y="514"/>
                </a:cubicBezTo>
                <a:cubicBezTo>
                  <a:pt x="245" y="498"/>
                  <a:pt x="245" y="498"/>
                  <a:pt x="245" y="498"/>
                </a:cubicBezTo>
                <a:cubicBezTo>
                  <a:pt x="246" y="495"/>
                  <a:pt x="247" y="492"/>
                  <a:pt x="249" y="490"/>
                </a:cubicBezTo>
                <a:cubicBezTo>
                  <a:pt x="253" y="482"/>
                  <a:pt x="253" y="482"/>
                  <a:pt x="253" y="482"/>
                </a:cubicBezTo>
                <a:cubicBezTo>
                  <a:pt x="256" y="477"/>
                  <a:pt x="258" y="471"/>
                  <a:pt x="261" y="466"/>
                </a:cubicBezTo>
                <a:cubicBezTo>
                  <a:pt x="270" y="451"/>
                  <a:pt x="270" y="451"/>
                  <a:pt x="270" y="451"/>
                </a:cubicBezTo>
                <a:cubicBezTo>
                  <a:pt x="274" y="446"/>
                  <a:pt x="276" y="441"/>
                  <a:pt x="280" y="436"/>
                </a:cubicBezTo>
                <a:cubicBezTo>
                  <a:pt x="290" y="421"/>
                  <a:pt x="290" y="421"/>
                  <a:pt x="290" y="421"/>
                </a:cubicBezTo>
                <a:cubicBezTo>
                  <a:pt x="291" y="419"/>
                  <a:pt x="293" y="416"/>
                  <a:pt x="295" y="414"/>
                </a:cubicBezTo>
                <a:cubicBezTo>
                  <a:pt x="300" y="407"/>
                  <a:pt x="300" y="407"/>
                  <a:pt x="300" y="407"/>
                </a:cubicBezTo>
                <a:cubicBezTo>
                  <a:pt x="328" y="369"/>
                  <a:pt x="360" y="333"/>
                  <a:pt x="396" y="302"/>
                </a:cubicBezTo>
                <a:cubicBezTo>
                  <a:pt x="433" y="271"/>
                  <a:pt x="473" y="244"/>
                  <a:pt x="516" y="221"/>
                </a:cubicBezTo>
                <a:cubicBezTo>
                  <a:pt x="517" y="220"/>
                  <a:pt x="518" y="219"/>
                  <a:pt x="518" y="218"/>
                </a:cubicBezTo>
                <a:cubicBezTo>
                  <a:pt x="524" y="216"/>
                  <a:pt x="531" y="213"/>
                  <a:pt x="537" y="210"/>
                </a:cubicBezTo>
                <a:cubicBezTo>
                  <a:pt x="542" y="207"/>
                  <a:pt x="548" y="204"/>
                  <a:pt x="554" y="202"/>
                </a:cubicBezTo>
                <a:cubicBezTo>
                  <a:pt x="560" y="199"/>
                  <a:pt x="567" y="196"/>
                  <a:pt x="573" y="194"/>
                </a:cubicBezTo>
                <a:cubicBezTo>
                  <a:pt x="576" y="192"/>
                  <a:pt x="579" y="191"/>
                  <a:pt x="582" y="190"/>
                </a:cubicBezTo>
                <a:cubicBezTo>
                  <a:pt x="585" y="189"/>
                  <a:pt x="588" y="189"/>
                  <a:pt x="592" y="188"/>
                </a:cubicBezTo>
                <a:cubicBezTo>
                  <a:pt x="596" y="186"/>
                  <a:pt x="599" y="182"/>
                  <a:pt x="600" y="184"/>
                </a:cubicBezTo>
                <a:cubicBezTo>
                  <a:pt x="604" y="181"/>
                  <a:pt x="614" y="178"/>
                  <a:pt x="621" y="177"/>
                </a:cubicBezTo>
                <a:cubicBezTo>
                  <a:pt x="623" y="176"/>
                  <a:pt x="624" y="175"/>
                  <a:pt x="626" y="174"/>
                </a:cubicBezTo>
                <a:cubicBezTo>
                  <a:pt x="634" y="172"/>
                  <a:pt x="643" y="170"/>
                  <a:pt x="652" y="167"/>
                </a:cubicBezTo>
                <a:cubicBezTo>
                  <a:pt x="663" y="164"/>
                  <a:pt x="674" y="163"/>
                  <a:pt x="685" y="160"/>
                </a:cubicBezTo>
                <a:cubicBezTo>
                  <a:pt x="693" y="159"/>
                  <a:pt x="693" y="159"/>
                  <a:pt x="693" y="159"/>
                </a:cubicBezTo>
                <a:cubicBezTo>
                  <a:pt x="702" y="157"/>
                  <a:pt x="702" y="157"/>
                  <a:pt x="702" y="157"/>
                </a:cubicBezTo>
                <a:cubicBezTo>
                  <a:pt x="718" y="154"/>
                  <a:pt x="718" y="154"/>
                  <a:pt x="718" y="154"/>
                </a:cubicBezTo>
                <a:cubicBezTo>
                  <a:pt x="724" y="153"/>
                  <a:pt x="729" y="153"/>
                  <a:pt x="735" y="152"/>
                </a:cubicBezTo>
                <a:cubicBezTo>
                  <a:pt x="740" y="152"/>
                  <a:pt x="746" y="151"/>
                  <a:pt x="751" y="151"/>
                </a:cubicBezTo>
                <a:cubicBezTo>
                  <a:pt x="754" y="150"/>
                  <a:pt x="757" y="150"/>
                  <a:pt x="760" y="150"/>
                </a:cubicBezTo>
                <a:cubicBezTo>
                  <a:pt x="768" y="150"/>
                  <a:pt x="768" y="150"/>
                  <a:pt x="768" y="150"/>
                </a:cubicBezTo>
                <a:cubicBezTo>
                  <a:pt x="774" y="150"/>
                  <a:pt x="779" y="150"/>
                  <a:pt x="785" y="151"/>
                </a:cubicBezTo>
                <a:cubicBezTo>
                  <a:pt x="786" y="150"/>
                  <a:pt x="788" y="150"/>
                  <a:pt x="790" y="149"/>
                </a:cubicBezTo>
                <a:cubicBezTo>
                  <a:pt x="797" y="151"/>
                  <a:pt x="810" y="151"/>
                  <a:pt x="814" y="149"/>
                </a:cubicBezTo>
                <a:cubicBezTo>
                  <a:pt x="816" y="150"/>
                  <a:pt x="815" y="150"/>
                  <a:pt x="817" y="151"/>
                </a:cubicBezTo>
                <a:cubicBezTo>
                  <a:pt x="821" y="148"/>
                  <a:pt x="825" y="150"/>
                  <a:pt x="828" y="151"/>
                </a:cubicBezTo>
                <a:cubicBezTo>
                  <a:pt x="834" y="150"/>
                  <a:pt x="840" y="150"/>
                  <a:pt x="847" y="151"/>
                </a:cubicBezTo>
                <a:cubicBezTo>
                  <a:pt x="854" y="151"/>
                  <a:pt x="862" y="152"/>
                  <a:pt x="869" y="153"/>
                </a:cubicBezTo>
                <a:cubicBezTo>
                  <a:pt x="871" y="154"/>
                  <a:pt x="871" y="155"/>
                  <a:pt x="870" y="155"/>
                </a:cubicBezTo>
                <a:cubicBezTo>
                  <a:pt x="873" y="156"/>
                  <a:pt x="875" y="153"/>
                  <a:pt x="881" y="155"/>
                </a:cubicBezTo>
                <a:cubicBezTo>
                  <a:pt x="882" y="155"/>
                  <a:pt x="881" y="154"/>
                  <a:pt x="880" y="154"/>
                </a:cubicBezTo>
                <a:cubicBezTo>
                  <a:pt x="884" y="154"/>
                  <a:pt x="887" y="156"/>
                  <a:pt x="891" y="155"/>
                </a:cubicBezTo>
                <a:cubicBezTo>
                  <a:pt x="893" y="155"/>
                  <a:pt x="892" y="156"/>
                  <a:pt x="891" y="156"/>
                </a:cubicBezTo>
                <a:cubicBezTo>
                  <a:pt x="895" y="156"/>
                  <a:pt x="903" y="156"/>
                  <a:pt x="910" y="157"/>
                </a:cubicBezTo>
                <a:cubicBezTo>
                  <a:pt x="913" y="160"/>
                  <a:pt x="906" y="157"/>
                  <a:pt x="903" y="158"/>
                </a:cubicBezTo>
                <a:cubicBezTo>
                  <a:pt x="906" y="158"/>
                  <a:pt x="910" y="158"/>
                  <a:pt x="914" y="159"/>
                </a:cubicBezTo>
                <a:cubicBezTo>
                  <a:pt x="917" y="159"/>
                  <a:pt x="921" y="160"/>
                  <a:pt x="925" y="160"/>
                </a:cubicBezTo>
                <a:cubicBezTo>
                  <a:pt x="936" y="161"/>
                  <a:pt x="936" y="161"/>
                  <a:pt x="936" y="161"/>
                </a:cubicBezTo>
                <a:cubicBezTo>
                  <a:pt x="939" y="162"/>
                  <a:pt x="943" y="162"/>
                  <a:pt x="947" y="163"/>
                </a:cubicBezTo>
                <a:cubicBezTo>
                  <a:pt x="948" y="164"/>
                  <a:pt x="950" y="165"/>
                  <a:pt x="952" y="166"/>
                </a:cubicBezTo>
                <a:cubicBezTo>
                  <a:pt x="950" y="168"/>
                  <a:pt x="955" y="166"/>
                  <a:pt x="950" y="164"/>
                </a:cubicBezTo>
                <a:cubicBezTo>
                  <a:pt x="957" y="164"/>
                  <a:pt x="963" y="166"/>
                  <a:pt x="972" y="167"/>
                </a:cubicBezTo>
                <a:cubicBezTo>
                  <a:pt x="973" y="169"/>
                  <a:pt x="982" y="171"/>
                  <a:pt x="976" y="171"/>
                </a:cubicBezTo>
                <a:cubicBezTo>
                  <a:pt x="980" y="173"/>
                  <a:pt x="981" y="170"/>
                  <a:pt x="988" y="175"/>
                </a:cubicBezTo>
                <a:cubicBezTo>
                  <a:pt x="994" y="175"/>
                  <a:pt x="985" y="172"/>
                  <a:pt x="984" y="171"/>
                </a:cubicBezTo>
                <a:cubicBezTo>
                  <a:pt x="993" y="172"/>
                  <a:pt x="1000" y="177"/>
                  <a:pt x="1009" y="177"/>
                </a:cubicBezTo>
                <a:cubicBezTo>
                  <a:pt x="1010" y="178"/>
                  <a:pt x="1008" y="178"/>
                  <a:pt x="1006" y="178"/>
                </a:cubicBezTo>
                <a:cubicBezTo>
                  <a:pt x="1008" y="179"/>
                  <a:pt x="1011" y="179"/>
                  <a:pt x="1013" y="181"/>
                </a:cubicBezTo>
                <a:cubicBezTo>
                  <a:pt x="1011" y="178"/>
                  <a:pt x="1017" y="182"/>
                  <a:pt x="1022" y="182"/>
                </a:cubicBezTo>
                <a:cubicBezTo>
                  <a:pt x="1027" y="184"/>
                  <a:pt x="1032" y="186"/>
                  <a:pt x="1037" y="188"/>
                </a:cubicBezTo>
                <a:cubicBezTo>
                  <a:pt x="1042" y="190"/>
                  <a:pt x="1048" y="191"/>
                  <a:pt x="1053" y="193"/>
                </a:cubicBezTo>
                <a:cubicBezTo>
                  <a:pt x="1058" y="195"/>
                  <a:pt x="1063" y="196"/>
                  <a:pt x="1068" y="198"/>
                </a:cubicBezTo>
                <a:cubicBezTo>
                  <a:pt x="1073" y="200"/>
                  <a:pt x="1077" y="203"/>
                  <a:pt x="1081" y="206"/>
                </a:cubicBezTo>
                <a:cubicBezTo>
                  <a:pt x="1083" y="205"/>
                  <a:pt x="1088" y="207"/>
                  <a:pt x="1092" y="208"/>
                </a:cubicBezTo>
                <a:cubicBezTo>
                  <a:pt x="1094" y="209"/>
                  <a:pt x="1097" y="210"/>
                  <a:pt x="1099" y="211"/>
                </a:cubicBezTo>
                <a:cubicBezTo>
                  <a:pt x="1101" y="212"/>
                  <a:pt x="1103" y="213"/>
                  <a:pt x="1105" y="214"/>
                </a:cubicBezTo>
                <a:cubicBezTo>
                  <a:pt x="1104" y="215"/>
                  <a:pt x="1102" y="214"/>
                  <a:pt x="1099" y="213"/>
                </a:cubicBezTo>
                <a:cubicBezTo>
                  <a:pt x="1096" y="211"/>
                  <a:pt x="1093" y="209"/>
                  <a:pt x="1090" y="209"/>
                </a:cubicBezTo>
                <a:cubicBezTo>
                  <a:pt x="1092" y="211"/>
                  <a:pt x="1094" y="211"/>
                  <a:pt x="1095" y="213"/>
                </a:cubicBezTo>
                <a:cubicBezTo>
                  <a:pt x="1088" y="211"/>
                  <a:pt x="1081" y="210"/>
                  <a:pt x="1074" y="207"/>
                </a:cubicBezTo>
                <a:cubicBezTo>
                  <a:pt x="1075" y="206"/>
                  <a:pt x="1071" y="203"/>
                  <a:pt x="1066" y="202"/>
                </a:cubicBezTo>
                <a:cubicBezTo>
                  <a:pt x="1062" y="200"/>
                  <a:pt x="1056" y="199"/>
                  <a:pt x="1054" y="199"/>
                </a:cubicBezTo>
                <a:cubicBezTo>
                  <a:pt x="1057" y="201"/>
                  <a:pt x="1061" y="202"/>
                  <a:pt x="1064" y="204"/>
                </a:cubicBezTo>
                <a:cubicBezTo>
                  <a:pt x="1066" y="205"/>
                  <a:pt x="1068" y="206"/>
                  <a:pt x="1070" y="207"/>
                </a:cubicBezTo>
                <a:cubicBezTo>
                  <a:pt x="1073" y="208"/>
                  <a:pt x="1075" y="209"/>
                  <a:pt x="1077" y="210"/>
                </a:cubicBezTo>
                <a:cubicBezTo>
                  <a:pt x="1081" y="212"/>
                  <a:pt x="1085" y="213"/>
                  <a:pt x="1089" y="215"/>
                </a:cubicBezTo>
                <a:cubicBezTo>
                  <a:pt x="1093" y="216"/>
                  <a:pt x="1097" y="217"/>
                  <a:pt x="1101" y="218"/>
                </a:cubicBezTo>
                <a:cubicBezTo>
                  <a:pt x="1101" y="219"/>
                  <a:pt x="1098" y="218"/>
                  <a:pt x="1096" y="218"/>
                </a:cubicBezTo>
                <a:cubicBezTo>
                  <a:pt x="1103" y="221"/>
                  <a:pt x="1117" y="229"/>
                  <a:pt x="1119" y="226"/>
                </a:cubicBezTo>
                <a:cubicBezTo>
                  <a:pt x="1124" y="227"/>
                  <a:pt x="1121" y="229"/>
                  <a:pt x="1123" y="230"/>
                </a:cubicBezTo>
                <a:cubicBezTo>
                  <a:pt x="1126" y="231"/>
                  <a:pt x="1129" y="233"/>
                  <a:pt x="1132" y="234"/>
                </a:cubicBezTo>
                <a:cubicBezTo>
                  <a:pt x="1135" y="235"/>
                  <a:pt x="1138" y="237"/>
                  <a:pt x="1140" y="238"/>
                </a:cubicBezTo>
                <a:cubicBezTo>
                  <a:pt x="1143" y="239"/>
                  <a:pt x="1146" y="241"/>
                  <a:pt x="1149" y="242"/>
                </a:cubicBezTo>
                <a:cubicBezTo>
                  <a:pt x="1152" y="243"/>
                  <a:pt x="1155" y="245"/>
                  <a:pt x="1159" y="246"/>
                </a:cubicBezTo>
                <a:cubicBezTo>
                  <a:pt x="1167" y="252"/>
                  <a:pt x="1174" y="257"/>
                  <a:pt x="1182" y="262"/>
                </a:cubicBezTo>
                <a:cubicBezTo>
                  <a:pt x="1190" y="268"/>
                  <a:pt x="1198" y="273"/>
                  <a:pt x="1207" y="277"/>
                </a:cubicBezTo>
                <a:cubicBezTo>
                  <a:pt x="1210" y="279"/>
                  <a:pt x="1212" y="281"/>
                  <a:pt x="1215" y="283"/>
                </a:cubicBezTo>
                <a:cubicBezTo>
                  <a:pt x="1217" y="285"/>
                  <a:pt x="1220" y="287"/>
                  <a:pt x="1223" y="289"/>
                </a:cubicBezTo>
                <a:cubicBezTo>
                  <a:pt x="1229" y="293"/>
                  <a:pt x="1234" y="296"/>
                  <a:pt x="1238" y="298"/>
                </a:cubicBezTo>
                <a:cubicBezTo>
                  <a:pt x="1242" y="302"/>
                  <a:pt x="1247" y="307"/>
                  <a:pt x="1253" y="312"/>
                </a:cubicBezTo>
                <a:cubicBezTo>
                  <a:pt x="1257" y="314"/>
                  <a:pt x="1260" y="317"/>
                  <a:pt x="1263" y="319"/>
                </a:cubicBezTo>
                <a:cubicBezTo>
                  <a:pt x="1266" y="322"/>
                  <a:pt x="1270" y="325"/>
                  <a:pt x="1273" y="328"/>
                </a:cubicBezTo>
                <a:cubicBezTo>
                  <a:pt x="1276" y="331"/>
                  <a:pt x="1280" y="334"/>
                  <a:pt x="1283" y="337"/>
                </a:cubicBezTo>
                <a:cubicBezTo>
                  <a:pt x="1285" y="339"/>
                  <a:pt x="1285" y="339"/>
                  <a:pt x="1285" y="339"/>
                </a:cubicBezTo>
                <a:cubicBezTo>
                  <a:pt x="1288" y="341"/>
                  <a:pt x="1288" y="341"/>
                  <a:pt x="1288" y="341"/>
                </a:cubicBezTo>
                <a:cubicBezTo>
                  <a:pt x="1289" y="343"/>
                  <a:pt x="1291" y="345"/>
                  <a:pt x="1292" y="346"/>
                </a:cubicBezTo>
                <a:cubicBezTo>
                  <a:pt x="1295" y="350"/>
                  <a:pt x="1298" y="353"/>
                  <a:pt x="1300" y="356"/>
                </a:cubicBezTo>
                <a:cubicBezTo>
                  <a:pt x="1303" y="360"/>
                  <a:pt x="1305" y="363"/>
                  <a:pt x="1307" y="367"/>
                </a:cubicBezTo>
                <a:cubicBezTo>
                  <a:pt x="1307" y="357"/>
                  <a:pt x="1321" y="380"/>
                  <a:pt x="1324" y="376"/>
                </a:cubicBezTo>
                <a:cubicBezTo>
                  <a:pt x="1326" y="378"/>
                  <a:pt x="1329" y="380"/>
                  <a:pt x="1332" y="383"/>
                </a:cubicBezTo>
                <a:cubicBezTo>
                  <a:pt x="1334" y="385"/>
                  <a:pt x="1337" y="388"/>
                  <a:pt x="1337" y="391"/>
                </a:cubicBezTo>
                <a:cubicBezTo>
                  <a:pt x="1342" y="396"/>
                  <a:pt x="1347" y="401"/>
                  <a:pt x="1351" y="406"/>
                </a:cubicBezTo>
                <a:cubicBezTo>
                  <a:pt x="1356" y="411"/>
                  <a:pt x="1359" y="417"/>
                  <a:pt x="1363" y="423"/>
                </a:cubicBezTo>
                <a:cubicBezTo>
                  <a:pt x="1365" y="425"/>
                  <a:pt x="1367" y="428"/>
                  <a:pt x="1369" y="431"/>
                </a:cubicBezTo>
                <a:cubicBezTo>
                  <a:pt x="1369" y="433"/>
                  <a:pt x="1370" y="434"/>
                  <a:pt x="1371" y="435"/>
                </a:cubicBezTo>
                <a:cubicBezTo>
                  <a:pt x="1373" y="440"/>
                  <a:pt x="1373" y="440"/>
                  <a:pt x="1373" y="440"/>
                </a:cubicBezTo>
                <a:cubicBezTo>
                  <a:pt x="1376" y="446"/>
                  <a:pt x="1379" y="452"/>
                  <a:pt x="1381" y="458"/>
                </a:cubicBezTo>
                <a:cubicBezTo>
                  <a:pt x="1384" y="460"/>
                  <a:pt x="1387" y="463"/>
                  <a:pt x="1388" y="461"/>
                </a:cubicBezTo>
                <a:cubicBezTo>
                  <a:pt x="1390" y="465"/>
                  <a:pt x="1391" y="469"/>
                  <a:pt x="1392" y="473"/>
                </a:cubicBezTo>
                <a:cubicBezTo>
                  <a:pt x="1395" y="476"/>
                  <a:pt x="1396" y="479"/>
                  <a:pt x="1398" y="483"/>
                </a:cubicBezTo>
                <a:cubicBezTo>
                  <a:pt x="1401" y="483"/>
                  <a:pt x="1402" y="487"/>
                  <a:pt x="1405" y="488"/>
                </a:cubicBezTo>
                <a:cubicBezTo>
                  <a:pt x="1405" y="486"/>
                  <a:pt x="1402" y="484"/>
                  <a:pt x="1402" y="482"/>
                </a:cubicBezTo>
                <a:cubicBezTo>
                  <a:pt x="1407" y="488"/>
                  <a:pt x="1413" y="498"/>
                  <a:pt x="1417" y="509"/>
                </a:cubicBezTo>
                <a:cubicBezTo>
                  <a:pt x="1418" y="512"/>
                  <a:pt x="1420" y="515"/>
                  <a:pt x="1421" y="517"/>
                </a:cubicBezTo>
                <a:cubicBezTo>
                  <a:pt x="1422" y="520"/>
                  <a:pt x="1422" y="523"/>
                  <a:pt x="1423" y="526"/>
                </a:cubicBezTo>
                <a:cubicBezTo>
                  <a:pt x="1425" y="531"/>
                  <a:pt x="1426" y="537"/>
                  <a:pt x="1427" y="542"/>
                </a:cubicBezTo>
                <a:cubicBezTo>
                  <a:pt x="1429" y="542"/>
                  <a:pt x="1431" y="544"/>
                  <a:pt x="1433" y="547"/>
                </a:cubicBezTo>
                <a:cubicBezTo>
                  <a:pt x="1434" y="550"/>
                  <a:pt x="1435" y="554"/>
                  <a:pt x="1436" y="558"/>
                </a:cubicBezTo>
                <a:cubicBezTo>
                  <a:pt x="1439" y="561"/>
                  <a:pt x="1442" y="565"/>
                  <a:pt x="1445" y="569"/>
                </a:cubicBezTo>
                <a:cubicBezTo>
                  <a:pt x="1447" y="573"/>
                  <a:pt x="1450" y="577"/>
                  <a:pt x="1452" y="582"/>
                </a:cubicBezTo>
                <a:cubicBezTo>
                  <a:pt x="1457" y="591"/>
                  <a:pt x="1461" y="601"/>
                  <a:pt x="1465" y="611"/>
                </a:cubicBezTo>
                <a:cubicBezTo>
                  <a:pt x="1465" y="613"/>
                  <a:pt x="1464" y="616"/>
                  <a:pt x="1464" y="619"/>
                </a:cubicBezTo>
                <a:cubicBezTo>
                  <a:pt x="1466" y="616"/>
                  <a:pt x="1469" y="629"/>
                  <a:pt x="1472" y="635"/>
                </a:cubicBezTo>
                <a:cubicBezTo>
                  <a:pt x="1471" y="635"/>
                  <a:pt x="1471" y="636"/>
                  <a:pt x="1470" y="635"/>
                </a:cubicBezTo>
                <a:cubicBezTo>
                  <a:pt x="1471" y="637"/>
                  <a:pt x="1471" y="639"/>
                  <a:pt x="1472" y="642"/>
                </a:cubicBezTo>
                <a:cubicBezTo>
                  <a:pt x="1473" y="644"/>
                  <a:pt x="1473" y="646"/>
                  <a:pt x="1474" y="648"/>
                </a:cubicBezTo>
                <a:cubicBezTo>
                  <a:pt x="1475" y="653"/>
                  <a:pt x="1476" y="657"/>
                  <a:pt x="1477" y="661"/>
                </a:cubicBezTo>
                <a:cubicBezTo>
                  <a:pt x="1478" y="666"/>
                  <a:pt x="1480" y="670"/>
                  <a:pt x="1481" y="674"/>
                </a:cubicBezTo>
                <a:cubicBezTo>
                  <a:pt x="1482" y="678"/>
                  <a:pt x="1483" y="681"/>
                  <a:pt x="1485" y="685"/>
                </a:cubicBezTo>
                <a:cubicBezTo>
                  <a:pt x="1487" y="695"/>
                  <a:pt x="1489" y="706"/>
                  <a:pt x="1491" y="718"/>
                </a:cubicBezTo>
                <a:cubicBezTo>
                  <a:pt x="1493" y="729"/>
                  <a:pt x="1496" y="739"/>
                  <a:pt x="1498" y="747"/>
                </a:cubicBezTo>
                <a:cubicBezTo>
                  <a:pt x="1498" y="754"/>
                  <a:pt x="1500" y="764"/>
                  <a:pt x="1501" y="773"/>
                </a:cubicBezTo>
                <a:cubicBezTo>
                  <a:pt x="1503" y="783"/>
                  <a:pt x="1504" y="792"/>
                  <a:pt x="1505" y="798"/>
                </a:cubicBezTo>
                <a:cubicBezTo>
                  <a:pt x="1507" y="807"/>
                  <a:pt x="1508" y="816"/>
                  <a:pt x="1509" y="825"/>
                </a:cubicBezTo>
                <a:cubicBezTo>
                  <a:pt x="1509" y="829"/>
                  <a:pt x="1510" y="833"/>
                  <a:pt x="1511" y="837"/>
                </a:cubicBezTo>
                <a:cubicBezTo>
                  <a:pt x="1511" y="839"/>
                  <a:pt x="1511" y="841"/>
                  <a:pt x="1512" y="843"/>
                </a:cubicBezTo>
                <a:cubicBezTo>
                  <a:pt x="1512" y="845"/>
                  <a:pt x="1512" y="846"/>
                  <a:pt x="1513" y="848"/>
                </a:cubicBezTo>
                <a:cubicBezTo>
                  <a:pt x="1513" y="843"/>
                  <a:pt x="1515" y="843"/>
                  <a:pt x="1516" y="841"/>
                </a:cubicBezTo>
                <a:cubicBezTo>
                  <a:pt x="1517" y="845"/>
                  <a:pt x="1515" y="848"/>
                  <a:pt x="1516" y="852"/>
                </a:cubicBezTo>
                <a:cubicBezTo>
                  <a:pt x="1517" y="849"/>
                  <a:pt x="1517" y="846"/>
                  <a:pt x="1517" y="844"/>
                </a:cubicBezTo>
                <a:cubicBezTo>
                  <a:pt x="1518" y="842"/>
                  <a:pt x="1518" y="840"/>
                  <a:pt x="1519" y="839"/>
                </a:cubicBezTo>
                <a:cubicBezTo>
                  <a:pt x="1516" y="832"/>
                  <a:pt x="1521" y="820"/>
                  <a:pt x="1518" y="818"/>
                </a:cubicBezTo>
                <a:cubicBezTo>
                  <a:pt x="1517" y="814"/>
                  <a:pt x="1520" y="812"/>
                  <a:pt x="1521" y="809"/>
                </a:cubicBezTo>
                <a:cubicBezTo>
                  <a:pt x="1520" y="800"/>
                  <a:pt x="1520" y="791"/>
                  <a:pt x="1520" y="782"/>
                </a:cubicBezTo>
                <a:cubicBezTo>
                  <a:pt x="1522" y="791"/>
                  <a:pt x="1522" y="794"/>
                  <a:pt x="1525" y="805"/>
                </a:cubicBezTo>
                <a:cubicBezTo>
                  <a:pt x="1525" y="797"/>
                  <a:pt x="1525" y="788"/>
                  <a:pt x="1525" y="779"/>
                </a:cubicBezTo>
                <a:cubicBezTo>
                  <a:pt x="1525" y="776"/>
                  <a:pt x="1525" y="774"/>
                  <a:pt x="1525" y="772"/>
                </a:cubicBezTo>
                <a:cubicBezTo>
                  <a:pt x="1524" y="769"/>
                  <a:pt x="1524" y="767"/>
                  <a:pt x="1524" y="764"/>
                </a:cubicBezTo>
                <a:cubicBezTo>
                  <a:pt x="1524" y="760"/>
                  <a:pt x="1523" y="755"/>
                  <a:pt x="1523" y="750"/>
                </a:cubicBezTo>
                <a:cubicBezTo>
                  <a:pt x="1522" y="745"/>
                  <a:pt x="1522" y="740"/>
                  <a:pt x="1521" y="735"/>
                </a:cubicBezTo>
                <a:cubicBezTo>
                  <a:pt x="1520" y="730"/>
                  <a:pt x="1520" y="725"/>
                  <a:pt x="1519" y="720"/>
                </a:cubicBezTo>
                <a:cubicBezTo>
                  <a:pt x="1518" y="715"/>
                  <a:pt x="1517" y="710"/>
                  <a:pt x="1516" y="705"/>
                </a:cubicBezTo>
                <a:cubicBezTo>
                  <a:pt x="1515" y="700"/>
                  <a:pt x="1513" y="695"/>
                  <a:pt x="1512" y="691"/>
                </a:cubicBezTo>
                <a:cubicBezTo>
                  <a:pt x="1511" y="687"/>
                  <a:pt x="1511" y="684"/>
                  <a:pt x="1512" y="680"/>
                </a:cubicBezTo>
                <a:cubicBezTo>
                  <a:pt x="1511" y="680"/>
                  <a:pt x="1510" y="680"/>
                  <a:pt x="1510" y="681"/>
                </a:cubicBezTo>
                <a:cubicBezTo>
                  <a:pt x="1509" y="677"/>
                  <a:pt x="1508" y="673"/>
                  <a:pt x="1507" y="669"/>
                </a:cubicBezTo>
                <a:cubicBezTo>
                  <a:pt x="1510" y="663"/>
                  <a:pt x="1501" y="648"/>
                  <a:pt x="1497" y="641"/>
                </a:cubicBezTo>
                <a:cubicBezTo>
                  <a:pt x="1497" y="637"/>
                  <a:pt x="1500" y="643"/>
                  <a:pt x="1502" y="646"/>
                </a:cubicBezTo>
                <a:cubicBezTo>
                  <a:pt x="1501" y="643"/>
                  <a:pt x="1501" y="637"/>
                  <a:pt x="1502" y="637"/>
                </a:cubicBezTo>
                <a:cubicBezTo>
                  <a:pt x="1505" y="643"/>
                  <a:pt x="1504" y="645"/>
                  <a:pt x="1507" y="649"/>
                </a:cubicBezTo>
                <a:cubicBezTo>
                  <a:pt x="1508" y="646"/>
                  <a:pt x="1503" y="643"/>
                  <a:pt x="1505" y="640"/>
                </a:cubicBezTo>
                <a:cubicBezTo>
                  <a:pt x="1503" y="635"/>
                  <a:pt x="1503" y="638"/>
                  <a:pt x="1502" y="634"/>
                </a:cubicBezTo>
                <a:cubicBezTo>
                  <a:pt x="1501" y="633"/>
                  <a:pt x="1500" y="631"/>
                  <a:pt x="1500" y="629"/>
                </a:cubicBezTo>
                <a:cubicBezTo>
                  <a:pt x="1502" y="629"/>
                  <a:pt x="1505" y="634"/>
                  <a:pt x="1506" y="634"/>
                </a:cubicBezTo>
                <a:cubicBezTo>
                  <a:pt x="1506" y="635"/>
                  <a:pt x="1506" y="637"/>
                  <a:pt x="1507" y="638"/>
                </a:cubicBezTo>
                <a:cubicBezTo>
                  <a:pt x="1504" y="635"/>
                  <a:pt x="1508" y="647"/>
                  <a:pt x="1509" y="652"/>
                </a:cubicBezTo>
                <a:cubicBezTo>
                  <a:pt x="1509" y="654"/>
                  <a:pt x="1508" y="653"/>
                  <a:pt x="1508" y="656"/>
                </a:cubicBezTo>
                <a:cubicBezTo>
                  <a:pt x="1510" y="662"/>
                  <a:pt x="1512" y="665"/>
                  <a:pt x="1514" y="668"/>
                </a:cubicBezTo>
                <a:cubicBezTo>
                  <a:pt x="1515" y="671"/>
                  <a:pt x="1517" y="675"/>
                  <a:pt x="1518" y="680"/>
                </a:cubicBezTo>
                <a:cubicBezTo>
                  <a:pt x="1517" y="681"/>
                  <a:pt x="1514" y="671"/>
                  <a:pt x="1512" y="668"/>
                </a:cubicBezTo>
                <a:cubicBezTo>
                  <a:pt x="1513" y="673"/>
                  <a:pt x="1515" y="683"/>
                  <a:pt x="1517" y="680"/>
                </a:cubicBezTo>
                <a:cubicBezTo>
                  <a:pt x="1517" y="687"/>
                  <a:pt x="1518" y="693"/>
                  <a:pt x="1520" y="700"/>
                </a:cubicBezTo>
                <a:cubicBezTo>
                  <a:pt x="1522" y="707"/>
                  <a:pt x="1524" y="713"/>
                  <a:pt x="1525" y="720"/>
                </a:cubicBezTo>
                <a:cubicBezTo>
                  <a:pt x="1526" y="716"/>
                  <a:pt x="1525" y="712"/>
                  <a:pt x="1524" y="708"/>
                </a:cubicBezTo>
                <a:cubicBezTo>
                  <a:pt x="1523" y="706"/>
                  <a:pt x="1522" y="703"/>
                  <a:pt x="1522" y="701"/>
                </a:cubicBezTo>
                <a:cubicBezTo>
                  <a:pt x="1521" y="699"/>
                  <a:pt x="1520" y="697"/>
                  <a:pt x="1520" y="695"/>
                </a:cubicBezTo>
                <a:cubicBezTo>
                  <a:pt x="1521" y="696"/>
                  <a:pt x="1522" y="698"/>
                  <a:pt x="1523" y="701"/>
                </a:cubicBezTo>
                <a:cubicBezTo>
                  <a:pt x="1524" y="703"/>
                  <a:pt x="1525" y="706"/>
                  <a:pt x="1525" y="709"/>
                </a:cubicBezTo>
                <a:cubicBezTo>
                  <a:pt x="1526" y="715"/>
                  <a:pt x="1527" y="721"/>
                  <a:pt x="1526" y="726"/>
                </a:cubicBezTo>
                <a:cubicBezTo>
                  <a:pt x="1529" y="736"/>
                  <a:pt x="1531" y="747"/>
                  <a:pt x="1530" y="758"/>
                </a:cubicBezTo>
                <a:cubicBezTo>
                  <a:pt x="1531" y="762"/>
                  <a:pt x="1532" y="766"/>
                  <a:pt x="1532" y="770"/>
                </a:cubicBezTo>
                <a:cubicBezTo>
                  <a:pt x="1533" y="774"/>
                  <a:pt x="1533" y="779"/>
                  <a:pt x="1534" y="783"/>
                </a:cubicBezTo>
                <a:cubicBezTo>
                  <a:pt x="1534" y="791"/>
                  <a:pt x="1535" y="800"/>
                  <a:pt x="1535" y="808"/>
                </a:cubicBezTo>
                <a:cubicBezTo>
                  <a:pt x="1535" y="816"/>
                  <a:pt x="1535" y="825"/>
                  <a:pt x="1535" y="833"/>
                </a:cubicBezTo>
                <a:cubicBezTo>
                  <a:pt x="1535" y="837"/>
                  <a:pt x="1535" y="841"/>
                  <a:pt x="1535" y="846"/>
                </a:cubicBezTo>
                <a:cubicBezTo>
                  <a:pt x="1535" y="850"/>
                  <a:pt x="1535" y="854"/>
                  <a:pt x="1535" y="858"/>
                </a:cubicBezTo>
                <a:cubicBezTo>
                  <a:pt x="1537" y="855"/>
                  <a:pt x="1537" y="851"/>
                  <a:pt x="1538" y="848"/>
                </a:cubicBezTo>
                <a:cubicBezTo>
                  <a:pt x="1539" y="844"/>
                  <a:pt x="1539" y="840"/>
                  <a:pt x="1541" y="837"/>
                </a:cubicBezTo>
                <a:cubicBezTo>
                  <a:pt x="1540" y="829"/>
                  <a:pt x="1541" y="821"/>
                  <a:pt x="1544" y="813"/>
                </a:cubicBezTo>
                <a:cubicBezTo>
                  <a:pt x="1543" y="810"/>
                  <a:pt x="1543" y="812"/>
                  <a:pt x="1542" y="810"/>
                </a:cubicBezTo>
                <a:cubicBezTo>
                  <a:pt x="1545" y="804"/>
                  <a:pt x="1543" y="798"/>
                  <a:pt x="1544" y="792"/>
                </a:cubicBezTo>
                <a:cubicBezTo>
                  <a:pt x="1545" y="789"/>
                  <a:pt x="1546" y="793"/>
                  <a:pt x="1547" y="797"/>
                </a:cubicBezTo>
                <a:cubicBezTo>
                  <a:pt x="1548" y="789"/>
                  <a:pt x="1547" y="781"/>
                  <a:pt x="1547" y="774"/>
                </a:cubicBezTo>
                <a:cubicBezTo>
                  <a:pt x="1548" y="768"/>
                  <a:pt x="1549" y="777"/>
                  <a:pt x="1550" y="773"/>
                </a:cubicBezTo>
                <a:cubicBezTo>
                  <a:pt x="1551" y="762"/>
                  <a:pt x="1547" y="756"/>
                  <a:pt x="1546" y="743"/>
                </a:cubicBezTo>
                <a:cubicBezTo>
                  <a:pt x="1548" y="739"/>
                  <a:pt x="1551" y="754"/>
                  <a:pt x="1552" y="759"/>
                </a:cubicBezTo>
                <a:cubicBezTo>
                  <a:pt x="1552" y="757"/>
                  <a:pt x="1553" y="754"/>
                  <a:pt x="1553" y="752"/>
                </a:cubicBezTo>
                <a:cubicBezTo>
                  <a:pt x="1553" y="751"/>
                  <a:pt x="1552" y="753"/>
                  <a:pt x="1552" y="753"/>
                </a:cubicBezTo>
                <a:cubicBezTo>
                  <a:pt x="1551" y="748"/>
                  <a:pt x="1552" y="744"/>
                  <a:pt x="1550" y="742"/>
                </a:cubicBezTo>
                <a:cubicBezTo>
                  <a:pt x="1551" y="739"/>
                  <a:pt x="1551" y="741"/>
                  <a:pt x="1552" y="738"/>
                </a:cubicBezTo>
                <a:cubicBezTo>
                  <a:pt x="1550" y="728"/>
                  <a:pt x="1549" y="719"/>
                  <a:pt x="1549" y="709"/>
                </a:cubicBezTo>
                <a:cubicBezTo>
                  <a:pt x="1548" y="706"/>
                  <a:pt x="1547" y="706"/>
                  <a:pt x="1546" y="709"/>
                </a:cubicBezTo>
                <a:cubicBezTo>
                  <a:pt x="1544" y="706"/>
                  <a:pt x="1544" y="703"/>
                  <a:pt x="1543" y="700"/>
                </a:cubicBezTo>
                <a:cubicBezTo>
                  <a:pt x="1545" y="697"/>
                  <a:pt x="1546" y="696"/>
                  <a:pt x="1548" y="695"/>
                </a:cubicBezTo>
                <a:cubicBezTo>
                  <a:pt x="1548" y="698"/>
                  <a:pt x="1549" y="701"/>
                  <a:pt x="1550" y="704"/>
                </a:cubicBezTo>
                <a:cubicBezTo>
                  <a:pt x="1550" y="707"/>
                  <a:pt x="1551" y="711"/>
                  <a:pt x="1552" y="714"/>
                </a:cubicBezTo>
                <a:cubicBezTo>
                  <a:pt x="1554" y="720"/>
                  <a:pt x="1556" y="725"/>
                  <a:pt x="1558" y="727"/>
                </a:cubicBezTo>
                <a:cubicBezTo>
                  <a:pt x="1559" y="734"/>
                  <a:pt x="1559" y="734"/>
                  <a:pt x="1559" y="734"/>
                </a:cubicBezTo>
                <a:cubicBezTo>
                  <a:pt x="1559" y="736"/>
                  <a:pt x="1559" y="738"/>
                  <a:pt x="1559" y="740"/>
                </a:cubicBezTo>
                <a:cubicBezTo>
                  <a:pt x="1560" y="745"/>
                  <a:pt x="1560" y="749"/>
                  <a:pt x="1561" y="754"/>
                </a:cubicBezTo>
                <a:cubicBezTo>
                  <a:pt x="1561" y="763"/>
                  <a:pt x="1562" y="772"/>
                  <a:pt x="1561" y="780"/>
                </a:cubicBezTo>
                <a:cubicBezTo>
                  <a:pt x="1564" y="776"/>
                  <a:pt x="1563" y="789"/>
                  <a:pt x="1562" y="797"/>
                </a:cubicBezTo>
                <a:cubicBezTo>
                  <a:pt x="1561" y="799"/>
                  <a:pt x="1563" y="789"/>
                  <a:pt x="1561" y="786"/>
                </a:cubicBezTo>
                <a:cubicBezTo>
                  <a:pt x="1559" y="794"/>
                  <a:pt x="1563" y="802"/>
                  <a:pt x="1563" y="810"/>
                </a:cubicBezTo>
                <a:cubicBezTo>
                  <a:pt x="1562" y="815"/>
                  <a:pt x="1561" y="806"/>
                  <a:pt x="1561" y="814"/>
                </a:cubicBezTo>
                <a:cubicBezTo>
                  <a:pt x="1564" y="816"/>
                  <a:pt x="1563" y="836"/>
                  <a:pt x="1561" y="846"/>
                </a:cubicBezTo>
                <a:cubicBezTo>
                  <a:pt x="1563" y="855"/>
                  <a:pt x="1561" y="865"/>
                  <a:pt x="1560" y="877"/>
                </a:cubicBezTo>
                <a:cubicBezTo>
                  <a:pt x="1563" y="879"/>
                  <a:pt x="1562" y="867"/>
                  <a:pt x="1563" y="863"/>
                </a:cubicBezTo>
                <a:cubicBezTo>
                  <a:pt x="1563" y="868"/>
                  <a:pt x="1564" y="877"/>
                  <a:pt x="1563" y="887"/>
                </a:cubicBezTo>
                <a:cubicBezTo>
                  <a:pt x="1562" y="897"/>
                  <a:pt x="1560" y="907"/>
                  <a:pt x="1558" y="916"/>
                </a:cubicBezTo>
                <a:cubicBezTo>
                  <a:pt x="1559" y="922"/>
                  <a:pt x="1556" y="936"/>
                  <a:pt x="1553" y="948"/>
                </a:cubicBezTo>
                <a:cubicBezTo>
                  <a:pt x="1552" y="954"/>
                  <a:pt x="1552" y="960"/>
                  <a:pt x="1551" y="965"/>
                </a:cubicBezTo>
                <a:cubicBezTo>
                  <a:pt x="1551" y="970"/>
                  <a:pt x="1551" y="973"/>
                  <a:pt x="1552" y="974"/>
                </a:cubicBezTo>
                <a:cubicBezTo>
                  <a:pt x="1549" y="985"/>
                  <a:pt x="1551" y="990"/>
                  <a:pt x="1548" y="998"/>
                </a:cubicBezTo>
                <a:cubicBezTo>
                  <a:pt x="1546" y="998"/>
                  <a:pt x="1548" y="992"/>
                  <a:pt x="1546" y="992"/>
                </a:cubicBezTo>
                <a:cubicBezTo>
                  <a:pt x="1546" y="995"/>
                  <a:pt x="1545" y="998"/>
                  <a:pt x="1545" y="1001"/>
                </a:cubicBezTo>
                <a:cubicBezTo>
                  <a:pt x="1544" y="1004"/>
                  <a:pt x="1544" y="1007"/>
                  <a:pt x="1544" y="1010"/>
                </a:cubicBezTo>
                <a:cubicBezTo>
                  <a:pt x="1543" y="1015"/>
                  <a:pt x="1542" y="1021"/>
                  <a:pt x="1542" y="1025"/>
                </a:cubicBezTo>
                <a:cubicBezTo>
                  <a:pt x="1541" y="1035"/>
                  <a:pt x="1541" y="1042"/>
                  <a:pt x="1544" y="1044"/>
                </a:cubicBezTo>
                <a:cubicBezTo>
                  <a:pt x="1546" y="1039"/>
                  <a:pt x="1551" y="1030"/>
                  <a:pt x="1552" y="1033"/>
                </a:cubicBezTo>
                <a:cubicBezTo>
                  <a:pt x="1555" y="1027"/>
                  <a:pt x="1558" y="1019"/>
                  <a:pt x="1560" y="1013"/>
                </a:cubicBezTo>
                <a:cubicBezTo>
                  <a:pt x="1563" y="1006"/>
                  <a:pt x="1566" y="1001"/>
                  <a:pt x="1569" y="1000"/>
                </a:cubicBezTo>
                <a:cubicBezTo>
                  <a:pt x="1568" y="993"/>
                  <a:pt x="1572" y="983"/>
                  <a:pt x="1570" y="981"/>
                </a:cubicBezTo>
                <a:cubicBezTo>
                  <a:pt x="1569" y="982"/>
                  <a:pt x="1569" y="985"/>
                  <a:pt x="1569" y="987"/>
                </a:cubicBezTo>
                <a:cubicBezTo>
                  <a:pt x="1567" y="989"/>
                  <a:pt x="1568" y="986"/>
                  <a:pt x="1568" y="982"/>
                </a:cubicBezTo>
                <a:cubicBezTo>
                  <a:pt x="1571" y="978"/>
                  <a:pt x="1572" y="975"/>
                  <a:pt x="1573" y="971"/>
                </a:cubicBezTo>
                <a:cubicBezTo>
                  <a:pt x="1575" y="967"/>
                  <a:pt x="1576" y="969"/>
                  <a:pt x="1575" y="973"/>
                </a:cubicBezTo>
                <a:cubicBezTo>
                  <a:pt x="1576" y="971"/>
                  <a:pt x="1577" y="970"/>
                  <a:pt x="1577" y="968"/>
                </a:cubicBezTo>
                <a:cubicBezTo>
                  <a:pt x="1577" y="967"/>
                  <a:pt x="1577" y="966"/>
                  <a:pt x="1576" y="965"/>
                </a:cubicBezTo>
                <a:cubicBezTo>
                  <a:pt x="1579" y="961"/>
                  <a:pt x="1580" y="954"/>
                  <a:pt x="1582" y="945"/>
                </a:cubicBezTo>
                <a:cubicBezTo>
                  <a:pt x="1583" y="937"/>
                  <a:pt x="1584" y="928"/>
                  <a:pt x="1584" y="921"/>
                </a:cubicBezTo>
                <a:cubicBezTo>
                  <a:pt x="1587" y="913"/>
                  <a:pt x="1588" y="904"/>
                  <a:pt x="1588" y="895"/>
                </a:cubicBezTo>
                <a:cubicBezTo>
                  <a:pt x="1588" y="893"/>
                  <a:pt x="1588" y="891"/>
                  <a:pt x="1588" y="889"/>
                </a:cubicBezTo>
                <a:cubicBezTo>
                  <a:pt x="1588" y="886"/>
                  <a:pt x="1588" y="884"/>
                  <a:pt x="1588" y="882"/>
                </a:cubicBezTo>
                <a:cubicBezTo>
                  <a:pt x="1588" y="877"/>
                  <a:pt x="1587" y="873"/>
                  <a:pt x="1587" y="868"/>
                </a:cubicBezTo>
                <a:cubicBezTo>
                  <a:pt x="1587" y="867"/>
                  <a:pt x="1588" y="866"/>
                  <a:pt x="1588" y="866"/>
                </a:cubicBezTo>
                <a:cubicBezTo>
                  <a:pt x="1592" y="873"/>
                  <a:pt x="1590" y="890"/>
                  <a:pt x="1591" y="899"/>
                </a:cubicBezTo>
                <a:cubicBezTo>
                  <a:pt x="1593" y="897"/>
                  <a:pt x="1593" y="893"/>
                  <a:pt x="1595" y="891"/>
                </a:cubicBezTo>
                <a:cubicBezTo>
                  <a:pt x="1594" y="877"/>
                  <a:pt x="1594" y="867"/>
                  <a:pt x="1595" y="856"/>
                </a:cubicBezTo>
                <a:cubicBezTo>
                  <a:pt x="1595" y="854"/>
                  <a:pt x="1595" y="851"/>
                  <a:pt x="1595" y="849"/>
                </a:cubicBezTo>
                <a:cubicBezTo>
                  <a:pt x="1595" y="846"/>
                  <a:pt x="1595" y="843"/>
                  <a:pt x="1595" y="840"/>
                </a:cubicBezTo>
                <a:cubicBezTo>
                  <a:pt x="1595" y="835"/>
                  <a:pt x="1595" y="829"/>
                  <a:pt x="1595" y="823"/>
                </a:cubicBezTo>
                <a:cubicBezTo>
                  <a:pt x="1595" y="822"/>
                  <a:pt x="1596" y="823"/>
                  <a:pt x="1596" y="821"/>
                </a:cubicBezTo>
                <a:cubicBezTo>
                  <a:pt x="1596" y="831"/>
                  <a:pt x="1597" y="845"/>
                  <a:pt x="1599" y="850"/>
                </a:cubicBezTo>
                <a:cubicBezTo>
                  <a:pt x="1601" y="846"/>
                  <a:pt x="1599" y="842"/>
                  <a:pt x="1601" y="838"/>
                </a:cubicBezTo>
                <a:cubicBezTo>
                  <a:pt x="1599" y="840"/>
                  <a:pt x="1599" y="835"/>
                  <a:pt x="1600" y="830"/>
                </a:cubicBezTo>
                <a:cubicBezTo>
                  <a:pt x="1599" y="831"/>
                  <a:pt x="1598" y="831"/>
                  <a:pt x="1597" y="829"/>
                </a:cubicBezTo>
                <a:cubicBezTo>
                  <a:pt x="1598" y="825"/>
                  <a:pt x="1598" y="818"/>
                  <a:pt x="1597" y="812"/>
                </a:cubicBezTo>
                <a:cubicBezTo>
                  <a:pt x="1597" y="807"/>
                  <a:pt x="1596" y="802"/>
                  <a:pt x="1594" y="804"/>
                </a:cubicBezTo>
                <a:cubicBezTo>
                  <a:pt x="1593" y="800"/>
                  <a:pt x="1597" y="803"/>
                  <a:pt x="1595" y="797"/>
                </a:cubicBezTo>
                <a:cubicBezTo>
                  <a:pt x="1596" y="796"/>
                  <a:pt x="1596" y="803"/>
                  <a:pt x="1598" y="800"/>
                </a:cubicBezTo>
                <a:cubicBezTo>
                  <a:pt x="1598" y="794"/>
                  <a:pt x="1595" y="789"/>
                  <a:pt x="1594" y="791"/>
                </a:cubicBezTo>
                <a:cubicBezTo>
                  <a:pt x="1593" y="787"/>
                  <a:pt x="1596" y="787"/>
                  <a:pt x="1597" y="784"/>
                </a:cubicBezTo>
                <a:cubicBezTo>
                  <a:pt x="1596" y="775"/>
                  <a:pt x="1595" y="780"/>
                  <a:pt x="1593" y="775"/>
                </a:cubicBezTo>
                <a:cubicBezTo>
                  <a:pt x="1593" y="771"/>
                  <a:pt x="1595" y="770"/>
                  <a:pt x="1595" y="773"/>
                </a:cubicBezTo>
                <a:cubicBezTo>
                  <a:pt x="1596" y="766"/>
                  <a:pt x="1593" y="768"/>
                  <a:pt x="1592" y="766"/>
                </a:cubicBezTo>
                <a:cubicBezTo>
                  <a:pt x="1593" y="764"/>
                  <a:pt x="1593" y="758"/>
                  <a:pt x="1595" y="758"/>
                </a:cubicBezTo>
                <a:cubicBezTo>
                  <a:pt x="1596" y="761"/>
                  <a:pt x="1596" y="765"/>
                  <a:pt x="1597" y="768"/>
                </a:cubicBezTo>
                <a:cubicBezTo>
                  <a:pt x="1598" y="760"/>
                  <a:pt x="1595" y="755"/>
                  <a:pt x="1593" y="756"/>
                </a:cubicBezTo>
                <a:cubicBezTo>
                  <a:pt x="1593" y="751"/>
                  <a:pt x="1593" y="745"/>
                  <a:pt x="1592" y="741"/>
                </a:cubicBezTo>
                <a:cubicBezTo>
                  <a:pt x="1591" y="736"/>
                  <a:pt x="1590" y="732"/>
                  <a:pt x="1588" y="728"/>
                </a:cubicBezTo>
                <a:cubicBezTo>
                  <a:pt x="1589" y="721"/>
                  <a:pt x="1591" y="729"/>
                  <a:pt x="1591" y="726"/>
                </a:cubicBezTo>
                <a:cubicBezTo>
                  <a:pt x="1593" y="732"/>
                  <a:pt x="1593" y="738"/>
                  <a:pt x="1594" y="744"/>
                </a:cubicBezTo>
                <a:cubicBezTo>
                  <a:pt x="1595" y="738"/>
                  <a:pt x="1597" y="738"/>
                  <a:pt x="1599" y="745"/>
                </a:cubicBezTo>
                <a:cubicBezTo>
                  <a:pt x="1600" y="741"/>
                  <a:pt x="1599" y="737"/>
                  <a:pt x="1597" y="737"/>
                </a:cubicBezTo>
                <a:cubicBezTo>
                  <a:pt x="1598" y="736"/>
                  <a:pt x="1598" y="735"/>
                  <a:pt x="1598" y="733"/>
                </a:cubicBezTo>
                <a:cubicBezTo>
                  <a:pt x="1598" y="731"/>
                  <a:pt x="1598" y="729"/>
                  <a:pt x="1599" y="728"/>
                </a:cubicBezTo>
                <a:cubicBezTo>
                  <a:pt x="1596" y="720"/>
                  <a:pt x="1596" y="712"/>
                  <a:pt x="1595" y="700"/>
                </a:cubicBezTo>
                <a:cubicBezTo>
                  <a:pt x="1596" y="698"/>
                  <a:pt x="1598" y="709"/>
                  <a:pt x="1596" y="711"/>
                </a:cubicBezTo>
                <a:cubicBezTo>
                  <a:pt x="1596" y="713"/>
                  <a:pt x="1597" y="712"/>
                  <a:pt x="1597" y="711"/>
                </a:cubicBezTo>
                <a:cubicBezTo>
                  <a:pt x="1597" y="712"/>
                  <a:pt x="1598" y="713"/>
                  <a:pt x="1598" y="714"/>
                </a:cubicBezTo>
                <a:cubicBezTo>
                  <a:pt x="1599" y="708"/>
                  <a:pt x="1597" y="702"/>
                  <a:pt x="1596" y="696"/>
                </a:cubicBezTo>
                <a:cubicBezTo>
                  <a:pt x="1597" y="693"/>
                  <a:pt x="1599" y="696"/>
                  <a:pt x="1600" y="693"/>
                </a:cubicBezTo>
                <a:cubicBezTo>
                  <a:pt x="1598" y="690"/>
                  <a:pt x="1599" y="690"/>
                  <a:pt x="1597" y="684"/>
                </a:cubicBezTo>
                <a:cubicBezTo>
                  <a:pt x="1597" y="678"/>
                  <a:pt x="1598" y="680"/>
                  <a:pt x="1599" y="677"/>
                </a:cubicBezTo>
                <a:cubicBezTo>
                  <a:pt x="1598" y="673"/>
                  <a:pt x="1597" y="674"/>
                  <a:pt x="1596" y="672"/>
                </a:cubicBezTo>
                <a:cubicBezTo>
                  <a:pt x="1596" y="668"/>
                  <a:pt x="1598" y="672"/>
                  <a:pt x="1598" y="666"/>
                </a:cubicBezTo>
                <a:cubicBezTo>
                  <a:pt x="1597" y="661"/>
                  <a:pt x="1596" y="657"/>
                  <a:pt x="1595" y="652"/>
                </a:cubicBezTo>
                <a:cubicBezTo>
                  <a:pt x="1594" y="648"/>
                  <a:pt x="1594" y="643"/>
                  <a:pt x="1593" y="639"/>
                </a:cubicBezTo>
                <a:cubicBezTo>
                  <a:pt x="1594" y="635"/>
                  <a:pt x="1594" y="642"/>
                  <a:pt x="1597" y="646"/>
                </a:cubicBezTo>
                <a:cubicBezTo>
                  <a:pt x="1597" y="642"/>
                  <a:pt x="1594" y="637"/>
                  <a:pt x="1595" y="633"/>
                </a:cubicBezTo>
                <a:cubicBezTo>
                  <a:pt x="1594" y="633"/>
                  <a:pt x="1593" y="629"/>
                  <a:pt x="1593" y="631"/>
                </a:cubicBezTo>
                <a:cubicBezTo>
                  <a:pt x="1592" y="626"/>
                  <a:pt x="1591" y="620"/>
                  <a:pt x="1590" y="615"/>
                </a:cubicBezTo>
                <a:cubicBezTo>
                  <a:pt x="1588" y="609"/>
                  <a:pt x="1587" y="604"/>
                  <a:pt x="1585" y="598"/>
                </a:cubicBezTo>
                <a:cubicBezTo>
                  <a:pt x="1582" y="587"/>
                  <a:pt x="1579" y="576"/>
                  <a:pt x="1576" y="566"/>
                </a:cubicBezTo>
                <a:cubicBezTo>
                  <a:pt x="1575" y="564"/>
                  <a:pt x="1575" y="567"/>
                  <a:pt x="1575" y="569"/>
                </a:cubicBezTo>
                <a:cubicBezTo>
                  <a:pt x="1573" y="565"/>
                  <a:pt x="1571" y="562"/>
                  <a:pt x="1570" y="559"/>
                </a:cubicBezTo>
                <a:cubicBezTo>
                  <a:pt x="1573" y="555"/>
                  <a:pt x="1570" y="548"/>
                  <a:pt x="1567" y="540"/>
                </a:cubicBezTo>
                <a:cubicBezTo>
                  <a:pt x="1563" y="532"/>
                  <a:pt x="1558" y="524"/>
                  <a:pt x="1557" y="518"/>
                </a:cubicBezTo>
                <a:cubicBezTo>
                  <a:pt x="1560" y="519"/>
                  <a:pt x="1563" y="524"/>
                  <a:pt x="1566" y="529"/>
                </a:cubicBezTo>
                <a:cubicBezTo>
                  <a:pt x="1567" y="532"/>
                  <a:pt x="1568" y="535"/>
                  <a:pt x="1570" y="538"/>
                </a:cubicBezTo>
                <a:cubicBezTo>
                  <a:pt x="1571" y="542"/>
                  <a:pt x="1572" y="545"/>
                  <a:pt x="1574" y="548"/>
                </a:cubicBezTo>
                <a:cubicBezTo>
                  <a:pt x="1573" y="544"/>
                  <a:pt x="1572" y="541"/>
                  <a:pt x="1571" y="538"/>
                </a:cubicBezTo>
                <a:cubicBezTo>
                  <a:pt x="1570" y="535"/>
                  <a:pt x="1569" y="533"/>
                  <a:pt x="1570" y="531"/>
                </a:cubicBezTo>
                <a:cubicBezTo>
                  <a:pt x="1568" y="528"/>
                  <a:pt x="1566" y="526"/>
                  <a:pt x="1565" y="523"/>
                </a:cubicBezTo>
                <a:cubicBezTo>
                  <a:pt x="1564" y="519"/>
                  <a:pt x="1565" y="520"/>
                  <a:pt x="1565" y="518"/>
                </a:cubicBezTo>
                <a:cubicBezTo>
                  <a:pt x="1567" y="522"/>
                  <a:pt x="1570" y="526"/>
                  <a:pt x="1570" y="530"/>
                </a:cubicBezTo>
                <a:cubicBezTo>
                  <a:pt x="1571" y="527"/>
                  <a:pt x="1572" y="533"/>
                  <a:pt x="1574" y="534"/>
                </a:cubicBezTo>
                <a:cubicBezTo>
                  <a:pt x="1575" y="526"/>
                  <a:pt x="1566" y="521"/>
                  <a:pt x="1567" y="513"/>
                </a:cubicBezTo>
                <a:cubicBezTo>
                  <a:pt x="1565" y="510"/>
                  <a:pt x="1562" y="507"/>
                  <a:pt x="1560" y="504"/>
                </a:cubicBezTo>
                <a:cubicBezTo>
                  <a:pt x="1558" y="501"/>
                  <a:pt x="1555" y="498"/>
                  <a:pt x="1553" y="496"/>
                </a:cubicBezTo>
                <a:cubicBezTo>
                  <a:pt x="1552" y="490"/>
                  <a:pt x="1554" y="492"/>
                  <a:pt x="1556" y="495"/>
                </a:cubicBezTo>
                <a:cubicBezTo>
                  <a:pt x="1557" y="490"/>
                  <a:pt x="1553" y="485"/>
                  <a:pt x="1552" y="480"/>
                </a:cubicBezTo>
                <a:cubicBezTo>
                  <a:pt x="1551" y="482"/>
                  <a:pt x="1549" y="481"/>
                  <a:pt x="1546" y="475"/>
                </a:cubicBezTo>
                <a:cubicBezTo>
                  <a:pt x="1547" y="478"/>
                  <a:pt x="1549" y="481"/>
                  <a:pt x="1549" y="484"/>
                </a:cubicBezTo>
                <a:cubicBezTo>
                  <a:pt x="1546" y="480"/>
                  <a:pt x="1544" y="475"/>
                  <a:pt x="1543" y="470"/>
                </a:cubicBezTo>
                <a:cubicBezTo>
                  <a:pt x="1540" y="466"/>
                  <a:pt x="1537" y="462"/>
                  <a:pt x="1534" y="458"/>
                </a:cubicBezTo>
                <a:cubicBezTo>
                  <a:pt x="1535" y="455"/>
                  <a:pt x="1537" y="460"/>
                  <a:pt x="1533" y="451"/>
                </a:cubicBezTo>
                <a:cubicBezTo>
                  <a:pt x="1531" y="444"/>
                  <a:pt x="1537" y="453"/>
                  <a:pt x="1535" y="447"/>
                </a:cubicBezTo>
                <a:cubicBezTo>
                  <a:pt x="1530" y="446"/>
                  <a:pt x="1528" y="438"/>
                  <a:pt x="1521" y="431"/>
                </a:cubicBezTo>
                <a:cubicBezTo>
                  <a:pt x="1517" y="422"/>
                  <a:pt x="1513" y="414"/>
                  <a:pt x="1510" y="405"/>
                </a:cubicBezTo>
                <a:cubicBezTo>
                  <a:pt x="1503" y="401"/>
                  <a:pt x="1498" y="393"/>
                  <a:pt x="1491" y="385"/>
                </a:cubicBezTo>
                <a:cubicBezTo>
                  <a:pt x="1489" y="379"/>
                  <a:pt x="1496" y="389"/>
                  <a:pt x="1496" y="387"/>
                </a:cubicBezTo>
                <a:cubicBezTo>
                  <a:pt x="1492" y="381"/>
                  <a:pt x="1487" y="375"/>
                  <a:pt x="1483" y="371"/>
                </a:cubicBezTo>
                <a:cubicBezTo>
                  <a:pt x="1478" y="366"/>
                  <a:pt x="1473" y="363"/>
                  <a:pt x="1470" y="361"/>
                </a:cubicBezTo>
                <a:cubicBezTo>
                  <a:pt x="1477" y="373"/>
                  <a:pt x="1484" y="375"/>
                  <a:pt x="1490" y="382"/>
                </a:cubicBezTo>
                <a:cubicBezTo>
                  <a:pt x="1490" y="385"/>
                  <a:pt x="1490" y="385"/>
                  <a:pt x="1488" y="384"/>
                </a:cubicBezTo>
                <a:cubicBezTo>
                  <a:pt x="1490" y="388"/>
                  <a:pt x="1495" y="392"/>
                  <a:pt x="1494" y="389"/>
                </a:cubicBezTo>
                <a:cubicBezTo>
                  <a:pt x="1495" y="392"/>
                  <a:pt x="1496" y="395"/>
                  <a:pt x="1499" y="399"/>
                </a:cubicBezTo>
                <a:cubicBezTo>
                  <a:pt x="1502" y="403"/>
                  <a:pt x="1504" y="407"/>
                  <a:pt x="1507" y="411"/>
                </a:cubicBezTo>
                <a:cubicBezTo>
                  <a:pt x="1513" y="419"/>
                  <a:pt x="1519" y="428"/>
                  <a:pt x="1521" y="437"/>
                </a:cubicBezTo>
                <a:cubicBezTo>
                  <a:pt x="1517" y="433"/>
                  <a:pt x="1511" y="426"/>
                  <a:pt x="1507" y="418"/>
                </a:cubicBezTo>
                <a:cubicBezTo>
                  <a:pt x="1502" y="410"/>
                  <a:pt x="1498" y="402"/>
                  <a:pt x="1494" y="395"/>
                </a:cubicBezTo>
                <a:cubicBezTo>
                  <a:pt x="1489" y="392"/>
                  <a:pt x="1484" y="386"/>
                  <a:pt x="1479" y="378"/>
                </a:cubicBezTo>
                <a:cubicBezTo>
                  <a:pt x="1478" y="376"/>
                  <a:pt x="1477" y="375"/>
                  <a:pt x="1475" y="373"/>
                </a:cubicBezTo>
                <a:cubicBezTo>
                  <a:pt x="1474" y="371"/>
                  <a:pt x="1473" y="369"/>
                  <a:pt x="1471" y="367"/>
                </a:cubicBezTo>
                <a:cubicBezTo>
                  <a:pt x="1469" y="363"/>
                  <a:pt x="1466" y="358"/>
                  <a:pt x="1463" y="354"/>
                </a:cubicBezTo>
                <a:cubicBezTo>
                  <a:pt x="1468" y="358"/>
                  <a:pt x="1472" y="360"/>
                  <a:pt x="1475" y="359"/>
                </a:cubicBezTo>
                <a:cubicBezTo>
                  <a:pt x="1471" y="356"/>
                  <a:pt x="1470" y="353"/>
                  <a:pt x="1466" y="350"/>
                </a:cubicBezTo>
                <a:cubicBezTo>
                  <a:pt x="1465" y="343"/>
                  <a:pt x="1462" y="339"/>
                  <a:pt x="1458" y="336"/>
                </a:cubicBezTo>
                <a:cubicBezTo>
                  <a:pt x="1455" y="332"/>
                  <a:pt x="1452" y="329"/>
                  <a:pt x="1450" y="323"/>
                </a:cubicBezTo>
                <a:cubicBezTo>
                  <a:pt x="1440" y="312"/>
                  <a:pt x="1443" y="316"/>
                  <a:pt x="1434" y="306"/>
                </a:cubicBezTo>
                <a:cubicBezTo>
                  <a:pt x="1436" y="309"/>
                  <a:pt x="1433" y="306"/>
                  <a:pt x="1433" y="308"/>
                </a:cubicBezTo>
                <a:cubicBezTo>
                  <a:pt x="1430" y="305"/>
                  <a:pt x="1428" y="301"/>
                  <a:pt x="1425" y="299"/>
                </a:cubicBezTo>
                <a:cubicBezTo>
                  <a:pt x="1422" y="293"/>
                  <a:pt x="1428" y="299"/>
                  <a:pt x="1430" y="303"/>
                </a:cubicBezTo>
                <a:cubicBezTo>
                  <a:pt x="1431" y="300"/>
                  <a:pt x="1419" y="288"/>
                  <a:pt x="1417" y="289"/>
                </a:cubicBezTo>
                <a:cubicBezTo>
                  <a:pt x="1415" y="287"/>
                  <a:pt x="1413" y="285"/>
                  <a:pt x="1411" y="282"/>
                </a:cubicBezTo>
                <a:cubicBezTo>
                  <a:pt x="1409" y="280"/>
                  <a:pt x="1408" y="278"/>
                  <a:pt x="1407" y="275"/>
                </a:cubicBezTo>
                <a:cubicBezTo>
                  <a:pt x="1401" y="268"/>
                  <a:pt x="1392" y="264"/>
                  <a:pt x="1388" y="257"/>
                </a:cubicBezTo>
                <a:cubicBezTo>
                  <a:pt x="1386" y="251"/>
                  <a:pt x="1394" y="257"/>
                  <a:pt x="1399" y="259"/>
                </a:cubicBezTo>
                <a:cubicBezTo>
                  <a:pt x="1391" y="251"/>
                  <a:pt x="1386" y="249"/>
                  <a:pt x="1376" y="238"/>
                </a:cubicBezTo>
                <a:cubicBezTo>
                  <a:pt x="1373" y="233"/>
                  <a:pt x="1376" y="235"/>
                  <a:pt x="1371" y="230"/>
                </a:cubicBezTo>
                <a:cubicBezTo>
                  <a:pt x="1366" y="228"/>
                  <a:pt x="1377" y="238"/>
                  <a:pt x="1372" y="235"/>
                </a:cubicBezTo>
                <a:cubicBezTo>
                  <a:pt x="1375" y="238"/>
                  <a:pt x="1378" y="242"/>
                  <a:pt x="1382" y="245"/>
                </a:cubicBezTo>
                <a:cubicBezTo>
                  <a:pt x="1382" y="246"/>
                  <a:pt x="1382" y="246"/>
                  <a:pt x="1382" y="247"/>
                </a:cubicBezTo>
                <a:cubicBezTo>
                  <a:pt x="1383" y="248"/>
                  <a:pt x="1384" y="249"/>
                  <a:pt x="1387" y="252"/>
                </a:cubicBezTo>
                <a:cubicBezTo>
                  <a:pt x="1387" y="254"/>
                  <a:pt x="1385" y="252"/>
                  <a:pt x="1383" y="251"/>
                </a:cubicBezTo>
                <a:cubicBezTo>
                  <a:pt x="1380" y="248"/>
                  <a:pt x="1380" y="244"/>
                  <a:pt x="1377" y="241"/>
                </a:cubicBezTo>
                <a:cubicBezTo>
                  <a:pt x="1376" y="242"/>
                  <a:pt x="1373" y="240"/>
                  <a:pt x="1374" y="241"/>
                </a:cubicBezTo>
                <a:cubicBezTo>
                  <a:pt x="1370" y="238"/>
                  <a:pt x="1367" y="234"/>
                  <a:pt x="1364" y="230"/>
                </a:cubicBezTo>
                <a:cubicBezTo>
                  <a:pt x="1363" y="228"/>
                  <a:pt x="1364" y="229"/>
                  <a:pt x="1367" y="231"/>
                </a:cubicBezTo>
                <a:cubicBezTo>
                  <a:pt x="1369" y="233"/>
                  <a:pt x="1367" y="233"/>
                  <a:pt x="1369" y="235"/>
                </a:cubicBezTo>
                <a:cubicBezTo>
                  <a:pt x="1370" y="235"/>
                  <a:pt x="1373" y="236"/>
                  <a:pt x="1371" y="232"/>
                </a:cubicBezTo>
                <a:cubicBezTo>
                  <a:pt x="1366" y="229"/>
                  <a:pt x="1362" y="227"/>
                  <a:pt x="1358" y="223"/>
                </a:cubicBezTo>
                <a:cubicBezTo>
                  <a:pt x="1353" y="220"/>
                  <a:pt x="1349" y="217"/>
                  <a:pt x="1345" y="214"/>
                </a:cubicBezTo>
                <a:cubicBezTo>
                  <a:pt x="1341" y="211"/>
                  <a:pt x="1337" y="208"/>
                  <a:pt x="1333" y="205"/>
                </a:cubicBezTo>
                <a:cubicBezTo>
                  <a:pt x="1329" y="202"/>
                  <a:pt x="1325" y="199"/>
                  <a:pt x="1320" y="196"/>
                </a:cubicBezTo>
                <a:cubicBezTo>
                  <a:pt x="1319" y="194"/>
                  <a:pt x="1318" y="192"/>
                  <a:pt x="1319" y="193"/>
                </a:cubicBezTo>
                <a:cubicBezTo>
                  <a:pt x="1317" y="193"/>
                  <a:pt x="1304" y="184"/>
                  <a:pt x="1296" y="178"/>
                </a:cubicBezTo>
                <a:cubicBezTo>
                  <a:pt x="1296" y="175"/>
                  <a:pt x="1310" y="185"/>
                  <a:pt x="1310" y="184"/>
                </a:cubicBezTo>
                <a:cubicBezTo>
                  <a:pt x="1311" y="188"/>
                  <a:pt x="1315" y="190"/>
                  <a:pt x="1311" y="185"/>
                </a:cubicBezTo>
                <a:cubicBezTo>
                  <a:pt x="1308" y="182"/>
                  <a:pt x="1304" y="180"/>
                  <a:pt x="1301" y="177"/>
                </a:cubicBezTo>
                <a:cubicBezTo>
                  <a:pt x="1299" y="176"/>
                  <a:pt x="1298" y="175"/>
                  <a:pt x="1296" y="174"/>
                </a:cubicBezTo>
                <a:cubicBezTo>
                  <a:pt x="1294" y="173"/>
                  <a:pt x="1293" y="172"/>
                  <a:pt x="1291" y="171"/>
                </a:cubicBezTo>
                <a:cubicBezTo>
                  <a:pt x="1285" y="166"/>
                  <a:pt x="1279" y="162"/>
                  <a:pt x="1274" y="158"/>
                </a:cubicBezTo>
                <a:cubicBezTo>
                  <a:pt x="1272" y="153"/>
                  <a:pt x="1288" y="166"/>
                  <a:pt x="1289" y="164"/>
                </a:cubicBezTo>
                <a:cubicBezTo>
                  <a:pt x="1285" y="160"/>
                  <a:pt x="1284" y="159"/>
                  <a:pt x="1280" y="158"/>
                </a:cubicBezTo>
                <a:cubicBezTo>
                  <a:pt x="1277" y="155"/>
                  <a:pt x="1272" y="151"/>
                  <a:pt x="1267" y="148"/>
                </a:cubicBezTo>
                <a:cubicBezTo>
                  <a:pt x="1261" y="144"/>
                  <a:pt x="1255" y="141"/>
                  <a:pt x="1249" y="137"/>
                </a:cubicBezTo>
                <a:cubicBezTo>
                  <a:pt x="1243" y="134"/>
                  <a:pt x="1237" y="130"/>
                  <a:pt x="1231" y="127"/>
                </a:cubicBezTo>
                <a:cubicBezTo>
                  <a:pt x="1225" y="124"/>
                  <a:pt x="1220" y="122"/>
                  <a:pt x="1215" y="119"/>
                </a:cubicBezTo>
                <a:cubicBezTo>
                  <a:pt x="1212" y="116"/>
                  <a:pt x="1227" y="124"/>
                  <a:pt x="1220" y="118"/>
                </a:cubicBezTo>
                <a:cubicBezTo>
                  <a:pt x="1216" y="119"/>
                  <a:pt x="1210" y="115"/>
                  <a:pt x="1204" y="112"/>
                </a:cubicBezTo>
                <a:cubicBezTo>
                  <a:pt x="1207" y="115"/>
                  <a:pt x="1211" y="118"/>
                  <a:pt x="1215" y="120"/>
                </a:cubicBezTo>
                <a:cubicBezTo>
                  <a:pt x="1215" y="120"/>
                  <a:pt x="1214" y="120"/>
                  <a:pt x="1215" y="121"/>
                </a:cubicBezTo>
                <a:cubicBezTo>
                  <a:pt x="1211" y="120"/>
                  <a:pt x="1207" y="117"/>
                  <a:pt x="1204" y="114"/>
                </a:cubicBezTo>
                <a:cubicBezTo>
                  <a:pt x="1202" y="113"/>
                  <a:pt x="1200" y="112"/>
                  <a:pt x="1198" y="111"/>
                </a:cubicBezTo>
                <a:cubicBezTo>
                  <a:pt x="1196" y="110"/>
                  <a:pt x="1194" y="109"/>
                  <a:pt x="1192" y="108"/>
                </a:cubicBezTo>
                <a:cubicBezTo>
                  <a:pt x="1189" y="107"/>
                  <a:pt x="1191" y="107"/>
                  <a:pt x="1189" y="105"/>
                </a:cubicBezTo>
                <a:cubicBezTo>
                  <a:pt x="1182" y="103"/>
                  <a:pt x="1177" y="98"/>
                  <a:pt x="1170" y="96"/>
                </a:cubicBezTo>
                <a:cubicBezTo>
                  <a:pt x="1168" y="94"/>
                  <a:pt x="1168" y="93"/>
                  <a:pt x="1170" y="93"/>
                </a:cubicBezTo>
                <a:cubicBezTo>
                  <a:pt x="1167" y="91"/>
                  <a:pt x="1163" y="91"/>
                  <a:pt x="1161" y="88"/>
                </a:cubicBezTo>
                <a:cubicBezTo>
                  <a:pt x="1158" y="87"/>
                  <a:pt x="1159" y="88"/>
                  <a:pt x="1160" y="89"/>
                </a:cubicBezTo>
                <a:cubicBezTo>
                  <a:pt x="1148" y="83"/>
                  <a:pt x="1138" y="78"/>
                  <a:pt x="1127" y="73"/>
                </a:cubicBezTo>
                <a:cubicBezTo>
                  <a:pt x="1116" y="69"/>
                  <a:pt x="1106" y="64"/>
                  <a:pt x="1093" y="59"/>
                </a:cubicBezTo>
                <a:cubicBezTo>
                  <a:pt x="1092" y="58"/>
                  <a:pt x="1093" y="58"/>
                  <a:pt x="1097" y="59"/>
                </a:cubicBezTo>
                <a:cubicBezTo>
                  <a:pt x="1095" y="58"/>
                  <a:pt x="1093" y="57"/>
                  <a:pt x="1091" y="56"/>
                </a:cubicBezTo>
                <a:cubicBezTo>
                  <a:pt x="1089" y="55"/>
                  <a:pt x="1087" y="55"/>
                  <a:pt x="1085" y="54"/>
                </a:cubicBezTo>
                <a:cubicBezTo>
                  <a:pt x="1077" y="52"/>
                  <a:pt x="1087" y="57"/>
                  <a:pt x="1080" y="56"/>
                </a:cubicBezTo>
                <a:cubicBezTo>
                  <a:pt x="1075" y="52"/>
                  <a:pt x="1068" y="50"/>
                  <a:pt x="1060" y="49"/>
                </a:cubicBezTo>
                <a:cubicBezTo>
                  <a:pt x="1057" y="47"/>
                  <a:pt x="1061" y="47"/>
                  <a:pt x="1056" y="44"/>
                </a:cubicBezTo>
                <a:cubicBezTo>
                  <a:pt x="1053" y="44"/>
                  <a:pt x="1056" y="47"/>
                  <a:pt x="1053" y="46"/>
                </a:cubicBezTo>
                <a:cubicBezTo>
                  <a:pt x="1047" y="42"/>
                  <a:pt x="1047" y="45"/>
                  <a:pt x="1036" y="42"/>
                </a:cubicBezTo>
                <a:cubicBezTo>
                  <a:pt x="1033" y="40"/>
                  <a:pt x="1036" y="40"/>
                  <a:pt x="1032" y="37"/>
                </a:cubicBezTo>
                <a:cubicBezTo>
                  <a:pt x="1030" y="38"/>
                  <a:pt x="1030" y="38"/>
                  <a:pt x="1032" y="40"/>
                </a:cubicBezTo>
                <a:cubicBezTo>
                  <a:pt x="1027" y="39"/>
                  <a:pt x="1021" y="36"/>
                  <a:pt x="1015" y="34"/>
                </a:cubicBezTo>
                <a:cubicBezTo>
                  <a:pt x="1009" y="31"/>
                  <a:pt x="1005" y="29"/>
                  <a:pt x="1006" y="27"/>
                </a:cubicBezTo>
                <a:cubicBezTo>
                  <a:pt x="992" y="25"/>
                  <a:pt x="1016" y="32"/>
                  <a:pt x="1006" y="33"/>
                </a:cubicBezTo>
                <a:cubicBezTo>
                  <a:pt x="1001" y="31"/>
                  <a:pt x="1003" y="31"/>
                  <a:pt x="997" y="28"/>
                </a:cubicBezTo>
                <a:cubicBezTo>
                  <a:pt x="990" y="28"/>
                  <a:pt x="983" y="24"/>
                  <a:pt x="979" y="26"/>
                </a:cubicBezTo>
                <a:cubicBezTo>
                  <a:pt x="976" y="25"/>
                  <a:pt x="972" y="25"/>
                  <a:pt x="969" y="24"/>
                </a:cubicBezTo>
                <a:cubicBezTo>
                  <a:pt x="967" y="23"/>
                  <a:pt x="964" y="22"/>
                  <a:pt x="964" y="21"/>
                </a:cubicBezTo>
                <a:cubicBezTo>
                  <a:pt x="961" y="21"/>
                  <a:pt x="958" y="21"/>
                  <a:pt x="956" y="21"/>
                </a:cubicBezTo>
                <a:cubicBezTo>
                  <a:pt x="960" y="24"/>
                  <a:pt x="958" y="20"/>
                  <a:pt x="963" y="23"/>
                </a:cubicBezTo>
                <a:cubicBezTo>
                  <a:pt x="960" y="24"/>
                  <a:pt x="954" y="23"/>
                  <a:pt x="947" y="21"/>
                </a:cubicBezTo>
                <a:cubicBezTo>
                  <a:pt x="943" y="21"/>
                  <a:pt x="939" y="20"/>
                  <a:pt x="935" y="19"/>
                </a:cubicBezTo>
                <a:cubicBezTo>
                  <a:pt x="931" y="19"/>
                  <a:pt x="927" y="18"/>
                  <a:pt x="924" y="18"/>
                </a:cubicBezTo>
                <a:cubicBezTo>
                  <a:pt x="927" y="17"/>
                  <a:pt x="926" y="15"/>
                  <a:pt x="933" y="16"/>
                </a:cubicBezTo>
                <a:cubicBezTo>
                  <a:pt x="923" y="12"/>
                  <a:pt x="920" y="17"/>
                  <a:pt x="910" y="16"/>
                </a:cubicBezTo>
                <a:cubicBezTo>
                  <a:pt x="907" y="14"/>
                  <a:pt x="903" y="13"/>
                  <a:pt x="900" y="13"/>
                </a:cubicBezTo>
                <a:cubicBezTo>
                  <a:pt x="896" y="13"/>
                  <a:pt x="892" y="14"/>
                  <a:pt x="889" y="14"/>
                </a:cubicBezTo>
                <a:cubicBezTo>
                  <a:pt x="881" y="10"/>
                  <a:pt x="873" y="11"/>
                  <a:pt x="864" y="10"/>
                </a:cubicBezTo>
                <a:cubicBezTo>
                  <a:pt x="862" y="8"/>
                  <a:pt x="872" y="10"/>
                  <a:pt x="875" y="9"/>
                </a:cubicBezTo>
                <a:cubicBezTo>
                  <a:pt x="872" y="8"/>
                  <a:pt x="880" y="7"/>
                  <a:pt x="877" y="6"/>
                </a:cubicBezTo>
                <a:cubicBezTo>
                  <a:pt x="873" y="7"/>
                  <a:pt x="868" y="7"/>
                  <a:pt x="863" y="7"/>
                </a:cubicBezTo>
                <a:cubicBezTo>
                  <a:pt x="858" y="7"/>
                  <a:pt x="853" y="8"/>
                  <a:pt x="849" y="9"/>
                </a:cubicBezTo>
                <a:cubicBezTo>
                  <a:pt x="847" y="8"/>
                  <a:pt x="844" y="9"/>
                  <a:pt x="838" y="7"/>
                </a:cubicBezTo>
                <a:cubicBezTo>
                  <a:pt x="835" y="5"/>
                  <a:pt x="856" y="8"/>
                  <a:pt x="845" y="4"/>
                </a:cubicBezTo>
                <a:cubicBezTo>
                  <a:pt x="849" y="3"/>
                  <a:pt x="853" y="6"/>
                  <a:pt x="858" y="4"/>
                </a:cubicBezTo>
                <a:cubicBezTo>
                  <a:pt x="854" y="2"/>
                  <a:pt x="841" y="5"/>
                  <a:pt x="842" y="2"/>
                </a:cubicBezTo>
                <a:cubicBezTo>
                  <a:pt x="837" y="3"/>
                  <a:pt x="832" y="2"/>
                  <a:pt x="824" y="3"/>
                </a:cubicBezTo>
                <a:cubicBezTo>
                  <a:pt x="825" y="0"/>
                  <a:pt x="815" y="3"/>
                  <a:pt x="808" y="1"/>
                </a:cubicBezTo>
                <a:cubicBezTo>
                  <a:pt x="799" y="3"/>
                  <a:pt x="790" y="2"/>
                  <a:pt x="781" y="3"/>
                </a:cubicBezTo>
                <a:cubicBezTo>
                  <a:pt x="781" y="4"/>
                  <a:pt x="782" y="5"/>
                  <a:pt x="785" y="5"/>
                </a:cubicBezTo>
                <a:cubicBezTo>
                  <a:pt x="787" y="6"/>
                  <a:pt x="790" y="6"/>
                  <a:pt x="792" y="5"/>
                </a:cubicBezTo>
                <a:cubicBezTo>
                  <a:pt x="792" y="7"/>
                  <a:pt x="788" y="7"/>
                  <a:pt x="784" y="7"/>
                </a:cubicBezTo>
                <a:cubicBezTo>
                  <a:pt x="780" y="7"/>
                  <a:pt x="776" y="7"/>
                  <a:pt x="773" y="7"/>
                </a:cubicBezTo>
                <a:cubicBezTo>
                  <a:pt x="772" y="5"/>
                  <a:pt x="776" y="4"/>
                  <a:pt x="778" y="4"/>
                </a:cubicBezTo>
                <a:cubicBezTo>
                  <a:pt x="777" y="2"/>
                  <a:pt x="772" y="2"/>
                  <a:pt x="772" y="0"/>
                </a:cubicBezTo>
                <a:cubicBezTo>
                  <a:pt x="772" y="4"/>
                  <a:pt x="763" y="2"/>
                  <a:pt x="755" y="5"/>
                </a:cubicBezTo>
                <a:cubicBezTo>
                  <a:pt x="759" y="7"/>
                  <a:pt x="762" y="4"/>
                  <a:pt x="766" y="6"/>
                </a:cubicBezTo>
                <a:cubicBezTo>
                  <a:pt x="761" y="6"/>
                  <a:pt x="756" y="8"/>
                  <a:pt x="751" y="6"/>
                </a:cubicBezTo>
                <a:cubicBezTo>
                  <a:pt x="749" y="5"/>
                  <a:pt x="753" y="6"/>
                  <a:pt x="755" y="5"/>
                </a:cubicBezTo>
                <a:cubicBezTo>
                  <a:pt x="753" y="4"/>
                  <a:pt x="749" y="4"/>
                  <a:pt x="751" y="3"/>
                </a:cubicBezTo>
                <a:cubicBezTo>
                  <a:pt x="746" y="2"/>
                  <a:pt x="749" y="6"/>
                  <a:pt x="744" y="4"/>
                </a:cubicBezTo>
                <a:cubicBezTo>
                  <a:pt x="745" y="5"/>
                  <a:pt x="748" y="7"/>
                  <a:pt x="743" y="8"/>
                </a:cubicBezTo>
                <a:cubicBezTo>
                  <a:pt x="736" y="9"/>
                  <a:pt x="743" y="7"/>
                  <a:pt x="738" y="6"/>
                </a:cubicBezTo>
                <a:cubicBezTo>
                  <a:pt x="734" y="8"/>
                  <a:pt x="735" y="8"/>
                  <a:pt x="736" y="9"/>
                </a:cubicBezTo>
                <a:cubicBezTo>
                  <a:pt x="733" y="10"/>
                  <a:pt x="731" y="9"/>
                  <a:pt x="728" y="10"/>
                </a:cubicBezTo>
                <a:cubicBezTo>
                  <a:pt x="721" y="9"/>
                  <a:pt x="733" y="6"/>
                  <a:pt x="727" y="5"/>
                </a:cubicBezTo>
                <a:cubicBezTo>
                  <a:pt x="726" y="6"/>
                  <a:pt x="723" y="8"/>
                  <a:pt x="724" y="9"/>
                </a:cubicBezTo>
                <a:cubicBezTo>
                  <a:pt x="719" y="11"/>
                  <a:pt x="715" y="8"/>
                  <a:pt x="709" y="11"/>
                </a:cubicBezTo>
                <a:cubicBezTo>
                  <a:pt x="704" y="10"/>
                  <a:pt x="706" y="9"/>
                  <a:pt x="702" y="9"/>
                </a:cubicBezTo>
                <a:cubicBezTo>
                  <a:pt x="696" y="11"/>
                  <a:pt x="689" y="11"/>
                  <a:pt x="683" y="11"/>
                </a:cubicBezTo>
                <a:cubicBezTo>
                  <a:pt x="680" y="15"/>
                  <a:pt x="669" y="15"/>
                  <a:pt x="661" y="17"/>
                </a:cubicBezTo>
                <a:cubicBezTo>
                  <a:pt x="657" y="17"/>
                  <a:pt x="669" y="14"/>
                  <a:pt x="661" y="14"/>
                </a:cubicBezTo>
                <a:cubicBezTo>
                  <a:pt x="655" y="18"/>
                  <a:pt x="647" y="18"/>
                  <a:pt x="638" y="20"/>
                </a:cubicBezTo>
                <a:cubicBezTo>
                  <a:pt x="632" y="22"/>
                  <a:pt x="641" y="21"/>
                  <a:pt x="636" y="23"/>
                </a:cubicBezTo>
                <a:cubicBezTo>
                  <a:pt x="632" y="24"/>
                  <a:pt x="632" y="24"/>
                  <a:pt x="632" y="23"/>
                </a:cubicBezTo>
                <a:cubicBezTo>
                  <a:pt x="631" y="22"/>
                  <a:pt x="631" y="21"/>
                  <a:pt x="628" y="22"/>
                </a:cubicBezTo>
                <a:cubicBezTo>
                  <a:pt x="624" y="23"/>
                  <a:pt x="622" y="23"/>
                  <a:pt x="622" y="25"/>
                </a:cubicBezTo>
                <a:cubicBezTo>
                  <a:pt x="615" y="24"/>
                  <a:pt x="607" y="26"/>
                  <a:pt x="600" y="29"/>
                </a:cubicBezTo>
                <a:cubicBezTo>
                  <a:pt x="597" y="30"/>
                  <a:pt x="593" y="32"/>
                  <a:pt x="590" y="33"/>
                </a:cubicBezTo>
                <a:cubicBezTo>
                  <a:pt x="586" y="34"/>
                  <a:pt x="582" y="35"/>
                  <a:pt x="579" y="35"/>
                </a:cubicBezTo>
                <a:cubicBezTo>
                  <a:pt x="575" y="39"/>
                  <a:pt x="571" y="40"/>
                  <a:pt x="562" y="44"/>
                </a:cubicBezTo>
                <a:cubicBezTo>
                  <a:pt x="560" y="45"/>
                  <a:pt x="558" y="44"/>
                  <a:pt x="552" y="46"/>
                </a:cubicBezTo>
                <a:cubicBezTo>
                  <a:pt x="551" y="45"/>
                  <a:pt x="553" y="44"/>
                  <a:pt x="556" y="43"/>
                </a:cubicBezTo>
                <a:cubicBezTo>
                  <a:pt x="557" y="43"/>
                  <a:pt x="559" y="42"/>
                  <a:pt x="560" y="42"/>
                </a:cubicBezTo>
                <a:cubicBezTo>
                  <a:pt x="561" y="41"/>
                  <a:pt x="563" y="41"/>
                  <a:pt x="563" y="40"/>
                </a:cubicBezTo>
                <a:cubicBezTo>
                  <a:pt x="559" y="41"/>
                  <a:pt x="555" y="42"/>
                  <a:pt x="552" y="44"/>
                </a:cubicBezTo>
                <a:cubicBezTo>
                  <a:pt x="548" y="45"/>
                  <a:pt x="545" y="47"/>
                  <a:pt x="542" y="49"/>
                </a:cubicBezTo>
                <a:cubicBezTo>
                  <a:pt x="535" y="51"/>
                  <a:pt x="538" y="49"/>
                  <a:pt x="533" y="48"/>
                </a:cubicBezTo>
                <a:cubicBezTo>
                  <a:pt x="528" y="51"/>
                  <a:pt x="524" y="51"/>
                  <a:pt x="523" y="54"/>
                </a:cubicBezTo>
                <a:cubicBezTo>
                  <a:pt x="521" y="54"/>
                  <a:pt x="519" y="54"/>
                  <a:pt x="517" y="54"/>
                </a:cubicBezTo>
                <a:cubicBezTo>
                  <a:pt x="520" y="56"/>
                  <a:pt x="505" y="62"/>
                  <a:pt x="499" y="62"/>
                </a:cubicBezTo>
                <a:cubicBezTo>
                  <a:pt x="495" y="66"/>
                  <a:pt x="491" y="66"/>
                  <a:pt x="484" y="69"/>
                </a:cubicBezTo>
                <a:cubicBezTo>
                  <a:pt x="479" y="73"/>
                  <a:pt x="485" y="69"/>
                  <a:pt x="487" y="69"/>
                </a:cubicBezTo>
                <a:cubicBezTo>
                  <a:pt x="484" y="72"/>
                  <a:pt x="481" y="72"/>
                  <a:pt x="478" y="74"/>
                </a:cubicBezTo>
                <a:cubicBezTo>
                  <a:pt x="472" y="75"/>
                  <a:pt x="476" y="73"/>
                  <a:pt x="477" y="71"/>
                </a:cubicBezTo>
                <a:cubicBezTo>
                  <a:pt x="471" y="73"/>
                  <a:pt x="465" y="76"/>
                  <a:pt x="459" y="76"/>
                </a:cubicBezTo>
                <a:cubicBezTo>
                  <a:pt x="460" y="75"/>
                  <a:pt x="461" y="74"/>
                  <a:pt x="463" y="74"/>
                </a:cubicBezTo>
                <a:cubicBezTo>
                  <a:pt x="462" y="73"/>
                  <a:pt x="458" y="74"/>
                  <a:pt x="454" y="76"/>
                </a:cubicBezTo>
                <a:cubicBezTo>
                  <a:pt x="450" y="78"/>
                  <a:pt x="446" y="80"/>
                  <a:pt x="443" y="82"/>
                </a:cubicBezTo>
                <a:cubicBezTo>
                  <a:pt x="451" y="79"/>
                  <a:pt x="454" y="78"/>
                  <a:pt x="457" y="78"/>
                </a:cubicBezTo>
                <a:cubicBezTo>
                  <a:pt x="460" y="77"/>
                  <a:pt x="463" y="77"/>
                  <a:pt x="470" y="74"/>
                </a:cubicBezTo>
                <a:cubicBezTo>
                  <a:pt x="459" y="83"/>
                  <a:pt x="455" y="78"/>
                  <a:pt x="446" y="84"/>
                </a:cubicBezTo>
                <a:cubicBezTo>
                  <a:pt x="447" y="85"/>
                  <a:pt x="457" y="82"/>
                  <a:pt x="456" y="84"/>
                </a:cubicBezTo>
                <a:cubicBezTo>
                  <a:pt x="452" y="85"/>
                  <a:pt x="443" y="90"/>
                  <a:pt x="440" y="89"/>
                </a:cubicBezTo>
                <a:cubicBezTo>
                  <a:pt x="437" y="93"/>
                  <a:pt x="437" y="94"/>
                  <a:pt x="435" y="98"/>
                </a:cubicBezTo>
                <a:cubicBezTo>
                  <a:pt x="435" y="94"/>
                  <a:pt x="428" y="98"/>
                  <a:pt x="423" y="99"/>
                </a:cubicBezTo>
                <a:cubicBezTo>
                  <a:pt x="420" y="99"/>
                  <a:pt x="427" y="94"/>
                  <a:pt x="422" y="96"/>
                </a:cubicBezTo>
                <a:cubicBezTo>
                  <a:pt x="420" y="98"/>
                  <a:pt x="419" y="99"/>
                  <a:pt x="420" y="100"/>
                </a:cubicBezTo>
                <a:cubicBezTo>
                  <a:pt x="417" y="102"/>
                  <a:pt x="411" y="104"/>
                  <a:pt x="415" y="104"/>
                </a:cubicBezTo>
                <a:cubicBezTo>
                  <a:pt x="411" y="106"/>
                  <a:pt x="407" y="107"/>
                  <a:pt x="403" y="109"/>
                </a:cubicBezTo>
                <a:cubicBezTo>
                  <a:pt x="402" y="107"/>
                  <a:pt x="415" y="102"/>
                  <a:pt x="411" y="101"/>
                </a:cubicBezTo>
                <a:cubicBezTo>
                  <a:pt x="408" y="103"/>
                  <a:pt x="399" y="110"/>
                  <a:pt x="391" y="115"/>
                </a:cubicBezTo>
                <a:cubicBezTo>
                  <a:pt x="383" y="120"/>
                  <a:pt x="377" y="124"/>
                  <a:pt x="379" y="120"/>
                </a:cubicBezTo>
                <a:cubicBezTo>
                  <a:pt x="375" y="122"/>
                  <a:pt x="372" y="126"/>
                  <a:pt x="368" y="127"/>
                </a:cubicBezTo>
                <a:cubicBezTo>
                  <a:pt x="366" y="131"/>
                  <a:pt x="361" y="134"/>
                  <a:pt x="356" y="137"/>
                </a:cubicBezTo>
                <a:cubicBezTo>
                  <a:pt x="351" y="141"/>
                  <a:pt x="346" y="145"/>
                  <a:pt x="343" y="150"/>
                </a:cubicBezTo>
                <a:cubicBezTo>
                  <a:pt x="339" y="149"/>
                  <a:pt x="332" y="156"/>
                  <a:pt x="334" y="152"/>
                </a:cubicBezTo>
                <a:cubicBezTo>
                  <a:pt x="329" y="154"/>
                  <a:pt x="332" y="156"/>
                  <a:pt x="327" y="160"/>
                </a:cubicBezTo>
                <a:cubicBezTo>
                  <a:pt x="317" y="167"/>
                  <a:pt x="308" y="173"/>
                  <a:pt x="300" y="182"/>
                </a:cubicBezTo>
                <a:cubicBezTo>
                  <a:pt x="298" y="181"/>
                  <a:pt x="291" y="188"/>
                  <a:pt x="291" y="190"/>
                </a:cubicBezTo>
                <a:cubicBezTo>
                  <a:pt x="286" y="191"/>
                  <a:pt x="284" y="195"/>
                  <a:pt x="280" y="197"/>
                </a:cubicBezTo>
                <a:cubicBezTo>
                  <a:pt x="282" y="197"/>
                  <a:pt x="283" y="195"/>
                  <a:pt x="286" y="196"/>
                </a:cubicBezTo>
                <a:cubicBezTo>
                  <a:pt x="282" y="200"/>
                  <a:pt x="276" y="203"/>
                  <a:pt x="273" y="203"/>
                </a:cubicBezTo>
                <a:cubicBezTo>
                  <a:pt x="267" y="208"/>
                  <a:pt x="272" y="208"/>
                  <a:pt x="262" y="213"/>
                </a:cubicBezTo>
                <a:cubicBezTo>
                  <a:pt x="262" y="214"/>
                  <a:pt x="264" y="213"/>
                  <a:pt x="262" y="216"/>
                </a:cubicBezTo>
                <a:cubicBezTo>
                  <a:pt x="265" y="213"/>
                  <a:pt x="267" y="211"/>
                  <a:pt x="269" y="209"/>
                </a:cubicBezTo>
                <a:cubicBezTo>
                  <a:pt x="272" y="207"/>
                  <a:pt x="275" y="206"/>
                  <a:pt x="277" y="204"/>
                </a:cubicBezTo>
                <a:cubicBezTo>
                  <a:pt x="271" y="209"/>
                  <a:pt x="271" y="209"/>
                  <a:pt x="271" y="209"/>
                </a:cubicBezTo>
                <a:cubicBezTo>
                  <a:pt x="269" y="211"/>
                  <a:pt x="267" y="213"/>
                  <a:pt x="265" y="215"/>
                </a:cubicBezTo>
                <a:cubicBezTo>
                  <a:pt x="261" y="218"/>
                  <a:pt x="257" y="222"/>
                  <a:pt x="253" y="226"/>
                </a:cubicBezTo>
                <a:cubicBezTo>
                  <a:pt x="252" y="226"/>
                  <a:pt x="253" y="225"/>
                  <a:pt x="252" y="226"/>
                </a:cubicBezTo>
                <a:cubicBezTo>
                  <a:pt x="255" y="222"/>
                  <a:pt x="263" y="217"/>
                  <a:pt x="261" y="214"/>
                </a:cubicBezTo>
                <a:cubicBezTo>
                  <a:pt x="255" y="219"/>
                  <a:pt x="252" y="226"/>
                  <a:pt x="243" y="231"/>
                </a:cubicBezTo>
                <a:cubicBezTo>
                  <a:pt x="242" y="233"/>
                  <a:pt x="241" y="235"/>
                  <a:pt x="239" y="236"/>
                </a:cubicBezTo>
                <a:cubicBezTo>
                  <a:pt x="239" y="237"/>
                  <a:pt x="239" y="238"/>
                  <a:pt x="241" y="237"/>
                </a:cubicBezTo>
                <a:cubicBezTo>
                  <a:pt x="238" y="242"/>
                  <a:pt x="232" y="246"/>
                  <a:pt x="229" y="251"/>
                </a:cubicBezTo>
                <a:cubicBezTo>
                  <a:pt x="224" y="255"/>
                  <a:pt x="226" y="251"/>
                  <a:pt x="223" y="254"/>
                </a:cubicBezTo>
                <a:cubicBezTo>
                  <a:pt x="220" y="259"/>
                  <a:pt x="227" y="253"/>
                  <a:pt x="221" y="259"/>
                </a:cubicBezTo>
                <a:cubicBezTo>
                  <a:pt x="217" y="262"/>
                  <a:pt x="222" y="255"/>
                  <a:pt x="217" y="260"/>
                </a:cubicBezTo>
                <a:cubicBezTo>
                  <a:pt x="214" y="264"/>
                  <a:pt x="218" y="261"/>
                  <a:pt x="217" y="263"/>
                </a:cubicBezTo>
                <a:cubicBezTo>
                  <a:pt x="208" y="270"/>
                  <a:pt x="199" y="279"/>
                  <a:pt x="192" y="289"/>
                </a:cubicBezTo>
                <a:cubicBezTo>
                  <a:pt x="184" y="298"/>
                  <a:pt x="178" y="308"/>
                  <a:pt x="171" y="314"/>
                </a:cubicBezTo>
                <a:cubicBezTo>
                  <a:pt x="169" y="316"/>
                  <a:pt x="172" y="310"/>
                  <a:pt x="171" y="310"/>
                </a:cubicBezTo>
                <a:cubicBezTo>
                  <a:pt x="168" y="313"/>
                  <a:pt x="166" y="317"/>
                  <a:pt x="164" y="321"/>
                </a:cubicBezTo>
                <a:cubicBezTo>
                  <a:pt x="161" y="324"/>
                  <a:pt x="159" y="328"/>
                  <a:pt x="155" y="330"/>
                </a:cubicBezTo>
                <a:cubicBezTo>
                  <a:pt x="155" y="332"/>
                  <a:pt x="156" y="332"/>
                  <a:pt x="158" y="330"/>
                </a:cubicBezTo>
                <a:cubicBezTo>
                  <a:pt x="157" y="334"/>
                  <a:pt x="155" y="336"/>
                  <a:pt x="154" y="339"/>
                </a:cubicBezTo>
                <a:cubicBezTo>
                  <a:pt x="151" y="342"/>
                  <a:pt x="152" y="338"/>
                  <a:pt x="153" y="336"/>
                </a:cubicBezTo>
                <a:cubicBezTo>
                  <a:pt x="150" y="339"/>
                  <a:pt x="148" y="344"/>
                  <a:pt x="145" y="347"/>
                </a:cubicBezTo>
                <a:cubicBezTo>
                  <a:pt x="145" y="348"/>
                  <a:pt x="147" y="346"/>
                  <a:pt x="148" y="346"/>
                </a:cubicBezTo>
                <a:cubicBezTo>
                  <a:pt x="147" y="349"/>
                  <a:pt x="144" y="350"/>
                  <a:pt x="143" y="353"/>
                </a:cubicBezTo>
                <a:cubicBezTo>
                  <a:pt x="143" y="353"/>
                  <a:pt x="143" y="351"/>
                  <a:pt x="141" y="353"/>
                </a:cubicBezTo>
                <a:cubicBezTo>
                  <a:pt x="140" y="355"/>
                  <a:pt x="140" y="357"/>
                  <a:pt x="139" y="359"/>
                </a:cubicBezTo>
                <a:cubicBezTo>
                  <a:pt x="136" y="362"/>
                  <a:pt x="138" y="359"/>
                  <a:pt x="134" y="363"/>
                </a:cubicBezTo>
                <a:cubicBezTo>
                  <a:pt x="130" y="369"/>
                  <a:pt x="127" y="375"/>
                  <a:pt x="123" y="381"/>
                </a:cubicBezTo>
                <a:cubicBezTo>
                  <a:pt x="121" y="384"/>
                  <a:pt x="119" y="388"/>
                  <a:pt x="118" y="391"/>
                </a:cubicBezTo>
                <a:cubicBezTo>
                  <a:pt x="116" y="394"/>
                  <a:pt x="114" y="397"/>
                  <a:pt x="112" y="400"/>
                </a:cubicBezTo>
                <a:cubicBezTo>
                  <a:pt x="113" y="399"/>
                  <a:pt x="114" y="398"/>
                  <a:pt x="115" y="397"/>
                </a:cubicBezTo>
                <a:cubicBezTo>
                  <a:pt x="113" y="401"/>
                  <a:pt x="113" y="405"/>
                  <a:pt x="110" y="408"/>
                </a:cubicBezTo>
                <a:cubicBezTo>
                  <a:pt x="108" y="411"/>
                  <a:pt x="109" y="408"/>
                  <a:pt x="109" y="405"/>
                </a:cubicBezTo>
                <a:cubicBezTo>
                  <a:pt x="107" y="409"/>
                  <a:pt x="104" y="414"/>
                  <a:pt x="102" y="419"/>
                </a:cubicBezTo>
                <a:cubicBezTo>
                  <a:pt x="100" y="425"/>
                  <a:pt x="98" y="429"/>
                  <a:pt x="97" y="431"/>
                </a:cubicBezTo>
                <a:cubicBezTo>
                  <a:pt x="95" y="433"/>
                  <a:pt x="93" y="436"/>
                  <a:pt x="91" y="442"/>
                </a:cubicBezTo>
                <a:cubicBezTo>
                  <a:pt x="96" y="436"/>
                  <a:pt x="93" y="442"/>
                  <a:pt x="92" y="446"/>
                </a:cubicBezTo>
                <a:cubicBezTo>
                  <a:pt x="95" y="439"/>
                  <a:pt x="97" y="435"/>
                  <a:pt x="100" y="431"/>
                </a:cubicBezTo>
                <a:cubicBezTo>
                  <a:pt x="101" y="429"/>
                  <a:pt x="102" y="427"/>
                  <a:pt x="104" y="424"/>
                </a:cubicBezTo>
                <a:cubicBezTo>
                  <a:pt x="105" y="422"/>
                  <a:pt x="106" y="419"/>
                  <a:pt x="108" y="416"/>
                </a:cubicBezTo>
                <a:cubicBezTo>
                  <a:pt x="108" y="414"/>
                  <a:pt x="107" y="417"/>
                  <a:pt x="106" y="418"/>
                </a:cubicBezTo>
                <a:cubicBezTo>
                  <a:pt x="106" y="414"/>
                  <a:pt x="110" y="413"/>
                  <a:pt x="110" y="409"/>
                </a:cubicBezTo>
                <a:cubicBezTo>
                  <a:pt x="114" y="407"/>
                  <a:pt x="113" y="406"/>
                  <a:pt x="118" y="401"/>
                </a:cubicBezTo>
                <a:cubicBezTo>
                  <a:pt x="116" y="405"/>
                  <a:pt x="113" y="409"/>
                  <a:pt x="111" y="413"/>
                </a:cubicBezTo>
                <a:cubicBezTo>
                  <a:pt x="109" y="417"/>
                  <a:pt x="106" y="422"/>
                  <a:pt x="104" y="426"/>
                </a:cubicBezTo>
                <a:cubicBezTo>
                  <a:pt x="100" y="435"/>
                  <a:pt x="96" y="443"/>
                  <a:pt x="92" y="448"/>
                </a:cubicBezTo>
                <a:cubicBezTo>
                  <a:pt x="92" y="449"/>
                  <a:pt x="93" y="448"/>
                  <a:pt x="93" y="450"/>
                </a:cubicBezTo>
                <a:cubicBezTo>
                  <a:pt x="91" y="455"/>
                  <a:pt x="92" y="448"/>
                  <a:pt x="89" y="452"/>
                </a:cubicBezTo>
                <a:cubicBezTo>
                  <a:pt x="88" y="457"/>
                  <a:pt x="87" y="462"/>
                  <a:pt x="85" y="466"/>
                </a:cubicBezTo>
                <a:cubicBezTo>
                  <a:pt x="83" y="470"/>
                  <a:pt x="81" y="473"/>
                  <a:pt x="79" y="477"/>
                </a:cubicBezTo>
                <a:cubicBezTo>
                  <a:pt x="80" y="481"/>
                  <a:pt x="77" y="486"/>
                  <a:pt x="74" y="492"/>
                </a:cubicBezTo>
                <a:cubicBezTo>
                  <a:pt x="73" y="489"/>
                  <a:pt x="74" y="483"/>
                  <a:pt x="71" y="486"/>
                </a:cubicBezTo>
                <a:cubicBezTo>
                  <a:pt x="72" y="482"/>
                  <a:pt x="76" y="475"/>
                  <a:pt x="74" y="474"/>
                </a:cubicBezTo>
                <a:cubicBezTo>
                  <a:pt x="72" y="480"/>
                  <a:pt x="72" y="480"/>
                  <a:pt x="69" y="482"/>
                </a:cubicBezTo>
                <a:cubicBezTo>
                  <a:pt x="70" y="485"/>
                  <a:pt x="68" y="488"/>
                  <a:pt x="69" y="490"/>
                </a:cubicBezTo>
                <a:cubicBezTo>
                  <a:pt x="67" y="495"/>
                  <a:pt x="64" y="499"/>
                  <a:pt x="64" y="504"/>
                </a:cubicBezTo>
                <a:cubicBezTo>
                  <a:pt x="59" y="508"/>
                  <a:pt x="56" y="522"/>
                  <a:pt x="53" y="532"/>
                </a:cubicBezTo>
                <a:cubicBezTo>
                  <a:pt x="51" y="531"/>
                  <a:pt x="50" y="536"/>
                  <a:pt x="49" y="545"/>
                </a:cubicBezTo>
                <a:cubicBezTo>
                  <a:pt x="48" y="545"/>
                  <a:pt x="47" y="545"/>
                  <a:pt x="47" y="542"/>
                </a:cubicBezTo>
                <a:cubicBezTo>
                  <a:pt x="45" y="547"/>
                  <a:pt x="44" y="552"/>
                  <a:pt x="43" y="556"/>
                </a:cubicBezTo>
                <a:cubicBezTo>
                  <a:pt x="42" y="561"/>
                  <a:pt x="41" y="566"/>
                  <a:pt x="39" y="571"/>
                </a:cubicBezTo>
                <a:cubicBezTo>
                  <a:pt x="39" y="574"/>
                  <a:pt x="42" y="568"/>
                  <a:pt x="41" y="572"/>
                </a:cubicBezTo>
                <a:cubicBezTo>
                  <a:pt x="41" y="575"/>
                  <a:pt x="38" y="577"/>
                  <a:pt x="39" y="581"/>
                </a:cubicBezTo>
                <a:cubicBezTo>
                  <a:pt x="37" y="583"/>
                  <a:pt x="37" y="583"/>
                  <a:pt x="37" y="581"/>
                </a:cubicBezTo>
                <a:cubicBezTo>
                  <a:pt x="35" y="586"/>
                  <a:pt x="39" y="582"/>
                  <a:pt x="36" y="589"/>
                </a:cubicBezTo>
                <a:cubicBezTo>
                  <a:pt x="34" y="592"/>
                  <a:pt x="33" y="593"/>
                  <a:pt x="33" y="591"/>
                </a:cubicBezTo>
                <a:cubicBezTo>
                  <a:pt x="32" y="595"/>
                  <a:pt x="31" y="600"/>
                  <a:pt x="29" y="604"/>
                </a:cubicBezTo>
                <a:cubicBezTo>
                  <a:pt x="28" y="609"/>
                  <a:pt x="27" y="613"/>
                  <a:pt x="28" y="614"/>
                </a:cubicBezTo>
                <a:cubicBezTo>
                  <a:pt x="26" y="618"/>
                  <a:pt x="27" y="614"/>
                  <a:pt x="25" y="619"/>
                </a:cubicBezTo>
                <a:cubicBezTo>
                  <a:pt x="27" y="620"/>
                  <a:pt x="23" y="627"/>
                  <a:pt x="23" y="627"/>
                </a:cubicBezTo>
                <a:cubicBezTo>
                  <a:pt x="22" y="632"/>
                  <a:pt x="22" y="636"/>
                  <a:pt x="22" y="639"/>
                </a:cubicBezTo>
                <a:cubicBezTo>
                  <a:pt x="22" y="641"/>
                  <a:pt x="22" y="643"/>
                  <a:pt x="21" y="645"/>
                </a:cubicBezTo>
                <a:cubicBezTo>
                  <a:pt x="21" y="647"/>
                  <a:pt x="20" y="649"/>
                  <a:pt x="19" y="652"/>
                </a:cubicBezTo>
                <a:cubicBezTo>
                  <a:pt x="21" y="655"/>
                  <a:pt x="18" y="667"/>
                  <a:pt x="17" y="673"/>
                </a:cubicBezTo>
                <a:cubicBezTo>
                  <a:pt x="17" y="674"/>
                  <a:pt x="16" y="671"/>
                  <a:pt x="15" y="674"/>
                </a:cubicBezTo>
                <a:cubicBezTo>
                  <a:pt x="16" y="677"/>
                  <a:pt x="16" y="680"/>
                  <a:pt x="15" y="683"/>
                </a:cubicBezTo>
                <a:cubicBezTo>
                  <a:pt x="15" y="686"/>
                  <a:pt x="14" y="690"/>
                  <a:pt x="15" y="694"/>
                </a:cubicBezTo>
                <a:cubicBezTo>
                  <a:pt x="17" y="697"/>
                  <a:pt x="18" y="687"/>
                  <a:pt x="18" y="684"/>
                </a:cubicBezTo>
                <a:cubicBezTo>
                  <a:pt x="18" y="682"/>
                  <a:pt x="19" y="691"/>
                  <a:pt x="18" y="694"/>
                </a:cubicBezTo>
                <a:cubicBezTo>
                  <a:pt x="20" y="697"/>
                  <a:pt x="19" y="687"/>
                  <a:pt x="20" y="685"/>
                </a:cubicBezTo>
                <a:cubicBezTo>
                  <a:pt x="21" y="684"/>
                  <a:pt x="21" y="688"/>
                  <a:pt x="22" y="690"/>
                </a:cubicBezTo>
                <a:cubicBezTo>
                  <a:pt x="21" y="692"/>
                  <a:pt x="18" y="698"/>
                  <a:pt x="20" y="705"/>
                </a:cubicBezTo>
                <a:cubicBezTo>
                  <a:pt x="18" y="708"/>
                  <a:pt x="17" y="712"/>
                  <a:pt x="16" y="708"/>
                </a:cubicBezTo>
                <a:cubicBezTo>
                  <a:pt x="14" y="713"/>
                  <a:pt x="16" y="719"/>
                  <a:pt x="13" y="724"/>
                </a:cubicBezTo>
                <a:cubicBezTo>
                  <a:pt x="14" y="726"/>
                  <a:pt x="16" y="725"/>
                  <a:pt x="15" y="731"/>
                </a:cubicBezTo>
                <a:cubicBezTo>
                  <a:pt x="14" y="729"/>
                  <a:pt x="13" y="725"/>
                  <a:pt x="12" y="720"/>
                </a:cubicBezTo>
                <a:cubicBezTo>
                  <a:pt x="12" y="715"/>
                  <a:pt x="11" y="710"/>
                  <a:pt x="11" y="704"/>
                </a:cubicBezTo>
                <a:cubicBezTo>
                  <a:pt x="10" y="709"/>
                  <a:pt x="9" y="713"/>
                  <a:pt x="8" y="718"/>
                </a:cubicBezTo>
                <a:cubicBezTo>
                  <a:pt x="8" y="721"/>
                  <a:pt x="10" y="721"/>
                  <a:pt x="8" y="726"/>
                </a:cubicBezTo>
                <a:cubicBezTo>
                  <a:pt x="9" y="728"/>
                  <a:pt x="10" y="726"/>
                  <a:pt x="10" y="728"/>
                </a:cubicBezTo>
                <a:cubicBezTo>
                  <a:pt x="11" y="735"/>
                  <a:pt x="9" y="732"/>
                  <a:pt x="7" y="738"/>
                </a:cubicBezTo>
                <a:cubicBezTo>
                  <a:pt x="9" y="738"/>
                  <a:pt x="10" y="744"/>
                  <a:pt x="9" y="751"/>
                </a:cubicBezTo>
                <a:cubicBezTo>
                  <a:pt x="9" y="754"/>
                  <a:pt x="9" y="758"/>
                  <a:pt x="8" y="761"/>
                </a:cubicBezTo>
                <a:cubicBezTo>
                  <a:pt x="8" y="764"/>
                  <a:pt x="7" y="766"/>
                  <a:pt x="6" y="766"/>
                </a:cubicBezTo>
                <a:cubicBezTo>
                  <a:pt x="8" y="767"/>
                  <a:pt x="6" y="773"/>
                  <a:pt x="8" y="777"/>
                </a:cubicBezTo>
                <a:cubicBezTo>
                  <a:pt x="9" y="773"/>
                  <a:pt x="7" y="767"/>
                  <a:pt x="9" y="763"/>
                </a:cubicBezTo>
                <a:cubicBezTo>
                  <a:pt x="11" y="763"/>
                  <a:pt x="9" y="775"/>
                  <a:pt x="9" y="780"/>
                </a:cubicBezTo>
                <a:cubicBezTo>
                  <a:pt x="10" y="781"/>
                  <a:pt x="10" y="783"/>
                  <a:pt x="11" y="787"/>
                </a:cubicBezTo>
                <a:cubicBezTo>
                  <a:pt x="12" y="791"/>
                  <a:pt x="10" y="790"/>
                  <a:pt x="9" y="787"/>
                </a:cubicBezTo>
                <a:cubicBezTo>
                  <a:pt x="9" y="792"/>
                  <a:pt x="11" y="792"/>
                  <a:pt x="12" y="789"/>
                </a:cubicBezTo>
                <a:cubicBezTo>
                  <a:pt x="12" y="785"/>
                  <a:pt x="13" y="782"/>
                  <a:pt x="11" y="778"/>
                </a:cubicBezTo>
                <a:cubicBezTo>
                  <a:pt x="12" y="777"/>
                  <a:pt x="13" y="777"/>
                  <a:pt x="14" y="775"/>
                </a:cubicBezTo>
                <a:cubicBezTo>
                  <a:pt x="15" y="783"/>
                  <a:pt x="12" y="789"/>
                  <a:pt x="13" y="796"/>
                </a:cubicBezTo>
                <a:cubicBezTo>
                  <a:pt x="12" y="798"/>
                  <a:pt x="9" y="785"/>
                  <a:pt x="8" y="795"/>
                </a:cubicBezTo>
                <a:cubicBezTo>
                  <a:pt x="11" y="794"/>
                  <a:pt x="9" y="798"/>
                  <a:pt x="10" y="803"/>
                </a:cubicBezTo>
                <a:cubicBezTo>
                  <a:pt x="8" y="804"/>
                  <a:pt x="9" y="798"/>
                  <a:pt x="8" y="809"/>
                </a:cubicBezTo>
                <a:cubicBezTo>
                  <a:pt x="10" y="810"/>
                  <a:pt x="10" y="810"/>
                  <a:pt x="11" y="817"/>
                </a:cubicBezTo>
                <a:cubicBezTo>
                  <a:pt x="8" y="819"/>
                  <a:pt x="13" y="828"/>
                  <a:pt x="10" y="834"/>
                </a:cubicBezTo>
                <a:cubicBezTo>
                  <a:pt x="9" y="816"/>
                  <a:pt x="6" y="802"/>
                  <a:pt x="8" y="782"/>
                </a:cubicBezTo>
                <a:cubicBezTo>
                  <a:pt x="5" y="789"/>
                  <a:pt x="7" y="768"/>
                  <a:pt x="4" y="771"/>
                </a:cubicBezTo>
                <a:cubicBezTo>
                  <a:pt x="3" y="773"/>
                  <a:pt x="3" y="775"/>
                  <a:pt x="3" y="778"/>
                </a:cubicBezTo>
                <a:cubicBezTo>
                  <a:pt x="5" y="781"/>
                  <a:pt x="3" y="793"/>
                  <a:pt x="1" y="796"/>
                </a:cubicBezTo>
                <a:cubicBezTo>
                  <a:pt x="4" y="792"/>
                  <a:pt x="3" y="803"/>
                  <a:pt x="6" y="798"/>
                </a:cubicBezTo>
                <a:cubicBezTo>
                  <a:pt x="6" y="802"/>
                  <a:pt x="7" y="806"/>
                  <a:pt x="6" y="810"/>
                </a:cubicBezTo>
                <a:cubicBezTo>
                  <a:pt x="5" y="813"/>
                  <a:pt x="6" y="798"/>
                  <a:pt x="4" y="808"/>
                </a:cubicBezTo>
                <a:cubicBezTo>
                  <a:pt x="2" y="805"/>
                  <a:pt x="5" y="802"/>
                  <a:pt x="3" y="799"/>
                </a:cubicBezTo>
                <a:cubicBezTo>
                  <a:pt x="2" y="802"/>
                  <a:pt x="2" y="800"/>
                  <a:pt x="1" y="803"/>
                </a:cubicBezTo>
                <a:cubicBezTo>
                  <a:pt x="4" y="812"/>
                  <a:pt x="2" y="815"/>
                  <a:pt x="0" y="817"/>
                </a:cubicBezTo>
                <a:cubicBezTo>
                  <a:pt x="2" y="817"/>
                  <a:pt x="2" y="822"/>
                  <a:pt x="2" y="828"/>
                </a:cubicBezTo>
                <a:cubicBezTo>
                  <a:pt x="3" y="834"/>
                  <a:pt x="2" y="841"/>
                  <a:pt x="3" y="846"/>
                </a:cubicBezTo>
                <a:cubicBezTo>
                  <a:pt x="5" y="849"/>
                  <a:pt x="4" y="845"/>
                  <a:pt x="5" y="841"/>
                </a:cubicBezTo>
                <a:cubicBezTo>
                  <a:pt x="9" y="851"/>
                  <a:pt x="7" y="868"/>
                  <a:pt x="10" y="873"/>
                </a:cubicBezTo>
                <a:cubicBezTo>
                  <a:pt x="10" y="879"/>
                  <a:pt x="8" y="872"/>
                  <a:pt x="8" y="874"/>
                </a:cubicBezTo>
                <a:cubicBezTo>
                  <a:pt x="7" y="866"/>
                  <a:pt x="6" y="858"/>
                  <a:pt x="6" y="850"/>
                </a:cubicBezTo>
                <a:cubicBezTo>
                  <a:pt x="4" y="847"/>
                  <a:pt x="3" y="847"/>
                  <a:pt x="2" y="850"/>
                </a:cubicBezTo>
                <a:cubicBezTo>
                  <a:pt x="3" y="852"/>
                  <a:pt x="3" y="854"/>
                  <a:pt x="3" y="856"/>
                </a:cubicBezTo>
                <a:cubicBezTo>
                  <a:pt x="4" y="857"/>
                  <a:pt x="4" y="857"/>
                  <a:pt x="5" y="856"/>
                </a:cubicBezTo>
                <a:cubicBezTo>
                  <a:pt x="4" y="860"/>
                  <a:pt x="4" y="868"/>
                  <a:pt x="6" y="875"/>
                </a:cubicBezTo>
                <a:cubicBezTo>
                  <a:pt x="7" y="883"/>
                  <a:pt x="9" y="890"/>
                  <a:pt x="11" y="892"/>
                </a:cubicBezTo>
                <a:cubicBezTo>
                  <a:pt x="6" y="889"/>
                  <a:pt x="10" y="903"/>
                  <a:pt x="8" y="907"/>
                </a:cubicBezTo>
                <a:cubicBezTo>
                  <a:pt x="9" y="910"/>
                  <a:pt x="9" y="912"/>
                  <a:pt x="9" y="914"/>
                </a:cubicBezTo>
                <a:cubicBezTo>
                  <a:pt x="12" y="917"/>
                  <a:pt x="8" y="908"/>
                  <a:pt x="9" y="906"/>
                </a:cubicBezTo>
                <a:cubicBezTo>
                  <a:pt x="10" y="904"/>
                  <a:pt x="11" y="906"/>
                  <a:pt x="12" y="908"/>
                </a:cubicBezTo>
                <a:cubicBezTo>
                  <a:pt x="13" y="911"/>
                  <a:pt x="15" y="915"/>
                  <a:pt x="17" y="919"/>
                </a:cubicBezTo>
                <a:cubicBezTo>
                  <a:pt x="16" y="926"/>
                  <a:pt x="13" y="913"/>
                  <a:pt x="12" y="913"/>
                </a:cubicBezTo>
                <a:cubicBezTo>
                  <a:pt x="11" y="921"/>
                  <a:pt x="13" y="919"/>
                  <a:pt x="15" y="926"/>
                </a:cubicBezTo>
                <a:cubicBezTo>
                  <a:pt x="16" y="924"/>
                  <a:pt x="17" y="925"/>
                  <a:pt x="18" y="925"/>
                </a:cubicBezTo>
                <a:cubicBezTo>
                  <a:pt x="19" y="928"/>
                  <a:pt x="18" y="932"/>
                  <a:pt x="20" y="935"/>
                </a:cubicBezTo>
                <a:cubicBezTo>
                  <a:pt x="21" y="929"/>
                  <a:pt x="16" y="922"/>
                  <a:pt x="18" y="916"/>
                </a:cubicBezTo>
                <a:cubicBezTo>
                  <a:pt x="15" y="909"/>
                  <a:pt x="13" y="901"/>
                  <a:pt x="12" y="894"/>
                </a:cubicBezTo>
                <a:cubicBezTo>
                  <a:pt x="13" y="891"/>
                  <a:pt x="14" y="900"/>
                  <a:pt x="14" y="903"/>
                </a:cubicBezTo>
                <a:cubicBezTo>
                  <a:pt x="16" y="905"/>
                  <a:pt x="15" y="895"/>
                  <a:pt x="13" y="897"/>
                </a:cubicBezTo>
                <a:cubicBezTo>
                  <a:pt x="15" y="896"/>
                  <a:pt x="17" y="899"/>
                  <a:pt x="18" y="903"/>
                </a:cubicBezTo>
                <a:cubicBezTo>
                  <a:pt x="18" y="905"/>
                  <a:pt x="19" y="907"/>
                  <a:pt x="19" y="910"/>
                </a:cubicBezTo>
                <a:cubicBezTo>
                  <a:pt x="19" y="912"/>
                  <a:pt x="20" y="913"/>
                  <a:pt x="20" y="915"/>
                </a:cubicBezTo>
                <a:cubicBezTo>
                  <a:pt x="20" y="916"/>
                  <a:pt x="20" y="918"/>
                  <a:pt x="21" y="920"/>
                </a:cubicBezTo>
                <a:cubicBezTo>
                  <a:pt x="22" y="927"/>
                  <a:pt x="23" y="934"/>
                  <a:pt x="24" y="942"/>
                </a:cubicBezTo>
                <a:cubicBezTo>
                  <a:pt x="24" y="945"/>
                  <a:pt x="25" y="949"/>
                  <a:pt x="26" y="952"/>
                </a:cubicBezTo>
                <a:cubicBezTo>
                  <a:pt x="27" y="956"/>
                  <a:pt x="28" y="959"/>
                  <a:pt x="29" y="962"/>
                </a:cubicBezTo>
                <a:cubicBezTo>
                  <a:pt x="29" y="959"/>
                  <a:pt x="29" y="957"/>
                  <a:pt x="30" y="959"/>
                </a:cubicBezTo>
                <a:cubicBezTo>
                  <a:pt x="30" y="955"/>
                  <a:pt x="27" y="952"/>
                  <a:pt x="28" y="948"/>
                </a:cubicBezTo>
                <a:cubicBezTo>
                  <a:pt x="28" y="948"/>
                  <a:pt x="29" y="951"/>
                  <a:pt x="31" y="954"/>
                </a:cubicBezTo>
                <a:cubicBezTo>
                  <a:pt x="32" y="957"/>
                  <a:pt x="32" y="961"/>
                  <a:pt x="32" y="963"/>
                </a:cubicBezTo>
                <a:cubicBezTo>
                  <a:pt x="33" y="960"/>
                  <a:pt x="39" y="972"/>
                  <a:pt x="38" y="977"/>
                </a:cubicBezTo>
                <a:cubicBezTo>
                  <a:pt x="38" y="979"/>
                  <a:pt x="34" y="969"/>
                  <a:pt x="34" y="966"/>
                </a:cubicBezTo>
                <a:cubicBezTo>
                  <a:pt x="32" y="968"/>
                  <a:pt x="31" y="963"/>
                  <a:pt x="29" y="962"/>
                </a:cubicBezTo>
                <a:cubicBezTo>
                  <a:pt x="29" y="968"/>
                  <a:pt x="28" y="966"/>
                  <a:pt x="29" y="973"/>
                </a:cubicBezTo>
                <a:cubicBezTo>
                  <a:pt x="27" y="968"/>
                  <a:pt x="26" y="964"/>
                  <a:pt x="25" y="960"/>
                </a:cubicBezTo>
                <a:cubicBezTo>
                  <a:pt x="25" y="957"/>
                  <a:pt x="24" y="955"/>
                  <a:pt x="23" y="953"/>
                </a:cubicBezTo>
                <a:cubicBezTo>
                  <a:pt x="22" y="950"/>
                  <a:pt x="21" y="947"/>
                  <a:pt x="20" y="944"/>
                </a:cubicBezTo>
                <a:cubicBezTo>
                  <a:pt x="19" y="951"/>
                  <a:pt x="18" y="944"/>
                  <a:pt x="18" y="953"/>
                </a:cubicBezTo>
                <a:cubicBezTo>
                  <a:pt x="20" y="953"/>
                  <a:pt x="20" y="947"/>
                  <a:pt x="23" y="956"/>
                </a:cubicBezTo>
                <a:cubicBezTo>
                  <a:pt x="25" y="966"/>
                  <a:pt x="27" y="975"/>
                  <a:pt x="30" y="985"/>
                </a:cubicBezTo>
                <a:cubicBezTo>
                  <a:pt x="30" y="981"/>
                  <a:pt x="30" y="980"/>
                  <a:pt x="32" y="982"/>
                </a:cubicBezTo>
                <a:cubicBezTo>
                  <a:pt x="31" y="978"/>
                  <a:pt x="30" y="973"/>
                  <a:pt x="29" y="969"/>
                </a:cubicBezTo>
                <a:cubicBezTo>
                  <a:pt x="30" y="969"/>
                  <a:pt x="32" y="975"/>
                  <a:pt x="33" y="977"/>
                </a:cubicBezTo>
                <a:cubicBezTo>
                  <a:pt x="34" y="980"/>
                  <a:pt x="33" y="979"/>
                  <a:pt x="32" y="978"/>
                </a:cubicBezTo>
                <a:cubicBezTo>
                  <a:pt x="33" y="986"/>
                  <a:pt x="35" y="979"/>
                  <a:pt x="36" y="989"/>
                </a:cubicBezTo>
                <a:cubicBezTo>
                  <a:pt x="35" y="990"/>
                  <a:pt x="33" y="986"/>
                  <a:pt x="32" y="988"/>
                </a:cubicBezTo>
                <a:cubicBezTo>
                  <a:pt x="35" y="993"/>
                  <a:pt x="37" y="1000"/>
                  <a:pt x="39" y="1008"/>
                </a:cubicBezTo>
                <a:cubicBezTo>
                  <a:pt x="41" y="1015"/>
                  <a:pt x="43" y="1023"/>
                  <a:pt x="47" y="1028"/>
                </a:cubicBezTo>
                <a:cubicBezTo>
                  <a:pt x="46" y="1030"/>
                  <a:pt x="44" y="1027"/>
                  <a:pt x="45" y="1033"/>
                </a:cubicBezTo>
                <a:cubicBezTo>
                  <a:pt x="48" y="1038"/>
                  <a:pt x="48" y="1043"/>
                  <a:pt x="52" y="1048"/>
                </a:cubicBezTo>
                <a:cubicBezTo>
                  <a:pt x="52" y="1044"/>
                  <a:pt x="52" y="1042"/>
                  <a:pt x="53" y="1042"/>
                </a:cubicBezTo>
                <a:cubicBezTo>
                  <a:pt x="56" y="1048"/>
                  <a:pt x="58" y="1055"/>
                  <a:pt x="61" y="1061"/>
                </a:cubicBezTo>
                <a:cubicBezTo>
                  <a:pt x="61" y="1063"/>
                  <a:pt x="59" y="1062"/>
                  <a:pt x="58" y="1060"/>
                </a:cubicBezTo>
                <a:cubicBezTo>
                  <a:pt x="56" y="1058"/>
                  <a:pt x="55" y="1054"/>
                  <a:pt x="55" y="1050"/>
                </a:cubicBezTo>
                <a:cubicBezTo>
                  <a:pt x="55" y="1054"/>
                  <a:pt x="52" y="1049"/>
                  <a:pt x="52" y="1052"/>
                </a:cubicBezTo>
                <a:cubicBezTo>
                  <a:pt x="54" y="1055"/>
                  <a:pt x="56" y="1058"/>
                  <a:pt x="57" y="1062"/>
                </a:cubicBezTo>
                <a:cubicBezTo>
                  <a:pt x="59" y="1066"/>
                  <a:pt x="61" y="1070"/>
                  <a:pt x="64" y="1076"/>
                </a:cubicBezTo>
                <a:cubicBezTo>
                  <a:pt x="65" y="1072"/>
                  <a:pt x="61" y="1069"/>
                  <a:pt x="61" y="1066"/>
                </a:cubicBezTo>
                <a:cubicBezTo>
                  <a:pt x="63" y="1066"/>
                  <a:pt x="64" y="1074"/>
                  <a:pt x="68" y="1078"/>
                </a:cubicBezTo>
                <a:cubicBezTo>
                  <a:pt x="68" y="1081"/>
                  <a:pt x="67" y="1079"/>
                  <a:pt x="67" y="1083"/>
                </a:cubicBezTo>
                <a:cubicBezTo>
                  <a:pt x="70" y="1084"/>
                  <a:pt x="72" y="1088"/>
                  <a:pt x="73" y="1092"/>
                </a:cubicBezTo>
                <a:cubicBezTo>
                  <a:pt x="73" y="1093"/>
                  <a:pt x="74" y="1095"/>
                  <a:pt x="74" y="1096"/>
                </a:cubicBezTo>
                <a:cubicBezTo>
                  <a:pt x="75" y="1097"/>
                  <a:pt x="75" y="1098"/>
                  <a:pt x="75" y="1099"/>
                </a:cubicBezTo>
                <a:cubicBezTo>
                  <a:pt x="76" y="1102"/>
                  <a:pt x="78" y="1104"/>
                  <a:pt x="79" y="1105"/>
                </a:cubicBezTo>
                <a:cubicBezTo>
                  <a:pt x="78" y="1110"/>
                  <a:pt x="72" y="1096"/>
                  <a:pt x="70" y="1096"/>
                </a:cubicBezTo>
                <a:cubicBezTo>
                  <a:pt x="70" y="1097"/>
                  <a:pt x="71" y="1098"/>
                  <a:pt x="72" y="1100"/>
                </a:cubicBezTo>
                <a:cubicBezTo>
                  <a:pt x="74" y="1106"/>
                  <a:pt x="69" y="1097"/>
                  <a:pt x="71" y="1103"/>
                </a:cubicBezTo>
                <a:cubicBezTo>
                  <a:pt x="74" y="1107"/>
                  <a:pt x="76" y="1115"/>
                  <a:pt x="77" y="1112"/>
                </a:cubicBezTo>
                <a:cubicBezTo>
                  <a:pt x="81" y="1116"/>
                  <a:pt x="80" y="1121"/>
                  <a:pt x="83" y="1126"/>
                </a:cubicBezTo>
                <a:cubicBezTo>
                  <a:pt x="83" y="1127"/>
                  <a:pt x="80" y="1125"/>
                  <a:pt x="79" y="1121"/>
                </a:cubicBezTo>
                <a:cubicBezTo>
                  <a:pt x="78" y="1122"/>
                  <a:pt x="81" y="1126"/>
                  <a:pt x="83" y="1130"/>
                </a:cubicBezTo>
                <a:cubicBezTo>
                  <a:pt x="85" y="1135"/>
                  <a:pt x="88" y="1139"/>
                  <a:pt x="86" y="1140"/>
                </a:cubicBezTo>
                <a:cubicBezTo>
                  <a:pt x="89" y="1143"/>
                  <a:pt x="91" y="1145"/>
                  <a:pt x="93" y="1147"/>
                </a:cubicBezTo>
                <a:cubicBezTo>
                  <a:pt x="92" y="1144"/>
                  <a:pt x="93" y="1144"/>
                  <a:pt x="93" y="1143"/>
                </a:cubicBezTo>
                <a:cubicBezTo>
                  <a:pt x="96" y="1148"/>
                  <a:pt x="95" y="1148"/>
                  <a:pt x="95" y="1151"/>
                </a:cubicBezTo>
                <a:cubicBezTo>
                  <a:pt x="99" y="1155"/>
                  <a:pt x="101" y="1159"/>
                  <a:pt x="103" y="1164"/>
                </a:cubicBezTo>
                <a:cubicBezTo>
                  <a:pt x="105" y="1169"/>
                  <a:pt x="107" y="1175"/>
                  <a:pt x="110" y="1182"/>
                </a:cubicBezTo>
                <a:cubicBezTo>
                  <a:pt x="113" y="1186"/>
                  <a:pt x="117" y="1192"/>
                  <a:pt x="120" y="1199"/>
                </a:cubicBezTo>
                <a:cubicBezTo>
                  <a:pt x="124" y="1205"/>
                  <a:pt x="128" y="1213"/>
                  <a:pt x="132" y="1218"/>
                </a:cubicBezTo>
                <a:cubicBezTo>
                  <a:pt x="134" y="1217"/>
                  <a:pt x="129" y="1212"/>
                  <a:pt x="128" y="1209"/>
                </a:cubicBezTo>
                <a:cubicBezTo>
                  <a:pt x="131" y="1210"/>
                  <a:pt x="139" y="1222"/>
                  <a:pt x="142" y="1228"/>
                </a:cubicBezTo>
                <a:cubicBezTo>
                  <a:pt x="142" y="1231"/>
                  <a:pt x="137" y="1220"/>
                  <a:pt x="136" y="1223"/>
                </a:cubicBezTo>
                <a:cubicBezTo>
                  <a:pt x="138" y="1227"/>
                  <a:pt x="139" y="1231"/>
                  <a:pt x="139" y="1231"/>
                </a:cubicBezTo>
                <a:cubicBezTo>
                  <a:pt x="142" y="1234"/>
                  <a:pt x="148" y="1238"/>
                  <a:pt x="152" y="1242"/>
                </a:cubicBezTo>
                <a:cubicBezTo>
                  <a:pt x="156" y="1247"/>
                  <a:pt x="153" y="1247"/>
                  <a:pt x="155" y="1252"/>
                </a:cubicBezTo>
                <a:cubicBezTo>
                  <a:pt x="157" y="1255"/>
                  <a:pt x="166" y="1263"/>
                  <a:pt x="163" y="1263"/>
                </a:cubicBezTo>
                <a:cubicBezTo>
                  <a:pt x="172" y="1271"/>
                  <a:pt x="178" y="1280"/>
                  <a:pt x="185" y="1290"/>
                </a:cubicBezTo>
                <a:cubicBezTo>
                  <a:pt x="188" y="1296"/>
                  <a:pt x="179" y="1287"/>
                  <a:pt x="182" y="1293"/>
                </a:cubicBezTo>
                <a:cubicBezTo>
                  <a:pt x="189" y="1299"/>
                  <a:pt x="183" y="1290"/>
                  <a:pt x="188" y="1294"/>
                </a:cubicBezTo>
                <a:cubicBezTo>
                  <a:pt x="194" y="1299"/>
                  <a:pt x="191" y="1301"/>
                  <a:pt x="193" y="1305"/>
                </a:cubicBezTo>
                <a:cubicBezTo>
                  <a:pt x="197" y="1308"/>
                  <a:pt x="198" y="1312"/>
                  <a:pt x="201" y="1315"/>
                </a:cubicBezTo>
                <a:cubicBezTo>
                  <a:pt x="199" y="1314"/>
                  <a:pt x="199" y="1316"/>
                  <a:pt x="202" y="1321"/>
                </a:cubicBezTo>
                <a:cubicBezTo>
                  <a:pt x="203" y="1321"/>
                  <a:pt x="205" y="1321"/>
                  <a:pt x="206" y="1324"/>
                </a:cubicBezTo>
                <a:cubicBezTo>
                  <a:pt x="210" y="1326"/>
                  <a:pt x="203" y="1320"/>
                  <a:pt x="204" y="1318"/>
                </a:cubicBezTo>
                <a:cubicBezTo>
                  <a:pt x="208" y="1320"/>
                  <a:pt x="209" y="1324"/>
                  <a:pt x="212" y="1327"/>
                </a:cubicBezTo>
                <a:cubicBezTo>
                  <a:pt x="215" y="1329"/>
                  <a:pt x="209" y="1322"/>
                  <a:pt x="208" y="1321"/>
                </a:cubicBezTo>
                <a:cubicBezTo>
                  <a:pt x="208" y="1320"/>
                  <a:pt x="210" y="1321"/>
                  <a:pt x="211" y="1321"/>
                </a:cubicBezTo>
                <a:cubicBezTo>
                  <a:pt x="215" y="1325"/>
                  <a:pt x="214" y="1326"/>
                  <a:pt x="218" y="1327"/>
                </a:cubicBezTo>
                <a:cubicBezTo>
                  <a:pt x="221" y="1333"/>
                  <a:pt x="216" y="1326"/>
                  <a:pt x="214" y="1327"/>
                </a:cubicBezTo>
                <a:cubicBezTo>
                  <a:pt x="218" y="1332"/>
                  <a:pt x="219" y="1331"/>
                  <a:pt x="221" y="1332"/>
                </a:cubicBezTo>
                <a:cubicBezTo>
                  <a:pt x="227" y="1336"/>
                  <a:pt x="231" y="1342"/>
                  <a:pt x="236" y="1347"/>
                </a:cubicBezTo>
                <a:cubicBezTo>
                  <a:pt x="235" y="1348"/>
                  <a:pt x="231" y="1345"/>
                  <a:pt x="230" y="1346"/>
                </a:cubicBezTo>
                <a:cubicBezTo>
                  <a:pt x="232" y="1348"/>
                  <a:pt x="233" y="1351"/>
                  <a:pt x="235" y="1354"/>
                </a:cubicBezTo>
                <a:cubicBezTo>
                  <a:pt x="237" y="1357"/>
                  <a:pt x="239" y="1360"/>
                  <a:pt x="242" y="1362"/>
                </a:cubicBezTo>
                <a:cubicBezTo>
                  <a:pt x="245" y="1368"/>
                  <a:pt x="245" y="1370"/>
                  <a:pt x="254" y="1380"/>
                </a:cubicBezTo>
                <a:cubicBezTo>
                  <a:pt x="252" y="1376"/>
                  <a:pt x="248" y="1373"/>
                  <a:pt x="250" y="1372"/>
                </a:cubicBezTo>
                <a:cubicBezTo>
                  <a:pt x="254" y="1374"/>
                  <a:pt x="257" y="1378"/>
                  <a:pt x="260" y="1381"/>
                </a:cubicBezTo>
                <a:cubicBezTo>
                  <a:pt x="263" y="1383"/>
                  <a:pt x="260" y="1379"/>
                  <a:pt x="264" y="1382"/>
                </a:cubicBezTo>
                <a:cubicBezTo>
                  <a:pt x="260" y="1378"/>
                  <a:pt x="253" y="1368"/>
                  <a:pt x="251" y="1369"/>
                </a:cubicBezTo>
                <a:cubicBezTo>
                  <a:pt x="251" y="1368"/>
                  <a:pt x="251" y="1366"/>
                  <a:pt x="254" y="1368"/>
                </a:cubicBezTo>
                <a:cubicBezTo>
                  <a:pt x="258" y="1372"/>
                  <a:pt x="255" y="1372"/>
                  <a:pt x="262" y="1375"/>
                </a:cubicBezTo>
                <a:cubicBezTo>
                  <a:pt x="267" y="1381"/>
                  <a:pt x="258" y="1374"/>
                  <a:pt x="263" y="1379"/>
                </a:cubicBezTo>
                <a:cubicBezTo>
                  <a:pt x="264" y="1377"/>
                  <a:pt x="270" y="1382"/>
                  <a:pt x="274" y="1387"/>
                </a:cubicBezTo>
                <a:cubicBezTo>
                  <a:pt x="278" y="1389"/>
                  <a:pt x="274" y="1385"/>
                  <a:pt x="270" y="1382"/>
                </a:cubicBezTo>
                <a:cubicBezTo>
                  <a:pt x="273" y="1383"/>
                  <a:pt x="275" y="1385"/>
                  <a:pt x="277" y="1386"/>
                </a:cubicBezTo>
                <a:cubicBezTo>
                  <a:pt x="278" y="1388"/>
                  <a:pt x="284" y="1395"/>
                  <a:pt x="280" y="1393"/>
                </a:cubicBezTo>
                <a:cubicBezTo>
                  <a:pt x="282" y="1395"/>
                  <a:pt x="292" y="1400"/>
                  <a:pt x="288" y="1400"/>
                </a:cubicBezTo>
                <a:cubicBezTo>
                  <a:pt x="290" y="1402"/>
                  <a:pt x="292" y="1403"/>
                  <a:pt x="294" y="1404"/>
                </a:cubicBezTo>
                <a:cubicBezTo>
                  <a:pt x="297" y="1405"/>
                  <a:pt x="299" y="1406"/>
                  <a:pt x="302" y="1408"/>
                </a:cubicBezTo>
                <a:cubicBezTo>
                  <a:pt x="302" y="1410"/>
                  <a:pt x="299" y="1408"/>
                  <a:pt x="297" y="1407"/>
                </a:cubicBezTo>
                <a:cubicBezTo>
                  <a:pt x="302" y="1412"/>
                  <a:pt x="311" y="1422"/>
                  <a:pt x="315" y="1422"/>
                </a:cubicBezTo>
                <a:cubicBezTo>
                  <a:pt x="317" y="1423"/>
                  <a:pt x="325" y="1430"/>
                  <a:pt x="319" y="1427"/>
                </a:cubicBezTo>
                <a:cubicBezTo>
                  <a:pt x="320" y="1428"/>
                  <a:pt x="322" y="1429"/>
                  <a:pt x="323" y="1430"/>
                </a:cubicBezTo>
                <a:cubicBezTo>
                  <a:pt x="325" y="1431"/>
                  <a:pt x="326" y="1432"/>
                  <a:pt x="328" y="1433"/>
                </a:cubicBezTo>
                <a:cubicBezTo>
                  <a:pt x="331" y="1435"/>
                  <a:pt x="334" y="1436"/>
                  <a:pt x="337" y="1438"/>
                </a:cubicBezTo>
                <a:cubicBezTo>
                  <a:pt x="343" y="1441"/>
                  <a:pt x="349" y="1442"/>
                  <a:pt x="353" y="1442"/>
                </a:cubicBezTo>
                <a:cubicBezTo>
                  <a:pt x="356" y="1444"/>
                  <a:pt x="358" y="1446"/>
                  <a:pt x="362" y="1448"/>
                </a:cubicBezTo>
                <a:cubicBezTo>
                  <a:pt x="366" y="1452"/>
                  <a:pt x="355" y="1447"/>
                  <a:pt x="361" y="1452"/>
                </a:cubicBezTo>
                <a:cubicBezTo>
                  <a:pt x="358" y="1451"/>
                  <a:pt x="356" y="1450"/>
                  <a:pt x="355" y="1449"/>
                </a:cubicBezTo>
                <a:cubicBezTo>
                  <a:pt x="354" y="1448"/>
                  <a:pt x="353" y="1447"/>
                  <a:pt x="351" y="1445"/>
                </a:cubicBezTo>
                <a:cubicBezTo>
                  <a:pt x="345" y="1442"/>
                  <a:pt x="342" y="1442"/>
                  <a:pt x="346" y="1447"/>
                </a:cubicBezTo>
                <a:cubicBezTo>
                  <a:pt x="347" y="1447"/>
                  <a:pt x="346" y="1446"/>
                  <a:pt x="345" y="1445"/>
                </a:cubicBezTo>
                <a:cubicBezTo>
                  <a:pt x="350" y="1447"/>
                  <a:pt x="354" y="1449"/>
                  <a:pt x="357" y="1452"/>
                </a:cubicBezTo>
                <a:cubicBezTo>
                  <a:pt x="358" y="1454"/>
                  <a:pt x="357" y="1453"/>
                  <a:pt x="355" y="1452"/>
                </a:cubicBezTo>
                <a:cubicBezTo>
                  <a:pt x="354" y="1451"/>
                  <a:pt x="352" y="1450"/>
                  <a:pt x="351" y="1450"/>
                </a:cubicBezTo>
                <a:cubicBezTo>
                  <a:pt x="352" y="1452"/>
                  <a:pt x="354" y="1453"/>
                  <a:pt x="356" y="1454"/>
                </a:cubicBezTo>
                <a:cubicBezTo>
                  <a:pt x="357" y="1455"/>
                  <a:pt x="359" y="1456"/>
                  <a:pt x="360" y="1458"/>
                </a:cubicBezTo>
                <a:cubicBezTo>
                  <a:pt x="365" y="1456"/>
                  <a:pt x="377" y="1467"/>
                  <a:pt x="385" y="1475"/>
                </a:cubicBezTo>
                <a:cubicBezTo>
                  <a:pt x="388" y="1475"/>
                  <a:pt x="390" y="1476"/>
                  <a:pt x="391" y="1475"/>
                </a:cubicBezTo>
                <a:cubicBezTo>
                  <a:pt x="392" y="1475"/>
                  <a:pt x="391" y="1473"/>
                  <a:pt x="387" y="1470"/>
                </a:cubicBezTo>
                <a:cubicBezTo>
                  <a:pt x="388" y="1473"/>
                  <a:pt x="383" y="1469"/>
                  <a:pt x="379" y="1466"/>
                </a:cubicBezTo>
                <a:cubicBezTo>
                  <a:pt x="378" y="1465"/>
                  <a:pt x="381" y="1467"/>
                  <a:pt x="383" y="1468"/>
                </a:cubicBezTo>
                <a:cubicBezTo>
                  <a:pt x="382" y="1465"/>
                  <a:pt x="368" y="1458"/>
                  <a:pt x="362" y="1453"/>
                </a:cubicBezTo>
                <a:cubicBezTo>
                  <a:pt x="368" y="1456"/>
                  <a:pt x="374" y="1460"/>
                  <a:pt x="380" y="1463"/>
                </a:cubicBezTo>
                <a:cubicBezTo>
                  <a:pt x="383" y="1465"/>
                  <a:pt x="386" y="1467"/>
                  <a:pt x="390" y="1469"/>
                </a:cubicBezTo>
                <a:cubicBezTo>
                  <a:pt x="393" y="1471"/>
                  <a:pt x="397" y="1473"/>
                  <a:pt x="400" y="1475"/>
                </a:cubicBezTo>
                <a:cubicBezTo>
                  <a:pt x="407" y="1479"/>
                  <a:pt x="414" y="1483"/>
                  <a:pt x="421" y="1487"/>
                </a:cubicBezTo>
                <a:cubicBezTo>
                  <a:pt x="423" y="1488"/>
                  <a:pt x="424" y="1489"/>
                  <a:pt x="426" y="1490"/>
                </a:cubicBezTo>
                <a:cubicBezTo>
                  <a:pt x="428" y="1491"/>
                  <a:pt x="430" y="1492"/>
                  <a:pt x="431" y="1493"/>
                </a:cubicBezTo>
                <a:cubicBezTo>
                  <a:pt x="435" y="1494"/>
                  <a:pt x="438" y="1496"/>
                  <a:pt x="442" y="1497"/>
                </a:cubicBezTo>
                <a:cubicBezTo>
                  <a:pt x="443" y="1498"/>
                  <a:pt x="440" y="1498"/>
                  <a:pt x="438" y="1497"/>
                </a:cubicBezTo>
                <a:cubicBezTo>
                  <a:pt x="441" y="1500"/>
                  <a:pt x="445" y="1502"/>
                  <a:pt x="449" y="1502"/>
                </a:cubicBezTo>
                <a:cubicBezTo>
                  <a:pt x="450" y="1505"/>
                  <a:pt x="454" y="1505"/>
                  <a:pt x="459" y="1509"/>
                </a:cubicBezTo>
                <a:cubicBezTo>
                  <a:pt x="462" y="1512"/>
                  <a:pt x="449" y="1506"/>
                  <a:pt x="456" y="1511"/>
                </a:cubicBezTo>
                <a:cubicBezTo>
                  <a:pt x="462" y="1511"/>
                  <a:pt x="464" y="1513"/>
                  <a:pt x="474" y="1519"/>
                </a:cubicBezTo>
                <a:cubicBezTo>
                  <a:pt x="479" y="1519"/>
                  <a:pt x="485" y="1520"/>
                  <a:pt x="491" y="1525"/>
                </a:cubicBezTo>
                <a:cubicBezTo>
                  <a:pt x="494" y="1526"/>
                  <a:pt x="496" y="1526"/>
                  <a:pt x="499" y="1527"/>
                </a:cubicBezTo>
                <a:cubicBezTo>
                  <a:pt x="501" y="1528"/>
                  <a:pt x="504" y="1529"/>
                  <a:pt x="506" y="1529"/>
                </a:cubicBezTo>
                <a:cubicBezTo>
                  <a:pt x="512" y="1534"/>
                  <a:pt x="523" y="1539"/>
                  <a:pt x="535" y="1543"/>
                </a:cubicBezTo>
                <a:cubicBezTo>
                  <a:pt x="547" y="1547"/>
                  <a:pt x="560" y="1551"/>
                  <a:pt x="573" y="1557"/>
                </a:cubicBezTo>
                <a:cubicBezTo>
                  <a:pt x="573" y="1555"/>
                  <a:pt x="580" y="1556"/>
                  <a:pt x="582" y="1559"/>
                </a:cubicBezTo>
                <a:cubicBezTo>
                  <a:pt x="588" y="1560"/>
                  <a:pt x="587" y="1558"/>
                  <a:pt x="588" y="1557"/>
                </a:cubicBezTo>
                <a:cubicBezTo>
                  <a:pt x="590" y="1558"/>
                  <a:pt x="592" y="1558"/>
                  <a:pt x="593" y="1559"/>
                </a:cubicBezTo>
                <a:cubicBezTo>
                  <a:pt x="592" y="1560"/>
                  <a:pt x="593" y="1562"/>
                  <a:pt x="587" y="1561"/>
                </a:cubicBezTo>
                <a:cubicBezTo>
                  <a:pt x="595" y="1565"/>
                  <a:pt x="591" y="1559"/>
                  <a:pt x="599" y="1564"/>
                </a:cubicBezTo>
                <a:cubicBezTo>
                  <a:pt x="603" y="1562"/>
                  <a:pt x="605" y="1563"/>
                  <a:pt x="613" y="1565"/>
                </a:cubicBezTo>
                <a:cubicBezTo>
                  <a:pt x="616" y="1567"/>
                  <a:pt x="612" y="1567"/>
                  <a:pt x="608" y="1567"/>
                </a:cubicBezTo>
                <a:cubicBezTo>
                  <a:pt x="610" y="1567"/>
                  <a:pt x="612" y="1567"/>
                  <a:pt x="614" y="1568"/>
                </a:cubicBezTo>
                <a:cubicBezTo>
                  <a:pt x="616" y="1568"/>
                  <a:pt x="618" y="1568"/>
                  <a:pt x="620" y="1569"/>
                </a:cubicBezTo>
                <a:cubicBezTo>
                  <a:pt x="624" y="1570"/>
                  <a:pt x="629" y="1570"/>
                  <a:pt x="633" y="1571"/>
                </a:cubicBezTo>
                <a:cubicBezTo>
                  <a:pt x="642" y="1573"/>
                  <a:pt x="650" y="1574"/>
                  <a:pt x="656" y="1572"/>
                </a:cubicBezTo>
                <a:cubicBezTo>
                  <a:pt x="663" y="1573"/>
                  <a:pt x="663" y="1574"/>
                  <a:pt x="667" y="1575"/>
                </a:cubicBezTo>
                <a:cubicBezTo>
                  <a:pt x="671" y="1577"/>
                  <a:pt x="663" y="1577"/>
                  <a:pt x="668" y="1579"/>
                </a:cubicBezTo>
                <a:cubicBezTo>
                  <a:pt x="673" y="1579"/>
                  <a:pt x="673" y="1578"/>
                  <a:pt x="672" y="1576"/>
                </a:cubicBezTo>
                <a:cubicBezTo>
                  <a:pt x="679" y="1578"/>
                  <a:pt x="677" y="1576"/>
                  <a:pt x="684" y="1577"/>
                </a:cubicBezTo>
                <a:cubicBezTo>
                  <a:pt x="688" y="1580"/>
                  <a:pt x="678" y="1581"/>
                  <a:pt x="671" y="1579"/>
                </a:cubicBezTo>
                <a:cubicBezTo>
                  <a:pt x="674" y="1581"/>
                  <a:pt x="672" y="1581"/>
                  <a:pt x="670" y="1580"/>
                </a:cubicBezTo>
                <a:cubicBezTo>
                  <a:pt x="675" y="1582"/>
                  <a:pt x="681" y="1585"/>
                  <a:pt x="688" y="1586"/>
                </a:cubicBezTo>
                <a:cubicBezTo>
                  <a:pt x="689" y="1586"/>
                  <a:pt x="691" y="1587"/>
                  <a:pt x="693" y="1587"/>
                </a:cubicBezTo>
                <a:cubicBezTo>
                  <a:pt x="695" y="1587"/>
                  <a:pt x="697" y="1587"/>
                  <a:pt x="699" y="1587"/>
                </a:cubicBezTo>
                <a:cubicBezTo>
                  <a:pt x="702" y="1588"/>
                  <a:pt x="707" y="1587"/>
                  <a:pt x="711" y="1587"/>
                </a:cubicBezTo>
                <a:cubicBezTo>
                  <a:pt x="716" y="1588"/>
                  <a:pt x="703" y="1588"/>
                  <a:pt x="710" y="1590"/>
                </a:cubicBezTo>
                <a:cubicBezTo>
                  <a:pt x="713" y="1589"/>
                  <a:pt x="718" y="1590"/>
                  <a:pt x="724" y="1591"/>
                </a:cubicBezTo>
                <a:cubicBezTo>
                  <a:pt x="726" y="1591"/>
                  <a:pt x="729" y="1592"/>
                  <a:pt x="732" y="1592"/>
                </a:cubicBezTo>
                <a:cubicBezTo>
                  <a:pt x="735" y="1593"/>
                  <a:pt x="738" y="1593"/>
                  <a:pt x="740" y="1593"/>
                </a:cubicBezTo>
                <a:cubicBezTo>
                  <a:pt x="744" y="1593"/>
                  <a:pt x="742" y="1592"/>
                  <a:pt x="746" y="1591"/>
                </a:cubicBezTo>
                <a:cubicBezTo>
                  <a:pt x="746" y="1592"/>
                  <a:pt x="743" y="1593"/>
                  <a:pt x="747" y="1594"/>
                </a:cubicBezTo>
                <a:cubicBezTo>
                  <a:pt x="752" y="1594"/>
                  <a:pt x="749" y="1593"/>
                  <a:pt x="753" y="1592"/>
                </a:cubicBezTo>
                <a:cubicBezTo>
                  <a:pt x="754" y="1593"/>
                  <a:pt x="751" y="1593"/>
                  <a:pt x="753" y="1594"/>
                </a:cubicBezTo>
                <a:cubicBezTo>
                  <a:pt x="759" y="1596"/>
                  <a:pt x="766" y="1595"/>
                  <a:pt x="765" y="1593"/>
                </a:cubicBezTo>
                <a:cubicBezTo>
                  <a:pt x="767" y="1594"/>
                  <a:pt x="768" y="1594"/>
                  <a:pt x="770" y="1594"/>
                </a:cubicBezTo>
                <a:cubicBezTo>
                  <a:pt x="771" y="1595"/>
                  <a:pt x="768" y="1595"/>
                  <a:pt x="766" y="1595"/>
                </a:cubicBezTo>
                <a:cubicBezTo>
                  <a:pt x="768" y="1595"/>
                  <a:pt x="770" y="1596"/>
                  <a:pt x="772" y="1596"/>
                </a:cubicBezTo>
                <a:cubicBezTo>
                  <a:pt x="774" y="1596"/>
                  <a:pt x="776" y="1596"/>
                  <a:pt x="778" y="1596"/>
                </a:cubicBezTo>
                <a:cubicBezTo>
                  <a:pt x="782" y="1597"/>
                  <a:pt x="787" y="1597"/>
                  <a:pt x="791" y="1597"/>
                </a:cubicBezTo>
                <a:cubicBezTo>
                  <a:pt x="800" y="1598"/>
                  <a:pt x="807" y="1598"/>
                  <a:pt x="812" y="1597"/>
                </a:cubicBezTo>
                <a:cubicBezTo>
                  <a:pt x="826" y="1598"/>
                  <a:pt x="823" y="1595"/>
                  <a:pt x="831" y="1597"/>
                </a:cubicBezTo>
                <a:cubicBezTo>
                  <a:pt x="839" y="1593"/>
                  <a:pt x="844" y="1594"/>
                  <a:pt x="854" y="1591"/>
                </a:cubicBezTo>
                <a:cubicBezTo>
                  <a:pt x="851" y="1591"/>
                  <a:pt x="847" y="1591"/>
                  <a:pt x="844" y="1591"/>
                </a:cubicBezTo>
                <a:cubicBezTo>
                  <a:pt x="846" y="1590"/>
                  <a:pt x="848" y="1590"/>
                  <a:pt x="851" y="1590"/>
                </a:cubicBezTo>
                <a:cubicBezTo>
                  <a:pt x="853" y="1590"/>
                  <a:pt x="855" y="1590"/>
                  <a:pt x="857" y="1590"/>
                </a:cubicBezTo>
                <a:cubicBezTo>
                  <a:pt x="859" y="1590"/>
                  <a:pt x="856" y="1591"/>
                  <a:pt x="854" y="1591"/>
                </a:cubicBezTo>
                <a:cubicBezTo>
                  <a:pt x="864" y="1591"/>
                  <a:pt x="873" y="1592"/>
                  <a:pt x="883" y="1591"/>
                </a:cubicBezTo>
                <a:cubicBezTo>
                  <a:pt x="885" y="1592"/>
                  <a:pt x="881" y="1592"/>
                  <a:pt x="880" y="1593"/>
                </a:cubicBezTo>
                <a:cubicBezTo>
                  <a:pt x="884" y="1593"/>
                  <a:pt x="889" y="1593"/>
                  <a:pt x="894" y="1592"/>
                </a:cubicBezTo>
                <a:cubicBezTo>
                  <a:pt x="896" y="1589"/>
                  <a:pt x="905" y="1588"/>
                  <a:pt x="915" y="1588"/>
                </a:cubicBezTo>
                <a:cubicBezTo>
                  <a:pt x="920" y="1587"/>
                  <a:pt x="925" y="1587"/>
                  <a:pt x="930" y="1586"/>
                </a:cubicBezTo>
                <a:cubicBezTo>
                  <a:pt x="936" y="1586"/>
                  <a:pt x="940" y="1585"/>
                  <a:pt x="944" y="1583"/>
                </a:cubicBezTo>
                <a:cubicBezTo>
                  <a:pt x="931" y="1585"/>
                  <a:pt x="931" y="1585"/>
                  <a:pt x="931" y="1585"/>
                </a:cubicBezTo>
                <a:cubicBezTo>
                  <a:pt x="926" y="1586"/>
                  <a:pt x="922" y="1586"/>
                  <a:pt x="917" y="1586"/>
                </a:cubicBezTo>
                <a:cubicBezTo>
                  <a:pt x="908" y="1587"/>
                  <a:pt x="900" y="1588"/>
                  <a:pt x="891" y="1589"/>
                </a:cubicBezTo>
                <a:cubicBezTo>
                  <a:pt x="897" y="1587"/>
                  <a:pt x="903" y="1587"/>
                  <a:pt x="909" y="1586"/>
                </a:cubicBezTo>
                <a:cubicBezTo>
                  <a:pt x="911" y="1584"/>
                  <a:pt x="901" y="1587"/>
                  <a:pt x="898" y="1586"/>
                </a:cubicBezTo>
                <a:cubicBezTo>
                  <a:pt x="902" y="1585"/>
                  <a:pt x="905" y="1584"/>
                  <a:pt x="908" y="1583"/>
                </a:cubicBezTo>
                <a:cubicBezTo>
                  <a:pt x="911" y="1583"/>
                  <a:pt x="909" y="1584"/>
                  <a:pt x="912" y="1584"/>
                </a:cubicBezTo>
                <a:cubicBezTo>
                  <a:pt x="918" y="1583"/>
                  <a:pt x="921" y="1581"/>
                  <a:pt x="925" y="1580"/>
                </a:cubicBezTo>
                <a:cubicBezTo>
                  <a:pt x="928" y="1579"/>
                  <a:pt x="932" y="1577"/>
                  <a:pt x="939" y="1577"/>
                </a:cubicBezTo>
                <a:cubicBezTo>
                  <a:pt x="940" y="1577"/>
                  <a:pt x="938" y="1578"/>
                  <a:pt x="934" y="1579"/>
                </a:cubicBezTo>
                <a:cubicBezTo>
                  <a:pt x="933" y="1580"/>
                  <a:pt x="931" y="1580"/>
                  <a:pt x="930" y="1581"/>
                </a:cubicBezTo>
                <a:cubicBezTo>
                  <a:pt x="928" y="1581"/>
                  <a:pt x="927" y="1582"/>
                  <a:pt x="926" y="1582"/>
                </a:cubicBezTo>
                <a:cubicBezTo>
                  <a:pt x="926" y="1583"/>
                  <a:pt x="930" y="1583"/>
                  <a:pt x="927" y="1585"/>
                </a:cubicBezTo>
                <a:cubicBezTo>
                  <a:pt x="930" y="1584"/>
                  <a:pt x="938" y="1577"/>
                  <a:pt x="950" y="1577"/>
                </a:cubicBezTo>
                <a:cubicBezTo>
                  <a:pt x="952" y="1577"/>
                  <a:pt x="951" y="1579"/>
                  <a:pt x="947" y="1580"/>
                </a:cubicBezTo>
                <a:cubicBezTo>
                  <a:pt x="953" y="1580"/>
                  <a:pt x="958" y="1574"/>
                  <a:pt x="968" y="1574"/>
                </a:cubicBezTo>
                <a:cubicBezTo>
                  <a:pt x="974" y="1574"/>
                  <a:pt x="964" y="1577"/>
                  <a:pt x="971" y="1577"/>
                </a:cubicBezTo>
                <a:cubicBezTo>
                  <a:pt x="973" y="1576"/>
                  <a:pt x="972" y="1576"/>
                  <a:pt x="971" y="1576"/>
                </a:cubicBezTo>
                <a:cubicBezTo>
                  <a:pt x="971" y="1575"/>
                  <a:pt x="979" y="1574"/>
                  <a:pt x="977" y="1572"/>
                </a:cubicBezTo>
                <a:cubicBezTo>
                  <a:pt x="979" y="1572"/>
                  <a:pt x="989" y="1570"/>
                  <a:pt x="987" y="1568"/>
                </a:cubicBezTo>
                <a:cubicBezTo>
                  <a:pt x="991" y="1568"/>
                  <a:pt x="994" y="1566"/>
                  <a:pt x="998" y="1566"/>
                </a:cubicBezTo>
                <a:cubicBezTo>
                  <a:pt x="998" y="1568"/>
                  <a:pt x="988" y="1572"/>
                  <a:pt x="990" y="1573"/>
                </a:cubicBezTo>
                <a:cubicBezTo>
                  <a:pt x="994" y="1571"/>
                  <a:pt x="999" y="1569"/>
                  <a:pt x="1004" y="1567"/>
                </a:cubicBezTo>
                <a:cubicBezTo>
                  <a:pt x="1008" y="1567"/>
                  <a:pt x="1004" y="1569"/>
                  <a:pt x="1010" y="1568"/>
                </a:cubicBezTo>
                <a:cubicBezTo>
                  <a:pt x="1019" y="1565"/>
                  <a:pt x="1028" y="1563"/>
                  <a:pt x="1036" y="1561"/>
                </a:cubicBezTo>
                <a:cubicBezTo>
                  <a:pt x="1040" y="1561"/>
                  <a:pt x="1031" y="1563"/>
                  <a:pt x="1029" y="1565"/>
                </a:cubicBezTo>
                <a:cubicBezTo>
                  <a:pt x="1041" y="1563"/>
                  <a:pt x="1042" y="1557"/>
                  <a:pt x="1054" y="1556"/>
                </a:cubicBezTo>
                <a:cubicBezTo>
                  <a:pt x="1057" y="1555"/>
                  <a:pt x="1060" y="1552"/>
                  <a:pt x="1063" y="1552"/>
                </a:cubicBezTo>
                <a:cubicBezTo>
                  <a:pt x="1066" y="1549"/>
                  <a:pt x="1058" y="1553"/>
                  <a:pt x="1057" y="1552"/>
                </a:cubicBezTo>
                <a:cubicBezTo>
                  <a:pt x="1058" y="1551"/>
                  <a:pt x="1059" y="1550"/>
                  <a:pt x="1061" y="1549"/>
                </a:cubicBezTo>
                <a:cubicBezTo>
                  <a:pt x="1065" y="1549"/>
                  <a:pt x="1070" y="1547"/>
                  <a:pt x="1074" y="1546"/>
                </a:cubicBezTo>
                <a:cubicBezTo>
                  <a:pt x="1076" y="1545"/>
                  <a:pt x="1078" y="1544"/>
                  <a:pt x="1080" y="1544"/>
                </a:cubicBezTo>
                <a:cubicBezTo>
                  <a:pt x="1083" y="1543"/>
                  <a:pt x="1085" y="1542"/>
                  <a:pt x="1087" y="1542"/>
                </a:cubicBezTo>
                <a:cubicBezTo>
                  <a:pt x="1087" y="1543"/>
                  <a:pt x="1085" y="1545"/>
                  <a:pt x="1081" y="1546"/>
                </a:cubicBezTo>
                <a:cubicBezTo>
                  <a:pt x="1078" y="1547"/>
                  <a:pt x="1074" y="1548"/>
                  <a:pt x="1071" y="1548"/>
                </a:cubicBezTo>
                <a:cubicBezTo>
                  <a:pt x="1068" y="1550"/>
                  <a:pt x="1064" y="1552"/>
                  <a:pt x="1060" y="1554"/>
                </a:cubicBezTo>
                <a:cubicBezTo>
                  <a:pt x="1065" y="1552"/>
                  <a:pt x="1077" y="1551"/>
                  <a:pt x="1083" y="1546"/>
                </a:cubicBezTo>
                <a:cubicBezTo>
                  <a:pt x="1089" y="1545"/>
                  <a:pt x="1082" y="1549"/>
                  <a:pt x="1088" y="1548"/>
                </a:cubicBezTo>
                <a:cubicBezTo>
                  <a:pt x="1091" y="1545"/>
                  <a:pt x="1096" y="1542"/>
                  <a:pt x="1103" y="1539"/>
                </a:cubicBezTo>
                <a:cubicBezTo>
                  <a:pt x="1106" y="1538"/>
                  <a:pt x="1109" y="1537"/>
                  <a:pt x="1113" y="1535"/>
                </a:cubicBezTo>
                <a:cubicBezTo>
                  <a:pt x="1115" y="1534"/>
                  <a:pt x="1117" y="1534"/>
                  <a:pt x="1118" y="1533"/>
                </a:cubicBezTo>
                <a:cubicBezTo>
                  <a:pt x="1120" y="1532"/>
                  <a:pt x="1122" y="1531"/>
                  <a:pt x="1123" y="1531"/>
                </a:cubicBezTo>
                <a:cubicBezTo>
                  <a:pt x="1127" y="1531"/>
                  <a:pt x="1119" y="1533"/>
                  <a:pt x="1118" y="1535"/>
                </a:cubicBezTo>
                <a:cubicBezTo>
                  <a:pt x="1124" y="1532"/>
                  <a:pt x="1122" y="1535"/>
                  <a:pt x="1127" y="1534"/>
                </a:cubicBezTo>
                <a:cubicBezTo>
                  <a:pt x="1134" y="1529"/>
                  <a:pt x="1142" y="1527"/>
                  <a:pt x="1149" y="1522"/>
                </a:cubicBezTo>
                <a:cubicBezTo>
                  <a:pt x="1155" y="1521"/>
                  <a:pt x="1157" y="1520"/>
                  <a:pt x="1160" y="1517"/>
                </a:cubicBezTo>
                <a:cubicBezTo>
                  <a:pt x="1163" y="1515"/>
                  <a:pt x="1166" y="1512"/>
                  <a:pt x="1173" y="1507"/>
                </a:cubicBezTo>
                <a:cubicBezTo>
                  <a:pt x="1167" y="1510"/>
                  <a:pt x="1162" y="1514"/>
                  <a:pt x="1156" y="1516"/>
                </a:cubicBezTo>
                <a:cubicBezTo>
                  <a:pt x="1153" y="1518"/>
                  <a:pt x="1154" y="1518"/>
                  <a:pt x="1156" y="1518"/>
                </a:cubicBezTo>
                <a:cubicBezTo>
                  <a:pt x="1152" y="1520"/>
                  <a:pt x="1149" y="1522"/>
                  <a:pt x="1145" y="1523"/>
                </a:cubicBezTo>
                <a:cubicBezTo>
                  <a:pt x="1141" y="1523"/>
                  <a:pt x="1149" y="1520"/>
                  <a:pt x="1150" y="1519"/>
                </a:cubicBezTo>
                <a:cubicBezTo>
                  <a:pt x="1148" y="1519"/>
                  <a:pt x="1133" y="1521"/>
                  <a:pt x="1127" y="1527"/>
                </a:cubicBezTo>
                <a:cubicBezTo>
                  <a:pt x="1124" y="1527"/>
                  <a:pt x="1119" y="1528"/>
                  <a:pt x="1114" y="1531"/>
                </a:cubicBezTo>
                <a:cubicBezTo>
                  <a:pt x="1108" y="1533"/>
                  <a:pt x="1102" y="1535"/>
                  <a:pt x="1097" y="1538"/>
                </a:cubicBezTo>
                <a:cubicBezTo>
                  <a:pt x="1093" y="1538"/>
                  <a:pt x="1095" y="1536"/>
                  <a:pt x="1090" y="1540"/>
                </a:cubicBezTo>
                <a:cubicBezTo>
                  <a:pt x="1086" y="1541"/>
                  <a:pt x="1082" y="1542"/>
                  <a:pt x="1078" y="1543"/>
                </a:cubicBezTo>
                <a:cubicBezTo>
                  <a:pt x="1075" y="1543"/>
                  <a:pt x="1071" y="1544"/>
                  <a:pt x="1067" y="1545"/>
                </a:cubicBezTo>
                <a:cubicBezTo>
                  <a:pt x="1059" y="1548"/>
                  <a:pt x="1052" y="1550"/>
                  <a:pt x="1045" y="1553"/>
                </a:cubicBezTo>
                <a:cubicBezTo>
                  <a:pt x="1044" y="1551"/>
                  <a:pt x="1028" y="1557"/>
                  <a:pt x="1033" y="1553"/>
                </a:cubicBezTo>
                <a:cubicBezTo>
                  <a:pt x="1030" y="1555"/>
                  <a:pt x="1025" y="1556"/>
                  <a:pt x="1019" y="1558"/>
                </a:cubicBezTo>
                <a:cubicBezTo>
                  <a:pt x="1022" y="1558"/>
                  <a:pt x="1024" y="1557"/>
                  <a:pt x="1027" y="1558"/>
                </a:cubicBezTo>
                <a:cubicBezTo>
                  <a:pt x="1024" y="1559"/>
                  <a:pt x="1021" y="1560"/>
                  <a:pt x="1018" y="1561"/>
                </a:cubicBezTo>
                <a:cubicBezTo>
                  <a:pt x="1017" y="1560"/>
                  <a:pt x="1017" y="1560"/>
                  <a:pt x="1019" y="1558"/>
                </a:cubicBezTo>
                <a:cubicBezTo>
                  <a:pt x="1015" y="1558"/>
                  <a:pt x="1012" y="1560"/>
                  <a:pt x="1008" y="1560"/>
                </a:cubicBezTo>
                <a:cubicBezTo>
                  <a:pt x="1005" y="1561"/>
                  <a:pt x="1007" y="1561"/>
                  <a:pt x="1005" y="1562"/>
                </a:cubicBezTo>
                <a:cubicBezTo>
                  <a:pt x="1001" y="1562"/>
                  <a:pt x="998" y="1562"/>
                  <a:pt x="994" y="1564"/>
                </a:cubicBezTo>
                <a:cubicBezTo>
                  <a:pt x="992" y="1564"/>
                  <a:pt x="989" y="1564"/>
                  <a:pt x="987" y="1565"/>
                </a:cubicBezTo>
                <a:cubicBezTo>
                  <a:pt x="983" y="1565"/>
                  <a:pt x="994" y="1561"/>
                  <a:pt x="987" y="1562"/>
                </a:cubicBezTo>
                <a:cubicBezTo>
                  <a:pt x="984" y="1565"/>
                  <a:pt x="976" y="1567"/>
                  <a:pt x="968" y="1568"/>
                </a:cubicBezTo>
                <a:cubicBezTo>
                  <a:pt x="960" y="1570"/>
                  <a:pt x="953" y="1570"/>
                  <a:pt x="950" y="1570"/>
                </a:cubicBezTo>
                <a:cubicBezTo>
                  <a:pt x="944" y="1570"/>
                  <a:pt x="948" y="1571"/>
                  <a:pt x="944" y="1572"/>
                </a:cubicBezTo>
                <a:cubicBezTo>
                  <a:pt x="942" y="1573"/>
                  <a:pt x="941" y="1573"/>
                  <a:pt x="939" y="1573"/>
                </a:cubicBezTo>
                <a:cubicBezTo>
                  <a:pt x="934" y="1573"/>
                  <a:pt x="938" y="1572"/>
                  <a:pt x="932" y="1572"/>
                </a:cubicBezTo>
                <a:cubicBezTo>
                  <a:pt x="931" y="1572"/>
                  <a:pt x="929" y="1573"/>
                  <a:pt x="928" y="1573"/>
                </a:cubicBezTo>
                <a:cubicBezTo>
                  <a:pt x="926" y="1574"/>
                  <a:pt x="925" y="1574"/>
                  <a:pt x="923" y="1574"/>
                </a:cubicBezTo>
                <a:cubicBezTo>
                  <a:pt x="920" y="1575"/>
                  <a:pt x="916" y="1575"/>
                  <a:pt x="912" y="1576"/>
                </a:cubicBezTo>
                <a:cubicBezTo>
                  <a:pt x="904" y="1576"/>
                  <a:pt x="896" y="1577"/>
                  <a:pt x="889" y="1577"/>
                </a:cubicBezTo>
                <a:cubicBezTo>
                  <a:pt x="885" y="1579"/>
                  <a:pt x="881" y="1579"/>
                  <a:pt x="878" y="1580"/>
                </a:cubicBezTo>
                <a:cubicBezTo>
                  <a:pt x="885" y="1581"/>
                  <a:pt x="884" y="1578"/>
                  <a:pt x="891" y="1578"/>
                </a:cubicBezTo>
                <a:cubicBezTo>
                  <a:pt x="888" y="1580"/>
                  <a:pt x="889" y="1580"/>
                  <a:pt x="893" y="1581"/>
                </a:cubicBezTo>
                <a:cubicBezTo>
                  <a:pt x="883" y="1585"/>
                  <a:pt x="874" y="1584"/>
                  <a:pt x="872" y="1582"/>
                </a:cubicBezTo>
                <a:cubicBezTo>
                  <a:pt x="876" y="1580"/>
                  <a:pt x="880" y="1583"/>
                  <a:pt x="884" y="1581"/>
                </a:cubicBezTo>
                <a:cubicBezTo>
                  <a:pt x="877" y="1582"/>
                  <a:pt x="874" y="1580"/>
                  <a:pt x="879" y="1578"/>
                </a:cubicBezTo>
                <a:cubicBezTo>
                  <a:pt x="870" y="1579"/>
                  <a:pt x="861" y="1578"/>
                  <a:pt x="851" y="1579"/>
                </a:cubicBezTo>
                <a:cubicBezTo>
                  <a:pt x="854" y="1576"/>
                  <a:pt x="853" y="1577"/>
                  <a:pt x="845" y="1577"/>
                </a:cubicBezTo>
                <a:cubicBezTo>
                  <a:pt x="850" y="1576"/>
                  <a:pt x="855" y="1576"/>
                  <a:pt x="860" y="1577"/>
                </a:cubicBezTo>
                <a:cubicBezTo>
                  <a:pt x="863" y="1576"/>
                  <a:pt x="856" y="1576"/>
                  <a:pt x="860" y="1575"/>
                </a:cubicBezTo>
                <a:cubicBezTo>
                  <a:pt x="855" y="1576"/>
                  <a:pt x="850" y="1575"/>
                  <a:pt x="844" y="1575"/>
                </a:cubicBezTo>
                <a:cubicBezTo>
                  <a:pt x="840" y="1577"/>
                  <a:pt x="846" y="1577"/>
                  <a:pt x="850" y="1578"/>
                </a:cubicBezTo>
                <a:cubicBezTo>
                  <a:pt x="841" y="1579"/>
                  <a:pt x="833" y="1578"/>
                  <a:pt x="824" y="1580"/>
                </a:cubicBezTo>
                <a:cubicBezTo>
                  <a:pt x="823" y="1582"/>
                  <a:pt x="826" y="1583"/>
                  <a:pt x="823" y="1584"/>
                </a:cubicBezTo>
                <a:cubicBezTo>
                  <a:pt x="814" y="1585"/>
                  <a:pt x="824" y="1582"/>
                  <a:pt x="816" y="1581"/>
                </a:cubicBezTo>
                <a:cubicBezTo>
                  <a:pt x="815" y="1580"/>
                  <a:pt x="819" y="1581"/>
                  <a:pt x="821" y="1580"/>
                </a:cubicBezTo>
                <a:cubicBezTo>
                  <a:pt x="819" y="1579"/>
                  <a:pt x="816" y="1579"/>
                  <a:pt x="813" y="1579"/>
                </a:cubicBezTo>
                <a:cubicBezTo>
                  <a:pt x="810" y="1578"/>
                  <a:pt x="806" y="1578"/>
                  <a:pt x="802" y="1578"/>
                </a:cubicBezTo>
                <a:cubicBezTo>
                  <a:pt x="795" y="1577"/>
                  <a:pt x="788" y="1577"/>
                  <a:pt x="783" y="1575"/>
                </a:cubicBezTo>
                <a:cubicBezTo>
                  <a:pt x="780" y="1576"/>
                  <a:pt x="777" y="1576"/>
                  <a:pt x="773" y="1576"/>
                </a:cubicBezTo>
                <a:cubicBezTo>
                  <a:pt x="770" y="1576"/>
                  <a:pt x="767" y="1576"/>
                  <a:pt x="764" y="1576"/>
                </a:cubicBezTo>
                <a:cubicBezTo>
                  <a:pt x="759" y="1575"/>
                  <a:pt x="753" y="1575"/>
                  <a:pt x="747" y="1574"/>
                </a:cubicBezTo>
                <a:cubicBezTo>
                  <a:pt x="743" y="1572"/>
                  <a:pt x="755" y="1573"/>
                  <a:pt x="757" y="1571"/>
                </a:cubicBezTo>
                <a:cubicBezTo>
                  <a:pt x="748" y="1568"/>
                  <a:pt x="745" y="1573"/>
                  <a:pt x="744" y="1569"/>
                </a:cubicBezTo>
                <a:cubicBezTo>
                  <a:pt x="741" y="1570"/>
                  <a:pt x="740" y="1571"/>
                  <a:pt x="743" y="1573"/>
                </a:cubicBezTo>
                <a:cubicBezTo>
                  <a:pt x="740" y="1573"/>
                  <a:pt x="737" y="1573"/>
                  <a:pt x="735" y="1573"/>
                </a:cubicBezTo>
                <a:cubicBezTo>
                  <a:pt x="732" y="1572"/>
                  <a:pt x="729" y="1572"/>
                  <a:pt x="727" y="1572"/>
                </a:cubicBezTo>
                <a:cubicBezTo>
                  <a:pt x="722" y="1571"/>
                  <a:pt x="717" y="1570"/>
                  <a:pt x="711" y="1569"/>
                </a:cubicBezTo>
                <a:cubicBezTo>
                  <a:pt x="709" y="1570"/>
                  <a:pt x="706" y="1570"/>
                  <a:pt x="702" y="1570"/>
                </a:cubicBezTo>
                <a:cubicBezTo>
                  <a:pt x="700" y="1570"/>
                  <a:pt x="698" y="1569"/>
                  <a:pt x="696" y="1569"/>
                </a:cubicBezTo>
                <a:cubicBezTo>
                  <a:pt x="694" y="1569"/>
                  <a:pt x="692" y="1568"/>
                  <a:pt x="690" y="1568"/>
                </a:cubicBezTo>
                <a:cubicBezTo>
                  <a:pt x="689" y="1567"/>
                  <a:pt x="692" y="1567"/>
                  <a:pt x="694" y="1567"/>
                </a:cubicBezTo>
                <a:cubicBezTo>
                  <a:pt x="696" y="1567"/>
                  <a:pt x="698" y="1568"/>
                  <a:pt x="701" y="1569"/>
                </a:cubicBezTo>
                <a:cubicBezTo>
                  <a:pt x="703" y="1569"/>
                  <a:pt x="703" y="1568"/>
                  <a:pt x="703" y="1568"/>
                </a:cubicBezTo>
                <a:cubicBezTo>
                  <a:pt x="704" y="1568"/>
                  <a:pt x="705" y="1567"/>
                  <a:pt x="706" y="1567"/>
                </a:cubicBezTo>
                <a:cubicBezTo>
                  <a:pt x="701" y="1566"/>
                  <a:pt x="695" y="1567"/>
                  <a:pt x="690" y="1564"/>
                </a:cubicBezTo>
                <a:cubicBezTo>
                  <a:pt x="692" y="1564"/>
                  <a:pt x="694" y="1564"/>
                  <a:pt x="695" y="1564"/>
                </a:cubicBezTo>
                <a:cubicBezTo>
                  <a:pt x="697" y="1565"/>
                  <a:pt x="699" y="1565"/>
                  <a:pt x="700" y="1565"/>
                </a:cubicBezTo>
                <a:cubicBezTo>
                  <a:pt x="702" y="1564"/>
                  <a:pt x="700" y="1564"/>
                  <a:pt x="697" y="1563"/>
                </a:cubicBezTo>
                <a:cubicBezTo>
                  <a:pt x="694" y="1563"/>
                  <a:pt x="691" y="1562"/>
                  <a:pt x="689" y="1562"/>
                </a:cubicBezTo>
                <a:cubicBezTo>
                  <a:pt x="700" y="1560"/>
                  <a:pt x="678" y="1559"/>
                  <a:pt x="671" y="1556"/>
                </a:cubicBezTo>
                <a:cubicBezTo>
                  <a:pt x="671" y="1558"/>
                  <a:pt x="668" y="1560"/>
                  <a:pt x="662" y="1559"/>
                </a:cubicBezTo>
                <a:cubicBezTo>
                  <a:pt x="667" y="1557"/>
                  <a:pt x="659" y="1556"/>
                  <a:pt x="659" y="1554"/>
                </a:cubicBezTo>
                <a:cubicBezTo>
                  <a:pt x="658" y="1554"/>
                  <a:pt x="656" y="1554"/>
                  <a:pt x="655" y="1553"/>
                </a:cubicBezTo>
                <a:cubicBezTo>
                  <a:pt x="657" y="1556"/>
                  <a:pt x="647" y="1553"/>
                  <a:pt x="645" y="1555"/>
                </a:cubicBezTo>
                <a:cubicBezTo>
                  <a:pt x="641" y="1554"/>
                  <a:pt x="630" y="1549"/>
                  <a:pt x="620" y="1549"/>
                </a:cubicBezTo>
                <a:cubicBezTo>
                  <a:pt x="616" y="1547"/>
                  <a:pt x="621" y="1547"/>
                  <a:pt x="622" y="1546"/>
                </a:cubicBezTo>
                <a:cubicBezTo>
                  <a:pt x="614" y="1543"/>
                  <a:pt x="607" y="1541"/>
                  <a:pt x="603" y="1538"/>
                </a:cubicBezTo>
                <a:cubicBezTo>
                  <a:pt x="601" y="1538"/>
                  <a:pt x="599" y="1538"/>
                  <a:pt x="596" y="1538"/>
                </a:cubicBezTo>
                <a:cubicBezTo>
                  <a:pt x="601" y="1542"/>
                  <a:pt x="601" y="1542"/>
                  <a:pt x="601" y="1542"/>
                </a:cubicBezTo>
                <a:cubicBezTo>
                  <a:pt x="608" y="1541"/>
                  <a:pt x="612" y="1545"/>
                  <a:pt x="617" y="1546"/>
                </a:cubicBezTo>
                <a:cubicBezTo>
                  <a:pt x="610" y="1546"/>
                  <a:pt x="604" y="1542"/>
                  <a:pt x="597" y="1541"/>
                </a:cubicBezTo>
                <a:cubicBezTo>
                  <a:pt x="598" y="1539"/>
                  <a:pt x="594" y="1538"/>
                  <a:pt x="589" y="1536"/>
                </a:cubicBezTo>
                <a:cubicBezTo>
                  <a:pt x="586" y="1535"/>
                  <a:pt x="583" y="1534"/>
                  <a:pt x="580" y="1533"/>
                </a:cubicBezTo>
                <a:cubicBezTo>
                  <a:pt x="577" y="1532"/>
                  <a:pt x="574" y="1531"/>
                  <a:pt x="572" y="1529"/>
                </a:cubicBezTo>
                <a:cubicBezTo>
                  <a:pt x="576" y="1531"/>
                  <a:pt x="580" y="1532"/>
                  <a:pt x="584" y="1534"/>
                </a:cubicBezTo>
                <a:cubicBezTo>
                  <a:pt x="585" y="1532"/>
                  <a:pt x="574" y="1529"/>
                  <a:pt x="569" y="1528"/>
                </a:cubicBezTo>
                <a:cubicBezTo>
                  <a:pt x="568" y="1528"/>
                  <a:pt x="568" y="1529"/>
                  <a:pt x="565" y="1530"/>
                </a:cubicBezTo>
                <a:cubicBezTo>
                  <a:pt x="557" y="1528"/>
                  <a:pt x="562" y="1526"/>
                  <a:pt x="559" y="1525"/>
                </a:cubicBezTo>
                <a:cubicBezTo>
                  <a:pt x="557" y="1525"/>
                  <a:pt x="555" y="1524"/>
                  <a:pt x="554" y="1523"/>
                </a:cubicBezTo>
                <a:cubicBezTo>
                  <a:pt x="553" y="1524"/>
                  <a:pt x="551" y="1524"/>
                  <a:pt x="549" y="1523"/>
                </a:cubicBezTo>
                <a:cubicBezTo>
                  <a:pt x="546" y="1522"/>
                  <a:pt x="543" y="1521"/>
                  <a:pt x="540" y="1518"/>
                </a:cubicBezTo>
                <a:cubicBezTo>
                  <a:pt x="543" y="1522"/>
                  <a:pt x="538" y="1518"/>
                  <a:pt x="530" y="1518"/>
                </a:cubicBezTo>
                <a:cubicBezTo>
                  <a:pt x="523" y="1513"/>
                  <a:pt x="541" y="1520"/>
                  <a:pt x="532" y="1514"/>
                </a:cubicBezTo>
                <a:cubicBezTo>
                  <a:pt x="528" y="1516"/>
                  <a:pt x="524" y="1513"/>
                  <a:pt x="519" y="1514"/>
                </a:cubicBezTo>
                <a:cubicBezTo>
                  <a:pt x="513" y="1509"/>
                  <a:pt x="528" y="1515"/>
                  <a:pt x="526" y="1513"/>
                </a:cubicBezTo>
                <a:cubicBezTo>
                  <a:pt x="520" y="1510"/>
                  <a:pt x="518" y="1510"/>
                  <a:pt x="513" y="1510"/>
                </a:cubicBezTo>
                <a:cubicBezTo>
                  <a:pt x="508" y="1506"/>
                  <a:pt x="518" y="1511"/>
                  <a:pt x="517" y="1509"/>
                </a:cubicBezTo>
                <a:cubicBezTo>
                  <a:pt x="506" y="1502"/>
                  <a:pt x="501" y="1503"/>
                  <a:pt x="489" y="1499"/>
                </a:cubicBezTo>
                <a:cubicBezTo>
                  <a:pt x="486" y="1496"/>
                  <a:pt x="488" y="1496"/>
                  <a:pt x="484" y="1493"/>
                </a:cubicBezTo>
                <a:cubicBezTo>
                  <a:pt x="477" y="1492"/>
                  <a:pt x="472" y="1488"/>
                  <a:pt x="466" y="1486"/>
                </a:cubicBezTo>
                <a:cubicBezTo>
                  <a:pt x="465" y="1484"/>
                  <a:pt x="468" y="1485"/>
                  <a:pt x="468" y="1483"/>
                </a:cubicBezTo>
                <a:cubicBezTo>
                  <a:pt x="470" y="1484"/>
                  <a:pt x="472" y="1485"/>
                  <a:pt x="474" y="1485"/>
                </a:cubicBezTo>
                <a:cubicBezTo>
                  <a:pt x="478" y="1488"/>
                  <a:pt x="473" y="1487"/>
                  <a:pt x="472" y="1487"/>
                </a:cubicBezTo>
                <a:cubicBezTo>
                  <a:pt x="481" y="1491"/>
                  <a:pt x="484" y="1490"/>
                  <a:pt x="493" y="1495"/>
                </a:cubicBezTo>
                <a:cubicBezTo>
                  <a:pt x="488" y="1492"/>
                  <a:pt x="483" y="1488"/>
                  <a:pt x="476" y="1486"/>
                </a:cubicBezTo>
                <a:cubicBezTo>
                  <a:pt x="472" y="1483"/>
                  <a:pt x="484" y="1490"/>
                  <a:pt x="480" y="1486"/>
                </a:cubicBezTo>
                <a:cubicBezTo>
                  <a:pt x="486" y="1490"/>
                  <a:pt x="492" y="1492"/>
                  <a:pt x="498" y="1495"/>
                </a:cubicBezTo>
                <a:cubicBezTo>
                  <a:pt x="499" y="1495"/>
                  <a:pt x="497" y="1494"/>
                  <a:pt x="499" y="1494"/>
                </a:cubicBezTo>
                <a:cubicBezTo>
                  <a:pt x="504" y="1495"/>
                  <a:pt x="500" y="1496"/>
                  <a:pt x="504" y="1499"/>
                </a:cubicBezTo>
                <a:cubicBezTo>
                  <a:pt x="507" y="1499"/>
                  <a:pt x="509" y="1500"/>
                  <a:pt x="511" y="1501"/>
                </a:cubicBezTo>
                <a:cubicBezTo>
                  <a:pt x="515" y="1497"/>
                  <a:pt x="524" y="1507"/>
                  <a:pt x="533" y="1507"/>
                </a:cubicBezTo>
                <a:cubicBezTo>
                  <a:pt x="537" y="1510"/>
                  <a:pt x="530" y="1509"/>
                  <a:pt x="537" y="1512"/>
                </a:cubicBezTo>
                <a:cubicBezTo>
                  <a:pt x="542" y="1512"/>
                  <a:pt x="537" y="1508"/>
                  <a:pt x="542" y="1508"/>
                </a:cubicBezTo>
                <a:cubicBezTo>
                  <a:pt x="539" y="1506"/>
                  <a:pt x="535" y="1506"/>
                  <a:pt x="532" y="1503"/>
                </a:cubicBezTo>
                <a:cubicBezTo>
                  <a:pt x="530" y="1503"/>
                  <a:pt x="533" y="1505"/>
                  <a:pt x="534" y="1506"/>
                </a:cubicBezTo>
                <a:cubicBezTo>
                  <a:pt x="528" y="1505"/>
                  <a:pt x="524" y="1503"/>
                  <a:pt x="520" y="1501"/>
                </a:cubicBezTo>
                <a:cubicBezTo>
                  <a:pt x="520" y="1499"/>
                  <a:pt x="525" y="1502"/>
                  <a:pt x="527" y="1501"/>
                </a:cubicBezTo>
                <a:cubicBezTo>
                  <a:pt x="532" y="1502"/>
                  <a:pt x="537" y="1505"/>
                  <a:pt x="543" y="1506"/>
                </a:cubicBezTo>
                <a:cubicBezTo>
                  <a:pt x="548" y="1509"/>
                  <a:pt x="541" y="1508"/>
                  <a:pt x="548" y="1510"/>
                </a:cubicBezTo>
                <a:cubicBezTo>
                  <a:pt x="559" y="1508"/>
                  <a:pt x="587" y="1522"/>
                  <a:pt x="605" y="1526"/>
                </a:cubicBezTo>
                <a:cubicBezTo>
                  <a:pt x="606" y="1528"/>
                  <a:pt x="599" y="1527"/>
                  <a:pt x="601" y="1529"/>
                </a:cubicBezTo>
                <a:cubicBezTo>
                  <a:pt x="584" y="1524"/>
                  <a:pt x="569" y="1516"/>
                  <a:pt x="552" y="1511"/>
                </a:cubicBezTo>
                <a:cubicBezTo>
                  <a:pt x="549" y="1512"/>
                  <a:pt x="557" y="1515"/>
                  <a:pt x="560" y="1514"/>
                </a:cubicBezTo>
                <a:cubicBezTo>
                  <a:pt x="564" y="1517"/>
                  <a:pt x="570" y="1518"/>
                  <a:pt x="563" y="1518"/>
                </a:cubicBezTo>
                <a:cubicBezTo>
                  <a:pt x="568" y="1519"/>
                  <a:pt x="572" y="1520"/>
                  <a:pt x="577" y="1522"/>
                </a:cubicBezTo>
                <a:cubicBezTo>
                  <a:pt x="578" y="1523"/>
                  <a:pt x="572" y="1523"/>
                  <a:pt x="578" y="1526"/>
                </a:cubicBezTo>
                <a:cubicBezTo>
                  <a:pt x="584" y="1525"/>
                  <a:pt x="585" y="1526"/>
                  <a:pt x="591" y="1528"/>
                </a:cubicBezTo>
                <a:cubicBezTo>
                  <a:pt x="596" y="1531"/>
                  <a:pt x="589" y="1530"/>
                  <a:pt x="594" y="1532"/>
                </a:cubicBezTo>
                <a:cubicBezTo>
                  <a:pt x="604" y="1536"/>
                  <a:pt x="617" y="1538"/>
                  <a:pt x="624" y="1538"/>
                </a:cubicBezTo>
                <a:cubicBezTo>
                  <a:pt x="623" y="1538"/>
                  <a:pt x="626" y="1540"/>
                  <a:pt x="624" y="1540"/>
                </a:cubicBezTo>
                <a:cubicBezTo>
                  <a:pt x="620" y="1540"/>
                  <a:pt x="625" y="1538"/>
                  <a:pt x="619" y="1539"/>
                </a:cubicBezTo>
                <a:cubicBezTo>
                  <a:pt x="626" y="1542"/>
                  <a:pt x="636" y="1543"/>
                  <a:pt x="644" y="1546"/>
                </a:cubicBezTo>
                <a:cubicBezTo>
                  <a:pt x="647" y="1546"/>
                  <a:pt x="651" y="1546"/>
                  <a:pt x="655" y="1545"/>
                </a:cubicBezTo>
                <a:cubicBezTo>
                  <a:pt x="657" y="1547"/>
                  <a:pt x="657" y="1548"/>
                  <a:pt x="662" y="1550"/>
                </a:cubicBezTo>
                <a:cubicBezTo>
                  <a:pt x="669" y="1549"/>
                  <a:pt x="659" y="1547"/>
                  <a:pt x="658" y="1545"/>
                </a:cubicBezTo>
                <a:cubicBezTo>
                  <a:pt x="664" y="1545"/>
                  <a:pt x="667" y="1550"/>
                  <a:pt x="674" y="1549"/>
                </a:cubicBezTo>
                <a:cubicBezTo>
                  <a:pt x="680" y="1551"/>
                  <a:pt x="667" y="1551"/>
                  <a:pt x="675" y="1554"/>
                </a:cubicBezTo>
                <a:cubicBezTo>
                  <a:pt x="676" y="1554"/>
                  <a:pt x="674" y="1553"/>
                  <a:pt x="674" y="1552"/>
                </a:cubicBezTo>
                <a:cubicBezTo>
                  <a:pt x="685" y="1553"/>
                  <a:pt x="696" y="1556"/>
                  <a:pt x="707" y="1558"/>
                </a:cubicBezTo>
                <a:cubicBezTo>
                  <a:pt x="713" y="1557"/>
                  <a:pt x="705" y="1554"/>
                  <a:pt x="699" y="1554"/>
                </a:cubicBezTo>
                <a:cubicBezTo>
                  <a:pt x="705" y="1554"/>
                  <a:pt x="711" y="1550"/>
                  <a:pt x="716" y="1553"/>
                </a:cubicBezTo>
                <a:cubicBezTo>
                  <a:pt x="718" y="1555"/>
                  <a:pt x="710" y="1553"/>
                  <a:pt x="711" y="1554"/>
                </a:cubicBezTo>
                <a:cubicBezTo>
                  <a:pt x="714" y="1556"/>
                  <a:pt x="717" y="1554"/>
                  <a:pt x="720" y="1556"/>
                </a:cubicBezTo>
                <a:cubicBezTo>
                  <a:pt x="723" y="1555"/>
                  <a:pt x="720" y="1554"/>
                  <a:pt x="728" y="1554"/>
                </a:cubicBezTo>
                <a:cubicBezTo>
                  <a:pt x="731" y="1555"/>
                  <a:pt x="731" y="1556"/>
                  <a:pt x="727" y="1557"/>
                </a:cubicBezTo>
                <a:cubicBezTo>
                  <a:pt x="735" y="1559"/>
                  <a:pt x="735" y="1554"/>
                  <a:pt x="742" y="1556"/>
                </a:cubicBezTo>
                <a:cubicBezTo>
                  <a:pt x="744" y="1558"/>
                  <a:pt x="734" y="1558"/>
                  <a:pt x="740" y="1560"/>
                </a:cubicBezTo>
                <a:cubicBezTo>
                  <a:pt x="745" y="1559"/>
                  <a:pt x="744" y="1558"/>
                  <a:pt x="748" y="1558"/>
                </a:cubicBezTo>
                <a:cubicBezTo>
                  <a:pt x="750" y="1558"/>
                  <a:pt x="752" y="1557"/>
                  <a:pt x="754" y="1558"/>
                </a:cubicBezTo>
                <a:cubicBezTo>
                  <a:pt x="754" y="1559"/>
                  <a:pt x="745" y="1559"/>
                  <a:pt x="747" y="1561"/>
                </a:cubicBezTo>
                <a:cubicBezTo>
                  <a:pt x="754" y="1561"/>
                  <a:pt x="752" y="1562"/>
                  <a:pt x="759" y="1565"/>
                </a:cubicBezTo>
                <a:cubicBezTo>
                  <a:pt x="773" y="1567"/>
                  <a:pt x="788" y="1565"/>
                  <a:pt x="798" y="1565"/>
                </a:cubicBezTo>
                <a:cubicBezTo>
                  <a:pt x="794" y="1567"/>
                  <a:pt x="799" y="1567"/>
                  <a:pt x="808" y="1568"/>
                </a:cubicBezTo>
                <a:cubicBezTo>
                  <a:pt x="812" y="1568"/>
                  <a:pt x="817" y="1568"/>
                  <a:pt x="821" y="1568"/>
                </a:cubicBezTo>
                <a:cubicBezTo>
                  <a:pt x="825" y="1568"/>
                  <a:pt x="829" y="1568"/>
                  <a:pt x="832" y="1568"/>
                </a:cubicBezTo>
                <a:cubicBezTo>
                  <a:pt x="831" y="1570"/>
                  <a:pt x="818" y="1568"/>
                  <a:pt x="812" y="1570"/>
                </a:cubicBezTo>
                <a:cubicBezTo>
                  <a:pt x="824" y="1572"/>
                  <a:pt x="835" y="1568"/>
                  <a:pt x="843" y="1570"/>
                </a:cubicBezTo>
                <a:cubicBezTo>
                  <a:pt x="845" y="1569"/>
                  <a:pt x="842" y="1569"/>
                  <a:pt x="840" y="1568"/>
                </a:cubicBezTo>
                <a:cubicBezTo>
                  <a:pt x="845" y="1566"/>
                  <a:pt x="848" y="1568"/>
                  <a:pt x="852" y="1566"/>
                </a:cubicBezTo>
                <a:cubicBezTo>
                  <a:pt x="863" y="1570"/>
                  <a:pt x="878" y="1564"/>
                  <a:pt x="885" y="1567"/>
                </a:cubicBezTo>
                <a:cubicBezTo>
                  <a:pt x="888" y="1566"/>
                  <a:pt x="891" y="1566"/>
                  <a:pt x="894" y="1565"/>
                </a:cubicBezTo>
                <a:cubicBezTo>
                  <a:pt x="897" y="1565"/>
                  <a:pt x="899" y="1564"/>
                  <a:pt x="902" y="1564"/>
                </a:cubicBezTo>
                <a:cubicBezTo>
                  <a:pt x="907" y="1563"/>
                  <a:pt x="912" y="1563"/>
                  <a:pt x="917" y="1561"/>
                </a:cubicBezTo>
                <a:cubicBezTo>
                  <a:pt x="912" y="1561"/>
                  <a:pt x="916" y="1560"/>
                  <a:pt x="911" y="1560"/>
                </a:cubicBezTo>
                <a:cubicBezTo>
                  <a:pt x="928" y="1555"/>
                  <a:pt x="932" y="1559"/>
                  <a:pt x="933" y="1562"/>
                </a:cubicBezTo>
                <a:cubicBezTo>
                  <a:pt x="937" y="1560"/>
                  <a:pt x="934" y="1558"/>
                  <a:pt x="936" y="1556"/>
                </a:cubicBezTo>
                <a:cubicBezTo>
                  <a:pt x="943" y="1556"/>
                  <a:pt x="949" y="1554"/>
                  <a:pt x="955" y="1554"/>
                </a:cubicBezTo>
                <a:cubicBezTo>
                  <a:pt x="958" y="1555"/>
                  <a:pt x="948" y="1557"/>
                  <a:pt x="945" y="1558"/>
                </a:cubicBezTo>
                <a:cubicBezTo>
                  <a:pt x="944" y="1557"/>
                  <a:pt x="967" y="1556"/>
                  <a:pt x="971" y="1554"/>
                </a:cubicBezTo>
                <a:cubicBezTo>
                  <a:pt x="975" y="1554"/>
                  <a:pt x="975" y="1556"/>
                  <a:pt x="972" y="1556"/>
                </a:cubicBezTo>
                <a:cubicBezTo>
                  <a:pt x="972" y="1558"/>
                  <a:pt x="977" y="1554"/>
                  <a:pt x="980" y="1554"/>
                </a:cubicBezTo>
                <a:cubicBezTo>
                  <a:pt x="982" y="1553"/>
                  <a:pt x="979" y="1553"/>
                  <a:pt x="977" y="1553"/>
                </a:cubicBezTo>
                <a:cubicBezTo>
                  <a:pt x="983" y="1551"/>
                  <a:pt x="991" y="1551"/>
                  <a:pt x="999" y="1550"/>
                </a:cubicBezTo>
                <a:cubicBezTo>
                  <a:pt x="1007" y="1549"/>
                  <a:pt x="1016" y="1547"/>
                  <a:pt x="1024" y="1543"/>
                </a:cubicBezTo>
                <a:cubicBezTo>
                  <a:pt x="1026" y="1543"/>
                  <a:pt x="1029" y="1543"/>
                  <a:pt x="1031" y="1543"/>
                </a:cubicBezTo>
                <a:cubicBezTo>
                  <a:pt x="1034" y="1542"/>
                  <a:pt x="1037" y="1542"/>
                  <a:pt x="1040" y="1540"/>
                </a:cubicBezTo>
                <a:cubicBezTo>
                  <a:pt x="1053" y="1540"/>
                  <a:pt x="1064" y="1532"/>
                  <a:pt x="1078" y="1532"/>
                </a:cubicBezTo>
                <a:cubicBezTo>
                  <a:pt x="1084" y="1528"/>
                  <a:pt x="1090" y="1526"/>
                  <a:pt x="1096" y="1524"/>
                </a:cubicBezTo>
                <a:cubicBezTo>
                  <a:pt x="1100" y="1523"/>
                  <a:pt x="1103" y="1522"/>
                  <a:pt x="1106" y="1521"/>
                </a:cubicBezTo>
                <a:cubicBezTo>
                  <a:pt x="1109" y="1521"/>
                  <a:pt x="1113" y="1520"/>
                  <a:pt x="1116" y="1519"/>
                </a:cubicBezTo>
                <a:cubicBezTo>
                  <a:pt x="1112" y="1521"/>
                  <a:pt x="1110" y="1523"/>
                  <a:pt x="1109" y="1524"/>
                </a:cubicBezTo>
                <a:cubicBezTo>
                  <a:pt x="1107" y="1525"/>
                  <a:pt x="1106" y="1526"/>
                  <a:pt x="1103" y="1528"/>
                </a:cubicBezTo>
                <a:cubicBezTo>
                  <a:pt x="1106" y="1527"/>
                  <a:pt x="1110" y="1525"/>
                  <a:pt x="1113" y="1523"/>
                </a:cubicBezTo>
                <a:cubicBezTo>
                  <a:pt x="1116" y="1522"/>
                  <a:pt x="1120" y="1520"/>
                  <a:pt x="1122" y="1518"/>
                </a:cubicBezTo>
                <a:cubicBezTo>
                  <a:pt x="1128" y="1515"/>
                  <a:pt x="1134" y="1513"/>
                  <a:pt x="1137" y="1513"/>
                </a:cubicBezTo>
                <a:cubicBezTo>
                  <a:pt x="1136" y="1510"/>
                  <a:pt x="1145" y="1504"/>
                  <a:pt x="1141" y="1501"/>
                </a:cubicBezTo>
                <a:cubicBezTo>
                  <a:pt x="1144" y="1500"/>
                  <a:pt x="1148" y="1499"/>
                  <a:pt x="1151" y="1498"/>
                </a:cubicBezTo>
                <a:cubicBezTo>
                  <a:pt x="1154" y="1496"/>
                  <a:pt x="1158" y="1495"/>
                  <a:pt x="1161" y="1494"/>
                </a:cubicBezTo>
                <a:cubicBezTo>
                  <a:pt x="1160" y="1492"/>
                  <a:pt x="1154" y="1495"/>
                  <a:pt x="1148" y="1497"/>
                </a:cubicBezTo>
                <a:cubicBezTo>
                  <a:pt x="1145" y="1499"/>
                  <a:pt x="1142" y="1500"/>
                  <a:pt x="1140" y="1500"/>
                </a:cubicBezTo>
                <a:cubicBezTo>
                  <a:pt x="1137" y="1501"/>
                  <a:pt x="1136" y="1501"/>
                  <a:pt x="1135" y="1500"/>
                </a:cubicBezTo>
                <a:cubicBezTo>
                  <a:pt x="1138" y="1497"/>
                  <a:pt x="1141" y="1498"/>
                  <a:pt x="1144" y="1498"/>
                </a:cubicBezTo>
                <a:cubicBezTo>
                  <a:pt x="1144" y="1495"/>
                  <a:pt x="1155" y="1492"/>
                  <a:pt x="1159" y="1487"/>
                </a:cubicBezTo>
                <a:cubicBezTo>
                  <a:pt x="1159" y="1489"/>
                  <a:pt x="1159" y="1491"/>
                  <a:pt x="1166" y="1488"/>
                </a:cubicBezTo>
                <a:cubicBezTo>
                  <a:pt x="1165" y="1487"/>
                  <a:pt x="1169" y="1484"/>
                  <a:pt x="1174" y="1480"/>
                </a:cubicBezTo>
                <a:cubicBezTo>
                  <a:pt x="1179" y="1480"/>
                  <a:pt x="1187" y="1477"/>
                  <a:pt x="1186" y="1475"/>
                </a:cubicBezTo>
                <a:cubicBezTo>
                  <a:pt x="1192" y="1473"/>
                  <a:pt x="1190" y="1476"/>
                  <a:pt x="1195" y="1473"/>
                </a:cubicBezTo>
                <a:cubicBezTo>
                  <a:pt x="1198" y="1473"/>
                  <a:pt x="1195" y="1474"/>
                  <a:pt x="1192" y="1477"/>
                </a:cubicBezTo>
                <a:cubicBezTo>
                  <a:pt x="1198" y="1474"/>
                  <a:pt x="1204" y="1471"/>
                  <a:pt x="1209" y="1467"/>
                </a:cubicBezTo>
                <a:cubicBezTo>
                  <a:pt x="1214" y="1466"/>
                  <a:pt x="1205" y="1472"/>
                  <a:pt x="1210" y="1471"/>
                </a:cubicBezTo>
                <a:cubicBezTo>
                  <a:pt x="1212" y="1469"/>
                  <a:pt x="1213" y="1465"/>
                  <a:pt x="1219" y="1464"/>
                </a:cubicBezTo>
                <a:cubicBezTo>
                  <a:pt x="1219" y="1462"/>
                  <a:pt x="1222" y="1459"/>
                  <a:pt x="1216" y="1462"/>
                </a:cubicBezTo>
                <a:cubicBezTo>
                  <a:pt x="1223" y="1456"/>
                  <a:pt x="1222" y="1457"/>
                  <a:pt x="1224" y="1453"/>
                </a:cubicBezTo>
                <a:cubicBezTo>
                  <a:pt x="1226" y="1451"/>
                  <a:pt x="1230" y="1452"/>
                  <a:pt x="1232" y="1449"/>
                </a:cubicBezTo>
                <a:cubicBezTo>
                  <a:pt x="1237" y="1444"/>
                  <a:pt x="1228" y="1450"/>
                  <a:pt x="1226" y="1450"/>
                </a:cubicBezTo>
                <a:cubicBezTo>
                  <a:pt x="1229" y="1448"/>
                  <a:pt x="1233" y="1447"/>
                  <a:pt x="1236" y="1444"/>
                </a:cubicBezTo>
                <a:cubicBezTo>
                  <a:pt x="1239" y="1443"/>
                  <a:pt x="1232" y="1449"/>
                  <a:pt x="1237" y="1447"/>
                </a:cubicBezTo>
                <a:cubicBezTo>
                  <a:pt x="1238" y="1444"/>
                  <a:pt x="1246" y="1441"/>
                  <a:pt x="1244" y="1443"/>
                </a:cubicBezTo>
                <a:cubicBezTo>
                  <a:pt x="1250" y="1435"/>
                  <a:pt x="1263" y="1428"/>
                  <a:pt x="1276" y="1423"/>
                </a:cubicBezTo>
                <a:cubicBezTo>
                  <a:pt x="1275" y="1422"/>
                  <a:pt x="1278" y="1419"/>
                  <a:pt x="1278" y="1418"/>
                </a:cubicBezTo>
                <a:cubicBezTo>
                  <a:pt x="1272" y="1421"/>
                  <a:pt x="1275" y="1419"/>
                  <a:pt x="1269" y="1421"/>
                </a:cubicBezTo>
                <a:cubicBezTo>
                  <a:pt x="1266" y="1424"/>
                  <a:pt x="1269" y="1422"/>
                  <a:pt x="1272" y="1422"/>
                </a:cubicBezTo>
                <a:cubicBezTo>
                  <a:pt x="1262" y="1430"/>
                  <a:pt x="1250" y="1435"/>
                  <a:pt x="1239" y="1440"/>
                </a:cubicBezTo>
                <a:cubicBezTo>
                  <a:pt x="1248" y="1433"/>
                  <a:pt x="1258" y="1430"/>
                  <a:pt x="1265" y="1423"/>
                </a:cubicBezTo>
                <a:cubicBezTo>
                  <a:pt x="1261" y="1426"/>
                  <a:pt x="1256" y="1428"/>
                  <a:pt x="1251" y="1431"/>
                </a:cubicBezTo>
                <a:cubicBezTo>
                  <a:pt x="1256" y="1426"/>
                  <a:pt x="1261" y="1425"/>
                  <a:pt x="1265" y="1419"/>
                </a:cubicBezTo>
                <a:cubicBezTo>
                  <a:pt x="1268" y="1418"/>
                  <a:pt x="1264" y="1422"/>
                  <a:pt x="1269" y="1420"/>
                </a:cubicBezTo>
                <a:cubicBezTo>
                  <a:pt x="1271" y="1418"/>
                  <a:pt x="1273" y="1417"/>
                  <a:pt x="1274" y="1415"/>
                </a:cubicBezTo>
                <a:cubicBezTo>
                  <a:pt x="1278" y="1413"/>
                  <a:pt x="1276" y="1415"/>
                  <a:pt x="1274" y="1417"/>
                </a:cubicBezTo>
                <a:cubicBezTo>
                  <a:pt x="1277" y="1416"/>
                  <a:pt x="1279" y="1413"/>
                  <a:pt x="1282" y="1413"/>
                </a:cubicBezTo>
                <a:cubicBezTo>
                  <a:pt x="1282" y="1410"/>
                  <a:pt x="1290" y="1405"/>
                  <a:pt x="1290" y="1402"/>
                </a:cubicBezTo>
                <a:cubicBezTo>
                  <a:pt x="1297" y="1399"/>
                  <a:pt x="1291" y="1405"/>
                  <a:pt x="1296" y="1402"/>
                </a:cubicBezTo>
                <a:cubicBezTo>
                  <a:pt x="1299" y="1400"/>
                  <a:pt x="1303" y="1397"/>
                  <a:pt x="1306" y="1395"/>
                </a:cubicBezTo>
                <a:cubicBezTo>
                  <a:pt x="1310" y="1392"/>
                  <a:pt x="1313" y="1390"/>
                  <a:pt x="1314" y="1391"/>
                </a:cubicBezTo>
                <a:cubicBezTo>
                  <a:pt x="1320" y="1383"/>
                  <a:pt x="1321" y="1386"/>
                  <a:pt x="1327" y="1379"/>
                </a:cubicBezTo>
                <a:cubicBezTo>
                  <a:pt x="1331" y="1378"/>
                  <a:pt x="1324" y="1382"/>
                  <a:pt x="1324" y="1384"/>
                </a:cubicBezTo>
                <a:cubicBezTo>
                  <a:pt x="1331" y="1380"/>
                  <a:pt x="1337" y="1373"/>
                  <a:pt x="1344" y="1368"/>
                </a:cubicBezTo>
                <a:cubicBezTo>
                  <a:pt x="1345" y="1365"/>
                  <a:pt x="1346" y="1364"/>
                  <a:pt x="1345" y="1362"/>
                </a:cubicBezTo>
                <a:cubicBezTo>
                  <a:pt x="1349" y="1359"/>
                  <a:pt x="1355" y="1352"/>
                  <a:pt x="1354" y="1350"/>
                </a:cubicBezTo>
                <a:cubicBezTo>
                  <a:pt x="1360" y="1346"/>
                  <a:pt x="1353" y="1354"/>
                  <a:pt x="1358" y="1350"/>
                </a:cubicBezTo>
                <a:cubicBezTo>
                  <a:pt x="1360" y="1348"/>
                  <a:pt x="1361" y="1347"/>
                  <a:pt x="1363" y="1345"/>
                </a:cubicBezTo>
                <a:cubicBezTo>
                  <a:pt x="1364" y="1343"/>
                  <a:pt x="1366" y="1342"/>
                  <a:pt x="1368" y="1341"/>
                </a:cubicBezTo>
                <a:cubicBezTo>
                  <a:pt x="1371" y="1336"/>
                  <a:pt x="1368" y="1338"/>
                  <a:pt x="1372" y="1334"/>
                </a:cubicBezTo>
                <a:cubicBezTo>
                  <a:pt x="1376" y="1331"/>
                  <a:pt x="1369" y="1341"/>
                  <a:pt x="1370" y="1341"/>
                </a:cubicBezTo>
                <a:cubicBezTo>
                  <a:pt x="1368" y="1345"/>
                  <a:pt x="1364" y="1344"/>
                  <a:pt x="1363" y="1348"/>
                </a:cubicBezTo>
                <a:cubicBezTo>
                  <a:pt x="1365" y="1349"/>
                  <a:pt x="1373" y="1340"/>
                  <a:pt x="1377" y="1335"/>
                </a:cubicBezTo>
                <a:cubicBezTo>
                  <a:pt x="1381" y="1331"/>
                  <a:pt x="1379" y="1335"/>
                  <a:pt x="1382" y="1332"/>
                </a:cubicBezTo>
                <a:cubicBezTo>
                  <a:pt x="1384" y="1329"/>
                  <a:pt x="1388" y="1324"/>
                  <a:pt x="1391" y="1320"/>
                </a:cubicBezTo>
                <a:cubicBezTo>
                  <a:pt x="1395" y="1316"/>
                  <a:pt x="1398" y="1313"/>
                  <a:pt x="1399" y="1313"/>
                </a:cubicBezTo>
                <a:cubicBezTo>
                  <a:pt x="1401" y="1311"/>
                  <a:pt x="1400" y="1310"/>
                  <a:pt x="1399" y="1310"/>
                </a:cubicBezTo>
                <a:cubicBezTo>
                  <a:pt x="1403" y="1306"/>
                  <a:pt x="1406" y="1302"/>
                  <a:pt x="1411" y="1299"/>
                </a:cubicBezTo>
                <a:cubicBezTo>
                  <a:pt x="1412" y="1295"/>
                  <a:pt x="1415" y="1293"/>
                  <a:pt x="1417" y="1289"/>
                </a:cubicBezTo>
                <a:cubicBezTo>
                  <a:pt x="1413" y="1295"/>
                  <a:pt x="1406" y="1297"/>
                  <a:pt x="1403" y="1304"/>
                </a:cubicBezTo>
                <a:cubicBezTo>
                  <a:pt x="1399" y="1306"/>
                  <a:pt x="1403" y="1300"/>
                  <a:pt x="1395" y="1307"/>
                </a:cubicBezTo>
                <a:cubicBezTo>
                  <a:pt x="1399" y="1299"/>
                  <a:pt x="1402" y="1299"/>
                  <a:pt x="1404" y="1298"/>
                </a:cubicBezTo>
                <a:cubicBezTo>
                  <a:pt x="1407" y="1292"/>
                  <a:pt x="1399" y="1301"/>
                  <a:pt x="1398" y="1299"/>
                </a:cubicBezTo>
                <a:cubicBezTo>
                  <a:pt x="1397" y="1303"/>
                  <a:pt x="1395" y="1305"/>
                  <a:pt x="1392" y="1306"/>
                </a:cubicBezTo>
                <a:cubicBezTo>
                  <a:pt x="1390" y="1310"/>
                  <a:pt x="1387" y="1312"/>
                  <a:pt x="1388" y="1313"/>
                </a:cubicBezTo>
                <a:cubicBezTo>
                  <a:pt x="1392" y="1310"/>
                  <a:pt x="1394" y="1307"/>
                  <a:pt x="1395" y="1309"/>
                </a:cubicBezTo>
                <a:cubicBezTo>
                  <a:pt x="1393" y="1313"/>
                  <a:pt x="1389" y="1313"/>
                  <a:pt x="1387" y="1317"/>
                </a:cubicBezTo>
                <a:cubicBezTo>
                  <a:pt x="1385" y="1318"/>
                  <a:pt x="1389" y="1312"/>
                  <a:pt x="1382" y="1318"/>
                </a:cubicBezTo>
                <a:cubicBezTo>
                  <a:pt x="1386" y="1318"/>
                  <a:pt x="1378" y="1323"/>
                  <a:pt x="1374" y="1327"/>
                </a:cubicBezTo>
                <a:cubicBezTo>
                  <a:pt x="1373" y="1327"/>
                  <a:pt x="1373" y="1324"/>
                  <a:pt x="1376" y="1322"/>
                </a:cubicBezTo>
                <a:cubicBezTo>
                  <a:pt x="1373" y="1325"/>
                  <a:pt x="1365" y="1329"/>
                  <a:pt x="1360" y="1335"/>
                </a:cubicBezTo>
                <a:cubicBezTo>
                  <a:pt x="1355" y="1337"/>
                  <a:pt x="1349" y="1345"/>
                  <a:pt x="1344" y="1345"/>
                </a:cubicBezTo>
                <a:cubicBezTo>
                  <a:pt x="1339" y="1351"/>
                  <a:pt x="1341" y="1352"/>
                  <a:pt x="1335" y="1357"/>
                </a:cubicBezTo>
                <a:cubicBezTo>
                  <a:pt x="1333" y="1358"/>
                  <a:pt x="1336" y="1354"/>
                  <a:pt x="1337" y="1352"/>
                </a:cubicBezTo>
                <a:cubicBezTo>
                  <a:pt x="1334" y="1353"/>
                  <a:pt x="1331" y="1355"/>
                  <a:pt x="1329" y="1358"/>
                </a:cubicBezTo>
                <a:cubicBezTo>
                  <a:pt x="1326" y="1360"/>
                  <a:pt x="1324" y="1362"/>
                  <a:pt x="1321" y="1364"/>
                </a:cubicBezTo>
                <a:cubicBezTo>
                  <a:pt x="1320" y="1366"/>
                  <a:pt x="1321" y="1365"/>
                  <a:pt x="1324" y="1363"/>
                </a:cubicBezTo>
                <a:cubicBezTo>
                  <a:pt x="1322" y="1367"/>
                  <a:pt x="1316" y="1370"/>
                  <a:pt x="1318" y="1372"/>
                </a:cubicBezTo>
                <a:cubicBezTo>
                  <a:pt x="1317" y="1372"/>
                  <a:pt x="1315" y="1371"/>
                  <a:pt x="1312" y="1374"/>
                </a:cubicBezTo>
                <a:cubicBezTo>
                  <a:pt x="1309" y="1375"/>
                  <a:pt x="1312" y="1373"/>
                  <a:pt x="1315" y="1369"/>
                </a:cubicBezTo>
                <a:cubicBezTo>
                  <a:pt x="1308" y="1373"/>
                  <a:pt x="1303" y="1380"/>
                  <a:pt x="1295" y="1382"/>
                </a:cubicBezTo>
                <a:cubicBezTo>
                  <a:pt x="1295" y="1388"/>
                  <a:pt x="1286" y="1387"/>
                  <a:pt x="1282" y="1395"/>
                </a:cubicBezTo>
                <a:cubicBezTo>
                  <a:pt x="1282" y="1391"/>
                  <a:pt x="1277" y="1398"/>
                  <a:pt x="1275" y="1397"/>
                </a:cubicBezTo>
                <a:cubicBezTo>
                  <a:pt x="1279" y="1393"/>
                  <a:pt x="1283" y="1389"/>
                  <a:pt x="1288" y="1388"/>
                </a:cubicBezTo>
                <a:cubicBezTo>
                  <a:pt x="1290" y="1382"/>
                  <a:pt x="1302" y="1375"/>
                  <a:pt x="1311" y="1371"/>
                </a:cubicBezTo>
                <a:cubicBezTo>
                  <a:pt x="1310" y="1370"/>
                  <a:pt x="1310" y="1368"/>
                  <a:pt x="1314" y="1363"/>
                </a:cubicBezTo>
                <a:cubicBezTo>
                  <a:pt x="1310" y="1369"/>
                  <a:pt x="1301" y="1375"/>
                  <a:pt x="1292" y="1381"/>
                </a:cubicBezTo>
                <a:cubicBezTo>
                  <a:pt x="1284" y="1386"/>
                  <a:pt x="1275" y="1392"/>
                  <a:pt x="1272" y="1400"/>
                </a:cubicBezTo>
                <a:cubicBezTo>
                  <a:pt x="1264" y="1405"/>
                  <a:pt x="1257" y="1411"/>
                  <a:pt x="1248" y="1415"/>
                </a:cubicBezTo>
                <a:cubicBezTo>
                  <a:pt x="1247" y="1417"/>
                  <a:pt x="1248" y="1417"/>
                  <a:pt x="1252" y="1415"/>
                </a:cubicBezTo>
                <a:cubicBezTo>
                  <a:pt x="1250" y="1417"/>
                  <a:pt x="1247" y="1419"/>
                  <a:pt x="1245" y="1422"/>
                </a:cubicBezTo>
                <a:cubicBezTo>
                  <a:pt x="1243" y="1424"/>
                  <a:pt x="1241" y="1425"/>
                  <a:pt x="1238" y="1426"/>
                </a:cubicBezTo>
                <a:cubicBezTo>
                  <a:pt x="1241" y="1422"/>
                  <a:pt x="1245" y="1421"/>
                  <a:pt x="1248" y="1417"/>
                </a:cubicBezTo>
                <a:cubicBezTo>
                  <a:pt x="1244" y="1418"/>
                  <a:pt x="1240" y="1421"/>
                  <a:pt x="1236" y="1422"/>
                </a:cubicBezTo>
                <a:cubicBezTo>
                  <a:pt x="1235" y="1424"/>
                  <a:pt x="1233" y="1426"/>
                  <a:pt x="1232" y="1427"/>
                </a:cubicBezTo>
                <a:cubicBezTo>
                  <a:pt x="1230" y="1428"/>
                  <a:pt x="1228" y="1430"/>
                  <a:pt x="1226" y="1431"/>
                </a:cubicBezTo>
                <a:cubicBezTo>
                  <a:pt x="1223" y="1431"/>
                  <a:pt x="1225" y="1429"/>
                  <a:pt x="1228" y="1426"/>
                </a:cubicBezTo>
                <a:cubicBezTo>
                  <a:pt x="1219" y="1431"/>
                  <a:pt x="1225" y="1432"/>
                  <a:pt x="1214" y="1437"/>
                </a:cubicBezTo>
                <a:cubicBezTo>
                  <a:pt x="1213" y="1438"/>
                  <a:pt x="1214" y="1439"/>
                  <a:pt x="1216" y="1438"/>
                </a:cubicBezTo>
                <a:cubicBezTo>
                  <a:pt x="1214" y="1441"/>
                  <a:pt x="1212" y="1443"/>
                  <a:pt x="1209" y="1444"/>
                </a:cubicBezTo>
                <a:cubicBezTo>
                  <a:pt x="1211" y="1441"/>
                  <a:pt x="1207" y="1442"/>
                  <a:pt x="1201" y="1444"/>
                </a:cubicBezTo>
                <a:cubicBezTo>
                  <a:pt x="1196" y="1446"/>
                  <a:pt x="1189" y="1449"/>
                  <a:pt x="1185" y="1450"/>
                </a:cubicBezTo>
                <a:cubicBezTo>
                  <a:pt x="1189" y="1448"/>
                  <a:pt x="1196" y="1445"/>
                  <a:pt x="1201" y="1441"/>
                </a:cubicBezTo>
                <a:cubicBezTo>
                  <a:pt x="1206" y="1438"/>
                  <a:pt x="1211" y="1435"/>
                  <a:pt x="1210" y="1434"/>
                </a:cubicBezTo>
                <a:cubicBezTo>
                  <a:pt x="1217" y="1429"/>
                  <a:pt x="1225" y="1426"/>
                  <a:pt x="1232" y="1421"/>
                </a:cubicBezTo>
                <a:cubicBezTo>
                  <a:pt x="1232" y="1420"/>
                  <a:pt x="1230" y="1421"/>
                  <a:pt x="1227" y="1423"/>
                </a:cubicBezTo>
                <a:cubicBezTo>
                  <a:pt x="1224" y="1424"/>
                  <a:pt x="1221" y="1427"/>
                  <a:pt x="1219" y="1427"/>
                </a:cubicBezTo>
                <a:cubicBezTo>
                  <a:pt x="1225" y="1423"/>
                  <a:pt x="1225" y="1423"/>
                  <a:pt x="1228" y="1419"/>
                </a:cubicBezTo>
                <a:cubicBezTo>
                  <a:pt x="1233" y="1420"/>
                  <a:pt x="1235" y="1414"/>
                  <a:pt x="1239" y="1416"/>
                </a:cubicBezTo>
                <a:cubicBezTo>
                  <a:pt x="1245" y="1410"/>
                  <a:pt x="1241" y="1411"/>
                  <a:pt x="1239" y="1411"/>
                </a:cubicBezTo>
                <a:cubicBezTo>
                  <a:pt x="1243" y="1407"/>
                  <a:pt x="1244" y="1409"/>
                  <a:pt x="1247" y="1408"/>
                </a:cubicBezTo>
                <a:cubicBezTo>
                  <a:pt x="1249" y="1405"/>
                  <a:pt x="1252" y="1404"/>
                  <a:pt x="1254" y="1401"/>
                </a:cubicBezTo>
                <a:cubicBezTo>
                  <a:pt x="1259" y="1398"/>
                  <a:pt x="1256" y="1401"/>
                  <a:pt x="1260" y="1399"/>
                </a:cubicBezTo>
                <a:cubicBezTo>
                  <a:pt x="1264" y="1394"/>
                  <a:pt x="1263" y="1397"/>
                  <a:pt x="1268" y="1394"/>
                </a:cubicBezTo>
                <a:cubicBezTo>
                  <a:pt x="1273" y="1388"/>
                  <a:pt x="1279" y="1385"/>
                  <a:pt x="1284" y="1380"/>
                </a:cubicBezTo>
                <a:cubicBezTo>
                  <a:pt x="1289" y="1377"/>
                  <a:pt x="1284" y="1382"/>
                  <a:pt x="1286" y="1381"/>
                </a:cubicBezTo>
                <a:cubicBezTo>
                  <a:pt x="1281" y="1386"/>
                  <a:pt x="1270" y="1393"/>
                  <a:pt x="1272" y="1395"/>
                </a:cubicBezTo>
                <a:cubicBezTo>
                  <a:pt x="1276" y="1393"/>
                  <a:pt x="1278" y="1389"/>
                  <a:pt x="1281" y="1386"/>
                </a:cubicBezTo>
                <a:cubicBezTo>
                  <a:pt x="1281" y="1387"/>
                  <a:pt x="1282" y="1387"/>
                  <a:pt x="1284" y="1386"/>
                </a:cubicBezTo>
                <a:cubicBezTo>
                  <a:pt x="1288" y="1380"/>
                  <a:pt x="1289" y="1380"/>
                  <a:pt x="1294" y="1377"/>
                </a:cubicBezTo>
                <a:cubicBezTo>
                  <a:pt x="1300" y="1371"/>
                  <a:pt x="1292" y="1375"/>
                  <a:pt x="1297" y="1369"/>
                </a:cubicBezTo>
                <a:cubicBezTo>
                  <a:pt x="1298" y="1368"/>
                  <a:pt x="1299" y="1367"/>
                  <a:pt x="1300" y="1366"/>
                </a:cubicBezTo>
                <a:cubicBezTo>
                  <a:pt x="1305" y="1363"/>
                  <a:pt x="1302" y="1367"/>
                  <a:pt x="1302" y="1368"/>
                </a:cubicBezTo>
                <a:cubicBezTo>
                  <a:pt x="1306" y="1368"/>
                  <a:pt x="1308" y="1364"/>
                  <a:pt x="1312" y="1362"/>
                </a:cubicBezTo>
                <a:cubicBezTo>
                  <a:pt x="1314" y="1360"/>
                  <a:pt x="1313" y="1360"/>
                  <a:pt x="1311" y="1361"/>
                </a:cubicBezTo>
                <a:cubicBezTo>
                  <a:pt x="1317" y="1354"/>
                  <a:pt x="1326" y="1352"/>
                  <a:pt x="1330" y="1343"/>
                </a:cubicBezTo>
                <a:cubicBezTo>
                  <a:pt x="1336" y="1338"/>
                  <a:pt x="1341" y="1333"/>
                  <a:pt x="1346" y="1328"/>
                </a:cubicBezTo>
                <a:cubicBezTo>
                  <a:pt x="1351" y="1324"/>
                  <a:pt x="1355" y="1320"/>
                  <a:pt x="1361" y="1316"/>
                </a:cubicBezTo>
                <a:cubicBezTo>
                  <a:pt x="1363" y="1311"/>
                  <a:pt x="1367" y="1309"/>
                  <a:pt x="1370" y="1305"/>
                </a:cubicBezTo>
                <a:cubicBezTo>
                  <a:pt x="1370" y="1302"/>
                  <a:pt x="1369" y="1303"/>
                  <a:pt x="1371" y="1299"/>
                </a:cubicBezTo>
                <a:cubicBezTo>
                  <a:pt x="1365" y="1302"/>
                  <a:pt x="1366" y="1303"/>
                  <a:pt x="1361" y="1304"/>
                </a:cubicBezTo>
                <a:cubicBezTo>
                  <a:pt x="1360" y="1308"/>
                  <a:pt x="1362" y="1306"/>
                  <a:pt x="1359" y="1311"/>
                </a:cubicBezTo>
                <a:cubicBezTo>
                  <a:pt x="1355" y="1316"/>
                  <a:pt x="1350" y="1320"/>
                  <a:pt x="1347" y="1326"/>
                </a:cubicBezTo>
                <a:cubicBezTo>
                  <a:pt x="1343" y="1327"/>
                  <a:pt x="1349" y="1319"/>
                  <a:pt x="1349" y="1317"/>
                </a:cubicBezTo>
                <a:cubicBezTo>
                  <a:pt x="1346" y="1319"/>
                  <a:pt x="1339" y="1327"/>
                  <a:pt x="1339" y="1325"/>
                </a:cubicBezTo>
                <a:cubicBezTo>
                  <a:pt x="1331" y="1331"/>
                  <a:pt x="1326" y="1340"/>
                  <a:pt x="1317" y="1344"/>
                </a:cubicBezTo>
                <a:cubicBezTo>
                  <a:pt x="1320" y="1339"/>
                  <a:pt x="1325" y="1335"/>
                  <a:pt x="1329" y="1330"/>
                </a:cubicBezTo>
                <a:cubicBezTo>
                  <a:pt x="1326" y="1333"/>
                  <a:pt x="1323" y="1336"/>
                  <a:pt x="1319" y="1337"/>
                </a:cubicBezTo>
                <a:cubicBezTo>
                  <a:pt x="1319" y="1339"/>
                  <a:pt x="1318" y="1340"/>
                  <a:pt x="1315" y="1341"/>
                </a:cubicBezTo>
                <a:cubicBezTo>
                  <a:pt x="1313" y="1343"/>
                  <a:pt x="1312" y="1345"/>
                  <a:pt x="1310" y="1347"/>
                </a:cubicBezTo>
                <a:cubicBezTo>
                  <a:pt x="1307" y="1349"/>
                  <a:pt x="1305" y="1351"/>
                  <a:pt x="1303" y="1352"/>
                </a:cubicBezTo>
                <a:cubicBezTo>
                  <a:pt x="1298" y="1355"/>
                  <a:pt x="1294" y="1358"/>
                  <a:pt x="1290" y="1362"/>
                </a:cubicBezTo>
                <a:cubicBezTo>
                  <a:pt x="1285" y="1365"/>
                  <a:pt x="1290" y="1360"/>
                  <a:pt x="1291" y="1358"/>
                </a:cubicBezTo>
                <a:cubicBezTo>
                  <a:pt x="1287" y="1359"/>
                  <a:pt x="1285" y="1363"/>
                  <a:pt x="1282" y="1365"/>
                </a:cubicBezTo>
                <a:cubicBezTo>
                  <a:pt x="1284" y="1364"/>
                  <a:pt x="1285" y="1366"/>
                  <a:pt x="1292" y="1362"/>
                </a:cubicBezTo>
                <a:cubicBezTo>
                  <a:pt x="1292" y="1363"/>
                  <a:pt x="1292" y="1364"/>
                  <a:pt x="1292" y="1365"/>
                </a:cubicBezTo>
                <a:cubicBezTo>
                  <a:pt x="1289" y="1367"/>
                  <a:pt x="1286" y="1369"/>
                  <a:pt x="1284" y="1371"/>
                </a:cubicBezTo>
                <a:cubicBezTo>
                  <a:pt x="1282" y="1371"/>
                  <a:pt x="1285" y="1368"/>
                  <a:pt x="1280" y="1371"/>
                </a:cubicBezTo>
                <a:cubicBezTo>
                  <a:pt x="1278" y="1373"/>
                  <a:pt x="1279" y="1374"/>
                  <a:pt x="1278" y="1375"/>
                </a:cubicBezTo>
                <a:cubicBezTo>
                  <a:pt x="1276" y="1376"/>
                  <a:pt x="1274" y="1377"/>
                  <a:pt x="1273" y="1379"/>
                </a:cubicBezTo>
                <a:cubicBezTo>
                  <a:pt x="1270" y="1379"/>
                  <a:pt x="1275" y="1376"/>
                  <a:pt x="1274" y="1375"/>
                </a:cubicBezTo>
                <a:cubicBezTo>
                  <a:pt x="1277" y="1371"/>
                  <a:pt x="1282" y="1371"/>
                  <a:pt x="1284" y="1366"/>
                </a:cubicBezTo>
                <a:cubicBezTo>
                  <a:pt x="1249" y="1393"/>
                  <a:pt x="1212" y="1418"/>
                  <a:pt x="1172" y="1436"/>
                </a:cubicBezTo>
                <a:cubicBezTo>
                  <a:pt x="1171" y="1441"/>
                  <a:pt x="1158" y="1446"/>
                  <a:pt x="1155" y="1445"/>
                </a:cubicBezTo>
                <a:cubicBezTo>
                  <a:pt x="1153" y="1448"/>
                  <a:pt x="1157" y="1448"/>
                  <a:pt x="1155" y="1451"/>
                </a:cubicBezTo>
                <a:cubicBezTo>
                  <a:pt x="1148" y="1455"/>
                  <a:pt x="1148" y="1452"/>
                  <a:pt x="1141" y="1457"/>
                </a:cubicBezTo>
                <a:cubicBezTo>
                  <a:pt x="1139" y="1457"/>
                  <a:pt x="1142" y="1455"/>
                  <a:pt x="1143" y="1454"/>
                </a:cubicBezTo>
                <a:cubicBezTo>
                  <a:pt x="1136" y="1457"/>
                  <a:pt x="1131" y="1462"/>
                  <a:pt x="1124" y="1464"/>
                </a:cubicBezTo>
                <a:cubicBezTo>
                  <a:pt x="1130" y="1456"/>
                  <a:pt x="1108" y="1468"/>
                  <a:pt x="1096" y="1469"/>
                </a:cubicBezTo>
                <a:cubicBezTo>
                  <a:pt x="1091" y="1473"/>
                  <a:pt x="1097" y="1471"/>
                  <a:pt x="1099" y="1471"/>
                </a:cubicBezTo>
                <a:cubicBezTo>
                  <a:pt x="1089" y="1475"/>
                  <a:pt x="1093" y="1473"/>
                  <a:pt x="1083" y="1476"/>
                </a:cubicBezTo>
                <a:cubicBezTo>
                  <a:pt x="1082" y="1477"/>
                  <a:pt x="1087" y="1476"/>
                  <a:pt x="1085" y="1477"/>
                </a:cubicBezTo>
                <a:cubicBezTo>
                  <a:pt x="1083" y="1478"/>
                  <a:pt x="1080" y="1479"/>
                  <a:pt x="1077" y="1479"/>
                </a:cubicBezTo>
                <a:cubicBezTo>
                  <a:pt x="1077" y="1480"/>
                  <a:pt x="1076" y="1482"/>
                  <a:pt x="1072" y="1484"/>
                </a:cubicBezTo>
                <a:cubicBezTo>
                  <a:pt x="1067" y="1487"/>
                  <a:pt x="1068" y="1483"/>
                  <a:pt x="1062" y="1488"/>
                </a:cubicBezTo>
                <a:cubicBezTo>
                  <a:pt x="1060" y="1488"/>
                  <a:pt x="1061" y="1486"/>
                  <a:pt x="1064" y="1484"/>
                </a:cubicBezTo>
                <a:cubicBezTo>
                  <a:pt x="1062" y="1485"/>
                  <a:pt x="1060" y="1485"/>
                  <a:pt x="1059" y="1486"/>
                </a:cubicBezTo>
                <a:cubicBezTo>
                  <a:pt x="1057" y="1486"/>
                  <a:pt x="1056" y="1487"/>
                  <a:pt x="1055" y="1487"/>
                </a:cubicBezTo>
                <a:cubicBezTo>
                  <a:pt x="1052" y="1487"/>
                  <a:pt x="1050" y="1488"/>
                  <a:pt x="1048" y="1488"/>
                </a:cubicBezTo>
                <a:cubicBezTo>
                  <a:pt x="1044" y="1489"/>
                  <a:pt x="1040" y="1491"/>
                  <a:pt x="1030" y="1494"/>
                </a:cubicBezTo>
                <a:cubicBezTo>
                  <a:pt x="1029" y="1494"/>
                  <a:pt x="1029" y="1493"/>
                  <a:pt x="1031" y="1492"/>
                </a:cubicBezTo>
                <a:cubicBezTo>
                  <a:pt x="1028" y="1494"/>
                  <a:pt x="1025" y="1495"/>
                  <a:pt x="1022" y="1496"/>
                </a:cubicBezTo>
                <a:cubicBezTo>
                  <a:pt x="1019" y="1497"/>
                  <a:pt x="1016" y="1498"/>
                  <a:pt x="1012" y="1499"/>
                </a:cubicBezTo>
                <a:cubicBezTo>
                  <a:pt x="1006" y="1500"/>
                  <a:pt x="1000" y="1502"/>
                  <a:pt x="994" y="1505"/>
                </a:cubicBezTo>
                <a:cubicBezTo>
                  <a:pt x="993" y="1504"/>
                  <a:pt x="992" y="1504"/>
                  <a:pt x="993" y="1503"/>
                </a:cubicBezTo>
                <a:cubicBezTo>
                  <a:pt x="988" y="1504"/>
                  <a:pt x="983" y="1507"/>
                  <a:pt x="979" y="1509"/>
                </a:cubicBezTo>
                <a:cubicBezTo>
                  <a:pt x="974" y="1510"/>
                  <a:pt x="974" y="1509"/>
                  <a:pt x="978" y="1507"/>
                </a:cubicBezTo>
                <a:cubicBezTo>
                  <a:pt x="970" y="1509"/>
                  <a:pt x="962" y="1510"/>
                  <a:pt x="954" y="1512"/>
                </a:cubicBezTo>
                <a:cubicBezTo>
                  <a:pt x="945" y="1513"/>
                  <a:pt x="937" y="1514"/>
                  <a:pt x="929" y="1518"/>
                </a:cubicBezTo>
                <a:cubicBezTo>
                  <a:pt x="923" y="1518"/>
                  <a:pt x="930" y="1516"/>
                  <a:pt x="925" y="1516"/>
                </a:cubicBezTo>
                <a:cubicBezTo>
                  <a:pt x="927" y="1514"/>
                  <a:pt x="930" y="1515"/>
                  <a:pt x="933" y="1513"/>
                </a:cubicBezTo>
                <a:cubicBezTo>
                  <a:pt x="920" y="1517"/>
                  <a:pt x="904" y="1521"/>
                  <a:pt x="887" y="1521"/>
                </a:cubicBezTo>
                <a:cubicBezTo>
                  <a:pt x="885" y="1523"/>
                  <a:pt x="898" y="1521"/>
                  <a:pt x="890" y="1524"/>
                </a:cubicBezTo>
                <a:cubicBezTo>
                  <a:pt x="882" y="1523"/>
                  <a:pt x="876" y="1522"/>
                  <a:pt x="870" y="1523"/>
                </a:cubicBezTo>
                <a:cubicBezTo>
                  <a:pt x="866" y="1526"/>
                  <a:pt x="876" y="1523"/>
                  <a:pt x="880" y="1524"/>
                </a:cubicBezTo>
                <a:cubicBezTo>
                  <a:pt x="875" y="1526"/>
                  <a:pt x="870" y="1525"/>
                  <a:pt x="864" y="1526"/>
                </a:cubicBezTo>
                <a:cubicBezTo>
                  <a:pt x="864" y="1525"/>
                  <a:pt x="866" y="1523"/>
                  <a:pt x="868" y="1522"/>
                </a:cubicBezTo>
                <a:cubicBezTo>
                  <a:pt x="861" y="1523"/>
                  <a:pt x="854" y="1524"/>
                  <a:pt x="848" y="1525"/>
                </a:cubicBezTo>
                <a:cubicBezTo>
                  <a:pt x="842" y="1526"/>
                  <a:pt x="835" y="1527"/>
                  <a:pt x="827" y="1526"/>
                </a:cubicBezTo>
                <a:cubicBezTo>
                  <a:pt x="826" y="1526"/>
                  <a:pt x="829" y="1525"/>
                  <a:pt x="827" y="1525"/>
                </a:cubicBezTo>
                <a:cubicBezTo>
                  <a:pt x="825" y="1524"/>
                  <a:pt x="822" y="1524"/>
                  <a:pt x="820" y="1523"/>
                </a:cubicBezTo>
                <a:cubicBezTo>
                  <a:pt x="815" y="1525"/>
                  <a:pt x="818" y="1525"/>
                  <a:pt x="811" y="1526"/>
                </a:cubicBezTo>
                <a:cubicBezTo>
                  <a:pt x="811" y="1525"/>
                  <a:pt x="810" y="1525"/>
                  <a:pt x="806" y="1524"/>
                </a:cubicBezTo>
                <a:cubicBezTo>
                  <a:pt x="799" y="1524"/>
                  <a:pt x="792" y="1524"/>
                  <a:pt x="785" y="1524"/>
                </a:cubicBezTo>
                <a:cubicBezTo>
                  <a:pt x="782" y="1523"/>
                  <a:pt x="790" y="1522"/>
                  <a:pt x="791" y="1523"/>
                </a:cubicBezTo>
                <a:cubicBezTo>
                  <a:pt x="786" y="1520"/>
                  <a:pt x="774" y="1523"/>
                  <a:pt x="769" y="1525"/>
                </a:cubicBezTo>
                <a:cubicBezTo>
                  <a:pt x="762" y="1524"/>
                  <a:pt x="769" y="1523"/>
                  <a:pt x="773" y="1522"/>
                </a:cubicBezTo>
                <a:cubicBezTo>
                  <a:pt x="763" y="1521"/>
                  <a:pt x="753" y="1524"/>
                  <a:pt x="743" y="1522"/>
                </a:cubicBezTo>
                <a:cubicBezTo>
                  <a:pt x="740" y="1521"/>
                  <a:pt x="748" y="1520"/>
                  <a:pt x="749" y="1522"/>
                </a:cubicBezTo>
                <a:cubicBezTo>
                  <a:pt x="748" y="1520"/>
                  <a:pt x="742" y="1519"/>
                  <a:pt x="736" y="1518"/>
                </a:cubicBezTo>
                <a:cubicBezTo>
                  <a:pt x="738" y="1518"/>
                  <a:pt x="744" y="1518"/>
                  <a:pt x="739" y="1517"/>
                </a:cubicBezTo>
                <a:cubicBezTo>
                  <a:pt x="742" y="1516"/>
                  <a:pt x="744" y="1518"/>
                  <a:pt x="747" y="1517"/>
                </a:cubicBezTo>
                <a:cubicBezTo>
                  <a:pt x="743" y="1515"/>
                  <a:pt x="738" y="1516"/>
                  <a:pt x="734" y="1514"/>
                </a:cubicBezTo>
                <a:cubicBezTo>
                  <a:pt x="735" y="1516"/>
                  <a:pt x="731" y="1517"/>
                  <a:pt x="726" y="1516"/>
                </a:cubicBezTo>
                <a:cubicBezTo>
                  <a:pt x="725" y="1516"/>
                  <a:pt x="729" y="1516"/>
                  <a:pt x="730" y="1517"/>
                </a:cubicBezTo>
                <a:cubicBezTo>
                  <a:pt x="724" y="1517"/>
                  <a:pt x="719" y="1517"/>
                  <a:pt x="713" y="1519"/>
                </a:cubicBezTo>
                <a:cubicBezTo>
                  <a:pt x="706" y="1517"/>
                  <a:pt x="716" y="1517"/>
                  <a:pt x="711" y="1515"/>
                </a:cubicBezTo>
                <a:cubicBezTo>
                  <a:pt x="709" y="1515"/>
                  <a:pt x="706" y="1515"/>
                  <a:pt x="703" y="1516"/>
                </a:cubicBezTo>
                <a:cubicBezTo>
                  <a:pt x="701" y="1516"/>
                  <a:pt x="699" y="1516"/>
                  <a:pt x="699" y="1517"/>
                </a:cubicBezTo>
                <a:cubicBezTo>
                  <a:pt x="687" y="1514"/>
                  <a:pt x="674" y="1511"/>
                  <a:pt x="666" y="1510"/>
                </a:cubicBezTo>
                <a:cubicBezTo>
                  <a:pt x="666" y="1511"/>
                  <a:pt x="667" y="1512"/>
                  <a:pt x="661" y="1512"/>
                </a:cubicBezTo>
                <a:cubicBezTo>
                  <a:pt x="657" y="1509"/>
                  <a:pt x="666" y="1509"/>
                  <a:pt x="654" y="1506"/>
                </a:cubicBezTo>
                <a:cubicBezTo>
                  <a:pt x="659" y="1506"/>
                  <a:pt x="662" y="1508"/>
                  <a:pt x="665" y="1508"/>
                </a:cubicBezTo>
                <a:cubicBezTo>
                  <a:pt x="666" y="1506"/>
                  <a:pt x="653" y="1506"/>
                  <a:pt x="648" y="1504"/>
                </a:cubicBezTo>
                <a:cubicBezTo>
                  <a:pt x="647" y="1504"/>
                  <a:pt x="649" y="1505"/>
                  <a:pt x="646" y="1505"/>
                </a:cubicBezTo>
                <a:cubicBezTo>
                  <a:pt x="642" y="1504"/>
                  <a:pt x="639" y="1503"/>
                  <a:pt x="636" y="1501"/>
                </a:cubicBezTo>
                <a:cubicBezTo>
                  <a:pt x="630" y="1500"/>
                  <a:pt x="634" y="1502"/>
                  <a:pt x="628" y="1502"/>
                </a:cubicBezTo>
                <a:cubicBezTo>
                  <a:pt x="624" y="1501"/>
                  <a:pt x="622" y="1496"/>
                  <a:pt x="613" y="1497"/>
                </a:cubicBezTo>
                <a:cubicBezTo>
                  <a:pt x="610" y="1495"/>
                  <a:pt x="614" y="1496"/>
                  <a:pt x="609" y="1493"/>
                </a:cubicBezTo>
                <a:cubicBezTo>
                  <a:pt x="613" y="1493"/>
                  <a:pt x="616" y="1495"/>
                  <a:pt x="619" y="1496"/>
                </a:cubicBezTo>
                <a:cubicBezTo>
                  <a:pt x="614" y="1493"/>
                  <a:pt x="609" y="1491"/>
                  <a:pt x="603" y="1489"/>
                </a:cubicBezTo>
                <a:cubicBezTo>
                  <a:pt x="600" y="1488"/>
                  <a:pt x="596" y="1488"/>
                  <a:pt x="593" y="1486"/>
                </a:cubicBezTo>
                <a:cubicBezTo>
                  <a:pt x="590" y="1485"/>
                  <a:pt x="587" y="1484"/>
                  <a:pt x="583" y="1483"/>
                </a:cubicBezTo>
                <a:cubicBezTo>
                  <a:pt x="577" y="1481"/>
                  <a:pt x="570" y="1479"/>
                  <a:pt x="563" y="1477"/>
                </a:cubicBezTo>
                <a:cubicBezTo>
                  <a:pt x="560" y="1476"/>
                  <a:pt x="556" y="1475"/>
                  <a:pt x="553" y="1474"/>
                </a:cubicBezTo>
                <a:cubicBezTo>
                  <a:pt x="550" y="1473"/>
                  <a:pt x="547" y="1471"/>
                  <a:pt x="544" y="1470"/>
                </a:cubicBezTo>
                <a:cubicBezTo>
                  <a:pt x="545" y="1469"/>
                  <a:pt x="547" y="1469"/>
                  <a:pt x="551" y="1469"/>
                </a:cubicBezTo>
                <a:cubicBezTo>
                  <a:pt x="547" y="1467"/>
                  <a:pt x="541" y="1466"/>
                  <a:pt x="537" y="1463"/>
                </a:cubicBezTo>
                <a:cubicBezTo>
                  <a:pt x="533" y="1463"/>
                  <a:pt x="534" y="1464"/>
                  <a:pt x="534" y="1465"/>
                </a:cubicBezTo>
                <a:cubicBezTo>
                  <a:pt x="532" y="1464"/>
                  <a:pt x="528" y="1463"/>
                  <a:pt x="525" y="1461"/>
                </a:cubicBezTo>
                <a:cubicBezTo>
                  <a:pt x="521" y="1459"/>
                  <a:pt x="517" y="1457"/>
                  <a:pt x="514" y="1455"/>
                </a:cubicBezTo>
                <a:cubicBezTo>
                  <a:pt x="506" y="1451"/>
                  <a:pt x="498" y="1448"/>
                  <a:pt x="491" y="1448"/>
                </a:cubicBezTo>
                <a:cubicBezTo>
                  <a:pt x="488" y="1445"/>
                  <a:pt x="496" y="1449"/>
                  <a:pt x="496" y="1447"/>
                </a:cubicBezTo>
                <a:cubicBezTo>
                  <a:pt x="494" y="1446"/>
                  <a:pt x="492" y="1446"/>
                  <a:pt x="491" y="1445"/>
                </a:cubicBezTo>
                <a:cubicBezTo>
                  <a:pt x="490" y="1444"/>
                  <a:pt x="488" y="1444"/>
                  <a:pt x="487" y="1443"/>
                </a:cubicBezTo>
                <a:cubicBezTo>
                  <a:pt x="485" y="1442"/>
                  <a:pt x="483" y="1441"/>
                  <a:pt x="480" y="1439"/>
                </a:cubicBezTo>
                <a:cubicBezTo>
                  <a:pt x="479" y="1439"/>
                  <a:pt x="480" y="1440"/>
                  <a:pt x="478" y="1440"/>
                </a:cubicBezTo>
                <a:cubicBezTo>
                  <a:pt x="469" y="1437"/>
                  <a:pt x="458" y="1426"/>
                  <a:pt x="452" y="1426"/>
                </a:cubicBezTo>
                <a:cubicBezTo>
                  <a:pt x="450" y="1424"/>
                  <a:pt x="452" y="1424"/>
                  <a:pt x="448" y="1420"/>
                </a:cubicBezTo>
                <a:cubicBezTo>
                  <a:pt x="444" y="1419"/>
                  <a:pt x="440" y="1418"/>
                  <a:pt x="437" y="1415"/>
                </a:cubicBezTo>
                <a:cubicBezTo>
                  <a:pt x="435" y="1415"/>
                  <a:pt x="433" y="1414"/>
                  <a:pt x="431" y="1413"/>
                </a:cubicBezTo>
                <a:cubicBezTo>
                  <a:pt x="429" y="1412"/>
                  <a:pt x="428" y="1411"/>
                  <a:pt x="427" y="1411"/>
                </a:cubicBezTo>
                <a:cubicBezTo>
                  <a:pt x="426" y="1410"/>
                  <a:pt x="424" y="1409"/>
                  <a:pt x="423" y="1408"/>
                </a:cubicBezTo>
                <a:cubicBezTo>
                  <a:pt x="418" y="1404"/>
                  <a:pt x="412" y="1400"/>
                  <a:pt x="407" y="1398"/>
                </a:cubicBezTo>
                <a:cubicBezTo>
                  <a:pt x="408" y="1398"/>
                  <a:pt x="404" y="1394"/>
                  <a:pt x="406" y="1395"/>
                </a:cubicBezTo>
                <a:cubicBezTo>
                  <a:pt x="403" y="1393"/>
                  <a:pt x="400" y="1392"/>
                  <a:pt x="397" y="1390"/>
                </a:cubicBezTo>
                <a:cubicBezTo>
                  <a:pt x="394" y="1388"/>
                  <a:pt x="391" y="1386"/>
                  <a:pt x="390" y="1383"/>
                </a:cubicBezTo>
                <a:cubicBezTo>
                  <a:pt x="387" y="1382"/>
                  <a:pt x="384" y="1381"/>
                  <a:pt x="382" y="1379"/>
                </a:cubicBezTo>
                <a:cubicBezTo>
                  <a:pt x="382" y="1379"/>
                  <a:pt x="382" y="1378"/>
                  <a:pt x="381" y="1376"/>
                </a:cubicBezTo>
                <a:cubicBezTo>
                  <a:pt x="379" y="1377"/>
                  <a:pt x="373" y="1372"/>
                  <a:pt x="376" y="1373"/>
                </a:cubicBezTo>
                <a:cubicBezTo>
                  <a:pt x="374" y="1372"/>
                  <a:pt x="372" y="1371"/>
                  <a:pt x="369" y="1369"/>
                </a:cubicBezTo>
                <a:cubicBezTo>
                  <a:pt x="366" y="1367"/>
                  <a:pt x="364" y="1364"/>
                  <a:pt x="361" y="1362"/>
                </a:cubicBezTo>
                <a:cubicBezTo>
                  <a:pt x="361" y="1364"/>
                  <a:pt x="358" y="1362"/>
                  <a:pt x="354" y="1359"/>
                </a:cubicBezTo>
                <a:cubicBezTo>
                  <a:pt x="353" y="1358"/>
                  <a:pt x="356" y="1359"/>
                  <a:pt x="357" y="1359"/>
                </a:cubicBezTo>
                <a:cubicBezTo>
                  <a:pt x="353" y="1355"/>
                  <a:pt x="347" y="1351"/>
                  <a:pt x="342" y="1346"/>
                </a:cubicBezTo>
                <a:cubicBezTo>
                  <a:pt x="347" y="1348"/>
                  <a:pt x="347" y="1351"/>
                  <a:pt x="351" y="1351"/>
                </a:cubicBezTo>
                <a:cubicBezTo>
                  <a:pt x="348" y="1348"/>
                  <a:pt x="345" y="1345"/>
                  <a:pt x="342" y="1343"/>
                </a:cubicBezTo>
                <a:cubicBezTo>
                  <a:pt x="341" y="1341"/>
                  <a:pt x="344" y="1343"/>
                  <a:pt x="346" y="1344"/>
                </a:cubicBezTo>
                <a:cubicBezTo>
                  <a:pt x="350" y="1347"/>
                  <a:pt x="352" y="1352"/>
                  <a:pt x="358" y="1354"/>
                </a:cubicBezTo>
                <a:cubicBezTo>
                  <a:pt x="353" y="1350"/>
                  <a:pt x="357" y="1350"/>
                  <a:pt x="352" y="1346"/>
                </a:cubicBezTo>
                <a:cubicBezTo>
                  <a:pt x="352" y="1344"/>
                  <a:pt x="356" y="1347"/>
                  <a:pt x="360" y="1350"/>
                </a:cubicBezTo>
                <a:cubicBezTo>
                  <a:pt x="361" y="1352"/>
                  <a:pt x="358" y="1350"/>
                  <a:pt x="357" y="1351"/>
                </a:cubicBezTo>
                <a:cubicBezTo>
                  <a:pt x="360" y="1355"/>
                  <a:pt x="363" y="1355"/>
                  <a:pt x="366" y="1355"/>
                </a:cubicBezTo>
                <a:cubicBezTo>
                  <a:pt x="367" y="1357"/>
                  <a:pt x="369" y="1358"/>
                  <a:pt x="371" y="1359"/>
                </a:cubicBezTo>
                <a:cubicBezTo>
                  <a:pt x="372" y="1360"/>
                  <a:pt x="373" y="1361"/>
                  <a:pt x="374" y="1362"/>
                </a:cubicBezTo>
                <a:cubicBezTo>
                  <a:pt x="374" y="1362"/>
                  <a:pt x="375" y="1363"/>
                  <a:pt x="376" y="1364"/>
                </a:cubicBezTo>
                <a:cubicBezTo>
                  <a:pt x="374" y="1363"/>
                  <a:pt x="372" y="1362"/>
                  <a:pt x="371" y="1361"/>
                </a:cubicBezTo>
                <a:cubicBezTo>
                  <a:pt x="370" y="1360"/>
                  <a:pt x="369" y="1360"/>
                  <a:pt x="368" y="1360"/>
                </a:cubicBezTo>
                <a:cubicBezTo>
                  <a:pt x="367" y="1359"/>
                  <a:pt x="365" y="1359"/>
                  <a:pt x="362" y="1356"/>
                </a:cubicBezTo>
                <a:cubicBezTo>
                  <a:pt x="359" y="1356"/>
                  <a:pt x="369" y="1362"/>
                  <a:pt x="361" y="1358"/>
                </a:cubicBezTo>
                <a:cubicBezTo>
                  <a:pt x="356" y="1356"/>
                  <a:pt x="363" y="1357"/>
                  <a:pt x="358" y="1355"/>
                </a:cubicBezTo>
                <a:cubicBezTo>
                  <a:pt x="352" y="1352"/>
                  <a:pt x="357" y="1355"/>
                  <a:pt x="359" y="1358"/>
                </a:cubicBezTo>
                <a:cubicBezTo>
                  <a:pt x="357" y="1357"/>
                  <a:pt x="356" y="1356"/>
                  <a:pt x="354" y="1355"/>
                </a:cubicBezTo>
                <a:cubicBezTo>
                  <a:pt x="356" y="1357"/>
                  <a:pt x="361" y="1361"/>
                  <a:pt x="366" y="1365"/>
                </a:cubicBezTo>
                <a:cubicBezTo>
                  <a:pt x="369" y="1367"/>
                  <a:pt x="372" y="1368"/>
                  <a:pt x="374" y="1370"/>
                </a:cubicBezTo>
                <a:cubicBezTo>
                  <a:pt x="377" y="1372"/>
                  <a:pt x="379" y="1374"/>
                  <a:pt x="381" y="1376"/>
                </a:cubicBezTo>
                <a:cubicBezTo>
                  <a:pt x="381" y="1372"/>
                  <a:pt x="386" y="1378"/>
                  <a:pt x="387" y="1377"/>
                </a:cubicBezTo>
                <a:cubicBezTo>
                  <a:pt x="382" y="1374"/>
                  <a:pt x="377" y="1370"/>
                  <a:pt x="371" y="1367"/>
                </a:cubicBezTo>
                <a:cubicBezTo>
                  <a:pt x="372" y="1361"/>
                  <a:pt x="389" y="1376"/>
                  <a:pt x="396" y="1378"/>
                </a:cubicBezTo>
                <a:cubicBezTo>
                  <a:pt x="402" y="1386"/>
                  <a:pt x="393" y="1382"/>
                  <a:pt x="397" y="1387"/>
                </a:cubicBezTo>
                <a:cubicBezTo>
                  <a:pt x="399" y="1385"/>
                  <a:pt x="404" y="1393"/>
                  <a:pt x="409" y="1393"/>
                </a:cubicBezTo>
                <a:cubicBezTo>
                  <a:pt x="405" y="1391"/>
                  <a:pt x="396" y="1384"/>
                  <a:pt x="401" y="1384"/>
                </a:cubicBezTo>
                <a:cubicBezTo>
                  <a:pt x="406" y="1391"/>
                  <a:pt x="408" y="1387"/>
                  <a:pt x="416" y="1394"/>
                </a:cubicBezTo>
                <a:cubicBezTo>
                  <a:pt x="419" y="1398"/>
                  <a:pt x="413" y="1395"/>
                  <a:pt x="417" y="1399"/>
                </a:cubicBezTo>
                <a:cubicBezTo>
                  <a:pt x="424" y="1402"/>
                  <a:pt x="424" y="1402"/>
                  <a:pt x="424" y="1402"/>
                </a:cubicBezTo>
                <a:cubicBezTo>
                  <a:pt x="422" y="1400"/>
                  <a:pt x="421" y="1398"/>
                  <a:pt x="422" y="1399"/>
                </a:cubicBezTo>
                <a:cubicBezTo>
                  <a:pt x="425" y="1400"/>
                  <a:pt x="428" y="1402"/>
                  <a:pt x="431" y="1403"/>
                </a:cubicBezTo>
                <a:cubicBezTo>
                  <a:pt x="434" y="1405"/>
                  <a:pt x="437" y="1406"/>
                  <a:pt x="440" y="1407"/>
                </a:cubicBezTo>
                <a:cubicBezTo>
                  <a:pt x="445" y="1410"/>
                  <a:pt x="451" y="1414"/>
                  <a:pt x="457" y="1416"/>
                </a:cubicBezTo>
                <a:cubicBezTo>
                  <a:pt x="454" y="1413"/>
                  <a:pt x="450" y="1412"/>
                  <a:pt x="447" y="1409"/>
                </a:cubicBezTo>
                <a:cubicBezTo>
                  <a:pt x="454" y="1412"/>
                  <a:pt x="467" y="1418"/>
                  <a:pt x="468" y="1422"/>
                </a:cubicBezTo>
                <a:cubicBezTo>
                  <a:pt x="466" y="1421"/>
                  <a:pt x="464" y="1420"/>
                  <a:pt x="463" y="1419"/>
                </a:cubicBezTo>
                <a:cubicBezTo>
                  <a:pt x="461" y="1419"/>
                  <a:pt x="459" y="1418"/>
                  <a:pt x="457" y="1418"/>
                </a:cubicBezTo>
                <a:cubicBezTo>
                  <a:pt x="455" y="1418"/>
                  <a:pt x="462" y="1422"/>
                  <a:pt x="459" y="1422"/>
                </a:cubicBezTo>
                <a:cubicBezTo>
                  <a:pt x="467" y="1425"/>
                  <a:pt x="476" y="1426"/>
                  <a:pt x="479" y="1432"/>
                </a:cubicBezTo>
                <a:cubicBezTo>
                  <a:pt x="483" y="1432"/>
                  <a:pt x="485" y="1434"/>
                  <a:pt x="487" y="1436"/>
                </a:cubicBezTo>
                <a:cubicBezTo>
                  <a:pt x="488" y="1435"/>
                  <a:pt x="491" y="1436"/>
                  <a:pt x="490" y="1435"/>
                </a:cubicBezTo>
                <a:cubicBezTo>
                  <a:pt x="494" y="1438"/>
                  <a:pt x="500" y="1440"/>
                  <a:pt x="506" y="1442"/>
                </a:cubicBezTo>
                <a:cubicBezTo>
                  <a:pt x="512" y="1445"/>
                  <a:pt x="517" y="1447"/>
                  <a:pt x="519" y="1450"/>
                </a:cubicBezTo>
                <a:cubicBezTo>
                  <a:pt x="521" y="1451"/>
                  <a:pt x="524" y="1452"/>
                  <a:pt x="527" y="1453"/>
                </a:cubicBezTo>
                <a:cubicBezTo>
                  <a:pt x="536" y="1455"/>
                  <a:pt x="536" y="1455"/>
                  <a:pt x="536" y="1455"/>
                </a:cubicBezTo>
                <a:cubicBezTo>
                  <a:pt x="535" y="1456"/>
                  <a:pt x="534" y="1457"/>
                  <a:pt x="533" y="1457"/>
                </a:cubicBezTo>
                <a:cubicBezTo>
                  <a:pt x="538" y="1459"/>
                  <a:pt x="537" y="1457"/>
                  <a:pt x="541" y="1457"/>
                </a:cubicBezTo>
                <a:cubicBezTo>
                  <a:pt x="545" y="1461"/>
                  <a:pt x="541" y="1461"/>
                  <a:pt x="538" y="1461"/>
                </a:cubicBezTo>
                <a:cubicBezTo>
                  <a:pt x="544" y="1464"/>
                  <a:pt x="552" y="1466"/>
                  <a:pt x="553" y="1469"/>
                </a:cubicBezTo>
                <a:cubicBezTo>
                  <a:pt x="555" y="1468"/>
                  <a:pt x="551" y="1465"/>
                  <a:pt x="558" y="1466"/>
                </a:cubicBezTo>
                <a:cubicBezTo>
                  <a:pt x="550" y="1462"/>
                  <a:pt x="553" y="1468"/>
                  <a:pt x="544" y="1462"/>
                </a:cubicBezTo>
                <a:cubicBezTo>
                  <a:pt x="543" y="1460"/>
                  <a:pt x="546" y="1460"/>
                  <a:pt x="551" y="1461"/>
                </a:cubicBezTo>
                <a:cubicBezTo>
                  <a:pt x="556" y="1463"/>
                  <a:pt x="560" y="1466"/>
                  <a:pt x="565" y="1468"/>
                </a:cubicBezTo>
                <a:cubicBezTo>
                  <a:pt x="569" y="1470"/>
                  <a:pt x="574" y="1473"/>
                  <a:pt x="579" y="1474"/>
                </a:cubicBezTo>
                <a:cubicBezTo>
                  <a:pt x="582" y="1477"/>
                  <a:pt x="574" y="1474"/>
                  <a:pt x="570" y="1473"/>
                </a:cubicBezTo>
                <a:cubicBezTo>
                  <a:pt x="574" y="1476"/>
                  <a:pt x="579" y="1476"/>
                  <a:pt x="584" y="1477"/>
                </a:cubicBezTo>
                <a:cubicBezTo>
                  <a:pt x="584" y="1476"/>
                  <a:pt x="583" y="1476"/>
                  <a:pt x="582" y="1475"/>
                </a:cubicBezTo>
                <a:cubicBezTo>
                  <a:pt x="586" y="1475"/>
                  <a:pt x="586" y="1477"/>
                  <a:pt x="587" y="1476"/>
                </a:cubicBezTo>
                <a:cubicBezTo>
                  <a:pt x="591" y="1478"/>
                  <a:pt x="595" y="1478"/>
                  <a:pt x="599" y="1479"/>
                </a:cubicBezTo>
                <a:cubicBezTo>
                  <a:pt x="602" y="1480"/>
                  <a:pt x="606" y="1481"/>
                  <a:pt x="609" y="1484"/>
                </a:cubicBezTo>
                <a:cubicBezTo>
                  <a:pt x="611" y="1482"/>
                  <a:pt x="622" y="1485"/>
                  <a:pt x="622" y="1487"/>
                </a:cubicBezTo>
                <a:cubicBezTo>
                  <a:pt x="625" y="1486"/>
                  <a:pt x="630" y="1487"/>
                  <a:pt x="634" y="1488"/>
                </a:cubicBezTo>
                <a:cubicBezTo>
                  <a:pt x="639" y="1488"/>
                  <a:pt x="644" y="1490"/>
                  <a:pt x="648" y="1491"/>
                </a:cubicBezTo>
                <a:cubicBezTo>
                  <a:pt x="651" y="1492"/>
                  <a:pt x="650" y="1491"/>
                  <a:pt x="652" y="1490"/>
                </a:cubicBezTo>
                <a:cubicBezTo>
                  <a:pt x="658" y="1493"/>
                  <a:pt x="666" y="1494"/>
                  <a:pt x="665" y="1497"/>
                </a:cubicBezTo>
                <a:cubicBezTo>
                  <a:pt x="669" y="1496"/>
                  <a:pt x="672" y="1496"/>
                  <a:pt x="676" y="1496"/>
                </a:cubicBezTo>
                <a:cubicBezTo>
                  <a:pt x="684" y="1498"/>
                  <a:pt x="672" y="1498"/>
                  <a:pt x="677" y="1500"/>
                </a:cubicBezTo>
                <a:cubicBezTo>
                  <a:pt x="683" y="1499"/>
                  <a:pt x="689" y="1501"/>
                  <a:pt x="695" y="1503"/>
                </a:cubicBezTo>
                <a:cubicBezTo>
                  <a:pt x="696" y="1501"/>
                  <a:pt x="702" y="1501"/>
                  <a:pt x="704" y="1500"/>
                </a:cubicBezTo>
                <a:cubicBezTo>
                  <a:pt x="707" y="1502"/>
                  <a:pt x="696" y="1502"/>
                  <a:pt x="702" y="1505"/>
                </a:cubicBezTo>
                <a:cubicBezTo>
                  <a:pt x="704" y="1501"/>
                  <a:pt x="721" y="1503"/>
                  <a:pt x="729" y="1506"/>
                </a:cubicBezTo>
                <a:cubicBezTo>
                  <a:pt x="732" y="1506"/>
                  <a:pt x="734" y="1505"/>
                  <a:pt x="736" y="1505"/>
                </a:cubicBezTo>
                <a:cubicBezTo>
                  <a:pt x="738" y="1505"/>
                  <a:pt x="739" y="1504"/>
                  <a:pt x="743" y="1505"/>
                </a:cubicBezTo>
                <a:cubicBezTo>
                  <a:pt x="742" y="1506"/>
                  <a:pt x="737" y="1508"/>
                  <a:pt x="745" y="1508"/>
                </a:cubicBezTo>
                <a:cubicBezTo>
                  <a:pt x="746" y="1509"/>
                  <a:pt x="742" y="1510"/>
                  <a:pt x="738" y="1511"/>
                </a:cubicBezTo>
                <a:cubicBezTo>
                  <a:pt x="738" y="1511"/>
                  <a:pt x="739" y="1511"/>
                  <a:pt x="740" y="1511"/>
                </a:cubicBezTo>
                <a:cubicBezTo>
                  <a:pt x="741" y="1511"/>
                  <a:pt x="742" y="1512"/>
                  <a:pt x="743" y="1512"/>
                </a:cubicBezTo>
                <a:cubicBezTo>
                  <a:pt x="747" y="1511"/>
                  <a:pt x="744" y="1510"/>
                  <a:pt x="749" y="1509"/>
                </a:cubicBezTo>
                <a:cubicBezTo>
                  <a:pt x="756" y="1508"/>
                  <a:pt x="755" y="1512"/>
                  <a:pt x="762" y="1513"/>
                </a:cubicBezTo>
                <a:cubicBezTo>
                  <a:pt x="767" y="1512"/>
                  <a:pt x="772" y="1515"/>
                  <a:pt x="777" y="1514"/>
                </a:cubicBezTo>
                <a:cubicBezTo>
                  <a:pt x="772" y="1511"/>
                  <a:pt x="767" y="1512"/>
                  <a:pt x="761" y="1512"/>
                </a:cubicBezTo>
                <a:cubicBezTo>
                  <a:pt x="761" y="1511"/>
                  <a:pt x="758" y="1510"/>
                  <a:pt x="755" y="1509"/>
                </a:cubicBezTo>
                <a:cubicBezTo>
                  <a:pt x="761" y="1510"/>
                  <a:pt x="760" y="1508"/>
                  <a:pt x="767" y="1510"/>
                </a:cubicBezTo>
                <a:cubicBezTo>
                  <a:pt x="773" y="1510"/>
                  <a:pt x="764" y="1508"/>
                  <a:pt x="770" y="1508"/>
                </a:cubicBezTo>
                <a:cubicBezTo>
                  <a:pt x="772" y="1508"/>
                  <a:pt x="773" y="1509"/>
                  <a:pt x="776" y="1509"/>
                </a:cubicBezTo>
                <a:cubicBezTo>
                  <a:pt x="778" y="1510"/>
                  <a:pt x="780" y="1510"/>
                  <a:pt x="783" y="1510"/>
                </a:cubicBezTo>
                <a:cubicBezTo>
                  <a:pt x="788" y="1510"/>
                  <a:pt x="794" y="1510"/>
                  <a:pt x="799" y="1511"/>
                </a:cubicBezTo>
                <a:cubicBezTo>
                  <a:pt x="800" y="1510"/>
                  <a:pt x="791" y="1509"/>
                  <a:pt x="788" y="1510"/>
                </a:cubicBezTo>
                <a:cubicBezTo>
                  <a:pt x="786" y="1506"/>
                  <a:pt x="800" y="1507"/>
                  <a:pt x="806" y="1508"/>
                </a:cubicBezTo>
                <a:cubicBezTo>
                  <a:pt x="810" y="1510"/>
                  <a:pt x="796" y="1508"/>
                  <a:pt x="800" y="1509"/>
                </a:cubicBezTo>
                <a:cubicBezTo>
                  <a:pt x="807" y="1512"/>
                  <a:pt x="806" y="1508"/>
                  <a:pt x="812" y="1509"/>
                </a:cubicBezTo>
                <a:cubicBezTo>
                  <a:pt x="804" y="1513"/>
                  <a:pt x="833" y="1508"/>
                  <a:pt x="842" y="1512"/>
                </a:cubicBezTo>
                <a:cubicBezTo>
                  <a:pt x="846" y="1510"/>
                  <a:pt x="856" y="1508"/>
                  <a:pt x="863" y="1506"/>
                </a:cubicBezTo>
                <a:cubicBezTo>
                  <a:pt x="862" y="1509"/>
                  <a:pt x="885" y="1505"/>
                  <a:pt x="888" y="1503"/>
                </a:cubicBezTo>
                <a:cubicBezTo>
                  <a:pt x="890" y="1503"/>
                  <a:pt x="892" y="1503"/>
                  <a:pt x="890" y="1504"/>
                </a:cubicBezTo>
                <a:cubicBezTo>
                  <a:pt x="893" y="1502"/>
                  <a:pt x="898" y="1503"/>
                  <a:pt x="904" y="1501"/>
                </a:cubicBezTo>
                <a:cubicBezTo>
                  <a:pt x="906" y="1502"/>
                  <a:pt x="909" y="1502"/>
                  <a:pt x="912" y="1501"/>
                </a:cubicBezTo>
                <a:cubicBezTo>
                  <a:pt x="915" y="1500"/>
                  <a:pt x="918" y="1498"/>
                  <a:pt x="923" y="1497"/>
                </a:cubicBezTo>
                <a:cubicBezTo>
                  <a:pt x="925" y="1498"/>
                  <a:pt x="922" y="1499"/>
                  <a:pt x="927" y="1499"/>
                </a:cubicBezTo>
                <a:cubicBezTo>
                  <a:pt x="935" y="1497"/>
                  <a:pt x="942" y="1495"/>
                  <a:pt x="948" y="1494"/>
                </a:cubicBezTo>
                <a:cubicBezTo>
                  <a:pt x="955" y="1493"/>
                  <a:pt x="961" y="1492"/>
                  <a:pt x="970" y="1489"/>
                </a:cubicBezTo>
                <a:cubicBezTo>
                  <a:pt x="972" y="1490"/>
                  <a:pt x="969" y="1491"/>
                  <a:pt x="974" y="1490"/>
                </a:cubicBezTo>
                <a:cubicBezTo>
                  <a:pt x="974" y="1487"/>
                  <a:pt x="983" y="1487"/>
                  <a:pt x="988" y="1488"/>
                </a:cubicBezTo>
                <a:cubicBezTo>
                  <a:pt x="985" y="1486"/>
                  <a:pt x="993" y="1482"/>
                  <a:pt x="1000" y="1481"/>
                </a:cubicBezTo>
                <a:cubicBezTo>
                  <a:pt x="1003" y="1482"/>
                  <a:pt x="992" y="1483"/>
                  <a:pt x="994" y="1485"/>
                </a:cubicBezTo>
                <a:cubicBezTo>
                  <a:pt x="996" y="1485"/>
                  <a:pt x="999" y="1484"/>
                  <a:pt x="1001" y="1484"/>
                </a:cubicBezTo>
                <a:cubicBezTo>
                  <a:pt x="1003" y="1482"/>
                  <a:pt x="999" y="1482"/>
                  <a:pt x="1005" y="1481"/>
                </a:cubicBezTo>
                <a:cubicBezTo>
                  <a:pt x="1006" y="1481"/>
                  <a:pt x="1001" y="1483"/>
                  <a:pt x="1004" y="1483"/>
                </a:cubicBezTo>
                <a:cubicBezTo>
                  <a:pt x="1012" y="1482"/>
                  <a:pt x="1015" y="1480"/>
                  <a:pt x="1014" y="1479"/>
                </a:cubicBezTo>
                <a:cubicBezTo>
                  <a:pt x="1020" y="1476"/>
                  <a:pt x="1014" y="1481"/>
                  <a:pt x="1021" y="1479"/>
                </a:cubicBezTo>
                <a:cubicBezTo>
                  <a:pt x="1020" y="1477"/>
                  <a:pt x="1025" y="1475"/>
                  <a:pt x="1031" y="1472"/>
                </a:cubicBezTo>
                <a:cubicBezTo>
                  <a:pt x="1033" y="1474"/>
                  <a:pt x="1035" y="1471"/>
                  <a:pt x="1040" y="1471"/>
                </a:cubicBezTo>
                <a:cubicBezTo>
                  <a:pt x="1040" y="1469"/>
                  <a:pt x="1047" y="1467"/>
                  <a:pt x="1051" y="1467"/>
                </a:cubicBezTo>
                <a:cubicBezTo>
                  <a:pt x="1051" y="1468"/>
                  <a:pt x="1048" y="1468"/>
                  <a:pt x="1050" y="1469"/>
                </a:cubicBezTo>
                <a:cubicBezTo>
                  <a:pt x="1051" y="1466"/>
                  <a:pt x="1072" y="1461"/>
                  <a:pt x="1068" y="1458"/>
                </a:cubicBezTo>
                <a:cubicBezTo>
                  <a:pt x="1073" y="1458"/>
                  <a:pt x="1077" y="1452"/>
                  <a:pt x="1082" y="1452"/>
                </a:cubicBezTo>
                <a:cubicBezTo>
                  <a:pt x="1086" y="1452"/>
                  <a:pt x="1078" y="1455"/>
                  <a:pt x="1075" y="1458"/>
                </a:cubicBezTo>
                <a:cubicBezTo>
                  <a:pt x="1080" y="1457"/>
                  <a:pt x="1084" y="1454"/>
                  <a:pt x="1089" y="1453"/>
                </a:cubicBezTo>
                <a:cubicBezTo>
                  <a:pt x="1090" y="1447"/>
                  <a:pt x="1108" y="1442"/>
                  <a:pt x="1112" y="1439"/>
                </a:cubicBezTo>
                <a:cubicBezTo>
                  <a:pt x="1112" y="1440"/>
                  <a:pt x="1106" y="1443"/>
                  <a:pt x="1104" y="1445"/>
                </a:cubicBezTo>
                <a:cubicBezTo>
                  <a:pt x="1101" y="1446"/>
                  <a:pt x="1102" y="1445"/>
                  <a:pt x="1104" y="1444"/>
                </a:cubicBezTo>
                <a:cubicBezTo>
                  <a:pt x="1098" y="1445"/>
                  <a:pt x="1100" y="1447"/>
                  <a:pt x="1094" y="1450"/>
                </a:cubicBezTo>
                <a:cubicBezTo>
                  <a:pt x="1103" y="1446"/>
                  <a:pt x="1104" y="1445"/>
                  <a:pt x="1113" y="1445"/>
                </a:cubicBezTo>
                <a:cubicBezTo>
                  <a:pt x="1117" y="1442"/>
                  <a:pt x="1111" y="1444"/>
                  <a:pt x="1113" y="1442"/>
                </a:cubicBezTo>
                <a:cubicBezTo>
                  <a:pt x="1115" y="1442"/>
                  <a:pt x="1118" y="1440"/>
                  <a:pt x="1122" y="1439"/>
                </a:cubicBezTo>
                <a:cubicBezTo>
                  <a:pt x="1126" y="1437"/>
                  <a:pt x="1131" y="1434"/>
                  <a:pt x="1136" y="1432"/>
                </a:cubicBezTo>
                <a:cubicBezTo>
                  <a:pt x="1140" y="1429"/>
                  <a:pt x="1145" y="1427"/>
                  <a:pt x="1149" y="1424"/>
                </a:cubicBezTo>
                <a:cubicBezTo>
                  <a:pt x="1153" y="1422"/>
                  <a:pt x="1157" y="1420"/>
                  <a:pt x="1160" y="1419"/>
                </a:cubicBezTo>
                <a:cubicBezTo>
                  <a:pt x="1161" y="1418"/>
                  <a:pt x="1169" y="1412"/>
                  <a:pt x="1165" y="1413"/>
                </a:cubicBezTo>
                <a:cubicBezTo>
                  <a:pt x="1170" y="1407"/>
                  <a:pt x="1177" y="1408"/>
                  <a:pt x="1176" y="1404"/>
                </a:cubicBezTo>
                <a:cubicBezTo>
                  <a:pt x="1180" y="1403"/>
                  <a:pt x="1177" y="1407"/>
                  <a:pt x="1178" y="1407"/>
                </a:cubicBezTo>
                <a:cubicBezTo>
                  <a:pt x="1176" y="1409"/>
                  <a:pt x="1173" y="1409"/>
                  <a:pt x="1171" y="1410"/>
                </a:cubicBezTo>
                <a:cubicBezTo>
                  <a:pt x="1168" y="1413"/>
                  <a:pt x="1175" y="1410"/>
                  <a:pt x="1167" y="1415"/>
                </a:cubicBezTo>
                <a:cubicBezTo>
                  <a:pt x="1171" y="1414"/>
                  <a:pt x="1172" y="1412"/>
                  <a:pt x="1174" y="1411"/>
                </a:cubicBezTo>
                <a:cubicBezTo>
                  <a:pt x="1176" y="1409"/>
                  <a:pt x="1178" y="1408"/>
                  <a:pt x="1181" y="1405"/>
                </a:cubicBezTo>
                <a:cubicBezTo>
                  <a:pt x="1181" y="1405"/>
                  <a:pt x="1182" y="1405"/>
                  <a:pt x="1184" y="1405"/>
                </a:cubicBezTo>
                <a:cubicBezTo>
                  <a:pt x="1187" y="1401"/>
                  <a:pt x="1181" y="1406"/>
                  <a:pt x="1182" y="1403"/>
                </a:cubicBezTo>
                <a:cubicBezTo>
                  <a:pt x="1185" y="1400"/>
                  <a:pt x="1189" y="1399"/>
                  <a:pt x="1192" y="1395"/>
                </a:cubicBezTo>
                <a:cubicBezTo>
                  <a:pt x="1187" y="1398"/>
                  <a:pt x="1182" y="1400"/>
                  <a:pt x="1178" y="1402"/>
                </a:cubicBezTo>
                <a:cubicBezTo>
                  <a:pt x="1173" y="1405"/>
                  <a:pt x="1168" y="1407"/>
                  <a:pt x="1164" y="1410"/>
                </a:cubicBezTo>
                <a:cubicBezTo>
                  <a:pt x="1154" y="1414"/>
                  <a:pt x="1145" y="1420"/>
                  <a:pt x="1136" y="1424"/>
                </a:cubicBezTo>
                <a:cubicBezTo>
                  <a:pt x="1130" y="1426"/>
                  <a:pt x="1138" y="1421"/>
                  <a:pt x="1133" y="1423"/>
                </a:cubicBezTo>
                <a:cubicBezTo>
                  <a:pt x="1128" y="1425"/>
                  <a:pt x="1130" y="1425"/>
                  <a:pt x="1127" y="1428"/>
                </a:cubicBezTo>
                <a:cubicBezTo>
                  <a:pt x="1122" y="1429"/>
                  <a:pt x="1129" y="1423"/>
                  <a:pt x="1133" y="1420"/>
                </a:cubicBezTo>
                <a:cubicBezTo>
                  <a:pt x="1135" y="1418"/>
                  <a:pt x="1138" y="1417"/>
                  <a:pt x="1141" y="1416"/>
                </a:cubicBezTo>
                <a:cubicBezTo>
                  <a:pt x="1144" y="1415"/>
                  <a:pt x="1147" y="1414"/>
                  <a:pt x="1150" y="1412"/>
                </a:cubicBezTo>
                <a:cubicBezTo>
                  <a:pt x="1156" y="1410"/>
                  <a:pt x="1162" y="1407"/>
                  <a:pt x="1168" y="1402"/>
                </a:cubicBezTo>
                <a:cubicBezTo>
                  <a:pt x="1170" y="1401"/>
                  <a:pt x="1172" y="1400"/>
                  <a:pt x="1174" y="1400"/>
                </a:cubicBezTo>
                <a:cubicBezTo>
                  <a:pt x="1175" y="1399"/>
                  <a:pt x="1177" y="1398"/>
                  <a:pt x="1179" y="1397"/>
                </a:cubicBezTo>
                <a:cubicBezTo>
                  <a:pt x="1175" y="1397"/>
                  <a:pt x="1176" y="1397"/>
                  <a:pt x="1183" y="1393"/>
                </a:cubicBezTo>
                <a:cubicBezTo>
                  <a:pt x="1187" y="1390"/>
                  <a:pt x="1183" y="1392"/>
                  <a:pt x="1185" y="1389"/>
                </a:cubicBezTo>
                <a:cubicBezTo>
                  <a:pt x="1195" y="1387"/>
                  <a:pt x="1196" y="1383"/>
                  <a:pt x="1203" y="1379"/>
                </a:cubicBezTo>
                <a:cubicBezTo>
                  <a:pt x="1207" y="1377"/>
                  <a:pt x="1204" y="1380"/>
                  <a:pt x="1209" y="1378"/>
                </a:cubicBezTo>
                <a:cubicBezTo>
                  <a:pt x="1208" y="1376"/>
                  <a:pt x="1211" y="1373"/>
                  <a:pt x="1216" y="1370"/>
                </a:cubicBezTo>
                <a:cubicBezTo>
                  <a:pt x="1219" y="1369"/>
                  <a:pt x="1211" y="1376"/>
                  <a:pt x="1217" y="1373"/>
                </a:cubicBezTo>
                <a:cubicBezTo>
                  <a:pt x="1218" y="1371"/>
                  <a:pt x="1220" y="1370"/>
                  <a:pt x="1221" y="1370"/>
                </a:cubicBezTo>
                <a:cubicBezTo>
                  <a:pt x="1221" y="1369"/>
                  <a:pt x="1222" y="1367"/>
                  <a:pt x="1224" y="1365"/>
                </a:cubicBezTo>
                <a:cubicBezTo>
                  <a:pt x="1226" y="1364"/>
                  <a:pt x="1229" y="1363"/>
                  <a:pt x="1231" y="1361"/>
                </a:cubicBezTo>
                <a:cubicBezTo>
                  <a:pt x="1233" y="1360"/>
                  <a:pt x="1234" y="1359"/>
                  <a:pt x="1236" y="1358"/>
                </a:cubicBezTo>
                <a:cubicBezTo>
                  <a:pt x="1240" y="1356"/>
                  <a:pt x="1243" y="1354"/>
                  <a:pt x="1247" y="1352"/>
                </a:cubicBezTo>
                <a:cubicBezTo>
                  <a:pt x="1247" y="1348"/>
                  <a:pt x="1255" y="1347"/>
                  <a:pt x="1259" y="1342"/>
                </a:cubicBezTo>
                <a:cubicBezTo>
                  <a:pt x="1262" y="1341"/>
                  <a:pt x="1255" y="1345"/>
                  <a:pt x="1254" y="1348"/>
                </a:cubicBezTo>
                <a:cubicBezTo>
                  <a:pt x="1256" y="1346"/>
                  <a:pt x="1258" y="1345"/>
                  <a:pt x="1260" y="1343"/>
                </a:cubicBezTo>
                <a:cubicBezTo>
                  <a:pt x="1262" y="1341"/>
                  <a:pt x="1264" y="1340"/>
                  <a:pt x="1266" y="1339"/>
                </a:cubicBezTo>
                <a:cubicBezTo>
                  <a:pt x="1268" y="1337"/>
                  <a:pt x="1269" y="1333"/>
                  <a:pt x="1272" y="1332"/>
                </a:cubicBezTo>
                <a:cubicBezTo>
                  <a:pt x="1269" y="1331"/>
                  <a:pt x="1271" y="1330"/>
                  <a:pt x="1275" y="1324"/>
                </a:cubicBezTo>
                <a:cubicBezTo>
                  <a:pt x="1267" y="1331"/>
                  <a:pt x="1262" y="1332"/>
                  <a:pt x="1257" y="1339"/>
                </a:cubicBezTo>
                <a:cubicBezTo>
                  <a:pt x="1252" y="1340"/>
                  <a:pt x="1259" y="1336"/>
                  <a:pt x="1254" y="1337"/>
                </a:cubicBezTo>
                <a:cubicBezTo>
                  <a:pt x="1251" y="1342"/>
                  <a:pt x="1251" y="1343"/>
                  <a:pt x="1253" y="1343"/>
                </a:cubicBezTo>
                <a:cubicBezTo>
                  <a:pt x="1251" y="1345"/>
                  <a:pt x="1248" y="1347"/>
                  <a:pt x="1246" y="1350"/>
                </a:cubicBezTo>
                <a:cubicBezTo>
                  <a:pt x="1244" y="1348"/>
                  <a:pt x="1238" y="1354"/>
                  <a:pt x="1235" y="1357"/>
                </a:cubicBezTo>
                <a:cubicBezTo>
                  <a:pt x="1231" y="1358"/>
                  <a:pt x="1239" y="1352"/>
                  <a:pt x="1238" y="1350"/>
                </a:cubicBezTo>
                <a:cubicBezTo>
                  <a:pt x="1234" y="1353"/>
                  <a:pt x="1234" y="1354"/>
                  <a:pt x="1233" y="1356"/>
                </a:cubicBezTo>
                <a:cubicBezTo>
                  <a:pt x="1232" y="1357"/>
                  <a:pt x="1231" y="1357"/>
                  <a:pt x="1229" y="1358"/>
                </a:cubicBezTo>
                <a:cubicBezTo>
                  <a:pt x="1226" y="1359"/>
                  <a:pt x="1224" y="1360"/>
                  <a:pt x="1221" y="1362"/>
                </a:cubicBezTo>
                <a:cubicBezTo>
                  <a:pt x="1221" y="1363"/>
                  <a:pt x="1218" y="1367"/>
                  <a:pt x="1215" y="1370"/>
                </a:cubicBezTo>
                <a:cubicBezTo>
                  <a:pt x="1213" y="1369"/>
                  <a:pt x="1214" y="1367"/>
                  <a:pt x="1209" y="1369"/>
                </a:cubicBezTo>
                <a:cubicBezTo>
                  <a:pt x="1207" y="1372"/>
                  <a:pt x="1203" y="1373"/>
                  <a:pt x="1200" y="1375"/>
                </a:cubicBezTo>
                <a:cubicBezTo>
                  <a:pt x="1201" y="1373"/>
                  <a:pt x="1198" y="1374"/>
                  <a:pt x="1198" y="1373"/>
                </a:cubicBezTo>
                <a:cubicBezTo>
                  <a:pt x="1192" y="1377"/>
                  <a:pt x="1186" y="1381"/>
                  <a:pt x="1180" y="1385"/>
                </a:cubicBezTo>
                <a:cubicBezTo>
                  <a:pt x="1174" y="1388"/>
                  <a:pt x="1167" y="1392"/>
                  <a:pt x="1161" y="1395"/>
                </a:cubicBezTo>
                <a:cubicBezTo>
                  <a:pt x="1155" y="1401"/>
                  <a:pt x="1146" y="1402"/>
                  <a:pt x="1140" y="1408"/>
                </a:cubicBezTo>
                <a:cubicBezTo>
                  <a:pt x="1133" y="1409"/>
                  <a:pt x="1126" y="1413"/>
                  <a:pt x="1118" y="1417"/>
                </a:cubicBezTo>
                <a:cubicBezTo>
                  <a:pt x="1115" y="1419"/>
                  <a:pt x="1112" y="1421"/>
                  <a:pt x="1108" y="1423"/>
                </a:cubicBezTo>
                <a:cubicBezTo>
                  <a:pt x="1105" y="1424"/>
                  <a:pt x="1102" y="1425"/>
                  <a:pt x="1099" y="1424"/>
                </a:cubicBezTo>
                <a:cubicBezTo>
                  <a:pt x="1097" y="1427"/>
                  <a:pt x="1095" y="1427"/>
                  <a:pt x="1093" y="1429"/>
                </a:cubicBezTo>
                <a:cubicBezTo>
                  <a:pt x="1089" y="1429"/>
                  <a:pt x="1086" y="1430"/>
                  <a:pt x="1082" y="1431"/>
                </a:cubicBezTo>
                <a:cubicBezTo>
                  <a:pt x="1087" y="1428"/>
                  <a:pt x="1091" y="1428"/>
                  <a:pt x="1093" y="1424"/>
                </a:cubicBezTo>
                <a:cubicBezTo>
                  <a:pt x="1091" y="1427"/>
                  <a:pt x="1096" y="1424"/>
                  <a:pt x="1100" y="1422"/>
                </a:cubicBezTo>
                <a:cubicBezTo>
                  <a:pt x="1103" y="1419"/>
                  <a:pt x="1098" y="1422"/>
                  <a:pt x="1095" y="1423"/>
                </a:cubicBezTo>
                <a:cubicBezTo>
                  <a:pt x="1098" y="1421"/>
                  <a:pt x="1100" y="1419"/>
                  <a:pt x="1103" y="1418"/>
                </a:cubicBezTo>
                <a:cubicBezTo>
                  <a:pt x="1106" y="1417"/>
                  <a:pt x="1109" y="1416"/>
                  <a:pt x="1112" y="1414"/>
                </a:cubicBezTo>
                <a:cubicBezTo>
                  <a:pt x="1114" y="1414"/>
                  <a:pt x="1107" y="1418"/>
                  <a:pt x="1105" y="1419"/>
                </a:cubicBezTo>
                <a:cubicBezTo>
                  <a:pt x="1107" y="1420"/>
                  <a:pt x="1119" y="1412"/>
                  <a:pt x="1125" y="1409"/>
                </a:cubicBezTo>
                <a:cubicBezTo>
                  <a:pt x="1122" y="1409"/>
                  <a:pt x="1120" y="1412"/>
                  <a:pt x="1116" y="1412"/>
                </a:cubicBezTo>
                <a:cubicBezTo>
                  <a:pt x="1122" y="1410"/>
                  <a:pt x="1126" y="1407"/>
                  <a:pt x="1129" y="1405"/>
                </a:cubicBezTo>
                <a:cubicBezTo>
                  <a:pt x="1131" y="1404"/>
                  <a:pt x="1132" y="1403"/>
                  <a:pt x="1134" y="1401"/>
                </a:cubicBezTo>
                <a:cubicBezTo>
                  <a:pt x="1136" y="1400"/>
                  <a:pt x="1138" y="1399"/>
                  <a:pt x="1141" y="1397"/>
                </a:cubicBezTo>
                <a:cubicBezTo>
                  <a:pt x="1144" y="1396"/>
                  <a:pt x="1134" y="1403"/>
                  <a:pt x="1140" y="1401"/>
                </a:cubicBezTo>
                <a:cubicBezTo>
                  <a:pt x="1142" y="1399"/>
                  <a:pt x="1143" y="1398"/>
                  <a:pt x="1144" y="1397"/>
                </a:cubicBezTo>
                <a:cubicBezTo>
                  <a:pt x="1150" y="1395"/>
                  <a:pt x="1155" y="1391"/>
                  <a:pt x="1160" y="1388"/>
                </a:cubicBezTo>
                <a:cubicBezTo>
                  <a:pt x="1162" y="1387"/>
                  <a:pt x="1163" y="1387"/>
                  <a:pt x="1164" y="1386"/>
                </a:cubicBezTo>
                <a:cubicBezTo>
                  <a:pt x="1165" y="1385"/>
                  <a:pt x="1166" y="1384"/>
                  <a:pt x="1167" y="1383"/>
                </a:cubicBezTo>
                <a:cubicBezTo>
                  <a:pt x="1169" y="1382"/>
                  <a:pt x="1171" y="1380"/>
                  <a:pt x="1173" y="1379"/>
                </a:cubicBezTo>
                <a:cubicBezTo>
                  <a:pt x="1167" y="1385"/>
                  <a:pt x="1178" y="1378"/>
                  <a:pt x="1184" y="1374"/>
                </a:cubicBezTo>
                <a:cubicBezTo>
                  <a:pt x="1184" y="1373"/>
                  <a:pt x="1186" y="1370"/>
                  <a:pt x="1182" y="1373"/>
                </a:cubicBezTo>
                <a:cubicBezTo>
                  <a:pt x="1188" y="1365"/>
                  <a:pt x="1192" y="1369"/>
                  <a:pt x="1197" y="1362"/>
                </a:cubicBezTo>
                <a:cubicBezTo>
                  <a:pt x="1201" y="1361"/>
                  <a:pt x="1200" y="1363"/>
                  <a:pt x="1200" y="1365"/>
                </a:cubicBezTo>
                <a:cubicBezTo>
                  <a:pt x="1203" y="1363"/>
                  <a:pt x="1207" y="1358"/>
                  <a:pt x="1206" y="1357"/>
                </a:cubicBezTo>
                <a:cubicBezTo>
                  <a:pt x="1210" y="1353"/>
                  <a:pt x="1221" y="1350"/>
                  <a:pt x="1220" y="1347"/>
                </a:cubicBezTo>
                <a:cubicBezTo>
                  <a:pt x="1222" y="1345"/>
                  <a:pt x="1230" y="1341"/>
                  <a:pt x="1229" y="1343"/>
                </a:cubicBezTo>
                <a:cubicBezTo>
                  <a:pt x="1230" y="1341"/>
                  <a:pt x="1234" y="1337"/>
                  <a:pt x="1238" y="1333"/>
                </a:cubicBezTo>
                <a:cubicBezTo>
                  <a:pt x="1240" y="1331"/>
                  <a:pt x="1243" y="1330"/>
                  <a:pt x="1246" y="1328"/>
                </a:cubicBezTo>
                <a:cubicBezTo>
                  <a:pt x="1248" y="1326"/>
                  <a:pt x="1251" y="1324"/>
                  <a:pt x="1253" y="1322"/>
                </a:cubicBezTo>
                <a:cubicBezTo>
                  <a:pt x="1248" y="1328"/>
                  <a:pt x="1249" y="1327"/>
                  <a:pt x="1245" y="1333"/>
                </a:cubicBezTo>
                <a:cubicBezTo>
                  <a:pt x="1250" y="1331"/>
                  <a:pt x="1253" y="1328"/>
                  <a:pt x="1257" y="1326"/>
                </a:cubicBezTo>
                <a:cubicBezTo>
                  <a:pt x="1260" y="1323"/>
                  <a:pt x="1252" y="1326"/>
                  <a:pt x="1257" y="1324"/>
                </a:cubicBezTo>
                <a:cubicBezTo>
                  <a:pt x="1258" y="1320"/>
                  <a:pt x="1252" y="1328"/>
                  <a:pt x="1251" y="1329"/>
                </a:cubicBezTo>
                <a:cubicBezTo>
                  <a:pt x="1249" y="1327"/>
                  <a:pt x="1260" y="1316"/>
                  <a:pt x="1266" y="1314"/>
                </a:cubicBezTo>
                <a:cubicBezTo>
                  <a:pt x="1268" y="1312"/>
                  <a:pt x="1270" y="1310"/>
                  <a:pt x="1271" y="1309"/>
                </a:cubicBezTo>
                <a:cubicBezTo>
                  <a:pt x="1273" y="1307"/>
                  <a:pt x="1274" y="1305"/>
                  <a:pt x="1275" y="1303"/>
                </a:cubicBezTo>
                <a:cubicBezTo>
                  <a:pt x="1278" y="1299"/>
                  <a:pt x="1281" y="1296"/>
                  <a:pt x="1285" y="1294"/>
                </a:cubicBezTo>
                <a:cubicBezTo>
                  <a:pt x="1286" y="1292"/>
                  <a:pt x="1287" y="1290"/>
                  <a:pt x="1288" y="1289"/>
                </a:cubicBezTo>
                <a:cubicBezTo>
                  <a:pt x="1292" y="1286"/>
                  <a:pt x="1289" y="1290"/>
                  <a:pt x="1289" y="1291"/>
                </a:cubicBezTo>
                <a:cubicBezTo>
                  <a:pt x="1291" y="1289"/>
                  <a:pt x="1293" y="1287"/>
                  <a:pt x="1295" y="1285"/>
                </a:cubicBezTo>
                <a:cubicBezTo>
                  <a:pt x="1295" y="1284"/>
                  <a:pt x="1296" y="1282"/>
                  <a:pt x="1297" y="1281"/>
                </a:cubicBezTo>
                <a:cubicBezTo>
                  <a:pt x="1298" y="1280"/>
                  <a:pt x="1299" y="1280"/>
                  <a:pt x="1300" y="1279"/>
                </a:cubicBezTo>
                <a:cubicBezTo>
                  <a:pt x="1303" y="1278"/>
                  <a:pt x="1297" y="1284"/>
                  <a:pt x="1297" y="1285"/>
                </a:cubicBezTo>
                <a:cubicBezTo>
                  <a:pt x="1299" y="1283"/>
                  <a:pt x="1302" y="1280"/>
                  <a:pt x="1304" y="1277"/>
                </a:cubicBezTo>
                <a:cubicBezTo>
                  <a:pt x="1306" y="1274"/>
                  <a:pt x="1309" y="1272"/>
                  <a:pt x="1311" y="1269"/>
                </a:cubicBezTo>
                <a:cubicBezTo>
                  <a:pt x="1315" y="1264"/>
                  <a:pt x="1320" y="1260"/>
                  <a:pt x="1324" y="1258"/>
                </a:cubicBezTo>
                <a:cubicBezTo>
                  <a:pt x="1327" y="1255"/>
                  <a:pt x="1330" y="1251"/>
                  <a:pt x="1332" y="1247"/>
                </a:cubicBezTo>
                <a:cubicBezTo>
                  <a:pt x="1329" y="1249"/>
                  <a:pt x="1328" y="1249"/>
                  <a:pt x="1330" y="1246"/>
                </a:cubicBezTo>
                <a:cubicBezTo>
                  <a:pt x="1332" y="1245"/>
                  <a:pt x="1335" y="1241"/>
                  <a:pt x="1339" y="1237"/>
                </a:cubicBezTo>
                <a:cubicBezTo>
                  <a:pt x="1341" y="1235"/>
                  <a:pt x="1343" y="1233"/>
                  <a:pt x="1344" y="1231"/>
                </a:cubicBezTo>
                <a:cubicBezTo>
                  <a:pt x="1346" y="1228"/>
                  <a:pt x="1348" y="1227"/>
                  <a:pt x="1350" y="1225"/>
                </a:cubicBezTo>
                <a:cubicBezTo>
                  <a:pt x="1349" y="1228"/>
                  <a:pt x="1348" y="1232"/>
                  <a:pt x="1345" y="1233"/>
                </a:cubicBezTo>
                <a:cubicBezTo>
                  <a:pt x="1348" y="1232"/>
                  <a:pt x="1356" y="1221"/>
                  <a:pt x="1361" y="1216"/>
                </a:cubicBezTo>
                <a:cubicBezTo>
                  <a:pt x="1364" y="1209"/>
                  <a:pt x="1358" y="1219"/>
                  <a:pt x="1356" y="1219"/>
                </a:cubicBezTo>
                <a:cubicBezTo>
                  <a:pt x="1357" y="1215"/>
                  <a:pt x="1361" y="1212"/>
                  <a:pt x="1363" y="1208"/>
                </a:cubicBezTo>
                <a:cubicBezTo>
                  <a:pt x="1362" y="1208"/>
                  <a:pt x="1361" y="1208"/>
                  <a:pt x="1362" y="1205"/>
                </a:cubicBezTo>
                <a:cubicBezTo>
                  <a:pt x="1359" y="1207"/>
                  <a:pt x="1359" y="1209"/>
                  <a:pt x="1358" y="1208"/>
                </a:cubicBezTo>
                <a:cubicBezTo>
                  <a:pt x="1359" y="1207"/>
                  <a:pt x="1360" y="1205"/>
                  <a:pt x="1360" y="1203"/>
                </a:cubicBezTo>
                <a:cubicBezTo>
                  <a:pt x="1367" y="1200"/>
                  <a:pt x="1367" y="1198"/>
                  <a:pt x="1373" y="1192"/>
                </a:cubicBezTo>
                <a:cubicBezTo>
                  <a:pt x="1372" y="1197"/>
                  <a:pt x="1367" y="1199"/>
                  <a:pt x="1366" y="1204"/>
                </a:cubicBezTo>
                <a:cubicBezTo>
                  <a:pt x="1369" y="1202"/>
                  <a:pt x="1370" y="1199"/>
                  <a:pt x="1373" y="1197"/>
                </a:cubicBezTo>
                <a:cubicBezTo>
                  <a:pt x="1370" y="1199"/>
                  <a:pt x="1376" y="1188"/>
                  <a:pt x="1379" y="1184"/>
                </a:cubicBezTo>
                <a:cubicBezTo>
                  <a:pt x="1381" y="1183"/>
                  <a:pt x="1379" y="1185"/>
                  <a:pt x="1379" y="1187"/>
                </a:cubicBezTo>
                <a:cubicBezTo>
                  <a:pt x="1383" y="1185"/>
                  <a:pt x="1383" y="1181"/>
                  <a:pt x="1387" y="1179"/>
                </a:cubicBezTo>
                <a:cubicBezTo>
                  <a:pt x="1387" y="1177"/>
                  <a:pt x="1383" y="1181"/>
                  <a:pt x="1383" y="1180"/>
                </a:cubicBezTo>
                <a:cubicBezTo>
                  <a:pt x="1385" y="1176"/>
                  <a:pt x="1388" y="1172"/>
                  <a:pt x="1391" y="1168"/>
                </a:cubicBezTo>
                <a:cubicBezTo>
                  <a:pt x="1393" y="1164"/>
                  <a:pt x="1396" y="1160"/>
                  <a:pt x="1398" y="1156"/>
                </a:cubicBezTo>
                <a:cubicBezTo>
                  <a:pt x="1397" y="1155"/>
                  <a:pt x="1395" y="1162"/>
                  <a:pt x="1392" y="1164"/>
                </a:cubicBezTo>
                <a:cubicBezTo>
                  <a:pt x="1391" y="1165"/>
                  <a:pt x="1391" y="1164"/>
                  <a:pt x="1390" y="1165"/>
                </a:cubicBezTo>
                <a:cubicBezTo>
                  <a:pt x="1395" y="1160"/>
                  <a:pt x="1394" y="1157"/>
                  <a:pt x="1398" y="1150"/>
                </a:cubicBezTo>
                <a:cubicBezTo>
                  <a:pt x="1396" y="1149"/>
                  <a:pt x="1393" y="1155"/>
                  <a:pt x="1393" y="1158"/>
                </a:cubicBezTo>
                <a:cubicBezTo>
                  <a:pt x="1389" y="1163"/>
                  <a:pt x="1394" y="1152"/>
                  <a:pt x="1390" y="1159"/>
                </a:cubicBezTo>
                <a:cubicBezTo>
                  <a:pt x="1391" y="1155"/>
                  <a:pt x="1395" y="1147"/>
                  <a:pt x="1390" y="1151"/>
                </a:cubicBez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182868" tIns="91434" rIns="182868" bIns="91434" numCol="1" anchor="t" anchorCtr="0" compatLnSpc="1">
            <a:prstTxWarp prst="textNoShape">
              <a:avLst/>
            </a:prstTxWarp>
          </a:bodyPr>
          <a:lstStyle/>
          <a:p>
            <a:endParaRPr lang="en-US" sz="7200" dirty="0"/>
          </a:p>
        </p:txBody>
      </p:sp>
      <p:sp>
        <p:nvSpPr>
          <p:cNvPr id="39" name="Friform 38">
            <a:extLst>
              <a:ext uri="{FF2B5EF4-FFF2-40B4-BE49-F238E27FC236}">
                <a16:creationId xmlns:a16="http://schemas.microsoft.com/office/drawing/2014/main" id="{9A7A3A2B-2894-164C-B4DE-19CB18D8F96F}"/>
              </a:ext>
            </a:extLst>
          </p:cNvPr>
          <p:cNvSpPr/>
          <p:nvPr/>
        </p:nvSpPr>
        <p:spPr>
          <a:xfrm>
            <a:off x="1" y="446"/>
            <a:ext cx="5518699" cy="2738522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72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20C535D8-269B-7C4E-A08C-406B88717647}"/>
              </a:ext>
            </a:extLst>
          </p:cNvPr>
          <p:cNvSpPr txBox="1"/>
          <p:nvPr/>
        </p:nvSpPr>
        <p:spPr>
          <a:xfrm>
            <a:off x="432053" y="253992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09:00</a:t>
            </a:r>
          </a:p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10:00  </a:t>
            </a:r>
            <a:endParaRPr sz="7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Rett pil 2">
            <a:extLst>
              <a:ext uri="{FF2B5EF4-FFF2-40B4-BE49-F238E27FC236}">
                <a16:creationId xmlns:a16="http://schemas.microsoft.com/office/drawing/2014/main" id="{6D4E1D80-BDBB-0F40-BB99-B6983450B0F9}"/>
              </a:ext>
            </a:extLst>
          </p:cNvPr>
          <p:cNvCxnSpPr>
            <a:cxnSpLocks/>
          </p:cNvCxnSpPr>
          <p:nvPr/>
        </p:nvCxnSpPr>
        <p:spPr>
          <a:xfrm>
            <a:off x="1512178" y="4462288"/>
            <a:ext cx="1839794" cy="0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iform 55">
            <a:extLst>
              <a:ext uri="{FF2B5EF4-FFF2-40B4-BE49-F238E27FC236}">
                <a16:creationId xmlns:a16="http://schemas.microsoft.com/office/drawing/2014/main" id="{513A883C-FCF8-4E46-9C0A-071B141D1F2A}"/>
              </a:ext>
            </a:extLst>
          </p:cNvPr>
          <p:cNvSpPr/>
          <p:nvPr/>
        </p:nvSpPr>
        <p:spPr>
          <a:xfrm>
            <a:off x="1" y="5551778"/>
            <a:ext cx="5518699" cy="2738522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7200" dirty="0"/>
          </a:p>
        </p:txBody>
      </p:sp>
      <p:sp>
        <p:nvSpPr>
          <p:cNvPr id="68" name="Friform 67">
            <a:extLst>
              <a:ext uri="{FF2B5EF4-FFF2-40B4-BE49-F238E27FC236}">
                <a16:creationId xmlns:a16="http://schemas.microsoft.com/office/drawing/2014/main" id="{D4A1DE12-FB03-064D-A439-BFE8FD98870E}"/>
              </a:ext>
            </a:extLst>
          </p:cNvPr>
          <p:cNvSpPr/>
          <p:nvPr/>
        </p:nvSpPr>
        <p:spPr>
          <a:xfrm>
            <a:off x="1" y="2735219"/>
            <a:ext cx="5518699" cy="2797556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7200" dirty="0"/>
          </a:p>
        </p:txBody>
      </p: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35D7DDE8-B0E6-C142-BA33-03F0A5D9D165}"/>
              </a:ext>
            </a:extLst>
          </p:cNvPr>
          <p:cNvSpPr txBox="1"/>
          <p:nvPr/>
        </p:nvSpPr>
        <p:spPr>
          <a:xfrm>
            <a:off x="432053" y="3018789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10:00</a:t>
            </a:r>
          </a:p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  </a:t>
            </a:r>
            <a:endParaRPr sz="7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kstSylinder 69">
            <a:extLst>
              <a:ext uri="{FF2B5EF4-FFF2-40B4-BE49-F238E27FC236}">
                <a16:creationId xmlns:a16="http://schemas.microsoft.com/office/drawing/2014/main" id="{F652B581-B25A-A645-81B0-A7EE10A9D1F6}"/>
              </a:ext>
            </a:extLst>
          </p:cNvPr>
          <p:cNvSpPr txBox="1"/>
          <p:nvPr/>
        </p:nvSpPr>
        <p:spPr>
          <a:xfrm>
            <a:off x="432053" y="5794463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12:00  </a:t>
            </a:r>
            <a:endParaRPr sz="7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kstSylinder 73">
            <a:extLst>
              <a:ext uri="{FF2B5EF4-FFF2-40B4-BE49-F238E27FC236}">
                <a16:creationId xmlns:a16="http://schemas.microsoft.com/office/drawing/2014/main" id="{708BA740-B79E-6145-8209-0AF1D52B530E}"/>
              </a:ext>
            </a:extLst>
          </p:cNvPr>
          <p:cNvSpPr txBox="1"/>
          <p:nvPr/>
        </p:nvSpPr>
        <p:spPr>
          <a:xfrm>
            <a:off x="17824513" y="516688"/>
            <a:ext cx="55186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Room A</a:t>
            </a:r>
            <a:endParaRPr sz="6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kstSylinder 74">
            <a:extLst>
              <a:ext uri="{FF2B5EF4-FFF2-40B4-BE49-F238E27FC236}">
                <a16:creationId xmlns:a16="http://schemas.microsoft.com/office/drawing/2014/main" id="{F71BE45E-9A66-EF46-9E7E-7A70760698C5}"/>
              </a:ext>
            </a:extLst>
          </p:cNvPr>
          <p:cNvSpPr txBox="1"/>
          <p:nvPr/>
        </p:nvSpPr>
        <p:spPr>
          <a:xfrm>
            <a:off x="17824513" y="3373778"/>
            <a:ext cx="55186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Room B</a:t>
            </a:r>
            <a:endParaRPr sz="6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kstSylinder 77">
            <a:extLst>
              <a:ext uri="{FF2B5EF4-FFF2-40B4-BE49-F238E27FC236}">
                <a16:creationId xmlns:a16="http://schemas.microsoft.com/office/drawing/2014/main" id="{5BFDD738-5061-DB4E-A82A-1D55AAA16AB7}"/>
              </a:ext>
            </a:extLst>
          </p:cNvPr>
          <p:cNvSpPr txBox="1"/>
          <p:nvPr/>
        </p:nvSpPr>
        <p:spPr>
          <a:xfrm>
            <a:off x="17824513" y="6130831"/>
            <a:ext cx="55186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Room C</a:t>
            </a:r>
            <a:endParaRPr sz="6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TekstSylinder 78">
            <a:extLst>
              <a:ext uri="{FF2B5EF4-FFF2-40B4-BE49-F238E27FC236}">
                <a16:creationId xmlns:a16="http://schemas.microsoft.com/office/drawing/2014/main" id="{CD616AA1-C88F-EB46-A757-0234B15B9D10}"/>
              </a:ext>
            </a:extLst>
          </p:cNvPr>
          <p:cNvSpPr txBox="1"/>
          <p:nvPr/>
        </p:nvSpPr>
        <p:spPr>
          <a:xfrm>
            <a:off x="6531004" y="9018508"/>
            <a:ext cx="12332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LUNCH KL 12:00  Room D </a:t>
            </a:r>
            <a:endParaRPr sz="8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kstSylinder 79">
            <a:extLst>
              <a:ext uri="{FF2B5EF4-FFF2-40B4-BE49-F238E27FC236}">
                <a16:creationId xmlns:a16="http://schemas.microsoft.com/office/drawing/2014/main" id="{5597EDB6-0B26-B14C-BA2A-BE22A1EE13FA}"/>
              </a:ext>
            </a:extLst>
          </p:cNvPr>
          <p:cNvSpPr txBox="1"/>
          <p:nvPr/>
        </p:nvSpPr>
        <p:spPr>
          <a:xfrm>
            <a:off x="6531004" y="11709613"/>
            <a:ext cx="12332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TOILETT </a:t>
            </a:r>
            <a:endParaRPr sz="8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1" name="Rett linje 80">
            <a:extLst>
              <a:ext uri="{FF2B5EF4-FFF2-40B4-BE49-F238E27FC236}">
                <a16:creationId xmlns:a16="http://schemas.microsoft.com/office/drawing/2014/main" id="{FEF7DFF9-42B1-3749-BA6D-BFAC19AFF074}"/>
              </a:ext>
            </a:extLst>
          </p:cNvPr>
          <p:cNvCxnSpPr>
            <a:cxnSpLocks/>
          </p:cNvCxnSpPr>
          <p:nvPr/>
        </p:nvCxnSpPr>
        <p:spPr>
          <a:xfrm>
            <a:off x="0" y="11057595"/>
            <a:ext cx="24420510" cy="2484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k 20" descr="Mann og kvinne">
            <a:extLst>
              <a:ext uri="{FF2B5EF4-FFF2-40B4-BE49-F238E27FC236}">
                <a16:creationId xmlns:a16="http://schemas.microsoft.com/office/drawing/2014/main" id="{90685EEC-4747-C348-B261-4A1D50049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5091" y="11471538"/>
            <a:ext cx="1828681" cy="1828681"/>
          </a:xfrm>
          <a:prstGeom prst="rect">
            <a:avLst/>
          </a:prstGeom>
        </p:spPr>
      </p:pic>
      <p:pic>
        <p:nvPicPr>
          <p:cNvPr id="28" name="Grafikk 27" descr="Kniv og gaffel">
            <a:extLst>
              <a:ext uri="{FF2B5EF4-FFF2-40B4-BE49-F238E27FC236}">
                <a16:creationId xmlns:a16="http://schemas.microsoft.com/office/drawing/2014/main" id="{5EDD136E-A687-4B40-8AAF-A44172E903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2066" y="8763745"/>
            <a:ext cx="1828681" cy="1828681"/>
          </a:xfrm>
          <a:prstGeom prst="rect">
            <a:avLst/>
          </a:prstGeom>
        </p:spPr>
      </p:pic>
      <p:cxnSp>
        <p:nvCxnSpPr>
          <p:cNvPr id="86" name="Rett pil 85">
            <a:extLst>
              <a:ext uri="{FF2B5EF4-FFF2-40B4-BE49-F238E27FC236}">
                <a16:creationId xmlns:a16="http://schemas.microsoft.com/office/drawing/2014/main" id="{BA765966-963A-8E46-9231-90FE044C0169}"/>
              </a:ext>
            </a:extLst>
          </p:cNvPr>
          <p:cNvCxnSpPr>
            <a:cxnSpLocks/>
          </p:cNvCxnSpPr>
          <p:nvPr/>
        </p:nvCxnSpPr>
        <p:spPr>
          <a:xfrm>
            <a:off x="20207692" y="9690574"/>
            <a:ext cx="2208314" cy="0"/>
          </a:xfrm>
          <a:prstGeom prst="straightConnector1">
            <a:avLst/>
          </a:prstGeom>
          <a:ln w="2540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228F0270-408D-7B4B-B78F-D686623D997B}"/>
              </a:ext>
            </a:extLst>
          </p:cNvPr>
          <p:cNvCxnSpPr>
            <a:cxnSpLocks/>
          </p:cNvCxnSpPr>
          <p:nvPr/>
        </p:nvCxnSpPr>
        <p:spPr>
          <a:xfrm>
            <a:off x="0" y="2737062"/>
            <a:ext cx="24420510" cy="2484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tt linje 54">
            <a:extLst>
              <a:ext uri="{FF2B5EF4-FFF2-40B4-BE49-F238E27FC236}">
                <a16:creationId xmlns:a16="http://schemas.microsoft.com/office/drawing/2014/main" id="{1FE240B4-DE96-8C4B-B155-A4FF284C9B76}"/>
              </a:ext>
            </a:extLst>
          </p:cNvPr>
          <p:cNvCxnSpPr>
            <a:cxnSpLocks/>
          </p:cNvCxnSpPr>
          <p:nvPr/>
        </p:nvCxnSpPr>
        <p:spPr>
          <a:xfrm>
            <a:off x="-1" y="5532682"/>
            <a:ext cx="24382413" cy="24806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tt linje 56">
            <a:extLst>
              <a:ext uri="{FF2B5EF4-FFF2-40B4-BE49-F238E27FC236}">
                <a16:creationId xmlns:a16="http://schemas.microsoft.com/office/drawing/2014/main" id="{8DB2EDA1-6CDE-6143-B567-B232B31CC674}"/>
              </a:ext>
            </a:extLst>
          </p:cNvPr>
          <p:cNvCxnSpPr>
            <a:cxnSpLocks/>
          </p:cNvCxnSpPr>
          <p:nvPr/>
        </p:nvCxnSpPr>
        <p:spPr>
          <a:xfrm>
            <a:off x="0" y="8275690"/>
            <a:ext cx="24420510" cy="2484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>
            <a:extLst>
              <a:ext uri="{FF2B5EF4-FFF2-40B4-BE49-F238E27FC236}">
                <a16:creationId xmlns:a16="http://schemas.microsoft.com/office/drawing/2014/main" id="{02C2794F-213C-D449-9535-0C5CDDA334D0}"/>
              </a:ext>
            </a:extLst>
          </p:cNvPr>
          <p:cNvCxnSpPr>
            <a:cxnSpLocks/>
          </p:cNvCxnSpPr>
          <p:nvPr/>
        </p:nvCxnSpPr>
        <p:spPr>
          <a:xfrm>
            <a:off x="20207692" y="12433774"/>
            <a:ext cx="2208314" cy="0"/>
          </a:xfrm>
          <a:prstGeom prst="straightConnector1">
            <a:avLst/>
          </a:prstGeom>
          <a:ln w="2540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7F6A7959-ED04-C349-B9CE-23BF765D246A}"/>
              </a:ext>
            </a:extLst>
          </p:cNvPr>
          <p:cNvSpPr txBox="1"/>
          <p:nvPr/>
        </p:nvSpPr>
        <p:spPr>
          <a:xfrm>
            <a:off x="6072200" y="287245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A7B2C2B-9B79-0640-8638-6F30185B710A}"/>
              </a:ext>
            </a:extLst>
          </p:cNvPr>
          <p:cNvSpPr txBox="1"/>
          <p:nvPr/>
        </p:nvSpPr>
        <p:spPr>
          <a:xfrm>
            <a:off x="6072200" y="3006382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74F39EFC-1425-5149-9F85-F4A8387167BF}"/>
              </a:ext>
            </a:extLst>
          </p:cNvPr>
          <p:cNvSpPr txBox="1"/>
          <p:nvPr/>
        </p:nvSpPr>
        <p:spPr>
          <a:xfrm>
            <a:off x="6072200" y="5677393"/>
            <a:ext cx="123223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br>
              <a:rPr lang="nb-NO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500" dirty="0">
                <a:latin typeface="Calibri" panose="020F0502020204030204" pitchFamily="34" charset="0"/>
                <a:cs typeface="Calibri" panose="020F0502020204030204" pitchFamily="34" charset="0"/>
              </a:rPr>
              <a:t>Title for the meeting </a:t>
            </a:r>
            <a:endParaRPr lang="nb-NO" sz="5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4" name="Grafikk 33" descr="Person i rullestol">
            <a:extLst>
              <a:ext uri="{FF2B5EF4-FFF2-40B4-BE49-F238E27FC236}">
                <a16:creationId xmlns:a16="http://schemas.microsoft.com/office/drawing/2014/main" id="{31731371-DEB4-B04C-9FB3-FF9FD97276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48928" y="11557995"/>
            <a:ext cx="1823193" cy="182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112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69">
            <a:extLst>
              <a:ext uri="{FF2B5EF4-FFF2-40B4-BE49-F238E27FC236}">
                <a16:creationId xmlns:a16="http://schemas.microsoft.com/office/drawing/2014/main" id="{076C4549-D1B0-874E-9470-84EBB546A325}"/>
              </a:ext>
            </a:extLst>
          </p:cNvPr>
          <p:cNvSpPr>
            <a:spLocks/>
          </p:cNvSpPr>
          <p:nvPr/>
        </p:nvSpPr>
        <p:spPr bwMode="auto">
          <a:xfrm rot="20206973">
            <a:off x="-15061838" y="5104335"/>
            <a:ext cx="12414794" cy="12361105"/>
          </a:xfrm>
          <a:custGeom>
            <a:avLst/>
            <a:gdLst>
              <a:gd name="T0" fmla="*/ 1266 w 1601"/>
              <a:gd name="T1" fmla="*/ 1290 h 1598"/>
              <a:gd name="T2" fmla="*/ 1142 w 1601"/>
              <a:gd name="T3" fmla="*/ 1366 h 1598"/>
              <a:gd name="T4" fmla="*/ 840 w 1601"/>
              <a:gd name="T5" fmla="*/ 1446 h 1598"/>
              <a:gd name="T6" fmla="*/ 212 w 1601"/>
              <a:gd name="T7" fmla="*/ 514 h 1598"/>
              <a:gd name="T8" fmla="*/ 163 w 1601"/>
              <a:gd name="T9" fmla="*/ 886 h 1598"/>
              <a:gd name="T10" fmla="*/ 328 w 1601"/>
              <a:gd name="T11" fmla="*/ 1226 h 1598"/>
              <a:gd name="T12" fmla="*/ 683 w 1601"/>
              <a:gd name="T13" fmla="*/ 1427 h 1598"/>
              <a:gd name="T14" fmla="*/ 871 w 1601"/>
              <a:gd name="T15" fmla="*/ 1432 h 1598"/>
              <a:gd name="T16" fmla="*/ 1169 w 1601"/>
              <a:gd name="T17" fmla="*/ 1333 h 1598"/>
              <a:gd name="T18" fmla="*/ 1167 w 1601"/>
              <a:gd name="T19" fmla="*/ 1324 h 1598"/>
              <a:gd name="T20" fmla="*/ 986 w 1601"/>
              <a:gd name="T21" fmla="*/ 1400 h 1598"/>
              <a:gd name="T22" fmla="*/ 684 w 1601"/>
              <a:gd name="T23" fmla="*/ 1406 h 1598"/>
              <a:gd name="T24" fmla="*/ 302 w 1601"/>
              <a:gd name="T25" fmla="*/ 1161 h 1598"/>
              <a:gd name="T26" fmla="*/ 187 w 1601"/>
              <a:gd name="T27" fmla="*/ 666 h 1598"/>
              <a:gd name="T28" fmla="*/ 785 w 1601"/>
              <a:gd name="T29" fmla="*/ 151 h 1598"/>
              <a:gd name="T30" fmla="*/ 1099 w 1601"/>
              <a:gd name="T31" fmla="*/ 211 h 1598"/>
              <a:gd name="T32" fmla="*/ 1307 w 1601"/>
              <a:gd name="T33" fmla="*/ 367 h 1598"/>
              <a:gd name="T34" fmla="*/ 1498 w 1601"/>
              <a:gd name="T35" fmla="*/ 747 h 1598"/>
              <a:gd name="T36" fmla="*/ 1506 w 1601"/>
              <a:gd name="T37" fmla="*/ 634 h 1598"/>
              <a:gd name="T38" fmla="*/ 1553 w 1601"/>
              <a:gd name="T39" fmla="*/ 752 h 1598"/>
              <a:gd name="T40" fmla="*/ 1552 w 1601"/>
              <a:gd name="T41" fmla="*/ 1033 h 1598"/>
              <a:gd name="T42" fmla="*/ 1597 w 1601"/>
              <a:gd name="T43" fmla="*/ 784 h 1598"/>
              <a:gd name="T44" fmla="*/ 1575 w 1601"/>
              <a:gd name="T45" fmla="*/ 569 h 1598"/>
              <a:gd name="T46" fmla="*/ 1499 w 1601"/>
              <a:gd name="T47" fmla="*/ 399 h 1598"/>
              <a:gd name="T48" fmla="*/ 1369 w 1601"/>
              <a:gd name="T49" fmla="*/ 235 h 1598"/>
              <a:gd name="T50" fmla="*/ 1093 w 1601"/>
              <a:gd name="T51" fmla="*/ 59 h 1598"/>
              <a:gd name="T52" fmla="*/ 845 w 1601"/>
              <a:gd name="T53" fmla="*/ 4 h 1598"/>
              <a:gd name="T54" fmla="*/ 622 w 1601"/>
              <a:gd name="T55" fmla="*/ 25 h 1598"/>
              <a:gd name="T56" fmla="*/ 403 w 1601"/>
              <a:gd name="T57" fmla="*/ 109 h 1598"/>
              <a:gd name="T58" fmla="*/ 171 w 1601"/>
              <a:gd name="T59" fmla="*/ 310 h 1598"/>
              <a:gd name="T60" fmla="*/ 85 w 1601"/>
              <a:gd name="T61" fmla="*/ 466 h 1598"/>
              <a:gd name="T62" fmla="*/ 20 w 1601"/>
              <a:gd name="T63" fmla="*/ 705 h 1598"/>
              <a:gd name="T64" fmla="*/ 4 w 1601"/>
              <a:gd name="T65" fmla="*/ 808 h 1598"/>
              <a:gd name="T66" fmla="*/ 26 w 1601"/>
              <a:gd name="T67" fmla="*/ 952 h 1598"/>
              <a:gd name="T68" fmla="*/ 61 w 1601"/>
              <a:gd name="T69" fmla="*/ 1066 h 1598"/>
              <a:gd name="T70" fmla="*/ 201 w 1601"/>
              <a:gd name="T71" fmla="*/ 1315 h 1598"/>
              <a:gd name="T72" fmla="*/ 328 w 1601"/>
              <a:gd name="T73" fmla="*/ 1433 h 1598"/>
              <a:gd name="T74" fmla="*/ 499 w 1601"/>
              <a:gd name="T75" fmla="*/ 1527 h 1598"/>
              <a:gd name="T76" fmla="*/ 765 w 1601"/>
              <a:gd name="T77" fmla="*/ 1593 h 1598"/>
              <a:gd name="T78" fmla="*/ 947 w 1601"/>
              <a:gd name="T79" fmla="*/ 1580 h 1598"/>
              <a:gd name="T80" fmla="*/ 1156 w 1601"/>
              <a:gd name="T81" fmla="*/ 1516 h 1598"/>
              <a:gd name="T82" fmla="*/ 872 w 1601"/>
              <a:gd name="T83" fmla="*/ 1582 h 1598"/>
              <a:gd name="T84" fmla="*/ 695 w 1601"/>
              <a:gd name="T85" fmla="*/ 1564 h 1598"/>
              <a:gd name="T86" fmla="*/ 484 w 1601"/>
              <a:gd name="T87" fmla="*/ 1493 h 1598"/>
              <a:gd name="T88" fmla="*/ 644 w 1601"/>
              <a:gd name="T89" fmla="*/ 1546 h 1598"/>
              <a:gd name="T90" fmla="*/ 933 w 1601"/>
              <a:gd name="T91" fmla="*/ 1562 h 1598"/>
              <a:gd name="T92" fmla="*/ 1192 w 1601"/>
              <a:gd name="T93" fmla="*/ 1477 h 1598"/>
              <a:gd name="T94" fmla="*/ 1363 w 1601"/>
              <a:gd name="T95" fmla="*/ 1345 h 1598"/>
              <a:gd name="T96" fmla="*/ 1295 w 1601"/>
              <a:gd name="T97" fmla="*/ 1382 h 1598"/>
              <a:gd name="T98" fmla="*/ 1268 w 1601"/>
              <a:gd name="T99" fmla="*/ 1394 h 1598"/>
              <a:gd name="T100" fmla="*/ 1284 w 1601"/>
              <a:gd name="T101" fmla="*/ 1371 h 1598"/>
              <a:gd name="T102" fmla="*/ 925 w 1601"/>
              <a:gd name="T103" fmla="*/ 1516 h 1598"/>
              <a:gd name="T104" fmla="*/ 665 w 1601"/>
              <a:gd name="T105" fmla="*/ 1508 h 1598"/>
              <a:gd name="T106" fmla="*/ 397 w 1601"/>
              <a:gd name="T107" fmla="*/ 1390 h 1598"/>
              <a:gd name="T108" fmla="*/ 396 w 1601"/>
              <a:gd name="T109" fmla="*/ 1378 h 1598"/>
              <a:gd name="T110" fmla="*/ 584 w 1601"/>
              <a:gd name="T111" fmla="*/ 1477 h 1598"/>
              <a:gd name="T112" fmla="*/ 806 w 1601"/>
              <a:gd name="T113" fmla="*/ 1508 h 1598"/>
              <a:gd name="T114" fmla="*/ 1094 w 1601"/>
              <a:gd name="T115" fmla="*/ 1450 h 1598"/>
              <a:gd name="T116" fmla="*/ 1217 w 1601"/>
              <a:gd name="T117" fmla="*/ 1373 h 1598"/>
              <a:gd name="T118" fmla="*/ 1093 w 1601"/>
              <a:gd name="T119" fmla="*/ 1424 h 1598"/>
              <a:gd name="T120" fmla="*/ 1275 w 1601"/>
              <a:gd name="T121" fmla="*/ 1303 h 1598"/>
              <a:gd name="T122" fmla="*/ 1390 w 1601"/>
              <a:gd name="T123" fmla="*/ 1165 h 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01" h="1598">
                <a:moveTo>
                  <a:pt x="1390" y="1151"/>
                </a:moveTo>
                <a:cubicBezTo>
                  <a:pt x="1388" y="1154"/>
                  <a:pt x="1388" y="1156"/>
                  <a:pt x="1391" y="1153"/>
                </a:cubicBezTo>
                <a:cubicBezTo>
                  <a:pt x="1391" y="1155"/>
                  <a:pt x="1389" y="1156"/>
                  <a:pt x="1388" y="1157"/>
                </a:cubicBezTo>
                <a:cubicBezTo>
                  <a:pt x="1386" y="1162"/>
                  <a:pt x="1387" y="1162"/>
                  <a:pt x="1386" y="1165"/>
                </a:cubicBezTo>
                <a:cubicBezTo>
                  <a:pt x="1384" y="1168"/>
                  <a:pt x="1382" y="1171"/>
                  <a:pt x="1380" y="1175"/>
                </a:cubicBezTo>
                <a:cubicBezTo>
                  <a:pt x="1377" y="1178"/>
                  <a:pt x="1375" y="1181"/>
                  <a:pt x="1373" y="1185"/>
                </a:cubicBezTo>
                <a:cubicBezTo>
                  <a:pt x="1365" y="1190"/>
                  <a:pt x="1362" y="1201"/>
                  <a:pt x="1355" y="1207"/>
                </a:cubicBezTo>
                <a:cubicBezTo>
                  <a:pt x="1354" y="1206"/>
                  <a:pt x="1356" y="1203"/>
                  <a:pt x="1358" y="1200"/>
                </a:cubicBezTo>
                <a:cubicBezTo>
                  <a:pt x="1360" y="1196"/>
                  <a:pt x="1362" y="1193"/>
                  <a:pt x="1361" y="1192"/>
                </a:cubicBezTo>
                <a:cubicBezTo>
                  <a:pt x="1358" y="1198"/>
                  <a:pt x="1354" y="1202"/>
                  <a:pt x="1350" y="1207"/>
                </a:cubicBezTo>
                <a:cubicBezTo>
                  <a:pt x="1346" y="1212"/>
                  <a:pt x="1342" y="1216"/>
                  <a:pt x="1338" y="1224"/>
                </a:cubicBezTo>
                <a:cubicBezTo>
                  <a:pt x="1334" y="1226"/>
                  <a:pt x="1332" y="1226"/>
                  <a:pt x="1329" y="1233"/>
                </a:cubicBezTo>
                <a:cubicBezTo>
                  <a:pt x="1325" y="1234"/>
                  <a:pt x="1325" y="1232"/>
                  <a:pt x="1329" y="1227"/>
                </a:cubicBezTo>
                <a:cubicBezTo>
                  <a:pt x="1326" y="1228"/>
                  <a:pt x="1326" y="1230"/>
                  <a:pt x="1324" y="1231"/>
                </a:cubicBezTo>
                <a:cubicBezTo>
                  <a:pt x="1327" y="1230"/>
                  <a:pt x="1322" y="1238"/>
                  <a:pt x="1327" y="1235"/>
                </a:cubicBezTo>
                <a:cubicBezTo>
                  <a:pt x="1323" y="1237"/>
                  <a:pt x="1320" y="1241"/>
                  <a:pt x="1317" y="1245"/>
                </a:cubicBezTo>
                <a:cubicBezTo>
                  <a:pt x="1316" y="1246"/>
                  <a:pt x="1315" y="1248"/>
                  <a:pt x="1313" y="1250"/>
                </a:cubicBezTo>
                <a:cubicBezTo>
                  <a:pt x="1312" y="1252"/>
                  <a:pt x="1310" y="1254"/>
                  <a:pt x="1308" y="1255"/>
                </a:cubicBezTo>
                <a:cubicBezTo>
                  <a:pt x="1310" y="1253"/>
                  <a:pt x="1312" y="1251"/>
                  <a:pt x="1313" y="1248"/>
                </a:cubicBezTo>
                <a:cubicBezTo>
                  <a:pt x="1315" y="1246"/>
                  <a:pt x="1316" y="1244"/>
                  <a:pt x="1317" y="1243"/>
                </a:cubicBezTo>
                <a:cubicBezTo>
                  <a:pt x="1319" y="1239"/>
                  <a:pt x="1320" y="1237"/>
                  <a:pt x="1321" y="1236"/>
                </a:cubicBezTo>
                <a:cubicBezTo>
                  <a:pt x="1319" y="1236"/>
                  <a:pt x="1316" y="1240"/>
                  <a:pt x="1313" y="1245"/>
                </a:cubicBezTo>
                <a:cubicBezTo>
                  <a:pt x="1311" y="1247"/>
                  <a:pt x="1310" y="1249"/>
                  <a:pt x="1308" y="1252"/>
                </a:cubicBezTo>
                <a:cubicBezTo>
                  <a:pt x="1307" y="1254"/>
                  <a:pt x="1305" y="1256"/>
                  <a:pt x="1304" y="1258"/>
                </a:cubicBezTo>
                <a:cubicBezTo>
                  <a:pt x="1302" y="1256"/>
                  <a:pt x="1296" y="1263"/>
                  <a:pt x="1293" y="1267"/>
                </a:cubicBezTo>
                <a:cubicBezTo>
                  <a:pt x="1293" y="1268"/>
                  <a:pt x="1295" y="1267"/>
                  <a:pt x="1294" y="1268"/>
                </a:cubicBezTo>
                <a:cubicBezTo>
                  <a:pt x="1293" y="1270"/>
                  <a:pt x="1292" y="1270"/>
                  <a:pt x="1291" y="1272"/>
                </a:cubicBezTo>
                <a:cubicBezTo>
                  <a:pt x="1291" y="1271"/>
                  <a:pt x="1292" y="1269"/>
                  <a:pt x="1289" y="1271"/>
                </a:cubicBezTo>
                <a:cubicBezTo>
                  <a:pt x="1281" y="1278"/>
                  <a:pt x="1274" y="1287"/>
                  <a:pt x="1267" y="1295"/>
                </a:cubicBezTo>
                <a:cubicBezTo>
                  <a:pt x="1266" y="1295"/>
                  <a:pt x="1266" y="1294"/>
                  <a:pt x="1265" y="1295"/>
                </a:cubicBezTo>
                <a:cubicBezTo>
                  <a:pt x="1273" y="1286"/>
                  <a:pt x="1275" y="1282"/>
                  <a:pt x="1282" y="1274"/>
                </a:cubicBezTo>
                <a:cubicBezTo>
                  <a:pt x="1274" y="1279"/>
                  <a:pt x="1269" y="1286"/>
                  <a:pt x="1261" y="1292"/>
                </a:cubicBezTo>
                <a:cubicBezTo>
                  <a:pt x="1260" y="1295"/>
                  <a:pt x="1265" y="1289"/>
                  <a:pt x="1266" y="1290"/>
                </a:cubicBezTo>
                <a:cubicBezTo>
                  <a:pt x="1265" y="1292"/>
                  <a:pt x="1264" y="1293"/>
                  <a:pt x="1262" y="1295"/>
                </a:cubicBezTo>
                <a:cubicBezTo>
                  <a:pt x="1257" y="1298"/>
                  <a:pt x="1259" y="1293"/>
                  <a:pt x="1254" y="1297"/>
                </a:cubicBezTo>
                <a:cubicBezTo>
                  <a:pt x="1253" y="1299"/>
                  <a:pt x="1254" y="1299"/>
                  <a:pt x="1252" y="1302"/>
                </a:cubicBezTo>
                <a:cubicBezTo>
                  <a:pt x="1254" y="1301"/>
                  <a:pt x="1254" y="1300"/>
                  <a:pt x="1255" y="1299"/>
                </a:cubicBezTo>
                <a:cubicBezTo>
                  <a:pt x="1258" y="1298"/>
                  <a:pt x="1259" y="1301"/>
                  <a:pt x="1260" y="1297"/>
                </a:cubicBezTo>
                <a:cubicBezTo>
                  <a:pt x="1267" y="1294"/>
                  <a:pt x="1261" y="1300"/>
                  <a:pt x="1257" y="1303"/>
                </a:cubicBezTo>
                <a:cubicBezTo>
                  <a:pt x="1261" y="1298"/>
                  <a:pt x="1250" y="1307"/>
                  <a:pt x="1253" y="1302"/>
                </a:cubicBezTo>
                <a:cubicBezTo>
                  <a:pt x="1250" y="1304"/>
                  <a:pt x="1249" y="1309"/>
                  <a:pt x="1246" y="1310"/>
                </a:cubicBezTo>
                <a:cubicBezTo>
                  <a:pt x="1242" y="1312"/>
                  <a:pt x="1249" y="1305"/>
                  <a:pt x="1251" y="1302"/>
                </a:cubicBezTo>
                <a:cubicBezTo>
                  <a:pt x="1253" y="1299"/>
                  <a:pt x="1248" y="1302"/>
                  <a:pt x="1249" y="1299"/>
                </a:cubicBezTo>
                <a:cubicBezTo>
                  <a:pt x="1245" y="1301"/>
                  <a:pt x="1243" y="1306"/>
                  <a:pt x="1238" y="1308"/>
                </a:cubicBezTo>
                <a:cubicBezTo>
                  <a:pt x="1238" y="1306"/>
                  <a:pt x="1242" y="1304"/>
                  <a:pt x="1242" y="1300"/>
                </a:cubicBezTo>
                <a:cubicBezTo>
                  <a:pt x="1238" y="1301"/>
                  <a:pt x="1236" y="1307"/>
                  <a:pt x="1231" y="1308"/>
                </a:cubicBezTo>
                <a:cubicBezTo>
                  <a:pt x="1230" y="1311"/>
                  <a:pt x="1236" y="1305"/>
                  <a:pt x="1238" y="1305"/>
                </a:cubicBezTo>
                <a:cubicBezTo>
                  <a:pt x="1235" y="1308"/>
                  <a:pt x="1232" y="1311"/>
                  <a:pt x="1229" y="1312"/>
                </a:cubicBezTo>
                <a:cubicBezTo>
                  <a:pt x="1234" y="1310"/>
                  <a:pt x="1233" y="1313"/>
                  <a:pt x="1232" y="1316"/>
                </a:cubicBezTo>
                <a:cubicBezTo>
                  <a:pt x="1231" y="1317"/>
                  <a:pt x="1230" y="1317"/>
                  <a:pt x="1229" y="1318"/>
                </a:cubicBezTo>
                <a:cubicBezTo>
                  <a:pt x="1224" y="1321"/>
                  <a:pt x="1231" y="1315"/>
                  <a:pt x="1226" y="1318"/>
                </a:cubicBezTo>
                <a:cubicBezTo>
                  <a:pt x="1225" y="1321"/>
                  <a:pt x="1218" y="1326"/>
                  <a:pt x="1211" y="1331"/>
                </a:cubicBezTo>
                <a:cubicBezTo>
                  <a:pt x="1204" y="1335"/>
                  <a:pt x="1198" y="1337"/>
                  <a:pt x="1198" y="1335"/>
                </a:cubicBezTo>
                <a:cubicBezTo>
                  <a:pt x="1196" y="1339"/>
                  <a:pt x="1192" y="1341"/>
                  <a:pt x="1193" y="1342"/>
                </a:cubicBezTo>
                <a:cubicBezTo>
                  <a:pt x="1187" y="1345"/>
                  <a:pt x="1190" y="1341"/>
                  <a:pt x="1186" y="1342"/>
                </a:cubicBezTo>
                <a:cubicBezTo>
                  <a:pt x="1191" y="1339"/>
                  <a:pt x="1196" y="1334"/>
                  <a:pt x="1201" y="1331"/>
                </a:cubicBezTo>
                <a:cubicBezTo>
                  <a:pt x="1197" y="1332"/>
                  <a:pt x="1185" y="1340"/>
                  <a:pt x="1179" y="1345"/>
                </a:cubicBezTo>
                <a:cubicBezTo>
                  <a:pt x="1176" y="1346"/>
                  <a:pt x="1180" y="1343"/>
                  <a:pt x="1176" y="1344"/>
                </a:cubicBezTo>
                <a:cubicBezTo>
                  <a:pt x="1171" y="1348"/>
                  <a:pt x="1167" y="1353"/>
                  <a:pt x="1159" y="1355"/>
                </a:cubicBezTo>
                <a:cubicBezTo>
                  <a:pt x="1160" y="1357"/>
                  <a:pt x="1155" y="1360"/>
                  <a:pt x="1159" y="1360"/>
                </a:cubicBezTo>
                <a:cubicBezTo>
                  <a:pt x="1155" y="1360"/>
                  <a:pt x="1152" y="1366"/>
                  <a:pt x="1145" y="1367"/>
                </a:cubicBezTo>
                <a:cubicBezTo>
                  <a:pt x="1150" y="1368"/>
                  <a:pt x="1137" y="1373"/>
                  <a:pt x="1138" y="1375"/>
                </a:cubicBezTo>
                <a:cubicBezTo>
                  <a:pt x="1129" y="1379"/>
                  <a:pt x="1141" y="1370"/>
                  <a:pt x="1135" y="1372"/>
                </a:cubicBezTo>
                <a:cubicBezTo>
                  <a:pt x="1132" y="1376"/>
                  <a:pt x="1129" y="1378"/>
                  <a:pt x="1126" y="1379"/>
                </a:cubicBezTo>
                <a:cubicBezTo>
                  <a:pt x="1125" y="1378"/>
                  <a:pt x="1126" y="1377"/>
                  <a:pt x="1126" y="1376"/>
                </a:cubicBezTo>
                <a:cubicBezTo>
                  <a:pt x="1131" y="1372"/>
                  <a:pt x="1137" y="1369"/>
                  <a:pt x="1142" y="1366"/>
                </a:cubicBezTo>
                <a:cubicBezTo>
                  <a:pt x="1145" y="1365"/>
                  <a:pt x="1147" y="1363"/>
                  <a:pt x="1150" y="1362"/>
                </a:cubicBezTo>
                <a:cubicBezTo>
                  <a:pt x="1152" y="1360"/>
                  <a:pt x="1154" y="1358"/>
                  <a:pt x="1156" y="1356"/>
                </a:cubicBezTo>
                <a:cubicBezTo>
                  <a:pt x="1153" y="1357"/>
                  <a:pt x="1151" y="1361"/>
                  <a:pt x="1148" y="1360"/>
                </a:cubicBezTo>
                <a:cubicBezTo>
                  <a:pt x="1142" y="1366"/>
                  <a:pt x="1134" y="1370"/>
                  <a:pt x="1127" y="1373"/>
                </a:cubicBezTo>
                <a:cubicBezTo>
                  <a:pt x="1123" y="1375"/>
                  <a:pt x="1119" y="1376"/>
                  <a:pt x="1115" y="1378"/>
                </a:cubicBezTo>
                <a:cubicBezTo>
                  <a:pt x="1112" y="1380"/>
                  <a:pt x="1108" y="1382"/>
                  <a:pt x="1105" y="1385"/>
                </a:cubicBezTo>
                <a:cubicBezTo>
                  <a:pt x="1101" y="1385"/>
                  <a:pt x="1096" y="1387"/>
                  <a:pt x="1091" y="1389"/>
                </a:cubicBezTo>
                <a:cubicBezTo>
                  <a:pt x="1087" y="1391"/>
                  <a:pt x="1082" y="1393"/>
                  <a:pt x="1077" y="1395"/>
                </a:cubicBezTo>
                <a:cubicBezTo>
                  <a:pt x="1072" y="1397"/>
                  <a:pt x="1068" y="1399"/>
                  <a:pt x="1064" y="1401"/>
                </a:cubicBezTo>
                <a:cubicBezTo>
                  <a:pt x="1060" y="1402"/>
                  <a:pt x="1057" y="1403"/>
                  <a:pt x="1055" y="1402"/>
                </a:cubicBezTo>
                <a:cubicBezTo>
                  <a:pt x="1050" y="1404"/>
                  <a:pt x="1045" y="1406"/>
                  <a:pt x="1040" y="1407"/>
                </a:cubicBezTo>
                <a:cubicBezTo>
                  <a:pt x="1039" y="1411"/>
                  <a:pt x="1030" y="1412"/>
                  <a:pt x="1024" y="1415"/>
                </a:cubicBezTo>
                <a:cubicBezTo>
                  <a:pt x="1023" y="1414"/>
                  <a:pt x="1025" y="1413"/>
                  <a:pt x="1022" y="1413"/>
                </a:cubicBezTo>
                <a:cubicBezTo>
                  <a:pt x="1022" y="1415"/>
                  <a:pt x="1014" y="1418"/>
                  <a:pt x="1014" y="1416"/>
                </a:cubicBezTo>
                <a:cubicBezTo>
                  <a:pt x="1001" y="1423"/>
                  <a:pt x="987" y="1423"/>
                  <a:pt x="974" y="1428"/>
                </a:cubicBezTo>
                <a:cubicBezTo>
                  <a:pt x="978" y="1428"/>
                  <a:pt x="972" y="1431"/>
                  <a:pt x="970" y="1432"/>
                </a:cubicBezTo>
                <a:cubicBezTo>
                  <a:pt x="967" y="1432"/>
                  <a:pt x="974" y="1429"/>
                  <a:pt x="973" y="1428"/>
                </a:cubicBezTo>
                <a:cubicBezTo>
                  <a:pt x="972" y="1428"/>
                  <a:pt x="970" y="1429"/>
                  <a:pt x="969" y="1429"/>
                </a:cubicBezTo>
                <a:cubicBezTo>
                  <a:pt x="967" y="1429"/>
                  <a:pt x="966" y="1429"/>
                  <a:pt x="964" y="1430"/>
                </a:cubicBezTo>
                <a:cubicBezTo>
                  <a:pt x="961" y="1430"/>
                  <a:pt x="959" y="1431"/>
                  <a:pt x="956" y="1432"/>
                </a:cubicBezTo>
                <a:cubicBezTo>
                  <a:pt x="950" y="1434"/>
                  <a:pt x="944" y="1436"/>
                  <a:pt x="939" y="1437"/>
                </a:cubicBezTo>
                <a:cubicBezTo>
                  <a:pt x="939" y="1434"/>
                  <a:pt x="925" y="1436"/>
                  <a:pt x="922" y="1439"/>
                </a:cubicBezTo>
                <a:cubicBezTo>
                  <a:pt x="920" y="1438"/>
                  <a:pt x="918" y="1439"/>
                  <a:pt x="915" y="1438"/>
                </a:cubicBezTo>
                <a:cubicBezTo>
                  <a:pt x="914" y="1440"/>
                  <a:pt x="911" y="1441"/>
                  <a:pt x="907" y="1441"/>
                </a:cubicBezTo>
                <a:cubicBezTo>
                  <a:pt x="904" y="1442"/>
                  <a:pt x="900" y="1442"/>
                  <a:pt x="895" y="1443"/>
                </a:cubicBezTo>
                <a:cubicBezTo>
                  <a:pt x="891" y="1443"/>
                  <a:pt x="886" y="1443"/>
                  <a:pt x="881" y="1444"/>
                </a:cubicBezTo>
                <a:cubicBezTo>
                  <a:pt x="879" y="1444"/>
                  <a:pt x="877" y="1444"/>
                  <a:pt x="875" y="1445"/>
                </a:cubicBezTo>
                <a:cubicBezTo>
                  <a:pt x="873" y="1445"/>
                  <a:pt x="871" y="1446"/>
                  <a:pt x="869" y="1446"/>
                </a:cubicBezTo>
                <a:cubicBezTo>
                  <a:pt x="863" y="1444"/>
                  <a:pt x="856" y="1446"/>
                  <a:pt x="848" y="1447"/>
                </a:cubicBezTo>
                <a:cubicBezTo>
                  <a:pt x="846" y="1447"/>
                  <a:pt x="844" y="1448"/>
                  <a:pt x="842" y="1448"/>
                </a:cubicBezTo>
                <a:cubicBezTo>
                  <a:pt x="841" y="1448"/>
                  <a:pt x="839" y="1448"/>
                  <a:pt x="837" y="1448"/>
                </a:cubicBezTo>
                <a:cubicBezTo>
                  <a:pt x="834" y="1449"/>
                  <a:pt x="831" y="1448"/>
                  <a:pt x="829" y="1447"/>
                </a:cubicBezTo>
                <a:cubicBezTo>
                  <a:pt x="833" y="1447"/>
                  <a:pt x="837" y="1447"/>
                  <a:pt x="840" y="1446"/>
                </a:cubicBezTo>
                <a:cubicBezTo>
                  <a:pt x="838" y="1444"/>
                  <a:pt x="825" y="1448"/>
                  <a:pt x="815" y="1447"/>
                </a:cubicBezTo>
                <a:cubicBezTo>
                  <a:pt x="811" y="1447"/>
                  <a:pt x="797" y="1444"/>
                  <a:pt x="797" y="1447"/>
                </a:cubicBezTo>
                <a:cubicBezTo>
                  <a:pt x="794" y="1447"/>
                  <a:pt x="792" y="1445"/>
                  <a:pt x="789" y="1445"/>
                </a:cubicBezTo>
                <a:cubicBezTo>
                  <a:pt x="785" y="1445"/>
                  <a:pt x="780" y="1445"/>
                  <a:pt x="776" y="1445"/>
                </a:cubicBezTo>
                <a:cubicBezTo>
                  <a:pt x="772" y="1445"/>
                  <a:pt x="767" y="1445"/>
                  <a:pt x="763" y="1445"/>
                </a:cubicBezTo>
                <a:cubicBezTo>
                  <a:pt x="760" y="1445"/>
                  <a:pt x="757" y="1444"/>
                  <a:pt x="753" y="1444"/>
                </a:cubicBezTo>
                <a:cubicBezTo>
                  <a:pt x="750" y="1443"/>
                  <a:pt x="745" y="1443"/>
                  <a:pt x="741" y="1443"/>
                </a:cubicBezTo>
                <a:cubicBezTo>
                  <a:pt x="732" y="1441"/>
                  <a:pt x="723" y="1440"/>
                  <a:pt x="715" y="1439"/>
                </a:cubicBezTo>
                <a:cubicBezTo>
                  <a:pt x="663" y="1431"/>
                  <a:pt x="613" y="1416"/>
                  <a:pt x="564" y="1396"/>
                </a:cubicBezTo>
                <a:cubicBezTo>
                  <a:pt x="552" y="1391"/>
                  <a:pt x="541" y="1385"/>
                  <a:pt x="529" y="1380"/>
                </a:cubicBezTo>
                <a:cubicBezTo>
                  <a:pt x="523" y="1377"/>
                  <a:pt x="517" y="1374"/>
                  <a:pt x="511" y="1371"/>
                </a:cubicBezTo>
                <a:cubicBezTo>
                  <a:pt x="494" y="1362"/>
                  <a:pt x="494" y="1362"/>
                  <a:pt x="494" y="1362"/>
                </a:cubicBezTo>
                <a:cubicBezTo>
                  <a:pt x="477" y="1352"/>
                  <a:pt x="477" y="1352"/>
                  <a:pt x="477" y="1352"/>
                </a:cubicBezTo>
                <a:cubicBezTo>
                  <a:pt x="472" y="1349"/>
                  <a:pt x="466" y="1346"/>
                  <a:pt x="461" y="1342"/>
                </a:cubicBezTo>
                <a:cubicBezTo>
                  <a:pt x="450" y="1335"/>
                  <a:pt x="439" y="1328"/>
                  <a:pt x="428" y="1321"/>
                </a:cubicBezTo>
                <a:cubicBezTo>
                  <a:pt x="387" y="1290"/>
                  <a:pt x="348" y="1256"/>
                  <a:pt x="314" y="1216"/>
                </a:cubicBezTo>
                <a:cubicBezTo>
                  <a:pt x="302" y="1202"/>
                  <a:pt x="302" y="1202"/>
                  <a:pt x="302" y="1202"/>
                </a:cubicBezTo>
                <a:cubicBezTo>
                  <a:pt x="299" y="1199"/>
                  <a:pt x="298" y="1196"/>
                  <a:pt x="296" y="1194"/>
                </a:cubicBezTo>
                <a:cubicBezTo>
                  <a:pt x="290" y="1186"/>
                  <a:pt x="290" y="1186"/>
                  <a:pt x="290" y="1186"/>
                </a:cubicBezTo>
                <a:cubicBezTo>
                  <a:pt x="284" y="1179"/>
                  <a:pt x="284" y="1179"/>
                  <a:pt x="284" y="1179"/>
                </a:cubicBezTo>
                <a:cubicBezTo>
                  <a:pt x="281" y="1175"/>
                  <a:pt x="281" y="1175"/>
                  <a:pt x="281" y="1175"/>
                </a:cubicBezTo>
                <a:cubicBezTo>
                  <a:pt x="278" y="1171"/>
                  <a:pt x="278" y="1171"/>
                  <a:pt x="278" y="1171"/>
                </a:cubicBezTo>
                <a:cubicBezTo>
                  <a:pt x="267" y="1155"/>
                  <a:pt x="267" y="1155"/>
                  <a:pt x="267" y="1155"/>
                </a:cubicBezTo>
                <a:cubicBezTo>
                  <a:pt x="263" y="1150"/>
                  <a:pt x="260" y="1144"/>
                  <a:pt x="256" y="1139"/>
                </a:cubicBezTo>
                <a:cubicBezTo>
                  <a:pt x="246" y="1122"/>
                  <a:pt x="246" y="1122"/>
                  <a:pt x="246" y="1122"/>
                </a:cubicBezTo>
                <a:cubicBezTo>
                  <a:pt x="236" y="1106"/>
                  <a:pt x="236" y="1106"/>
                  <a:pt x="236" y="1106"/>
                </a:cubicBezTo>
                <a:cubicBezTo>
                  <a:pt x="231" y="1097"/>
                  <a:pt x="231" y="1097"/>
                  <a:pt x="231" y="1097"/>
                </a:cubicBezTo>
                <a:cubicBezTo>
                  <a:pt x="230" y="1094"/>
                  <a:pt x="228" y="1091"/>
                  <a:pt x="227" y="1089"/>
                </a:cubicBezTo>
                <a:cubicBezTo>
                  <a:pt x="179" y="997"/>
                  <a:pt x="153" y="894"/>
                  <a:pt x="152" y="791"/>
                </a:cubicBezTo>
                <a:cubicBezTo>
                  <a:pt x="151" y="739"/>
                  <a:pt x="157" y="688"/>
                  <a:pt x="168" y="637"/>
                </a:cubicBezTo>
                <a:cubicBezTo>
                  <a:pt x="180" y="587"/>
                  <a:pt x="198" y="538"/>
                  <a:pt x="221" y="491"/>
                </a:cubicBezTo>
                <a:cubicBezTo>
                  <a:pt x="224" y="489"/>
                  <a:pt x="223" y="492"/>
                  <a:pt x="223" y="494"/>
                </a:cubicBezTo>
                <a:cubicBezTo>
                  <a:pt x="219" y="501"/>
                  <a:pt x="215" y="507"/>
                  <a:pt x="212" y="514"/>
                </a:cubicBezTo>
                <a:cubicBezTo>
                  <a:pt x="209" y="521"/>
                  <a:pt x="206" y="529"/>
                  <a:pt x="203" y="536"/>
                </a:cubicBezTo>
                <a:cubicBezTo>
                  <a:pt x="201" y="541"/>
                  <a:pt x="201" y="541"/>
                  <a:pt x="201" y="541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199" y="547"/>
                  <a:pt x="199" y="547"/>
                  <a:pt x="199" y="547"/>
                </a:cubicBezTo>
                <a:cubicBezTo>
                  <a:pt x="198" y="551"/>
                  <a:pt x="196" y="554"/>
                  <a:pt x="195" y="558"/>
                </a:cubicBezTo>
                <a:cubicBezTo>
                  <a:pt x="194" y="562"/>
                  <a:pt x="192" y="565"/>
                  <a:pt x="191" y="569"/>
                </a:cubicBezTo>
                <a:cubicBezTo>
                  <a:pt x="189" y="572"/>
                  <a:pt x="188" y="576"/>
                  <a:pt x="186" y="579"/>
                </a:cubicBezTo>
                <a:cubicBezTo>
                  <a:pt x="187" y="582"/>
                  <a:pt x="186" y="584"/>
                  <a:pt x="185" y="588"/>
                </a:cubicBezTo>
                <a:cubicBezTo>
                  <a:pt x="184" y="589"/>
                  <a:pt x="186" y="586"/>
                  <a:pt x="185" y="584"/>
                </a:cubicBezTo>
                <a:cubicBezTo>
                  <a:pt x="183" y="589"/>
                  <a:pt x="184" y="595"/>
                  <a:pt x="181" y="598"/>
                </a:cubicBezTo>
                <a:cubicBezTo>
                  <a:pt x="181" y="602"/>
                  <a:pt x="183" y="598"/>
                  <a:pt x="183" y="602"/>
                </a:cubicBezTo>
                <a:cubicBezTo>
                  <a:pt x="179" y="607"/>
                  <a:pt x="176" y="616"/>
                  <a:pt x="174" y="624"/>
                </a:cubicBezTo>
                <a:cubicBezTo>
                  <a:pt x="173" y="629"/>
                  <a:pt x="172" y="633"/>
                  <a:pt x="171" y="638"/>
                </a:cubicBezTo>
                <a:cubicBezTo>
                  <a:pt x="170" y="642"/>
                  <a:pt x="170" y="647"/>
                  <a:pt x="170" y="651"/>
                </a:cubicBezTo>
                <a:cubicBezTo>
                  <a:pt x="168" y="658"/>
                  <a:pt x="166" y="664"/>
                  <a:pt x="164" y="671"/>
                </a:cubicBezTo>
                <a:cubicBezTo>
                  <a:pt x="163" y="678"/>
                  <a:pt x="162" y="685"/>
                  <a:pt x="162" y="692"/>
                </a:cubicBezTo>
                <a:cubicBezTo>
                  <a:pt x="162" y="693"/>
                  <a:pt x="161" y="694"/>
                  <a:pt x="161" y="693"/>
                </a:cubicBezTo>
                <a:cubicBezTo>
                  <a:pt x="161" y="696"/>
                  <a:pt x="161" y="698"/>
                  <a:pt x="160" y="701"/>
                </a:cubicBezTo>
                <a:cubicBezTo>
                  <a:pt x="160" y="704"/>
                  <a:pt x="160" y="707"/>
                  <a:pt x="159" y="710"/>
                </a:cubicBezTo>
                <a:cubicBezTo>
                  <a:pt x="159" y="716"/>
                  <a:pt x="158" y="723"/>
                  <a:pt x="157" y="729"/>
                </a:cubicBezTo>
                <a:cubicBezTo>
                  <a:pt x="157" y="735"/>
                  <a:pt x="156" y="740"/>
                  <a:pt x="156" y="745"/>
                </a:cubicBezTo>
                <a:cubicBezTo>
                  <a:pt x="156" y="751"/>
                  <a:pt x="156" y="755"/>
                  <a:pt x="157" y="759"/>
                </a:cubicBezTo>
                <a:cubicBezTo>
                  <a:pt x="156" y="762"/>
                  <a:pt x="155" y="759"/>
                  <a:pt x="155" y="763"/>
                </a:cubicBezTo>
                <a:cubicBezTo>
                  <a:pt x="155" y="765"/>
                  <a:pt x="156" y="762"/>
                  <a:pt x="157" y="761"/>
                </a:cubicBezTo>
                <a:cubicBezTo>
                  <a:pt x="156" y="763"/>
                  <a:pt x="156" y="765"/>
                  <a:pt x="156" y="766"/>
                </a:cubicBezTo>
                <a:cubicBezTo>
                  <a:pt x="156" y="768"/>
                  <a:pt x="156" y="770"/>
                  <a:pt x="156" y="771"/>
                </a:cubicBezTo>
                <a:cubicBezTo>
                  <a:pt x="155" y="774"/>
                  <a:pt x="155" y="778"/>
                  <a:pt x="155" y="781"/>
                </a:cubicBezTo>
                <a:cubicBezTo>
                  <a:pt x="155" y="787"/>
                  <a:pt x="155" y="793"/>
                  <a:pt x="156" y="800"/>
                </a:cubicBezTo>
                <a:cubicBezTo>
                  <a:pt x="156" y="806"/>
                  <a:pt x="157" y="812"/>
                  <a:pt x="157" y="819"/>
                </a:cubicBezTo>
                <a:cubicBezTo>
                  <a:pt x="157" y="822"/>
                  <a:pt x="157" y="825"/>
                  <a:pt x="157" y="828"/>
                </a:cubicBezTo>
                <a:cubicBezTo>
                  <a:pt x="157" y="832"/>
                  <a:pt x="157" y="835"/>
                  <a:pt x="157" y="839"/>
                </a:cubicBezTo>
                <a:cubicBezTo>
                  <a:pt x="160" y="841"/>
                  <a:pt x="159" y="855"/>
                  <a:pt x="159" y="862"/>
                </a:cubicBezTo>
                <a:cubicBezTo>
                  <a:pt x="161" y="873"/>
                  <a:pt x="165" y="881"/>
                  <a:pt x="163" y="886"/>
                </a:cubicBezTo>
                <a:cubicBezTo>
                  <a:pt x="165" y="891"/>
                  <a:pt x="166" y="896"/>
                  <a:pt x="167" y="900"/>
                </a:cubicBezTo>
                <a:cubicBezTo>
                  <a:pt x="168" y="905"/>
                  <a:pt x="168" y="910"/>
                  <a:pt x="168" y="915"/>
                </a:cubicBezTo>
                <a:cubicBezTo>
                  <a:pt x="170" y="920"/>
                  <a:pt x="169" y="912"/>
                  <a:pt x="171" y="917"/>
                </a:cubicBezTo>
                <a:cubicBezTo>
                  <a:pt x="172" y="917"/>
                  <a:pt x="172" y="919"/>
                  <a:pt x="171" y="921"/>
                </a:cubicBezTo>
                <a:cubicBezTo>
                  <a:pt x="171" y="922"/>
                  <a:pt x="171" y="923"/>
                  <a:pt x="170" y="922"/>
                </a:cubicBezTo>
                <a:cubicBezTo>
                  <a:pt x="174" y="928"/>
                  <a:pt x="173" y="934"/>
                  <a:pt x="176" y="941"/>
                </a:cubicBezTo>
                <a:cubicBezTo>
                  <a:pt x="176" y="943"/>
                  <a:pt x="175" y="942"/>
                  <a:pt x="174" y="941"/>
                </a:cubicBezTo>
                <a:cubicBezTo>
                  <a:pt x="177" y="945"/>
                  <a:pt x="178" y="949"/>
                  <a:pt x="179" y="953"/>
                </a:cubicBezTo>
                <a:cubicBezTo>
                  <a:pt x="180" y="957"/>
                  <a:pt x="181" y="961"/>
                  <a:pt x="183" y="965"/>
                </a:cubicBezTo>
                <a:cubicBezTo>
                  <a:pt x="180" y="967"/>
                  <a:pt x="183" y="966"/>
                  <a:pt x="183" y="973"/>
                </a:cubicBezTo>
                <a:cubicBezTo>
                  <a:pt x="184" y="972"/>
                  <a:pt x="186" y="975"/>
                  <a:pt x="187" y="978"/>
                </a:cubicBezTo>
                <a:cubicBezTo>
                  <a:pt x="186" y="978"/>
                  <a:pt x="186" y="980"/>
                  <a:pt x="186" y="982"/>
                </a:cubicBezTo>
                <a:cubicBezTo>
                  <a:pt x="191" y="987"/>
                  <a:pt x="190" y="999"/>
                  <a:pt x="197" y="1009"/>
                </a:cubicBezTo>
                <a:cubicBezTo>
                  <a:pt x="197" y="1011"/>
                  <a:pt x="197" y="1012"/>
                  <a:pt x="196" y="1011"/>
                </a:cubicBezTo>
                <a:cubicBezTo>
                  <a:pt x="199" y="1017"/>
                  <a:pt x="203" y="1028"/>
                  <a:pt x="207" y="1038"/>
                </a:cubicBezTo>
                <a:cubicBezTo>
                  <a:pt x="211" y="1048"/>
                  <a:pt x="216" y="1056"/>
                  <a:pt x="217" y="1057"/>
                </a:cubicBezTo>
                <a:cubicBezTo>
                  <a:pt x="219" y="1061"/>
                  <a:pt x="220" y="1064"/>
                  <a:pt x="221" y="1068"/>
                </a:cubicBezTo>
                <a:cubicBezTo>
                  <a:pt x="223" y="1071"/>
                  <a:pt x="224" y="1074"/>
                  <a:pt x="227" y="1077"/>
                </a:cubicBezTo>
                <a:cubicBezTo>
                  <a:pt x="228" y="1080"/>
                  <a:pt x="229" y="1085"/>
                  <a:pt x="231" y="1089"/>
                </a:cubicBezTo>
                <a:cubicBezTo>
                  <a:pt x="232" y="1091"/>
                  <a:pt x="233" y="1092"/>
                  <a:pt x="234" y="1094"/>
                </a:cubicBezTo>
                <a:cubicBezTo>
                  <a:pt x="234" y="1095"/>
                  <a:pt x="235" y="1096"/>
                  <a:pt x="236" y="1097"/>
                </a:cubicBezTo>
                <a:cubicBezTo>
                  <a:pt x="239" y="1102"/>
                  <a:pt x="242" y="1107"/>
                  <a:pt x="244" y="1112"/>
                </a:cubicBezTo>
                <a:cubicBezTo>
                  <a:pt x="247" y="1117"/>
                  <a:pt x="250" y="1121"/>
                  <a:pt x="253" y="1126"/>
                </a:cubicBezTo>
                <a:cubicBezTo>
                  <a:pt x="256" y="1131"/>
                  <a:pt x="259" y="1135"/>
                  <a:pt x="262" y="1140"/>
                </a:cubicBezTo>
                <a:cubicBezTo>
                  <a:pt x="266" y="1147"/>
                  <a:pt x="266" y="1147"/>
                  <a:pt x="266" y="1147"/>
                </a:cubicBezTo>
                <a:cubicBezTo>
                  <a:pt x="271" y="1154"/>
                  <a:pt x="271" y="1154"/>
                  <a:pt x="271" y="1154"/>
                </a:cubicBezTo>
                <a:cubicBezTo>
                  <a:pt x="277" y="1163"/>
                  <a:pt x="284" y="1172"/>
                  <a:pt x="291" y="1181"/>
                </a:cubicBezTo>
                <a:cubicBezTo>
                  <a:pt x="294" y="1185"/>
                  <a:pt x="298" y="1190"/>
                  <a:pt x="301" y="1194"/>
                </a:cubicBezTo>
                <a:cubicBezTo>
                  <a:pt x="303" y="1197"/>
                  <a:pt x="305" y="1199"/>
                  <a:pt x="307" y="1201"/>
                </a:cubicBezTo>
                <a:cubicBezTo>
                  <a:pt x="308" y="1204"/>
                  <a:pt x="310" y="1206"/>
                  <a:pt x="312" y="1208"/>
                </a:cubicBezTo>
                <a:cubicBezTo>
                  <a:pt x="314" y="1210"/>
                  <a:pt x="314" y="1208"/>
                  <a:pt x="315" y="1209"/>
                </a:cubicBezTo>
                <a:cubicBezTo>
                  <a:pt x="317" y="1213"/>
                  <a:pt x="318" y="1213"/>
                  <a:pt x="320" y="1219"/>
                </a:cubicBezTo>
                <a:cubicBezTo>
                  <a:pt x="323" y="1221"/>
                  <a:pt x="325" y="1223"/>
                  <a:pt x="328" y="1226"/>
                </a:cubicBezTo>
                <a:cubicBezTo>
                  <a:pt x="330" y="1228"/>
                  <a:pt x="333" y="1231"/>
                  <a:pt x="335" y="1233"/>
                </a:cubicBezTo>
                <a:cubicBezTo>
                  <a:pt x="338" y="1236"/>
                  <a:pt x="340" y="1239"/>
                  <a:pt x="343" y="1242"/>
                </a:cubicBezTo>
                <a:cubicBezTo>
                  <a:pt x="345" y="1244"/>
                  <a:pt x="348" y="1247"/>
                  <a:pt x="351" y="1250"/>
                </a:cubicBezTo>
                <a:cubicBezTo>
                  <a:pt x="356" y="1255"/>
                  <a:pt x="362" y="1261"/>
                  <a:pt x="368" y="1266"/>
                </a:cubicBezTo>
                <a:cubicBezTo>
                  <a:pt x="374" y="1271"/>
                  <a:pt x="380" y="1276"/>
                  <a:pt x="386" y="1280"/>
                </a:cubicBezTo>
                <a:cubicBezTo>
                  <a:pt x="388" y="1282"/>
                  <a:pt x="386" y="1282"/>
                  <a:pt x="388" y="1284"/>
                </a:cubicBezTo>
                <a:cubicBezTo>
                  <a:pt x="390" y="1286"/>
                  <a:pt x="392" y="1288"/>
                  <a:pt x="395" y="1289"/>
                </a:cubicBezTo>
                <a:cubicBezTo>
                  <a:pt x="401" y="1294"/>
                  <a:pt x="401" y="1294"/>
                  <a:pt x="401" y="1294"/>
                </a:cubicBezTo>
                <a:cubicBezTo>
                  <a:pt x="406" y="1298"/>
                  <a:pt x="411" y="1301"/>
                  <a:pt x="415" y="1305"/>
                </a:cubicBezTo>
                <a:cubicBezTo>
                  <a:pt x="415" y="1304"/>
                  <a:pt x="415" y="1300"/>
                  <a:pt x="425" y="1305"/>
                </a:cubicBezTo>
                <a:cubicBezTo>
                  <a:pt x="426" y="1308"/>
                  <a:pt x="423" y="1307"/>
                  <a:pt x="428" y="1312"/>
                </a:cubicBezTo>
                <a:cubicBezTo>
                  <a:pt x="429" y="1314"/>
                  <a:pt x="421" y="1310"/>
                  <a:pt x="421" y="1308"/>
                </a:cubicBezTo>
                <a:cubicBezTo>
                  <a:pt x="416" y="1307"/>
                  <a:pt x="425" y="1315"/>
                  <a:pt x="426" y="1313"/>
                </a:cubicBezTo>
                <a:cubicBezTo>
                  <a:pt x="428" y="1315"/>
                  <a:pt x="431" y="1318"/>
                  <a:pt x="435" y="1320"/>
                </a:cubicBezTo>
                <a:cubicBezTo>
                  <a:pt x="438" y="1323"/>
                  <a:pt x="441" y="1325"/>
                  <a:pt x="444" y="1327"/>
                </a:cubicBezTo>
                <a:cubicBezTo>
                  <a:pt x="451" y="1331"/>
                  <a:pt x="458" y="1334"/>
                  <a:pt x="463" y="1340"/>
                </a:cubicBezTo>
                <a:cubicBezTo>
                  <a:pt x="468" y="1340"/>
                  <a:pt x="476" y="1345"/>
                  <a:pt x="481" y="1351"/>
                </a:cubicBezTo>
                <a:cubicBezTo>
                  <a:pt x="483" y="1352"/>
                  <a:pt x="483" y="1351"/>
                  <a:pt x="482" y="1350"/>
                </a:cubicBezTo>
                <a:cubicBezTo>
                  <a:pt x="485" y="1352"/>
                  <a:pt x="488" y="1353"/>
                  <a:pt x="490" y="1355"/>
                </a:cubicBezTo>
                <a:cubicBezTo>
                  <a:pt x="495" y="1358"/>
                  <a:pt x="495" y="1358"/>
                  <a:pt x="495" y="1358"/>
                </a:cubicBezTo>
                <a:cubicBezTo>
                  <a:pt x="496" y="1359"/>
                  <a:pt x="498" y="1360"/>
                  <a:pt x="499" y="1360"/>
                </a:cubicBezTo>
                <a:cubicBezTo>
                  <a:pt x="506" y="1364"/>
                  <a:pt x="512" y="1367"/>
                  <a:pt x="518" y="1371"/>
                </a:cubicBezTo>
                <a:cubicBezTo>
                  <a:pt x="519" y="1371"/>
                  <a:pt x="518" y="1369"/>
                  <a:pt x="520" y="1370"/>
                </a:cubicBezTo>
                <a:cubicBezTo>
                  <a:pt x="524" y="1372"/>
                  <a:pt x="529" y="1374"/>
                  <a:pt x="534" y="1377"/>
                </a:cubicBezTo>
                <a:cubicBezTo>
                  <a:pt x="539" y="1379"/>
                  <a:pt x="545" y="1381"/>
                  <a:pt x="550" y="1384"/>
                </a:cubicBezTo>
                <a:cubicBezTo>
                  <a:pt x="555" y="1386"/>
                  <a:pt x="560" y="1388"/>
                  <a:pt x="564" y="1390"/>
                </a:cubicBezTo>
                <a:cubicBezTo>
                  <a:pt x="569" y="1392"/>
                  <a:pt x="573" y="1394"/>
                  <a:pt x="576" y="1396"/>
                </a:cubicBezTo>
                <a:cubicBezTo>
                  <a:pt x="577" y="1396"/>
                  <a:pt x="576" y="1395"/>
                  <a:pt x="576" y="1395"/>
                </a:cubicBezTo>
                <a:cubicBezTo>
                  <a:pt x="586" y="1399"/>
                  <a:pt x="596" y="1402"/>
                  <a:pt x="607" y="1406"/>
                </a:cubicBezTo>
                <a:cubicBezTo>
                  <a:pt x="617" y="1410"/>
                  <a:pt x="628" y="1413"/>
                  <a:pt x="638" y="1417"/>
                </a:cubicBezTo>
                <a:cubicBezTo>
                  <a:pt x="642" y="1417"/>
                  <a:pt x="646" y="1419"/>
                  <a:pt x="651" y="1420"/>
                </a:cubicBezTo>
                <a:cubicBezTo>
                  <a:pt x="656" y="1421"/>
                  <a:pt x="661" y="1422"/>
                  <a:pt x="667" y="1423"/>
                </a:cubicBezTo>
                <a:cubicBezTo>
                  <a:pt x="672" y="1424"/>
                  <a:pt x="677" y="1426"/>
                  <a:pt x="683" y="1427"/>
                </a:cubicBezTo>
                <a:cubicBezTo>
                  <a:pt x="688" y="1428"/>
                  <a:pt x="693" y="1429"/>
                  <a:pt x="698" y="1430"/>
                </a:cubicBezTo>
                <a:cubicBezTo>
                  <a:pt x="703" y="1430"/>
                  <a:pt x="698" y="1428"/>
                  <a:pt x="703" y="1428"/>
                </a:cubicBezTo>
                <a:cubicBezTo>
                  <a:pt x="704" y="1428"/>
                  <a:pt x="706" y="1428"/>
                  <a:pt x="707" y="1429"/>
                </a:cubicBezTo>
                <a:cubicBezTo>
                  <a:pt x="705" y="1431"/>
                  <a:pt x="708" y="1432"/>
                  <a:pt x="713" y="1433"/>
                </a:cubicBezTo>
                <a:cubicBezTo>
                  <a:pt x="719" y="1434"/>
                  <a:pt x="725" y="1434"/>
                  <a:pt x="729" y="1435"/>
                </a:cubicBezTo>
                <a:cubicBezTo>
                  <a:pt x="731" y="1433"/>
                  <a:pt x="723" y="1434"/>
                  <a:pt x="722" y="1433"/>
                </a:cubicBezTo>
                <a:cubicBezTo>
                  <a:pt x="720" y="1431"/>
                  <a:pt x="727" y="1432"/>
                  <a:pt x="729" y="1432"/>
                </a:cubicBezTo>
                <a:cubicBezTo>
                  <a:pt x="733" y="1435"/>
                  <a:pt x="739" y="1436"/>
                  <a:pt x="746" y="1437"/>
                </a:cubicBezTo>
                <a:cubicBezTo>
                  <a:pt x="752" y="1438"/>
                  <a:pt x="759" y="1438"/>
                  <a:pt x="765" y="1439"/>
                </a:cubicBezTo>
                <a:cubicBezTo>
                  <a:pt x="770" y="1439"/>
                  <a:pt x="765" y="1437"/>
                  <a:pt x="770" y="1437"/>
                </a:cubicBezTo>
                <a:cubicBezTo>
                  <a:pt x="771" y="1437"/>
                  <a:pt x="773" y="1438"/>
                  <a:pt x="774" y="1437"/>
                </a:cubicBezTo>
                <a:cubicBezTo>
                  <a:pt x="776" y="1438"/>
                  <a:pt x="772" y="1438"/>
                  <a:pt x="770" y="1439"/>
                </a:cubicBezTo>
                <a:cubicBezTo>
                  <a:pt x="774" y="1440"/>
                  <a:pt x="778" y="1441"/>
                  <a:pt x="782" y="1439"/>
                </a:cubicBezTo>
                <a:cubicBezTo>
                  <a:pt x="782" y="1438"/>
                  <a:pt x="778" y="1437"/>
                  <a:pt x="782" y="1437"/>
                </a:cubicBezTo>
                <a:cubicBezTo>
                  <a:pt x="780" y="1436"/>
                  <a:pt x="777" y="1437"/>
                  <a:pt x="775" y="1436"/>
                </a:cubicBezTo>
                <a:cubicBezTo>
                  <a:pt x="777" y="1435"/>
                  <a:pt x="779" y="1435"/>
                  <a:pt x="781" y="1435"/>
                </a:cubicBezTo>
                <a:cubicBezTo>
                  <a:pt x="783" y="1435"/>
                  <a:pt x="785" y="1435"/>
                  <a:pt x="787" y="1434"/>
                </a:cubicBezTo>
                <a:cubicBezTo>
                  <a:pt x="791" y="1437"/>
                  <a:pt x="795" y="1436"/>
                  <a:pt x="799" y="1436"/>
                </a:cubicBezTo>
                <a:cubicBezTo>
                  <a:pt x="800" y="1438"/>
                  <a:pt x="791" y="1436"/>
                  <a:pt x="788" y="1437"/>
                </a:cubicBezTo>
                <a:cubicBezTo>
                  <a:pt x="796" y="1440"/>
                  <a:pt x="785" y="1438"/>
                  <a:pt x="782" y="1439"/>
                </a:cubicBezTo>
                <a:cubicBezTo>
                  <a:pt x="793" y="1442"/>
                  <a:pt x="792" y="1439"/>
                  <a:pt x="804" y="1441"/>
                </a:cubicBezTo>
                <a:cubicBezTo>
                  <a:pt x="806" y="1441"/>
                  <a:pt x="800" y="1440"/>
                  <a:pt x="801" y="1439"/>
                </a:cubicBezTo>
                <a:cubicBezTo>
                  <a:pt x="803" y="1438"/>
                  <a:pt x="804" y="1439"/>
                  <a:pt x="805" y="1439"/>
                </a:cubicBezTo>
                <a:cubicBezTo>
                  <a:pt x="807" y="1438"/>
                  <a:pt x="806" y="1438"/>
                  <a:pt x="803" y="1438"/>
                </a:cubicBezTo>
                <a:cubicBezTo>
                  <a:pt x="809" y="1436"/>
                  <a:pt x="815" y="1436"/>
                  <a:pt x="822" y="1434"/>
                </a:cubicBezTo>
                <a:cubicBezTo>
                  <a:pt x="825" y="1434"/>
                  <a:pt x="828" y="1434"/>
                  <a:pt x="826" y="1436"/>
                </a:cubicBezTo>
                <a:cubicBezTo>
                  <a:pt x="832" y="1436"/>
                  <a:pt x="837" y="1432"/>
                  <a:pt x="843" y="1433"/>
                </a:cubicBezTo>
                <a:cubicBezTo>
                  <a:pt x="844" y="1434"/>
                  <a:pt x="843" y="1434"/>
                  <a:pt x="841" y="1435"/>
                </a:cubicBezTo>
                <a:cubicBezTo>
                  <a:pt x="840" y="1435"/>
                  <a:pt x="838" y="1436"/>
                  <a:pt x="837" y="1436"/>
                </a:cubicBezTo>
                <a:cubicBezTo>
                  <a:pt x="841" y="1437"/>
                  <a:pt x="845" y="1435"/>
                  <a:pt x="844" y="1434"/>
                </a:cubicBezTo>
                <a:cubicBezTo>
                  <a:pt x="847" y="1432"/>
                  <a:pt x="851" y="1435"/>
                  <a:pt x="855" y="1433"/>
                </a:cubicBezTo>
                <a:cubicBezTo>
                  <a:pt x="856" y="1434"/>
                  <a:pt x="852" y="1435"/>
                  <a:pt x="857" y="1436"/>
                </a:cubicBezTo>
                <a:cubicBezTo>
                  <a:pt x="860" y="1434"/>
                  <a:pt x="866" y="1432"/>
                  <a:pt x="871" y="1432"/>
                </a:cubicBezTo>
                <a:cubicBezTo>
                  <a:pt x="877" y="1431"/>
                  <a:pt x="882" y="1431"/>
                  <a:pt x="882" y="1433"/>
                </a:cubicBezTo>
                <a:cubicBezTo>
                  <a:pt x="887" y="1432"/>
                  <a:pt x="892" y="1432"/>
                  <a:pt x="898" y="1429"/>
                </a:cubicBezTo>
                <a:cubicBezTo>
                  <a:pt x="904" y="1432"/>
                  <a:pt x="914" y="1426"/>
                  <a:pt x="917" y="1429"/>
                </a:cubicBezTo>
                <a:cubicBezTo>
                  <a:pt x="920" y="1426"/>
                  <a:pt x="926" y="1425"/>
                  <a:pt x="932" y="1425"/>
                </a:cubicBezTo>
                <a:cubicBezTo>
                  <a:pt x="935" y="1425"/>
                  <a:pt x="938" y="1425"/>
                  <a:pt x="941" y="1424"/>
                </a:cubicBezTo>
                <a:cubicBezTo>
                  <a:pt x="944" y="1423"/>
                  <a:pt x="947" y="1423"/>
                  <a:pt x="950" y="1421"/>
                </a:cubicBezTo>
                <a:cubicBezTo>
                  <a:pt x="955" y="1420"/>
                  <a:pt x="960" y="1419"/>
                  <a:pt x="965" y="1418"/>
                </a:cubicBezTo>
                <a:cubicBezTo>
                  <a:pt x="970" y="1417"/>
                  <a:pt x="975" y="1415"/>
                  <a:pt x="980" y="1415"/>
                </a:cubicBezTo>
                <a:cubicBezTo>
                  <a:pt x="983" y="1415"/>
                  <a:pt x="974" y="1417"/>
                  <a:pt x="980" y="1416"/>
                </a:cubicBezTo>
                <a:cubicBezTo>
                  <a:pt x="996" y="1408"/>
                  <a:pt x="1012" y="1408"/>
                  <a:pt x="1028" y="1401"/>
                </a:cubicBezTo>
                <a:cubicBezTo>
                  <a:pt x="1025" y="1401"/>
                  <a:pt x="1024" y="1402"/>
                  <a:pt x="1021" y="1402"/>
                </a:cubicBezTo>
                <a:cubicBezTo>
                  <a:pt x="1020" y="1401"/>
                  <a:pt x="1023" y="1400"/>
                  <a:pt x="1021" y="1400"/>
                </a:cubicBezTo>
                <a:cubicBezTo>
                  <a:pt x="1023" y="1399"/>
                  <a:pt x="1025" y="1399"/>
                  <a:pt x="1026" y="1399"/>
                </a:cubicBezTo>
                <a:cubicBezTo>
                  <a:pt x="1032" y="1398"/>
                  <a:pt x="1032" y="1398"/>
                  <a:pt x="1032" y="1398"/>
                </a:cubicBezTo>
                <a:cubicBezTo>
                  <a:pt x="1035" y="1397"/>
                  <a:pt x="1039" y="1396"/>
                  <a:pt x="1043" y="1395"/>
                </a:cubicBezTo>
                <a:cubicBezTo>
                  <a:pt x="1044" y="1393"/>
                  <a:pt x="1040" y="1395"/>
                  <a:pt x="1039" y="1395"/>
                </a:cubicBezTo>
                <a:cubicBezTo>
                  <a:pt x="1036" y="1394"/>
                  <a:pt x="1044" y="1393"/>
                  <a:pt x="1045" y="1390"/>
                </a:cubicBezTo>
                <a:cubicBezTo>
                  <a:pt x="1046" y="1391"/>
                  <a:pt x="1047" y="1391"/>
                  <a:pt x="1050" y="1390"/>
                </a:cubicBezTo>
                <a:cubicBezTo>
                  <a:pt x="1052" y="1389"/>
                  <a:pt x="1053" y="1387"/>
                  <a:pt x="1055" y="1386"/>
                </a:cubicBezTo>
                <a:cubicBezTo>
                  <a:pt x="1057" y="1385"/>
                  <a:pt x="1060" y="1385"/>
                  <a:pt x="1062" y="1384"/>
                </a:cubicBezTo>
                <a:cubicBezTo>
                  <a:pt x="1068" y="1382"/>
                  <a:pt x="1073" y="1381"/>
                  <a:pt x="1077" y="1377"/>
                </a:cubicBezTo>
                <a:cubicBezTo>
                  <a:pt x="1082" y="1376"/>
                  <a:pt x="1082" y="1377"/>
                  <a:pt x="1078" y="1380"/>
                </a:cubicBezTo>
                <a:cubicBezTo>
                  <a:pt x="1082" y="1380"/>
                  <a:pt x="1084" y="1378"/>
                  <a:pt x="1088" y="1377"/>
                </a:cubicBezTo>
                <a:cubicBezTo>
                  <a:pt x="1089" y="1376"/>
                  <a:pt x="1085" y="1377"/>
                  <a:pt x="1084" y="1377"/>
                </a:cubicBezTo>
                <a:cubicBezTo>
                  <a:pt x="1086" y="1373"/>
                  <a:pt x="1089" y="1372"/>
                  <a:pt x="1092" y="1371"/>
                </a:cubicBezTo>
                <a:cubicBezTo>
                  <a:pt x="1094" y="1371"/>
                  <a:pt x="1093" y="1372"/>
                  <a:pt x="1091" y="1374"/>
                </a:cubicBezTo>
                <a:cubicBezTo>
                  <a:pt x="1098" y="1369"/>
                  <a:pt x="1106" y="1366"/>
                  <a:pt x="1114" y="1362"/>
                </a:cubicBezTo>
                <a:cubicBezTo>
                  <a:pt x="1115" y="1362"/>
                  <a:pt x="1112" y="1365"/>
                  <a:pt x="1117" y="1363"/>
                </a:cubicBezTo>
                <a:cubicBezTo>
                  <a:pt x="1119" y="1357"/>
                  <a:pt x="1144" y="1347"/>
                  <a:pt x="1150" y="1340"/>
                </a:cubicBezTo>
                <a:cubicBezTo>
                  <a:pt x="1153" y="1341"/>
                  <a:pt x="1162" y="1335"/>
                  <a:pt x="1156" y="1341"/>
                </a:cubicBezTo>
                <a:cubicBezTo>
                  <a:pt x="1161" y="1338"/>
                  <a:pt x="1160" y="1337"/>
                  <a:pt x="1160" y="1335"/>
                </a:cubicBezTo>
                <a:cubicBezTo>
                  <a:pt x="1162" y="1334"/>
                  <a:pt x="1164" y="1334"/>
                  <a:pt x="1166" y="1334"/>
                </a:cubicBezTo>
                <a:cubicBezTo>
                  <a:pt x="1167" y="1333"/>
                  <a:pt x="1168" y="1333"/>
                  <a:pt x="1169" y="1333"/>
                </a:cubicBezTo>
                <a:cubicBezTo>
                  <a:pt x="1170" y="1332"/>
                  <a:pt x="1171" y="1331"/>
                  <a:pt x="1173" y="1330"/>
                </a:cubicBezTo>
                <a:cubicBezTo>
                  <a:pt x="1170" y="1330"/>
                  <a:pt x="1169" y="1333"/>
                  <a:pt x="1166" y="1333"/>
                </a:cubicBezTo>
                <a:cubicBezTo>
                  <a:pt x="1167" y="1332"/>
                  <a:pt x="1167" y="1331"/>
                  <a:pt x="1167" y="1331"/>
                </a:cubicBezTo>
                <a:cubicBezTo>
                  <a:pt x="1172" y="1328"/>
                  <a:pt x="1177" y="1325"/>
                  <a:pt x="1182" y="1322"/>
                </a:cubicBezTo>
                <a:cubicBezTo>
                  <a:pt x="1185" y="1320"/>
                  <a:pt x="1188" y="1318"/>
                  <a:pt x="1190" y="1316"/>
                </a:cubicBezTo>
                <a:cubicBezTo>
                  <a:pt x="1191" y="1315"/>
                  <a:pt x="1192" y="1314"/>
                  <a:pt x="1194" y="1313"/>
                </a:cubicBezTo>
                <a:cubicBezTo>
                  <a:pt x="1195" y="1312"/>
                  <a:pt x="1196" y="1311"/>
                  <a:pt x="1197" y="1309"/>
                </a:cubicBezTo>
                <a:cubicBezTo>
                  <a:pt x="1198" y="1312"/>
                  <a:pt x="1198" y="1311"/>
                  <a:pt x="1203" y="1310"/>
                </a:cubicBezTo>
                <a:cubicBezTo>
                  <a:pt x="1205" y="1307"/>
                  <a:pt x="1201" y="1309"/>
                  <a:pt x="1198" y="1309"/>
                </a:cubicBezTo>
                <a:cubicBezTo>
                  <a:pt x="1202" y="1302"/>
                  <a:pt x="1210" y="1303"/>
                  <a:pt x="1213" y="1296"/>
                </a:cubicBezTo>
                <a:cubicBezTo>
                  <a:pt x="1220" y="1293"/>
                  <a:pt x="1213" y="1301"/>
                  <a:pt x="1217" y="1299"/>
                </a:cubicBezTo>
                <a:cubicBezTo>
                  <a:pt x="1220" y="1295"/>
                  <a:pt x="1217" y="1295"/>
                  <a:pt x="1217" y="1293"/>
                </a:cubicBezTo>
                <a:cubicBezTo>
                  <a:pt x="1220" y="1289"/>
                  <a:pt x="1222" y="1291"/>
                  <a:pt x="1224" y="1289"/>
                </a:cubicBezTo>
                <a:cubicBezTo>
                  <a:pt x="1225" y="1289"/>
                  <a:pt x="1223" y="1292"/>
                  <a:pt x="1222" y="1293"/>
                </a:cubicBezTo>
                <a:cubicBezTo>
                  <a:pt x="1226" y="1291"/>
                  <a:pt x="1230" y="1285"/>
                  <a:pt x="1227" y="1286"/>
                </a:cubicBezTo>
                <a:cubicBezTo>
                  <a:pt x="1236" y="1282"/>
                  <a:pt x="1234" y="1281"/>
                  <a:pt x="1241" y="1279"/>
                </a:cubicBezTo>
                <a:cubicBezTo>
                  <a:pt x="1246" y="1272"/>
                  <a:pt x="1247" y="1272"/>
                  <a:pt x="1254" y="1267"/>
                </a:cubicBezTo>
                <a:cubicBezTo>
                  <a:pt x="1254" y="1266"/>
                  <a:pt x="1250" y="1268"/>
                  <a:pt x="1254" y="1263"/>
                </a:cubicBezTo>
                <a:cubicBezTo>
                  <a:pt x="1248" y="1265"/>
                  <a:pt x="1248" y="1265"/>
                  <a:pt x="1248" y="1265"/>
                </a:cubicBezTo>
                <a:cubicBezTo>
                  <a:pt x="1245" y="1268"/>
                  <a:pt x="1248" y="1269"/>
                  <a:pt x="1243" y="1270"/>
                </a:cubicBezTo>
                <a:cubicBezTo>
                  <a:pt x="1241" y="1273"/>
                  <a:pt x="1242" y="1272"/>
                  <a:pt x="1243" y="1272"/>
                </a:cubicBezTo>
                <a:cubicBezTo>
                  <a:pt x="1237" y="1277"/>
                  <a:pt x="1220" y="1293"/>
                  <a:pt x="1221" y="1287"/>
                </a:cubicBezTo>
                <a:cubicBezTo>
                  <a:pt x="1218" y="1287"/>
                  <a:pt x="1218" y="1291"/>
                  <a:pt x="1216" y="1293"/>
                </a:cubicBezTo>
                <a:cubicBezTo>
                  <a:pt x="1212" y="1294"/>
                  <a:pt x="1214" y="1291"/>
                  <a:pt x="1217" y="1287"/>
                </a:cubicBezTo>
                <a:cubicBezTo>
                  <a:pt x="1215" y="1289"/>
                  <a:pt x="1205" y="1296"/>
                  <a:pt x="1210" y="1295"/>
                </a:cubicBezTo>
                <a:cubicBezTo>
                  <a:pt x="1206" y="1299"/>
                  <a:pt x="1201" y="1300"/>
                  <a:pt x="1198" y="1306"/>
                </a:cubicBezTo>
                <a:cubicBezTo>
                  <a:pt x="1195" y="1306"/>
                  <a:pt x="1201" y="1301"/>
                  <a:pt x="1199" y="1301"/>
                </a:cubicBezTo>
                <a:cubicBezTo>
                  <a:pt x="1197" y="1301"/>
                  <a:pt x="1194" y="1304"/>
                  <a:pt x="1191" y="1306"/>
                </a:cubicBezTo>
                <a:cubicBezTo>
                  <a:pt x="1189" y="1309"/>
                  <a:pt x="1187" y="1310"/>
                  <a:pt x="1187" y="1307"/>
                </a:cubicBezTo>
                <a:cubicBezTo>
                  <a:pt x="1184" y="1308"/>
                  <a:pt x="1184" y="1311"/>
                  <a:pt x="1186" y="1310"/>
                </a:cubicBezTo>
                <a:cubicBezTo>
                  <a:pt x="1182" y="1313"/>
                  <a:pt x="1179" y="1315"/>
                  <a:pt x="1174" y="1317"/>
                </a:cubicBezTo>
                <a:cubicBezTo>
                  <a:pt x="1174" y="1318"/>
                  <a:pt x="1175" y="1318"/>
                  <a:pt x="1174" y="1319"/>
                </a:cubicBezTo>
                <a:cubicBezTo>
                  <a:pt x="1172" y="1321"/>
                  <a:pt x="1169" y="1322"/>
                  <a:pt x="1167" y="1324"/>
                </a:cubicBezTo>
                <a:cubicBezTo>
                  <a:pt x="1167" y="1324"/>
                  <a:pt x="1167" y="1323"/>
                  <a:pt x="1167" y="1322"/>
                </a:cubicBezTo>
                <a:cubicBezTo>
                  <a:pt x="1163" y="1326"/>
                  <a:pt x="1159" y="1329"/>
                  <a:pt x="1154" y="1332"/>
                </a:cubicBezTo>
                <a:cubicBezTo>
                  <a:pt x="1150" y="1335"/>
                  <a:pt x="1145" y="1337"/>
                  <a:pt x="1141" y="1340"/>
                </a:cubicBezTo>
                <a:cubicBezTo>
                  <a:pt x="1138" y="1340"/>
                  <a:pt x="1144" y="1338"/>
                  <a:pt x="1144" y="1336"/>
                </a:cubicBezTo>
                <a:cubicBezTo>
                  <a:pt x="1140" y="1336"/>
                  <a:pt x="1138" y="1340"/>
                  <a:pt x="1134" y="1340"/>
                </a:cubicBezTo>
                <a:cubicBezTo>
                  <a:pt x="1138" y="1337"/>
                  <a:pt x="1142" y="1334"/>
                  <a:pt x="1147" y="1333"/>
                </a:cubicBezTo>
                <a:cubicBezTo>
                  <a:pt x="1148" y="1331"/>
                  <a:pt x="1152" y="1329"/>
                  <a:pt x="1156" y="1326"/>
                </a:cubicBezTo>
                <a:cubicBezTo>
                  <a:pt x="1158" y="1325"/>
                  <a:pt x="1160" y="1324"/>
                  <a:pt x="1162" y="1323"/>
                </a:cubicBezTo>
                <a:cubicBezTo>
                  <a:pt x="1164" y="1322"/>
                  <a:pt x="1166" y="1320"/>
                  <a:pt x="1167" y="1319"/>
                </a:cubicBezTo>
                <a:cubicBezTo>
                  <a:pt x="1165" y="1320"/>
                  <a:pt x="1164" y="1321"/>
                  <a:pt x="1162" y="1322"/>
                </a:cubicBezTo>
                <a:cubicBezTo>
                  <a:pt x="1160" y="1323"/>
                  <a:pt x="1159" y="1324"/>
                  <a:pt x="1157" y="1325"/>
                </a:cubicBezTo>
                <a:cubicBezTo>
                  <a:pt x="1154" y="1327"/>
                  <a:pt x="1150" y="1329"/>
                  <a:pt x="1147" y="1331"/>
                </a:cubicBezTo>
                <a:cubicBezTo>
                  <a:pt x="1141" y="1334"/>
                  <a:pt x="1135" y="1338"/>
                  <a:pt x="1129" y="1341"/>
                </a:cubicBezTo>
                <a:cubicBezTo>
                  <a:pt x="1127" y="1344"/>
                  <a:pt x="1133" y="1340"/>
                  <a:pt x="1134" y="1340"/>
                </a:cubicBezTo>
                <a:cubicBezTo>
                  <a:pt x="1128" y="1346"/>
                  <a:pt x="1126" y="1341"/>
                  <a:pt x="1120" y="1347"/>
                </a:cubicBezTo>
                <a:cubicBezTo>
                  <a:pt x="1122" y="1346"/>
                  <a:pt x="1124" y="1345"/>
                  <a:pt x="1126" y="1344"/>
                </a:cubicBezTo>
                <a:cubicBezTo>
                  <a:pt x="1124" y="1348"/>
                  <a:pt x="1121" y="1347"/>
                  <a:pt x="1119" y="1350"/>
                </a:cubicBezTo>
                <a:cubicBezTo>
                  <a:pt x="1115" y="1351"/>
                  <a:pt x="1117" y="1349"/>
                  <a:pt x="1119" y="1348"/>
                </a:cubicBezTo>
                <a:cubicBezTo>
                  <a:pt x="1117" y="1349"/>
                  <a:pt x="1115" y="1350"/>
                  <a:pt x="1113" y="1350"/>
                </a:cubicBezTo>
                <a:cubicBezTo>
                  <a:pt x="1113" y="1354"/>
                  <a:pt x="1093" y="1362"/>
                  <a:pt x="1084" y="1366"/>
                </a:cubicBezTo>
                <a:cubicBezTo>
                  <a:pt x="1081" y="1365"/>
                  <a:pt x="1089" y="1364"/>
                  <a:pt x="1090" y="1362"/>
                </a:cubicBezTo>
                <a:cubicBezTo>
                  <a:pt x="1087" y="1364"/>
                  <a:pt x="1083" y="1366"/>
                  <a:pt x="1079" y="1368"/>
                </a:cubicBezTo>
                <a:cubicBezTo>
                  <a:pt x="1075" y="1369"/>
                  <a:pt x="1072" y="1371"/>
                  <a:pt x="1068" y="1373"/>
                </a:cubicBezTo>
                <a:cubicBezTo>
                  <a:pt x="1060" y="1376"/>
                  <a:pt x="1052" y="1379"/>
                  <a:pt x="1044" y="1382"/>
                </a:cubicBezTo>
                <a:cubicBezTo>
                  <a:pt x="1043" y="1381"/>
                  <a:pt x="1046" y="1379"/>
                  <a:pt x="1047" y="1378"/>
                </a:cubicBezTo>
                <a:cubicBezTo>
                  <a:pt x="1042" y="1378"/>
                  <a:pt x="1039" y="1382"/>
                  <a:pt x="1040" y="1383"/>
                </a:cubicBezTo>
                <a:cubicBezTo>
                  <a:pt x="1033" y="1386"/>
                  <a:pt x="1039" y="1381"/>
                  <a:pt x="1032" y="1383"/>
                </a:cubicBezTo>
                <a:cubicBezTo>
                  <a:pt x="1026" y="1386"/>
                  <a:pt x="1037" y="1383"/>
                  <a:pt x="1034" y="1385"/>
                </a:cubicBezTo>
                <a:cubicBezTo>
                  <a:pt x="1032" y="1386"/>
                  <a:pt x="1029" y="1387"/>
                  <a:pt x="1027" y="1388"/>
                </a:cubicBezTo>
                <a:cubicBezTo>
                  <a:pt x="1025" y="1389"/>
                  <a:pt x="1022" y="1390"/>
                  <a:pt x="1020" y="1391"/>
                </a:cubicBezTo>
                <a:cubicBezTo>
                  <a:pt x="1015" y="1393"/>
                  <a:pt x="1010" y="1395"/>
                  <a:pt x="1005" y="1395"/>
                </a:cubicBezTo>
                <a:cubicBezTo>
                  <a:pt x="1002" y="1399"/>
                  <a:pt x="998" y="1399"/>
                  <a:pt x="992" y="1402"/>
                </a:cubicBezTo>
                <a:cubicBezTo>
                  <a:pt x="987" y="1402"/>
                  <a:pt x="990" y="1400"/>
                  <a:pt x="986" y="1400"/>
                </a:cubicBezTo>
                <a:cubicBezTo>
                  <a:pt x="979" y="1404"/>
                  <a:pt x="972" y="1406"/>
                  <a:pt x="964" y="1408"/>
                </a:cubicBezTo>
                <a:cubicBezTo>
                  <a:pt x="962" y="1407"/>
                  <a:pt x="970" y="1405"/>
                  <a:pt x="972" y="1404"/>
                </a:cubicBezTo>
                <a:cubicBezTo>
                  <a:pt x="970" y="1404"/>
                  <a:pt x="966" y="1405"/>
                  <a:pt x="963" y="1406"/>
                </a:cubicBezTo>
                <a:cubicBezTo>
                  <a:pt x="959" y="1407"/>
                  <a:pt x="956" y="1409"/>
                  <a:pt x="952" y="1411"/>
                </a:cubicBezTo>
                <a:cubicBezTo>
                  <a:pt x="948" y="1411"/>
                  <a:pt x="953" y="1408"/>
                  <a:pt x="949" y="1409"/>
                </a:cubicBezTo>
                <a:cubicBezTo>
                  <a:pt x="952" y="1406"/>
                  <a:pt x="957" y="1406"/>
                  <a:pt x="957" y="1405"/>
                </a:cubicBezTo>
                <a:cubicBezTo>
                  <a:pt x="949" y="1406"/>
                  <a:pt x="943" y="1408"/>
                  <a:pt x="937" y="1410"/>
                </a:cubicBezTo>
                <a:cubicBezTo>
                  <a:pt x="936" y="1410"/>
                  <a:pt x="934" y="1411"/>
                  <a:pt x="933" y="1411"/>
                </a:cubicBezTo>
                <a:cubicBezTo>
                  <a:pt x="931" y="1412"/>
                  <a:pt x="930" y="1412"/>
                  <a:pt x="928" y="1413"/>
                </a:cubicBezTo>
                <a:cubicBezTo>
                  <a:pt x="925" y="1414"/>
                  <a:pt x="922" y="1415"/>
                  <a:pt x="919" y="1416"/>
                </a:cubicBezTo>
                <a:cubicBezTo>
                  <a:pt x="912" y="1416"/>
                  <a:pt x="923" y="1413"/>
                  <a:pt x="918" y="1412"/>
                </a:cubicBezTo>
                <a:cubicBezTo>
                  <a:pt x="908" y="1414"/>
                  <a:pt x="908" y="1414"/>
                  <a:pt x="908" y="1414"/>
                </a:cubicBezTo>
                <a:cubicBezTo>
                  <a:pt x="905" y="1415"/>
                  <a:pt x="902" y="1415"/>
                  <a:pt x="899" y="1416"/>
                </a:cubicBezTo>
                <a:cubicBezTo>
                  <a:pt x="892" y="1416"/>
                  <a:pt x="886" y="1417"/>
                  <a:pt x="879" y="1416"/>
                </a:cubicBezTo>
                <a:cubicBezTo>
                  <a:pt x="876" y="1418"/>
                  <a:pt x="874" y="1418"/>
                  <a:pt x="871" y="1418"/>
                </a:cubicBezTo>
                <a:cubicBezTo>
                  <a:pt x="869" y="1418"/>
                  <a:pt x="867" y="1418"/>
                  <a:pt x="865" y="1418"/>
                </a:cubicBezTo>
                <a:cubicBezTo>
                  <a:pt x="863" y="1419"/>
                  <a:pt x="867" y="1419"/>
                  <a:pt x="863" y="1420"/>
                </a:cubicBezTo>
                <a:cubicBezTo>
                  <a:pt x="858" y="1419"/>
                  <a:pt x="850" y="1420"/>
                  <a:pt x="843" y="1421"/>
                </a:cubicBezTo>
                <a:cubicBezTo>
                  <a:pt x="840" y="1422"/>
                  <a:pt x="837" y="1422"/>
                  <a:pt x="835" y="1422"/>
                </a:cubicBezTo>
                <a:cubicBezTo>
                  <a:pt x="832" y="1422"/>
                  <a:pt x="831" y="1421"/>
                  <a:pt x="830" y="1420"/>
                </a:cubicBezTo>
                <a:cubicBezTo>
                  <a:pt x="827" y="1420"/>
                  <a:pt x="822" y="1420"/>
                  <a:pt x="818" y="1420"/>
                </a:cubicBezTo>
                <a:cubicBezTo>
                  <a:pt x="814" y="1420"/>
                  <a:pt x="810" y="1421"/>
                  <a:pt x="805" y="1420"/>
                </a:cubicBezTo>
                <a:cubicBezTo>
                  <a:pt x="797" y="1420"/>
                  <a:pt x="789" y="1419"/>
                  <a:pt x="783" y="1421"/>
                </a:cubicBezTo>
                <a:cubicBezTo>
                  <a:pt x="782" y="1420"/>
                  <a:pt x="780" y="1420"/>
                  <a:pt x="778" y="1419"/>
                </a:cubicBezTo>
                <a:cubicBezTo>
                  <a:pt x="776" y="1419"/>
                  <a:pt x="774" y="1419"/>
                  <a:pt x="772" y="1419"/>
                </a:cubicBezTo>
                <a:cubicBezTo>
                  <a:pt x="768" y="1419"/>
                  <a:pt x="765" y="1418"/>
                  <a:pt x="761" y="1416"/>
                </a:cubicBezTo>
                <a:cubicBezTo>
                  <a:pt x="756" y="1418"/>
                  <a:pt x="751" y="1416"/>
                  <a:pt x="745" y="1418"/>
                </a:cubicBezTo>
                <a:cubicBezTo>
                  <a:pt x="741" y="1417"/>
                  <a:pt x="744" y="1416"/>
                  <a:pt x="741" y="1415"/>
                </a:cubicBezTo>
                <a:cubicBezTo>
                  <a:pt x="734" y="1414"/>
                  <a:pt x="727" y="1413"/>
                  <a:pt x="720" y="1412"/>
                </a:cubicBezTo>
                <a:cubicBezTo>
                  <a:pt x="717" y="1412"/>
                  <a:pt x="713" y="1412"/>
                  <a:pt x="710" y="1411"/>
                </a:cubicBezTo>
                <a:cubicBezTo>
                  <a:pt x="700" y="1409"/>
                  <a:pt x="700" y="1409"/>
                  <a:pt x="700" y="1409"/>
                </a:cubicBezTo>
                <a:cubicBezTo>
                  <a:pt x="689" y="1407"/>
                  <a:pt x="689" y="1407"/>
                  <a:pt x="689" y="1407"/>
                </a:cubicBezTo>
                <a:cubicBezTo>
                  <a:pt x="688" y="1407"/>
                  <a:pt x="686" y="1407"/>
                  <a:pt x="684" y="1406"/>
                </a:cubicBezTo>
                <a:cubicBezTo>
                  <a:pt x="679" y="1405"/>
                  <a:pt x="679" y="1405"/>
                  <a:pt x="679" y="1405"/>
                </a:cubicBezTo>
                <a:cubicBezTo>
                  <a:pt x="672" y="1403"/>
                  <a:pt x="666" y="1401"/>
                  <a:pt x="659" y="1399"/>
                </a:cubicBezTo>
                <a:cubicBezTo>
                  <a:pt x="658" y="1400"/>
                  <a:pt x="655" y="1400"/>
                  <a:pt x="660" y="1401"/>
                </a:cubicBezTo>
                <a:cubicBezTo>
                  <a:pt x="654" y="1400"/>
                  <a:pt x="649" y="1398"/>
                  <a:pt x="643" y="1396"/>
                </a:cubicBezTo>
                <a:cubicBezTo>
                  <a:pt x="638" y="1394"/>
                  <a:pt x="632" y="1392"/>
                  <a:pt x="627" y="1391"/>
                </a:cubicBezTo>
                <a:cubicBezTo>
                  <a:pt x="623" y="1389"/>
                  <a:pt x="623" y="1389"/>
                  <a:pt x="623" y="1389"/>
                </a:cubicBezTo>
                <a:cubicBezTo>
                  <a:pt x="619" y="1388"/>
                  <a:pt x="619" y="1388"/>
                  <a:pt x="619" y="1388"/>
                </a:cubicBezTo>
                <a:cubicBezTo>
                  <a:pt x="616" y="1387"/>
                  <a:pt x="613" y="1386"/>
                  <a:pt x="611" y="1385"/>
                </a:cubicBezTo>
                <a:cubicBezTo>
                  <a:pt x="605" y="1384"/>
                  <a:pt x="599" y="1382"/>
                  <a:pt x="594" y="1381"/>
                </a:cubicBezTo>
                <a:cubicBezTo>
                  <a:pt x="588" y="1380"/>
                  <a:pt x="584" y="1375"/>
                  <a:pt x="579" y="1373"/>
                </a:cubicBezTo>
                <a:cubicBezTo>
                  <a:pt x="578" y="1373"/>
                  <a:pt x="580" y="1375"/>
                  <a:pt x="578" y="1374"/>
                </a:cubicBezTo>
                <a:cubicBezTo>
                  <a:pt x="575" y="1373"/>
                  <a:pt x="572" y="1371"/>
                  <a:pt x="568" y="1369"/>
                </a:cubicBezTo>
                <a:cubicBezTo>
                  <a:pt x="566" y="1368"/>
                  <a:pt x="563" y="1368"/>
                  <a:pt x="561" y="1367"/>
                </a:cubicBezTo>
                <a:cubicBezTo>
                  <a:pt x="559" y="1366"/>
                  <a:pt x="557" y="1365"/>
                  <a:pt x="554" y="1364"/>
                </a:cubicBezTo>
                <a:cubicBezTo>
                  <a:pt x="552" y="1363"/>
                  <a:pt x="551" y="1361"/>
                  <a:pt x="549" y="1359"/>
                </a:cubicBezTo>
                <a:cubicBezTo>
                  <a:pt x="543" y="1357"/>
                  <a:pt x="537" y="1355"/>
                  <a:pt x="532" y="1353"/>
                </a:cubicBezTo>
                <a:cubicBezTo>
                  <a:pt x="526" y="1350"/>
                  <a:pt x="521" y="1347"/>
                  <a:pt x="516" y="1345"/>
                </a:cubicBezTo>
                <a:cubicBezTo>
                  <a:pt x="505" y="1339"/>
                  <a:pt x="495" y="1332"/>
                  <a:pt x="485" y="1326"/>
                </a:cubicBezTo>
                <a:cubicBezTo>
                  <a:pt x="484" y="1326"/>
                  <a:pt x="485" y="1326"/>
                  <a:pt x="483" y="1326"/>
                </a:cubicBezTo>
                <a:cubicBezTo>
                  <a:pt x="449" y="1303"/>
                  <a:pt x="414" y="1280"/>
                  <a:pt x="384" y="1251"/>
                </a:cubicBezTo>
                <a:cubicBezTo>
                  <a:pt x="383" y="1250"/>
                  <a:pt x="382" y="1250"/>
                  <a:pt x="381" y="1249"/>
                </a:cubicBezTo>
                <a:cubicBezTo>
                  <a:pt x="380" y="1248"/>
                  <a:pt x="379" y="1247"/>
                  <a:pt x="377" y="1246"/>
                </a:cubicBezTo>
                <a:cubicBezTo>
                  <a:pt x="374" y="1243"/>
                  <a:pt x="371" y="1240"/>
                  <a:pt x="367" y="1236"/>
                </a:cubicBezTo>
                <a:cubicBezTo>
                  <a:pt x="366" y="1234"/>
                  <a:pt x="364" y="1232"/>
                  <a:pt x="362" y="1231"/>
                </a:cubicBezTo>
                <a:cubicBezTo>
                  <a:pt x="361" y="1230"/>
                  <a:pt x="360" y="1229"/>
                  <a:pt x="359" y="1228"/>
                </a:cubicBezTo>
                <a:cubicBezTo>
                  <a:pt x="358" y="1227"/>
                  <a:pt x="357" y="1226"/>
                  <a:pt x="357" y="1225"/>
                </a:cubicBezTo>
                <a:cubicBezTo>
                  <a:pt x="353" y="1221"/>
                  <a:pt x="350" y="1217"/>
                  <a:pt x="347" y="1213"/>
                </a:cubicBezTo>
                <a:cubicBezTo>
                  <a:pt x="343" y="1210"/>
                  <a:pt x="340" y="1207"/>
                  <a:pt x="337" y="1204"/>
                </a:cubicBezTo>
                <a:cubicBezTo>
                  <a:pt x="334" y="1201"/>
                  <a:pt x="332" y="1198"/>
                  <a:pt x="331" y="1195"/>
                </a:cubicBezTo>
                <a:cubicBezTo>
                  <a:pt x="329" y="1194"/>
                  <a:pt x="328" y="1193"/>
                  <a:pt x="326" y="1192"/>
                </a:cubicBezTo>
                <a:cubicBezTo>
                  <a:pt x="326" y="1189"/>
                  <a:pt x="323" y="1187"/>
                  <a:pt x="320" y="1184"/>
                </a:cubicBezTo>
                <a:cubicBezTo>
                  <a:pt x="317" y="1180"/>
                  <a:pt x="314" y="1177"/>
                  <a:pt x="313" y="1173"/>
                </a:cubicBezTo>
                <a:cubicBezTo>
                  <a:pt x="309" y="1169"/>
                  <a:pt x="306" y="1165"/>
                  <a:pt x="302" y="1161"/>
                </a:cubicBezTo>
                <a:cubicBezTo>
                  <a:pt x="299" y="1156"/>
                  <a:pt x="295" y="1151"/>
                  <a:pt x="292" y="1146"/>
                </a:cubicBezTo>
                <a:cubicBezTo>
                  <a:pt x="284" y="1135"/>
                  <a:pt x="278" y="1124"/>
                  <a:pt x="271" y="1115"/>
                </a:cubicBezTo>
                <a:cubicBezTo>
                  <a:pt x="270" y="1113"/>
                  <a:pt x="270" y="1111"/>
                  <a:pt x="270" y="1110"/>
                </a:cubicBezTo>
                <a:cubicBezTo>
                  <a:pt x="265" y="1104"/>
                  <a:pt x="261" y="1097"/>
                  <a:pt x="258" y="1091"/>
                </a:cubicBezTo>
                <a:cubicBezTo>
                  <a:pt x="254" y="1084"/>
                  <a:pt x="250" y="1077"/>
                  <a:pt x="247" y="1071"/>
                </a:cubicBezTo>
                <a:cubicBezTo>
                  <a:pt x="240" y="1057"/>
                  <a:pt x="235" y="1043"/>
                  <a:pt x="227" y="1030"/>
                </a:cubicBezTo>
                <a:cubicBezTo>
                  <a:pt x="226" y="1023"/>
                  <a:pt x="223" y="1017"/>
                  <a:pt x="220" y="1011"/>
                </a:cubicBezTo>
                <a:cubicBezTo>
                  <a:pt x="219" y="1008"/>
                  <a:pt x="217" y="1005"/>
                  <a:pt x="216" y="1002"/>
                </a:cubicBezTo>
                <a:cubicBezTo>
                  <a:pt x="215" y="999"/>
                  <a:pt x="214" y="996"/>
                  <a:pt x="214" y="992"/>
                </a:cubicBezTo>
                <a:cubicBezTo>
                  <a:pt x="212" y="989"/>
                  <a:pt x="210" y="985"/>
                  <a:pt x="209" y="981"/>
                </a:cubicBezTo>
                <a:cubicBezTo>
                  <a:pt x="208" y="978"/>
                  <a:pt x="207" y="974"/>
                  <a:pt x="205" y="970"/>
                </a:cubicBezTo>
                <a:cubicBezTo>
                  <a:pt x="201" y="949"/>
                  <a:pt x="194" y="928"/>
                  <a:pt x="189" y="906"/>
                </a:cubicBezTo>
                <a:cubicBezTo>
                  <a:pt x="188" y="900"/>
                  <a:pt x="187" y="894"/>
                  <a:pt x="186" y="888"/>
                </a:cubicBezTo>
                <a:cubicBezTo>
                  <a:pt x="185" y="882"/>
                  <a:pt x="184" y="876"/>
                  <a:pt x="184" y="870"/>
                </a:cubicBezTo>
                <a:cubicBezTo>
                  <a:pt x="182" y="861"/>
                  <a:pt x="182" y="861"/>
                  <a:pt x="182" y="861"/>
                </a:cubicBezTo>
                <a:cubicBezTo>
                  <a:pt x="182" y="860"/>
                  <a:pt x="182" y="858"/>
                  <a:pt x="182" y="857"/>
                </a:cubicBezTo>
                <a:cubicBezTo>
                  <a:pt x="181" y="852"/>
                  <a:pt x="181" y="852"/>
                  <a:pt x="181" y="852"/>
                </a:cubicBezTo>
                <a:cubicBezTo>
                  <a:pt x="179" y="834"/>
                  <a:pt x="179" y="834"/>
                  <a:pt x="179" y="834"/>
                </a:cubicBezTo>
                <a:cubicBezTo>
                  <a:pt x="178" y="828"/>
                  <a:pt x="178" y="822"/>
                  <a:pt x="178" y="816"/>
                </a:cubicBezTo>
                <a:cubicBezTo>
                  <a:pt x="177" y="798"/>
                  <a:pt x="177" y="798"/>
                  <a:pt x="177" y="798"/>
                </a:cubicBezTo>
                <a:cubicBezTo>
                  <a:pt x="177" y="792"/>
                  <a:pt x="177" y="786"/>
                  <a:pt x="177" y="780"/>
                </a:cubicBezTo>
                <a:cubicBezTo>
                  <a:pt x="177" y="774"/>
                  <a:pt x="177" y="767"/>
                  <a:pt x="178" y="761"/>
                </a:cubicBezTo>
                <a:cubicBezTo>
                  <a:pt x="177" y="756"/>
                  <a:pt x="177" y="756"/>
                  <a:pt x="177" y="756"/>
                </a:cubicBezTo>
                <a:cubicBezTo>
                  <a:pt x="176" y="754"/>
                  <a:pt x="177" y="754"/>
                  <a:pt x="178" y="755"/>
                </a:cubicBezTo>
                <a:cubicBezTo>
                  <a:pt x="178" y="749"/>
                  <a:pt x="178" y="743"/>
                  <a:pt x="178" y="737"/>
                </a:cubicBezTo>
                <a:cubicBezTo>
                  <a:pt x="179" y="731"/>
                  <a:pt x="179" y="726"/>
                  <a:pt x="180" y="720"/>
                </a:cubicBezTo>
                <a:cubicBezTo>
                  <a:pt x="180" y="715"/>
                  <a:pt x="180" y="709"/>
                  <a:pt x="181" y="703"/>
                </a:cubicBezTo>
                <a:cubicBezTo>
                  <a:pt x="182" y="697"/>
                  <a:pt x="183" y="691"/>
                  <a:pt x="183" y="685"/>
                </a:cubicBezTo>
                <a:cubicBezTo>
                  <a:pt x="184" y="683"/>
                  <a:pt x="185" y="682"/>
                  <a:pt x="186" y="681"/>
                </a:cubicBezTo>
                <a:cubicBezTo>
                  <a:pt x="186" y="678"/>
                  <a:pt x="185" y="678"/>
                  <a:pt x="185" y="677"/>
                </a:cubicBezTo>
                <a:cubicBezTo>
                  <a:pt x="184" y="676"/>
                  <a:pt x="184" y="674"/>
                  <a:pt x="186" y="671"/>
                </a:cubicBezTo>
                <a:cubicBezTo>
                  <a:pt x="187" y="670"/>
                  <a:pt x="186" y="673"/>
                  <a:pt x="186" y="675"/>
                </a:cubicBezTo>
                <a:cubicBezTo>
                  <a:pt x="187" y="672"/>
                  <a:pt x="188" y="667"/>
                  <a:pt x="187" y="666"/>
                </a:cubicBezTo>
                <a:cubicBezTo>
                  <a:pt x="197" y="619"/>
                  <a:pt x="211" y="574"/>
                  <a:pt x="230" y="530"/>
                </a:cubicBezTo>
                <a:cubicBezTo>
                  <a:pt x="231" y="527"/>
                  <a:pt x="232" y="524"/>
                  <a:pt x="233" y="522"/>
                </a:cubicBezTo>
                <a:cubicBezTo>
                  <a:pt x="237" y="514"/>
                  <a:pt x="237" y="514"/>
                  <a:pt x="237" y="514"/>
                </a:cubicBezTo>
                <a:cubicBezTo>
                  <a:pt x="245" y="498"/>
                  <a:pt x="245" y="498"/>
                  <a:pt x="245" y="498"/>
                </a:cubicBezTo>
                <a:cubicBezTo>
                  <a:pt x="246" y="495"/>
                  <a:pt x="247" y="492"/>
                  <a:pt x="249" y="490"/>
                </a:cubicBezTo>
                <a:cubicBezTo>
                  <a:pt x="253" y="482"/>
                  <a:pt x="253" y="482"/>
                  <a:pt x="253" y="482"/>
                </a:cubicBezTo>
                <a:cubicBezTo>
                  <a:pt x="256" y="477"/>
                  <a:pt x="258" y="471"/>
                  <a:pt x="261" y="466"/>
                </a:cubicBezTo>
                <a:cubicBezTo>
                  <a:pt x="270" y="451"/>
                  <a:pt x="270" y="451"/>
                  <a:pt x="270" y="451"/>
                </a:cubicBezTo>
                <a:cubicBezTo>
                  <a:pt x="274" y="446"/>
                  <a:pt x="276" y="441"/>
                  <a:pt x="280" y="436"/>
                </a:cubicBezTo>
                <a:cubicBezTo>
                  <a:pt x="290" y="421"/>
                  <a:pt x="290" y="421"/>
                  <a:pt x="290" y="421"/>
                </a:cubicBezTo>
                <a:cubicBezTo>
                  <a:pt x="291" y="419"/>
                  <a:pt x="293" y="416"/>
                  <a:pt x="295" y="414"/>
                </a:cubicBezTo>
                <a:cubicBezTo>
                  <a:pt x="300" y="407"/>
                  <a:pt x="300" y="407"/>
                  <a:pt x="300" y="407"/>
                </a:cubicBezTo>
                <a:cubicBezTo>
                  <a:pt x="328" y="369"/>
                  <a:pt x="360" y="333"/>
                  <a:pt x="396" y="302"/>
                </a:cubicBezTo>
                <a:cubicBezTo>
                  <a:pt x="433" y="271"/>
                  <a:pt x="473" y="244"/>
                  <a:pt x="516" y="221"/>
                </a:cubicBezTo>
                <a:cubicBezTo>
                  <a:pt x="517" y="220"/>
                  <a:pt x="518" y="219"/>
                  <a:pt x="518" y="218"/>
                </a:cubicBezTo>
                <a:cubicBezTo>
                  <a:pt x="524" y="216"/>
                  <a:pt x="531" y="213"/>
                  <a:pt x="537" y="210"/>
                </a:cubicBezTo>
                <a:cubicBezTo>
                  <a:pt x="542" y="207"/>
                  <a:pt x="548" y="204"/>
                  <a:pt x="554" y="202"/>
                </a:cubicBezTo>
                <a:cubicBezTo>
                  <a:pt x="560" y="199"/>
                  <a:pt x="567" y="196"/>
                  <a:pt x="573" y="194"/>
                </a:cubicBezTo>
                <a:cubicBezTo>
                  <a:pt x="576" y="192"/>
                  <a:pt x="579" y="191"/>
                  <a:pt x="582" y="190"/>
                </a:cubicBezTo>
                <a:cubicBezTo>
                  <a:pt x="585" y="189"/>
                  <a:pt x="588" y="189"/>
                  <a:pt x="592" y="188"/>
                </a:cubicBezTo>
                <a:cubicBezTo>
                  <a:pt x="596" y="186"/>
                  <a:pt x="599" y="182"/>
                  <a:pt x="600" y="184"/>
                </a:cubicBezTo>
                <a:cubicBezTo>
                  <a:pt x="604" y="181"/>
                  <a:pt x="614" y="178"/>
                  <a:pt x="621" y="177"/>
                </a:cubicBezTo>
                <a:cubicBezTo>
                  <a:pt x="623" y="176"/>
                  <a:pt x="624" y="175"/>
                  <a:pt x="626" y="174"/>
                </a:cubicBezTo>
                <a:cubicBezTo>
                  <a:pt x="634" y="172"/>
                  <a:pt x="643" y="170"/>
                  <a:pt x="652" y="167"/>
                </a:cubicBezTo>
                <a:cubicBezTo>
                  <a:pt x="663" y="164"/>
                  <a:pt x="674" y="163"/>
                  <a:pt x="685" y="160"/>
                </a:cubicBezTo>
                <a:cubicBezTo>
                  <a:pt x="693" y="159"/>
                  <a:pt x="693" y="159"/>
                  <a:pt x="693" y="159"/>
                </a:cubicBezTo>
                <a:cubicBezTo>
                  <a:pt x="702" y="157"/>
                  <a:pt x="702" y="157"/>
                  <a:pt x="702" y="157"/>
                </a:cubicBezTo>
                <a:cubicBezTo>
                  <a:pt x="718" y="154"/>
                  <a:pt x="718" y="154"/>
                  <a:pt x="718" y="154"/>
                </a:cubicBezTo>
                <a:cubicBezTo>
                  <a:pt x="724" y="153"/>
                  <a:pt x="729" y="153"/>
                  <a:pt x="735" y="152"/>
                </a:cubicBezTo>
                <a:cubicBezTo>
                  <a:pt x="740" y="152"/>
                  <a:pt x="746" y="151"/>
                  <a:pt x="751" y="151"/>
                </a:cubicBezTo>
                <a:cubicBezTo>
                  <a:pt x="754" y="150"/>
                  <a:pt x="757" y="150"/>
                  <a:pt x="760" y="150"/>
                </a:cubicBezTo>
                <a:cubicBezTo>
                  <a:pt x="768" y="150"/>
                  <a:pt x="768" y="150"/>
                  <a:pt x="768" y="150"/>
                </a:cubicBezTo>
                <a:cubicBezTo>
                  <a:pt x="774" y="150"/>
                  <a:pt x="779" y="150"/>
                  <a:pt x="785" y="151"/>
                </a:cubicBezTo>
                <a:cubicBezTo>
                  <a:pt x="786" y="150"/>
                  <a:pt x="788" y="150"/>
                  <a:pt x="790" y="149"/>
                </a:cubicBezTo>
                <a:cubicBezTo>
                  <a:pt x="797" y="151"/>
                  <a:pt x="810" y="151"/>
                  <a:pt x="814" y="149"/>
                </a:cubicBezTo>
                <a:cubicBezTo>
                  <a:pt x="816" y="150"/>
                  <a:pt x="815" y="150"/>
                  <a:pt x="817" y="151"/>
                </a:cubicBezTo>
                <a:cubicBezTo>
                  <a:pt x="821" y="148"/>
                  <a:pt x="825" y="150"/>
                  <a:pt x="828" y="151"/>
                </a:cubicBezTo>
                <a:cubicBezTo>
                  <a:pt x="834" y="150"/>
                  <a:pt x="840" y="150"/>
                  <a:pt x="847" y="151"/>
                </a:cubicBezTo>
                <a:cubicBezTo>
                  <a:pt x="854" y="151"/>
                  <a:pt x="862" y="152"/>
                  <a:pt x="869" y="153"/>
                </a:cubicBezTo>
                <a:cubicBezTo>
                  <a:pt x="871" y="154"/>
                  <a:pt x="871" y="155"/>
                  <a:pt x="870" y="155"/>
                </a:cubicBezTo>
                <a:cubicBezTo>
                  <a:pt x="873" y="156"/>
                  <a:pt x="875" y="153"/>
                  <a:pt x="881" y="155"/>
                </a:cubicBezTo>
                <a:cubicBezTo>
                  <a:pt x="882" y="155"/>
                  <a:pt x="881" y="154"/>
                  <a:pt x="880" y="154"/>
                </a:cubicBezTo>
                <a:cubicBezTo>
                  <a:pt x="884" y="154"/>
                  <a:pt x="887" y="156"/>
                  <a:pt x="891" y="155"/>
                </a:cubicBezTo>
                <a:cubicBezTo>
                  <a:pt x="893" y="155"/>
                  <a:pt x="892" y="156"/>
                  <a:pt x="891" y="156"/>
                </a:cubicBezTo>
                <a:cubicBezTo>
                  <a:pt x="895" y="156"/>
                  <a:pt x="903" y="156"/>
                  <a:pt x="910" y="157"/>
                </a:cubicBezTo>
                <a:cubicBezTo>
                  <a:pt x="913" y="160"/>
                  <a:pt x="906" y="157"/>
                  <a:pt x="903" y="158"/>
                </a:cubicBezTo>
                <a:cubicBezTo>
                  <a:pt x="906" y="158"/>
                  <a:pt x="910" y="158"/>
                  <a:pt x="914" y="159"/>
                </a:cubicBezTo>
                <a:cubicBezTo>
                  <a:pt x="917" y="159"/>
                  <a:pt x="921" y="160"/>
                  <a:pt x="925" y="160"/>
                </a:cubicBezTo>
                <a:cubicBezTo>
                  <a:pt x="936" y="161"/>
                  <a:pt x="936" y="161"/>
                  <a:pt x="936" y="161"/>
                </a:cubicBezTo>
                <a:cubicBezTo>
                  <a:pt x="939" y="162"/>
                  <a:pt x="943" y="162"/>
                  <a:pt x="947" y="163"/>
                </a:cubicBezTo>
                <a:cubicBezTo>
                  <a:pt x="948" y="164"/>
                  <a:pt x="950" y="165"/>
                  <a:pt x="952" y="166"/>
                </a:cubicBezTo>
                <a:cubicBezTo>
                  <a:pt x="950" y="168"/>
                  <a:pt x="955" y="166"/>
                  <a:pt x="950" y="164"/>
                </a:cubicBezTo>
                <a:cubicBezTo>
                  <a:pt x="957" y="164"/>
                  <a:pt x="963" y="166"/>
                  <a:pt x="972" y="167"/>
                </a:cubicBezTo>
                <a:cubicBezTo>
                  <a:pt x="973" y="169"/>
                  <a:pt x="982" y="171"/>
                  <a:pt x="976" y="171"/>
                </a:cubicBezTo>
                <a:cubicBezTo>
                  <a:pt x="980" y="173"/>
                  <a:pt x="981" y="170"/>
                  <a:pt x="988" y="175"/>
                </a:cubicBezTo>
                <a:cubicBezTo>
                  <a:pt x="994" y="175"/>
                  <a:pt x="985" y="172"/>
                  <a:pt x="984" y="171"/>
                </a:cubicBezTo>
                <a:cubicBezTo>
                  <a:pt x="993" y="172"/>
                  <a:pt x="1000" y="177"/>
                  <a:pt x="1009" y="177"/>
                </a:cubicBezTo>
                <a:cubicBezTo>
                  <a:pt x="1010" y="178"/>
                  <a:pt x="1008" y="178"/>
                  <a:pt x="1006" y="178"/>
                </a:cubicBezTo>
                <a:cubicBezTo>
                  <a:pt x="1008" y="179"/>
                  <a:pt x="1011" y="179"/>
                  <a:pt x="1013" y="181"/>
                </a:cubicBezTo>
                <a:cubicBezTo>
                  <a:pt x="1011" y="178"/>
                  <a:pt x="1017" y="182"/>
                  <a:pt x="1022" y="182"/>
                </a:cubicBezTo>
                <a:cubicBezTo>
                  <a:pt x="1027" y="184"/>
                  <a:pt x="1032" y="186"/>
                  <a:pt x="1037" y="188"/>
                </a:cubicBezTo>
                <a:cubicBezTo>
                  <a:pt x="1042" y="190"/>
                  <a:pt x="1048" y="191"/>
                  <a:pt x="1053" y="193"/>
                </a:cubicBezTo>
                <a:cubicBezTo>
                  <a:pt x="1058" y="195"/>
                  <a:pt x="1063" y="196"/>
                  <a:pt x="1068" y="198"/>
                </a:cubicBezTo>
                <a:cubicBezTo>
                  <a:pt x="1073" y="200"/>
                  <a:pt x="1077" y="203"/>
                  <a:pt x="1081" y="206"/>
                </a:cubicBezTo>
                <a:cubicBezTo>
                  <a:pt x="1083" y="205"/>
                  <a:pt x="1088" y="207"/>
                  <a:pt x="1092" y="208"/>
                </a:cubicBezTo>
                <a:cubicBezTo>
                  <a:pt x="1094" y="209"/>
                  <a:pt x="1097" y="210"/>
                  <a:pt x="1099" y="211"/>
                </a:cubicBezTo>
                <a:cubicBezTo>
                  <a:pt x="1101" y="212"/>
                  <a:pt x="1103" y="213"/>
                  <a:pt x="1105" y="214"/>
                </a:cubicBezTo>
                <a:cubicBezTo>
                  <a:pt x="1104" y="215"/>
                  <a:pt x="1102" y="214"/>
                  <a:pt x="1099" y="213"/>
                </a:cubicBezTo>
                <a:cubicBezTo>
                  <a:pt x="1096" y="211"/>
                  <a:pt x="1093" y="209"/>
                  <a:pt x="1090" y="209"/>
                </a:cubicBezTo>
                <a:cubicBezTo>
                  <a:pt x="1092" y="211"/>
                  <a:pt x="1094" y="211"/>
                  <a:pt x="1095" y="213"/>
                </a:cubicBezTo>
                <a:cubicBezTo>
                  <a:pt x="1088" y="211"/>
                  <a:pt x="1081" y="210"/>
                  <a:pt x="1074" y="207"/>
                </a:cubicBezTo>
                <a:cubicBezTo>
                  <a:pt x="1075" y="206"/>
                  <a:pt x="1071" y="203"/>
                  <a:pt x="1066" y="202"/>
                </a:cubicBezTo>
                <a:cubicBezTo>
                  <a:pt x="1062" y="200"/>
                  <a:pt x="1056" y="199"/>
                  <a:pt x="1054" y="199"/>
                </a:cubicBezTo>
                <a:cubicBezTo>
                  <a:pt x="1057" y="201"/>
                  <a:pt x="1061" y="202"/>
                  <a:pt x="1064" y="204"/>
                </a:cubicBezTo>
                <a:cubicBezTo>
                  <a:pt x="1066" y="205"/>
                  <a:pt x="1068" y="206"/>
                  <a:pt x="1070" y="207"/>
                </a:cubicBezTo>
                <a:cubicBezTo>
                  <a:pt x="1073" y="208"/>
                  <a:pt x="1075" y="209"/>
                  <a:pt x="1077" y="210"/>
                </a:cubicBezTo>
                <a:cubicBezTo>
                  <a:pt x="1081" y="212"/>
                  <a:pt x="1085" y="213"/>
                  <a:pt x="1089" y="215"/>
                </a:cubicBezTo>
                <a:cubicBezTo>
                  <a:pt x="1093" y="216"/>
                  <a:pt x="1097" y="217"/>
                  <a:pt x="1101" y="218"/>
                </a:cubicBezTo>
                <a:cubicBezTo>
                  <a:pt x="1101" y="219"/>
                  <a:pt x="1098" y="218"/>
                  <a:pt x="1096" y="218"/>
                </a:cubicBezTo>
                <a:cubicBezTo>
                  <a:pt x="1103" y="221"/>
                  <a:pt x="1117" y="229"/>
                  <a:pt x="1119" y="226"/>
                </a:cubicBezTo>
                <a:cubicBezTo>
                  <a:pt x="1124" y="227"/>
                  <a:pt x="1121" y="229"/>
                  <a:pt x="1123" y="230"/>
                </a:cubicBezTo>
                <a:cubicBezTo>
                  <a:pt x="1126" y="231"/>
                  <a:pt x="1129" y="233"/>
                  <a:pt x="1132" y="234"/>
                </a:cubicBezTo>
                <a:cubicBezTo>
                  <a:pt x="1135" y="235"/>
                  <a:pt x="1138" y="237"/>
                  <a:pt x="1140" y="238"/>
                </a:cubicBezTo>
                <a:cubicBezTo>
                  <a:pt x="1143" y="239"/>
                  <a:pt x="1146" y="241"/>
                  <a:pt x="1149" y="242"/>
                </a:cubicBezTo>
                <a:cubicBezTo>
                  <a:pt x="1152" y="243"/>
                  <a:pt x="1155" y="245"/>
                  <a:pt x="1159" y="246"/>
                </a:cubicBezTo>
                <a:cubicBezTo>
                  <a:pt x="1167" y="252"/>
                  <a:pt x="1174" y="257"/>
                  <a:pt x="1182" y="262"/>
                </a:cubicBezTo>
                <a:cubicBezTo>
                  <a:pt x="1190" y="268"/>
                  <a:pt x="1198" y="273"/>
                  <a:pt x="1207" y="277"/>
                </a:cubicBezTo>
                <a:cubicBezTo>
                  <a:pt x="1210" y="279"/>
                  <a:pt x="1212" y="281"/>
                  <a:pt x="1215" y="283"/>
                </a:cubicBezTo>
                <a:cubicBezTo>
                  <a:pt x="1217" y="285"/>
                  <a:pt x="1220" y="287"/>
                  <a:pt x="1223" y="289"/>
                </a:cubicBezTo>
                <a:cubicBezTo>
                  <a:pt x="1229" y="293"/>
                  <a:pt x="1234" y="296"/>
                  <a:pt x="1238" y="298"/>
                </a:cubicBezTo>
                <a:cubicBezTo>
                  <a:pt x="1242" y="302"/>
                  <a:pt x="1247" y="307"/>
                  <a:pt x="1253" y="312"/>
                </a:cubicBezTo>
                <a:cubicBezTo>
                  <a:pt x="1257" y="314"/>
                  <a:pt x="1260" y="317"/>
                  <a:pt x="1263" y="319"/>
                </a:cubicBezTo>
                <a:cubicBezTo>
                  <a:pt x="1266" y="322"/>
                  <a:pt x="1270" y="325"/>
                  <a:pt x="1273" y="328"/>
                </a:cubicBezTo>
                <a:cubicBezTo>
                  <a:pt x="1276" y="331"/>
                  <a:pt x="1280" y="334"/>
                  <a:pt x="1283" y="337"/>
                </a:cubicBezTo>
                <a:cubicBezTo>
                  <a:pt x="1285" y="339"/>
                  <a:pt x="1285" y="339"/>
                  <a:pt x="1285" y="339"/>
                </a:cubicBezTo>
                <a:cubicBezTo>
                  <a:pt x="1288" y="341"/>
                  <a:pt x="1288" y="341"/>
                  <a:pt x="1288" y="341"/>
                </a:cubicBezTo>
                <a:cubicBezTo>
                  <a:pt x="1289" y="343"/>
                  <a:pt x="1291" y="345"/>
                  <a:pt x="1292" y="346"/>
                </a:cubicBezTo>
                <a:cubicBezTo>
                  <a:pt x="1295" y="350"/>
                  <a:pt x="1298" y="353"/>
                  <a:pt x="1300" y="356"/>
                </a:cubicBezTo>
                <a:cubicBezTo>
                  <a:pt x="1303" y="360"/>
                  <a:pt x="1305" y="363"/>
                  <a:pt x="1307" y="367"/>
                </a:cubicBezTo>
                <a:cubicBezTo>
                  <a:pt x="1307" y="357"/>
                  <a:pt x="1321" y="380"/>
                  <a:pt x="1324" y="376"/>
                </a:cubicBezTo>
                <a:cubicBezTo>
                  <a:pt x="1326" y="378"/>
                  <a:pt x="1329" y="380"/>
                  <a:pt x="1332" y="383"/>
                </a:cubicBezTo>
                <a:cubicBezTo>
                  <a:pt x="1334" y="385"/>
                  <a:pt x="1337" y="388"/>
                  <a:pt x="1337" y="391"/>
                </a:cubicBezTo>
                <a:cubicBezTo>
                  <a:pt x="1342" y="396"/>
                  <a:pt x="1347" y="401"/>
                  <a:pt x="1351" y="406"/>
                </a:cubicBezTo>
                <a:cubicBezTo>
                  <a:pt x="1356" y="411"/>
                  <a:pt x="1359" y="417"/>
                  <a:pt x="1363" y="423"/>
                </a:cubicBezTo>
                <a:cubicBezTo>
                  <a:pt x="1365" y="425"/>
                  <a:pt x="1367" y="428"/>
                  <a:pt x="1369" y="431"/>
                </a:cubicBezTo>
                <a:cubicBezTo>
                  <a:pt x="1369" y="433"/>
                  <a:pt x="1370" y="434"/>
                  <a:pt x="1371" y="435"/>
                </a:cubicBezTo>
                <a:cubicBezTo>
                  <a:pt x="1373" y="440"/>
                  <a:pt x="1373" y="440"/>
                  <a:pt x="1373" y="440"/>
                </a:cubicBezTo>
                <a:cubicBezTo>
                  <a:pt x="1376" y="446"/>
                  <a:pt x="1379" y="452"/>
                  <a:pt x="1381" y="458"/>
                </a:cubicBezTo>
                <a:cubicBezTo>
                  <a:pt x="1384" y="460"/>
                  <a:pt x="1387" y="463"/>
                  <a:pt x="1388" y="461"/>
                </a:cubicBezTo>
                <a:cubicBezTo>
                  <a:pt x="1390" y="465"/>
                  <a:pt x="1391" y="469"/>
                  <a:pt x="1392" y="473"/>
                </a:cubicBezTo>
                <a:cubicBezTo>
                  <a:pt x="1395" y="476"/>
                  <a:pt x="1396" y="479"/>
                  <a:pt x="1398" y="483"/>
                </a:cubicBezTo>
                <a:cubicBezTo>
                  <a:pt x="1401" y="483"/>
                  <a:pt x="1402" y="487"/>
                  <a:pt x="1405" y="488"/>
                </a:cubicBezTo>
                <a:cubicBezTo>
                  <a:pt x="1405" y="486"/>
                  <a:pt x="1402" y="484"/>
                  <a:pt x="1402" y="482"/>
                </a:cubicBezTo>
                <a:cubicBezTo>
                  <a:pt x="1407" y="488"/>
                  <a:pt x="1413" y="498"/>
                  <a:pt x="1417" y="509"/>
                </a:cubicBezTo>
                <a:cubicBezTo>
                  <a:pt x="1418" y="512"/>
                  <a:pt x="1420" y="515"/>
                  <a:pt x="1421" y="517"/>
                </a:cubicBezTo>
                <a:cubicBezTo>
                  <a:pt x="1422" y="520"/>
                  <a:pt x="1422" y="523"/>
                  <a:pt x="1423" y="526"/>
                </a:cubicBezTo>
                <a:cubicBezTo>
                  <a:pt x="1425" y="531"/>
                  <a:pt x="1426" y="537"/>
                  <a:pt x="1427" y="542"/>
                </a:cubicBezTo>
                <a:cubicBezTo>
                  <a:pt x="1429" y="542"/>
                  <a:pt x="1431" y="544"/>
                  <a:pt x="1433" y="547"/>
                </a:cubicBezTo>
                <a:cubicBezTo>
                  <a:pt x="1434" y="550"/>
                  <a:pt x="1435" y="554"/>
                  <a:pt x="1436" y="558"/>
                </a:cubicBezTo>
                <a:cubicBezTo>
                  <a:pt x="1439" y="561"/>
                  <a:pt x="1442" y="565"/>
                  <a:pt x="1445" y="569"/>
                </a:cubicBezTo>
                <a:cubicBezTo>
                  <a:pt x="1447" y="573"/>
                  <a:pt x="1450" y="577"/>
                  <a:pt x="1452" y="582"/>
                </a:cubicBezTo>
                <a:cubicBezTo>
                  <a:pt x="1457" y="591"/>
                  <a:pt x="1461" y="601"/>
                  <a:pt x="1465" y="611"/>
                </a:cubicBezTo>
                <a:cubicBezTo>
                  <a:pt x="1465" y="613"/>
                  <a:pt x="1464" y="616"/>
                  <a:pt x="1464" y="619"/>
                </a:cubicBezTo>
                <a:cubicBezTo>
                  <a:pt x="1466" y="616"/>
                  <a:pt x="1469" y="629"/>
                  <a:pt x="1472" y="635"/>
                </a:cubicBezTo>
                <a:cubicBezTo>
                  <a:pt x="1471" y="635"/>
                  <a:pt x="1471" y="636"/>
                  <a:pt x="1470" y="635"/>
                </a:cubicBezTo>
                <a:cubicBezTo>
                  <a:pt x="1471" y="637"/>
                  <a:pt x="1471" y="639"/>
                  <a:pt x="1472" y="642"/>
                </a:cubicBezTo>
                <a:cubicBezTo>
                  <a:pt x="1473" y="644"/>
                  <a:pt x="1473" y="646"/>
                  <a:pt x="1474" y="648"/>
                </a:cubicBezTo>
                <a:cubicBezTo>
                  <a:pt x="1475" y="653"/>
                  <a:pt x="1476" y="657"/>
                  <a:pt x="1477" y="661"/>
                </a:cubicBezTo>
                <a:cubicBezTo>
                  <a:pt x="1478" y="666"/>
                  <a:pt x="1480" y="670"/>
                  <a:pt x="1481" y="674"/>
                </a:cubicBezTo>
                <a:cubicBezTo>
                  <a:pt x="1482" y="678"/>
                  <a:pt x="1483" y="681"/>
                  <a:pt x="1485" y="685"/>
                </a:cubicBezTo>
                <a:cubicBezTo>
                  <a:pt x="1487" y="695"/>
                  <a:pt x="1489" y="706"/>
                  <a:pt x="1491" y="718"/>
                </a:cubicBezTo>
                <a:cubicBezTo>
                  <a:pt x="1493" y="729"/>
                  <a:pt x="1496" y="739"/>
                  <a:pt x="1498" y="747"/>
                </a:cubicBezTo>
                <a:cubicBezTo>
                  <a:pt x="1498" y="754"/>
                  <a:pt x="1500" y="764"/>
                  <a:pt x="1501" y="773"/>
                </a:cubicBezTo>
                <a:cubicBezTo>
                  <a:pt x="1503" y="783"/>
                  <a:pt x="1504" y="792"/>
                  <a:pt x="1505" y="798"/>
                </a:cubicBezTo>
                <a:cubicBezTo>
                  <a:pt x="1507" y="807"/>
                  <a:pt x="1508" y="816"/>
                  <a:pt x="1509" y="825"/>
                </a:cubicBezTo>
                <a:cubicBezTo>
                  <a:pt x="1509" y="829"/>
                  <a:pt x="1510" y="833"/>
                  <a:pt x="1511" y="837"/>
                </a:cubicBezTo>
                <a:cubicBezTo>
                  <a:pt x="1511" y="839"/>
                  <a:pt x="1511" y="841"/>
                  <a:pt x="1512" y="843"/>
                </a:cubicBezTo>
                <a:cubicBezTo>
                  <a:pt x="1512" y="845"/>
                  <a:pt x="1512" y="846"/>
                  <a:pt x="1513" y="848"/>
                </a:cubicBezTo>
                <a:cubicBezTo>
                  <a:pt x="1513" y="843"/>
                  <a:pt x="1515" y="843"/>
                  <a:pt x="1516" y="841"/>
                </a:cubicBezTo>
                <a:cubicBezTo>
                  <a:pt x="1517" y="845"/>
                  <a:pt x="1515" y="848"/>
                  <a:pt x="1516" y="852"/>
                </a:cubicBezTo>
                <a:cubicBezTo>
                  <a:pt x="1517" y="849"/>
                  <a:pt x="1517" y="846"/>
                  <a:pt x="1517" y="844"/>
                </a:cubicBezTo>
                <a:cubicBezTo>
                  <a:pt x="1518" y="842"/>
                  <a:pt x="1518" y="840"/>
                  <a:pt x="1519" y="839"/>
                </a:cubicBezTo>
                <a:cubicBezTo>
                  <a:pt x="1516" y="832"/>
                  <a:pt x="1521" y="820"/>
                  <a:pt x="1518" y="818"/>
                </a:cubicBezTo>
                <a:cubicBezTo>
                  <a:pt x="1517" y="814"/>
                  <a:pt x="1520" y="812"/>
                  <a:pt x="1521" y="809"/>
                </a:cubicBezTo>
                <a:cubicBezTo>
                  <a:pt x="1520" y="800"/>
                  <a:pt x="1520" y="791"/>
                  <a:pt x="1520" y="782"/>
                </a:cubicBezTo>
                <a:cubicBezTo>
                  <a:pt x="1522" y="791"/>
                  <a:pt x="1522" y="794"/>
                  <a:pt x="1525" y="805"/>
                </a:cubicBezTo>
                <a:cubicBezTo>
                  <a:pt x="1525" y="797"/>
                  <a:pt x="1525" y="788"/>
                  <a:pt x="1525" y="779"/>
                </a:cubicBezTo>
                <a:cubicBezTo>
                  <a:pt x="1525" y="776"/>
                  <a:pt x="1525" y="774"/>
                  <a:pt x="1525" y="772"/>
                </a:cubicBezTo>
                <a:cubicBezTo>
                  <a:pt x="1524" y="769"/>
                  <a:pt x="1524" y="767"/>
                  <a:pt x="1524" y="764"/>
                </a:cubicBezTo>
                <a:cubicBezTo>
                  <a:pt x="1524" y="760"/>
                  <a:pt x="1523" y="755"/>
                  <a:pt x="1523" y="750"/>
                </a:cubicBezTo>
                <a:cubicBezTo>
                  <a:pt x="1522" y="745"/>
                  <a:pt x="1522" y="740"/>
                  <a:pt x="1521" y="735"/>
                </a:cubicBezTo>
                <a:cubicBezTo>
                  <a:pt x="1520" y="730"/>
                  <a:pt x="1520" y="725"/>
                  <a:pt x="1519" y="720"/>
                </a:cubicBezTo>
                <a:cubicBezTo>
                  <a:pt x="1518" y="715"/>
                  <a:pt x="1517" y="710"/>
                  <a:pt x="1516" y="705"/>
                </a:cubicBezTo>
                <a:cubicBezTo>
                  <a:pt x="1515" y="700"/>
                  <a:pt x="1513" y="695"/>
                  <a:pt x="1512" y="691"/>
                </a:cubicBezTo>
                <a:cubicBezTo>
                  <a:pt x="1511" y="687"/>
                  <a:pt x="1511" y="684"/>
                  <a:pt x="1512" y="680"/>
                </a:cubicBezTo>
                <a:cubicBezTo>
                  <a:pt x="1511" y="680"/>
                  <a:pt x="1510" y="680"/>
                  <a:pt x="1510" y="681"/>
                </a:cubicBezTo>
                <a:cubicBezTo>
                  <a:pt x="1509" y="677"/>
                  <a:pt x="1508" y="673"/>
                  <a:pt x="1507" y="669"/>
                </a:cubicBezTo>
                <a:cubicBezTo>
                  <a:pt x="1510" y="663"/>
                  <a:pt x="1501" y="648"/>
                  <a:pt x="1497" y="641"/>
                </a:cubicBezTo>
                <a:cubicBezTo>
                  <a:pt x="1497" y="637"/>
                  <a:pt x="1500" y="643"/>
                  <a:pt x="1502" y="646"/>
                </a:cubicBezTo>
                <a:cubicBezTo>
                  <a:pt x="1501" y="643"/>
                  <a:pt x="1501" y="637"/>
                  <a:pt x="1502" y="637"/>
                </a:cubicBezTo>
                <a:cubicBezTo>
                  <a:pt x="1505" y="643"/>
                  <a:pt x="1504" y="645"/>
                  <a:pt x="1507" y="649"/>
                </a:cubicBezTo>
                <a:cubicBezTo>
                  <a:pt x="1508" y="646"/>
                  <a:pt x="1503" y="643"/>
                  <a:pt x="1505" y="640"/>
                </a:cubicBezTo>
                <a:cubicBezTo>
                  <a:pt x="1503" y="635"/>
                  <a:pt x="1503" y="638"/>
                  <a:pt x="1502" y="634"/>
                </a:cubicBezTo>
                <a:cubicBezTo>
                  <a:pt x="1501" y="633"/>
                  <a:pt x="1500" y="631"/>
                  <a:pt x="1500" y="629"/>
                </a:cubicBezTo>
                <a:cubicBezTo>
                  <a:pt x="1502" y="629"/>
                  <a:pt x="1505" y="634"/>
                  <a:pt x="1506" y="634"/>
                </a:cubicBezTo>
                <a:cubicBezTo>
                  <a:pt x="1506" y="635"/>
                  <a:pt x="1506" y="637"/>
                  <a:pt x="1507" y="638"/>
                </a:cubicBezTo>
                <a:cubicBezTo>
                  <a:pt x="1504" y="635"/>
                  <a:pt x="1508" y="647"/>
                  <a:pt x="1509" y="652"/>
                </a:cubicBezTo>
                <a:cubicBezTo>
                  <a:pt x="1509" y="654"/>
                  <a:pt x="1508" y="653"/>
                  <a:pt x="1508" y="656"/>
                </a:cubicBezTo>
                <a:cubicBezTo>
                  <a:pt x="1510" y="662"/>
                  <a:pt x="1512" y="665"/>
                  <a:pt x="1514" y="668"/>
                </a:cubicBezTo>
                <a:cubicBezTo>
                  <a:pt x="1515" y="671"/>
                  <a:pt x="1517" y="675"/>
                  <a:pt x="1518" y="680"/>
                </a:cubicBezTo>
                <a:cubicBezTo>
                  <a:pt x="1517" y="681"/>
                  <a:pt x="1514" y="671"/>
                  <a:pt x="1512" y="668"/>
                </a:cubicBezTo>
                <a:cubicBezTo>
                  <a:pt x="1513" y="673"/>
                  <a:pt x="1515" y="683"/>
                  <a:pt x="1517" y="680"/>
                </a:cubicBezTo>
                <a:cubicBezTo>
                  <a:pt x="1517" y="687"/>
                  <a:pt x="1518" y="693"/>
                  <a:pt x="1520" y="700"/>
                </a:cubicBezTo>
                <a:cubicBezTo>
                  <a:pt x="1522" y="707"/>
                  <a:pt x="1524" y="713"/>
                  <a:pt x="1525" y="720"/>
                </a:cubicBezTo>
                <a:cubicBezTo>
                  <a:pt x="1526" y="716"/>
                  <a:pt x="1525" y="712"/>
                  <a:pt x="1524" y="708"/>
                </a:cubicBezTo>
                <a:cubicBezTo>
                  <a:pt x="1523" y="706"/>
                  <a:pt x="1522" y="703"/>
                  <a:pt x="1522" y="701"/>
                </a:cubicBezTo>
                <a:cubicBezTo>
                  <a:pt x="1521" y="699"/>
                  <a:pt x="1520" y="697"/>
                  <a:pt x="1520" y="695"/>
                </a:cubicBezTo>
                <a:cubicBezTo>
                  <a:pt x="1521" y="696"/>
                  <a:pt x="1522" y="698"/>
                  <a:pt x="1523" y="701"/>
                </a:cubicBezTo>
                <a:cubicBezTo>
                  <a:pt x="1524" y="703"/>
                  <a:pt x="1525" y="706"/>
                  <a:pt x="1525" y="709"/>
                </a:cubicBezTo>
                <a:cubicBezTo>
                  <a:pt x="1526" y="715"/>
                  <a:pt x="1527" y="721"/>
                  <a:pt x="1526" y="726"/>
                </a:cubicBezTo>
                <a:cubicBezTo>
                  <a:pt x="1529" y="736"/>
                  <a:pt x="1531" y="747"/>
                  <a:pt x="1530" y="758"/>
                </a:cubicBezTo>
                <a:cubicBezTo>
                  <a:pt x="1531" y="762"/>
                  <a:pt x="1532" y="766"/>
                  <a:pt x="1532" y="770"/>
                </a:cubicBezTo>
                <a:cubicBezTo>
                  <a:pt x="1533" y="774"/>
                  <a:pt x="1533" y="779"/>
                  <a:pt x="1534" y="783"/>
                </a:cubicBezTo>
                <a:cubicBezTo>
                  <a:pt x="1534" y="791"/>
                  <a:pt x="1535" y="800"/>
                  <a:pt x="1535" y="808"/>
                </a:cubicBezTo>
                <a:cubicBezTo>
                  <a:pt x="1535" y="816"/>
                  <a:pt x="1535" y="825"/>
                  <a:pt x="1535" y="833"/>
                </a:cubicBezTo>
                <a:cubicBezTo>
                  <a:pt x="1535" y="837"/>
                  <a:pt x="1535" y="841"/>
                  <a:pt x="1535" y="846"/>
                </a:cubicBezTo>
                <a:cubicBezTo>
                  <a:pt x="1535" y="850"/>
                  <a:pt x="1535" y="854"/>
                  <a:pt x="1535" y="858"/>
                </a:cubicBezTo>
                <a:cubicBezTo>
                  <a:pt x="1537" y="855"/>
                  <a:pt x="1537" y="851"/>
                  <a:pt x="1538" y="848"/>
                </a:cubicBezTo>
                <a:cubicBezTo>
                  <a:pt x="1539" y="844"/>
                  <a:pt x="1539" y="840"/>
                  <a:pt x="1541" y="837"/>
                </a:cubicBezTo>
                <a:cubicBezTo>
                  <a:pt x="1540" y="829"/>
                  <a:pt x="1541" y="821"/>
                  <a:pt x="1544" y="813"/>
                </a:cubicBezTo>
                <a:cubicBezTo>
                  <a:pt x="1543" y="810"/>
                  <a:pt x="1543" y="812"/>
                  <a:pt x="1542" y="810"/>
                </a:cubicBezTo>
                <a:cubicBezTo>
                  <a:pt x="1545" y="804"/>
                  <a:pt x="1543" y="798"/>
                  <a:pt x="1544" y="792"/>
                </a:cubicBezTo>
                <a:cubicBezTo>
                  <a:pt x="1545" y="789"/>
                  <a:pt x="1546" y="793"/>
                  <a:pt x="1547" y="797"/>
                </a:cubicBezTo>
                <a:cubicBezTo>
                  <a:pt x="1548" y="789"/>
                  <a:pt x="1547" y="781"/>
                  <a:pt x="1547" y="774"/>
                </a:cubicBezTo>
                <a:cubicBezTo>
                  <a:pt x="1548" y="768"/>
                  <a:pt x="1549" y="777"/>
                  <a:pt x="1550" y="773"/>
                </a:cubicBezTo>
                <a:cubicBezTo>
                  <a:pt x="1551" y="762"/>
                  <a:pt x="1547" y="756"/>
                  <a:pt x="1546" y="743"/>
                </a:cubicBezTo>
                <a:cubicBezTo>
                  <a:pt x="1548" y="739"/>
                  <a:pt x="1551" y="754"/>
                  <a:pt x="1552" y="759"/>
                </a:cubicBezTo>
                <a:cubicBezTo>
                  <a:pt x="1552" y="757"/>
                  <a:pt x="1553" y="754"/>
                  <a:pt x="1553" y="752"/>
                </a:cubicBezTo>
                <a:cubicBezTo>
                  <a:pt x="1553" y="751"/>
                  <a:pt x="1552" y="753"/>
                  <a:pt x="1552" y="753"/>
                </a:cubicBezTo>
                <a:cubicBezTo>
                  <a:pt x="1551" y="748"/>
                  <a:pt x="1552" y="744"/>
                  <a:pt x="1550" y="742"/>
                </a:cubicBezTo>
                <a:cubicBezTo>
                  <a:pt x="1551" y="739"/>
                  <a:pt x="1551" y="741"/>
                  <a:pt x="1552" y="738"/>
                </a:cubicBezTo>
                <a:cubicBezTo>
                  <a:pt x="1550" y="728"/>
                  <a:pt x="1549" y="719"/>
                  <a:pt x="1549" y="709"/>
                </a:cubicBezTo>
                <a:cubicBezTo>
                  <a:pt x="1548" y="706"/>
                  <a:pt x="1547" y="706"/>
                  <a:pt x="1546" y="709"/>
                </a:cubicBezTo>
                <a:cubicBezTo>
                  <a:pt x="1544" y="706"/>
                  <a:pt x="1544" y="703"/>
                  <a:pt x="1543" y="700"/>
                </a:cubicBezTo>
                <a:cubicBezTo>
                  <a:pt x="1545" y="697"/>
                  <a:pt x="1546" y="696"/>
                  <a:pt x="1548" y="695"/>
                </a:cubicBezTo>
                <a:cubicBezTo>
                  <a:pt x="1548" y="698"/>
                  <a:pt x="1549" y="701"/>
                  <a:pt x="1550" y="704"/>
                </a:cubicBezTo>
                <a:cubicBezTo>
                  <a:pt x="1550" y="707"/>
                  <a:pt x="1551" y="711"/>
                  <a:pt x="1552" y="714"/>
                </a:cubicBezTo>
                <a:cubicBezTo>
                  <a:pt x="1554" y="720"/>
                  <a:pt x="1556" y="725"/>
                  <a:pt x="1558" y="727"/>
                </a:cubicBezTo>
                <a:cubicBezTo>
                  <a:pt x="1559" y="734"/>
                  <a:pt x="1559" y="734"/>
                  <a:pt x="1559" y="734"/>
                </a:cubicBezTo>
                <a:cubicBezTo>
                  <a:pt x="1559" y="736"/>
                  <a:pt x="1559" y="738"/>
                  <a:pt x="1559" y="740"/>
                </a:cubicBezTo>
                <a:cubicBezTo>
                  <a:pt x="1560" y="745"/>
                  <a:pt x="1560" y="749"/>
                  <a:pt x="1561" y="754"/>
                </a:cubicBezTo>
                <a:cubicBezTo>
                  <a:pt x="1561" y="763"/>
                  <a:pt x="1562" y="772"/>
                  <a:pt x="1561" y="780"/>
                </a:cubicBezTo>
                <a:cubicBezTo>
                  <a:pt x="1564" y="776"/>
                  <a:pt x="1563" y="789"/>
                  <a:pt x="1562" y="797"/>
                </a:cubicBezTo>
                <a:cubicBezTo>
                  <a:pt x="1561" y="799"/>
                  <a:pt x="1563" y="789"/>
                  <a:pt x="1561" y="786"/>
                </a:cubicBezTo>
                <a:cubicBezTo>
                  <a:pt x="1559" y="794"/>
                  <a:pt x="1563" y="802"/>
                  <a:pt x="1563" y="810"/>
                </a:cubicBezTo>
                <a:cubicBezTo>
                  <a:pt x="1562" y="815"/>
                  <a:pt x="1561" y="806"/>
                  <a:pt x="1561" y="814"/>
                </a:cubicBezTo>
                <a:cubicBezTo>
                  <a:pt x="1564" y="816"/>
                  <a:pt x="1563" y="836"/>
                  <a:pt x="1561" y="846"/>
                </a:cubicBezTo>
                <a:cubicBezTo>
                  <a:pt x="1563" y="855"/>
                  <a:pt x="1561" y="865"/>
                  <a:pt x="1560" y="877"/>
                </a:cubicBezTo>
                <a:cubicBezTo>
                  <a:pt x="1563" y="879"/>
                  <a:pt x="1562" y="867"/>
                  <a:pt x="1563" y="863"/>
                </a:cubicBezTo>
                <a:cubicBezTo>
                  <a:pt x="1563" y="868"/>
                  <a:pt x="1564" y="877"/>
                  <a:pt x="1563" y="887"/>
                </a:cubicBezTo>
                <a:cubicBezTo>
                  <a:pt x="1562" y="897"/>
                  <a:pt x="1560" y="907"/>
                  <a:pt x="1558" y="916"/>
                </a:cubicBezTo>
                <a:cubicBezTo>
                  <a:pt x="1559" y="922"/>
                  <a:pt x="1556" y="936"/>
                  <a:pt x="1553" y="948"/>
                </a:cubicBezTo>
                <a:cubicBezTo>
                  <a:pt x="1552" y="954"/>
                  <a:pt x="1552" y="960"/>
                  <a:pt x="1551" y="965"/>
                </a:cubicBezTo>
                <a:cubicBezTo>
                  <a:pt x="1551" y="970"/>
                  <a:pt x="1551" y="973"/>
                  <a:pt x="1552" y="974"/>
                </a:cubicBezTo>
                <a:cubicBezTo>
                  <a:pt x="1549" y="985"/>
                  <a:pt x="1551" y="990"/>
                  <a:pt x="1548" y="998"/>
                </a:cubicBezTo>
                <a:cubicBezTo>
                  <a:pt x="1546" y="998"/>
                  <a:pt x="1548" y="992"/>
                  <a:pt x="1546" y="992"/>
                </a:cubicBezTo>
                <a:cubicBezTo>
                  <a:pt x="1546" y="995"/>
                  <a:pt x="1545" y="998"/>
                  <a:pt x="1545" y="1001"/>
                </a:cubicBezTo>
                <a:cubicBezTo>
                  <a:pt x="1544" y="1004"/>
                  <a:pt x="1544" y="1007"/>
                  <a:pt x="1544" y="1010"/>
                </a:cubicBezTo>
                <a:cubicBezTo>
                  <a:pt x="1543" y="1015"/>
                  <a:pt x="1542" y="1021"/>
                  <a:pt x="1542" y="1025"/>
                </a:cubicBezTo>
                <a:cubicBezTo>
                  <a:pt x="1541" y="1035"/>
                  <a:pt x="1541" y="1042"/>
                  <a:pt x="1544" y="1044"/>
                </a:cubicBezTo>
                <a:cubicBezTo>
                  <a:pt x="1546" y="1039"/>
                  <a:pt x="1551" y="1030"/>
                  <a:pt x="1552" y="1033"/>
                </a:cubicBezTo>
                <a:cubicBezTo>
                  <a:pt x="1555" y="1027"/>
                  <a:pt x="1558" y="1019"/>
                  <a:pt x="1560" y="1013"/>
                </a:cubicBezTo>
                <a:cubicBezTo>
                  <a:pt x="1563" y="1006"/>
                  <a:pt x="1566" y="1001"/>
                  <a:pt x="1569" y="1000"/>
                </a:cubicBezTo>
                <a:cubicBezTo>
                  <a:pt x="1568" y="993"/>
                  <a:pt x="1572" y="983"/>
                  <a:pt x="1570" y="981"/>
                </a:cubicBezTo>
                <a:cubicBezTo>
                  <a:pt x="1569" y="982"/>
                  <a:pt x="1569" y="985"/>
                  <a:pt x="1569" y="987"/>
                </a:cubicBezTo>
                <a:cubicBezTo>
                  <a:pt x="1567" y="989"/>
                  <a:pt x="1568" y="986"/>
                  <a:pt x="1568" y="982"/>
                </a:cubicBezTo>
                <a:cubicBezTo>
                  <a:pt x="1571" y="978"/>
                  <a:pt x="1572" y="975"/>
                  <a:pt x="1573" y="971"/>
                </a:cubicBezTo>
                <a:cubicBezTo>
                  <a:pt x="1575" y="967"/>
                  <a:pt x="1576" y="969"/>
                  <a:pt x="1575" y="973"/>
                </a:cubicBezTo>
                <a:cubicBezTo>
                  <a:pt x="1576" y="971"/>
                  <a:pt x="1577" y="970"/>
                  <a:pt x="1577" y="968"/>
                </a:cubicBezTo>
                <a:cubicBezTo>
                  <a:pt x="1577" y="967"/>
                  <a:pt x="1577" y="966"/>
                  <a:pt x="1576" y="965"/>
                </a:cubicBezTo>
                <a:cubicBezTo>
                  <a:pt x="1579" y="961"/>
                  <a:pt x="1580" y="954"/>
                  <a:pt x="1582" y="945"/>
                </a:cubicBezTo>
                <a:cubicBezTo>
                  <a:pt x="1583" y="937"/>
                  <a:pt x="1584" y="928"/>
                  <a:pt x="1584" y="921"/>
                </a:cubicBezTo>
                <a:cubicBezTo>
                  <a:pt x="1587" y="913"/>
                  <a:pt x="1588" y="904"/>
                  <a:pt x="1588" y="895"/>
                </a:cubicBezTo>
                <a:cubicBezTo>
                  <a:pt x="1588" y="893"/>
                  <a:pt x="1588" y="891"/>
                  <a:pt x="1588" y="889"/>
                </a:cubicBezTo>
                <a:cubicBezTo>
                  <a:pt x="1588" y="886"/>
                  <a:pt x="1588" y="884"/>
                  <a:pt x="1588" y="882"/>
                </a:cubicBezTo>
                <a:cubicBezTo>
                  <a:pt x="1588" y="877"/>
                  <a:pt x="1587" y="873"/>
                  <a:pt x="1587" y="868"/>
                </a:cubicBezTo>
                <a:cubicBezTo>
                  <a:pt x="1587" y="867"/>
                  <a:pt x="1588" y="866"/>
                  <a:pt x="1588" y="866"/>
                </a:cubicBezTo>
                <a:cubicBezTo>
                  <a:pt x="1592" y="873"/>
                  <a:pt x="1590" y="890"/>
                  <a:pt x="1591" y="899"/>
                </a:cubicBezTo>
                <a:cubicBezTo>
                  <a:pt x="1593" y="897"/>
                  <a:pt x="1593" y="893"/>
                  <a:pt x="1595" y="891"/>
                </a:cubicBezTo>
                <a:cubicBezTo>
                  <a:pt x="1594" y="877"/>
                  <a:pt x="1594" y="867"/>
                  <a:pt x="1595" y="856"/>
                </a:cubicBezTo>
                <a:cubicBezTo>
                  <a:pt x="1595" y="854"/>
                  <a:pt x="1595" y="851"/>
                  <a:pt x="1595" y="849"/>
                </a:cubicBezTo>
                <a:cubicBezTo>
                  <a:pt x="1595" y="846"/>
                  <a:pt x="1595" y="843"/>
                  <a:pt x="1595" y="840"/>
                </a:cubicBezTo>
                <a:cubicBezTo>
                  <a:pt x="1595" y="835"/>
                  <a:pt x="1595" y="829"/>
                  <a:pt x="1595" y="823"/>
                </a:cubicBezTo>
                <a:cubicBezTo>
                  <a:pt x="1595" y="822"/>
                  <a:pt x="1596" y="823"/>
                  <a:pt x="1596" y="821"/>
                </a:cubicBezTo>
                <a:cubicBezTo>
                  <a:pt x="1596" y="831"/>
                  <a:pt x="1597" y="845"/>
                  <a:pt x="1599" y="850"/>
                </a:cubicBezTo>
                <a:cubicBezTo>
                  <a:pt x="1601" y="846"/>
                  <a:pt x="1599" y="842"/>
                  <a:pt x="1601" y="838"/>
                </a:cubicBezTo>
                <a:cubicBezTo>
                  <a:pt x="1599" y="840"/>
                  <a:pt x="1599" y="835"/>
                  <a:pt x="1600" y="830"/>
                </a:cubicBezTo>
                <a:cubicBezTo>
                  <a:pt x="1599" y="831"/>
                  <a:pt x="1598" y="831"/>
                  <a:pt x="1597" y="829"/>
                </a:cubicBezTo>
                <a:cubicBezTo>
                  <a:pt x="1598" y="825"/>
                  <a:pt x="1598" y="818"/>
                  <a:pt x="1597" y="812"/>
                </a:cubicBezTo>
                <a:cubicBezTo>
                  <a:pt x="1597" y="807"/>
                  <a:pt x="1596" y="802"/>
                  <a:pt x="1594" y="804"/>
                </a:cubicBezTo>
                <a:cubicBezTo>
                  <a:pt x="1593" y="800"/>
                  <a:pt x="1597" y="803"/>
                  <a:pt x="1595" y="797"/>
                </a:cubicBezTo>
                <a:cubicBezTo>
                  <a:pt x="1596" y="796"/>
                  <a:pt x="1596" y="803"/>
                  <a:pt x="1598" y="800"/>
                </a:cubicBezTo>
                <a:cubicBezTo>
                  <a:pt x="1598" y="794"/>
                  <a:pt x="1595" y="789"/>
                  <a:pt x="1594" y="791"/>
                </a:cubicBezTo>
                <a:cubicBezTo>
                  <a:pt x="1593" y="787"/>
                  <a:pt x="1596" y="787"/>
                  <a:pt x="1597" y="784"/>
                </a:cubicBezTo>
                <a:cubicBezTo>
                  <a:pt x="1596" y="775"/>
                  <a:pt x="1595" y="780"/>
                  <a:pt x="1593" y="775"/>
                </a:cubicBezTo>
                <a:cubicBezTo>
                  <a:pt x="1593" y="771"/>
                  <a:pt x="1595" y="770"/>
                  <a:pt x="1595" y="773"/>
                </a:cubicBezTo>
                <a:cubicBezTo>
                  <a:pt x="1596" y="766"/>
                  <a:pt x="1593" y="768"/>
                  <a:pt x="1592" y="766"/>
                </a:cubicBezTo>
                <a:cubicBezTo>
                  <a:pt x="1593" y="764"/>
                  <a:pt x="1593" y="758"/>
                  <a:pt x="1595" y="758"/>
                </a:cubicBezTo>
                <a:cubicBezTo>
                  <a:pt x="1596" y="761"/>
                  <a:pt x="1596" y="765"/>
                  <a:pt x="1597" y="768"/>
                </a:cubicBezTo>
                <a:cubicBezTo>
                  <a:pt x="1598" y="760"/>
                  <a:pt x="1595" y="755"/>
                  <a:pt x="1593" y="756"/>
                </a:cubicBezTo>
                <a:cubicBezTo>
                  <a:pt x="1593" y="751"/>
                  <a:pt x="1593" y="745"/>
                  <a:pt x="1592" y="741"/>
                </a:cubicBezTo>
                <a:cubicBezTo>
                  <a:pt x="1591" y="736"/>
                  <a:pt x="1590" y="732"/>
                  <a:pt x="1588" y="728"/>
                </a:cubicBezTo>
                <a:cubicBezTo>
                  <a:pt x="1589" y="721"/>
                  <a:pt x="1591" y="729"/>
                  <a:pt x="1591" y="726"/>
                </a:cubicBezTo>
                <a:cubicBezTo>
                  <a:pt x="1593" y="732"/>
                  <a:pt x="1593" y="738"/>
                  <a:pt x="1594" y="744"/>
                </a:cubicBezTo>
                <a:cubicBezTo>
                  <a:pt x="1595" y="738"/>
                  <a:pt x="1597" y="738"/>
                  <a:pt x="1599" y="745"/>
                </a:cubicBezTo>
                <a:cubicBezTo>
                  <a:pt x="1600" y="741"/>
                  <a:pt x="1599" y="737"/>
                  <a:pt x="1597" y="737"/>
                </a:cubicBezTo>
                <a:cubicBezTo>
                  <a:pt x="1598" y="736"/>
                  <a:pt x="1598" y="735"/>
                  <a:pt x="1598" y="733"/>
                </a:cubicBezTo>
                <a:cubicBezTo>
                  <a:pt x="1598" y="731"/>
                  <a:pt x="1598" y="729"/>
                  <a:pt x="1599" y="728"/>
                </a:cubicBezTo>
                <a:cubicBezTo>
                  <a:pt x="1596" y="720"/>
                  <a:pt x="1596" y="712"/>
                  <a:pt x="1595" y="700"/>
                </a:cubicBezTo>
                <a:cubicBezTo>
                  <a:pt x="1596" y="698"/>
                  <a:pt x="1598" y="709"/>
                  <a:pt x="1596" y="711"/>
                </a:cubicBezTo>
                <a:cubicBezTo>
                  <a:pt x="1596" y="713"/>
                  <a:pt x="1597" y="712"/>
                  <a:pt x="1597" y="711"/>
                </a:cubicBezTo>
                <a:cubicBezTo>
                  <a:pt x="1597" y="712"/>
                  <a:pt x="1598" y="713"/>
                  <a:pt x="1598" y="714"/>
                </a:cubicBezTo>
                <a:cubicBezTo>
                  <a:pt x="1599" y="708"/>
                  <a:pt x="1597" y="702"/>
                  <a:pt x="1596" y="696"/>
                </a:cubicBezTo>
                <a:cubicBezTo>
                  <a:pt x="1597" y="693"/>
                  <a:pt x="1599" y="696"/>
                  <a:pt x="1600" y="693"/>
                </a:cubicBezTo>
                <a:cubicBezTo>
                  <a:pt x="1598" y="690"/>
                  <a:pt x="1599" y="690"/>
                  <a:pt x="1597" y="684"/>
                </a:cubicBezTo>
                <a:cubicBezTo>
                  <a:pt x="1597" y="678"/>
                  <a:pt x="1598" y="680"/>
                  <a:pt x="1599" y="677"/>
                </a:cubicBezTo>
                <a:cubicBezTo>
                  <a:pt x="1598" y="673"/>
                  <a:pt x="1597" y="674"/>
                  <a:pt x="1596" y="672"/>
                </a:cubicBezTo>
                <a:cubicBezTo>
                  <a:pt x="1596" y="668"/>
                  <a:pt x="1598" y="672"/>
                  <a:pt x="1598" y="666"/>
                </a:cubicBezTo>
                <a:cubicBezTo>
                  <a:pt x="1597" y="661"/>
                  <a:pt x="1596" y="657"/>
                  <a:pt x="1595" y="652"/>
                </a:cubicBezTo>
                <a:cubicBezTo>
                  <a:pt x="1594" y="648"/>
                  <a:pt x="1594" y="643"/>
                  <a:pt x="1593" y="639"/>
                </a:cubicBezTo>
                <a:cubicBezTo>
                  <a:pt x="1594" y="635"/>
                  <a:pt x="1594" y="642"/>
                  <a:pt x="1597" y="646"/>
                </a:cubicBezTo>
                <a:cubicBezTo>
                  <a:pt x="1597" y="642"/>
                  <a:pt x="1594" y="637"/>
                  <a:pt x="1595" y="633"/>
                </a:cubicBezTo>
                <a:cubicBezTo>
                  <a:pt x="1594" y="633"/>
                  <a:pt x="1593" y="629"/>
                  <a:pt x="1593" y="631"/>
                </a:cubicBezTo>
                <a:cubicBezTo>
                  <a:pt x="1592" y="626"/>
                  <a:pt x="1591" y="620"/>
                  <a:pt x="1590" y="615"/>
                </a:cubicBezTo>
                <a:cubicBezTo>
                  <a:pt x="1588" y="609"/>
                  <a:pt x="1587" y="604"/>
                  <a:pt x="1585" y="598"/>
                </a:cubicBezTo>
                <a:cubicBezTo>
                  <a:pt x="1582" y="587"/>
                  <a:pt x="1579" y="576"/>
                  <a:pt x="1576" y="566"/>
                </a:cubicBezTo>
                <a:cubicBezTo>
                  <a:pt x="1575" y="564"/>
                  <a:pt x="1575" y="567"/>
                  <a:pt x="1575" y="569"/>
                </a:cubicBezTo>
                <a:cubicBezTo>
                  <a:pt x="1573" y="565"/>
                  <a:pt x="1571" y="562"/>
                  <a:pt x="1570" y="559"/>
                </a:cubicBezTo>
                <a:cubicBezTo>
                  <a:pt x="1573" y="555"/>
                  <a:pt x="1570" y="548"/>
                  <a:pt x="1567" y="540"/>
                </a:cubicBezTo>
                <a:cubicBezTo>
                  <a:pt x="1563" y="532"/>
                  <a:pt x="1558" y="524"/>
                  <a:pt x="1557" y="518"/>
                </a:cubicBezTo>
                <a:cubicBezTo>
                  <a:pt x="1560" y="519"/>
                  <a:pt x="1563" y="524"/>
                  <a:pt x="1566" y="529"/>
                </a:cubicBezTo>
                <a:cubicBezTo>
                  <a:pt x="1567" y="532"/>
                  <a:pt x="1568" y="535"/>
                  <a:pt x="1570" y="538"/>
                </a:cubicBezTo>
                <a:cubicBezTo>
                  <a:pt x="1571" y="542"/>
                  <a:pt x="1572" y="545"/>
                  <a:pt x="1574" y="548"/>
                </a:cubicBezTo>
                <a:cubicBezTo>
                  <a:pt x="1573" y="544"/>
                  <a:pt x="1572" y="541"/>
                  <a:pt x="1571" y="538"/>
                </a:cubicBezTo>
                <a:cubicBezTo>
                  <a:pt x="1570" y="535"/>
                  <a:pt x="1569" y="533"/>
                  <a:pt x="1570" y="531"/>
                </a:cubicBezTo>
                <a:cubicBezTo>
                  <a:pt x="1568" y="528"/>
                  <a:pt x="1566" y="526"/>
                  <a:pt x="1565" y="523"/>
                </a:cubicBezTo>
                <a:cubicBezTo>
                  <a:pt x="1564" y="519"/>
                  <a:pt x="1565" y="520"/>
                  <a:pt x="1565" y="518"/>
                </a:cubicBezTo>
                <a:cubicBezTo>
                  <a:pt x="1567" y="522"/>
                  <a:pt x="1570" y="526"/>
                  <a:pt x="1570" y="530"/>
                </a:cubicBezTo>
                <a:cubicBezTo>
                  <a:pt x="1571" y="527"/>
                  <a:pt x="1572" y="533"/>
                  <a:pt x="1574" y="534"/>
                </a:cubicBezTo>
                <a:cubicBezTo>
                  <a:pt x="1575" y="526"/>
                  <a:pt x="1566" y="521"/>
                  <a:pt x="1567" y="513"/>
                </a:cubicBezTo>
                <a:cubicBezTo>
                  <a:pt x="1565" y="510"/>
                  <a:pt x="1562" y="507"/>
                  <a:pt x="1560" y="504"/>
                </a:cubicBezTo>
                <a:cubicBezTo>
                  <a:pt x="1558" y="501"/>
                  <a:pt x="1555" y="498"/>
                  <a:pt x="1553" y="496"/>
                </a:cubicBezTo>
                <a:cubicBezTo>
                  <a:pt x="1552" y="490"/>
                  <a:pt x="1554" y="492"/>
                  <a:pt x="1556" y="495"/>
                </a:cubicBezTo>
                <a:cubicBezTo>
                  <a:pt x="1557" y="490"/>
                  <a:pt x="1553" y="485"/>
                  <a:pt x="1552" y="480"/>
                </a:cubicBezTo>
                <a:cubicBezTo>
                  <a:pt x="1551" y="482"/>
                  <a:pt x="1549" y="481"/>
                  <a:pt x="1546" y="475"/>
                </a:cubicBezTo>
                <a:cubicBezTo>
                  <a:pt x="1547" y="478"/>
                  <a:pt x="1549" y="481"/>
                  <a:pt x="1549" y="484"/>
                </a:cubicBezTo>
                <a:cubicBezTo>
                  <a:pt x="1546" y="480"/>
                  <a:pt x="1544" y="475"/>
                  <a:pt x="1543" y="470"/>
                </a:cubicBezTo>
                <a:cubicBezTo>
                  <a:pt x="1540" y="466"/>
                  <a:pt x="1537" y="462"/>
                  <a:pt x="1534" y="458"/>
                </a:cubicBezTo>
                <a:cubicBezTo>
                  <a:pt x="1535" y="455"/>
                  <a:pt x="1537" y="460"/>
                  <a:pt x="1533" y="451"/>
                </a:cubicBezTo>
                <a:cubicBezTo>
                  <a:pt x="1531" y="444"/>
                  <a:pt x="1537" y="453"/>
                  <a:pt x="1535" y="447"/>
                </a:cubicBezTo>
                <a:cubicBezTo>
                  <a:pt x="1530" y="446"/>
                  <a:pt x="1528" y="438"/>
                  <a:pt x="1521" y="431"/>
                </a:cubicBezTo>
                <a:cubicBezTo>
                  <a:pt x="1517" y="422"/>
                  <a:pt x="1513" y="414"/>
                  <a:pt x="1510" y="405"/>
                </a:cubicBezTo>
                <a:cubicBezTo>
                  <a:pt x="1503" y="401"/>
                  <a:pt x="1498" y="393"/>
                  <a:pt x="1491" y="385"/>
                </a:cubicBezTo>
                <a:cubicBezTo>
                  <a:pt x="1489" y="379"/>
                  <a:pt x="1496" y="389"/>
                  <a:pt x="1496" y="387"/>
                </a:cubicBezTo>
                <a:cubicBezTo>
                  <a:pt x="1492" y="381"/>
                  <a:pt x="1487" y="375"/>
                  <a:pt x="1483" y="371"/>
                </a:cubicBezTo>
                <a:cubicBezTo>
                  <a:pt x="1478" y="366"/>
                  <a:pt x="1473" y="363"/>
                  <a:pt x="1470" y="361"/>
                </a:cubicBezTo>
                <a:cubicBezTo>
                  <a:pt x="1477" y="373"/>
                  <a:pt x="1484" y="375"/>
                  <a:pt x="1490" y="382"/>
                </a:cubicBezTo>
                <a:cubicBezTo>
                  <a:pt x="1490" y="385"/>
                  <a:pt x="1490" y="385"/>
                  <a:pt x="1488" y="384"/>
                </a:cubicBezTo>
                <a:cubicBezTo>
                  <a:pt x="1490" y="388"/>
                  <a:pt x="1495" y="392"/>
                  <a:pt x="1494" y="389"/>
                </a:cubicBezTo>
                <a:cubicBezTo>
                  <a:pt x="1495" y="392"/>
                  <a:pt x="1496" y="395"/>
                  <a:pt x="1499" y="399"/>
                </a:cubicBezTo>
                <a:cubicBezTo>
                  <a:pt x="1502" y="403"/>
                  <a:pt x="1504" y="407"/>
                  <a:pt x="1507" y="411"/>
                </a:cubicBezTo>
                <a:cubicBezTo>
                  <a:pt x="1513" y="419"/>
                  <a:pt x="1519" y="428"/>
                  <a:pt x="1521" y="437"/>
                </a:cubicBezTo>
                <a:cubicBezTo>
                  <a:pt x="1517" y="433"/>
                  <a:pt x="1511" y="426"/>
                  <a:pt x="1507" y="418"/>
                </a:cubicBezTo>
                <a:cubicBezTo>
                  <a:pt x="1502" y="410"/>
                  <a:pt x="1498" y="402"/>
                  <a:pt x="1494" y="395"/>
                </a:cubicBezTo>
                <a:cubicBezTo>
                  <a:pt x="1489" y="392"/>
                  <a:pt x="1484" y="386"/>
                  <a:pt x="1479" y="378"/>
                </a:cubicBezTo>
                <a:cubicBezTo>
                  <a:pt x="1478" y="376"/>
                  <a:pt x="1477" y="375"/>
                  <a:pt x="1475" y="373"/>
                </a:cubicBezTo>
                <a:cubicBezTo>
                  <a:pt x="1474" y="371"/>
                  <a:pt x="1473" y="369"/>
                  <a:pt x="1471" y="367"/>
                </a:cubicBezTo>
                <a:cubicBezTo>
                  <a:pt x="1469" y="363"/>
                  <a:pt x="1466" y="358"/>
                  <a:pt x="1463" y="354"/>
                </a:cubicBezTo>
                <a:cubicBezTo>
                  <a:pt x="1468" y="358"/>
                  <a:pt x="1472" y="360"/>
                  <a:pt x="1475" y="359"/>
                </a:cubicBezTo>
                <a:cubicBezTo>
                  <a:pt x="1471" y="356"/>
                  <a:pt x="1470" y="353"/>
                  <a:pt x="1466" y="350"/>
                </a:cubicBezTo>
                <a:cubicBezTo>
                  <a:pt x="1465" y="343"/>
                  <a:pt x="1462" y="339"/>
                  <a:pt x="1458" y="336"/>
                </a:cubicBezTo>
                <a:cubicBezTo>
                  <a:pt x="1455" y="332"/>
                  <a:pt x="1452" y="329"/>
                  <a:pt x="1450" y="323"/>
                </a:cubicBezTo>
                <a:cubicBezTo>
                  <a:pt x="1440" y="312"/>
                  <a:pt x="1443" y="316"/>
                  <a:pt x="1434" y="306"/>
                </a:cubicBezTo>
                <a:cubicBezTo>
                  <a:pt x="1436" y="309"/>
                  <a:pt x="1433" y="306"/>
                  <a:pt x="1433" y="308"/>
                </a:cubicBezTo>
                <a:cubicBezTo>
                  <a:pt x="1430" y="305"/>
                  <a:pt x="1428" y="301"/>
                  <a:pt x="1425" y="299"/>
                </a:cubicBezTo>
                <a:cubicBezTo>
                  <a:pt x="1422" y="293"/>
                  <a:pt x="1428" y="299"/>
                  <a:pt x="1430" y="303"/>
                </a:cubicBezTo>
                <a:cubicBezTo>
                  <a:pt x="1431" y="300"/>
                  <a:pt x="1419" y="288"/>
                  <a:pt x="1417" y="289"/>
                </a:cubicBezTo>
                <a:cubicBezTo>
                  <a:pt x="1415" y="287"/>
                  <a:pt x="1413" y="285"/>
                  <a:pt x="1411" y="282"/>
                </a:cubicBezTo>
                <a:cubicBezTo>
                  <a:pt x="1409" y="280"/>
                  <a:pt x="1408" y="278"/>
                  <a:pt x="1407" y="275"/>
                </a:cubicBezTo>
                <a:cubicBezTo>
                  <a:pt x="1401" y="268"/>
                  <a:pt x="1392" y="264"/>
                  <a:pt x="1388" y="257"/>
                </a:cubicBezTo>
                <a:cubicBezTo>
                  <a:pt x="1386" y="251"/>
                  <a:pt x="1394" y="257"/>
                  <a:pt x="1399" y="259"/>
                </a:cubicBezTo>
                <a:cubicBezTo>
                  <a:pt x="1391" y="251"/>
                  <a:pt x="1386" y="249"/>
                  <a:pt x="1376" y="238"/>
                </a:cubicBezTo>
                <a:cubicBezTo>
                  <a:pt x="1373" y="233"/>
                  <a:pt x="1376" y="235"/>
                  <a:pt x="1371" y="230"/>
                </a:cubicBezTo>
                <a:cubicBezTo>
                  <a:pt x="1366" y="228"/>
                  <a:pt x="1377" y="238"/>
                  <a:pt x="1372" y="235"/>
                </a:cubicBezTo>
                <a:cubicBezTo>
                  <a:pt x="1375" y="238"/>
                  <a:pt x="1378" y="242"/>
                  <a:pt x="1382" y="245"/>
                </a:cubicBezTo>
                <a:cubicBezTo>
                  <a:pt x="1382" y="246"/>
                  <a:pt x="1382" y="246"/>
                  <a:pt x="1382" y="247"/>
                </a:cubicBezTo>
                <a:cubicBezTo>
                  <a:pt x="1383" y="248"/>
                  <a:pt x="1384" y="249"/>
                  <a:pt x="1387" y="252"/>
                </a:cubicBezTo>
                <a:cubicBezTo>
                  <a:pt x="1387" y="254"/>
                  <a:pt x="1385" y="252"/>
                  <a:pt x="1383" y="251"/>
                </a:cubicBezTo>
                <a:cubicBezTo>
                  <a:pt x="1380" y="248"/>
                  <a:pt x="1380" y="244"/>
                  <a:pt x="1377" y="241"/>
                </a:cubicBezTo>
                <a:cubicBezTo>
                  <a:pt x="1376" y="242"/>
                  <a:pt x="1373" y="240"/>
                  <a:pt x="1374" y="241"/>
                </a:cubicBezTo>
                <a:cubicBezTo>
                  <a:pt x="1370" y="238"/>
                  <a:pt x="1367" y="234"/>
                  <a:pt x="1364" y="230"/>
                </a:cubicBezTo>
                <a:cubicBezTo>
                  <a:pt x="1363" y="228"/>
                  <a:pt x="1364" y="229"/>
                  <a:pt x="1367" y="231"/>
                </a:cubicBezTo>
                <a:cubicBezTo>
                  <a:pt x="1369" y="233"/>
                  <a:pt x="1367" y="233"/>
                  <a:pt x="1369" y="235"/>
                </a:cubicBezTo>
                <a:cubicBezTo>
                  <a:pt x="1370" y="235"/>
                  <a:pt x="1373" y="236"/>
                  <a:pt x="1371" y="232"/>
                </a:cubicBezTo>
                <a:cubicBezTo>
                  <a:pt x="1366" y="229"/>
                  <a:pt x="1362" y="227"/>
                  <a:pt x="1358" y="223"/>
                </a:cubicBezTo>
                <a:cubicBezTo>
                  <a:pt x="1353" y="220"/>
                  <a:pt x="1349" y="217"/>
                  <a:pt x="1345" y="214"/>
                </a:cubicBezTo>
                <a:cubicBezTo>
                  <a:pt x="1341" y="211"/>
                  <a:pt x="1337" y="208"/>
                  <a:pt x="1333" y="205"/>
                </a:cubicBezTo>
                <a:cubicBezTo>
                  <a:pt x="1329" y="202"/>
                  <a:pt x="1325" y="199"/>
                  <a:pt x="1320" y="196"/>
                </a:cubicBezTo>
                <a:cubicBezTo>
                  <a:pt x="1319" y="194"/>
                  <a:pt x="1318" y="192"/>
                  <a:pt x="1319" y="193"/>
                </a:cubicBezTo>
                <a:cubicBezTo>
                  <a:pt x="1317" y="193"/>
                  <a:pt x="1304" y="184"/>
                  <a:pt x="1296" y="178"/>
                </a:cubicBezTo>
                <a:cubicBezTo>
                  <a:pt x="1296" y="175"/>
                  <a:pt x="1310" y="185"/>
                  <a:pt x="1310" y="184"/>
                </a:cubicBezTo>
                <a:cubicBezTo>
                  <a:pt x="1311" y="188"/>
                  <a:pt x="1315" y="190"/>
                  <a:pt x="1311" y="185"/>
                </a:cubicBezTo>
                <a:cubicBezTo>
                  <a:pt x="1308" y="182"/>
                  <a:pt x="1304" y="180"/>
                  <a:pt x="1301" y="177"/>
                </a:cubicBezTo>
                <a:cubicBezTo>
                  <a:pt x="1299" y="176"/>
                  <a:pt x="1298" y="175"/>
                  <a:pt x="1296" y="174"/>
                </a:cubicBezTo>
                <a:cubicBezTo>
                  <a:pt x="1294" y="173"/>
                  <a:pt x="1293" y="172"/>
                  <a:pt x="1291" y="171"/>
                </a:cubicBezTo>
                <a:cubicBezTo>
                  <a:pt x="1285" y="166"/>
                  <a:pt x="1279" y="162"/>
                  <a:pt x="1274" y="158"/>
                </a:cubicBezTo>
                <a:cubicBezTo>
                  <a:pt x="1272" y="153"/>
                  <a:pt x="1288" y="166"/>
                  <a:pt x="1289" y="164"/>
                </a:cubicBezTo>
                <a:cubicBezTo>
                  <a:pt x="1285" y="160"/>
                  <a:pt x="1284" y="159"/>
                  <a:pt x="1280" y="158"/>
                </a:cubicBezTo>
                <a:cubicBezTo>
                  <a:pt x="1277" y="155"/>
                  <a:pt x="1272" y="151"/>
                  <a:pt x="1267" y="148"/>
                </a:cubicBezTo>
                <a:cubicBezTo>
                  <a:pt x="1261" y="144"/>
                  <a:pt x="1255" y="141"/>
                  <a:pt x="1249" y="137"/>
                </a:cubicBezTo>
                <a:cubicBezTo>
                  <a:pt x="1243" y="134"/>
                  <a:pt x="1237" y="130"/>
                  <a:pt x="1231" y="127"/>
                </a:cubicBezTo>
                <a:cubicBezTo>
                  <a:pt x="1225" y="124"/>
                  <a:pt x="1220" y="122"/>
                  <a:pt x="1215" y="119"/>
                </a:cubicBezTo>
                <a:cubicBezTo>
                  <a:pt x="1212" y="116"/>
                  <a:pt x="1227" y="124"/>
                  <a:pt x="1220" y="118"/>
                </a:cubicBezTo>
                <a:cubicBezTo>
                  <a:pt x="1216" y="119"/>
                  <a:pt x="1210" y="115"/>
                  <a:pt x="1204" y="112"/>
                </a:cubicBezTo>
                <a:cubicBezTo>
                  <a:pt x="1207" y="115"/>
                  <a:pt x="1211" y="118"/>
                  <a:pt x="1215" y="120"/>
                </a:cubicBezTo>
                <a:cubicBezTo>
                  <a:pt x="1215" y="120"/>
                  <a:pt x="1214" y="120"/>
                  <a:pt x="1215" y="121"/>
                </a:cubicBezTo>
                <a:cubicBezTo>
                  <a:pt x="1211" y="120"/>
                  <a:pt x="1207" y="117"/>
                  <a:pt x="1204" y="114"/>
                </a:cubicBezTo>
                <a:cubicBezTo>
                  <a:pt x="1202" y="113"/>
                  <a:pt x="1200" y="112"/>
                  <a:pt x="1198" y="111"/>
                </a:cubicBezTo>
                <a:cubicBezTo>
                  <a:pt x="1196" y="110"/>
                  <a:pt x="1194" y="109"/>
                  <a:pt x="1192" y="108"/>
                </a:cubicBezTo>
                <a:cubicBezTo>
                  <a:pt x="1189" y="107"/>
                  <a:pt x="1191" y="107"/>
                  <a:pt x="1189" y="105"/>
                </a:cubicBezTo>
                <a:cubicBezTo>
                  <a:pt x="1182" y="103"/>
                  <a:pt x="1177" y="98"/>
                  <a:pt x="1170" y="96"/>
                </a:cubicBezTo>
                <a:cubicBezTo>
                  <a:pt x="1168" y="94"/>
                  <a:pt x="1168" y="93"/>
                  <a:pt x="1170" y="93"/>
                </a:cubicBezTo>
                <a:cubicBezTo>
                  <a:pt x="1167" y="91"/>
                  <a:pt x="1163" y="91"/>
                  <a:pt x="1161" y="88"/>
                </a:cubicBezTo>
                <a:cubicBezTo>
                  <a:pt x="1158" y="87"/>
                  <a:pt x="1159" y="88"/>
                  <a:pt x="1160" y="89"/>
                </a:cubicBezTo>
                <a:cubicBezTo>
                  <a:pt x="1148" y="83"/>
                  <a:pt x="1138" y="78"/>
                  <a:pt x="1127" y="73"/>
                </a:cubicBezTo>
                <a:cubicBezTo>
                  <a:pt x="1116" y="69"/>
                  <a:pt x="1106" y="64"/>
                  <a:pt x="1093" y="59"/>
                </a:cubicBezTo>
                <a:cubicBezTo>
                  <a:pt x="1092" y="58"/>
                  <a:pt x="1093" y="58"/>
                  <a:pt x="1097" y="59"/>
                </a:cubicBezTo>
                <a:cubicBezTo>
                  <a:pt x="1095" y="58"/>
                  <a:pt x="1093" y="57"/>
                  <a:pt x="1091" y="56"/>
                </a:cubicBezTo>
                <a:cubicBezTo>
                  <a:pt x="1089" y="55"/>
                  <a:pt x="1087" y="55"/>
                  <a:pt x="1085" y="54"/>
                </a:cubicBezTo>
                <a:cubicBezTo>
                  <a:pt x="1077" y="52"/>
                  <a:pt x="1087" y="57"/>
                  <a:pt x="1080" y="56"/>
                </a:cubicBezTo>
                <a:cubicBezTo>
                  <a:pt x="1075" y="52"/>
                  <a:pt x="1068" y="50"/>
                  <a:pt x="1060" y="49"/>
                </a:cubicBezTo>
                <a:cubicBezTo>
                  <a:pt x="1057" y="47"/>
                  <a:pt x="1061" y="47"/>
                  <a:pt x="1056" y="44"/>
                </a:cubicBezTo>
                <a:cubicBezTo>
                  <a:pt x="1053" y="44"/>
                  <a:pt x="1056" y="47"/>
                  <a:pt x="1053" y="46"/>
                </a:cubicBezTo>
                <a:cubicBezTo>
                  <a:pt x="1047" y="42"/>
                  <a:pt x="1047" y="45"/>
                  <a:pt x="1036" y="42"/>
                </a:cubicBezTo>
                <a:cubicBezTo>
                  <a:pt x="1033" y="40"/>
                  <a:pt x="1036" y="40"/>
                  <a:pt x="1032" y="37"/>
                </a:cubicBezTo>
                <a:cubicBezTo>
                  <a:pt x="1030" y="38"/>
                  <a:pt x="1030" y="38"/>
                  <a:pt x="1032" y="40"/>
                </a:cubicBezTo>
                <a:cubicBezTo>
                  <a:pt x="1027" y="39"/>
                  <a:pt x="1021" y="36"/>
                  <a:pt x="1015" y="34"/>
                </a:cubicBezTo>
                <a:cubicBezTo>
                  <a:pt x="1009" y="31"/>
                  <a:pt x="1005" y="29"/>
                  <a:pt x="1006" y="27"/>
                </a:cubicBezTo>
                <a:cubicBezTo>
                  <a:pt x="992" y="25"/>
                  <a:pt x="1016" y="32"/>
                  <a:pt x="1006" y="33"/>
                </a:cubicBezTo>
                <a:cubicBezTo>
                  <a:pt x="1001" y="31"/>
                  <a:pt x="1003" y="31"/>
                  <a:pt x="997" y="28"/>
                </a:cubicBezTo>
                <a:cubicBezTo>
                  <a:pt x="990" y="28"/>
                  <a:pt x="983" y="24"/>
                  <a:pt x="979" y="26"/>
                </a:cubicBezTo>
                <a:cubicBezTo>
                  <a:pt x="976" y="25"/>
                  <a:pt x="972" y="25"/>
                  <a:pt x="969" y="24"/>
                </a:cubicBezTo>
                <a:cubicBezTo>
                  <a:pt x="967" y="23"/>
                  <a:pt x="964" y="22"/>
                  <a:pt x="964" y="21"/>
                </a:cubicBezTo>
                <a:cubicBezTo>
                  <a:pt x="961" y="21"/>
                  <a:pt x="958" y="21"/>
                  <a:pt x="956" y="21"/>
                </a:cubicBezTo>
                <a:cubicBezTo>
                  <a:pt x="960" y="24"/>
                  <a:pt x="958" y="20"/>
                  <a:pt x="963" y="23"/>
                </a:cubicBezTo>
                <a:cubicBezTo>
                  <a:pt x="960" y="24"/>
                  <a:pt x="954" y="23"/>
                  <a:pt x="947" y="21"/>
                </a:cubicBezTo>
                <a:cubicBezTo>
                  <a:pt x="943" y="21"/>
                  <a:pt x="939" y="20"/>
                  <a:pt x="935" y="19"/>
                </a:cubicBezTo>
                <a:cubicBezTo>
                  <a:pt x="931" y="19"/>
                  <a:pt x="927" y="18"/>
                  <a:pt x="924" y="18"/>
                </a:cubicBezTo>
                <a:cubicBezTo>
                  <a:pt x="927" y="17"/>
                  <a:pt x="926" y="15"/>
                  <a:pt x="933" y="16"/>
                </a:cubicBezTo>
                <a:cubicBezTo>
                  <a:pt x="923" y="12"/>
                  <a:pt x="920" y="17"/>
                  <a:pt x="910" y="16"/>
                </a:cubicBezTo>
                <a:cubicBezTo>
                  <a:pt x="907" y="14"/>
                  <a:pt x="903" y="13"/>
                  <a:pt x="900" y="13"/>
                </a:cubicBezTo>
                <a:cubicBezTo>
                  <a:pt x="896" y="13"/>
                  <a:pt x="892" y="14"/>
                  <a:pt x="889" y="14"/>
                </a:cubicBezTo>
                <a:cubicBezTo>
                  <a:pt x="881" y="10"/>
                  <a:pt x="873" y="11"/>
                  <a:pt x="864" y="10"/>
                </a:cubicBezTo>
                <a:cubicBezTo>
                  <a:pt x="862" y="8"/>
                  <a:pt x="872" y="10"/>
                  <a:pt x="875" y="9"/>
                </a:cubicBezTo>
                <a:cubicBezTo>
                  <a:pt x="872" y="8"/>
                  <a:pt x="880" y="7"/>
                  <a:pt x="877" y="6"/>
                </a:cubicBezTo>
                <a:cubicBezTo>
                  <a:pt x="873" y="7"/>
                  <a:pt x="868" y="7"/>
                  <a:pt x="863" y="7"/>
                </a:cubicBezTo>
                <a:cubicBezTo>
                  <a:pt x="858" y="7"/>
                  <a:pt x="853" y="8"/>
                  <a:pt x="849" y="9"/>
                </a:cubicBezTo>
                <a:cubicBezTo>
                  <a:pt x="847" y="8"/>
                  <a:pt x="844" y="9"/>
                  <a:pt x="838" y="7"/>
                </a:cubicBezTo>
                <a:cubicBezTo>
                  <a:pt x="835" y="5"/>
                  <a:pt x="856" y="8"/>
                  <a:pt x="845" y="4"/>
                </a:cubicBezTo>
                <a:cubicBezTo>
                  <a:pt x="849" y="3"/>
                  <a:pt x="853" y="6"/>
                  <a:pt x="858" y="4"/>
                </a:cubicBezTo>
                <a:cubicBezTo>
                  <a:pt x="854" y="2"/>
                  <a:pt x="841" y="5"/>
                  <a:pt x="842" y="2"/>
                </a:cubicBezTo>
                <a:cubicBezTo>
                  <a:pt x="837" y="3"/>
                  <a:pt x="832" y="2"/>
                  <a:pt x="824" y="3"/>
                </a:cubicBezTo>
                <a:cubicBezTo>
                  <a:pt x="825" y="0"/>
                  <a:pt x="815" y="3"/>
                  <a:pt x="808" y="1"/>
                </a:cubicBezTo>
                <a:cubicBezTo>
                  <a:pt x="799" y="3"/>
                  <a:pt x="790" y="2"/>
                  <a:pt x="781" y="3"/>
                </a:cubicBezTo>
                <a:cubicBezTo>
                  <a:pt x="781" y="4"/>
                  <a:pt x="782" y="5"/>
                  <a:pt x="785" y="5"/>
                </a:cubicBezTo>
                <a:cubicBezTo>
                  <a:pt x="787" y="6"/>
                  <a:pt x="790" y="6"/>
                  <a:pt x="792" y="5"/>
                </a:cubicBezTo>
                <a:cubicBezTo>
                  <a:pt x="792" y="7"/>
                  <a:pt x="788" y="7"/>
                  <a:pt x="784" y="7"/>
                </a:cubicBezTo>
                <a:cubicBezTo>
                  <a:pt x="780" y="7"/>
                  <a:pt x="776" y="7"/>
                  <a:pt x="773" y="7"/>
                </a:cubicBezTo>
                <a:cubicBezTo>
                  <a:pt x="772" y="5"/>
                  <a:pt x="776" y="4"/>
                  <a:pt x="778" y="4"/>
                </a:cubicBezTo>
                <a:cubicBezTo>
                  <a:pt x="777" y="2"/>
                  <a:pt x="772" y="2"/>
                  <a:pt x="772" y="0"/>
                </a:cubicBezTo>
                <a:cubicBezTo>
                  <a:pt x="772" y="4"/>
                  <a:pt x="763" y="2"/>
                  <a:pt x="755" y="5"/>
                </a:cubicBezTo>
                <a:cubicBezTo>
                  <a:pt x="759" y="7"/>
                  <a:pt x="762" y="4"/>
                  <a:pt x="766" y="6"/>
                </a:cubicBezTo>
                <a:cubicBezTo>
                  <a:pt x="761" y="6"/>
                  <a:pt x="756" y="8"/>
                  <a:pt x="751" y="6"/>
                </a:cubicBezTo>
                <a:cubicBezTo>
                  <a:pt x="749" y="5"/>
                  <a:pt x="753" y="6"/>
                  <a:pt x="755" y="5"/>
                </a:cubicBezTo>
                <a:cubicBezTo>
                  <a:pt x="753" y="4"/>
                  <a:pt x="749" y="4"/>
                  <a:pt x="751" y="3"/>
                </a:cubicBezTo>
                <a:cubicBezTo>
                  <a:pt x="746" y="2"/>
                  <a:pt x="749" y="6"/>
                  <a:pt x="744" y="4"/>
                </a:cubicBezTo>
                <a:cubicBezTo>
                  <a:pt x="745" y="5"/>
                  <a:pt x="748" y="7"/>
                  <a:pt x="743" y="8"/>
                </a:cubicBezTo>
                <a:cubicBezTo>
                  <a:pt x="736" y="9"/>
                  <a:pt x="743" y="7"/>
                  <a:pt x="738" y="6"/>
                </a:cubicBezTo>
                <a:cubicBezTo>
                  <a:pt x="734" y="8"/>
                  <a:pt x="735" y="8"/>
                  <a:pt x="736" y="9"/>
                </a:cubicBezTo>
                <a:cubicBezTo>
                  <a:pt x="733" y="10"/>
                  <a:pt x="731" y="9"/>
                  <a:pt x="728" y="10"/>
                </a:cubicBezTo>
                <a:cubicBezTo>
                  <a:pt x="721" y="9"/>
                  <a:pt x="733" y="6"/>
                  <a:pt x="727" y="5"/>
                </a:cubicBezTo>
                <a:cubicBezTo>
                  <a:pt x="726" y="6"/>
                  <a:pt x="723" y="8"/>
                  <a:pt x="724" y="9"/>
                </a:cubicBezTo>
                <a:cubicBezTo>
                  <a:pt x="719" y="11"/>
                  <a:pt x="715" y="8"/>
                  <a:pt x="709" y="11"/>
                </a:cubicBezTo>
                <a:cubicBezTo>
                  <a:pt x="704" y="10"/>
                  <a:pt x="706" y="9"/>
                  <a:pt x="702" y="9"/>
                </a:cubicBezTo>
                <a:cubicBezTo>
                  <a:pt x="696" y="11"/>
                  <a:pt x="689" y="11"/>
                  <a:pt x="683" y="11"/>
                </a:cubicBezTo>
                <a:cubicBezTo>
                  <a:pt x="680" y="15"/>
                  <a:pt x="669" y="15"/>
                  <a:pt x="661" y="17"/>
                </a:cubicBezTo>
                <a:cubicBezTo>
                  <a:pt x="657" y="17"/>
                  <a:pt x="669" y="14"/>
                  <a:pt x="661" y="14"/>
                </a:cubicBezTo>
                <a:cubicBezTo>
                  <a:pt x="655" y="18"/>
                  <a:pt x="647" y="18"/>
                  <a:pt x="638" y="20"/>
                </a:cubicBezTo>
                <a:cubicBezTo>
                  <a:pt x="632" y="22"/>
                  <a:pt x="641" y="21"/>
                  <a:pt x="636" y="23"/>
                </a:cubicBezTo>
                <a:cubicBezTo>
                  <a:pt x="632" y="24"/>
                  <a:pt x="632" y="24"/>
                  <a:pt x="632" y="23"/>
                </a:cubicBezTo>
                <a:cubicBezTo>
                  <a:pt x="631" y="22"/>
                  <a:pt x="631" y="21"/>
                  <a:pt x="628" y="22"/>
                </a:cubicBezTo>
                <a:cubicBezTo>
                  <a:pt x="624" y="23"/>
                  <a:pt x="622" y="23"/>
                  <a:pt x="622" y="25"/>
                </a:cubicBezTo>
                <a:cubicBezTo>
                  <a:pt x="615" y="24"/>
                  <a:pt x="607" y="26"/>
                  <a:pt x="600" y="29"/>
                </a:cubicBezTo>
                <a:cubicBezTo>
                  <a:pt x="597" y="30"/>
                  <a:pt x="593" y="32"/>
                  <a:pt x="590" y="33"/>
                </a:cubicBezTo>
                <a:cubicBezTo>
                  <a:pt x="586" y="34"/>
                  <a:pt x="582" y="35"/>
                  <a:pt x="579" y="35"/>
                </a:cubicBezTo>
                <a:cubicBezTo>
                  <a:pt x="575" y="39"/>
                  <a:pt x="571" y="40"/>
                  <a:pt x="562" y="44"/>
                </a:cubicBezTo>
                <a:cubicBezTo>
                  <a:pt x="560" y="45"/>
                  <a:pt x="558" y="44"/>
                  <a:pt x="552" y="46"/>
                </a:cubicBezTo>
                <a:cubicBezTo>
                  <a:pt x="551" y="45"/>
                  <a:pt x="553" y="44"/>
                  <a:pt x="556" y="43"/>
                </a:cubicBezTo>
                <a:cubicBezTo>
                  <a:pt x="557" y="43"/>
                  <a:pt x="559" y="42"/>
                  <a:pt x="560" y="42"/>
                </a:cubicBezTo>
                <a:cubicBezTo>
                  <a:pt x="561" y="41"/>
                  <a:pt x="563" y="41"/>
                  <a:pt x="563" y="40"/>
                </a:cubicBezTo>
                <a:cubicBezTo>
                  <a:pt x="559" y="41"/>
                  <a:pt x="555" y="42"/>
                  <a:pt x="552" y="44"/>
                </a:cubicBezTo>
                <a:cubicBezTo>
                  <a:pt x="548" y="45"/>
                  <a:pt x="545" y="47"/>
                  <a:pt x="542" y="49"/>
                </a:cubicBezTo>
                <a:cubicBezTo>
                  <a:pt x="535" y="51"/>
                  <a:pt x="538" y="49"/>
                  <a:pt x="533" y="48"/>
                </a:cubicBezTo>
                <a:cubicBezTo>
                  <a:pt x="528" y="51"/>
                  <a:pt x="524" y="51"/>
                  <a:pt x="523" y="54"/>
                </a:cubicBezTo>
                <a:cubicBezTo>
                  <a:pt x="521" y="54"/>
                  <a:pt x="519" y="54"/>
                  <a:pt x="517" y="54"/>
                </a:cubicBezTo>
                <a:cubicBezTo>
                  <a:pt x="520" y="56"/>
                  <a:pt x="505" y="62"/>
                  <a:pt x="499" y="62"/>
                </a:cubicBezTo>
                <a:cubicBezTo>
                  <a:pt x="495" y="66"/>
                  <a:pt x="491" y="66"/>
                  <a:pt x="484" y="69"/>
                </a:cubicBezTo>
                <a:cubicBezTo>
                  <a:pt x="479" y="73"/>
                  <a:pt x="485" y="69"/>
                  <a:pt x="487" y="69"/>
                </a:cubicBezTo>
                <a:cubicBezTo>
                  <a:pt x="484" y="72"/>
                  <a:pt x="481" y="72"/>
                  <a:pt x="478" y="74"/>
                </a:cubicBezTo>
                <a:cubicBezTo>
                  <a:pt x="472" y="75"/>
                  <a:pt x="476" y="73"/>
                  <a:pt x="477" y="71"/>
                </a:cubicBezTo>
                <a:cubicBezTo>
                  <a:pt x="471" y="73"/>
                  <a:pt x="465" y="76"/>
                  <a:pt x="459" y="76"/>
                </a:cubicBezTo>
                <a:cubicBezTo>
                  <a:pt x="460" y="75"/>
                  <a:pt x="461" y="74"/>
                  <a:pt x="463" y="74"/>
                </a:cubicBezTo>
                <a:cubicBezTo>
                  <a:pt x="462" y="73"/>
                  <a:pt x="458" y="74"/>
                  <a:pt x="454" y="76"/>
                </a:cubicBezTo>
                <a:cubicBezTo>
                  <a:pt x="450" y="78"/>
                  <a:pt x="446" y="80"/>
                  <a:pt x="443" y="82"/>
                </a:cubicBezTo>
                <a:cubicBezTo>
                  <a:pt x="451" y="79"/>
                  <a:pt x="454" y="78"/>
                  <a:pt x="457" y="78"/>
                </a:cubicBezTo>
                <a:cubicBezTo>
                  <a:pt x="460" y="77"/>
                  <a:pt x="463" y="77"/>
                  <a:pt x="470" y="74"/>
                </a:cubicBezTo>
                <a:cubicBezTo>
                  <a:pt x="459" y="83"/>
                  <a:pt x="455" y="78"/>
                  <a:pt x="446" y="84"/>
                </a:cubicBezTo>
                <a:cubicBezTo>
                  <a:pt x="447" y="85"/>
                  <a:pt x="457" y="82"/>
                  <a:pt x="456" y="84"/>
                </a:cubicBezTo>
                <a:cubicBezTo>
                  <a:pt x="452" y="85"/>
                  <a:pt x="443" y="90"/>
                  <a:pt x="440" y="89"/>
                </a:cubicBezTo>
                <a:cubicBezTo>
                  <a:pt x="437" y="93"/>
                  <a:pt x="437" y="94"/>
                  <a:pt x="435" y="98"/>
                </a:cubicBezTo>
                <a:cubicBezTo>
                  <a:pt x="435" y="94"/>
                  <a:pt x="428" y="98"/>
                  <a:pt x="423" y="99"/>
                </a:cubicBezTo>
                <a:cubicBezTo>
                  <a:pt x="420" y="99"/>
                  <a:pt x="427" y="94"/>
                  <a:pt x="422" y="96"/>
                </a:cubicBezTo>
                <a:cubicBezTo>
                  <a:pt x="420" y="98"/>
                  <a:pt x="419" y="99"/>
                  <a:pt x="420" y="100"/>
                </a:cubicBezTo>
                <a:cubicBezTo>
                  <a:pt x="417" y="102"/>
                  <a:pt x="411" y="104"/>
                  <a:pt x="415" y="104"/>
                </a:cubicBezTo>
                <a:cubicBezTo>
                  <a:pt x="411" y="106"/>
                  <a:pt x="407" y="107"/>
                  <a:pt x="403" y="109"/>
                </a:cubicBezTo>
                <a:cubicBezTo>
                  <a:pt x="402" y="107"/>
                  <a:pt x="415" y="102"/>
                  <a:pt x="411" y="101"/>
                </a:cubicBezTo>
                <a:cubicBezTo>
                  <a:pt x="408" y="103"/>
                  <a:pt x="399" y="110"/>
                  <a:pt x="391" y="115"/>
                </a:cubicBezTo>
                <a:cubicBezTo>
                  <a:pt x="383" y="120"/>
                  <a:pt x="377" y="124"/>
                  <a:pt x="379" y="120"/>
                </a:cubicBezTo>
                <a:cubicBezTo>
                  <a:pt x="375" y="122"/>
                  <a:pt x="372" y="126"/>
                  <a:pt x="368" y="127"/>
                </a:cubicBezTo>
                <a:cubicBezTo>
                  <a:pt x="366" y="131"/>
                  <a:pt x="361" y="134"/>
                  <a:pt x="356" y="137"/>
                </a:cubicBezTo>
                <a:cubicBezTo>
                  <a:pt x="351" y="141"/>
                  <a:pt x="346" y="145"/>
                  <a:pt x="343" y="150"/>
                </a:cubicBezTo>
                <a:cubicBezTo>
                  <a:pt x="339" y="149"/>
                  <a:pt x="332" y="156"/>
                  <a:pt x="334" y="152"/>
                </a:cubicBezTo>
                <a:cubicBezTo>
                  <a:pt x="329" y="154"/>
                  <a:pt x="332" y="156"/>
                  <a:pt x="327" y="160"/>
                </a:cubicBezTo>
                <a:cubicBezTo>
                  <a:pt x="317" y="167"/>
                  <a:pt x="308" y="173"/>
                  <a:pt x="300" y="182"/>
                </a:cubicBezTo>
                <a:cubicBezTo>
                  <a:pt x="298" y="181"/>
                  <a:pt x="291" y="188"/>
                  <a:pt x="291" y="190"/>
                </a:cubicBezTo>
                <a:cubicBezTo>
                  <a:pt x="286" y="191"/>
                  <a:pt x="284" y="195"/>
                  <a:pt x="280" y="197"/>
                </a:cubicBezTo>
                <a:cubicBezTo>
                  <a:pt x="282" y="197"/>
                  <a:pt x="283" y="195"/>
                  <a:pt x="286" y="196"/>
                </a:cubicBezTo>
                <a:cubicBezTo>
                  <a:pt x="282" y="200"/>
                  <a:pt x="276" y="203"/>
                  <a:pt x="273" y="203"/>
                </a:cubicBezTo>
                <a:cubicBezTo>
                  <a:pt x="267" y="208"/>
                  <a:pt x="272" y="208"/>
                  <a:pt x="262" y="213"/>
                </a:cubicBezTo>
                <a:cubicBezTo>
                  <a:pt x="262" y="214"/>
                  <a:pt x="264" y="213"/>
                  <a:pt x="262" y="216"/>
                </a:cubicBezTo>
                <a:cubicBezTo>
                  <a:pt x="265" y="213"/>
                  <a:pt x="267" y="211"/>
                  <a:pt x="269" y="209"/>
                </a:cubicBezTo>
                <a:cubicBezTo>
                  <a:pt x="272" y="207"/>
                  <a:pt x="275" y="206"/>
                  <a:pt x="277" y="204"/>
                </a:cubicBezTo>
                <a:cubicBezTo>
                  <a:pt x="271" y="209"/>
                  <a:pt x="271" y="209"/>
                  <a:pt x="271" y="209"/>
                </a:cubicBezTo>
                <a:cubicBezTo>
                  <a:pt x="269" y="211"/>
                  <a:pt x="267" y="213"/>
                  <a:pt x="265" y="215"/>
                </a:cubicBezTo>
                <a:cubicBezTo>
                  <a:pt x="261" y="218"/>
                  <a:pt x="257" y="222"/>
                  <a:pt x="253" y="226"/>
                </a:cubicBezTo>
                <a:cubicBezTo>
                  <a:pt x="252" y="226"/>
                  <a:pt x="253" y="225"/>
                  <a:pt x="252" y="226"/>
                </a:cubicBezTo>
                <a:cubicBezTo>
                  <a:pt x="255" y="222"/>
                  <a:pt x="263" y="217"/>
                  <a:pt x="261" y="214"/>
                </a:cubicBezTo>
                <a:cubicBezTo>
                  <a:pt x="255" y="219"/>
                  <a:pt x="252" y="226"/>
                  <a:pt x="243" y="231"/>
                </a:cubicBezTo>
                <a:cubicBezTo>
                  <a:pt x="242" y="233"/>
                  <a:pt x="241" y="235"/>
                  <a:pt x="239" y="236"/>
                </a:cubicBezTo>
                <a:cubicBezTo>
                  <a:pt x="239" y="237"/>
                  <a:pt x="239" y="238"/>
                  <a:pt x="241" y="237"/>
                </a:cubicBezTo>
                <a:cubicBezTo>
                  <a:pt x="238" y="242"/>
                  <a:pt x="232" y="246"/>
                  <a:pt x="229" y="251"/>
                </a:cubicBezTo>
                <a:cubicBezTo>
                  <a:pt x="224" y="255"/>
                  <a:pt x="226" y="251"/>
                  <a:pt x="223" y="254"/>
                </a:cubicBezTo>
                <a:cubicBezTo>
                  <a:pt x="220" y="259"/>
                  <a:pt x="227" y="253"/>
                  <a:pt x="221" y="259"/>
                </a:cubicBezTo>
                <a:cubicBezTo>
                  <a:pt x="217" y="262"/>
                  <a:pt x="222" y="255"/>
                  <a:pt x="217" y="260"/>
                </a:cubicBezTo>
                <a:cubicBezTo>
                  <a:pt x="214" y="264"/>
                  <a:pt x="218" y="261"/>
                  <a:pt x="217" y="263"/>
                </a:cubicBezTo>
                <a:cubicBezTo>
                  <a:pt x="208" y="270"/>
                  <a:pt x="199" y="279"/>
                  <a:pt x="192" y="289"/>
                </a:cubicBezTo>
                <a:cubicBezTo>
                  <a:pt x="184" y="298"/>
                  <a:pt x="178" y="308"/>
                  <a:pt x="171" y="314"/>
                </a:cubicBezTo>
                <a:cubicBezTo>
                  <a:pt x="169" y="316"/>
                  <a:pt x="172" y="310"/>
                  <a:pt x="171" y="310"/>
                </a:cubicBezTo>
                <a:cubicBezTo>
                  <a:pt x="168" y="313"/>
                  <a:pt x="166" y="317"/>
                  <a:pt x="164" y="321"/>
                </a:cubicBezTo>
                <a:cubicBezTo>
                  <a:pt x="161" y="324"/>
                  <a:pt x="159" y="328"/>
                  <a:pt x="155" y="330"/>
                </a:cubicBezTo>
                <a:cubicBezTo>
                  <a:pt x="155" y="332"/>
                  <a:pt x="156" y="332"/>
                  <a:pt x="158" y="330"/>
                </a:cubicBezTo>
                <a:cubicBezTo>
                  <a:pt x="157" y="334"/>
                  <a:pt x="155" y="336"/>
                  <a:pt x="154" y="339"/>
                </a:cubicBezTo>
                <a:cubicBezTo>
                  <a:pt x="151" y="342"/>
                  <a:pt x="152" y="338"/>
                  <a:pt x="153" y="336"/>
                </a:cubicBezTo>
                <a:cubicBezTo>
                  <a:pt x="150" y="339"/>
                  <a:pt x="148" y="344"/>
                  <a:pt x="145" y="347"/>
                </a:cubicBezTo>
                <a:cubicBezTo>
                  <a:pt x="145" y="348"/>
                  <a:pt x="147" y="346"/>
                  <a:pt x="148" y="346"/>
                </a:cubicBezTo>
                <a:cubicBezTo>
                  <a:pt x="147" y="349"/>
                  <a:pt x="144" y="350"/>
                  <a:pt x="143" y="353"/>
                </a:cubicBezTo>
                <a:cubicBezTo>
                  <a:pt x="143" y="353"/>
                  <a:pt x="143" y="351"/>
                  <a:pt x="141" y="353"/>
                </a:cubicBezTo>
                <a:cubicBezTo>
                  <a:pt x="140" y="355"/>
                  <a:pt x="140" y="357"/>
                  <a:pt x="139" y="359"/>
                </a:cubicBezTo>
                <a:cubicBezTo>
                  <a:pt x="136" y="362"/>
                  <a:pt x="138" y="359"/>
                  <a:pt x="134" y="363"/>
                </a:cubicBezTo>
                <a:cubicBezTo>
                  <a:pt x="130" y="369"/>
                  <a:pt x="127" y="375"/>
                  <a:pt x="123" y="381"/>
                </a:cubicBezTo>
                <a:cubicBezTo>
                  <a:pt x="121" y="384"/>
                  <a:pt x="119" y="388"/>
                  <a:pt x="118" y="391"/>
                </a:cubicBezTo>
                <a:cubicBezTo>
                  <a:pt x="116" y="394"/>
                  <a:pt x="114" y="397"/>
                  <a:pt x="112" y="400"/>
                </a:cubicBezTo>
                <a:cubicBezTo>
                  <a:pt x="113" y="399"/>
                  <a:pt x="114" y="398"/>
                  <a:pt x="115" y="397"/>
                </a:cubicBezTo>
                <a:cubicBezTo>
                  <a:pt x="113" y="401"/>
                  <a:pt x="113" y="405"/>
                  <a:pt x="110" y="408"/>
                </a:cubicBezTo>
                <a:cubicBezTo>
                  <a:pt x="108" y="411"/>
                  <a:pt x="109" y="408"/>
                  <a:pt x="109" y="405"/>
                </a:cubicBezTo>
                <a:cubicBezTo>
                  <a:pt x="107" y="409"/>
                  <a:pt x="104" y="414"/>
                  <a:pt x="102" y="419"/>
                </a:cubicBezTo>
                <a:cubicBezTo>
                  <a:pt x="100" y="425"/>
                  <a:pt x="98" y="429"/>
                  <a:pt x="97" y="431"/>
                </a:cubicBezTo>
                <a:cubicBezTo>
                  <a:pt x="95" y="433"/>
                  <a:pt x="93" y="436"/>
                  <a:pt x="91" y="442"/>
                </a:cubicBezTo>
                <a:cubicBezTo>
                  <a:pt x="96" y="436"/>
                  <a:pt x="93" y="442"/>
                  <a:pt x="92" y="446"/>
                </a:cubicBezTo>
                <a:cubicBezTo>
                  <a:pt x="95" y="439"/>
                  <a:pt x="97" y="435"/>
                  <a:pt x="100" y="431"/>
                </a:cubicBezTo>
                <a:cubicBezTo>
                  <a:pt x="101" y="429"/>
                  <a:pt x="102" y="427"/>
                  <a:pt x="104" y="424"/>
                </a:cubicBezTo>
                <a:cubicBezTo>
                  <a:pt x="105" y="422"/>
                  <a:pt x="106" y="419"/>
                  <a:pt x="108" y="416"/>
                </a:cubicBezTo>
                <a:cubicBezTo>
                  <a:pt x="108" y="414"/>
                  <a:pt x="107" y="417"/>
                  <a:pt x="106" y="418"/>
                </a:cubicBezTo>
                <a:cubicBezTo>
                  <a:pt x="106" y="414"/>
                  <a:pt x="110" y="413"/>
                  <a:pt x="110" y="409"/>
                </a:cubicBezTo>
                <a:cubicBezTo>
                  <a:pt x="114" y="407"/>
                  <a:pt x="113" y="406"/>
                  <a:pt x="118" y="401"/>
                </a:cubicBezTo>
                <a:cubicBezTo>
                  <a:pt x="116" y="405"/>
                  <a:pt x="113" y="409"/>
                  <a:pt x="111" y="413"/>
                </a:cubicBezTo>
                <a:cubicBezTo>
                  <a:pt x="109" y="417"/>
                  <a:pt x="106" y="422"/>
                  <a:pt x="104" y="426"/>
                </a:cubicBezTo>
                <a:cubicBezTo>
                  <a:pt x="100" y="435"/>
                  <a:pt x="96" y="443"/>
                  <a:pt x="92" y="448"/>
                </a:cubicBezTo>
                <a:cubicBezTo>
                  <a:pt x="92" y="449"/>
                  <a:pt x="93" y="448"/>
                  <a:pt x="93" y="450"/>
                </a:cubicBezTo>
                <a:cubicBezTo>
                  <a:pt x="91" y="455"/>
                  <a:pt x="92" y="448"/>
                  <a:pt x="89" y="452"/>
                </a:cubicBezTo>
                <a:cubicBezTo>
                  <a:pt x="88" y="457"/>
                  <a:pt x="87" y="462"/>
                  <a:pt x="85" y="466"/>
                </a:cubicBezTo>
                <a:cubicBezTo>
                  <a:pt x="83" y="470"/>
                  <a:pt x="81" y="473"/>
                  <a:pt x="79" y="477"/>
                </a:cubicBezTo>
                <a:cubicBezTo>
                  <a:pt x="80" y="481"/>
                  <a:pt x="77" y="486"/>
                  <a:pt x="74" y="492"/>
                </a:cubicBezTo>
                <a:cubicBezTo>
                  <a:pt x="73" y="489"/>
                  <a:pt x="74" y="483"/>
                  <a:pt x="71" y="486"/>
                </a:cubicBezTo>
                <a:cubicBezTo>
                  <a:pt x="72" y="482"/>
                  <a:pt x="76" y="475"/>
                  <a:pt x="74" y="474"/>
                </a:cubicBezTo>
                <a:cubicBezTo>
                  <a:pt x="72" y="480"/>
                  <a:pt x="72" y="480"/>
                  <a:pt x="69" y="482"/>
                </a:cubicBezTo>
                <a:cubicBezTo>
                  <a:pt x="70" y="485"/>
                  <a:pt x="68" y="488"/>
                  <a:pt x="69" y="490"/>
                </a:cubicBezTo>
                <a:cubicBezTo>
                  <a:pt x="67" y="495"/>
                  <a:pt x="64" y="499"/>
                  <a:pt x="64" y="504"/>
                </a:cubicBezTo>
                <a:cubicBezTo>
                  <a:pt x="59" y="508"/>
                  <a:pt x="56" y="522"/>
                  <a:pt x="53" y="532"/>
                </a:cubicBezTo>
                <a:cubicBezTo>
                  <a:pt x="51" y="531"/>
                  <a:pt x="50" y="536"/>
                  <a:pt x="49" y="545"/>
                </a:cubicBezTo>
                <a:cubicBezTo>
                  <a:pt x="48" y="545"/>
                  <a:pt x="47" y="545"/>
                  <a:pt x="47" y="542"/>
                </a:cubicBezTo>
                <a:cubicBezTo>
                  <a:pt x="45" y="547"/>
                  <a:pt x="44" y="552"/>
                  <a:pt x="43" y="556"/>
                </a:cubicBezTo>
                <a:cubicBezTo>
                  <a:pt x="42" y="561"/>
                  <a:pt x="41" y="566"/>
                  <a:pt x="39" y="571"/>
                </a:cubicBezTo>
                <a:cubicBezTo>
                  <a:pt x="39" y="574"/>
                  <a:pt x="42" y="568"/>
                  <a:pt x="41" y="572"/>
                </a:cubicBezTo>
                <a:cubicBezTo>
                  <a:pt x="41" y="575"/>
                  <a:pt x="38" y="577"/>
                  <a:pt x="39" y="581"/>
                </a:cubicBezTo>
                <a:cubicBezTo>
                  <a:pt x="37" y="583"/>
                  <a:pt x="37" y="583"/>
                  <a:pt x="37" y="581"/>
                </a:cubicBezTo>
                <a:cubicBezTo>
                  <a:pt x="35" y="586"/>
                  <a:pt x="39" y="582"/>
                  <a:pt x="36" y="589"/>
                </a:cubicBezTo>
                <a:cubicBezTo>
                  <a:pt x="34" y="592"/>
                  <a:pt x="33" y="593"/>
                  <a:pt x="33" y="591"/>
                </a:cubicBezTo>
                <a:cubicBezTo>
                  <a:pt x="32" y="595"/>
                  <a:pt x="31" y="600"/>
                  <a:pt x="29" y="604"/>
                </a:cubicBezTo>
                <a:cubicBezTo>
                  <a:pt x="28" y="609"/>
                  <a:pt x="27" y="613"/>
                  <a:pt x="28" y="614"/>
                </a:cubicBezTo>
                <a:cubicBezTo>
                  <a:pt x="26" y="618"/>
                  <a:pt x="27" y="614"/>
                  <a:pt x="25" y="619"/>
                </a:cubicBezTo>
                <a:cubicBezTo>
                  <a:pt x="27" y="620"/>
                  <a:pt x="23" y="627"/>
                  <a:pt x="23" y="627"/>
                </a:cubicBezTo>
                <a:cubicBezTo>
                  <a:pt x="22" y="632"/>
                  <a:pt x="22" y="636"/>
                  <a:pt x="22" y="639"/>
                </a:cubicBezTo>
                <a:cubicBezTo>
                  <a:pt x="22" y="641"/>
                  <a:pt x="22" y="643"/>
                  <a:pt x="21" y="645"/>
                </a:cubicBezTo>
                <a:cubicBezTo>
                  <a:pt x="21" y="647"/>
                  <a:pt x="20" y="649"/>
                  <a:pt x="19" y="652"/>
                </a:cubicBezTo>
                <a:cubicBezTo>
                  <a:pt x="21" y="655"/>
                  <a:pt x="18" y="667"/>
                  <a:pt x="17" y="673"/>
                </a:cubicBezTo>
                <a:cubicBezTo>
                  <a:pt x="17" y="674"/>
                  <a:pt x="16" y="671"/>
                  <a:pt x="15" y="674"/>
                </a:cubicBezTo>
                <a:cubicBezTo>
                  <a:pt x="16" y="677"/>
                  <a:pt x="16" y="680"/>
                  <a:pt x="15" y="683"/>
                </a:cubicBezTo>
                <a:cubicBezTo>
                  <a:pt x="15" y="686"/>
                  <a:pt x="14" y="690"/>
                  <a:pt x="15" y="694"/>
                </a:cubicBezTo>
                <a:cubicBezTo>
                  <a:pt x="17" y="697"/>
                  <a:pt x="18" y="687"/>
                  <a:pt x="18" y="684"/>
                </a:cubicBezTo>
                <a:cubicBezTo>
                  <a:pt x="18" y="682"/>
                  <a:pt x="19" y="691"/>
                  <a:pt x="18" y="694"/>
                </a:cubicBezTo>
                <a:cubicBezTo>
                  <a:pt x="20" y="697"/>
                  <a:pt x="19" y="687"/>
                  <a:pt x="20" y="685"/>
                </a:cubicBezTo>
                <a:cubicBezTo>
                  <a:pt x="21" y="684"/>
                  <a:pt x="21" y="688"/>
                  <a:pt x="22" y="690"/>
                </a:cubicBezTo>
                <a:cubicBezTo>
                  <a:pt x="21" y="692"/>
                  <a:pt x="18" y="698"/>
                  <a:pt x="20" y="705"/>
                </a:cubicBezTo>
                <a:cubicBezTo>
                  <a:pt x="18" y="708"/>
                  <a:pt x="17" y="712"/>
                  <a:pt x="16" y="708"/>
                </a:cubicBezTo>
                <a:cubicBezTo>
                  <a:pt x="14" y="713"/>
                  <a:pt x="16" y="719"/>
                  <a:pt x="13" y="724"/>
                </a:cubicBezTo>
                <a:cubicBezTo>
                  <a:pt x="14" y="726"/>
                  <a:pt x="16" y="725"/>
                  <a:pt x="15" y="731"/>
                </a:cubicBezTo>
                <a:cubicBezTo>
                  <a:pt x="14" y="729"/>
                  <a:pt x="13" y="725"/>
                  <a:pt x="12" y="720"/>
                </a:cubicBezTo>
                <a:cubicBezTo>
                  <a:pt x="12" y="715"/>
                  <a:pt x="11" y="710"/>
                  <a:pt x="11" y="704"/>
                </a:cubicBezTo>
                <a:cubicBezTo>
                  <a:pt x="10" y="709"/>
                  <a:pt x="9" y="713"/>
                  <a:pt x="8" y="718"/>
                </a:cubicBezTo>
                <a:cubicBezTo>
                  <a:pt x="8" y="721"/>
                  <a:pt x="10" y="721"/>
                  <a:pt x="8" y="726"/>
                </a:cubicBezTo>
                <a:cubicBezTo>
                  <a:pt x="9" y="728"/>
                  <a:pt x="10" y="726"/>
                  <a:pt x="10" y="728"/>
                </a:cubicBezTo>
                <a:cubicBezTo>
                  <a:pt x="11" y="735"/>
                  <a:pt x="9" y="732"/>
                  <a:pt x="7" y="738"/>
                </a:cubicBezTo>
                <a:cubicBezTo>
                  <a:pt x="9" y="738"/>
                  <a:pt x="10" y="744"/>
                  <a:pt x="9" y="751"/>
                </a:cubicBezTo>
                <a:cubicBezTo>
                  <a:pt x="9" y="754"/>
                  <a:pt x="9" y="758"/>
                  <a:pt x="8" y="761"/>
                </a:cubicBezTo>
                <a:cubicBezTo>
                  <a:pt x="8" y="764"/>
                  <a:pt x="7" y="766"/>
                  <a:pt x="6" y="766"/>
                </a:cubicBezTo>
                <a:cubicBezTo>
                  <a:pt x="8" y="767"/>
                  <a:pt x="6" y="773"/>
                  <a:pt x="8" y="777"/>
                </a:cubicBezTo>
                <a:cubicBezTo>
                  <a:pt x="9" y="773"/>
                  <a:pt x="7" y="767"/>
                  <a:pt x="9" y="763"/>
                </a:cubicBezTo>
                <a:cubicBezTo>
                  <a:pt x="11" y="763"/>
                  <a:pt x="9" y="775"/>
                  <a:pt x="9" y="780"/>
                </a:cubicBezTo>
                <a:cubicBezTo>
                  <a:pt x="10" y="781"/>
                  <a:pt x="10" y="783"/>
                  <a:pt x="11" y="787"/>
                </a:cubicBezTo>
                <a:cubicBezTo>
                  <a:pt x="12" y="791"/>
                  <a:pt x="10" y="790"/>
                  <a:pt x="9" y="787"/>
                </a:cubicBezTo>
                <a:cubicBezTo>
                  <a:pt x="9" y="792"/>
                  <a:pt x="11" y="792"/>
                  <a:pt x="12" y="789"/>
                </a:cubicBezTo>
                <a:cubicBezTo>
                  <a:pt x="12" y="785"/>
                  <a:pt x="13" y="782"/>
                  <a:pt x="11" y="778"/>
                </a:cubicBezTo>
                <a:cubicBezTo>
                  <a:pt x="12" y="777"/>
                  <a:pt x="13" y="777"/>
                  <a:pt x="14" y="775"/>
                </a:cubicBezTo>
                <a:cubicBezTo>
                  <a:pt x="15" y="783"/>
                  <a:pt x="12" y="789"/>
                  <a:pt x="13" y="796"/>
                </a:cubicBezTo>
                <a:cubicBezTo>
                  <a:pt x="12" y="798"/>
                  <a:pt x="9" y="785"/>
                  <a:pt x="8" y="795"/>
                </a:cubicBezTo>
                <a:cubicBezTo>
                  <a:pt x="11" y="794"/>
                  <a:pt x="9" y="798"/>
                  <a:pt x="10" y="803"/>
                </a:cubicBezTo>
                <a:cubicBezTo>
                  <a:pt x="8" y="804"/>
                  <a:pt x="9" y="798"/>
                  <a:pt x="8" y="809"/>
                </a:cubicBezTo>
                <a:cubicBezTo>
                  <a:pt x="10" y="810"/>
                  <a:pt x="10" y="810"/>
                  <a:pt x="11" y="817"/>
                </a:cubicBezTo>
                <a:cubicBezTo>
                  <a:pt x="8" y="819"/>
                  <a:pt x="13" y="828"/>
                  <a:pt x="10" y="834"/>
                </a:cubicBezTo>
                <a:cubicBezTo>
                  <a:pt x="9" y="816"/>
                  <a:pt x="6" y="802"/>
                  <a:pt x="8" y="782"/>
                </a:cubicBezTo>
                <a:cubicBezTo>
                  <a:pt x="5" y="789"/>
                  <a:pt x="7" y="768"/>
                  <a:pt x="4" y="771"/>
                </a:cubicBezTo>
                <a:cubicBezTo>
                  <a:pt x="3" y="773"/>
                  <a:pt x="3" y="775"/>
                  <a:pt x="3" y="778"/>
                </a:cubicBezTo>
                <a:cubicBezTo>
                  <a:pt x="5" y="781"/>
                  <a:pt x="3" y="793"/>
                  <a:pt x="1" y="796"/>
                </a:cubicBezTo>
                <a:cubicBezTo>
                  <a:pt x="4" y="792"/>
                  <a:pt x="3" y="803"/>
                  <a:pt x="6" y="798"/>
                </a:cubicBezTo>
                <a:cubicBezTo>
                  <a:pt x="6" y="802"/>
                  <a:pt x="7" y="806"/>
                  <a:pt x="6" y="810"/>
                </a:cubicBezTo>
                <a:cubicBezTo>
                  <a:pt x="5" y="813"/>
                  <a:pt x="6" y="798"/>
                  <a:pt x="4" y="808"/>
                </a:cubicBezTo>
                <a:cubicBezTo>
                  <a:pt x="2" y="805"/>
                  <a:pt x="5" y="802"/>
                  <a:pt x="3" y="799"/>
                </a:cubicBezTo>
                <a:cubicBezTo>
                  <a:pt x="2" y="802"/>
                  <a:pt x="2" y="800"/>
                  <a:pt x="1" y="803"/>
                </a:cubicBezTo>
                <a:cubicBezTo>
                  <a:pt x="4" y="812"/>
                  <a:pt x="2" y="815"/>
                  <a:pt x="0" y="817"/>
                </a:cubicBezTo>
                <a:cubicBezTo>
                  <a:pt x="2" y="817"/>
                  <a:pt x="2" y="822"/>
                  <a:pt x="2" y="828"/>
                </a:cubicBezTo>
                <a:cubicBezTo>
                  <a:pt x="3" y="834"/>
                  <a:pt x="2" y="841"/>
                  <a:pt x="3" y="846"/>
                </a:cubicBezTo>
                <a:cubicBezTo>
                  <a:pt x="5" y="849"/>
                  <a:pt x="4" y="845"/>
                  <a:pt x="5" y="841"/>
                </a:cubicBezTo>
                <a:cubicBezTo>
                  <a:pt x="9" y="851"/>
                  <a:pt x="7" y="868"/>
                  <a:pt x="10" y="873"/>
                </a:cubicBezTo>
                <a:cubicBezTo>
                  <a:pt x="10" y="879"/>
                  <a:pt x="8" y="872"/>
                  <a:pt x="8" y="874"/>
                </a:cubicBezTo>
                <a:cubicBezTo>
                  <a:pt x="7" y="866"/>
                  <a:pt x="6" y="858"/>
                  <a:pt x="6" y="850"/>
                </a:cubicBezTo>
                <a:cubicBezTo>
                  <a:pt x="4" y="847"/>
                  <a:pt x="3" y="847"/>
                  <a:pt x="2" y="850"/>
                </a:cubicBezTo>
                <a:cubicBezTo>
                  <a:pt x="3" y="852"/>
                  <a:pt x="3" y="854"/>
                  <a:pt x="3" y="856"/>
                </a:cubicBezTo>
                <a:cubicBezTo>
                  <a:pt x="4" y="857"/>
                  <a:pt x="4" y="857"/>
                  <a:pt x="5" y="856"/>
                </a:cubicBezTo>
                <a:cubicBezTo>
                  <a:pt x="4" y="860"/>
                  <a:pt x="4" y="868"/>
                  <a:pt x="6" y="875"/>
                </a:cubicBezTo>
                <a:cubicBezTo>
                  <a:pt x="7" y="883"/>
                  <a:pt x="9" y="890"/>
                  <a:pt x="11" y="892"/>
                </a:cubicBezTo>
                <a:cubicBezTo>
                  <a:pt x="6" y="889"/>
                  <a:pt x="10" y="903"/>
                  <a:pt x="8" y="907"/>
                </a:cubicBezTo>
                <a:cubicBezTo>
                  <a:pt x="9" y="910"/>
                  <a:pt x="9" y="912"/>
                  <a:pt x="9" y="914"/>
                </a:cubicBezTo>
                <a:cubicBezTo>
                  <a:pt x="12" y="917"/>
                  <a:pt x="8" y="908"/>
                  <a:pt x="9" y="906"/>
                </a:cubicBezTo>
                <a:cubicBezTo>
                  <a:pt x="10" y="904"/>
                  <a:pt x="11" y="906"/>
                  <a:pt x="12" y="908"/>
                </a:cubicBezTo>
                <a:cubicBezTo>
                  <a:pt x="13" y="911"/>
                  <a:pt x="15" y="915"/>
                  <a:pt x="17" y="919"/>
                </a:cubicBezTo>
                <a:cubicBezTo>
                  <a:pt x="16" y="926"/>
                  <a:pt x="13" y="913"/>
                  <a:pt x="12" y="913"/>
                </a:cubicBezTo>
                <a:cubicBezTo>
                  <a:pt x="11" y="921"/>
                  <a:pt x="13" y="919"/>
                  <a:pt x="15" y="926"/>
                </a:cubicBezTo>
                <a:cubicBezTo>
                  <a:pt x="16" y="924"/>
                  <a:pt x="17" y="925"/>
                  <a:pt x="18" y="925"/>
                </a:cubicBezTo>
                <a:cubicBezTo>
                  <a:pt x="19" y="928"/>
                  <a:pt x="18" y="932"/>
                  <a:pt x="20" y="935"/>
                </a:cubicBezTo>
                <a:cubicBezTo>
                  <a:pt x="21" y="929"/>
                  <a:pt x="16" y="922"/>
                  <a:pt x="18" y="916"/>
                </a:cubicBezTo>
                <a:cubicBezTo>
                  <a:pt x="15" y="909"/>
                  <a:pt x="13" y="901"/>
                  <a:pt x="12" y="894"/>
                </a:cubicBezTo>
                <a:cubicBezTo>
                  <a:pt x="13" y="891"/>
                  <a:pt x="14" y="900"/>
                  <a:pt x="14" y="903"/>
                </a:cubicBezTo>
                <a:cubicBezTo>
                  <a:pt x="16" y="905"/>
                  <a:pt x="15" y="895"/>
                  <a:pt x="13" y="897"/>
                </a:cubicBezTo>
                <a:cubicBezTo>
                  <a:pt x="15" y="896"/>
                  <a:pt x="17" y="899"/>
                  <a:pt x="18" y="903"/>
                </a:cubicBezTo>
                <a:cubicBezTo>
                  <a:pt x="18" y="905"/>
                  <a:pt x="19" y="907"/>
                  <a:pt x="19" y="910"/>
                </a:cubicBezTo>
                <a:cubicBezTo>
                  <a:pt x="19" y="912"/>
                  <a:pt x="20" y="913"/>
                  <a:pt x="20" y="915"/>
                </a:cubicBezTo>
                <a:cubicBezTo>
                  <a:pt x="20" y="916"/>
                  <a:pt x="20" y="918"/>
                  <a:pt x="21" y="920"/>
                </a:cubicBezTo>
                <a:cubicBezTo>
                  <a:pt x="22" y="927"/>
                  <a:pt x="23" y="934"/>
                  <a:pt x="24" y="942"/>
                </a:cubicBezTo>
                <a:cubicBezTo>
                  <a:pt x="24" y="945"/>
                  <a:pt x="25" y="949"/>
                  <a:pt x="26" y="952"/>
                </a:cubicBezTo>
                <a:cubicBezTo>
                  <a:pt x="27" y="956"/>
                  <a:pt x="28" y="959"/>
                  <a:pt x="29" y="962"/>
                </a:cubicBezTo>
                <a:cubicBezTo>
                  <a:pt x="29" y="959"/>
                  <a:pt x="29" y="957"/>
                  <a:pt x="30" y="959"/>
                </a:cubicBezTo>
                <a:cubicBezTo>
                  <a:pt x="30" y="955"/>
                  <a:pt x="27" y="952"/>
                  <a:pt x="28" y="948"/>
                </a:cubicBezTo>
                <a:cubicBezTo>
                  <a:pt x="28" y="948"/>
                  <a:pt x="29" y="951"/>
                  <a:pt x="31" y="954"/>
                </a:cubicBezTo>
                <a:cubicBezTo>
                  <a:pt x="32" y="957"/>
                  <a:pt x="32" y="961"/>
                  <a:pt x="32" y="963"/>
                </a:cubicBezTo>
                <a:cubicBezTo>
                  <a:pt x="33" y="960"/>
                  <a:pt x="39" y="972"/>
                  <a:pt x="38" y="977"/>
                </a:cubicBezTo>
                <a:cubicBezTo>
                  <a:pt x="38" y="979"/>
                  <a:pt x="34" y="969"/>
                  <a:pt x="34" y="966"/>
                </a:cubicBezTo>
                <a:cubicBezTo>
                  <a:pt x="32" y="968"/>
                  <a:pt x="31" y="963"/>
                  <a:pt x="29" y="962"/>
                </a:cubicBezTo>
                <a:cubicBezTo>
                  <a:pt x="29" y="968"/>
                  <a:pt x="28" y="966"/>
                  <a:pt x="29" y="973"/>
                </a:cubicBezTo>
                <a:cubicBezTo>
                  <a:pt x="27" y="968"/>
                  <a:pt x="26" y="964"/>
                  <a:pt x="25" y="960"/>
                </a:cubicBezTo>
                <a:cubicBezTo>
                  <a:pt x="25" y="957"/>
                  <a:pt x="24" y="955"/>
                  <a:pt x="23" y="953"/>
                </a:cubicBezTo>
                <a:cubicBezTo>
                  <a:pt x="22" y="950"/>
                  <a:pt x="21" y="947"/>
                  <a:pt x="20" y="944"/>
                </a:cubicBezTo>
                <a:cubicBezTo>
                  <a:pt x="19" y="951"/>
                  <a:pt x="18" y="944"/>
                  <a:pt x="18" y="953"/>
                </a:cubicBezTo>
                <a:cubicBezTo>
                  <a:pt x="20" y="953"/>
                  <a:pt x="20" y="947"/>
                  <a:pt x="23" y="956"/>
                </a:cubicBezTo>
                <a:cubicBezTo>
                  <a:pt x="25" y="966"/>
                  <a:pt x="27" y="975"/>
                  <a:pt x="30" y="985"/>
                </a:cubicBezTo>
                <a:cubicBezTo>
                  <a:pt x="30" y="981"/>
                  <a:pt x="30" y="980"/>
                  <a:pt x="32" y="982"/>
                </a:cubicBezTo>
                <a:cubicBezTo>
                  <a:pt x="31" y="978"/>
                  <a:pt x="30" y="973"/>
                  <a:pt x="29" y="969"/>
                </a:cubicBezTo>
                <a:cubicBezTo>
                  <a:pt x="30" y="969"/>
                  <a:pt x="32" y="975"/>
                  <a:pt x="33" y="977"/>
                </a:cubicBezTo>
                <a:cubicBezTo>
                  <a:pt x="34" y="980"/>
                  <a:pt x="33" y="979"/>
                  <a:pt x="32" y="978"/>
                </a:cubicBezTo>
                <a:cubicBezTo>
                  <a:pt x="33" y="986"/>
                  <a:pt x="35" y="979"/>
                  <a:pt x="36" y="989"/>
                </a:cubicBezTo>
                <a:cubicBezTo>
                  <a:pt x="35" y="990"/>
                  <a:pt x="33" y="986"/>
                  <a:pt x="32" y="988"/>
                </a:cubicBezTo>
                <a:cubicBezTo>
                  <a:pt x="35" y="993"/>
                  <a:pt x="37" y="1000"/>
                  <a:pt x="39" y="1008"/>
                </a:cubicBezTo>
                <a:cubicBezTo>
                  <a:pt x="41" y="1015"/>
                  <a:pt x="43" y="1023"/>
                  <a:pt x="47" y="1028"/>
                </a:cubicBezTo>
                <a:cubicBezTo>
                  <a:pt x="46" y="1030"/>
                  <a:pt x="44" y="1027"/>
                  <a:pt x="45" y="1033"/>
                </a:cubicBezTo>
                <a:cubicBezTo>
                  <a:pt x="48" y="1038"/>
                  <a:pt x="48" y="1043"/>
                  <a:pt x="52" y="1048"/>
                </a:cubicBezTo>
                <a:cubicBezTo>
                  <a:pt x="52" y="1044"/>
                  <a:pt x="52" y="1042"/>
                  <a:pt x="53" y="1042"/>
                </a:cubicBezTo>
                <a:cubicBezTo>
                  <a:pt x="56" y="1048"/>
                  <a:pt x="58" y="1055"/>
                  <a:pt x="61" y="1061"/>
                </a:cubicBezTo>
                <a:cubicBezTo>
                  <a:pt x="61" y="1063"/>
                  <a:pt x="59" y="1062"/>
                  <a:pt x="58" y="1060"/>
                </a:cubicBezTo>
                <a:cubicBezTo>
                  <a:pt x="56" y="1058"/>
                  <a:pt x="55" y="1054"/>
                  <a:pt x="55" y="1050"/>
                </a:cubicBezTo>
                <a:cubicBezTo>
                  <a:pt x="55" y="1054"/>
                  <a:pt x="52" y="1049"/>
                  <a:pt x="52" y="1052"/>
                </a:cubicBezTo>
                <a:cubicBezTo>
                  <a:pt x="54" y="1055"/>
                  <a:pt x="56" y="1058"/>
                  <a:pt x="57" y="1062"/>
                </a:cubicBezTo>
                <a:cubicBezTo>
                  <a:pt x="59" y="1066"/>
                  <a:pt x="61" y="1070"/>
                  <a:pt x="64" y="1076"/>
                </a:cubicBezTo>
                <a:cubicBezTo>
                  <a:pt x="65" y="1072"/>
                  <a:pt x="61" y="1069"/>
                  <a:pt x="61" y="1066"/>
                </a:cubicBezTo>
                <a:cubicBezTo>
                  <a:pt x="63" y="1066"/>
                  <a:pt x="64" y="1074"/>
                  <a:pt x="68" y="1078"/>
                </a:cubicBezTo>
                <a:cubicBezTo>
                  <a:pt x="68" y="1081"/>
                  <a:pt x="67" y="1079"/>
                  <a:pt x="67" y="1083"/>
                </a:cubicBezTo>
                <a:cubicBezTo>
                  <a:pt x="70" y="1084"/>
                  <a:pt x="72" y="1088"/>
                  <a:pt x="73" y="1092"/>
                </a:cubicBezTo>
                <a:cubicBezTo>
                  <a:pt x="73" y="1093"/>
                  <a:pt x="74" y="1095"/>
                  <a:pt x="74" y="1096"/>
                </a:cubicBezTo>
                <a:cubicBezTo>
                  <a:pt x="75" y="1097"/>
                  <a:pt x="75" y="1098"/>
                  <a:pt x="75" y="1099"/>
                </a:cubicBezTo>
                <a:cubicBezTo>
                  <a:pt x="76" y="1102"/>
                  <a:pt x="78" y="1104"/>
                  <a:pt x="79" y="1105"/>
                </a:cubicBezTo>
                <a:cubicBezTo>
                  <a:pt x="78" y="1110"/>
                  <a:pt x="72" y="1096"/>
                  <a:pt x="70" y="1096"/>
                </a:cubicBezTo>
                <a:cubicBezTo>
                  <a:pt x="70" y="1097"/>
                  <a:pt x="71" y="1098"/>
                  <a:pt x="72" y="1100"/>
                </a:cubicBezTo>
                <a:cubicBezTo>
                  <a:pt x="74" y="1106"/>
                  <a:pt x="69" y="1097"/>
                  <a:pt x="71" y="1103"/>
                </a:cubicBezTo>
                <a:cubicBezTo>
                  <a:pt x="74" y="1107"/>
                  <a:pt x="76" y="1115"/>
                  <a:pt x="77" y="1112"/>
                </a:cubicBezTo>
                <a:cubicBezTo>
                  <a:pt x="81" y="1116"/>
                  <a:pt x="80" y="1121"/>
                  <a:pt x="83" y="1126"/>
                </a:cubicBezTo>
                <a:cubicBezTo>
                  <a:pt x="83" y="1127"/>
                  <a:pt x="80" y="1125"/>
                  <a:pt x="79" y="1121"/>
                </a:cubicBezTo>
                <a:cubicBezTo>
                  <a:pt x="78" y="1122"/>
                  <a:pt x="81" y="1126"/>
                  <a:pt x="83" y="1130"/>
                </a:cubicBezTo>
                <a:cubicBezTo>
                  <a:pt x="85" y="1135"/>
                  <a:pt x="88" y="1139"/>
                  <a:pt x="86" y="1140"/>
                </a:cubicBezTo>
                <a:cubicBezTo>
                  <a:pt x="89" y="1143"/>
                  <a:pt x="91" y="1145"/>
                  <a:pt x="93" y="1147"/>
                </a:cubicBezTo>
                <a:cubicBezTo>
                  <a:pt x="92" y="1144"/>
                  <a:pt x="93" y="1144"/>
                  <a:pt x="93" y="1143"/>
                </a:cubicBezTo>
                <a:cubicBezTo>
                  <a:pt x="96" y="1148"/>
                  <a:pt x="95" y="1148"/>
                  <a:pt x="95" y="1151"/>
                </a:cubicBezTo>
                <a:cubicBezTo>
                  <a:pt x="99" y="1155"/>
                  <a:pt x="101" y="1159"/>
                  <a:pt x="103" y="1164"/>
                </a:cubicBezTo>
                <a:cubicBezTo>
                  <a:pt x="105" y="1169"/>
                  <a:pt x="107" y="1175"/>
                  <a:pt x="110" y="1182"/>
                </a:cubicBezTo>
                <a:cubicBezTo>
                  <a:pt x="113" y="1186"/>
                  <a:pt x="117" y="1192"/>
                  <a:pt x="120" y="1199"/>
                </a:cubicBezTo>
                <a:cubicBezTo>
                  <a:pt x="124" y="1205"/>
                  <a:pt x="128" y="1213"/>
                  <a:pt x="132" y="1218"/>
                </a:cubicBezTo>
                <a:cubicBezTo>
                  <a:pt x="134" y="1217"/>
                  <a:pt x="129" y="1212"/>
                  <a:pt x="128" y="1209"/>
                </a:cubicBezTo>
                <a:cubicBezTo>
                  <a:pt x="131" y="1210"/>
                  <a:pt x="139" y="1222"/>
                  <a:pt x="142" y="1228"/>
                </a:cubicBezTo>
                <a:cubicBezTo>
                  <a:pt x="142" y="1231"/>
                  <a:pt x="137" y="1220"/>
                  <a:pt x="136" y="1223"/>
                </a:cubicBezTo>
                <a:cubicBezTo>
                  <a:pt x="138" y="1227"/>
                  <a:pt x="139" y="1231"/>
                  <a:pt x="139" y="1231"/>
                </a:cubicBezTo>
                <a:cubicBezTo>
                  <a:pt x="142" y="1234"/>
                  <a:pt x="148" y="1238"/>
                  <a:pt x="152" y="1242"/>
                </a:cubicBezTo>
                <a:cubicBezTo>
                  <a:pt x="156" y="1247"/>
                  <a:pt x="153" y="1247"/>
                  <a:pt x="155" y="1252"/>
                </a:cubicBezTo>
                <a:cubicBezTo>
                  <a:pt x="157" y="1255"/>
                  <a:pt x="166" y="1263"/>
                  <a:pt x="163" y="1263"/>
                </a:cubicBezTo>
                <a:cubicBezTo>
                  <a:pt x="172" y="1271"/>
                  <a:pt x="178" y="1280"/>
                  <a:pt x="185" y="1290"/>
                </a:cubicBezTo>
                <a:cubicBezTo>
                  <a:pt x="188" y="1296"/>
                  <a:pt x="179" y="1287"/>
                  <a:pt x="182" y="1293"/>
                </a:cubicBezTo>
                <a:cubicBezTo>
                  <a:pt x="189" y="1299"/>
                  <a:pt x="183" y="1290"/>
                  <a:pt x="188" y="1294"/>
                </a:cubicBezTo>
                <a:cubicBezTo>
                  <a:pt x="194" y="1299"/>
                  <a:pt x="191" y="1301"/>
                  <a:pt x="193" y="1305"/>
                </a:cubicBezTo>
                <a:cubicBezTo>
                  <a:pt x="197" y="1308"/>
                  <a:pt x="198" y="1312"/>
                  <a:pt x="201" y="1315"/>
                </a:cubicBezTo>
                <a:cubicBezTo>
                  <a:pt x="199" y="1314"/>
                  <a:pt x="199" y="1316"/>
                  <a:pt x="202" y="1321"/>
                </a:cubicBezTo>
                <a:cubicBezTo>
                  <a:pt x="203" y="1321"/>
                  <a:pt x="205" y="1321"/>
                  <a:pt x="206" y="1324"/>
                </a:cubicBezTo>
                <a:cubicBezTo>
                  <a:pt x="210" y="1326"/>
                  <a:pt x="203" y="1320"/>
                  <a:pt x="204" y="1318"/>
                </a:cubicBezTo>
                <a:cubicBezTo>
                  <a:pt x="208" y="1320"/>
                  <a:pt x="209" y="1324"/>
                  <a:pt x="212" y="1327"/>
                </a:cubicBezTo>
                <a:cubicBezTo>
                  <a:pt x="215" y="1329"/>
                  <a:pt x="209" y="1322"/>
                  <a:pt x="208" y="1321"/>
                </a:cubicBezTo>
                <a:cubicBezTo>
                  <a:pt x="208" y="1320"/>
                  <a:pt x="210" y="1321"/>
                  <a:pt x="211" y="1321"/>
                </a:cubicBezTo>
                <a:cubicBezTo>
                  <a:pt x="215" y="1325"/>
                  <a:pt x="214" y="1326"/>
                  <a:pt x="218" y="1327"/>
                </a:cubicBezTo>
                <a:cubicBezTo>
                  <a:pt x="221" y="1333"/>
                  <a:pt x="216" y="1326"/>
                  <a:pt x="214" y="1327"/>
                </a:cubicBezTo>
                <a:cubicBezTo>
                  <a:pt x="218" y="1332"/>
                  <a:pt x="219" y="1331"/>
                  <a:pt x="221" y="1332"/>
                </a:cubicBezTo>
                <a:cubicBezTo>
                  <a:pt x="227" y="1336"/>
                  <a:pt x="231" y="1342"/>
                  <a:pt x="236" y="1347"/>
                </a:cubicBezTo>
                <a:cubicBezTo>
                  <a:pt x="235" y="1348"/>
                  <a:pt x="231" y="1345"/>
                  <a:pt x="230" y="1346"/>
                </a:cubicBezTo>
                <a:cubicBezTo>
                  <a:pt x="232" y="1348"/>
                  <a:pt x="233" y="1351"/>
                  <a:pt x="235" y="1354"/>
                </a:cubicBezTo>
                <a:cubicBezTo>
                  <a:pt x="237" y="1357"/>
                  <a:pt x="239" y="1360"/>
                  <a:pt x="242" y="1362"/>
                </a:cubicBezTo>
                <a:cubicBezTo>
                  <a:pt x="245" y="1368"/>
                  <a:pt x="245" y="1370"/>
                  <a:pt x="254" y="1380"/>
                </a:cubicBezTo>
                <a:cubicBezTo>
                  <a:pt x="252" y="1376"/>
                  <a:pt x="248" y="1373"/>
                  <a:pt x="250" y="1372"/>
                </a:cubicBezTo>
                <a:cubicBezTo>
                  <a:pt x="254" y="1374"/>
                  <a:pt x="257" y="1378"/>
                  <a:pt x="260" y="1381"/>
                </a:cubicBezTo>
                <a:cubicBezTo>
                  <a:pt x="263" y="1383"/>
                  <a:pt x="260" y="1379"/>
                  <a:pt x="264" y="1382"/>
                </a:cubicBezTo>
                <a:cubicBezTo>
                  <a:pt x="260" y="1378"/>
                  <a:pt x="253" y="1368"/>
                  <a:pt x="251" y="1369"/>
                </a:cubicBezTo>
                <a:cubicBezTo>
                  <a:pt x="251" y="1368"/>
                  <a:pt x="251" y="1366"/>
                  <a:pt x="254" y="1368"/>
                </a:cubicBezTo>
                <a:cubicBezTo>
                  <a:pt x="258" y="1372"/>
                  <a:pt x="255" y="1372"/>
                  <a:pt x="262" y="1375"/>
                </a:cubicBezTo>
                <a:cubicBezTo>
                  <a:pt x="267" y="1381"/>
                  <a:pt x="258" y="1374"/>
                  <a:pt x="263" y="1379"/>
                </a:cubicBezTo>
                <a:cubicBezTo>
                  <a:pt x="264" y="1377"/>
                  <a:pt x="270" y="1382"/>
                  <a:pt x="274" y="1387"/>
                </a:cubicBezTo>
                <a:cubicBezTo>
                  <a:pt x="278" y="1389"/>
                  <a:pt x="274" y="1385"/>
                  <a:pt x="270" y="1382"/>
                </a:cubicBezTo>
                <a:cubicBezTo>
                  <a:pt x="273" y="1383"/>
                  <a:pt x="275" y="1385"/>
                  <a:pt x="277" y="1386"/>
                </a:cubicBezTo>
                <a:cubicBezTo>
                  <a:pt x="278" y="1388"/>
                  <a:pt x="284" y="1395"/>
                  <a:pt x="280" y="1393"/>
                </a:cubicBezTo>
                <a:cubicBezTo>
                  <a:pt x="282" y="1395"/>
                  <a:pt x="292" y="1400"/>
                  <a:pt x="288" y="1400"/>
                </a:cubicBezTo>
                <a:cubicBezTo>
                  <a:pt x="290" y="1402"/>
                  <a:pt x="292" y="1403"/>
                  <a:pt x="294" y="1404"/>
                </a:cubicBezTo>
                <a:cubicBezTo>
                  <a:pt x="297" y="1405"/>
                  <a:pt x="299" y="1406"/>
                  <a:pt x="302" y="1408"/>
                </a:cubicBezTo>
                <a:cubicBezTo>
                  <a:pt x="302" y="1410"/>
                  <a:pt x="299" y="1408"/>
                  <a:pt x="297" y="1407"/>
                </a:cubicBezTo>
                <a:cubicBezTo>
                  <a:pt x="302" y="1412"/>
                  <a:pt x="311" y="1422"/>
                  <a:pt x="315" y="1422"/>
                </a:cubicBezTo>
                <a:cubicBezTo>
                  <a:pt x="317" y="1423"/>
                  <a:pt x="325" y="1430"/>
                  <a:pt x="319" y="1427"/>
                </a:cubicBezTo>
                <a:cubicBezTo>
                  <a:pt x="320" y="1428"/>
                  <a:pt x="322" y="1429"/>
                  <a:pt x="323" y="1430"/>
                </a:cubicBezTo>
                <a:cubicBezTo>
                  <a:pt x="325" y="1431"/>
                  <a:pt x="326" y="1432"/>
                  <a:pt x="328" y="1433"/>
                </a:cubicBezTo>
                <a:cubicBezTo>
                  <a:pt x="331" y="1435"/>
                  <a:pt x="334" y="1436"/>
                  <a:pt x="337" y="1438"/>
                </a:cubicBezTo>
                <a:cubicBezTo>
                  <a:pt x="343" y="1441"/>
                  <a:pt x="349" y="1442"/>
                  <a:pt x="353" y="1442"/>
                </a:cubicBezTo>
                <a:cubicBezTo>
                  <a:pt x="356" y="1444"/>
                  <a:pt x="358" y="1446"/>
                  <a:pt x="362" y="1448"/>
                </a:cubicBezTo>
                <a:cubicBezTo>
                  <a:pt x="366" y="1452"/>
                  <a:pt x="355" y="1447"/>
                  <a:pt x="361" y="1452"/>
                </a:cubicBezTo>
                <a:cubicBezTo>
                  <a:pt x="358" y="1451"/>
                  <a:pt x="356" y="1450"/>
                  <a:pt x="355" y="1449"/>
                </a:cubicBezTo>
                <a:cubicBezTo>
                  <a:pt x="354" y="1448"/>
                  <a:pt x="353" y="1447"/>
                  <a:pt x="351" y="1445"/>
                </a:cubicBezTo>
                <a:cubicBezTo>
                  <a:pt x="345" y="1442"/>
                  <a:pt x="342" y="1442"/>
                  <a:pt x="346" y="1447"/>
                </a:cubicBezTo>
                <a:cubicBezTo>
                  <a:pt x="347" y="1447"/>
                  <a:pt x="346" y="1446"/>
                  <a:pt x="345" y="1445"/>
                </a:cubicBezTo>
                <a:cubicBezTo>
                  <a:pt x="350" y="1447"/>
                  <a:pt x="354" y="1449"/>
                  <a:pt x="357" y="1452"/>
                </a:cubicBezTo>
                <a:cubicBezTo>
                  <a:pt x="358" y="1454"/>
                  <a:pt x="357" y="1453"/>
                  <a:pt x="355" y="1452"/>
                </a:cubicBezTo>
                <a:cubicBezTo>
                  <a:pt x="354" y="1451"/>
                  <a:pt x="352" y="1450"/>
                  <a:pt x="351" y="1450"/>
                </a:cubicBezTo>
                <a:cubicBezTo>
                  <a:pt x="352" y="1452"/>
                  <a:pt x="354" y="1453"/>
                  <a:pt x="356" y="1454"/>
                </a:cubicBezTo>
                <a:cubicBezTo>
                  <a:pt x="357" y="1455"/>
                  <a:pt x="359" y="1456"/>
                  <a:pt x="360" y="1458"/>
                </a:cubicBezTo>
                <a:cubicBezTo>
                  <a:pt x="365" y="1456"/>
                  <a:pt x="377" y="1467"/>
                  <a:pt x="385" y="1475"/>
                </a:cubicBezTo>
                <a:cubicBezTo>
                  <a:pt x="388" y="1475"/>
                  <a:pt x="390" y="1476"/>
                  <a:pt x="391" y="1475"/>
                </a:cubicBezTo>
                <a:cubicBezTo>
                  <a:pt x="392" y="1475"/>
                  <a:pt x="391" y="1473"/>
                  <a:pt x="387" y="1470"/>
                </a:cubicBezTo>
                <a:cubicBezTo>
                  <a:pt x="388" y="1473"/>
                  <a:pt x="383" y="1469"/>
                  <a:pt x="379" y="1466"/>
                </a:cubicBezTo>
                <a:cubicBezTo>
                  <a:pt x="378" y="1465"/>
                  <a:pt x="381" y="1467"/>
                  <a:pt x="383" y="1468"/>
                </a:cubicBezTo>
                <a:cubicBezTo>
                  <a:pt x="382" y="1465"/>
                  <a:pt x="368" y="1458"/>
                  <a:pt x="362" y="1453"/>
                </a:cubicBezTo>
                <a:cubicBezTo>
                  <a:pt x="368" y="1456"/>
                  <a:pt x="374" y="1460"/>
                  <a:pt x="380" y="1463"/>
                </a:cubicBezTo>
                <a:cubicBezTo>
                  <a:pt x="383" y="1465"/>
                  <a:pt x="386" y="1467"/>
                  <a:pt x="390" y="1469"/>
                </a:cubicBezTo>
                <a:cubicBezTo>
                  <a:pt x="393" y="1471"/>
                  <a:pt x="397" y="1473"/>
                  <a:pt x="400" y="1475"/>
                </a:cubicBezTo>
                <a:cubicBezTo>
                  <a:pt x="407" y="1479"/>
                  <a:pt x="414" y="1483"/>
                  <a:pt x="421" y="1487"/>
                </a:cubicBezTo>
                <a:cubicBezTo>
                  <a:pt x="423" y="1488"/>
                  <a:pt x="424" y="1489"/>
                  <a:pt x="426" y="1490"/>
                </a:cubicBezTo>
                <a:cubicBezTo>
                  <a:pt x="428" y="1491"/>
                  <a:pt x="430" y="1492"/>
                  <a:pt x="431" y="1493"/>
                </a:cubicBezTo>
                <a:cubicBezTo>
                  <a:pt x="435" y="1494"/>
                  <a:pt x="438" y="1496"/>
                  <a:pt x="442" y="1497"/>
                </a:cubicBezTo>
                <a:cubicBezTo>
                  <a:pt x="443" y="1498"/>
                  <a:pt x="440" y="1498"/>
                  <a:pt x="438" y="1497"/>
                </a:cubicBezTo>
                <a:cubicBezTo>
                  <a:pt x="441" y="1500"/>
                  <a:pt x="445" y="1502"/>
                  <a:pt x="449" y="1502"/>
                </a:cubicBezTo>
                <a:cubicBezTo>
                  <a:pt x="450" y="1505"/>
                  <a:pt x="454" y="1505"/>
                  <a:pt x="459" y="1509"/>
                </a:cubicBezTo>
                <a:cubicBezTo>
                  <a:pt x="462" y="1512"/>
                  <a:pt x="449" y="1506"/>
                  <a:pt x="456" y="1511"/>
                </a:cubicBezTo>
                <a:cubicBezTo>
                  <a:pt x="462" y="1511"/>
                  <a:pt x="464" y="1513"/>
                  <a:pt x="474" y="1519"/>
                </a:cubicBezTo>
                <a:cubicBezTo>
                  <a:pt x="479" y="1519"/>
                  <a:pt x="485" y="1520"/>
                  <a:pt x="491" y="1525"/>
                </a:cubicBezTo>
                <a:cubicBezTo>
                  <a:pt x="494" y="1526"/>
                  <a:pt x="496" y="1526"/>
                  <a:pt x="499" y="1527"/>
                </a:cubicBezTo>
                <a:cubicBezTo>
                  <a:pt x="501" y="1528"/>
                  <a:pt x="504" y="1529"/>
                  <a:pt x="506" y="1529"/>
                </a:cubicBezTo>
                <a:cubicBezTo>
                  <a:pt x="512" y="1534"/>
                  <a:pt x="523" y="1539"/>
                  <a:pt x="535" y="1543"/>
                </a:cubicBezTo>
                <a:cubicBezTo>
                  <a:pt x="547" y="1547"/>
                  <a:pt x="560" y="1551"/>
                  <a:pt x="573" y="1557"/>
                </a:cubicBezTo>
                <a:cubicBezTo>
                  <a:pt x="573" y="1555"/>
                  <a:pt x="580" y="1556"/>
                  <a:pt x="582" y="1559"/>
                </a:cubicBezTo>
                <a:cubicBezTo>
                  <a:pt x="588" y="1560"/>
                  <a:pt x="587" y="1558"/>
                  <a:pt x="588" y="1557"/>
                </a:cubicBezTo>
                <a:cubicBezTo>
                  <a:pt x="590" y="1558"/>
                  <a:pt x="592" y="1558"/>
                  <a:pt x="593" y="1559"/>
                </a:cubicBezTo>
                <a:cubicBezTo>
                  <a:pt x="592" y="1560"/>
                  <a:pt x="593" y="1562"/>
                  <a:pt x="587" y="1561"/>
                </a:cubicBezTo>
                <a:cubicBezTo>
                  <a:pt x="595" y="1565"/>
                  <a:pt x="591" y="1559"/>
                  <a:pt x="599" y="1564"/>
                </a:cubicBezTo>
                <a:cubicBezTo>
                  <a:pt x="603" y="1562"/>
                  <a:pt x="605" y="1563"/>
                  <a:pt x="613" y="1565"/>
                </a:cubicBezTo>
                <a:cubicBezTo>
                  <a:pt x="616" y="1567"/>
                  <a:pt x="612" y="1567"/>
                  <a:pt x="608" y="1567"/>
                </a:cubicBezTo>
                <a:cubicBezTo>
                  <a:pt x="610" y="1567"/>
                  <a:pt x="612" y="1567"/>
                  <a:pt x="614" y="1568"/>
                </a:cubicBezTo>
                <a:cubicBezTo>
                  <a:pt x="616" y="1568"/>
                  <a:pt x="618" y="1568"/>
                  <a:pt x="620" y="1569"/>
                </a:cubicBezTo>
                <a:cubicBezTo>
                  <a:pt x="624" y="1570"/>
                  <a:pt x="629" y="1570"/>
                  <a:pt x="633" y="1571"/>
                </a:cubicBezTo>
                <a:cubicBezTo>
                  <a:pt x="642" y="1573"/>
                  <a:pt x="650" y="1574"/>
                  <a:pt x="656" y="1572"/>
                </a:cubicBezTo>
                <a:cubicBezTo>
                  <a:pt x="663" y="1573"/>
                  <a:pt x="663" y="1574"/>
                  <a:pt x="667" y="1575"/>
                </a:cubicBezTo>
                <a:cubicBezTo>
                  <a:pt x="671" y="1577"/>
                  <a:pt x="663" y="1577"/>
                  <a:pt x="668" y="1579"/>
                </a:cubicBezTo>
                <a:cubicBezTo>
                  <a:pt x="673" y="1579"/>
                  <a:pt x="673" y="1578"/>
                  <a:pt x="672" y="1576"/>
                </a:cubicBezTo>
                <a:cubicBezTo>
                  <a:pt x="679" y="1578"/>
                  <a:pt x="677" y="1576"/>
                  <a:pt x="684" y="1577"/>
                </a:cubicBezTo>
                <a:cubicBezTo>
                  <a:pt x="688" y="1580"/>
                  <a:pt x="678" y="1581"/>
                  <a:pt x="671" y="1579"/>
                </a:cubicBezTo>
                <a:cubicBezTo>
                  <a:pt x="674" y="1581"/>
                  <a:pt x="672" y="1581"/>
                  <a:pt x="670" y="1580"/>
                </a:cubicBezTo>
                <a:cubicBezTo>
                  <a:pt x="675" y="1582"/>
                  <a:pt x="681" y="1585"/>
                  <a:pt x="688" y="1586"/>
                </a:cubicBezTo>
                <a:cubicBezTo>
                  <a:pt x="689" y="1586"/>
                  <a:pt x="691" y="1587"/>
                  <a:pt x="693" y="1587"/>
                </a:cubicBezTo>
                <a:cubicBezTo>
                  <a:pt x="695" y="1587"/>
                  <a:pt x="697" y="1587"/>
                  <a:pt x="699" y="1587"/>
                </a:cubicBezTo>
                <a:cubicBezTo>
                  <a:pt x="702" y="1588"/>
                  <a:pt x="707" y="1587"/>
                  <a:pt x="711" y="1587"/>
                </a:cubicBezTo>
                <a:cubicBezTo>
                  <a:pt x="716" y="1588"/>
                  <a:pt x="703" y="1588"/>
                  <a:pt x="710" y="1590"/>
                </a:cubicBezTo>
                <a:cubicBezTo>
                  <a:pt x="713" y="1589"/>
                  <a:pt x="718" y="1590"/>
                  <a:pt x="724" y="1591"/>
                </a:cubicBezTo>
                <a:cubicBezTo>
                  <a:pt x="726" y="1591"/>
                  <a:pt x="729" y="1592"/>
                  <a:pt x="732" y="1592"/>
                </a:cubicBezTo>
                <a:cubicBezTo>
                  <a:pt x="735" y="1593"/>
                  <a:pt x="738" y="1593"/>
                  <a:pt x="740" y="1593"/>
                </a:cubicBezTo>
                <a:cubicBezTo>
                  <a:pt x="744" y="1593"/>
                  <a:pt x="742" y="1592"/>
                  <a:pt x="746" y="1591"/>
                </a:cubicBezTo>
                <a:cubicBezTo>
                  <a:pt x="746" y="1592"/>
                  <a:pt x="743" y="1593"/>
                  <a:pt x="747" y="1594"/>
                </a:cubicBezTo>
                <a:cubicBezTo>
                  <a:pt x="752" y="1594"/>
                  <a:pt x="749" y="1593"/>
                  <a:pt x="753" y="1592"/>
                </a:cubicBezTo>
                <a:cubicBezTo>
                  <a:pt x="754" y="1593"/>
                  <a:pt x="751" y="1593"/>
                  <a:pt x="753" y="1594"/>
                </a:cubicBezTo>
                <a:cubicBezTo>
                  <a:pt x="759" y="1596"/>
                  <a:pt x="766" y="1595"/>
                  <a:pt x="765" y="1593"/>
                </a:cubicBezTo>
                <a:cubicBezTo>
                  <a:pt x="767" y="1594"/>
                  <a:pt x="768" y="1594"/>
                  <a:pt x="770" y="1594"/>
                </a:cubicBezTo>
                <a:cubicBezTo>
                  <a:pt x="771" y="1595"/>
                  <a:pt x="768" y="1595"/>
                  <a:pt x="766" y="1595"/>
                </a:cubicBezTo>
                <a:cubicBezTo>
                  <a:pt x="768" y="1595"/>
                  <a:pt x="770" y="1596"/>
                  <a:pt x="772" y="1596"/>
                </a:cubicBezTo>
                <a:cubicBezTo>
                  <a:pt x="774" y="1596"/>
                  <a:pt x="776" y="1596"/>
                  <a:pt x="778" y="1596"/>
                </a:cubicBezTo>
                <a:cubicBezTo>
                  <a:pt x="782" y="1597"/>
                  <a:pt x="787" y="1597"/>
                  <a:pt x="791" y="1597"/>
                </a:cubicBezTo>
                <a:cubicBezTo>
                  <a:pt x="800" y="1598"/>
                  <a:pt x="807" y="1598"/>
                  <a:pt x="812" y="1597"/>
                </a:cubicBezTo>
                <a:cubicBezTo>
                  <a:pt x="826" y="1598"/>
                  <a:pt x="823" y="1595"/>
                  <a:pt x="831" y="1597"/>
                </a:cubicBezTo>
                <a:cubicBezTo>
                  <a:pt x="839" y="1593"/>
                  <a:pt x="844" y="1594"/>
                  <a:pt x="854" y="1591"/>
                </a:cubicBezTo>
                <a:cubicBezTo>
                  <a:pt x="851" y="1591"/>
                  <a:pt x="847" y="1591"/>
                  <a:pt x="844" y="1591"/>
                </a:cubicBezTo>
                <a:cubicBezTo>
                  <a:pt x="846" y="1590"/>
                  <a:pt x="848" y="1590"/>
                  <a:pt x="851" y="1590"/>
                </a:cubicBezTo>
                <a:cubicBezTo>
                  <a:pt x="853" y="1590"/>
                  <a:pt x="855" y="1590"/>
                  <a:pt x="857" y="1590"/>
                </a:cubicBezTo>
                <a:cubicBezTo>
                  <a:pt x="859" y="1590"/>
                  <a:pt x="856" y="1591"/>
                  <a:pt x="854" y="1591"/>
                </a:cubicBezTo>
                <a:cubicBezTo>
                  <a:pt x="864" y="1591"/>
                  <a:pt x="873" y="1592"/>
                  <a:pt x="883" y="1591"/>
                </a:cubicBezTo>
                <a:cubicBezTo>
                  <a:pt x="885" y="1592"/>
                  <a:pt x="881" y="1592"/>
                  <a:pt x="880" y="1593"/>
                </a:cubicBezTo>
                <a:cubicBezTo>
                  <a:pt x="884" y="1593"/>
                  <a:pt x="889" y="1593"/>
                  <a:pt x="894" y="1592"/>
                </a:cubicBezTo>
                <a:cubicBezTo>
                  <a:pt x="896" y="1589"/>
                  <a:pt x="905" y="1588"/>
                  <a:pt x="915" y="1588"/>
                </a:cubicBezTo>
                <a:cubicBezTo>
                  <a:pt x="920" y="1587"/>
                  <a:pt x="925" y="1587"/>
                  <a:pt x="930" y="1586"/>
                </a:cubicBezTo>
                <a:cubicBezTo>
                  <a:pt x="936" y="1586"/>
                  <a:pt x="940" y="1585"/>
                  <a:pt x="944" y="1583"/>
                </a:cubicBezTo>
                <a:cubicBezTo>
                  <a:pt x="931" y="1585"/>
                  <a:pt x="931" y="1585"/>
                  <a:pt x="931" y="1585"/>
                </a:cubicBezTo>
                <a:cubicBezTo>
                  <a:pt x="926" y="1586"/>
                  <a:pt x="922" y="1586"/>
                  <a:pt x="917" y="1586"/>
                </a:cubicBezTo>
                <a:cubicBezTo>
                  <a:pt x="908" y="1587"/>
                  <a:pt x="900" y="1588"/>
                  <a:pt x="891" y="1589"/>
                </a:cubicBezTo>
                <a:cubicBezTo>
                  <a:pt x="897" y="1587"/>
                  <a:pt x="903" y="1587"/>
                  <a:pt x="909" y="1586"/>
                </a:cubicBezTo>
                <a:cubicBezTo>
                  <a:pt x="911" y="1584"/>
                  <a:pt x="901" y="1587"/>
                  <a:pt x="898" y="1586"/>
                </a:cubicBezTo>
                <a:cubicBezTo>
                  <a:pt x="902" y="1585"/>
                  <a:pt x="905" y="1584"/>
                  <a:pt x="908" y="1583"/>
                </a:cubicBezTo>
                <a:cubicBezTo>
                  <a:pt x="911" y="1583"/>
                  <a:pt x="909" y="1584"/>
                  <a:pt x="912" y="1584"/>
                </a:cubicBezTo>
                <a:cubicBezTo>
                  <a:pt x="918" y="1583"/>
                  <a:pt x="921" y="1581"/>
                  <a:pt x="925" y="1580"/>
                </a:cubicBezTo>
                <a:cubicBezTo>
                  <a:pt x="928" y="1579"/>
                  <a:pt x="932" y="1577"/>
                  <a:pt x="939" y="1577"/>
                </a:cubicBezTo>
                <a:cubicBezTo>
                  <a:pt x="940" y="1577"/>
                  <a:pt x="938" y="1578"/>
                  <a:pt x="934" y="1579"/>
                </a:cubicBezTo>
                <a:cubicBezTo>
                  <a:pt x="933" y="1580"/>
                  <a:pt x="931" y="1580"/>
                  <a:pt x="930" y="1581"/>
                </a:cubicBezTo>
                <a:cubicBezTo>
                  <a:pt x="928" y="1581"/>
                  <a:pt x="927" y="1582"/>
                  <a:pt x="926" y="1582"/>
                </a:cubicBezTo>
                <a:cubicBezTo>
                  <a:pt x="926" y="1583"/>
                  <a:pt x="930" y="1583"/>
                  <a:pt x="927" y="1585"/>
                </a:cubicBezTo>
                <a:cubicBezTo>
                  <a:pt x="930" y="1584"/>
                  <a:pt x="938" y="1577"/>
                  <a:pt x="950" y="1577"/>
                </a:cubicBezTo>
                <a:cubicBezTo>
                  <a:pt x="952" y="1577"/>
                  <a:pt x="951" y="1579"/>
                  <a:pt x="947" y="1580"/>
                </a:cubicBezTo>
                <a:cubicBezTo>
                  <a:pt x="953" y="1580"/>
                  <a:pt x="958" y="1574"/>
                  <a:pt x="968" y="1574"/>
                </a:cubicBezTo>
                <a:cubicBezTo>
                  <a:pt x="974" y="1574"/>
                  <a:pt x="964" y="1577"/>
                  <a:pt x="971" y="1577"/>
                </a:cubicBezTo>
                <a:cubicBezTo>
                  <a:pt x="973" y="1576"/>
                  <a:pt x="972" y="1576"/>
                  <a:pt x="971" y="1576"/>
                </a:cubicBezTo>
                <a:cubicBezTo>
                  <a:pt x="971" y="1575"/>
                  <a:pt x="979" y="1574"/>
                  <a:pt x="977" y="1572"/>
                </a:cubicBezTo>
                <a:cubicBezTo>
                  <a:pt x="979" y="1572"/>
                  <a:pt x="989" y="1570"/>
                  <a:pt x="987" y="1568"/>
                </a:cubicBezTo>
                <a:cubicBezTo>
                  <a:pt x="991" y="1568"/>
                  <a:pt x="994" y="1566"/>
                  <a:pt x="998" y="1566"/>
                </a:cubicBezTo>
                <a:cubicBezTo>
                  <a:pt x="998" y="1568"/>
                  <a:pt x="988" y="1572"/>
                  <a:pt x="990" y="1573"/>
                </a:cubicBezTo>
                <a:cubicBezTo>
                  <a:pt x="994" y="1571"/>
                  <a:pt x="999" y="1569"/>
                  <a:pt x="1004" y="1567"/>
                </a:cubicBezTo>
                <a:cubicBezTo>
                  <a:pt x="1008" y="1567"/>
                  <a:pt x="1004" y="1569"/>
                  <a:pt x="1010" y="1568"/>
                </a:cubicBezTo>
                <a:cubicBezTo>
                  <a:pt x="1019" y="1565"/>
                  <a:pt x="1028" y="1563"/>
                  <a:pt x="1036" y="1561"/>
                </a:cubicBezTo>
                <a:cubicBezTo>
                  <a:pt x="1040" y="1561"/>
                  <a:pt x="1031" y="1563"/>
                  <a:pt x="1029" y="1565"/>
                </a:cubicBezTo>
                <a:cubicBezTo>
                  <a:pt x="1041" y="1563"/>
                  <a:pt x="1042" y="1557"/>
                  <a:pt x="1054" y="1556"/>
                </a:cubicBezTo>
                <a:cubicBezTo>
                  <a:pt x="1057" y="1555"/>
                  <a:pt x="1060" y="1552"/>
                  <a:pt x="1063" y="1552"/>
                </a:cubicBezTo>
                <a:cubicBezTo>
                  <a:pt x="1066" y="1549"/>
                  <a:pt x="1058" y="1553"/>
                  <a:pt x="1057" y="1552"/>
                </a:cubicBezTo>
                <a:cubicBezTo>
                  <a:pt x="1058" y="1551"/>
                  <a:pt x="1059" y="1550"/>
                  <a:pt x="1061" y="1549"/>
                </a:cubicBezTo>
                <a:cubicBezTo>
                  <a:pt x="1065" y="1549"/>
                  <a:pt x="1070" y="1547"/>
                  <a:pt x="1074" y="1546"/>
                </a:cubicBezTo>
                <a:cubicBezTo>
                  <a:pt x="1076" y="1545"/>
                  <a:pt x="1078" y="1544"/>
                  <a:pt x="1080" y="1544"/>
                </a:cubicBezTo>
                <a:cubicBezTo>
                  <a:pt x="1083" y="1543"/>
                  <a:pt x="1085" y="1542"/>
                  <a:pt x="1087" y="1542"/>
                </a:cubicBezTo>
                <a:cubicBezTo>
                  <a:pt x="1087" y="1543"/>
                  <a:pt x="1085" y="1545"/>
                  <a:pt x="1081" y="1546"/>
                </a:cubicBezTo>
                <a:cubicBezTo>
                  <a:pt x="1078" y="1547"/>
                  <a:pt x="1074" y="1548"/>
                  <a:pt x="1071" y="1548"/>
                </a:cubicBezTo>
                <a:cubicBezTo>
                  <a:pt x="1068" y="1550"/>
                  <a:pt x="1064" y="1552"/>
                  <a:pt x="1060" y="1554"/>
                </a:cubicBezTo>
                <a:cubicBezTo>
                  <a:pt x="1065" y="1552"/>
                  <a:pt x="1077" y="1551"/>
                  <a:pt x="1083" y="1546"/>
                </a:cubicBezTo>
                <a:cubicBezTo>
                  <a:pt x="1089" y="1545"/>
                  <a:pt x="1082" y="1549"/>
                  <a:pt x="1088" y="1548"/>
                </a:cubicBezTo>
                <a:cubicBezTo>
                  <a:pt x="1091" y="1545"/>
                  <a:pt x="1096" y="1542"/>
                  <a:pt x="1103" y="1539"/>
                </a:cubicBezTo>
                <a:cubicBezTo>
                  <a:pt x="1106" y="1538"/>
                  <a:pt x="1109" y="1537"/>
                  <a:pt x="1113" y="1535"/>
                </a:cubicBezTo>
                <a:cubicBezTo>
                  <a:pt x="1115" y="1534"/>
                  <a:pt x="1117" y="1534"/>
                  <a:pt x="1118" y="1533"/>
                </a:cubicBezTo>
                <a:cubicBezTo>
                  <a:pt x="1120" y="1532"/>
                  <a:pt x="1122" y="1531"/>
                  <a:pt x="1123" y="1531"/>
                </a:cubicBezTo>
                <a:cubicBezTo>
                  <a:pt x="1127" y="1531"/>
                  <a:pt x="1119" y="1533"/>
                  <a:pt x="1118" y="1535"/>
                </a:cubicBezTo>
                <a:cubicBezTo>
                  <a:pt x="1124" y="1532"/>
                  <a:pt x="1122" y="1535"/>
                  <a:pt x="1127" y="1534"/>
                </a:cubicBezTo>
                <a:cubicBezTo>
                  <a:pt x="1134" y="1529"/>
                  <a:pt x="1142" y="1527"/>
                  <a:pt x="1149" y="1522"/>
                </a:cubicBezTo>
                <a:cubicBezTo>
                  <a:pt x="1155" y="1521"/>
                  <a:pt x="1157" y="1520"/>
                  <a:pt x="1160" y="1517"/>
                </a:cubicBezTo>
                <a:cubicBezTo>
                  <a:pt x="1163" y="1515"/>
                  <a:pt x="1166" y="1512"/>
                  <a:pt x="1173" y="1507"/>
                </a:cubicBezTo>
                <a:cubicBezTo>
                  <a:pt x="1167" y="1510"/>
                  <a:pt x="1162" y="1514"/>
                  <a:pt x="1156" y="1516"/>
                </a:cubicBezTo>
                <a:cubicBezTo>
                  <a:pt x="1153" y="1518"/>
                  <a:pt x="1154" y="1518"/>
                  <a:pt x="1156" y="1518"/>
                </a:cubicBezTo>
                <a:cubicBezTo>
                  <a:pt x="1152" y="1520"/>
                  <a:pt x="1149" y="1522"/>
                  <a:pt x="1145" y="1523"/>
                </a:cubicBezTo>
                <a:cubicBezTo>
                  <a:pt x="1141" y="1523"/>
                  <a:pt x="1149" y="1520"/>
                  <a:pt x="1150" y="1519"/>
                </a:cubicBezTo>
                <a:cubicBezTo>
                  <a:pt x="1148" y="1519"/>
                  <a:pt x="1133" y="1521"/>
                  <a:pt x="1127" y="1527"/>
                </a:cubicBezTo>
                <a:cubicBezTo>
                  <a:pt x="1124" y="1527"/>
                  <a:pt x="1119" y="1528"/>
                  <a:pt x="1114" y="1531"/>
                </a:cubicBezTo>
                <a:cubicBezTo>
                  <a:pt x="1108" y="1533"/>
                  <a:pt x="1102" y="1535"/>
                  <a:pt x="1097" y="1538"/>
                </a:cubicBezTo>
                <a:cubicBezTo>
                  <a:pt x="1093" y="1538"/>
                  <a:pt x="1095" y="1536"/>
                  <a:pt x="1090" y="1540"/>
                </a:cubicBezTo>
                <a:cubicBezTo>
                  <a:pt x="1086" y="1541"/>
                  <a:pt x="1082" y="1542"/>
                  <a:pt x="1078" y="1543"/>
                </a:cubicBezTo>
                <a:cubicBezTo>
                  <a:pt x="1075" y="1543"/>
                  <a:pt x="1071" y="1544"/>
                  <a:pt x="1067" y="1545"/>
                </a:cubicBezTo>
                <a:cubicBezTo>
                  <a:pt x="1059" y="1548"/>
                  <a:pt x="1052" y="1550"/>
                  <a:pt x="1045" y="1553"/>
                </a:cubicBezTo>
                <a:cubicBezTo>
                  <a:pt x="1044" y="1551"/>
                  <a:pt x="1028" y="1557"/>
                  <a:pt x="1033" y="1553"/>
                </a:cubicBezTo>
                <a:cubicBezTo>
                  <a:pt x="1030" y="1555"/>
                  <a:pt x="1025" y="1556"/>
                  <a:pt x="1019" y="1558"/>
                </a:cubicBezTo>
                <a:cubicBezTo>
                  <a:pt x="1022" y="1558"/>
                  <a:pt x="1024" y="1557"/>
                  <a:pt x="1027" y="1558"/>
                </a:cubicBezTo>
                <a:cubicBezTo>
                  <a:pt x="1024" y="1559"/>
                  <a:pt x="1021" y="1560"/>
                  <a:pt x="1018" y="1561"/>
                </a:cubicBezTo>
                <a:cubicBezTo>
                  <a:pt x="1017" y="1560"/>
                  <a:pt x="1017" y="1560"/>
                  <a:pt x="1019" y="1558"/>
                </a:cubicBezTo>
                <a:cubicBezTo>
                  <a:pt x="1015" y="1558"/>
                  <a:pt x="1012" y="1560"/>
                  <a:pt x="1008" y="1560"/>
                </a:cubicBezTo>
                <a:cubicBezTo>
                  <a:pt x="1005" y="1561"/>
                  <a:pt x="1007" y="1561"/>
                  <a:pt x="1005" y="1562"/>
                </a:cubicBezTo>
                <a:cubicBezTo>
                  <a:pt x="1001" y="1562"/>
                  <a:pt x="998" y="1562"/>
                  <a:pt x="994" y="1564"/>
                </a:cubicBezTo>
                <a:cubicBezTo>
                  <a:pt x="992" y="1564"/>
                  <a:pt x="989" y="1564"/>
                  <a:pt x="987" y="1565"/>
                </a:cubicBezTo>
                <a:cubicBezTo>
                  <a:pt x="983" y="1565"/>
                  <a:pt x="994" y="1561"/>
                  <a:pt x="987" y="1562"/>
                </a:cubicBezTo>
                <a:cubicBezTo>
                  <a:pt x="984" y="1565"/>
                  <a:pt x="976" y="1567"/>
                  <a:pt x="968" y="1568"/>
                </a:cubicBezTo>
                <a:cubicBezTo>
                  <a:pt x="960" y="1570"/>
                  <a:pt x="953" y="1570"/>
                  <a:pt x="950" y="1570"/>
                </a:cubicBezTo>
                <a:cubicBezTo>
                  <a:pt x="944" y="1570"/>
                  <a:pt x="948" y="1571"/>
                  <a:pt x="944" y="1572"/>
                </a:cubicBezTo>
                <a:cubicBezTo>
                  <a:pt x="942" y="1573"/>
                  <a:pt x="941" y="1573"/>
                  <a:pt x="939" y="1573"/>
                </a:cubicBezTo>
                <a:cubicBezTo>
                  <a:pt x="934" y="1573"/>
                  <a:pt x="938" y="1572"/>
                  <a:pt x="932" y="1572"/>
                </a:cubicBezTo>
                <a:cubicBezTo>
                  <a:pt x="931" y="1572"/>
                  <a:pt x="929" y="1573"/>
                  <a:pt x="928" y="1573"/>
                </a:cubicBezTo>
                <a:cubicBezTo>
                  <a:pt x="926" y="1574"/>
                  <a:pt x="925" y="1574"/>
                  <a:pt x="923" y="1574"/>
                </a:cubicBezTo>
                <a:cubicBezTo>
                  <a:pt x="920" y="1575"/>
                  <a:pt x="916" y="1575"/>
                  <a:pt x="912" y="1576"/>
                </a:cubicBezTo>
                <a:cubicBezTo>
                  <a:pt x="904" y="1576"/>
                  <a:pt x="896" y="1577"/>
                  <a:pt x="889" y="1577"/>
                </a:cubicBezTo>
                <a:cubicBezTo>
                  <a:pt x="885" y="1579"/>
                  <a:pt x="881" y="1579"/>
                  <a:pt x="878" y="1580"/>
                </a:cubicBezTo>
                <a:cubicBezTo>
                  <a:pt x="885" y="1581"/>
                  <a:pt x="884" y="1578"/>
                  <a:pt x="891" y="1578"/>
                </a:cubicBezTo>
                <a:cubicBezTo>
                  <a:pt x="888" y="1580"/>
                  <a:pt x="889" y="1580"/>
                  <a:pt x="893" y="1581"/>
                </a:cubicBezTo>
                <a:cubicBezTo>
                  <a:pt x="883" y="1585"/>
                  <a:pt x="874" y="1584"/>
                  <a:pt x="872" y="1582"/>
                </a:cubicBezTo>
                <a:cubicBezTo>
                  <a:pt x="876" y="1580"/>
                  <a:pt x="880" y="1583"/>
                  <a:pt x="884" y="1581"/>
                </a:cubicBezTo>
                <a:cubicBezTo>
                  <a:pt x="877" y="1582"/>
                  <a:pt x="874" y="1580"/>
                  <a:pt x="879" y="1578"/>
                </a:cubicBezTo>
                <a:cubicBezTo>
                  <a:pt x="870" y="1579"/>
                  <a:pt x="861" y="1578"/>
                  <a:pt x="851" y="1579"/>
                </a:cubicBezTo>
                <a:cubicBezTo>
                  <a:pt x="854" y="1576"/>
                  <a:pt x="853" y="1577"/>
                  <a:pt x="845" y="1577"/>
                </a:cubicBezTo>
                <a:cubicBezTo>
                  <a:pt x="850" y="1576"/>
                  <a:pt x="855" y="1576"/>
                  <a:pt x="860" y="1577"/>
                </a:cubicBezTo>
                <a:cubicBezTo>
                  <a:pt x="863" y="1576"/>
                  <a:pt x="856" y="1576"/>
                  <a:pt x="860" y="1575"/>
                </a:cubicBezTo>
                <a:cubicBezTo>
                  <a:pt x="855" y="1576"/>
                  <a:pt x="850" y="1575"/>
                  <a:pt x="844" y="1575"/>
                </a:cubicBezTo>
                <a:cubicBezTo>
                  <a:pt x="840" y="1577"/>
                  <a:pt x="846" y="1577"/>
                  <a:pt x="850" y="1578"/>
                </a:cubicBezTo>
                <a:cubicBezTo>
                  <a:pt x="841" y="1579"/>
                  <a:pt x="833" y="1578"/>
                  <a:pt x="824" y="1580"/>
                </a:cubicBezTo>
                <a:cubicBezTo>
                  <a:pt x="823" y="1582"/>
                  <a:pt x="826" y="1583"/>
                  <a:pt x="823" y="1584"/>
                </a:cubicBezTo>
                <a:cubicBezTo>
                  <a:pt x="814" y="1585"/>
                  <a:pt x="824" y="1582"/>
                  <a:pt x="816" y="1581"/>
                </a:cubicBezTo>
                <a:cubicBezTo>
                  <a:pt x="815" y="1580"/>
                  <a:pt x="819" y="1581"/>
                  <a:pt x="821" y="1580"/>
                </a:cubicBezTo>
                <a:cubicBezTo>
                  <a:pt x="819" y="1579"/>
                  <a:pt x="816" y="1579"/>
                  <a:pt x="813" y="1579"/>
                </a:cubicBezTo>
                <a:cubicBezTo>
                  <a:pt x="810" y="1578"/>
                  <a:pt x="806" y="1578"/>
                  <a:pt x="802" y="1578"/>
                </a:cubicBezTo>
                <a:cubicBezTo>
                  <a:pt x="795" y="1577"/>
                  <a:pt x="788" y="1577"/>
                  <a:pt x="783" y="1575"/>
                </a:cubicBezTo>
                <a:cubicBezTo>
                  <a:pt x="780" y="1576"/>
                  <a:pt x="777" y="1576"/>
                  <a:pt x="773" y="1576"/>
                </a:cubicBezTo>
                <a:cubicBezTo>
                  <a:pt x="770" y="1576"/>
                  <a:pt x="767" y="1576"/>
                  <a:pt x="764" y="1576"/>
                </a:cubicBezTo>
                <a:cubicBezTo>
                  <a:pt x="759" y="1575"/>
                  <a:pt x="753" y="1575"/>
                  <a:pt x="747" y="1574"/>
                </a:cubicBezTo>
                <a:cubicBezTo>
                  <a:pt x="743" y="1572"/>
                  <a:pt x="755" y="1573"/>
                  <a:pt x="757" y="1571"/>
                </a:cubicBezTo>
                <a:cubicBezTo>
                  <a:pt x="748" y="1568"/>
                  <a:pt x="745" y="1573"/>
                  <a:pt x="744" y="1569"/>
                </a:cubicBezTo>
                <a:cubicBezTo>
                  <a:pt x="741" y="1570"/>
                  <a:pt x="740" y="1571"/>
                  <a:pt x="743" y="1573"/>
                </a:cubicBezTo>
                <a:cubicBezTo>
                  <a:pt x="740" y="1573"/>
                  <a:pt x="737" y="1573"/>
                  <a:pt x="735" y="1573"/>
                </a:cubicBezTo>
                <a:cubicBezTo>
                  <a:pt x="732" y="1572"/>
                  <a:pt x="729" y="1572"/>
                  <a:pt x="727" y="1572"/>
                </a:cubicBezTo>
                <a:cubicBezTo>
                  <a:pt x="722" y="1571"/>
                  <a:pt x="717" y="1570"/>
                  <a:pt x="711" y="1569"/>
                </a:cubicBezTo>
                <a:cubicBezTo>
                  <a:pt x="709" y="1570"/>
                  <a:pt x="706" y="1570"/>
                  <a:pt x="702" y="1570"/>
                </a:cubicBezTo>
                <a:cubicBezTo>
                  <a:pt x="700" y="1570"/>
                  <a:pt x="698" y="1569"/>
                  <a:pt x="696" y="1569"/>
                </a:cubicBezTo>
                <a:cubicBezTo>
                  <a:pt x="694" y="1569"/>
                  <a:pt x="692" y="1568"/>
                  <a:pt x="690" y="1568"/>
                </a:cubicBezTo>
                <a:cubicBezTo>
                  <a:pt x="689" y="1567"/>
                  <a:pt x="692" y="1567"/>
                  <a:pt x="694" y="1567"/>
                </a:cubicBezTo>
                <a:cubicBezTo>
                  <a:pt x="696" y="1567"/>
                  <a:pt x="698" y="1568"/>
                  <a:pt x="701" y="1569"/>
                </a:cubicBezTo>
                <a:cubicBezTo>
                  <a:pt x="703" y="1569"/>
                  <a:pt x="703" y="1568"/>
                  <a:pt x="703" y="1568"/>
                </a:cubicBezTo>
                <a:cubicBezTo>
                  <a:pt x="704" y="1568"/>
                  <a:pt x="705" y="1567"/>
                  <a:pt x="706" y="1567"/>
                </a:cubicBezTo>
                <a:cubicBezTo>
                  <a:pt x="701" y="1566"/>
                  <a:pt x="695" y="1567"/>
                  <a:pt x="690" y="1564"/>
                </a:cubicBezTo>
                <a:cubicBezTo>
                  <a:pt x="692" y="1564"/>
                  <a:pt x="694" y="1564"/>
                  <a:pt x="695" y="1564"/>
                </a:cubicBezTo>
                <a:cubicBezTo>
                  <a:pt x="697" y="1565"/>
                  <a:pt x="699" y="1565"/>
                  <a:pt x="700" y="1565"/>
                </a:cubicBezTo>
                <a:cubicBezTo>
                  <a:pt x="702" y="1564"/>
                  <a:pt x="700" y="1564"/>
                  <a:pt x="697" y="1563"/>
                </a:cubicBezTo>
                <a:cubicBezTo>
                  <a:pt x="694" y="1563"/>
                  <a:pt x="691" y="1562"/>
                  <a:pt x="689" y="1562"/>
                </a:cubicBezTo>
                <a:cubicBezTo>
                  <a:pt x="700" y="1560"/>
                  <a:pt x="678" y="1559"/>
                  <a:pt x="671" y="1556"/>
                </a:cubicBezTo>
                <a:cubicBezTo>
                  <a:pt x="671" y="1558"/>
                  <a:pt x="668" y="1560"/>
                  <a:pt x="662" y="1559"/>
                </a:cubicBezTo>
                <a:cubicBezTo>
                  <a:pt x="667" y="1557"/>
                  <a:pt x="659" y="1556"/>
                  <a:pt x="659" y="1554"/>
                </a:cubicBezTo>
                <a:cubicBezTo>
                  <a:pt x="658" y="1554"/>
                  <a:pt x="656" y="1554"/>
                  <a:pt x="655" y="1553"/>
                </a:cubicBezTo>
                <a:cubicBezTo>
                  <a:pt x="657" y="1556"/>
                  <a:pt x="647" y="1553"/>
                  <a:pt x="645" y="1555"/>
                </a:cubicBezTo>
                <a:cubicBezTo>
                  <a:pt x="641" y="1554"/>
                  <a:pt x="630" y="1549"/>
                  <a:pt x="620" y="1549"/>
                </a:cubicBezTo>
                <a:cubicBezTo>
                  <a:pt x="616" y="1547"/>
                  <a:pt x="621" y="1547"/>
                  <a:pt x="622" y="1546"/>
                </a:cubicBezTo>
                <a:cubicBezTo>
                  <a:pt x="614" y="1543"/>
                  <a:pt x="607" y="1541"/>
                  <a:pt x="603" y="1538"/>
                </a:cubicBezTo>
                <a:cubicBezTo>
                  <a:pt x="601" y="1538"/>
                  <a:pt x="599" y="1538"/>
                  <a:pt x="596" y="1538"/>
                </a:cubicBezTo>
                <a:cubicBezTo>
                  <a:pt x="601" y="1542"/>
                  <a:pt x="601" y="1542"/>
                  <a:pt x="601" y="1542"/>
                </a:cubicBezTo>
                <a:cubicBezTo>
                  <a:pt x="608" y="1541"/>
                  <a:pt x="612" y="1545"/>
                  <a:pt x="617" y="1546"/>
                </a:cubicBezTo>
                <a:cubicBezTo>
                  <a:pt x="610" y="1546"/>
                  <a:pt x="604" y="1542"/>
                  <a:pt x="597" y="1541"/>
                </a:cubicBezTo>
                <a:cubicBezTo>
                  <a:pt x="598" y="1539"/>
                  <a:pt x="594" y="1538"/>
                  <a:pt x="589" y="1536"/>
                </a:cubicBezTo>
                <a:cubicBezTo>
                  <a:pt x="586" y="1535"/>
                  <a:pt x="583" y="1534"/>
                  <a:pt x="580" y="1533"/>
                </a:cubicBezTo>
                <a:cubicBezTo>
                  <a:pt x="577" y="1532"/>
                  <a:pt x="574" y="1531"/>
                  <a:pt x="572" y="1529"/>
                </a:cubicBezTo>
                <a:cubicBezTo>
                  <a:pt x="576" y="1531"/>
                  <a:pt x="580" y="1532"/>
                  <a:pt x="584" y="1534"/>
                </a:cubicBezTo>
                <a:cubicBezTo>
                  <a:pt x="585" y="1532"/>
                  <a:pt x="574" y="1529"/>
                  <a:pt x="569" y="1528"/>
                </a:cubicBezTo>
                <a:cubicBezTo>
                  <a:pt x="568" y="1528"/>
                  <a:pt x="568" y="1529"/>
                  <a:pt x="565" y="1530"/>
                </a:cubicBezTo>
                <a:cubicBezTo>
                  <a:pt x="557" y="1528"/>
                  <a:pt x="562" y="1526"/>
                  <a:pt x="559" y="1525"/>
                </a:cubicBezTo>
                <a:cubicBezTo>
                  <a:pt x="557" y="1525"/>
                  <a:pt x="555" y="1524"/>
                  <a:pt x="554" y="1523"/>
                </a:cubicBezTo>
                <a:cubicBezTo>
                  <a:pt x="553" y="1524"/>
                  <a:pt x="551" y="1524"/>
                  <a:pt x="549" y="1523"/>
                </a:cubicBezTo>
                <a:cubicBezTo>
                  <a:pt x="546" y="1522"/>
                  <a:pt x="543" y="1521"/>
                  <a:pt x="540" y="1518"/>
                </a:cubicBezTo>
                <a:cubicBezTo>
                  <a:pt x="543" y="1522"/>
                  <a:pt x="538" y="1518"/>
                  <a:pt x="530" y="1518"/>
                </a:cubicBezTo>
                <a:cubicBezTo>
                  <a:pt x="523" y="1513"/>
                  <a:pt x="541" y="1520"/>
                  <a:pt x="532" y="1514"/>
                </a:cubicBezTo>
                <a:cubicBezTo>
                  <a:pt x="528" y="1516"/>
                  <a:pt x="524" y="1513"/>
                  <a:pt x="519" y="1514"/>
                </a:cubicBezTo>
                <a:cubicBezTo>
                  <a:pt x="513" y="1509"/>
                  <a:pt x="528" y="1515"/>
                  <a:pt x="526" y="1513"/>
                </a:cubicBezTo>
                <a:cubicBezTo>
                  <a:pt x="520" y="1510"/>
                  <a:pt x="518" y="1510"/>
                  <a:pt x="513" y="1510"/>
                </a:cubicBezTo>
                <a:cubicBezTo>
                  <a:pt x="508" y="1506"/>
                  <a:pt x="518" y="1511"/>
                  <a:pt x="517" y="1509"/>
                </a:cubicBezTo>
                <a:cubicBezTo>
                  <a:pt x="506" y="1502"/>
                  <a:pt x="501" y="1503"/>
                  <a:pt x="489" y="1499"/>
                </a:cubicBezTo>
                <a:cubicBezTo>
                  <a:pt x="486" y="1496"/>
                  <a:pt x="488" y="1496"/>
                  <a:pt x="484" y="1493"/>
                </a:cubicBezTo>
                <a:cubicBezTo>
                  <a:pt x="477" y="1492"/>
                  <a:pt x="472" y="1488"/>
                  <a:pt x="466" y="1486"/>
                </a:cubicBezTo>
                <a:cubicBezTo>
                  <a:pt x="465" y="1484"/>
                  <a:pt x="468" y="1485"/>
                  <a:pt x="468" y="1483"/>
                </a:cubicBezTo>
                <a:cubicBezTo>
                  <a:pt x="470" y="1484"/>
                  <a:pt x="472" y="1485"/>
                  <a:pt x="474" y="1485"/>
                </a:cubicBezTo>
                <a:cubicBezTo>
                  <a:pt x="478" y="1488"/>
                  <a:pt x="473" y="1487"/>
                  <a:pt x="472" y="1487"/>
                </a:cubicBezTo>
                <a:cubicBezTo>
                  <a:pt x="481" y="1491"/>
                  <a:pt x="484" y="1490"/>
                  <a:pt x="493" y="1495"/>
                </a:cubicBezTo>
                <a:cubicBezTo>
                  <a:pt x="488" y="1492"/>
                  <a:pt x="483" y="1488"/>
                  <a:pt x="476" y="1486"/>
                </a:cubicBezTo>
                <a:cubicBezTo>
                  <a:pt x="472" y="1483"/>
                  <a:pt x="484" y="1490"/>
                  <a:pt x="480" y="1486"/>
                </a:cubicBezTo>
                <a:cubicBezTo>
                  <a:pt x="486" y="1490"/>
                  <a:pt x="492" y="1492"/>
                  <a:pt x="498" y="1495"/>
                </a:cubicBezTo>
                <a:cubicBezTo>
                  <a:pt x="499" y="1495"/>
                  <a:pt x="497" y="1494"/>
                  <a:pt x="499" y="1494"/>
                </a:cubicBezTo>
                <a:cubicBezTo>
                  <a:pt x="504" y="1495"/>
                  <a:pt x="500" y="1496"/>
                  <a:pt x="504" y="1499"/>
                </a:cubicBezTo>
                <a:cubicBezTo>
                  <a:pt x="507" y="1499"/>
                  <a:pt x="509" y="1500"/>
                  <a:pt x="511" y="1501"/>
                </a:cubicBezTo>
                <a:cubicBezTo>
                  <a:pt x="515" y="1497"/>
                  <a:pt x="524" y="1507"/>
                  <a:pt x="533" y="1507"/>
                </a:cubicBezTo>
                <a:cubicBezTo>
                  <a:pt x="537" y="1510"/>
                  <a:pt x="530" y="1509"/>
                  <a:pt x="537" y="1512"/>
                </a:cubicBezTo>
                <a:cubicBezTo>
                  <a:pt x="542" y="1512"/>
                  <a:pt x="537" y="1508"/>
                  <a:pt x="542" y="1508"/>
                </a:cubicBezTo>
                <a:cubicBezTo>
                  <a:pt x="539" y="1506"/>
                  <a:pt x="535" y="1506"/>
                  <a:pt x="532" y="1503"/>
                </a:cubicBezTo>
                <a:cubicBezTo>
                  <a:pt x="530" y="1503"/>
                  <a:pt x="533" y="1505"/>
                  <a:pt x="534" y="1506"/>
                </a:cubicBezTo>
                <a:cubicBezTo>
                  <a:pt x="528" y="1505"/>
                  <a:pt x="524" y="1503"/>
                  <a:pt x="520" y="1501"/>
                </a:cubicBezTo>
                <a:cubicBezTo>
                  <a:pt x="520" y="1499"/>
                  <a:pt x="525" y="1502"/>
                  <a:pt x="527" y="1501"/>
                </a:cubicBezTo>
                <a:cubicBezTo>
                  <a:pt x="532" y="1502"/>
                  <a:pt x="537" y="1505"/>
                  <a:pt x="543" y="1506"/>
                </a:cubicBezTo>
                <a:cubicBezTo>
                  <a:pt x="548" y="1509"/>
                  <a:pt x="541" y="1508"/>
                  <a:pt x="548" y="1510"/>
                </a:cubicBezTo>
                <a:cubicBezTo>
                  <a:pt x="559" y="1508"/>
                  <a:pt x="587" y="1522"/>
                  <a:pt x="605" y="1526"/>
                </a:cubicBezTo>
                <a:cubicBezTo>
                  <a:pt x="606" y="1528"/>
                  <a:pt x="599" y="1527"/>
                  <a:pt x="601" y="1529"/>
                </a:cubicBezTo>
                <a:cubicBezTo>
                  <a:pt x="584" y="1524"/>
                  <a:pt x="569" y="1516"/>
                  <a:pt x="552" y="1511"/>
                </a:cubicBezTo>
                <a:cubicBezTo>
                  <a:pt x="549" y="1512"/>
                  <a:pt x="557" y="1515"/>
                  <a:pt x="560" y="1514"/>
                </a:cubicBezTo>
                <a:cubicBezTo>
                  <a:pt x="564" y="1517"/>
                  <a:pt x="570" y="1518"/>
                  <a:pt x="563" y="1518"/>
                </a:cubicBezTo>
                <a:cubicBezTo>
                  <a:pt x="568" y="1519"/>
                  <a:pt x="572" y="1520"/>
                  <a:pt x="577" y="1522"/>
                </a:cubicBezTo>
                <a:cubicBezTo>
                  <a:pt x="578" y="1523"/>
                  <a:pt x="572" y="1523"/>
                  <a:pt x="578" y="1526"/>
                </a:cubicBezTo>
                <a:cubicBezTo>
                  <a:pt x="584" y="1525"/>
                  <a:pt x="585" y="1526"/>
                  <a:pt x="591" y="1528"/>
                </a:cubicBezTo>
                <a:cubicBezTo>
                  <a:pt x="596" y="1531"/>
                  <a:pt x="589" y="1530"/>
                  <a:pt x="594" y="1532"/>
                </a:cubicBezTo>
                <a:cubicBezTo>
                  <a:pt x="604" y="1536"/>
                  <a:pt x="617" y="1538"/>
                  <a:pt x="624" y="1538"/>
                </a:cubicBezTo>
                <a:cubicBezTo>
                  <a:pt x="623" y="1538"/>
                  <a:pt x="626" y="1540"/>
                  <a:pt x="624" y="1540"/>
                </a:cubicBezTo>
                <a:cubicBezTo>
                  <a:pt x="620" y="1540"/>
                  <a:pt x="625" y="1538"/>
                  <a:pt x="619" y="1539"/>
                </a:cubicBezTo>
                <a:cubicBezTo>
                  <a:pt x="626" y="1542"/>
                  <a:pt x="636" y="1543"/>
                  <a:pt x="644" y="1546"/>
                </a:cubicBezTo>
                <a:cubicBezTo>
                  <a:pt x="647" y="1546"/>
                  <a:pt x="651" y="1546"/>
                  <a:pt x="655" y="1545"/>
                </a:cubicBezTo>
                <a:cubicBezTo>
                  <a:pt x="657" y="1547"/>
                  <a:pt x="657" y="1548"/>
                  <a:pt x="662" y="1550"/>
                </a:cubicBezTo>
                <a:cubicBezTo>
                  <a:pt x="669" y="1549"/>
                  <a:pt x="659" y="1547"/>
                  <a:pt x="658" y="1545"/>
                </a:cubicBezTo>
                <a:cubicBezTo>
                  <a:pt x="664" y="1545"/>
                  <a:pt x="667" y="1550"/>
                  <a:pt x="674" y="1549"/>
                </a:cubicBezTo>
                <a:cubicBezTo>
                  <a:pt x="680" y="1551"/>
                  <a:pt x="667" y="1551"/>
                  <a:pt x="675" y="1554"/>
                </a:cubicBezTo>
                <a:cubicBezTo>
                  <a:pt x="676" y="1554"/>
                  <a:pt x="674" y="1553"/>
                  <a:pt x="674" y="1552"/>
                </a:cubicBezTo>
                <a:cubicBezTo>
                  <a:pt x="685" y="1553"/>
                  <a:pt x="696" y="1556"/>
                  <a:pt x="707" y="1558"/>
                </a:cubicBezTo>
                <a:cubicBezTo>
                  <a:pt x="713" y="1557"/>
                  <a:pt x="705" y="1554"/>
                  <a:pt x="699" y="1554"/>
                </a:cubicBezTo>
                <a:cubicBezTo>
                  <a:pt x="705" y="1554"/>
                  <a:pt x="711" y="1550"/>
                  <a:pt x="716" y="1553"/>
                </a:cubicBezTo>
                <a:cubicBezTo>
                  <a:pt x="718" y="1555"/>
                  <a:pt x="710" y="1553"/>
                  <a:pt x="711" y="1554"/>
                </a:cubicBezTo>
                <a:cubicBezTo>
                  <a:pt x="714" y="1556"/>
                  <a:pt x="717" y="1554"/>
                  <a:pt x="720" y="1556"/>
                </a:cubicBezTo>
                <a:cubicBezTo>
                  <a:pt x="723" y="1555"/>
                  <a:pt x="720" y="1554"/>
                  <a:pt x="728" y="1554"/>
                </a:cubicBezTo>
                <a:cubicBezTo>
                  <a:pt x="731" y="1555"/>
                  <a:pt x="731" y="1556"/>
                  <a:pt x="727" y="1557"/>
                </a:cubicBezTo>
                <a:cubicBezTo>
                  <a:pt x="735" y="1559"/>
                  <a:pt x="735" y="1554"/>
                  <a:pt x="742" y="1556"/>
                </a:cubicBezTo>
                <a:cubicBezTo>
                  <a:pt x="744" y="1558"/>
                  <a:pt x="734" y="1558"/>
                  <a:pt x="740" y="1560"/>
                </a:cubicBezTo>
                <a:cubicBezTo>
                  <a:pt x="745" y="1559"/>
                  <a:pt x="744" y="1558"/>
                  <a:pt x="748" y="1558"/>
                </a:cubicBezTo>
                <a:cubicBezTo>
                  <a:pt x="750" y="1558"/>
                  <a:pt x="752" y="1557"/>
                  <a:pt x="754" y="1558"/>
                </a:cubicBezTo>
                <a:cubicBezTo>
                  <a:pt x="754" y="1559"/>
                  <a:pt x="745" y="1559"/>
                  <a:pt x="747" y="1561"/>
                </a:cubicBezTo>
                <a:cubicBezTo>
                  <a:pt x="754" y="1561"/>
                  <a:pt x="752" y="1562"/>
                  <a:pt x="759" y="1565"/>
                </a:cubicBezTo>
                <a:cubicBezTo>
                  <a:pt x="773" y="1567"/>
                  <a:pt x="788" y="1565"/>
                  <a:pt x="798" y="1565"/>
                </a:cubicBezTo>
                <a:cubicBezTo>
                  <a:pt x="794" y="1567"/>
                  <a:pt x="799" y="1567"/>
                  <a:pt x="808" y="1568"/>
                </a:cubicBezTo>
                <a:cubicBezTo>
                  <a:pt x="812" y="1568"/>
                  <a:pt x="817" y="1568"/>
                  <a:pt x="821" y="1568"/>
                </a:cubicBezTo>
                <a:cubicBezTo>
                  <a:pt x="825" y="1568"/>
                  <a:pt x="829" y="1568"/>
                  <a:pt x="832" y="1568"/>
                </a:cubicBezTo>
                <a:cubicBezTo>
                  <a:pt x="831" y="1570"/>
                  <a:pt x="818" y="1568"/>
                  <a:pt x="812" y="1570"/>
                </a:cubicBezTo>
                <a:cubicBezTo>
                  <a:pt x="824" y="1572"/>
                  <a:pt x="835" y="1568"/>
                  <a:pt x="843" y="1570"/>
                </a:cubicBezTo>
                <a:cubicBezTo>
                  <a:pt x="845" y="1569"/>
                  <a:pt x="842" y="1569"/>
                  <a:pt x="840" y="1568"/>
                </a:cubicBezTo>
                <a:cubicBezTo>
                  <a:pt x="845" y="1566"/>
                  <a:pt x="848" y="1568"/>
                  <a:pt x="852" y="1566"/>
                </a:cubicBezTo>
                <a:cubicBezTo>
                  <a:pt x="863" y="1570"/>
                  <a:pt x="878" y="1564"/>
                  <a:pt x="885" y="1567"/>
                </a:cubicBezTo>
                <a:cubicBezTo>
                  <a:pt x="888" y="1566"/>
                  <a:pt x="891" y="1566"/>
                  <a:pt x="894" y="1565"/>
                </a:cubicBezTo>
                <a:cubicBezTo>
                  <a:pt x="897" y="1565"/>
                  <a:pt x="899" y="1564"/>
                  <a:pt x="902" y="1564"/>
                </a:cubicBezTo>
                <a:cubicBezTo>
                  <a:pt x="907" y="1563"/>
                  <a:pt x="912" y="1563"/>
                  <a:pt x="917" y="1561"/>
                </a:cubicBezTo>
                <a:cubicBezTo>
                  <a:pt x="912" y="1561"/>
                  <a:pt x="916" y="1560"/>
                  <a:pt x="911" y="1560"/>
                </a:cubicBezTo>
                <a:cubicBezTo>
                  <a:pt x="928" y="1555"/>
                  <a:pt x="932" y="1559"/>
                  <a:pt x="933" y="1562"/>
                </a:cubicBezTo>
                <a:cubicBezTo>
                  <a:pt x="937" y="1560"/>
                  <a:pt x="934" y="1558"/>
                  <a:pt x="936" y="1556"/>
                </a:cubicBezTo>
                <a:cubicBezTo>
                  <a:pt x="943" y="1556"/>
                  <a:pt x="949" y="1554"/>
                  <a:pt x="955" y="1554"/>
                </a:cubicBezTo>
                <a:cubicBezTo>
                  <a:pt x="958" y="1555"/>
                  <a:pt x="948" y="1557"/>
                  <a:pt x="945" y="1558"/>
                </a:cubicBezTo>
                <a:cubicBezTo>
                  <a:pt x="944" y="1557"/>
                  <a:pt x="967" y="1556"/>
                  <a:pt x="971" y="1554"/>
                </a:cubicBezTo>
                <a:cubicBezTo>
                  <a:pt x="975" y="1554"/>
                  <a:pt x="975" y="1556"/>
                  <a:pt x="972" y="1556"/>
                </a:cubicBezTo>
                <a:cubicBezTo>
                  <a:pt x="972" y="1558"/>
                  <a:pt x="977" y="1554"/>
                  <a:pt x="980" y="1554"/>
                </a:cubicBezTo>
                <a:cubicBezTo>
                  <a:pt x="982" y="1553"/>
                  <a:pt x="979" y="1553"/>
                  <a:pt x="977" y="1553"/>
                </a:cubicBezTo>
                <a:cubicBezTo>
                  <a:pt x="983" y="1551"/>
                  <a:pt x="991" y="1551"/>
                  <a:pt x="999" y="1550"/>
                </a:cubicBezTo>
                <a:cubicBezTo>
                  <a:pt x="1007" y="1549"/>
                  <a:pt x="1016" y="1547"/>
                  <a:pt x="1024" y="1543"/>
                </a:cubicBezTo>
                <a:cubicBezTo>
                  <a:pt x="1026" y="1543"/>
                  <a:pt x="1029" y="1543"/>
                  <a:pt x="1031" y="1543"/>
                </a:cubicBezTo>
                <a:cubicBezTo>
                  <a:pt x="1034" y="1542"/>
                  <a:pt x="1037" y="1542"/>
                  <a:pt x="1040" y="1540"/>
                </a:cubicBezTo>
                <a:cubicBezTo>
                  <a:pt x="1053" y="1540"/>
                  <a:pt x="1064" y="1532"/>
                  <a:pt x="1078" y="1532"/>
                </a:cubicBezTo>
                <a:cubicBezTo>
                  <a:pt x="1084" y="1528"/>
                  <a:pt x="1090" y="1526"/>
                  <a:pt x="1096" y="1524"/>
                </a:cubicBezTo>
                <a:cubicBezTo>
                  <a:pt x="1100" y="1523"/>
                  <a:pt x="1103" y="1522"/>
                  <a:pt x="1106" y="1521"/>
                </a:cubicBezTo>
                <a:cubicBezTo>
                  <a:pt x="1109" y="1521"/>
                  <a:pt x="1113" y="1520"/>
                  <a:pt x="1116" y="1519"/>
                </a:cubicBezTo>
                <a:cubicBezTo>
                  <a:pt x="1112" y="1521"/>
                  <a:pt x="1110" y="1523"/>
                  <a:pt x="1109" y="1524"/>
                </a:cubicBezTo>
                <a:cubicBezTo>
                  <a:pt x="1107" y="1525"/>
                  <a:pt x="1106" y="1526"/>
                  <a:pt x="1103" y="1528"/>
                </a:cubicBezTo>
                <a:cubicBezTo>
                  <a:pt x="1106" y="1527"/>
                  <a:pt x="1110" y="1525"/>
                  <a:pt x="1113" y="1523"/>
                </a:cubicBezTo>
                <a:cubicBezTo>
                  <a:pt x="1116" y="1522"/>
                  <a:pt x="1120" y="1520"/>
                  <a:pt x="1122" y="1518"/>
                </a:cubicBezTo>
                <a:cubicBezTo>
                  <a:pt x="1128" y="1515"/>
                  <a:pt x="1134" y="1513"/>
                  <a:pt x="1137" y="1513"/>
                </a:cubicBezTo>
                <a:cubicBezTo>
                  <a:pt x="1136" y="1510"/>
                  <a:pt x="1145" y="1504"/>
                  <a:pt x="1141" y="1501"/>
                </a:cubicBezTo>
                <a:cubicBezTo>
                  <a:pt x="1144" y="1500"/>
                  <a:pt x="1148" y="1499"/>
                  <a:pt x="1151" y="1498"/>
                </a:cubicBezTo>
                <a:cubicBezTo>
                  <a:pt x="1154" y="1496"/>
                  <a:pt x="1158" y="1495"/>
                  <a:pt x="1161" y="1494"/>
                </a:cubicBezTo>
                <a:cubicBezTo>
                  <a:pt x="1160" y="1492"/>
                  <a:pt x="1154" y="1495"/>
                  <a:pt x="1148" y="1497"/>
                </a:cubicBezTo>
                <a:cubicBezTo>
                  <a:pt x="1145" y="1499"/>
                  <a:pt x="1142" y="1500"/>
                  <a:pt x="1140" y="1500"/>
                </a:cubicBezTo>
                <a:cubicBezTo>
                  <a:pt x="1137" y="1501"/>
                  <a:pt x="1136" y="1501"/>
                  <a:pt x="1135" y="1500"/>
                </a:cubicBezTo>
                <a:cubicBezTo>
                  <a:pt x="1138" y="1497"/>
                  <a:pt x="1141" y="1498"/>
                  <a:pt x="1144" y="1498"/>
                </a:cubicBezTo>
                <a:cubicBezTo>
                  <a:pt x="1144" y="1495"/>
                  <a:pt x="1155" y="1492"/>
                  <a:pt x="1159" y="1487"/>
                </a:cubicBezTo>
                <a:cubicBezTo>
                  <a:pt x="1159" y="1489"/>
                  <a:pt x="1159" y="1491"/>
                  <a:pt x="1166" y="1488"/>
                </a:cubicBezTo>
                <a:cubicBezTo>
                  <a:pt x="1165" y="1487"/>
                  <a:pt x="1169" y="1484"/>
                  <a:pt x="1174" y="1480"/>
                </a:cubicBezTo>
                <a:cubicBezTo>
                  <a:pt x="1179" y="1480"/>
                  <a:pt x="1187" y="1477"/>
                  <a:pt x="1186" y="1475"/>
                </a:cubicBezTo>
                <a:cubicBezTo>
                  <a:pt x="1192" y="1473"/>
                  <a:pt x="1190" y="1476"/>
                  <a:pt x="1195" y="1473"/>
                </a:cubicBezTo>
                <a:cubicBezTo>
                  <a:pt x="1198" y="1473"/>
                  <a:pt x="1195" y="1474"/>
                  <a:pt x="1192" y="1477"/>
                </a:cubicBezTo>
                <a:cubicBezTo>
                  <a:pt x="1198" y="1474"/>
                  <a:pt x="1204" y="1471"/>
                  <a:pt x="1209" y="1467"/>
                </a:cubicBezTo>
                <a:cubicBezTo>
                  <a:pt x="1214" y="1466"/>
                  <a:pt x="1205" y="1472"/>
                  <a:pt x="1210" y="1471"/>
                </a:cubicBezTo>
                <a:cubicBezTo>
                  <a:pt x="1212" y="1469"/>
                  <a:pt x="1213" y="1465"/>
                  <a:pt x="1219" y="1464"/>
                </a:cubicBezTo>
                <a:cubicBezTo>
                  <a:pt x="1219" y="1462"/>
                  <a:pt x="1222" y="1459"/>
                  <a:pt x="1216" y="1462"/>
                </a:cubicBezTo>
                <a:cubicBezTo>
                  <a:pt x="1223" y="1456"/>
                  <a:pt x="1222" y="1457"/>
                  <a:pt x="1224" y="1453"/>
                </a:cubicBezTo>
                <a:cubicBezTo>
                  <a:pt x="1226" y="1451"/>
                  <a:pt x="1230" y="1452"/>
                  <a:pt x="1232" y="1449"/>
                </a:cubicBezTo>
                <a:cubicBezTo>
                  <a:pt x="1237" y="1444"/>
                  <a:pt x="1228" y="1450"/>
                  <a:pt x="1226" y="1450"/>
                </a:cubicBezTo>
                <a:cubicBezTo>
                  <a:pt x="1229" y="1448"/>
                  <a:pt x="1233" y="1447"/>
                  <a:pt x="1236" y="1444"/>
                </a:cubicBezTo>
                <a:cubicBezTo>
                  <a:pt x="1239" y="1443"/>
                  <a:pt x="1232" y="1449"/>
                  <a:pt x="1237" y="1447"/>
                </a:cubicBezTo>
                <a:cubicBezTo>
                  <a:pt x="1238" y="1444"/>
                  <a:pt x="1246" y="1441"/>
                  <a:pt x="1244" y="1443"/>
                </a:cubicBezTo>
                <a:cubicBezTo>
                  <a:pt x="1250" y="1435"/>
                  <a:pt x="1263" y="1428"/>
                  <a:pt x="1276" y="1423"/>
                </a:cubicBezTo>
                <a:cubicBezTo>
                  <a:pt x="1275" y="1422"/>
                  <a:pt x="1278" y="1419"/>
                  <a:pt x="1278" y="1418"/>
                </a:cubicBezTo>
                <a:cubicBezTo>
                  <a:pt x="1272" y="1421"/>
                  <a:pt x="1275" y="1419"/>
                  <a:pt x="1269" y="1421"/>
                </a:cubicBezTo>
                <a:cubicBezTo>
                  <a:pt x="1266" y="1424"/>
                  <a:pt x="1269" y="1422"/>
                  <a:pt x="1272" y="1422"/>
                </a:cubicBezTo>
                <a:cubicBezTo>
                  <a:pt x="1262" y="1430"/>
                  <a:pt x="1250" y="1435"/>
                  <a:pt x="1239" y="1440"/>
                </a:cubicBezTo>
                <a:cubicBezTo>
                  <a:pt x="1248" y="1433"/>
                  <a:pt x="1258" y="1430"/>
                  <a:pt x="1265" y="1423"/>
                </a:cubicBezTo>
                <a:cubicBezTo>
                  <a:pt x="1261" y="1426"/>
                  <a:pt x="1256" y="1428"/>
                  <a:pt x="1251" y="1431"/>
                </a:cubicBezTo>
                <a:cubicBezTo>
                  <a:pt x="1256" y="1426"/>
                  <a:pt x="1261" y="1425"/>
                  <a:pt x="1265" y="1419"/>
                </a:cubicBezTo>
                <a:cubicBezTo>
                  <a:pt x="1268" y="1418"/>
                  <a:pt x="1264" y="1422"/>
                  <a:pt x="1269" y="1420"/>
                </a:cubicBezTo>
                <a:cubicBezTo>
                  <a:pt x="1271" y="1418"/>
                  <a:pt x="1273" y="1417"/>
                  <a:pt x="1274" y="1415"/>
                </a:cubicBezTo>
                <a:cubicBezTo>
                  <a:pt x="1278" y="1413"/>
                  <a:pt x="1276" y="1415"/>
                  <a:pt x="1274" y="1417"/>
                </a:cubicBezTo>
                <a:cubicBezTo>
                  <a:pt x="1277" y="1416"/>
                  <a:pt x="1279" y="1413"/>
                  <a:pt x="1282" y="1413"/>
                </a:cubicBezTo>
                <a:cubicBezTo>
                  <a:pt x="1282" y="1410"/>
                  <a:pt x="1290" y="1405"/>
                  <a:pt x="1290" y="1402"/>
                </a:cubicBezTo>
                <a:cubicBezTo>
                  <a:pt x="1297" y="1399"/>
                  <a:pt x="1291" y="1405"/>
                  <a:pt x="1296" y="1402"/>
                </a:cubicBezTo>
                <a:cubicBezTo>
                  <a:pt x="1299" y="1400"/>
                  <a:pt x="1303" y="1397"/>
                  <a:pt x="1306" y="1395"/>
                </a:cubicBezTo>
                <a:cubicBezTo>
                  <a:pt x="1310" y="1392"/>
                  <a:pt x="1313" y="1390"/>
                  <a:pt x="1314" y="1391"/>
                </a:cubicBezTo>
                <a:cubicBezTo>
                  <a:pt x="1320" y="1383"/>
                  <a:pt x="1321" y="1386"/>
                  <a:pt x="1327" y="1379"/>
                </a:cubicBezTo>
                <a:cubicBezTo>
                  <a:pt x="1331" y="1378"/>
                  <a:pt x="1324" y="1382"/>
                  <a:pt x="1324" y="1384"/>
                </a:cubicBezTo>
                <a:cubicBezTo>
                  <a:pt x="1331" y="1380"/>
                  <a:pt x="1337" y="1373"/>
                  <a:pt x="1344" y="1368"/>
                </a:cubicBezTo>
                <a:cubicBezTo>
                  <a:pt x="1345" y="1365"/>
                  <a:pt x="1346" y="1364"/>
                  <a:pt x="1345" y="1362"/>
                </a:cubicBezTo>
                <a:cubicBezTo>
                  <a:pt x="1349" y="1359"/>
                  <a:pt x="1355" y="1352"/>
                  <a:pt x="1354" y="1350"/>
                </a:cubicBezTo>
                <a:cubicBezTo>
                  <a:pt x="1360" y="1346"/>
                  <a:pt x="1353" y="1354"/>
                  <a:pt x="1358" y="1350"/>
                </a:cubicBezTo>
                <a:cubicBezTo>
                  <a:pt x="1360" y="1348"/>
                  <a:pt x="1361" y="1347"/>
                  <a:pt x="1363" y="1345"/>
                </a:cubicBezTo>
                <a:cubicBezTo>
                  <a:pt x="1364" y="1343"/>
                  <a:pt x="1366" y="1342"/>
                  <a:pt x="1368" y="1341"/>
                </a:cubicBezTo>
                <a:cubicBezTo>
                  <a:pt x="1371" y="1336"/>
                  <a:pt x="1368" y="1338"/>
                  <a:pt x="1372" y="1334"/>
                </a:cubicBezTo>
                <a:cubicBezTo>
                  <a:pt x="1376" y="1331"/>
                  <a:pt x="1369" y="1341"/>
                  <a:pt x="1370" y="1341"/>
                </a:cubicBezTo>
                <a:cubicBezTo>
                  <a:pt x="1368" y="1345"/>
                  <a:pt x="1364" y="1344"/>
                  <a:pt x="1363" y="1348"/>
                </a:cubicBezTo>
                <a:cubicBezTo>
                  <a:pt x="1365" y="1349"/>
                  <a:pt x="1373" y="1340"/>
                  <a:pt x="1377" y="1335"/>
                </a:cubicBezTo>
                <a:cubicBezTo>
                  <a:pt x="1381" y="1331"/>
                  <a:pt x="1379" y="1335"/>
                  <a:pt x="1382" y="1332"/>
                </a:cubicBezTo>
                <a:cubicBezTo>
                  <a:pt x="1384" y="1329"/>
                  <a:pt x="1388" y="1324"/>
                  <a:pt x="1391" y="1320"/>
                </a:cubicBezTo>
                <a:cubicBezTo>
                  <a:pt x="1395" y="1316"/>
                  <a:pt x="1398" y="1313"/>
                  <a:pt x="1399" y="1313"/>
                </a:cubicBezTo>
                <a:cubicBezTo>
                  <a:pt x="1401" y="1311"/>
                  <a:pt x="1400" y="1310"/>
                  <a:pt x="1399" y="1310"/>
                </a:cubicBezTo>
                <a:cubicBezTo>
                  <a:pt x="1403" y="1306"/>
                  <a:pt x="1406" y="1302"/>
                  <a:pt x="1411" y="1299"/>
                </a:cubicBezTo>
                <a:cubicBezTo>
                  <a:pt x="1412" y="1295"/>
                  <a:pt x="1415" y="1293"/>
                  <a:pt x="1417" y="1289"/>
                </a:cubicBezTo>
                <a:cubicBezTo>
                  <a:pt x="1413" y="1295"/>
                  <a:pt x="1406" y="1297"/>
                  <a:pt x="1403" y="1304"/>
                </a:cubicBezTo>
                <a:cubicBezTo>
                  <a:pt x="1399" y="1306"/>
                  <a:pt x="1403" y="1300"/>
                  <a:pt x="1395" y="1307"/>
                </a:cubicBezTo>
                <a:cubicBezTo>
                  <a:pt x="1399" y="1299"/>
                  <a:pt x="1402" y="1299"/>
                  <a:pt x="1404" y="1298"/>
                </a:cubicBezTo>
                <a:cubicBezTo>
                  <a:pt x="1407" y="1292"/>
                  <a:pt x="1399" y="1301"/>
                  <a:pt x="1398" y="1299"/>
                </a:cubicBezTo>
                <a:cubicBezTo>
                  <a:pt x="1397" y="1303"/>
                  <a:pt x="1395" y="1305"/>
                  <a:pt x="1392" y="1306"/>
                </a:cubicBezTo>
                <a:cubicBezTo>
                  <a:pt x="1390" y="1310"/>
                  <a:pt x="1387" y="1312"/>
                  <a:pt x="1388" y="1313"/>
                </a:cubicBezTo>
                <a:cubicBezTo>
                  <a:pt x="1392" y="1310"/>
                  <a:pt x="1394" y="1307"/>
                  <a:pt x="1395" y="1309"/>
                </a:cubicBezTo>
                <a:cubicBezTo>
                  <a:pt x="1393" y="1313"/>
                  <a:pt x="1389" y="1313"/>
                  <a:pt x="1387" y="1317"/>
                </a:cubicBezTo>
                <a:cubicBezTo>
                  <a:pt x="1385" y="1318"/>
                  <a:pt x="1389" y="1312"/>
                  <a:pt x="1382" y="1318"/>
                </a:cubicBezTo>
                <a:cubicBezTo>
                  <a:pt x="1386" y="1318"/>
                  <a:pt x="1378" y="1323"/>
                  <a:pt x="1374" y="1327"/>
                </a:cubicBezTo>
                <a:cubicBezTo>
                  <a:pt x="1373" y="1327"/>
                  <a:pt x="1373" y="1324"/>
                  <a:pt x="1376" y="1322"/>
                </a:cubicBezTo>
                <a:cubicBezTo>
                  <a:pt x="1373" y="1325"/>
                  <a:pt x="1365" y="1329"/>
                  <a:pt x="1360" y="1335"/>
                </a:cubicBezTo>
                <a:cubicBezTo>
                  <a:pt x="1355" y="1337"/>
                  <a:pt x="1349" y="1345"/>
                  <a:pt x="1344" y="1345"/>
                </a:cubicBezTo>
                <a:cubicBezTo>
                  <a:pt x="1339" y="1351"/>
                  <a:pt x="1341" y="1352"/>
                  <a:pt x="1335" y="1357"/>
                </a:cubicBezTo>
                <a:cubicBezTo>
                  <a:pt x="1333" y="1358"/>
                  <a:pt x="1336" y="1354"/>
                  <a:pt x="1337" y="1352"/>
                </a:cubicBezTo>
                <a:cubicBezTo>
                  <a:pt x="1334" y="1353"/>
                  <a:pt x="1331" y="1355"/>
                  <a:pt x="1329" y="1358"/>
                </a:cubicBezTo>
                <a:cubicBezTo>
                  <a:pt x="1326" y="1360"/>
                  <a:pt x="1324" y="1362"/>
                  <a:pt x="1321" y="1364"/>
                </a:cubicBezTo>
                <a:cubicBezTo>
                  <a:pt x="1320" y="1366"/>
                  <a:pt x="1321" y="1365"/>
                  <a:pt x="1324" y="1363"/>
                </a:cubicBezTo>
                <a:cubicBezTo>
                  <a:pt x="1322" y="1367"/>
                  <a:pt x="1316" y="1370"/>
                  <a:pt x="1318" y="1372"/>
                </a:cubicBezTo>
                <a:cubicBezTo>
                  <a:pt x="1317" y="1372"/>
                  <a:pt x="1315" y="1371"/>
                  <a:pt x="1312" y="1374"/>
                </a:cubicBezTo>
                <a:cubicBezTo>
                  <a:pt x="1309" y="1375"/>
                  <a:pt x="1312" y="1373"/>
                  <a:pt x="1315" y="1369"/>
                </a:cubicBezTo>
                <a:cubicBezTo>
                  <a:pt x="1308" y="1373"/>
                  <a:pt x="1303" y="1380"/>
                  <a:pt x="1295" y="1382"/>
                </a:cubicBezTo>
                <a:cubicBezTo>
                  <a:pt x="1295" y="1388"/>
                  <a:pt x="1286" y="1387"/>
                  <a:pt x="1282" y="1395"/>
                </a:cubicBezTo>
                <a:cubicBezTo>
                  <a:pt x="1282" y="1391"/>
                  <a:pt x="1277" y="1398"/>
                  <a:pt x="1275" y="1397"/>
                </a:cubicBezTo>
                <a:cubicBezTo>
                  <a:pt x="1279" y="1393"/>
                  <a:pt x="1283" y="1389"/>
                  <a:pt x="1288" y="1388"/>
                </a:cubicBezTo>
                <a:cubicBezTo>
                  <a:pt x="1290" y="1382"/>
                  <a:pt x="1302" y="1375"/>
                  <a:pt x="1311" y="1371"/>
                </a:cubicBezTo>
                <a:cubicBezTo>
                  <a:pt x="1310" y="1370"/>
                  <a:pt x="1310" y="1368"/>
                  <a:pt x="1314" y="1363"/>
                </a:cubicBezTo>
                <a:cubicBezTo>
                  <a:pt x="1310" y="1369"/>
                  <a:pt x="1301" y="1375"/>
                  <a:pt x="1292" y="1381"/>
                </a:cubicBezTo>
                <a:cubicBezTo>
                  <a:pt x="1284" y="1386"/>
                  <a:pt x="1275" y="1392"/>
                  <a:pt x="1272" y="1400"/>
                </a:cubicBezTo>
                <a:cubicBezTo>
                  <a:pt x="1264" y="1405"/>
                  <a:pt x="1257" y="1411"/>
                  <a:pt x="1248" y="1415"/>
                </a:cubicBezTo>
                <a:cubicBezTo>
                  <a:pt x="1247" y="1417"/>
                  <a:pt x="1248" y="1417"/>
                  <a:pt x="1252" y="1415"/>
                </a:cubicBezTo>
                <a:cubicBezTo>
                  <a:pt x="1250" y="1417"/>
                  <a:pt x="1247" y="1419"/>
                  <a:pt x="1245" y="1422"/>
                </a:cubicBezTo>
                <a:cubicBezTo>
                  <a:pt x="1243" y="1424"/>
                  <a:pt x="1241" y="1425"/>
                  <a:pt x="1238" y="1426"/>
                </a:cubicBezTo>
                <a:cubicBezTo>
                  <a:pt x="1241" y="1422"/>
                  <a:pt x="1245" y="1421"/>
                  <a:pt x="1248" y="1417"/>
                </a:cubicBezTo>
                <a:cubicBezTo>
                  <a:pt x="1244" y="1418"/>
                  <a:pt x="1240" y="1421"/>
                  <a:pt x="1236" y="1422"/>
                </a:cubicBezTo>
                <a:cubicBezTo>
                  <a:pt x="1235" y="1424"/>
                  <a:pt x="1233" y="1426"/>
                  <a:pt x="1232" y="1427"/>
                </a:cubicBezTo>
                <a:cubicBezTo>
                  <a:pt x="1230" y="1428"/>
                  <a:pt x="1228" y="1430"/>
                  <a:pt x="1226" y="1431"/>
                </a:cubicBezTo>
                <a:cubicBezTo>
                  <a:pt x="1223" y="1431"/>
                  <a:pt x="1225" y="1429"/>
                  <a:pt x="1228" y="1426"/>
                </a:cubicBezTo>
                <a:cubicBezTo>
                  <a:pt x="1219" y="1431"/>
                  <a:pt x="1225" y="1432"/>
                  <a:pt x="1214" y="1437"/>
                </a:cubicBezTo>
                <a:cubicBezTo>
                  <a:pt x="1213" y="1438"/>
                  <a:pt x="1214" y="1439"/>
                  <a:pt x="1216" y="1438"/>
                </a:cubicBezTo>
                <a:cubicBezTo>
                  <a:pt x="1214" y="1441"/>
                  <a:pt x="1212" y="1443"/>
                  <a:pt x="1209" y="1444"/>
                </a:cubicBezTo>
                <a:cubicBezTo>
                  <a:pt x="1211" y="1441"/>
                  <a:pt x="1207" y="1442"/>
                  <a:pt x="1201" y="1444"/>
                </a:cubicBezTo>
                <a:cubicBezTo>
                  <a:pt x="1196" y="1446"/>
                  <a:pt x="1189" y="1449"/>
                  <a:pt x="1185" y="1450"/>
                </a:cubicBezTo>
                <a:cubicBezTo>
                  <a:pt x="1189" y="1448"/>
                  <a:pt x="1196" y="1445"/>
                  <a:pt x="1201" y="1441"/>
                </a:cubicBezTo>
                <a:cubicBezTo>
                  <a:pt x="1206" y="1438"/>
                  <a:pt x="1211" y="1435"/>
                  <a:pt x="1210" y="1434"/>
                </a:cubicBezTo>
                <a:cubicBezTo>
                  <a:pt x="1217" y="1429"/>
                  <a:pt x="1225" y="1426"/>
                  <a:pt x="1232" y="1421"/>
                </a:cubicBezTo>
                <a:cubicBezTo>
                  <a:pt x="1232" y="1420"/>
                  <a:pt x="1230" y="1421"/>
                  <a:pt x="1227" y="1423"/>
                </a:cubicBezTo>
                <a:cubicBezTo>
                  <a:pt x="1224" y="1424"/>
                  <a:pt x="1221" y="1427"/>
                  <a:pt x="1219" y="1427"/>
                </a:cubicBezTo>
                <a:cubicBezTo>
                  <a:pt x="1225" y="1423"/>
                  <a:pt x="1225" y="1423"/>
                  <a:pt x="1228" y="1419"/>
                </a:cubicBezTo>
                <a:cubicBezTo>
                  <a:pt x="1233" y="1420"/>
                  <a:pt x="1235" y="1414"/>
                  <a:pt x="1239" y="1416"/>
                </a:cubicBezTo>
                <a:cubicBezTo>
                  <a:pt x="1245" y="1410"/>
                  <a:pt x="1241" y="1411"/>
                  <a:pt x="1239" y="1411"/>
                </a:cubicBezTo>
                <a:cubicBezTo>
                  <a:pt x="1243" y="1407"/>
                  <a:pt x="1244" y="1409"/>
                  <a:pt x="1247" y="1408"/>
                </a:cubicBezTo>
                <a:cubicBezTo>
                  <a:pt x="1249" y="1405"/>
                  <a:pt x="1252" y="1404"/>
                  <a:pt x="1254" y="1401"/>
                </a:cubicBezTo>
                <a:cubicBezTo>
                  <a:pt x="1259" y="1398"/>
                  <a:pt x="1256" y="1401"/>
                  <a:pt x="1260" y="1399"/>
                </a:cubicBezTo>
                <a:cubicBezTo>
                  <a:pt x="1264" y="1394"/>
                  <a:pt x="1263" y="1397"/>
                  <a:pt x="1268" y="1394"/>
                </a:cubicBezTo>
                <a:cubicBezTo>
                  <a:pt x="1273" y="1388"/>
                  <a:pt x="1279" y="1385"/>
                  <a:pt x="1284" y="1380"/>
                </a:cubicBezTo>
                <a:cubicBezTo>
                  <a:pt x="1289" y="1377"/>
                  <a:pt x="1284" y="1382"/>
                  <a:pt x="1286" y="1381"/>
                </a:cubicBezTo>
                <a:cubicBezTo>
                  <a:pt x="1281" y="1386"/>
                  <a:pt x="1270" y="1393"/>
                  <a:pt x="1272" y="1395"/>
                </a:cubicBezTo>
                <a:cubicBezTo>
                  <a:pt x="1276" y="1393"/>
                  <a:pt x="1278" y="1389"/>
                  <a:pt x="1281" y="1386"/>
                </a:cubicBezTo>
                <a:cubicBezTo>
                  <a:pt x="1281" y="1387"/>
                  <a:pt x="1282" y="1387"/>
                  <a:pt x="1284" y="1386"/>
                </a:cubicBezTo>
                <a:cubicBezTo>
                  <a:pt x="1288" y="1380"/>
                  <a:pt x="1289" y="1380"/>
                  <a:pt x="1294" y="1377"/>
                </a:cubicBezTo>
                <a:cubicBezTo>
                  <a:pt x="1300" y="1371"/>
                  <a:pt x="1292" y="1375"/>
                  <a:pt x="1297" y="1369"/>
                </a:cubicBezTo>
                <a:cubicBezTo>
                  <a:pt x="1298" y="1368"/>
                  <a:pt x="1299" y="1367"/>
                  <a:pt x="1300" y="1366"/>
                </a:cubicBezTo>
                <a:cubicBezTo>
                  <a:pt x="1305" y="1363"/>
                  <a:pt x="1302" y="1367"/>
                  <a:pt x="1302" y="1368"/>
                </a:cubicBezTo>
                <a:cubicBezTo>
                  <a:pt x="1306" y="1368"/>
                  <a:pt x="1308" y="1364"/>
                  <a:pt x="1312" y="1362"/>
                </a:cubicBezTo>
                <a:cubicBezTo>
                  <a:pt x="1314" y="1360"/>
                  <a:pt x="1313" y="1360"/>
                  <a:pt x="1311" y="1361"/>
                </a:cubicBezTo>
                <a:cubicBezTo>
                  <a:pt x="1317" y="1354"/>
                  <a:pt x="1326" y="1352"/>
                  <a:pt x="1330" y="1343"/>
                </a:cubicBezTo>
                <a:cubicBezTo>
                  <a:pt x="1336" y="1338"/>
                  <a:pt x="1341" y="1333"/>
                  <a:pt x="1346" y="1328"/>
                </a:cubicBezTo>
                <a:cubicBezTo>
                  <a:pt x="1351" y="1324"/>
                  <a:pt x="1355" y="1320"/>
                  <a:pt x="1361" y="1316"/>
                </a:cubicBezTo>
                <a:cubicBezTo>
                  <a:pt x="1363" y="1311"/>
                  <a:pt x="1367" y="1309"/>
                  <a:pt x="1370" y="1305"/>
                </a:cubicBezTo>
                <a:cubicBezTo>
                  <a:pt x="1370" y="1302"/>
                  <a:pt x="1369" y="1303"/>
                  <a:pt x="1371" y="1299"/>
                </a:cubicBezTo>
                <a:cubicBezTo>
                  <a:pt x="1365" y="1302"/>
                  <a:pt x="1366" y="1303"/>
                  <a:pt x="1361" y="1304"/>
                </a:cubicBezTo>
                <a:cubicBezTo>
                  <a:pt x="1360" y="1308"/>
                  <a:pt x="1362" y="1306"/>
                  <a:pt x="1359" y="1311"/>
                </a:cubicBezTo>
                <a:cubicBezTo>
                  <a:pt x="1355" y="1316"/>
                  <a:pt x="1350" y="1320"/>
                  <a:pt x="1347" y="1326"/>
                </a:cubicBezTo>
                <a:cubicBezTo>
                  <a:pt x="1343" y="1327"/>
                  <a:pt x="1349" y="1319"/>
                  <a:pt x="1349" y="1317"/>
                </a:cubicBezTo>
                <a:cubicBezTo>
                  <a:pt x="1346" y="1319"/>
                  <a:pt x="1339" y="1327"/>
                  <a:pt x="1339" y="1325"/>
                </a:cubicBezTo>
                <a:cubicBezTo>
                  <a:pt x="1331" y="1331"/>
                  <a:pt x="1326" y="1340"/>
                  <a:pt x="1317" y="1344"/>
                </a:cubicBezTo>
                <a:cubicBezTo>
                  <a:pt x="1320" y="1339"/>
                  <a:pt x="1325" y="1335"/>
                  <a:pt x="1329" y="1330"/>
                </a:cubicBezTo>
                <a:cubicBezTo>
                  <a:pt x="1326" y="1333"/>
                  <a:pt x="1323" y="1336"/>
                  <a:pt x="1319" y="1337"/>
                </a:cubicBezTo>
                <a:cubicBezTo>
                  <a:pt x="1319" y="1339"/>
                  <a:pt x="1318" y="1340"/>
                  <a:pt x="1315" y="1341"/>
                </a:cubicBezTo>
                <a:cubicBezTo>
                  <a:pt x="1313" y="1343"/>
                  <a:pt x="1312" y="1345"/>
                  <a:pt x="1310" y="1347"/>
                </a:cubicBezTo>
                <a:cubicBezTo>
                  <a:pt x="1307" y="1349"/>
                  <a:pt x="1305" y="1351"/>
                  <a:pt x="1303" y="1352"/>
                </a:cubicBezTo>
                <a:cubicBezTo>
                  <a:pt x="1298" y="1355"/>
                  <a:pt x="1294" y="1358"/>
                  <a:pt x="1290" y="1362"/>
                </a:cubicBezTo>
                <a:cubicBezTo>
                  <a:pt x="1285" y="1365"/>
                  <a:pt x="1290" y="1360"/>
                  <a:pt x="1291" y="1358"/>
                </a:cubicBezTo>
                <a:cubicBezTo>
                  <a:pt x="1287" y="1359"/>
                  <a:pt x="1285" y="1363"/>
                  <a:pt x="1282" y="1365"/>
                </a:cubicBezTo>
                <a:cubicBezTo>
                  <a:pt x="1284" y="1364"/>
                  <a:pt x="1285" y="1366"/>
                  <a:pt x="1292" y="1362"/>
                </a:cubicBezTo>
                <a:cubicBezTo>
                  <a:pt x="1292" y="1363"/>
                  <a:pt x="1292" y="1364"/>
                  <a:pt x="1292" y="1365"/>
                </a:cubicBezTo>
                <a:cubicBezTo>
                  <a:pt x="1289" y="1367"/>
                  <a:pt x="1286" y="1369"/>
                  <a:pt x="1284" y="1371"/>
                </a:cubicBezTo>
                <a:cubicBezTo>
                  <a:pt x="1282" y="1371"/>
                  <a:pt x="1285" y="1368"/>
                  <a:pt x="1280" y="1371"/>
                </a:cubicBezTo>
                <a:cubicBezTo>
                  <a:pt x="1278" y="1373"/>
                  <a:pt x="1279" y="1374"/>
                  <a:pt x="1278" y="1375"/>
                </a:cubicBezTo>
                <a:cubicBezTo>
                  <a:pt x="1276" y="1376"/>
                  <a:pt x="1274" y="1377"/>
                  <a:pt x="1273" y="1379"/>
                </a:cubicBezTo>
                <a:cubicBezTo>
                  <a:pt x="1270" y="1379"/>
                  <a:pt x="1275" y="1376"/>
                  <a:pt x="1274" y="1375"/>
                </a:cubicBezTo>
                <a:cubicBezTo>
                  <a:pt x="1277" y="1371"/>
                  <a:pt x="1282" y="1371"/>
                  <a:pt x="1284" y="1366"/>
                </a:cubicBezTo>
                <a:cubicBezTo>
                  <a:pt x="1249" y="1393"/>
                  <a:pt x="1212" y="1418"/>
                  <a:pt x="1172" y="1436"/>
                </a:cubicBezTo>
                <a:cubicBezTo>
                  <a:pt x="1171" y="1441"/>
                  <a:pt x="1158" y="1446"/>
                  <a:pt x="1155" y="1445"/>
                </a:cubicBezTo>
                <a:cubicBezTo>
                  <a:pt x="1153" y="1448"/>
                  <a:pt x="1157" y="1448"/>
                  <a:pt x="1155" y="1451"/>
                </a:cubicBezTo>
                <a:cubicBezTo>
                  <a:pt x="1148" y="1455"/>
                  <a:pt x="1148" y="1452"/>
                  <a:pt x="1141" y="1457"/>
                </a:cubicBezTo>
                <a:cubicBezTo>
                  <a:pt x="1139" y="1457"/>
                  <a:pt x="1142" y="1455"/>
                  <a:pt x="1143" y="1454"/>
                </a:cubicBezTo>
                <a:cubicBezTo>
                  <a:pt x="1136" y="1457"/>
                  <a:pt x="1131" y="1462"/>
                  <a:pt x="1124" y="1464"/>
                </a:cubicBezTo>
                <a:cubicBezTo>
                  <a:pt x="1130" y="1456"/>
                  <a:pt x="1108" y="1468"/>
                  <a:pt x="1096" y="1469"/>
                </a:cubicBezTo>
                <a:cubicBezTo>
                  <a:pt x="1091" y="1473"/>
                  <a:pt x="1097" y="1471"/>
                  <a:pt x="1099" y="1471"/>
                </a:cubicBezTo>
                <a:cubicBezTo>
                  <a:pt x="1089" y="1475"/>
                  <a:pt x="1093" y="1473"/>
                  <a:pt x="1083" y="1476"/>
                </a:cubicBezTo>
                <a:cubicBezTo>
                  <a:pt x="1082" y="1477"/>
                  <a:pt x="1087" y="1476"/>
                  <a:pt x="1085" y="1477"/>
                </a:cubicBezTo>
                <a:cubicBezTo>
                  <a:pt x="1083" y="1478"/>
                  <a:pt x="1080" y="1479"/>
                  <a:pt x="1077" y="1479"/>
                </a:cubicBezTo>
                <a:cubicBezTo>
                  <a:pt x="1077" y="1480"/>
                  <a:pt x="1076" y="1482"/>
                  <a:pt x="1072" y="1484"/>
                </a:cubicBezTo>
                <a:cubicBezTo>
                  <a:pt x="1067" y="1487"/>
                  <a:pt x="1068" y="1483"/>
                  <a:pt x="1062" y="1488"/>
                </a:cubicBezTo>
                <a:cubicBezTo>
                  <a:pt x="1060" y="1488"/>
                  <a:pt x="1061" y="1486"/>
                  <a:pt x="1064" y="1484"/>
                </a:cubicBezTo>
                <a:cubicBezTo>
                  <a:pt x="1062" y="1485"/>
                  <a:pt x="1060" y="1485"/>
                  <a:pt x="1059" y="1486"/>
                </a:cubicBezTo>
                <a:cubicBezTo>
                  <a:pt x="1057" y="1486"/>
                  <a:pt x="1056" y="1487"/>
                  <a:pt x="1055" y="1487"/>
                </a:cubicBezTo>
                <a:cubicBezTo>
                  <a:pt x="1052" y="1487"/>
                  <a:pt x="1050" y="1488"/>
                  <a:pt x="1048" y="1488"/>
                </a:cubicBezTo>
                <a:cubicBezTo>
                  <a:pt x="1044" y="1489"/>
                  <a:pt x="1040" y="1491"/>
                  <a:pt x="1030" y="1494"/>
                </a:cubicBezTo>
                <a:cubicBezTo>
                  <a:pt x="1029" y="1494"/>
                  <a:pt x="1029" y="1493"/>
                  <a:pt x="1031" y="1492"/>
                </a:cubicBezTo>
                <a:cubicBezTo>
                  <a:pt x="1028" y="1494"/>
                  <a:pt x="1025" y="1495"/>
                  <a:pt x="1022" y="1496"/>
                </a:cubicBezTo>
                <a:cubicBezTo>
                  <a:pt x="1019" y="1497"/>
                  <a:pt x="1016" y="1498"/>
                  <a:pt x="1012" y="1499"/>
                </a:cubicBezTo>
                <a:cubicBezTo>
                  <a:pt x="1006" y="1500"/>
                  <a:pt x="1000" y="1502"/>
                  <a:pt x="994" y="1505"/>
                </a:cubicBezTo>
                <a:cubicBezTo>
                  <a:pt x="993" y="1504"/>
                  <a:pt x="992" y="1504"/>
                  <a:pt x="993" y="1503"/>
                </a:cubicBezTo>
                <a:cubicBezTo>
                  <a:pt x="988" y="1504"/>
                  <a:pt x="983" y="1507"/>
                  <a:pt x="979" y="1509"/>
                </a:cubicBezTo>
                <a:cubicBezTo>
                  <a:pt x="974" y="1510"/>
                  <a:pt x="974" y="1509"/>
                  <a:pt x="978" y="1507"/>
                </a:cubicBezTo>
                <a:cubicBezTo>
                  <a:pt x="970" y="1509"/>
                  <a:pt x="962" y="1510"/>
                  <a:pt x="954" y="1512"/>
                </a:cubicBezTo>
                <a:cubicBezTo>
                  <a:pt x="945" y="1513"/>
                  <a:pt x="937" y="1514"/>
                  <a:pt x="929" y="1518"/>
                </a:cubicBezTo>
                <a:cubicBezTo>
                  <a:pt x="923" y="1518"/>
                  <a:pt x="930" y="1516"/>
                  <a:pt x="925" y="1516"/>
                </a:cubicBezTo>
                <a:cubicBezTo>
                  <a:pt x="927" y="1514"/>
                  <a:pt x="930" y="1515"/>
                  <a:pt x="933" y="1513"/>
                </a:cubicBezTo>
                <a:cubicBezTo>
                  <a:pt x="920" y="1517"/>
                  <a:pt x="904" y="1521"/>
                  <a:pt x="887" y="1521"/>
                </a:cubicBezTo>
                <a:cubicBezTo>
                  <a:pt x="885" y="1523"/>
                  <a:pt x="898" y="1521"/>
                  <a:pt x="890" y="1524"/>
                </a:cubicBezTo>
                <a:cubicBezTo>
                  <a:pt x="882" y="1523"/>
                  <a:pt x="876" y="1522"/>
                  <a:pt x="870" y="1523"/>
                </a:cubicBezTo>
                <a:cubicBezTo>
                  <a:pt x="866" y="1526"/>
                  <a:pt x="876" y="1523"/>
                  <a:pt x="880" y="1524"/>
                </a:cubicBezTo>
                <a:cubicBezTo>
                  <a:pt x="875" y="1526"/>
                  <a:pt x="870" y="1525"/>
                  <a:pt x="864" y="1526"/>
                </a:cubicBezTo>
                <a:cubicBezTo>
                  <a:pt x="864" y="1525"/>
                  <a:pt x="866" y="1523"/>
                  <a:pt x="868" y="1522"/>
                </a:cubicBezTo>
                <a:cubicBezTo>
                  <a:pt x="861" y="1523"/>
                  <a:pt x="854" y="1524"/>
                  <a:pt x="848" y="1525"/>
                </a:cubicBezTo>
                <a:cubicBezTo>
                  <a:pt x="842" y="1526"/>
                  <a:pt x="835" y="1527"/>
                  <a:pt x="827" y="1526"/>
                </a:cubicBezTo>
                <a:cubicBezTo>
                  <a:pt x="826" y="1526"/>
                  <a:pt x="829" y="1525"/>
                  <a:pt x="827" y="1525"/>
                </a:cubicBezTo>
                <a:cubicBezTo>
                  <a:pt x="825" y="1524"/>
                  <a:pt x="822" y="1524"/>
                  <a:pt x="820" y="1523"/>
                </a:cubicBezTo>
                <a:cubicBezTo>
                  <a:pt x="815" y="1525"/>
                  <a:pt x="818" y="1525"/>
                  <a:pt x="811" y="1526"/>
                </a:cubicBezTo>
                <a:cubicBezTo>
                  <a:pt x="811" y="1525"/>
                  <a:pt x="810" y="1525"/>
                  <a:pt x="806" y="1524"/>
                </a:cubicBezTo>
                <a:cubicBezTo>
                  <a:pt x="799" y="1524"/>
                  <a:pt x="792" y="1524"/>
                  <a:pt x="785" y="1524"/>
                </a:cubicBezTo>
                <a:cubicBezTo>
                  <a:pt x="782" y="1523"/>
                  <a:pt x="790" y="1522"/>
                  <a:pt x="791" y="1523"/>
                </a:cubicBezTo>
                <a:cubicBezTo>
                  <a:pt x="786" y="1520"/>
                  <a:pt x="774" y="1523"/>
                  <a:pt x="769" y="1525"/>
                </a:cubicBezTo>
                <a:cubicBezTo>
                  <a:pt x="762" y="1524"/>
                  <a:pt x="769" y="1523"/>
                  <a:pt x="773" y="1522"/>
                </a:cubicBezTo>
                <a:cubicBezTo>
                  <a:pt x="763" y="1521"/>
                  <a:pt x="753" y="1524"/>
                  <a:pt x="743" y="1522"/>
                </a:cubicBezTo>
                <a:cubicBezTo>
                  <a:pt x="740" y="1521"/>
                  <a:pt x="748" y="1520"/>
                  <a:pt x="749" y="1522"/>
                </a:cubicBezTo>
                <a:cubicBezTo>
                  <a:pt x="748" y="1520"/>
                  <a:pt x="742" y="1519"/>
                  <a:pt x="736" y="1518"/>
                </a:cubicBezTo>
                <a:cubicBezTo>
                  <a:pt x="738" y="1518"/>
                  <a:pt x="744" y="1518"/>
                  <a:pt x="739" y="1517"/>
                </a:cubicBezTo>
                <a:cubicBezTo>
                  <a:pt x="742" y="1516"/>
                  <a:pt x="744" y="1518"/>
                  <a:pt x="747" y="1517"/>
                </a:cubicBezTo>
                <a:cubicBezTo>
                  <a:pt x="743" y="1515"/>
                  <a:pt x="738" y="1516"/>
                  <a:pt x="734" y="1514"/>
                </a:cubicBezTo>
                <a:cubicBezTo>
                  <a:pt x="735" y="1516"/>
                  <a:pt x="731" y="1517"/>
                  <a:pt x="726" y="1516"/>
                </a:cubicBezTo>
                <a:cubicBezTo>
                  <a:pt x="725" y="1516"/>
                  <a:pt x="729" y="1516"/>
                  <a:pt x="730" y="1517"/>
                </a:cubicBezTo>
                <a:cubicBezTo>
                  <a:pt x="724" y="1517"/>
                  <a:pt x="719" y="1517"/>
                  <a:pt x="713" y="1519"/>
                </a:cubicBezTo>
                <a:cubicBezTo>
                  <a:pt x="706" y="1517"/>
                  <a:pt x="716" y="1517"/>
                  <a:pt x="711" y="1515"/>
                </a:cubicBezTo>
                <a:cubicBezTo>
                  <a:pt x="709" y="1515"/>
                  <a:pt x="706" y="1515"/>
                  <a:pt x="703" y="1516"/>
                </a:cubicBezTo>
                <a:cubicBezTo>
                  <a:pt x="701" y="1516"/>
                  <a:pt x="699" y="1516"/>
                  <a:pt x="699" y="1517"/>
                </a:cubicBezTo>
                <a:cubicBezTo>
                  <a:pt x="687" y="1514"/>
                  <a:pt x="674" y="1511"/>
                  <a:pt x="666" y="1510"/>
                </a:cubicBezTo>
                <a:cubicBezTo>
                  <a:pt x="666" y="1511"/>
                  <a:pt x="667" y="1512"/>
                  <a:pt x="661" y="1512"/>
                </a:cubicBezTo>
                <a:cubicBezTo>
                  <a:pt x="657" y="1509"/>
                  <a:pt x="666" y="1509"/>
                  <a:pt x="654" y="1506"/>
                </a:cubicBezTo>
                <a:cubicBezTo>
                  <a:pt x="659" y="1506"/>
                  <a:pt x="662" y="1508"/>
                  <a:pt x="665" y="1508"/>
                </a:cubicBezTo>
                <a:cubicBezTo>
                  <a:pt x="666" y="1506"/>
                  <a:pt x="653" y="1506"/>
                  <a:pt x="648" y="1504"/>
                </a:cubicBezTo>
                <a:cubicBezTo>
                  <a:pt x="647" y="1504"/>
                  <a:pt x="649" y="1505"/>
                  <a:pt x="646" y="1505"/>
                </a:cubicBezTo>
                <a:cubicBezTo>
                  <a:pt x="642" y="1504"/>
                  <a:pt x="639" y="1503"/>
                  <a:pt x="636" y="1501"/>
                </a:cubicBezTo>
                <a:cubicBezTo>
                  <a:pt x="630" y="1500"/>
                  <a:pt x="634" y="1502"/>
                  <a:pt x="628" y="1502"/>
                </a:cubicBezTo>
                <a:cubicBezTo>
                  <a:pt x="624" y="1501"/>
                  <a:pt x="622" y="1496"/>
                  <a:pt x="613" y="1497"/>
                </a:cubicBezTo>
                <a:cubicBezTo>
                  <a:pt x="610" y="1495"/>
                  <a:pt x="614" y="1496"/>
                  <a:pt x="609" y="1493"/>
                </a:cubicBezTo>
                <a:cubicBezTo>
                  <a:pt x="613" y="1493"/>
                  <a:pt x="616" y="1495"/>
                  <a:pt x="619" y="1496"/>
                </a:cubicBezTo>
                <a:cubicBezTo>
                  <a:pt x="614" y="1493"/>
                  <a:pt x="609" y="1491"/>
                  <a:pt x="603" y="1489"/>
                </a:cubicBezTo>
                <a:cubicBezTo>
                  <a:pt x="600" y="1488"/>
                  <a:pt x="596" y="1488"/>
                  <a:pt x="593" y="1486"/>
                </a:cubicBezTo>
                <a:cubicBezTo>
                  <a:pt x="590" y="1485"/>
                  <a:pt x="587" y="1484"/>
                  <a:pt x="583" y="1483"/>
                </a:cubicBezTo>
                <a:cubicBezTo>
                  <a:pt x="577" y="1481"/>
                  <a:pt x="570" y="1479"/>
                  <a:pt x="563" y="1477"/>
                </a:cubicBezTo>
                <a:cubicBezTo>
                  <a:pt x="560" y="1476"/>
                  <a:pt x="556" y="1475"/>
                  <a:pt x="553" y="1474"/>
                </a:cubicBezTo>
                <a:cubicBezTo>
                  <a:pt x="550" y="1473"/>
                  <a:pt x="547" y="1471"/>
                  <a:pt x="544" y="1470"/>
                </a:cubicBezTo>
                <a:cubicBezTo>
                  <a:pt x="545" y="1469"/>
                  <a:pt x="547" y="1469"/>
                  <a:pt x="551" y="1469"/>
                </a:cubicBezTo>
                <a:cubicBezTo>
                  <a:pt x="547" y="1467"/>
                  <a:pt x="541" y="1466"/>
                  <a:pt x="537" y="1463"/>
                </a:cubicBezTo>
                <a:cubicBezTo>
                  <a:pt x="533" y="1463"/>
                  <a:pt x="534" y="1464"/>
                  <a:pt x="534" y="1465"/>
                </a:cubicBezTo>
                <a:cubicBezTo>
                  <a:pt x="532" y="1464"/>
                  <a:pt x="528" y="1463"/>
                  <a:pt x="525" y="1461"/>
                </a:cubicBezTo>
                <a:cubicBezTo>
                  <a:pt x="521" y="1459"/>
                  <a:pt x="517" y="1457"/>
                  <a:pt x="514" y="1455"/>
                </a:cubicBezTo>
                <a:cubicBezTo>
                  <a:pt x="506" y="1451"/>
                  <a:pt x="498" y="1448"/>
                  <a:pt x="491" y="1448"/>
                </a:cubicBezTo>
                <a:cubicBezTo>
                  <a:pt x="488" y="1445"/>
                  <a:pt x="496" y="1449"/>
                  <a:pt x="496" y="1447"/>
                </a:cubicBezTo>
                <a:cubicBezTo>
                  <a:pt x="494" y="1446"/>
                  <a:pt x="492" y="1446"/>
                  <a:pt x="491" y="1445"/>
                </a:cubicBezTo>
                <a:cubicBezTo>
                  <a:pt x="490" y="1444"/>
                  <a:pt x="488" y="1444"/>
                  <a:pt x="487" y="1443"/>
                </a:cubicBezTo>
                <a:cubicBezTo>
                  <a:pt x="485" y="1442"/>
                  <a:pt x="483" y="1441"/>
                  <a:pt x="480" y="1439"/>
                </a:cubicBezTo>
                <a:cubicBezTo>
                  <a:pt x="479" y="1439"/>
                  <a:pt x="480" y="1440"/>
                  <a:pt x="478" y="1440"/>
                </a:cubicBezTo>
                <a:cubicBezTo>
                  <a:pt x="469" y="1437"/>
                  <a:pt x="458" y="1426"/>
                  <a:pt x="452" y="1426"/>
                </a:cubicBezTo>
                <a:cubicBezTo>
                  <a:pt x="450" y="1424"/>
                  <a:pt x="452" y="1424"/>
                  <a:pt x="448" y="1420"/>
                </a:cubicBezTo>
                <a:cubicBezTo>
                  <a:pt x="444" y="1419"/>
                  <a:pt x="440" y="1418"/>
                  <a:pt x="437" y="1415"/>
                </a:cubicBezTo>
                <a:cubicBezTo>
                  <a:pt x="435" y="1415"/>
                  <a:pt x="433" y="1414"/>
                  <a:pt x="431" y="1413"/>
                </a:cubicBezTo>
                <a:cubicBezTo>
                  <a:pt x="429" y="1412"/>
                  <a:pt x="428" y="1411"/>
                  <a:pt x="427" y="1411"/>
                </a:cubicBezTo>
                <a:cubicBezTo>
                  <a:pt x="426" y="1410"/>
                  <a:pt x="424" y="1409"/>
                  <a:pt x="423" y="1408"/>
                </a:cubicBezTo>
                <a:cubicBezTo>
                  <a:pt x="418" y="1404"/>
                  <a:pt x="412" y="1400"/>
                  <a:pt x="407" y="1398"/>
                </a:cubicBezTo>
                <a:cubicBezTo>
                  <a:pt x="408" y="1398"/>
                  <a:pt x="404" y="1394"/>
                  <a:pt x="406" y="1395"/>
                </a:cubicBezTo>
                <a:cubicBezTo>
                  <a:pt x="403" y="1393"/>
                  <a:pt x="400" y="1392"/>
                  <a:pt x="397" y="1390"/>
                </a:cubicBezTo>
                <a:cubicBezTo>
                  <a:pt x="394" y="1388"/>
                  <a:pt x="391" y="1386"/>
                  <a:pt x="390" y="1383"/>
                </a:cubicBezTo>
                <a:cubicBezTo>
                  <a:pt x="387" y="1382"/>
                  <a:pt x="384" y="1381"/>
                  <a:pt x="382" y="1379"/>
                </a:cubicBezTo>
                <a:cubicBezTo>
                  <a:pt x="382" y="1379"/>
                  <a:pt x="382" y="1378"/>
                  <a:pt x="381" y="1376"/>
                </a:cubicBezTo>
                <a:cubicBezTo>
                  <a:pt x="379" y="1377"/>
                  <a:pt x="373" y="1372"/>
                  <a:pt x="376" y="1373"/>
                </a:cubicBezTo>
                <a:cubicBezTo>
                  <a:pt x="374" y="1372"/>
                  <a:pt x="372" y="1371"/>
                  <a:pt x="369" y="1369"/>
                </a:cubicBezTo>
                <a:cubicBezTo>
                  <a:pt x="366" y="1367"/>
                  <a:pt x="364" y="1364"/>
                  <a:pt x="361" y="1362"/>
                </a:cubicBezTo>
                <a:cubicBezTo>
                  <a:pt x="361" y="1364"/>
                  <a:pt x="358" y="1362"/>
                  <a:pt x="354" y="1359"/>
                </a:cubicBezTo>
                <a:cubicBezTo>
                  <a:pt x="353" y="1358"/>
                  <a:pt x="356" y="1359"/>
                  <a:pt x="357" y="1359"/>
                </a:cubicBezTo>
                <a:cubicBezTo>
                  <a:pt x="353" y="1355"/>
                  <a:pt x="347" y="1351"/>
                  <a:pt x="342" y="1346"/>
                </a:cubicBezTo>
                <a:cubicBezTo>
                  <a:pt x="347" y="1348"/>
                  <a:pt x="347" y="1351"/>
                  <a:pt x="351" y="1351"/>
                </a:cubicBezTo>
                <a:cubicBezTo>
                  <a:pt x="348" y="1348"/>
                  <a:pt x="345" y="1345"/>
                  <a:pt x="342" y="1343"/>
                </a:cubicBezTo>
                <a:cubicBezTo>
                  <a:pt x="341" y="1341"/>
                  <a:pt x="344" y="1343"/>
                  <a:pt x="346" y="1344"/>
                </a:cubicBezTo>
                <a:cubicBezTo>
                  <a:pt x="350" y="1347"/>
                  <a:pt x="352" y="1352"/>
                  <a:pt x="358" y="1354"/>
                </a:cubicBezTo>
                <a:cubicBezTo>
                  <a:pt x="353" y="1350"/>
                  <a:pt x="357" y="1350"/>
                  <a:pt x="352" y="1346"/>
                </a:cubicBezTo>
                <a:cubicBezTo>
                  <a:pt x="352" y="1344"/>
                  <a:pt x="356" y="1347"/>
                  <a:pt x="360" y="1350"/>
                </a:cubicBezTo>
                <a:cubicBezTo>
                  <a:pt x="361" y="1352"/>
                  <a:pt x="358" y="1350"/>
                  <a:pt x="357" y="1351"/>
                </a:cubicBezTo>
                <a:cubicBezTo>
                  <a:pt x="360" y="1355"/>
                  <a:pt x="363" y="1355"/>
                  <a:pt x="366" y="1355"/>
                </a:cubicBezTo>
                <a:cubicBezTo>
                  <a:pt x="367" y="1357"/>
                  <a:pt x="369" y="1358"/>
                  <a:pt x="371" y="1359"/>
                </a:cubicBezTo>
                <a:cubicBezTo>
                  <a:pt x="372" y="1360"/>
                  <a:pt x="373" y="1361"/>
                  <a:pt x="374" y="1362"/>
                </a:cubicBezTo>
                <a:cubicBezTo>
                  <a:pt x="374" y="1362"/>
                  <a:pt x="375" y="1363"/>
                  <a:pt x="376" y="1364"/>
                </a:cubicBezTo>
                <a:cubicBezTo>
                  <a:pt x="374" y="1363"/>
                  <a:pt x="372" y="1362"/>
                  <a:pt x="371" y="1361"/>
                </a:cubicBezTo>
                <a:cubicBezTo>
                  <a:pt x="370" y="1360"/>
                  <a:pt x="369" y="1360"/>
                  <a:pt x="368" y="1360"/>
                </a:cubicBezTo>
                <a:cubicBezTo>
                  <a:pt x="367" y="1359"/>
                  <a:pt x="365" y="1359"/>
                  <a:pt x="362" y="1356"/>
                </a:cubicBezTo>
                <a:cubicBezTo>
                  <a:pt x="359" y="1356"/>
                  <a:pt x="369" y="1362"/>
                  <a:pt x="361" y="1358"/>
                </a:cubicBezTo>
                <a:cubicBezTo>
                  <a:pt x="356" y="1356"/>
                  <a:pt x="363" y="1357"/>
                  <a:pt x="358" y="1355"/>
                </a:cubicBezTo>
                <a:cubicBezTo>
                  <a:pt x="352" y="1352"/>
                  <a:pt x="357" y="1355"/>
                  <a:pt x="359" y="1358"/>
                </a:cubicBezTo>
                <a:cubicBezTo>
                  <a:pt x="357" y="1357"/>
                  <a:pt x="356" y="1356"/>
                  <a:pt x="354" y="1355"/>
                </a:cubicBezTo>
                <a:cubicBezTo>
                  <a:pt x="356" y="1357"/>
                  <a:pt x="361" y="1361"/>
                  <a:pt x="366" y="1365"/>
                </a:cubicBezTo>
                <a:cubicBezTo>
                  <a:pt x="369" y="1367"/>
                  <a:pt x="372" y="1368"/>
                  <a:pt x="374" y="1370"/>
                </a:cubicBezTo>
                <a:cubicBezTo>
                  <a:pt x="377" y="1372"/>
                  <a:pt x="379" y="1374"/>
                  <a:pt x="381" y="1376"/>
                </a:cubicBezTo>
                <a:cubicBezTo>
                  <a:pt x="381" y="1372"/>
                  <a:pt x="386" y="1378"/>
                  <a:pt x="387" y="1377"/>
                </a:cubicBezTo>
                <a:cubicBezTo>
                  <a:pt x="382" y="1374"/>
                  <a:pt x="377" y="1370"/>
                  <a:pt x="371" y="1367"/>
                </a:cubicBezTo>
                <a:cubicBezTo>
                  <a:pt x="372" y="1361"/>
                  <a:pt x="389" y="1376"/>
                  <a:pt x="396" y="1378"/>
                </a:cubicBezTo>
                <a:cubicBezTo>
                  <a:pt x="402" y="1386"/>
                  <a:pt x="393" y="1382"/>
                  <a:pt x="397" y="1387"/>
                </a:cubicBezTo>
                <a:cubicBezTo>
                  <a:pt x="399" y="1385"/>
                  <a:pt x="404" y="1393"/>
                  <a:pt x="409" y="1393"/>
                </a:cubicBezTo>
                <a:cubicBezTo>
                  <a:pt x="405" y="1391"/>
                  <a:pt x="396" y="1384"/>
                  <a:pt x="401" y="1384"/>
                </a:cubicBezTo>
                <a:cubicBezTo>
                  <a:pt x="406" y="1391"/>
                  <a:pt x="408" y="1387"/>
                  <a:pt x="416" y="1394"/>
                </a:cubicBezTo>
                <a:cubicBezTo>
                  <a:pt x="419" y="1398"/>
                  <a:pt x="413" y="1395"/>
                  <a:pt x="417" y="1399"/>
                </a:cubicBezTo>
                <a:cubicBezTo>
                  <a:pt x="424" y="1402"/>
                  <a:pt x="424" y="1402"/>
                  <a:pt x="424" y="1402"/>
                </a:cubicBezTo>
                <a:cubicBezTo>
                  <a:pt x="422" y="1400"/>
                  <a:pt x="421" y="1398"/>
                  <a:pt x="422" y="1399"/>
                </a:cubicBezTo>
                <a:cubicBezTo>
                  <a:pt x="425" y="1400"/>
                  <a:pt x="428" y="1402"/>
                  <a:pt x="431" y="1403"/>
                </a:cubicBezTo>
                <a:cubicBezTo>
                  <a:pt x="434" y="1405"/>
                  <a:pt x="437" y="1406"/>
                  <a:pt x="440" y="1407"/>
                </a:cubicBezTo>
                <a:cubicBezTo>
                  <a:pt x="445" y="1410"/>
                  <a:pt x="451" y="1414"/>
                  <a:pt x="457" y="1416"/>
                </a:cubicBezTo>
                <a:cubicBezTo>
                  <a:pt x="454" y="1413"/>
                  <a:pt x="450" y="1412"/>
                  <a:pt x="447" y="1409"/>
                </a:cubicBezTo>
                <a:cubicBezTo>
                  <a:pt x="454" y="1412"/>
                  <a:pt x="467" y="1418"/>
                  <a:pt x="468" y="1422"/>
                </a:cubicBezTo>
                <a:cubicBezTo>
                  <a:pt x="466" y="1421"/>
                  <a:pt x="464" y="1420"/>
                  <a:pt x="463" y="1419"/>
                </a:cubicBezTo>
                <a:cubicBezTo>
                  <a:pt x="461" y="1419"/>
                  <a:pt x="459" y="1418"/>
                  <a:pt x="457" y="1418"/>
                </a:cubicBezTo>
                <a:cubicBezTo>
                  <a:pt x="455" y="1418"/>
                  <a:pt x="462" y="1422"/>
                  <a:pt x="459" y="1422"/>
                </a:cubicBezTo>
                <a:cubicBezTo>
                  <a:pt x="467" y="1425"/>
                  <a:pt x="476" y="1426"/>
                  <a:pt x="479" y="1432"/>
                </a:cubicBezTo>
                <a:cubicBezTo>
                  <a:pt x="483" y="1432"/>
                  <a:pt x="485" y="1434"/>
                  <a:pt x="487" y="1436"/>
                </a:cubicBezTo>
                <a:cubicBezTo>
                  <a:pt x="488" y="1435"/>
                  <a:pt x="491" y="1436"/>
                  <a:pt x="490" y="1435"/>
                </a:cubicBezTo>
                <a:cubicBezTo>
                  <a:pt x="494" y="1438"/>
                  <a:pt x="500" y="1440"/>
                  <a:pt x="506" y="1442"/>
                </a:cubicBezTo>
                <a:cubicBezTo>
                  <a:pt x="512" y="1445"/>
                  <a:pt x="517" y="1447"/>
                  <a:pt x="519" y="1450"/>
                </a:cubicBezTo>
                <a:cubicBezTo>
                  <a:pt x="521" y="1451"/>
                  <a:pt x="524" y="1452"/>
                  <a:pt x="527" y="1453"/>
                </a:cubicBezTo>
                <a:cubicBezTo>
                  <a:pt x="536" y="1455"/>
                  <a:pt x="536" y="1455"/>
                  <a:pt x="536" y="1455"/>
                </a:cubicBezTo>
                <a:cubicBezTo>
                  <a:pt x="535" y="1456"/>
                  <a:pt x="534" y="1457"/>
                  <a:pt x="533" y="1457"/>
                </a:cubicBezTo>
                <a:cubicBezTo>
                  <a:pt x="538" y="1459"/>
                  <a:pt x="537" y="1457"/>
                  <a:pt x="541" y="1457"/>
                </a:cubicBezTo>
                <a:cubicBezTo>
                  <a:pt x="545" y="1461"/>
                  <a:pt x="541" y="1461"/>
                  <a:pt x="538" y="1461"/>
                </a:cubicBezTo>
                <a:cubicBezTo>
                  <a:pt x="544" y="1464"/>
                  <a:pt x="552" y="1466"/>
                  <a:pt x="553" y="1469"/>
                </a:cubicBezTo>
                <a:cubicBezTo>
                  <a:pt x="555" y="1468"/>
                  <a:pt x="551" y="1465"/>
                  <a:pt x="558" y="1466"/>
                </a:cubicBezTo>
                <a:cubicBezTo>
                  <a:pt x="550" y="1462"/>
                  <a:pt x="553" y="1468"/>
                  <a:pt x="544" y="1462"/>
                </a:cubicBezTo>
                <a:cubicBezTo>
                  <a:pt x="543" y="1460"/>
                  <a:pt x="546" y="1460"/>
                  <a:pt x="551" y="1461"/>
                </a:cubicBezTo>
                <a:cubicBezTo>
                  <a:pt x="556" y="1463"/>
                  <a:pt x="560" y="1466"/>
                  <a:pt x="565" y="1468"/>
                </a:cubicBezTo>
                <a:cubicBezTo>
                  <a:pt x="569" y="1470"/>
                  <a:pt x="574" y="1473"/>
                  <a:pt x="579" y="1474"/>
                </a:cubicBezTo>
                <a:cubicBezTo>
                  <a:pt x="582" y="1477"/>
                  <a:pt x="574" y="1474"/>
                  <a:pt x="570" y="1473"/>
                </a:cubicBezTo>
                <a:cubicBezTo>
                  <a:pt x="574" y="1476"/>
                  <a:pt x="579" y="1476"/>
                  <a:pt x="584" y="1477"/>
                </a:cubicBezTo>
                <a:cubicBezTo>
                  <a:pt x="584" y="1476"/>
                  <a:pt x="583" y="1476"/>
                  <a:pt x="582" y="1475"/>
                </a:cubicBezTo>
                <a:cubicBezTo>
                  <a:pt x="586" y="1475"/>
                  <a:pt x="586" y="1477"/>
                  <a:pt x="587" y="1476"/>
                </a:cubicBezTo>
                <a:cubicBezTo>
                  <a:pt x="591" y="1478"/>
                  <a:pt x="595" y="1478"/>
                  <a:pt x="599" y="1479"/>
                </a:cubicBezTo>
                <a:cubicBezTo>
                  <a:pt x="602" y="1480"/>
                  <a:pt x="606" y="1481"/>
                  <a:pt x="609" y="1484"/>
                </a:cubicBezTo>
                <a:cubicBezTo>
                  <a:pt x="611" y="1482"/>
                  <a:pt x="622" y="1485"/>
                  <a:pt x="622" y="1487"/>
                </a:cubicBezTo>
                <a:cubicBezTo>
                  <a:pt x="625" y="1486"/>
                  <a:pt x="630" y="1487"/>
                  <a:pt x="634" y="1488"/>
                </a:cubicBezTo>
                <a:cubicBezTo>
                  <a:pt x="639" y="1488"/>
                  <a:pt x="644" y="1490"/>
                  <a:pt x="648" y="1491"/>
                </a:cubicBezTo>
                <a:cubicBezTo>
                  <a:pt x="651" y="1492"/>
                  <a:pt x="650" y="1491"/>
                  <a:pt x="652" y="1490"/>
                </a:cubicBezTo>
                <a:cubicBezTo>
                  <a:pt x="658" y="1493"/>
                  <a:pt x="666" y="1494"/>
                  <a:pt x="665" y="1497"/>
                </a:cubicBezTo>
                <a:cubicBezTo>
                  <a:pt x="669" y="1496"/>
                  <a:pt x="672" y="1496"/>
                  <a:pt x="676" y="1496"/>
                </a:cubicBezTo>
                <a:cubicBezTo>
                  <a:pt x="684" y="1498"/>
                  <a:pt x="672" y="1498"/>
                  <a:pt x="677" y="1500"/>
                </a:cubicBezTo>
                <a:cubicBezTo>
                  <a:pt x="683" y="1499"/>
                  <a:pt x="689" y="1501"/>
                  <a:pt x="695" y="1503"/>
                </a:cubicBezTo>
                <a:cubicBezTo>
                  <a:pt x="696" y="1501"/>
                  <a:pt x="702" y="1501"/>
                  <a:pt x="704" y="1500"/>
                </a:cubicBezTo>
                <a:cubicBezTo>
                  <a:pt x="707" y="1502"/>
                  <a:pt x="696" y="1502"/>
                  <a:pt x="702" y="1505"/>
                </a:cubicBezTo>
                <a:cubicBezTo>
                  <a:pt x="704" y="1501"/>
                  <a:pt x="721" y="1503"/>
                  <a:pt x="729" y="1506"/>
                </a:cubicBezTo>
                <a:cubicBezTo>
                  <a:pt x="732" y="1506"/>
                  <a:pt x="734" y="1505"/>
                  <a:pt x="736" y="1505"/>
                </a:cubicBezTo>
                <a:cubicBezTo>
                  <a:pt x="738" y="1505"/>
                  <a:pt x="739" y="1504"/>
                  <a:pt x="743" y="1505"/>
                </a:cubicBezTo>
                <a:cubicBezTo>
                  <a:pt x="742" y="1506"/>
                  <a:pt x="737" y="1508"/>
                  <a:pt x="745" y="1508"/>
                </a:cubicBezTo>
                <a:cubicBezTo>
                  <a:pt x="746" y="1509"/>
                  <a:pt x="742" y="1510"/>
                  <a:pt x="738" y="1511"/>
                </a:cubicBezTo>
                <a:cubicBezTo>
                  <a:pt x="738" y="1511"/>
                  <a:pt x="739" y="1511"/>
                  <a:pt x="740" y="1511"/>
                </a:cubicBezTo>
                <a:cubicBezTo>
                  <a:pt x="741" y="1511"/>
                  <a:pt x="742" y="1512"/>
                  <a:pt x="743" y="1512"/>
                </a:cubicBezTo>
                <a:cubicBezTo>
                  <a:pt x="747" y="1511"/>
                  <a:pt x="744" y="1510"/>
                  <a:pt x="749" y="1509"/>
                </a:cubicBezTo>
                <a:cubicBezTo>
                  <a:pt x="756" y="1508"/>
                  <a:pt x="755" y="1512"/>
                  <a:pt x="762" y="1513"/>
                </a:cubicBezTo>
                <a:cubicBezTo>
                  <a:pt x="767" y="1512"/>
                  <a:pt x="772" y="1515"/>
                  <a:pt x="777" y="1514"/>
                </a:cubicBezTo>
                <a:cubicBezTo>
                  <a:pt x="772" y="1511"/>
                  <a:pt x="767" y="1512"/>
                  <a:pt x="761" y="1512"/>
                </a:cubicBezTo>
                <a:cubicBezTo>
                  <a:pt x="761" y="1511"/>
                  <a:pt x="758" y="1510"/>
                  <a:pt x="755" y="1509"/>
                </a:cubicBezTo>
                <a:cubicBezTo>
                  <a:pt x="761" y="1510"/>
                  <a:pt x="760" y="1508"/>
                  <a:pt x="767" y="1510"/>
                </a:cubicBezTo>
                <a:cubicBezTo>
                  <a:pt x="773" y="1510"/>
                  <a:pt x="764" y="1508"/>
                  <a:pt x="770" y="1508"/>
                </a:cubicBezTo>
                <a:cubicBezTo>
                  <a:pt x="772" y="1508"/>
                  <a:pt x="773" y="1509"/>
                  <a:pt x="776" y="1509"/>
                </a:cubicBezTo>
                <a:cubicBezTo>
                  <a:pt x="778" y="1510"/>
                  <a:pt x="780" y="1510"/>
                  <a:pt x="783" y="1510"/>
                </a:cubicBezTo>
                <a:cubicBezTo>
                  <a:pt x="788" y="1510"/>
                  <a:pt x="794" y="1510"/>
                  <a:pt x="799" y="1511"/>
                </a:cubicBezTo>
                <a:cubicBezTo>
                  <a:pt x="800" y="1510"/>
                  <a:pt x="791" y="1509"/>
                  <a:pt x="788" y="1510"/>
                </a:cubicBezTo>
                <a:cubicBezTo>
                  <a:pt x="786" y="1506"/>
                  <a:pt x="800" y="1507"/>
                  <a:pt x="806" y="1508"/>
                </a:cubicBezTo>
                <a:cubicBezTo>
                  <a:pt x="810" y="1510"/>
                  <a:pt x="796" y="1508"/>
                  <a:pt x="800" y="1509"/>
                </a:cubicBezTo>
                <a:cubicBezTo>
                  <a:pt x="807" y="1512"/>
                  <a:pt x="806" y="1508"/>
                  <a:pt x="812" y="1509"/>
                </a:cubicBezTo>
                <a:cubicBezTo>
                  <a:pt x="804" y="1513"/>
                  <a:pt x="833" y="1508"/>
                  <a:pt x="842" y="1512"/>
                </a:cubicBezTo>
                <a:cubicBezTo>
                  <a:pt x="846" y="1510"/>
                  <a:pt x="856" y="1508"/>
                  <a:pt x="863" y="1506"/>
                </a:cubicBezTo>
                <a:cubicBezTo>
                  <a:pt x="862" y="1509"/>
                  <a:pt x="885" y="1505"/>
                  <a:pt x="888" y="1503"/>
                </a:cubicBezTo>
                <a:cubicBezTo>
                  <a:pt x="890" y="1503"/>
                  <a:pt x="892" y="1503"/>
                  <a:pt x="890" y="1504"/>
                </a:cubicBezTo>
                <a:cubicBezTo>
                  <a:pt x="893" y="1502"/>
                  <a:pt x="898" y="1503"/>
                  <a:pt x="904" y="1501"/>
                </a:cubicBezTo>
                <a:cubicBezTo>
                  <a:pt x="906" y="1502"/>
                  <a:pt x="909" y="1502"/>
                  <a:pt x="912" y="1501"/>
                </a:cubicBezTo>
                <a:cubicBezTo>
                  <a:pt x="915" y="1500"/>
                  <a:pt x="918" y="1498"/>
                  <a:pt x="923" y="1497"/>
                </a:cubicBezTo>
                <a:cubicBezTo>
                  <a:pt x="925" y="1498"/>
                  <a:pt x="922" y="1499"/>
                  <a:pt x="927" y="1499"/>
                </a:cubicBezTo>
                <a:cubicBezTo>
                  <a:pt x="935" y="1497"/>
                  <a:pt x="942" y="1495"/>
                  <a:pt x="948" y="1494"/>
                </a:cubicBezTo>
                <a:cubicBezTo>
                  <a:pt x="955" y="1493"/>
                  <a:pt x="961" y="1492"/>
                  <a:pt x="970" y="1489"/>
                </a:cubicBezTo>
                <a:cubicBezTo>
                  <a:pt x="972" y="1490"/>
                  <a:pt x="969" y="1491"/>
                  <a:pt x="974" y="1490"/>
                </a:cubicBezTo>
                <a:cubicBezTo>
                  <a:pt x="974" y="1487"/>
                  <a:pt x="983" y="1487"/>
                  <a:pt x="988" y="1488"/>
                </a:cubicBezTo>
                <a:cubicBezTo>
                  <a:pt x="985" y="1486"/>
                  <a:pt x="993" y="1482"/>
                  <a:pt x="1000" y="1481"/>
                </a:cubicBezTo>
                <a:cubicBezTo>
                  <a:pt x="1003" y="1482"/>
                  <a:pt x="992" y="1483"/>
                  <a:pt x="994" y="1485"/>
                </a:cubicBezTo>
                <a:cubicBezTo>
                  <a:pt x="996" y="1485"/>
                  <a:pt x="999" y="1484"/>
                  <a:pt x="1001" y="1484"/>
                </a:cubicBezTo>
                <a:cubicBezTo>
                  <a:pt x="1003" y="1482"/>
                  <a:pt x="999" y="1482"/>
                  <a:pt x="1005" y="1481"/>
                </a:cubicBezTo>
                <a:cubicBezTo>
                  <a:pt x="1006" y="1481"/>
                  <a:pt x="1001" y="1483"/>
                  <a:pt x="1004" y="1483"/>
                </a:cubicBezTo>
                <a:cubicBezTo>
                  <a:pt x="1012" y="1482"/>
                  <a:pt x="1015" y="1480"/>
                  <a:pt x="1014" y="1479"/>
                </a:cubicBezTo>
                <a:cubicBezTo>
                  <a:pt x="1020" y="1476"/>
                  <a:pt x="1014" y="1481"/>
                  <a:pt x="1021" y="1479"/>
                </a:cubicBezTo>
                <a:cubicBezTo>
                  <a:pt x="1020" y="1477"/>
                  <a:pt x="1025" y="1475"/>
                  <a:pt x="1031" y="1472"/>
                </a:cubicBezTo>
                <a:cubicBezTo>
                  <a:pt x="1033" y="1474"/>
                  <a:pt x="1035" y="1471"/>
                  <a:pt x="1040" y="1471"/>
                </a:cubicBezTo>
                <a:cubicBezTo>
                  <a:pt x="1040" y="1469"/>
                  <a:pt x="1047" y="1467"/>
                  <a:pt x="1051" y="1467"/>
                </a:cubicBezTo>
                <a:cubicBezTo>
                  <a:pt x="1051" y="1468"/>
                  <a:pt x="1048" y="1468"/>
                  <a:pt x="1050" y="1469"/>
                </a:cubicBezTo>
                <a:cubicBezTo>
                  <a:pt x="1051" y="1466"/>
                  <a:pt x="1072" y="1461"/>
                  <a:pt x="1068" y="1458"/>
                </a:cubicBezTo>
                <a:cubicBezTo>
                  <a:pt x="1073" y="1458"/>
                  <a:pt x="1077" y="1452"/>
                  <a:pt x="1082" y="1452"/>
                </a:cubicBezTo>
                <a:cubicBezTo>
                  <a:pt x="1086" y="1452"/>
                  <a:pt x="1078" y="1455"/>
                  <a:pt x="1075" y="1458"/>
                </a:cubicBezTo>
                <a:cubicBezTo>
                  <a:pt x="1080" y="1457"/>
                  <a:pt x="1084" y="1454"/>
                  <a:pt x="1089" y="1453"/>
                </a:cubicBezTo>
                <a:cubicBezTo>
                  <a:pt x="1090" y="1447"/>
                  <a:pt x="1108" y="1442"/>
                  <a:pt x="1112" y="1439"/>
                </a:cubicBezTo>
                <a:cubicBezTo>
                  <a:pt x="1112" y="1440"/>
                  <a:pt x="1106" y="1443"/>
                  <a:pt x="1104" y="1445"/>
                </a:cubicBezTo>
                <a:cubicBezTo>
                  <a:pt x="1101" y="1446"/>
                  <a:pt x="1102" y="1445"/>
                  <a:pt x="1104" y="1444"/>
                </a:cubicBezTo>
                <a:cubicBezTo>
                  <a:pt x="1098" y="1445"/>
                  <a:pt x="1100" y="1447"/>
                  <a:pt x="1094" y="1450"/>
                </a:cubicBezTo>
                <a:cubicBezTo>
                  <a:pt x="1103" y="1446"/>
                  <a:pt x="1104" y="1445"/>
                  <a:pt x="1113" y="1445"/>
                </a:cubicBezTo>
                <a:cubicBezTo>
                  <a:pt x="1117" y="1442"/>
                  <a:pt x="1111" y="1444"/>
                  <a:pt x="1113" y="1442"/>
                </a:cubicBezTo>
                <a:cubicBezTo>
                  <a:pt x="1115" y="1442"/>
                  <a:pt x="1118" y="1440"/>
                  <a:pt x="1122" y="1439"/>
                </a:cubicBezTo>
                <a:cubicBezTo>
                  <a:pt x="1126" y="1437"/>
                  <a:pt x="1131" y="1434"/>
                  <a:pt x="1136" y="1432"/>
                </a:cubicBezTo>
                <a:cubicBezTo>
                  <a:pt x="1140" y="1429"/>
                  <a:pt x="1145" y="1427"/>
                  <a:pt x="1149" y="1424"/>
                </a:cubicBezTo>
                <a:cubicBezTo>
                  <a:pt x="1153" y="1422"/>
                  <a:pt x="1157" y="1420"/>
                  <a:pt x="1160" y="1419"/>
                </a:cubicBezTo>
                <a:cubicBezTo>
                  <a:pt x="1161" y="1418"/>
                  <a:pt x="1169" y="1412"/>
                  <a:pt x="1165" y="1413"/>
                </a:cubicBezTo>
                <a:cubicBezTo>
                  <a:pt x="1170" y="1407"/>
                  <a:pt x="1177" y="1408"/>
                  <a:pt x="1176" y="1404"/>
                </a:cubicBezTo>
                <a:cubicBezTo>
                  <a:pt x="1180" y="1403"/>
                  <a:pt x="1177" y="1407"/>
                  <a:pt x="1178" y="1407"/>
                </a:cubicBezTo>
                <a:cubicBezTo>
                  <a:pt x="1176" y="1409"/>
                  <a:pt x="1173" y="1409"/>
                  <a:pt x="1171" y="1410"/>
                </a:cubicBezTo>
                <a:cubicBezTo>
                  <a:pt x="1168" y="1413"/>
                  <a:pt x="1175" y="1410"/>
                  <a:pt x="1167" y="1415"/>
                </a:cubicBezTo>
                <a:cubicBezTo>
                  <a:pt x="1171" y="1414"/>
                  <a:pt x="1172" y="1412"/>
                  <a:pt x="1174" y="1411"/>
                </a:cubicBezTo>
                <a:cubicBezTo>
                  <a:pt x="1176" y="1409"/>
                  <a:pt x="1178" y="1408"/>
                  <a:pt x="1181" y="1405"/>
                </a:cubicBezTo>
                <a:cubicBezTo>
                  <a:pt x="1181" y="1405"/>
                  <a:pt x="1182" y="1405"/>
                  <a:pt x="1184" y="1405"/>
                </a:cubicBezTo>
                <a:cubicBezTo>
                  <a:pt x="1187" y="1401"/>
                  <a:pt x="1181" y="1406"/>
                  <a:pt x="1182" y="1403"/>
                </a:cubicBezTo>
                <a:cubicBezTo>
                  <a:pt x="1185" y="1400"/>
                  <a:pt x="1189" y="1399"/>
                  <a:pt x="1192" y="1395"/>
                </a:cubicBezTo>
                <a:cubicBezTo>
                  <a:pt x="1187" y="1398"/>
                  <a:pt x="1182" y="1400"/>
                  <a:pt x="1178" y="1402"/>
                </a:cubicBezTo>
                <a:cubicBezTo>
                  <a:pt x="1173" y="1405"/>
                  <a:pt x="1168" y="1407"/>
                  <a:pt x="1164" y="1410"/>
                </a:cubicBezTo>
                <a:cubicBezTo>
                  <a:pt x="1154" y="1414"/>
                  <a:pt x="1145" y="1420"/>
                  <a:pt x="1136" y="1424"/>
                </a:cubicBezTo>
                <a:cubicBezTo>
                  <a:pt x="1130" y="1426"/>
                  <a:pt x="1138" y="1421"/>
                  <a:pt x="1133" y="1423"/>
                </a:cubicBezTo>
                <a:cubicBezTo>
                  <a:pt x="1128" y="1425"/>
                  <a:pt x="1130" y="1425"/>
                  <a:pt x="1127" y="1428"/>
                </a:cubicBezTo>
                <a:cubicBezTo>
                  <a:pt x="1122" y="1429"/>
                  <a:pt x="1129" y="1423"/>
                  <a:pt x="1133" y="1420"/>
                </a:cubicBezTo>
                <a:cubicBezTo>
                  <a:pt x="1135" y="1418"/>
                  <a:pt x="1138" y="1417"/>
                  <a:pt x="1141" y="1416"/>
                </a:cubicBezTo>
                <a:cubicBezTo>
                  <a:pt x="1144" y="1415"/>
                  <a:pt x="1147" y="1414"/>
                  <a:pt x="1150" y="1412"/>
                </a:cubicBezTo>
                <a:cubicBezTo>
                  <a:pt x="1156" y="1410"/>
                  <a:pt x="1162" y="1407"/>
                  <a:pt x="1168" y="1402"/>
                </a:cubicBezTo>
                <a:cubicBezTo>
                  <a:pt x="1170" y="1401"/>
                  <a:pt x="1172" y="1400"/>
                  <a:pt x="1174" y="1400"/>
                </a:cubicBezTo>
                <a:cubicBezTo>
                  <a:pt x="1175" y="1399"/>
                  <a:pt x="1177" y="1398"/>
                  <a:pt x="1179" y="1397"/>
                </a:cubicBezTo>
                <a:cubicBezTo>
                  <a:pt x="1175" y="1397"/>
                  <a:pt x="1176" y="1397"/>
                  <a:pt x="1183" y="1393"/>
                </a:cubicBezTo>
                <a:cubicBezTo>
                  <a:pt x="1187" y="1390"/>
                  <a:pt x="1183" y="1392"/>
                  <a:pt x="1185" y="1389"/>
                </a:cubicBezTo>
                <a:cubicBezTo>
                  <a:pt x="1195" y="1387"/>
                  <a:pt x="1196" y="1383"/>
                  <a:pt x="1203" y="1379"/>
                </a:cubicBezTo>
                <a:cubicBezTo>
                  <a:pt x="1207" y="1377"/>
                  <a:pt x="1204" y="1380"/>
                  <a:pt x="1209" y="1378"/>
                </a:cubicBezTo>
                <a:cubicBezTo>
                  <a:pt x="1208" y="1376"/>
                  <a:pt x="1211" y="1373"/>
                  <a:pt x="1216" y="1370"/>
                </a:cubicBezTo>
                <a:cubicBezTo>
                  <a:pt x="1219" y="1369"/>
                  <a:pt x="1211" y="1376"/>
                  <a:pt x="1217" y="1373"/>
                </a:cubicBezTo>
                <a:cubicBezTo>
                  <a:pt x="1218" y="1371"/>
                  <a:pt x="1220" y="1370"/>
                  <a:pt x="1221" y="1370"/>
                </a:cubicBezTo>
                <a:cubicBezTo>
                  <a:pt x="1221" y="1369"/>
                  <a:pt x="1222" y="1367"/>
                  <a:pt x="1224" y="1365"/>
                </a:cubicBezTo>
                <a:cubicBezTo>
                  <a:pt x="1226" y="1364"/>
                  <a:pt x="1229" y="1363"/>
                  <a:pt x="1231" y="1361"/>
                </a:cubicBezTo>
                <a:cubicBezTo>
                  <a:pt x="1233" y="1360"/>
                  <a:pt x="1234" y="1359"/>
                  <a:pt x="1236" y="1358"/>
                </a:cubicBezTo>
                <a:cubicBezTo>
                  <a:pt x="1240" y="1356"/>
                  <a:pt x="1243" y="1354"/>
                  <a:pt x="1247" y="1352"/>
                </a:cubicBezTo>
                <a:cubicBezTo>
                  <a:pt x="1247" y="1348"/>
                  <a:pt x="1255" y="1347"/>
                  <a:pt x="1259" y="1342"/>
                </a:cubicBezTo>
                <a:cubicBezTo>
                  <a:pt x="1262" y="1341"/>
                  <a:pt x="1255" y="1345"/>
                  <a:pt x="1254" y="1348"/>
                </a:cubicBezTo>
                <a:cubicBezTo>
                  <a:pt x="1256" y="1346"/>
                  <a:pt x="1258" y="1345"/>
                  <a:pt x="1260" y="1343"/>
                </a:cubicBezTo>
                <a:cubicBezTo>
                  <a:pt x="1262" y="1341"/>
                  <a:pt x="1264" y="1340"/>
                  <a:pt x="1266" y="1339"/>
                </a:cubicBezTo>
                <a:cubicBezTo>
                  <a:pt x="1268" y="1337"/>
                  <a:pt x="1269" y="1333"/>
                  <a:pt x="1272" y="1332"/>
                </a:cubicBezTo>
                <a:cubicBezTo>
                  <a:pt x="1269" y="1331"/>
                  <a:pt x="1271" y="1330"/>
                  <a:pt x="1275" y="1324"/>
                </a:cubicBezTo>
                <a:cubicBezTo>
                  <a:pt x="1267" y="1331"/>
                  <a:pt x="1262" y="1332"/>
                  <a:pt x="1257" y="1339"/>
                </a:cubicBezTo>
                <a:cubicBezTo>
                  <a:pt x="1252" y="1340"/>
                  <a:pt x="1259" y="1336"/>
                  <a:pt x="1254" y="1337"/>
                </a:cubicBezTo>
                <a:cubicBezTo>
                  <a:pt x="1251" y="1342"/>
                  <a:pt x="1251" y="1343"/>
                  <a:pt x="1253" y="1343"/>
                </a:cubicBezTo>
                <a:cubicBezTo>
                  <a:pt x="1251" y="1345"/>
                  <a:pt x="1248" y="1347"/>
                  <a:pt x="1246" y="1350"/>
                </a:cubicBezTo>
                <a:cubicBezTo>
                  <a:pt x="1244" y="1348"/>
                  <a:pt x="1238" y="1354"/>
                  <a:pt x="1235" y="1357"/>
                </a:cubicBezTo>
                <a:cubicBezTo>
                  <a:pt x="1231" y="1358"/>
                  <a:pt x="1239" y="1352"/>
                  <a:pt x="1238" y="1350"/>
                </a:cubicBezTo>
                <a:cubicBezTo>
                  <a:pt x="1234" y="1353"/>
                  <a:pt x="1234" y="1354"/>
                  <a:pt x="1233" y="1356"/>
                </a:cubicBezTo>
                <a:cubicBezTo>
                  <a:pt x="1232" y="1357"/>
                  <a:pt x="1231" y="1357"/>
                  <a:pt x="1229" y="1358"/>
                </a:cubicBezTo>
                <a:cubicBezTo>
                  <a:pt x="1226" y="1359"/>
                  <a:pt x="1224" y="1360"/>
                  <a:pt x="1221" y="1362"/>
                </a:cubicBezTo>
                <a:cubicBezTo>
                  <a:pt x="1221" y="1363"/>
                  <a:pt x="1218" y="1367"/>
                  <a:pt x="1215" y="1370"/>
                </a:cubicBezTo>
                <a:cubicBezTo>
                  <a:pt x="1213" y="1369"/>
                  <a:pt x="1214" y="1367"/>
                  <a:pt x="1209" y="1369"/>
                </a:cubicBezTo>
                <a:cubicBezTo>
                  <a:pt x="1207" y="1372"/>
                  <a:pt x="1203" y="1373"/>
                  <a:pt x="1200" y="1375"/>
                </a:cubicBezTo>
                <a:cubicBezTo>
                  <a:pt x="1201" y="1373"/>
                  <a:pt x="1198" y="1374"/>
                  <a:pt x="1198" y="1373"/>
                </a:cubicBezTo>
                <a:cubicBezTo>
                  <a:pt x="1192" y="1377"/>
                  <a:pt x="1186" y="1381"/>
                  <a:pt x="1180" y="1385"/>
                </a:cubicBezTo>
                <a:cubicBezTo>
                  <a:pt x="1174" y="1388"/>
                  <a:pt x="1167" y="1392"/>
                  <a:pt x="1161" y="1395"/>
                </a:cubicBezTo>
                <a:cubicBezTo>
                  <a:pt x="1155" y="1401"/>
                  <a:pt x="1146" y="1402"/>
                  <a:pt x="1140" y="1408"/>
                </a:cubicBezTo>
                <a:cubicBezTo>
                  <a:pt x="1133" y="1409"/>
                  <a:pt x="1126" y="1413"/>
                  <a:pt x="1118" y="1417"/>
                </a:cubicBezTo>
                <a:cubicBezTo>
                  <a:pt x="1115" y="1419"/>
                  <a:pt x="1112" y="1421"/>
                  <a:pt x="1108" y="1423"/>
                </a:cubicBezTo>
                <a:cubicBezTo>
                  <a:pt x="1105" y="1424"/>
                  <a:pt x="1102" y="1425"/>
                  <a:pt x="1099" y="1424"/>
                </a:cubicBezTo>
                <a:cubicBezTo>
                  <a:pt x="1097" y="1427"/>
                  <a:pt x="1095" y="1427"/>
                  <a:pt x="1093" y="1429"/>
                </a:cubicBezTo>
                <a:cubicBezTo>
                  <a:pt x="1089" y="1429"/>
                  <a:pt x="1086" y="1430"/>
                  <a:pt x="1082" y="1431"/>
                </a:cubicBezTo>
                <a:cubicBezTo>
                  <a:pt x="1087" y="1428"/>
                  <a:pt x="1091" y="1428"/>
                  <a:pt x="1093" y="1424"/>
                </a:cubicBezTo>
                <a:cubicBezTo>
                  <a:pt x="1091" y="1427"/>
                  <a:pt x="1096" y="1424"/>
                  <a:pt x="1100" y="1422"/>
                </a:cubicBezTo>
                <a:cubicBezTo>
                  <a:pt x="1103" y="1419"/>
                  <a:pt x="1098" y="1422"/>
                  <a:pt x="1095" y="1423"/>
                </a:cubicBezTo>
                <a:cubicBezTo>
                  <a:pt x="1098" y="1421"/>
                  <a:pt x="1100" y="1419"/>
                  <a:pt x="1103" y="1418"/>
                </a:cubicBezTo>
                <a:cubicBezTo>
                  <a:pt x="1106" y="1417"/>
                  <a:pt x="1109" y="1416"/>
                  <a:pt x="1112" y="1414"/>
                </a:cubicBezTo>
                <a:cubicBezTo>
                  <a:pt x="1114" y="1414"/>
                  <a:pt x="1107" y="1418"/>
                  <a:pt x="1105" y="1419"/>
                </a:cubicBezTo>
                <a:cubicBezTo>
                  <a:pt x="1107" y="1420"/>
                  <a:pt x="1119" y="1412"/>
                  <a:pt x="1125" y="1409"/>
                </a:cubicBezTo>
                <a:cubicBezTo>
                  <a:pt x="1122" y="1409"/>
                  <a:pt x="1120" y="1412"/>
                  <a:pt x="1116" y="1412"/>
                </a:cubicBezTo>
                <a:cubicBezTo>
                  <a:pt x="1122" y="1410"/>
                  <a:pt x="1126" y="1407"/>
                  <a:pt x="1129" y="1405"/>
                </a:cubicBezTo>
                <a:cubicBezTo>
                  <a:pt x="1131" y="1404"/>
                  <a:pt x="1132" y="1403"/>
                  <a:pt x="1134" y="1401"/>
                </a:cubicBezTo>
                <a:cubicBezTo>
                  <a:pt x="1136" y="1400"/>
                  <a:pt x="1138" y="1399"/>
                  <a:pt x="1141" y="1397"/>
                </a:cubicBezTo>
                <a:cubicBezTo>
                  <a:pt x="1144" y="1396"/>
                  <a:pt x="1134" y="1403"/>
                  <a:pt x="1140" y="1401"/>
                </a:cubicBezTo>
                <a:cubicBezTo>
                  <a:pt x="1142" y="1399"/>
                  <a:pt x="1143" y="1398"/>
                  <a:pt x="1144" y="1397"/>
                </a:cubicBezTo>
                <a:cubicBezTo>
                  <a:pt x="1150" y="1395"/>
                  <a:pt x="1155" y="1391"/>
                  <a:pt x="1160" y="1388"/>
                </a:cubicBezTo>
                <a:cubicBezTo>
                  <a:pt x="1162" y="1387"/>
                  <a:pt x="1163" y="1387"/>
                  <a:pt x="1164" y="1386"/>
                </a:cubicBezTo>
                <a:cubicBezTo>
                  <a:pt x="1165" y="1385"/>
                  <a:pt x="1166" y="1384"/>
                  <a:pt x="1167" y="1383"/>
                </a:cubicBezTo>
                <a:cubicBezTo>
                  <a:pt x="1169" y="1382"/>
                  <a:pt x="1171" y="1380"/>
                  <a:pt x="1173" y="1379"/>
                </a:cubicBezTo>
                <a:cubicBezTo>
                  <a:pt x="1167" y="1385"/>
                  <a:pt x="1178" y="1378"/>
                  <a:pt x="1184" y="1374"/>
                </a:cubicBezTo>
                <a:cubicBezTo>
                  <a:pt x="1184" y="1373"/>
                  <a:pt x="1186" y="1370"/>
                  <a:pt x="1182" y="1373"/>
                </a:cubicBezTo>
                <a:cubicBezTo>
                  <a:pt x="1188" y="1365"/>
                  <a:pt x="1192" y="1369"/>
                  <a:pt x="1197" y="1362"/>
                </a:cubicBezTo>
                <a:cubicBezTo>
                  <a:pt x="1201" y="1361"/>
                  <a:pt x="1200" y="1363"/>
                  <a:pt x="1200" y="1365"/>
                </a:cubicBezTo>
                <a:cubicBezTo>
                  <a:pt x="1203" y="1363"/>
                  <a:pt x="1207" y="1358"/>
                  <a:pt x="1206" y="1357"/>
                </a:cubicBezTo>
                <a:cubicBezTo>
                  <a:pt x="1210" y="1353"/>
                  <a:pt x="1221" y="1350"/>
                  <a:pt x="1220" y="1347"/>
                </a:cubicBezTo>
                <a:cubicBezTo>
                  <a:pt x="1222" y="1345"/>
                  <a:pt x="1230" y="1341"/>
                  <a:pt x="1229" y="1343"/>
                </a:cubicBezTo>
                <a:cubicBezTo>
                  <a:pt x="1230" y="1341"/>
                  <a:pt x="1234" y="1337"/>
                  <a:pt x="1238" y="1333"/>
                </a:cubicBezTo>
                <a:cubicBezTo>
                  <a:pt x="1240" y="1331"/>
                  <a:pt x="1243" y="1330"/>
                  <a:pt x="1246" y="1328"/>
                </a:cubicBezTo>
                <a:cubicBezTo>
                  <a:pt x="1248" y="1326"/>
                  <a:pt x="1251" y="1324"/>
                  <a:pt x="1253" y="1322"/>
                </a:cubicBezTo>
                <a:cubicBezTo>
                  <a:pt x="1248" y="1328"/>
                  <a:pt x="1249" y="1327"/>
                  <a:pt x="1245" y="1333"/>
                </a:cubicBezTo>
                <a:cubicBezTo>
                  <a:pt x="1250" y="1331"/>
                  <a:pt x="1253" y="1328"/>
                  <a:pt x="1257" y="1326"/>
                </a:cubicBezTo>
                <a:cubicBezTo>
                  <a:pt x="1260" y="1323"/>
                  <a:pt x="1252" y="1326"/>
                  <a:pt x="1257" y="1324"/>
                </a:cubicBezTo>
                <a:cubicBezTo>
                  <a:pt x="1258" y="1320"/>
                  <a:pt x="1252" y="1328"/>
                  <a:pt x="1251" y="1329"/>
                </a:cubicBezTo>
                <a:cubicBezTo>
                  <a:pt x="1249" y="1327"/>
                  <a:pt x="1260" y="1316"/>
                  <a:pt x="1266" y="1314"/>
                </a:cubicBezTo>
                <a:cubicBezTo>
                  <a:pt x="1268" y="1312"/>
                  <a:pt x="1270" y="1310"/>
                  <a:pt x="1271" y="1309"/>
                </a:cubicBezTo>
                <a:cubicBezTo>
                  <a:pt x="1273" y="1307"/>
                  <a:pt x="1274" y="1305"/>
                  <a:pt x="1275" y="1303"/>
                </a:cubicBezTo>
                <a:cubicBezTo>
                  <a:pt x="1278" y="1299"/>
                  <a:pt x="1281" y="1296"/>
                  <a:pt x="1285" y="1294"/>
                </a:cubicBezTo>
                <a:cubicBezTo>
                  <a:pt x="1286" y="1292"/>
                  <a:pt x="1287" y="1290"/>
                  <a:pt x="1288" y="1289"/>
                </a:cubicBezTo>
                <a:cubicBezTo>
                  <a:pt x="1292" y="1286"/>
                  <a:pt x="1289" y="1290"/>
                  <a:pt x="1289" y="1291"/>
                </a:cubicBezTo>
                <a:cubicBezTo>
                  <a:pt x="1291" y="1289"/>
                  <a:pt x="1293" y="1287"/>
                  <a:pt x="1295" y="1285"/>
                </a:cubicBezTo>
                <a:cubicBezTo>
                  <a:pt x="1295" y="1284"/>
                  <a:pt x="1296" y="1282"/>
                  <a:pt x="1297" y="1281"/>
                </a:cubicBezTo>
                <a:cubicBezTo>
                  <a:pt x="1298" y="1280"/>
                  <a:pt x="1299" y="1280"/>
                  <a:pt x="1300" y="1279"/>
                </a:cubicBezTo>
                <a:cubicBezTo>
                  <a:pt x="1303" y="1278"/>
                  <a:pt x="1297" y="1284"/>
                  <a:pt x="1297" y="1285"/>
                </a:cubicBezTo>
                <a:cubicBezTo>
                  <a:pt x="1299" y="1283"/>
                  <a:pt x="1302" y="1280"/>
                  <a:pt x="1304" y="1277"/>
                </a:cubicBezTo>
                <a:cubicBezTo>
                  <a:pt x="1306" y="1274"/>
                  <a:pt x="1309" y="1272"/>
                  <a:pt x="1311" y="1269"/>
                </a:cubicBezTo>
                <a:cubicBezTo>
                  <a:pt x="1315" y="1264"/>
                  <a:pt x="1320" y="1260"/>
                  <a:pt x="1324" y="1258"/>
                </a:cubicBezTo>
                <a:cubicBezTo>
                  <a:pt x="1327" y="1255"/>
                  <a:pt x="1330" y="1251"/>
                  <a:pt x="1332" y="1247"/>
                </a:cubicBezTo>
                <a:cubicBezTo>
                  <a:pt x="1329" y="1249"/>
                  <a:pt x="1328" y="1249"/>
                  <a:pt x="1330" y="1246"/>
                </a:cubicBezTo>
                <a:cubicBezTo>
                  <a:pt x="1332" y="1245"/>
                  <a:pt x="1335" y="1241"/>
                  <a:pt x="1339" y="1237"/>
                </a:cubicBezTo>
                <a:cubicBezTo>
                  <a:pt x="1341" y="1235"/>
                  <a:pt x="1343" y="1233"/>
                  <a:pt x="1344" y="1231"/>
                </a:cubicBezTo>
                <a:cubicBezTo>
                  <a:pt x="1346" y="1228"/>
                  <a:pt x="1348" y="1227"/>
                  <a:pt x="1350" y="1225"/>
                </a:cubicBezTo>
                <a:cubicBezTo>
                  <a:pt x="1349" y="1228"/>
                  <a:pt x="1348" y="1232"/>
                  <a:pt x="1345" y="1233"/>
                </a:cubicBezTo>
                <a:cubicBezTo>
                  <a:pt x="1348" y="1232"/>
                  <a:pt x="1356" y="1221"/>
                  <a:pt x="1361" y="1216"/>
                </a:cubicBezTo>
                <a:cubicBezTo>
                  <a:pt x="1364" y="1209"/>
                  <a:pt x="1358" y="1219"/>
                  <a:pt x="1356" y="1219"/>
                </a:cubicBezTo>
                <a:cubicBezTo>
                  <a:pt x="1357" y="1215"/>
                  <a:pt x="1361" y="1212"/>
                  <a:pt x="1363" y="1208"/>
                </a:cubicBezTo>
                <a:cubicBezTo>
                  <a:pt x="1362" y="1208"/>
                  <a:pt x="1361" y="1208"/>
                  <a:pt x="1362" y="1205"/>
                </a:cubicBezTo>
                <a:cubicBezTo>
                  <a:pt x="1359" y="1207"/>
                  <a:pt x="1359" y="1209"/>
                  <a:pt x="1358" y="1208"/>
                </a:cubicBezTo>
                <a:cubicBezTo>
                  <a:pt x="1359" y="1207"/>
                  <a:pt x="1360" y="1205"/>
                  <a:pt x="1360" y="1203"/>
                </a:cubicBezTo>
                <a:cubicBezTo>
                  <a:pt x="1367" y="1200"/>
                  <a:pt x="1367" y="1198"/>
                  <a:pt x="1373" y="1192"/>
                </a:cubicBezTo>
                <a:cubicBezTo>
                  <a:pt x="1372" y="1197"/>
                  <a:pt x="1367" y="1199"/>
                  <a:pt x="1366" y="1204"/>
                </a:cubicBezTo>
                <a:cubicBezTo>
                  <a:pt x="1369" y="1202"/>
                  <a:pt x="1370" y="1199"/>
                  <a:pt x="1373" y="1197"/>
                </a:cubicBezTo>
                <a:cubicBezTo>
                  <a:pt x="1370" y="1199"/>
                  <a:pt x="1376" y="1188"/>
                  <a:pt x="1379" y="1184"/>
                </a:cubicBezTo>
                <a:cubicBezTo>
                  <a:pt x="1381" y="1183"/>
                  <a:pt x="1379" y="1185"/>
                  <a:pt x="1379" y="1187"/>
                </a:cubicBezTo>
                <a:cubicBezTo>
                  <a:pt x="1383" y="1185"/>
                  <a:pt x="1383" y="1181"/>
                  <a:pt x="1387" y="1179"/>
                </a:cubicBezTo>
                <a:cubicBezTo>
                  <a:pt x="1387" y="1177"/>
                  <a:pt x="1383" y="1181"/>
                  <a:pt x="1383" y="1180"/>
                </a:cubicBezTo>
                <a:cubicBezTo>
                  <a:pt x="1385" y="1176"/>
                  <a:pt x="1388" y="1172"/>
                  <a:pt x="1391" y="1168"/>
                </a:cubicBezTo>
                <a:cubicBezTo>
                  <a:pt x="1393" y="1164"/>
                  <a:pt x="1396" y="1160"/>
                  <a:pt x="1398" y="1156"/>
                </a:cubicBezTo>
                <a:cubicBezTo>
                  <a:pt x="1397" y="1155"/>
                  <a:pt x="1395" y="1162"/>
                  <a:pt x="1392" y="1164"/>
                </a:cubicBezTo>
                <a:cubicBezTo>
                  <a:pt x="1391" y="1165"/>
                  <a:pt x="1391" y="1164"/>
                  <a:pt x="1390" y="1165"/>
                </a:cubicBezTo>
                <a:cubicBezTo>
                  <a:pt x="1395" y="1160"/>
                  <a:pt x="1394" y="1157"/>
                  <a:pt x="1398" y="1150"/>
                </a:cubicBezTo>
                <a:cubicBezTo>
                  <a:pt x="1396" y="1149"/>
                  <a:pt x="1393" y="1155"/>
                  <a:pt x="1393" y="1158"/>
                </a:cubicBezTo>
                <a:cubicBezTo>
                  <a:pt x="1389" y="1163"/>
                  <a:pt x="1394" y="1152"/>
                  <a:pt x="1390" y="1159"/>
                </a:cubicBezTo>
                <a:cubicBezTo>
                  <a:pt x="1391" y="1155"/>
                  <a:pt x="1395" y="1147"/>
                  <a:pt x="1390" y="1151"/>
                </a:cubicBez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182868" tIns="91434" rIns="182868" bIns="91434" numCol="1" anchor="t" anchorCtr="0" compatLnSpc="1">
            <a:prstTxWarp prst="textNoShape">
              <a:avLst/>
            </a:prstTxWarp>
          </a:bodyPr>
          <a:lstStyle/>
          <a:p>
            <a:endParaRPr lang="en-US" sz="7200" dirty="0"/>
          </a:p>
        </p:txBody>
      </p:sp>
      <p:sp>
        <p:nvSpPr>
          <p:cNvPr id="39" name="Friform 38">
            <a:extLst>
              <a:ext uri="{FF2B5EF4-FFF2-40B4-BE49-F238E27FC236}">
                <a16:creationId xmlns:a16="http://schemas.microsoft.com/office/drawing/2014/main" id="{9A7A3A2B-2894-164C-B4DE-19CB18D8F96F}"/>
              </a:ext>
            </a:extLst>
          </p:cNvPr>
          <p:cNvSpPr/>
          <p:nvPr/>
        </p:nvSpPr>
        <p:spPr>
          <a:xfrm>
            <a:off x="1" y="446"/>
            <a:ext cx="5518699" cy="2738522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72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20C535D8-269B-7C4E-A08C-406B88717647}"/>
              </a:ext>
            </a:extLst>
          </p:cNvPr>
          <p:cNvSpPr txBox="1"/>
          <p:nvPr/>
        </p:nvSpPr>
        <p:spPr>
          <a:xfrm>
            <a:off x="432053" y="253992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09:00</a:t>
            </a:r>
          </a:p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10:00  </a:t>
            </a:r>
            <a:endParaRPr sz="7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Rett pil 2">
            <a:extLst>
              <a:ext uri="{FF2B5EF4-FFF2-40B4-BE49-F238E27FC236}">
                <a16:creationId xmlns:a16="http://schemas.microsoft.com/office/drawing/2014/main" id="{6D4E1D80-BDBB-0F40-BB99-B6983450B0F9}"/>
              </a:ext>
            </a:extLst>
          </p:cNvPr>
          <p:cNvCxnSpPr>
            <a:cxnSpLocks/>
          </p:cNvCxnSpPr>
          <p:nvPr/>
        </p:nvCxnSpPr>
        <p:spPr>
          <a:xfrm>
            <a:off x="1512178" y="4462288"/>
            <a:ext cx="1839794" cy="0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iform 55">
            <a:extLst>
              <a:ext uri="{FF2B5EF4-FFF2-40B4-BE49-F238E27FC236}">
                <a16:creationId xmlns:a16="http://schemas.microsoft.com/office/drawing/2014/main" id="{513A883C-FCF8-4E46-9C0A-071B141D1F2A}"/>
              </a:ext>
            </a:extLst>
          </p:cNvPr>
          <p:cNvSpPr/>
          <p:nvPr/>
        </p:nvSpPr>
        <p:spPr>
          <a:xfrm>
            <a:off x="1" y="5551778"/>
            <a:ext cx="5518699" cy="2738522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7200" dirty="0"/>
          </a:p>
        </p:txBody>
      </p:sp>
      <p:sp>
        <p:nvSpPr>
          <p:cNvPr id="68" name="Friform 67">
            <a:extLst>
              <a:ext uri="{FF2B5EF4-FFF2-40B4-BE49-F238E27FC236}">
                <a16:creationId xmlns:a16="http://schemas.microsoft.com/office/drawing/2014/main" id="{D4A1DE12-FB03-064D-A439-BFE8FD98870E}"/>
              </a:ext>
            </a:extLst>
          </p:cNvPr>
          <p:cNvSpPr/>
          <p:nvPr/>
        </p:nvSpPr>
        <p:spPr>
          <a:xfrm>
            <a:off x="1" y="2794253"/>
            <a:ext cx="5518699" cy="2738522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7200" dirty="0"/>
          </a:p>
        </p:txBody>
      </p: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35D7DDE8-B0E6-C142-BA33-03F0A5D9D165}"/>
              </a:ext>
            </a:extLst>
          </p:cNvPr>
          <p:cNvSpPr txBox="1"/>
          <p:nvPr/>
        </p:nvSpPr>
        <p:spPr>
          <a:xfrm>
            <a:off x="432053" y="3018789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10:00</a:t>
            </a:r>
          </a:p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  </a:t>
            </a:r>
            <a:endParaRPr sz="7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kstSylinder 69">
            <a:extLst>
              <a:ext uri="{FF2B5EF4-FFF2-40B4-BE49-F238E27FC236}">
                <a16:creationId xmlns:a16="http://schemas.microsoft.com/office/drawing/2014/main" id="{F652B581-B25A-A645-81B0-A7EE10A9D1F6}"/>
              </a:ext>
            </a:extLst>
          </p:cNvPr>
          <p:cNvSpPr txBox="1"/>
          <p:nvPr/>
        </p:nvSpPr>
        <p:spPr>
          <a:xfrm>
            <a:off x="432053" y="5794463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12:00  </a:t>
            </a:r>
            <a:endParaRPr sz="7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kstSylinder 73">
            <a:extLst>
              <a:ext uri="{FF2B5EF4-FFF2-40B4-BE49-F238E27FC236}">
                <a16:creationId xmlns:a16="http://schemas.microsoft.com/office/drawing/2014/main" id="{708BA740-B79E-6145-8209-0AF1D52B530E}"/>
              </a:ext>
            </a:extLst>
          </p:cNvPr>
          <p:cNvSpPr txBox="1"/>
          <p:nvPr/>
        </p:nvSpPr>
        <p:spPr>
          <a:xfrm>
            <a:off x="19902912" y="516688"/>
            <a:ext cx="34403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 A</a:t>
            </a:r>
            <a:endParaRPr sz="6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kstSylinder 74">
            <a:extLst>
              <a:ext uri="{FF2B5EF4-FFF2-40B4-BE49-F238E27FC236}">
                <a16:creationId xmlns:a16="http://schemas.microsoft.com/office/drawing/2014/main" id="{F71BE45E-9A66-EF46-9E7E-7A70760698C5}"/>
              </a:ext>
            </a:extLst>
          </p:cNvPr>
          <p:cNvSpPr txBox="1"/>
          <p:nvPr/>
        </p:nvSpPr>
        <p:spPr>
          <a:xfrm>
            <a:off x="19902912" y="3373778"/>
            <a:ext cx="34403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 B</a:t>
            </a:r>
            <a:endParaRPr sz="6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kstSylinder 77">
            <a:extLst>
              <a:ext uri="{FF2B5EF4-FFF2-40B4-BE49-F238E27FC236}">
                <a16:creationId xmlns:a16="http://schemas.microsoft.com/office/drawing/2014/main" id="{5BFDD738-5061-DB4E-A82A-1D55AAA16AB7}"/>
              </a:ext>
            </a:extLst>
          </p:cNvPr>
          <p:cNvSpPr txBox="1"/>
          <p:nvPr/>
        </p:nvSpPr>
        <p:spPr>
          <a:xfrm>
            <a:off x="19902912" y="6130831"/>
            <a:ext cx="34403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 C</a:t>
            </a:r>
            <a:endParaRPr sz="6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228F0270-408D-7B4B-B78F-D686623D997B}"/>
              </a:ext>
            </a:extLst>
          </p:cNvPr>
          <p:cNvCxnSpPr>
            <a:cxnSpLocks/>
          </p:cNvCxnSpPr>
          <p:nvPr/>
        </p:nvCxnSpPr>
        <p:spPr>
          <a:xfrm>
            <a:off x="0" y="2737062"/>
            <a:ext cx="24420510" cy="2484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tt linje 54">
            <a:extLst>
              <a:ext uri="{FF2B5EF4-FFF2-40B4-BE49-F238E27FC236}">
                <a16:creationId xmlns:a16="http://schemas.microsoft.com/office/drawing/2014/main" id="{1FE240B4-DE96-8C4B-B155-A4FF284C9B76}"/>
              </a:ext>
            </a:extLst>
          </p:cNvPr>
          <p:cNvCxnSpPr>
            <a:cxnSpLocks/>
          </p:cNvCxnSpPr>
          <p:nvPr/>
        </p:nvCxnSpPr>
        <p:spPr>
          <a:xfrm>
            <a:off x="-1" y="5532682"/>
            <a:ext cx="24382413" cy="24806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A971779D-1B07-A94B-B4D9-66E3BCD58588}"/>
              </a:ext>
            </a:extLst>
          </p:cNvPr>
          <p:cNvSpPr txBox="1"/>
          <p:nvPr/>
        </p:nvSpPr>
        <p:spPr>
          <a:xfrm>
            <a:off x="6549620" y="223577"/>
            <a:ext cx="123223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9D010E91-E239-B24A-A1E1-5C45C9DBAF28}"/>
              </a:ext>
            </a:extLst>
          </p:cNvPr>
          <p:cNvSpPr txBox="1"/>
          <p:nvPr/>
        </p:nvSpPr>
        <p:spPr>
          <a:xfrm>
            <a:off x="6549620" y="3042977"/>
            <a:ext cx="123223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45200FA1-1896-6B4D-A9B7-D59D318531E1}"/>
              </a:ext>
            </a:extLst>
          </p:cNvPr>
          <p:cNvSpPr txBox="1"/>
          <p:nvPr/>
        </p:nvSpPr>
        <p:spPr>
          <a:xfrm>
            <a:off x="6549620" y="5836977"/>
            <a:ext cx="123223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Friform 25">
            <a:extLst>
              <a:ext uri="{FF2B5EF4-FFF2-40B4-BE49-F238E27FC236}">
                <a16:creationId xmlns:a16="http://schemas.microsoft.com/office/drawing/2014/main" id="{EA5412DB-3658-6646-8010-AF69FD6CDF86}"/>
              </a:ext>
            </a:extLst>
          </p:cNvPr>
          <p:cNvSpPr/>
          <p:nvPr/>
        </p:nvSpPr>
        <p:spPr>
          <a:xfrm>
            <a:off x="1" y="8294978"/>
            <a:ext cx="5518699" cy="2738522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7200" dirty="0"/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D486D905-DCAA-0D44-9B35-6EEE60F64A63}"/>
              </a:ext>
            </a:extLst>
          </p:cNvPr>
          <p:cNvSpPr txBox="1"/>
          <p:nvPr/>
        </p:nvSpPr>
        <p:spPr>
          <a:xfrm>
            <a:off x="432053" y="8537663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12:00  </a:t>
            </a:r>
            <a:endParaRPr sz="7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Friform 32">
            <a:extLst>
              <a:ext uri="{FF2B5EF4-FFF2-40B4-BE49-F238E27FC236}">
                <a16:creationId xmlns:a16="http://schemas.microsoft.com/office/drawing/2014/main" id="{2B265667-1C61-4F4A-A4CA-54FB8BB4157E}"/>
              </a:ext>
            </a:extLst>
          </p:cNvPr>
          <p:cNvSpPr/>
          <p:nvPr/>
        </p:nvSpPr>
        <p:spPr>
          <a:xfrm>
            <a:off x="1" y="11038178"/>
            <a:ext cx="5518699" cy="2738522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7200" dirty="0"/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B54C7936-AE57-7B48-A359-DACF595FC974}"/>
              </a:ext>
            </a:extLst>
          </p:cNvPr>
          <p:cNvSpPr txBox="1"/>
          <p:nvPr/>
        </p:nvSpPr>
        <p:spPr>
          <a:xfrm>
            <a:off x="432053" y="11318963"/>
            <a:ext cx="264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7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12:00  </a:t>
            </a:r>
            <a:endParaRPr sz="7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944962A0-74F8-824A-9C01-D1DD87014982}"/>
              </a:ext>
            </a:extLst>
          </p:cNvPr>
          <p:cNvSpPr txBox="1"/>
          <p:nvPr/>
        </p:nvSpPr>
        <p:spPr>
          <a:xfrm>
            <a:off x="6549620" y="8529377"/>
            <a:ext cx="123223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4B14048C-5C7B-8A41-A3B6-D2C958720441}"/>
              </a:ext>
            </a:extLst>
          </p:cNvPr>
          <p:cNvSpPr txBox="1"/>
          <p:nvPr/>
        </p:nvSpPr>
        <p:spPr>
          <a:xfrm>
            <a:off x="6549620" y="11348777"/>
            <a:ext cx="123223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D5837E21-FC7C-7D4F-8DDD-A35DFB3CE90D}"/>
              </a:ext>
            </a:extLst>
          </p:cNvPr>
          <p:cNvSpPr txBox="1"/>
          <p:nvPr/>
        </p:nvSpPr>
        <p:spPr>
          <a:xfrm>
            <a:off x="19902912" y="8936378"/>
            <a:ext cx="34403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 D</a:t>
            </a:r>
            <a:endParaRPr sz="6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E0B40B5F-87CD-F946-A943-7DC527282538}"/>
              </a:ext>
            </a:extLst>
          </p:cNvPr>
          <p:cNvSpPr txBox="1"/>
          <p:nvPr/>
        </p:nvSpPr>
        <p:spPr>
          <a:xfrm>
            <a:off x="19902912" y="11693431"/>
            <a:ext cx="34403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 E</a:t>
            </a:r>
            <a:endParaRPr sz="6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1" name="Rett linje 80">
            <a:extLst>
              <a:ext uri="{FF2B5EF4-FFF2-40B4-BE49-F238E27FC236}">
                <a16:creationId xmlns:a16="http://schemas.microsoft.com/office/drawing/2014/main" id="{FEF7DFF9-42B1-3749-BA6D-BFAC19AFF074}"/>
              </a:ext>
            </a:extLst>
          </p:cNvPr>
          <p:cNvCxnSpPr>
            <a:cxnSpLocks/>
          </p:cNvCxnSpPr>
          <p:nvPr/>
        </p:nvCxnSpPr>
        <p:spPr>
          <a:xfrm>
            <a:off x="0" y="11057595"/>
            <a:ext cx="24420510" cy="2484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tt linje 56">
            <a:extLst>
              <a:ext uri="{FF2B5EF4-FFF2-40B4-BE49-F238E27FC236}">
                <a16:creationId xmlns:a16="http://schemas.microsoft.com/office/drawing/2014/main" id="{8DB2EDA1-6CDE-6143-B567-B232B31CC674}"/>
              </a:ext>
            </a:extLst>
          </p:cNvPr>
          <p:cNvCxnSpPr>
            <a:cxnSpLocks/>
          </p:cNvCxnSpPr>
          <p:nvPr/>
        </p:nvCxnSpPr>
        <p:spPr>
          <a:xfrm>
            <a:off x="0" y="8275690"/>
            <a:ext cx="24420510" cy="2484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0678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D2B452CB365049A1D1075FB48FD5DF" ma:contentTypeVersion="10" ma:contentTypeDescription="Opprett et nytt dokument." ma:contentTypeScope="" ma:versionID="32e028b6e4b196fe45072bf36f2580af">
  <xsd:schema xmlns:xsd="http://www.w3.org/2001/XMLSchema" xmlns:xs="http://www.w3.org/2001/XMLSchema" xmlns:p="http://schemas.microsoft.com/office/2006/metadata/properties" xmlns:ns2="0b85a3eb-c435-4f42-b3c3-17884efef0eb" xmlns:ns3="fe72f129-59c4-42d9-8d51-c7d15b39dc8a" targetNamespace="http://schemas.microsoft.com/office/2006/metadata/properties" ma:root="true" ma:fieldsID="6ed8d00944b938648bda26bc10129d5e" ns2:_="" ns3:_="">
    <xsd:import namespace="0b85a3eb-c435-4f42-b3c3-17884efef0eb"/>
    <xsd:import namespace="fe72f129-59c4-42d9-8d51-c7d15b39d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5a3eb-c435-4f42-b3c3-17884efef0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2f129-59c4-42d9-8d51-c7d15b39d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3CD613-5508-4E27-B591-A628EDD01DA7}"/>
</file>

<file path=customXml/itemProps2.xml><?xml version="1.0" encoding="utf-8"?>
<ds:datastoreItem xmlns:ds="http://schemas.openxmlformats.org/officeDocument/2006/customXml" ds:itemID="{86A8AB0E-421F-4E1B-95E1-C1DB5D3AE5B6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fe72f129-59c4-42d9-8d51-c7d15b39dc8a"/>
    <ds:schemaRef ds:uri="http://www.w3.org/XML/1998/namespace"/>
    <ds:schemaRef ds:uri="0b85a3eb-c435-4f42-b3c3-17884efef0eb"/>
    <ds:schemaRef ds:uri="http://schemas.microsoft.com/office/2006/documentManagement/types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890E8D4-98FA-4D2D-91C3-FE3E10DD79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13521</TotalTime>
  <Words>359</Words>
  <Application>Microsoft Macintosh PowerPoint</Application>
  <PresentationFormat>Egendefinert</PresentationFormat>
  <Paragraphs>162</Paragraphs>
  <Slides>11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Ilhamsyah</dc:creator>
  <cp:lastModifiedBy>Cecilie Rubach</cp:lastModifiedBy>
  <cp:revision>378</cp:revision>
  <cp:lastPrinted>2018-05-18T09:36:15Z</cp:lastPrinted>
  <dcterms:created xsi:type="dcterms:W3CDTF">2016-03-02T03:51:58Z</dcterms:created>
  <dcterms:modified xsi:type="dcterms:W3CDTF">2019-11-25T11:42:40Z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0x010100D8D2B452CB365049A1D1075FB48FD5DF</vt:lpwstr>
  </property>
</Properties>
</file>