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10"/>
  </p:notesMasterIdLst>
  <p:handoutMasterIdLst>
    <p:handoutMasterId r:id="rId11"/>
  </p:handoutMasterIdLst>
  <p:sldIdLst>
    <p:sldId id="263" r:id="rId5"/>
    <p:sldId id="260" r:id="rId6"/>
    <p:sldId id="265" r:id="rId7"/>
    <p:sldId id="266" r:id="rId8"/>
    <p:sldId id="264" r:id="rId9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F9B"/>
    <a:srgbClr val="3C4A5F"/>
    <a:srgbClr val="0A0404"/>
    <a:srgbClr val="F500ED"/>
    <a:srgbClr val="2E75B6"/>
    <a:srgbClr val="000E01"/>
    <a:srgbClr val="000000"/>
    <a:srgbClr val="0F0909"/>
    <a:srgbClr val="0D0708"/>
    <a:srgbClr val="0E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065B0-4303-7549-9C2F-C86ECBF6C7F6}" v="125" dt="2019-02-08T11:52:24.969"/>
    <p1510:client id="{9445D281-3096-CD45-B432-D5620110DB52}" v="11" dt="2019-02-08T13:53:50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3" autoAdjust="0"/>
    <p:restoredTop sz="90824" autoAdjust="0"/>
  </p:normalViewPr>
  <p:slideViewPr>
    <p:cSldViewPr snapToGrid="0">
      <p:cViewPr varScale="1">
        <p:scale>
          <a:sx n="50" d="100"/>
          <a:sy n="50" d="100"/>
        </p:scale>
        <p:origin x="408" y="176"/>
      </p:cViewPr>
      <p:guideLst/>
    </p:cSldViewPr>
  </p:slideViewPr>
  <p:outlineViewPr>
    <p:cViewPr>
      <p:scale>
        <a:sx n="33" d="100"/>
        <a:sy n="33" d="100"/>
      </p:scale>
      <p:origin x="0" y="-38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e Rubach" userId="9e612b3f-6d9c-4479-9c95-1be016640a44" providerId="ADAL" clId="{9445D281-3096-CD45-B432-D5620110DB52}"/>
    <pc:docChg chg="undo custSel mod addSld delSld modSld sldOrd">
      <pc:chgData name="Cecilie Rubach" userId="9e612b3f-6d9c-4479-9c95-1be016640a44" providerId="ADAL" clId="{9445D281-3096-CD45-B432-D5620110DB52}" dt="2019-02-08T14:24:34.621" v="52" actId="2696"/>
      <pc:docMkLst>
        <pc:docMk/>
      </pc:docMkLst>
      <pc:sldChg chg="add del ord">
        <pc:chgData name="Cecilie Rubach" userId="9e612b3f-6d9c-4479-9c95-1be016640a44" providerId="ADAL" clId="{9445D281-3096-CD45-B432-D5620110DB52}" dt="2019-02-08T14:24:34.621" v="52" actId="2696"/>
        <pc:sldMkLst>
          <pc:docMk/>
          <pc:sldMk cId="258845463" sldId="262"/>
        </pc:sldMkLst>
      </pc:sldChg>
      <pc:sldChg chg="addSp delSp modSp">
        <pc:chgData name="Cecilie Rubach" userId="9e612b3f-6d9c-4479-9c95-1be016640a44" providerId="ADAL" clId="{9445D281-3096-CD45-B432-D5620110DB52}" dt="2019-02-08T13:50:37.846" v="32"/>
        <pc:sldMkLst>
          <pc:docMk/>
          <pc:sldMk cId="3613251127" sldId="264"/>
        </pc:sldMkLst>
        <pc:spChg chg="add del mod">
          <ac:chgData name="Cecilie Rubach" userId="9e612b3f-6d9c-4479-9c95-1be016640a44" providerId="ADAL" clId="{9445D281-3096-CD45-B432-D5620110DB52}" dt="2019-02-08T13:50:37.846" v="32"/>
          <ac:spMkLst>
            <pc:docMk/>
            <pc:sldMk cId="3613251127" sldId="264"/>
            <ac:spMk id="3" creationId="{85551CA8-A456-EB49-867D-273AC30EFBD7}"/>
          </ac:spMkLst>
        </pc:spChg>
      </pc:sldChg>
      <pc:sldChg chg="modSp">
        <pc:chgData name="Cecilie Rubach" userId="9e612b3f-6d9c-4479-9c95-1be016640a44" providerId="ADAL" clId="{9445D281-3096-CD45-B432-D5620110DB52}" dt="2019-02-08T13:53:30.617" v="48" actId="207"/>
        <pc:sldMkLst>
          <pc:docMk/>
          <pc:sldMk cId="1702689240" sldId="265"/>
        </pc:sldMkLst>
        <pc:spChg chg="mod">
          <ac:chgData name="Cecilie Rubach" userId="9e612b3f-6d9c-4479-9c95-1be016640a44" providerId="ADAL" clId="{9445D281-3096-CD45-B432-D5620110DB52}" dt="2019-02-08T13:53:30.617" v="48" actId="207"/>
          <ac:spMkLst>
            <pc:docMk/>
            <pc:sldMk cId="1702689240" sldId="265"/>
            <ac:spMk id="4" creationId="{00000000-0000-0000-0000-000000000000}"/>
          </ac:spMkLst>
        </pc:spChg>
      </pc:sldChg>
      <pc:sldChg chg="addSp delSp modSp add mod setBg delAnim modAnim">
        <pc:chgData name="Cecilie Rubach" userId="9e612b3f-6d9c-4479-9c95-1be016640a44" providerId="ADAL" clId="{9445D281-3096-CD45-B432-D5620110DB52}" dt="2019-02-08T13:52:58.096" v="47" actId="1035"/>
        <pc:sldMkLst>
          <pc:docMk/>
          <pc:sldMk cId="2692237452" sldId="266"/>
        </pc:sldMkLst>
        <pc:picChg chg="add del mod">
          <ac:chgData name="Cecilie Rubach" userId="9e612b3f-6d9c-4479-9c95-1be016640a44" providerId="ADAL" clId="{9445D281-3096-CD45-B432-D5620110DB52}" dt="2019-02-08T13:49:23.241" v="7" actId="478"/>
          <ac:picMkLst>
            <pc:docMk/>
            <pc:sldMk cId="2692237452" sldId="266"/>
            <ac:picMk id="3" creationId="{98A3B420-7E98-A142-A0E8-9A6A033DB838}"/>
          </ac:picMkLst>
        </pc:picChg>
        <pc:picChg chg="add mod">
          <ac:chgData name="Cecilie Rubach" userId="9e612b3f-6d9c-4479-9c95-1be016640a44" providerId="ADAL" clId="{9445D281-3096-CD45-B432-D5620110DB52}" dt="2019-02-08T13:50:46.524" v="33" actId="167"/>
          <ac:picMkLst>
            <pc:docMk/>
            <pc:sldMk cId="2692237452" sldId="266"/>
            <ac:picMk id="5" creationId="{0D6F61DC-D44A-6D41-B55B-9518A6A6791A}"/>
          </ac:picMkLst>
        </pc:picChg>
        <pc:picChg chg="add del mod">
          <ac:chgData name="Cecilie Rubach" userId="9e612b3f-6d9c-4479-9c95-1be016640a44" providerId="ADAL" clId="{9445D281-3096-CD45-B432-D5620110DB52}" dt="2019-02-08T13:52:46.411" v="40" actId="478"/>
          <ac:picMkLst>
            <pc:docMk/>
            <pc:sldMk cId="2692237452" sldId="266"/>
            <ac:picMk id="6" creationId="{A51D949F-D467-C84B-AF7F-C4A55F165117}"/>
          </ac:picMkLst>
        </pc:picChg>
        <pc:picChg chg="add del mod">
          <ac:chgData name="Cecilie Rubach" userId="9e612b3f-6d9c-4479-9c95-1be016640a44" providerId="ADAL" clId="{9445D281-3096-CD45-B432-D5620110DB52}" dt="2019-02-08T13:52:42.278" v="38" actId="478"/>
          <ac:picMkLst>
            <pc:docMk/>
            <pc:sldMk cId="2692237452" sldId="266"/>
            <ac:picMk id="7" creationId="{2B7772D9-84DD-DD49-BC15-A1680245D1B7}"/>
          </ac:picMkLst>
        </pc:picChg>
        <pc:picChg chg="add mod">
          <ac:chgData name="Cecilie Rubach" userId="9e612b3f-6d9c-4479-9c95-1be016640a44" providerId="ADAL" clId="{9445D281-3096-CD45-B432-D5620110DB52}" dt="2019-02-08T13:52:58.096" v="47" actId="1035"/>
          <ac:picMkLst>
            <pc:docMk/>
            <pc:sldMk cId="2692237452" sldId="266"/>
            <ac:picMk id="8" creationId="{5FD1CF52-5A5F-F247-9171-16D1D0C61DC8}"/>
          </ac:picMkLst>
        </pc:picChg>
        <pc:picChg chg="add mod">
          <ac:chgData name="Cecilie Rubach" userId="9e612b3f-6d9c-4479-9c95-1be016640a44" providerId="ADAL" clId="{9445D281-3096-CD45-B432-D5620110DB52}" dt="2019-02-08T13:52:52.395" v="41" actId="1076"/>
          <ac:picMkLst>
            <pc:docMk/>
            <pc:sldMk cId="2692237452" sldId="266"/>
            <ac:picMk id="9" creationId="{3C6FFF8D-0014-2F47-9F25-393C20E45C6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CF37-4A14-4D74-BEF1-B6ADD37FF2EF}" type="datetimeFigureOut">
              <a:rPr lang="id-ID" smtClean="0"/>
              <a:t>08/02/19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2387B-D71A-4569-AC77-4693D1D797FC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9705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CBEA1-1B5F-4120-A7AB-1F49CA60ABF2}" type="datetimeFigureOut">
              <a:rPr lang="id-ID" smtClean="0"/>
              <a:t>08/02/19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398A-6359-4BA4-B430-F6D3BD927B34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967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346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685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985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544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69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ACFBCACF-F5A5-EF49-9B3F-A4FFF59DF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7576" y="2344617"/>
            <a:ext cx="1673908" cy="1673908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F2A8CE-2589-F149-A575-3B4909D6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15502" y="1959959"/>
            <a:ext cx="1404108" cy="1404108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C012A7F-AB68-F244-B48A-BAA20A8B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18877" y="1300015"/>
            <a:ext cx="839340" cy="83934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990D08AC-A760-6445-B53D-44094CB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8643" y="3181571"/>
            <a:ext cx="1282731" cy="1282731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047E47C5-669C-024A-BF0D-CDE72BA5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350" y="6592152"/>
            <a:ext cx="1673908" cy="1673908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D5A61D9-93AB-2F41-8CFC-9430F257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5719" y="10453878"/>
            <a:ext cx="1673908" cy="1673908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40D65B2A-DB10-234F-9BE8-C00EF690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41837" y="9295039"/>
            <a:ext cx="1512842" cy="1512842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30B888EB-1EB8-0E4A-9FAA-0554B8B8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63658" y="4236228"/>
            <a:ext cx="1512841" cy="1512841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2C214C48-82A2-0545-9322-BCDD893B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40066" y="7429106"/>
            <a:ext cx="1028979" cy="1028979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B83A26EC-0449-A84A-97A2-A497D00EC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845" y="10453283"/>
            <a:ext cx="1282731" cy="1282731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450D5AB8-535D-5C4D-AA82-00B18185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4976" y="1381516"/>
            <a:ext cx="877935" cy="877935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A62CEBB7-0379-E746-8684-D331CADD6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6113" y="5933135"/>
            <a:ext cx="877935" cy="877935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0D76C69B-D760-7C4C-BC56-4ED2AF0BE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8209" y="9040804"/>
            <a:ext cx="877935" cy="877935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3313238-9FF1-9C40-8CB9-7F519720C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496" y="11736014"/>
            <a:ext cx="877935" cy="877935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49F4EB06-B1C8-0E4D-9190-506B68A3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93" y="3822936"/>
            <a:ext cx="507503" cy="507503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1FCA03C3-B7DD-A04A-8AC2-5F5252924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83114" y="11588359"/>
            <a:ext cx="960708" cy="960708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E101E4DC-194F-244C-A8D3-7028C801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35280" y="3293240"/>
            <a:ext cx="507503" cy="507503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723ED163-6196-A944-9573-6DB63973E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89032" y="7429106"/>
            <a:ext cx="507503" cy="507503"/>
          </a:xfrm>
          <a:prstGeom prst="rect">
            <a:avLst/>
          </a:prstGeom>
        </p:spPr>
      </p:pic>
      <p:pic>
        <p:nvPicPr>
          <p:cNvPr id="26" name="Grafikk 25">
            <a:extLst>
              <a:ext uri="{FF2B5EF4-FFF2-40B4-BE49-F238E27FC236}">
                <a16:creationId xmlns:a16="http://schemas.microsoft.com/office/drawing/2014/main" id="{0E3441E7-0D30-3B49-97C3-4D126057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54976" y="4967554"/>
            <a:ext cx="507503" cy="507503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FD00FF7A-6816-784A-A2A5-FF0679C9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56412" y="9947941"/>
            <a:ext cx="507503" cy="507503"/>
          </a:xfrm>
          <a:prstGeom prst="rect">
            <a:avLst/>
          </a:prstGeom>
        </p:spPr>
      </p:pic>
      <p:pic>
        <p:nvPicPr>
          <p:cNvPr id="28" name="Grafikk 27">
            <a:extLst>
              <a:ext uri="{FF2B5EF4-FFF2-40B4-BE49-F238E27FC236}">
                <a16:creationId xmlns:a16="http://schemas.microsoft.com/office/drawing/2014/main" id="{7E8DDC24-D937-2248-8E03-BE8E0122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93" y="9041288"/>
            <a:ext cx="507503" cy="50750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E4C89F3-DF26-B64D-926C-BF261032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7784" y="500944"/>
            <a:ext cx="877935" cy="877935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E3EB83C1-1AD8-EB43-8F1D-6C61E5AC5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57484" y="1631852"/>
            <a:ext cx="507503" cy="507503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6BF56F31-9D2E-7848-942B-A310B947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4884" y="740596"/>
            <a:ext cx="507503" cy="507503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D7038093-7539-F14C-9B8C-3AD624AF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2891" y="12174981"/>
            <a:ext cx="507503" cy="507503"/>
          </a:xfrm>
          <a:prstGeom prst="rect">
            <a:avLst/>
          </a:prstGeom>
        </p:spPr>
      </p:pic>
      <p:pic>
        <p:nvPicPr>
          <p:cNvPr id="34" name="Grafikk 33">
            <a:extLst>
              <a:ext uri="{FF2B5EF4-FFF2-40B4-BE49-F238E27FC236}">
                <a16:creationId xmlns:a16="http://schemas.microsoft.com/office/drawing/2014/main" id="{AE09F6F3-3D44-E540-B9E0-1C295F31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1018" y="12585426"/>
            <a:ext cx="507503" cy="507503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91478FC2-CF48-E848-9244-A6FA6EE5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50141" y="12331674"/>
            <a:ext cx="507503" cy="507503"/>
          </a:xfrm>
          <a:prstGeom prst="rect">
            <a:avLst/>
          </a:prstGeom>
        </p:spPr>
      </p:pic>
      <p:pic>
        <p:nvPicPr>
          <p:cNvPr id="36" name="Grafikk 35">
            <a:extLst>
              <a:ext uri="{FF2B5EF4-FFF2-40B4-BE49-F238E27FC236}">
                <a16:creationId xmlns:a16="http://schemas.microsoft.com/office/drawing/2014/main" id="{7DE42E73-18A0-C049-AFBA-332A0D084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2783" y="12682484"/>
            <a:ext cx="507503" cy="50750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E563EF7-1C29-E542-BBDD-678138892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755" y="5183823"/>
            <a:ext cx="8102503" cy="334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blomst, plante, vase, rosa&#10;&#10;&#10;&#10;Automatisk generert beskrivelse">
            <a:extLst>
              <a:ext uri="{FF2B5EF4-FFF2-40B4-BE49-F238E27FC236}">
                <a16:creationId xmlns:a16="http://schemas.microsoft.com/office/drawing/2014/main" id="{CB0660BC-3D8F-4546-BCDD-AE27600D6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29805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6446" y="3998062"/>
            <a:ext cx="13995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VALENTINS </a:t>
            </a:r>
          </a:p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7206" y="7468728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har gavene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90419" y="9281290"/>
            <a:ext cx="8662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spc="600" dirty="0">
                <a:highlight>
                  <a:srgbClr val="DFCF9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Torsdag 14 februar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2DCA993-BE77-8243-AD92-6ADCE9EBE97C}"/>
              </a:ext>
            </a:extLst>
          </p:cNvPr>
          <p:cNvSpPr txBox="1"/>
          <p:nvPr/>
        </p:nvSpPr>
        <p:spPr>
          <a:xfrm>
            <a:off x="13330902" y="2906842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Husk</a:t>
            </a:r>
          </a:p>
        </p:txBody>
      </p:sp>
    </p:spTree>
    <p:extLst>
      <p:ext uri="{BB962C8B-B14F-4D97-AF65-F5344CB8AC3E}">
        <p14:creationId xmlns:p14="http://schemas.microsoft.com/office/powerpoint/2010/main" val="3993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&#10;&#10;&#10;&#10;Automatisk generert beskrivelse">
            <a:extLst>
              <a:ext uri="{FF2B5EF4-FFF2-40B4-BE49-F238E27FC236}">
                <a16:creationId xmlns:a16="http://schemas.microsoft.com/office/drawing/2014/main" id="{5FC422A9-E7EB-5642-8505-1A26B9BD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3647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947800">
            <a:off x="7728610" y="9081000"/>
            <a:ext cx="15739432" cy="230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399" dirty="0">
                <a:solidFill>
                  <a:srgbClr val="C0000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ALLE HJERTERS DAG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B4FE9B7-7B6B-5843-87E4-D38ED32DF4A9}"/>
              </a:ext>
            </a:extLst>
          </p:cNvPr>
          <p:cNvSpPr txBox="1"/>
          <p:nvPr/>
        </p:nvSpPr>
        <p:spPr>
          <a:xfrm rot="20947800">
            <a:off x="7288736" y="9424775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latin typeface="Impact" panose="020B0806030902050204" pitchFamily="34" charset="0"/>
                <a:cs typeface="Times New Roman" panose="02020603050405020304" pitchFamily="18" charset="0"/>
              </a:rPr>
              <a:t>Husk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5CD7DF6-AB95-E34D-AEF0-352987AED4F6}"/>
              </a:ext>
            </a:extLst>
          </p:cNvPr>
          <p:cNvSpPr txBox="1"/>
          <p:nvPr/>
        </p:nvSpPr>
        <p:spPr>
          <a:xfrm rot="20947800">
            <a:off x="16226601" y="10414679"/>
            <a:ext cx="821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latin typeface="Impact" panose="020B0806030902050204" pitchFamily="34" charset="0"/>
                <a:cs typeface="Times New Roman" panose="02020603050405020304" pitchFamily="18" charset="0"/>
              </a:rPr>
              <a:t>Vi har gavene!</a:t>
            </a:r>
          </a:p>
        </p:txBody>
      </p:sp>
    </p:spTree>
    <p:extLst>
      <p:ext uri="{BB962C8B-B14F-4D97-AF65-F5344CB8AC3E}">
        <p14:creationId xmlns:p14="http://schemas.microsoft.com/office/powerpoint/2010/main" val="17026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lær, innendørs, person, vegg&#10;&#10;&#10;&#10;Automatisk generert beskrivelse">
            <a:extLst>
              <a:ext uri="{FF2B5EF4-FFF2-40B4-BE49-F238E27FC236}">
                <a16:creationId xmlns:a16="http://schemas.microsoft.com/office/drawing/2014/main" id="{0D6F61DC-D44A-6D41-B55B-9518A6A6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FD1CF52-5A5F-F247-9171-16D1D0C6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3881">
            <a:off x="17776994" y="3475146"/>
            <a:ext cx="663792" cy="66379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C6FFF8D-0014-2F47-9F25-393C20E45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3692" y="2537769"/>
            <a:ext cx="8651075" cy="35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ld Confetti Transition 4K 6.mp4">
            <a:hlinkClick r:id="" action="ppaction://media"/>
            <a:extLst>
              <a:ext uri="{FF2B5EF4-FFF2-40B4-BE49-F238E27FC236}">
                <a16:creationId xmlns:a16="http://schemas.microsoft.com/office/drawing/2014/main" id="{9CDAF0C2-AF6D-0040-86AE-14DA25C4D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7"/>
            <a:ext cx="24382413" cy="1371441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5B6C2E21-17B6-C649-937E-FD113D054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28174">
            <a:off x="16538440" y="6166646"/>
            <a:ext cx="910828" cy="91082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18AD736-FFF1-1040-8884-BD252A645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255" y="5295900"/>
            <a:ext cx="13478140" cy="30734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D76DA48C-F5AD-9240-8FD9-7EEE3769C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93881">
            <a:off x="7956114" y="6201439"/>
            <a:ext cx="877935" cy="8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D2B452CB365049A1D1075FB48FD5DF" ma:contentTypeVersion="8" ma:contentTypeDescription="Opprett et nytt dokument." ma:contentTypeScope="" ma:versionID="27534cea7dfbcd3d5736bea1adf52ddd">
  <xsd:schema xmlns:xsd="http://www.w3.org/2001/XMLSchema" xmlns:xs="http://www.w3.org/2001/XMLSchema" xmlns:p="http://schemas.microsoft.com/office/2006/metadata/properties" xmlns:ns2="0b85a3eb-c435-4f42-b3c3-17884efef0eb" xmlns:ns3="fe72f129-59c4-42d9-8d51-c7d15b39dc8a" targetNamespace="http://schemas.microsoft.com/office/2006/metadata/properties" ma:root="true" ma:fieldsID="a067df5afbe68ae4a435e6803cf8405b" ns2:_="" ns3:_="">
    <xsd:import namespace="0b85a3eb-c435-4f42-b3c3-17884efef0eb"/>
    <xsd:import namespace="fe72f129-59c4-42d9-8d51-c7d15b39d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5a3eb-c435-4f42-b3c3-17884efef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f129-59c4-42d9-8d51-c7d15b39d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984078-D92F-4609-8832-B13B5D10ABA8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fe72f129-59c4-42d9-8d51-c7d15b39dc8a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b85a3eb-c435-4f42-b3c3-17884efef0e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AA7590-3879-409C-BE44-01ED810DA5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5a3eb-c435-4f42-b3c3-17884efef0eb"/>
    <ds:schemaRef ds:uri="fe72f129-59c4-42d9-8d51-c7d15b39d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650680-B1C8-474E-9DA7-6178C5F7D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7762</TotalTime>
  <Words>22</Words>
  <Application>Microsoft Macintosh PowerPoint</Application>
  <PresentationFormat>Egendefinert</PresentationFormat>
  <Paragraphs>13</Paragraphs>
  <Slides>5</Slides>
  <Notes>4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Impact</vt:lpstr>
      <vt:lpstr>Times New Roman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Fujitsu</dc:creator>
  <cp:lastModifiedBy>Cecilie Rubach</cp:lastModifiedBy>
  <cp:revision>751</cp:revision>
  <dcterms:created xsi:type="dcterms:W3CDTF">2015-09-25T06:14:41Z</dcterms:created>
  <dcterms:modified xsi:type="dcterms:W3CDTF">2019-02-08T14:24:36Z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1536">
    <vt:lpwstr>12</vt:lpwstr>
  </property>
  <property fmtid="{D5CDD505-2E9C-101B-9397-08002B2CF9AE}" pid="3" name="ContentTypeId">
    <vt:lpwstr>0x010100D8D2B452CB365049A1D1075FB48FD5DF</vt:lpwstr>
  </property>
</Properties>
</file>