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7"/>
  </p:notesMasterIdLst>
  <p:handoutMasterIdLst>
    <p:handoutMasterId r:id="rId8"/>
  </p:handoutMasterIdLst>
  <p:sldIdLst>
    <p:sldId id="263" r:id="rId2"/>
    <p:sldId id="260" r:id="rId3"/>
    <p:sldId id="265" r:id="rId4"/>
    <p:sldId id="266" r:id="rId5"/>
    <p:sldId id="264" r:id="rId6"/>
  </p:sldIdLst>
  <p:sldSz cx="13716000" cy="24382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EF"/>
    <a:srgbClr val="FFE3EF"/>
    <a:srgbClr val="FFB9FF"/>
    <a:srgbClr val="DFCF9B"/>
    <a:srgbClr val="3C4A5F"/>
    <a:srgbClr val="0A0404"/>
    <a:srgbClr val="F500ED"/>
    <a:srgbClr val="2E75B6"/>
    <a:srgbClr val="000E0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6A1B5-3E5E-EA4D-B38F-F3B0B3464B63}" v="67" dt="2019-02-08T14:31:11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0" autoAdjust="0"/>
    <p:restoredTop sz="90820" autoAdjust="0"/>
  </p:normalViewPr>
  <p:slideViewPr>
    <p:cSldViewPr snapToGrid="0">
      <p:cViewPr>
        <p:scale>
          <a:sx n="39" d="100"/>
          <a:sy n="39" d="100"/>
        </p:scale>
        <p:origin x="3280" y="320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CF37-4A14-4D74-BEF1-B6ADD37FF2EF}" type="datetimeFigureOut">
              <a:rPr lang="id-ID" smtClean="0"/>
              <a:t>08/02/19</a:t>
            </a:fld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2387B-D71A-4569-AC77-4693D1D797FC}" type="slidenum">
              <a:rPr lang="id-ID" smtClean="0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7053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CBEA1-1B5F-4120-A7AB-1F49CA60ABF2}" type="datetimeFigureOut">
              <a:rPr lang="id-ID" smtClean="0"/>
              <a:t>08/02/19</a:t>
            </a:fld>
            <a:endParaRPr lang="id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6398A-6359-4BA4-B430-F6D3BD927B34}" type="slidenum">
              <a:rPr lang="id-ID" smtClean="0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1967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6398A-6359-4BA4-B430-F6D3BD927B34}" type="slidenum">
              <a:rPr lang="id-ID" smtClean="0"/>
              <a:t>1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346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4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6398A-6359-4BA4-B430-F6D3BD927B34}" type="slidenum">
              <a:rPr lang="id-ID" smtClean="0"/>
              <a:t>2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8685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6398A-6359-4BA4-B430-F6D3BD927B34}" type="slidenum">
              <a:rPr lang="id-ID" smtClean="0"/>
              <a:t>3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985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6398A-6359-4BA4-B430-F6D3BD927B34}" type="slidenum">
              <a:rPr lang="id-ID" smtClean="0"/>
              <a:t>5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544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5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11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10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7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CFBCACF-F5A5-EF49-9B3F-A4FFF59DF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6639" y="3380674"/>
            <a:ext cx="1775289" cy="1775289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54F2A8CE-2589-F149-A575-3B4909D6A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9530" y="2030628"/>
            <a:ext cx="1220940" cy="1220940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ED5A61D9-93AB-2F41-8CFC-9430F2575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6639" y="10664068"/>
            <a:ext cx="1560672" cy="1560672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30B888EB-1EB8-0E4A-9FAA-0554B8B8B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7155" y="4030689"/>
            <a:ext cx="1686183" cy="1686183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2C214C48-82A2-0545-9322-BCDD893BE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3420" y="10697653"/>
            <a:ext cx="1462131" cy="1462131"/>
          </a:xfrm>
          <a:prstGeom prst="rect">
            <a:avLst/>
          </a:prstGeom>
        </p:spPr>
      </p:pic>
      <p:pic>
        <p:nvPicPr>
          <p:cNvPr id="22" name="Grafikk 21">
            <a:extLst>
              <a:ext uri="{FF2B5EF4-FFF2-40B4-BE49-F238E27FC236}">
                <a16:creationId xmlns:a16="http://schemas.microsoft.com/office/drawing/2014/main" id="{49F4EB06-B1C8-0E4D-9190-506B68A3D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3647" y="1107610"/>
            <a:ext cx="902169" cy="902169"/>
          </a:xfrm>
          <a:prstGeom prst="rect">
            <a:avLst/>
          </a:prstGeom>
        </p:spPr>
      </p:pic>
      <p:pic>
        <p:nvPicPr>
          <p:cNvPr id="25" name="Grafikk 24">
            <a:extLst>
              <a:ext uri="{FF2B5EF4-FFF2-40B4-BE49-F238E27FC236}">
                <a16:creationId xmlns:a16="http://schemas.microsoft.com/office/drawing/2014/main" id="{723ED163-6196-A944-9573-6DB63973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87854" y="9952905"/>
            <a:ext cx="902169" cy="902169"/>
          </a:xfrm>
          <a:prstGeom prst="rect">
            <a:avLst/>
          </a:prstGeom>
        </p:spPr>
      </p:pic>
      <p:pic>
        <p:nvPicPr>
          <p:cNvPr id="26" name="Grafikk 25">
            <a:extLst>
              <a:ext uri="{FF2B5EF4-FFF2-40B4-BE49-F238E27FC236}">
                <a16:creationId xmlns:a16="http://schemas.microsoft.com/office/drawing/2014/main" id="{0E3441E7-0D30-3B49-97C3-4D1260575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5259" y="13657524"/>
            <a:ext cx="902169" cy="902169"/>
          </a:xfrm>
          <a:prstGeom prst="rect">
            <a:avLst/>
          </a:prstGeom>
        </p:spPr>
      </p:pic>
      <p:pic>
        <p:nvPicPr>
          <p:cNvPr id="27" name="Grafikk 26">
            <a:extLst>
              <a:ext uri="{FF2B5EF4-FFF2-40B4-BE49-F238E27FC236}">
                <a16:creationId xmlns:a16="http://schemas.microsoft.com/office/drawing/2014/main" id="{FD00FF7A-6816-784A-A2A5-FF0679C9C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6957" y="13792092"/>
            <a:ext cx="902169" cy="902169"/>
          </a:xfrm>
          <a:prstGeom prst="rect">
            <a:avLst/>
          </a:prstGeom>
        </p:spPr>
      </p:pic>
      <p:pic>
        <p:nvPicPr>
          <p:cNvPr id="28" name="Grafikk 27">
            <a:extLst>
              <a:ext uri="{FF2B5EF4-FFF2-40B4-BE49-F238E27FC236}">
                <a16:creationId xmlns:a16="http://schemas.microsoft.com/office/drawing/2014/main" id="{7E8DDC24-D937-2248-8E03-BE8E01224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061" y="9501821"/>
            <a:ext cx="902169" cy="902169"/>
          </a:xfrm>
          <a:prstGeom prst="rect">
            <a:avLst/>
          </a:prstGeom>
        </p:spPr>
      </p:pic>
      <p:pic>
        <p:nvPicPr>
          <p:cNvPr id="31" name="Grafikk 30">
            <a:extLst>
              <a:ext uri="{FF2B5EF4-FFF2-40B4-BE49-F238E27FC236}">
                <a16:creationId xmlns:a16="http://schemas.microsoft.com/office/drawing/2014/main" id="{E3EB83C1-1AD8-EB43-8F1D-6C61E5AC5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6915" y="12343757"/>
            <a:ext cx="902169" cy="902169"/>
          </a:xfrm>
          <a:prstGeom prst="rect">
            <a:avLst/>
          </a:prstGeom>
        </p:spPr>
      </p:pic>
      <p:pic>
        <p:nvPicPr>
          <p:cNvPr id="32" name="Grafikk 31">
            <a:extLst>
              <a:ext uri="{FF2B5EF4-FFF2-40B4-BE49-F238E27FC236}">
                <a16:creationId xmlns:a16="http://schemas.microsoft.com/office/drawing/2014/main" id="{6BF56F31-9D2E-7848-942B-A310B947F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9230" y="1285022"/>
            <a:ext cx="902169" cy="902169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1CC3276-CD36-824B-A235-97B8FAFF9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54" y="5757266"/>
            <a:ext cx="8090777" cy="352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blomst, plante, vase, bukett&#10;&#10;&#10;&#10;Automatisk generert beskrivelse">
            <a:extLst>
              <a:ext uri="{FF2B5EF4-FFF2-40B4-BE49-F238E27FC236}">
                <a16:creationId xmlns:a16="http://schemas.microsoft.com/office/drawing/2014/main" id="{29CCE359-41D3-104E-B964-0ED148455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" y="0"/>
            <a:ext cx="13715107" cy="24382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0584" y="6021535"/>
            <a:ext cx="103549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000" dirty="0">
                <a:solidFill>
                  <a:srgbClr val="DFC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VALENTINS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3268" y="7952102"/>
            <a:ext cx="85864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000" dirty="0">
                <a:solidFill>
                  <a:srgbClr val="DFC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har gavene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560" y="9720819"/>
            <a:ext cx="153990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000" spc="1067" dirty="0">
                <a:highlight>
                  <a:srgbClr val="DFCF9B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Torsdag 14 februar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A2DCA993-BE77-8243-AD92-6ADCE9EBE97C}"/>
              </a:ext>
            </a:extLst>
          </p:cNvPr>
          <p:cNvSpPr txBox="1"/>
          <p:nvPr/>
        </p:nvSpPr>
        <p:spPr>
          <a:xfrm>
            <a:off x="4443268" y="4706521"/>
            <a:ext cx="818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000" dirty="0">
                <a:solidFill>
                  <a:srgbClr val="DFCF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Husk</a:t>
            </a:r>
          </a:p>
        </p:txBody>
      </p:sp>
    </p:spTree>
    <p:extLst>
      <p:ext uri="{BB962C8B-B14F-4D97-AF65-F5344CB8AC3E}">
        <p14:creationId xmlns:p14="http://schemas.microsoft.com/office/powerpoint/2010/main" val="399325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gulv, rød, vegg&#10;&#10;&#10;&#10;Automatisk generert beskrivelse">
            <a:extLst>
              <a:ext uri="{FF2B5EF4-FFF2-40B4-BE49-F238E27FC236}">
                <a16:creationId xmlns:a16="http://schemas.microsoft.com/office/drawing/2014/main" id="{22F0287F-4897-044D-AA5C-606F35289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" y="21299"/>
            <a:ext cx="13715107" cy="24382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47800">
            <a:off x="9070" y="10593387"/>
            <a:ext cx="13636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0" dirty="0">
                <a:latin typeface="Impact" panose="020B0806030902050204" pitchFamily="34" charset="0"/>
                <a:cs typeface="Times New Roman" panose="02020603050405020304" pitchFamily="18" charset="0"/>
              </a:rPr>
              <a:t>ALLE HJERTERS DAG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B4FE9B7-7B6B-5843-87E4-D38ED32DF4A9}"/>
              </a:ext>
            </a:extLst>
          </p:cNvPr>
          <p:cNvSpPr txBox="1"/>
          <p:nvPr/>
        </p:nvSpPr>
        <p:spPr>
          <a:xfrm rot="20947800">
            <a:off x="2461629" y="9300356"/>
            <a:ext cx="818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0" dirty="0">
                <a:latin typeface="Times" pitchFamily="2" charset="0"/>
                <a:cs typeface="Times New Roman" panose="02020603050405020304" pitchFamily="18" charset="0"/>
              </a:rPr>
              <a:t>Husk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5CD7DF6-AB95-E34D-AEF0-352987AED4F6}"/>
              </a:ext>
            </a:extLst>
          </p:cNvPr>
          <p:cNvSpPr txBox="1"/>
          <p:nvPr/>
        </p:nvSpPr>
        <p:spPr>
          <a:xfrm rot="20947800">
            <a:off x="2473084" y="12144283"/>
            <a:ext cx="9410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0" dirty="0">
                <a:latin typeface="Times" pitchFamily="2" charset="0"/>
                <a:cs typeface="Times New Roman" panose="02020603050405020304" pitchFamily="18" charset="0"/>
              </a:rPr>
              <a:t>Vi har gavene!</a:t>
            </a:r>
          </a:p>
        </p:txBody>
      </p:sp>
    </p:spTree>
    <p:extLst>
      <p:ext uri="{BB962C8B-B14F-4D97-AF65-F5344CB8AC3E}">
        <p14:creationId xmlns:p14="http://schemas.microsoft.com/office/powerpoint/2010/main" val="170268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5FD1CF52-5A5F-F247-9171-16D1D0C61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93881">
            <a:off x="6704404" y="13433876"/>
            <a:ext cx="615817" cy="615817"/>
          </a:xfrm>
          <a:prstGeom prst="rect">
            <a:avLst/>
          </a:prstGeom>
        </p:spPr>
      </p:pic>
      <p:pic>
        <p:nvPicPr>
          <p:cNvPr id="12" name="Bilde 11" descr="Et bilde som inneholder klær&#10;&#10;&#10;&#10;Automatisk generert beskrivelse">
            <a:extLst>
              <a:ext uri="{FF2B5EF4-FFF2-40B4-BE49-F238E27FC236}">
                <a16:creationId xmlns:a16="http://schemas.microsoft.com/office/drawing/2014/main" id="{84C505D6-4652-664C-AC07-5E1A774D6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09"/>
          <a:stretch/>
        </p:blipFill>
        <p:spPr>
          <a:xfrm>
            <a:off x="893" y="1"/>
            <a:ext cx="13715107" cy="1138428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60A7C7F5-C5C3-E24E-BBE1-DE8BB0F68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227" y="12191206"/>
            <a:ext cx="10269545" cy="44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3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5B6C2E21-17B6-C649-937E-FD113D054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28174" flipH="1">
            <a:off x="9861638" y="2943584"/>
            <a:ext cx="766038" cy="76603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18AD736-FFF1-1040-8884-BD252A645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938" y="2351064"/>
            <a:ext cx="10624123" cy="2422603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D76DA48C-F5AD-9240-8FD9-7EEE3769C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93881">
            <a:off x="3114880" y="2999823"/>
            <a:ext cx="785396" cy="7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D2B452CB365049A1D1075FB48FD5DF" ma:contentTypeVersion="8" ma:contentTypeDescription="Opprett et nytt dokument." ma:contentTypeScope="" ma:versionID="27534cea7dfbcd3d5736bea1adf52ddd">
  <xsd:schema xmlns:xsd="http://www.w3.org/2001/XMLSchema" xmlns:xs="http://www.w3.org/2001/XMLSchema" xmlns:p="http://schemas.microsoft.com/office/2006/metadata/properties" xmlns:ns2="0b85a3eb-c435-4f42-b3c3-17884efef0eb" xmlns:ns3="fe72f129-59c4-42d9-8d51-c7d15b39dc8a" targetNamespace="http://schemas.microsoft.com/office/2006/metadata/properties" ma:root="true" ma:fieldsID="a067df5afbe68ae4a435e6803cf8405b" ns2:_="" ns3:_="">
    <xsd:import namespace="0b85a3eb-c435-4f42-b3c3-17884efef0eb"/>
    <xsd:import namespace="fe72f129-59c4-42d9-8d51-c7d15b39d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5a3eb-c435-4f42-b3c3-17884efef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2f129-59c4-42d9-8d51-c7d15b39d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B8AC5E-5A1C-4793-9CF2-8E8B37D349BB}"/>
</file>

<file path=customXml/itemProps2.xml><?xml version="1.0" encoding="utf-8"?>
<ds:datastoreItem xmlns:ds="http://schemas.openxmlformats.org/officeDocument/2006/customXml" ds:itemID="{5AE9DCB9-8966-4289-9965-7E970C4F89EC}"/>
</file>

<file path=customXml/itemProps3.xml><?xml version="1.0" encoding="utf-8"?>
<ds:datastoreItem xmlns:ds="http://schemas.openxmlformats.org/officeDocument/2006/customXml" ds:itemID="{32C027E8-BDFC-45C5-A37F-37BE4AAF738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7799</TotalTime>
  <Words>21</Words>
  <Application>Microsoft Macintosh PowerPoint</Application>
  <PresentationFormat>Egendefinert</PresentationFormat>
  <Paragraphs>12</Paragraphs>
  <Slides>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Times</vt:lpstr>
      <vt:lpstr>Times New Roman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Cecilie Rubach</cp:lastModifiedBy>
  <cp:revision>751</cp:revision>
  <dcterms:created xsi:type="dcterms:W3CDTF">2015-09-25T06:14:41Z</dcterms:created>
  <dcterms:modified xsi:type="dcterms:W3CDTF">2019-02-08T14:31:19Z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2560">
    <vt:lpwstr>12</vt:lpwstr>
  </property>
  <property fmtid="{D5CDD505-2E9C-101B-9397-08002B2CF9AE}" pid="4" name="ContentTypeId">
    <vt:lpwstr>0x010100D8D2B452CB365049A1D1075FB48FD5DF</vt:lpwstr>
  </property>
</Properties>
</file>