
<file path=[Content_Types].xml><?xml version="1.0" encoding="utf-8"?>
<Types xmlns="http://schemas.openxmlformats.org/package/2006/content-types">
  <Default Extension="ai" ContentType="image/png"/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88" r:id="rId5"/>
    <p:sldId id="284" r:id="rId6"/>
    <p:sldId id="282" r:id="rId7"/>
    <p:sldId id="283" r:id="rId8"/>
    <p:sldId id="277" r:id="rId9"/>
    <p:sldId id="281" r:id="rId10"/>
    <p:sldId id="278" r:id="rId11"/>
    <p:sldId id="290" r:id="rId12"/>
    <p:sldId id="279" r:id="rId13"/>
    <p:sldId id="285" r:id="rId14"/>
    <p:sldId id="286" r:id="rId15"/>
    <p:sldId id="287" r:id="rId16"/>
    <p:sldId id="280" r:id="rId17"/>
    <p:sldId id="289" r:id="rId18"/>
  </p:sldIdLst>
  <p:sldSz cx="13716000" cy="2438241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2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r Villa" initials="I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428"/>
    <a:srgbClr val="008450"/>
    <a:srgbClr val="6CD056"/>
    <a:srgbClr val="500403"/>
    <a:srgbClr val="009047"/>
    <a:srgbClr val="B74C00"/>
    <a:srgbClr val="FF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5803C2-D47C-B246-88FD-18042A54B746}" v="161" dt="2018-11-20T09:27:29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13"/>
    <p:restoredTop sz="91507"/>
  </p:normalViewPr>
  <p:slideViewPr>
    <p:cSldViewPr showGuides="1">
      <p:cViewPr>
        <p:scale>
          <a:sx n="28" d="100"/>
          <a:sy n="28" d="100"/>
        </p:scale>
        <p:origin x="2088" y="280"/>
      </p:cViewPr>
      <p:guideLst>
        <p:guide orient="horz" pos="6712"/>
        <p:guide pos="43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928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726CD-1E4B-447A-9E44-0894C5939F8B}" type="datetimeFigureOut">
              <a:rPr lang="nb-NO" smtClean="0"/>
              <a:t>19.11.2018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463800" y="685800"/>
            <a:ext cx="1930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0A777-6995-428B-A366-617210CC7787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380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587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60137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3965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88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453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8592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7311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367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5445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367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48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31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463800" y="685800"/>
            <a:ext cx="19304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70715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70A777-6995-428B-A366-617210CC7787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738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66320"/>
      </p:ext>
    </p:extLst>
  </p:cSld>
  <p:clrMapOvr>
    <a:masterClrMapping/>
  </p:clrMapOvr>
  <p:transition spd="slow" advTm="10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79675"/>
      </p:ext>
    </p:extLst>
  </p:cSld>
  <p:clrMapOvr>
    <a:masterClrMapping/>
  </p:clrMapOvr>
  <p:transition spd="slow" advTm="10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973856"/>
      </p:ext>
    </p:extLst>
  </p:cSld>
  <p:clrMapOvr>
    <a:masterClrMapping/>
  </p:clrMapOvr>
  <p:transition spd="slow" advTm="10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5D7420A-4AA5-F74F-B5E0-EBC1708F4C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690" t="1378" r="17990" b="322"/>
          <a:stretch/>
        </p:blipFill>
        <p:spPr>
          <a:xfrm rot="16200000">
            <a:off x="-5381564" y="5381566"/>
            <a:ext cx="24668913" cy="139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6829"/>
      </p:ext>
    </p:extLst>
  </p:cSld>
  <p:clrMapOvr>
    <a:masterClrMapping/>
  </p:clrMapOvr>
  <p:transition spd="slow" advTm="10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13F6CBB-DBDF-BE4C-9F3B-825C814DAD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5309387" y="5248253"/>
            <a:ext cx="24443547" cy="1382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41882"/>
      </p:ext>
    </p:extLst>
  </p:cSld>
  <p:clrMapOvr>
    <a:masterClrMapping/>
  </p:clrMapOvr>
  <p:transition spd="slow" advTm="10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bg>
      <p:bgPr>
        <a:gradFill>
          <a:gsLst>
            <a:gs pos="0">
              <a:schemeClr val="tx1">
                <a:lumMod val="85000"/>
              </a:schemeClr>
            </a:gs>
            <a:gs pos="76000">
              <a:schemeClr val="tx1"/>
            </a:gs>
            <a:gs pos="21000">
              <a:schemeClr val="tx1"/>
            </a:gs>
            <a:gs pos="98000">
              <a:schemeClr val="tx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774206"/>
      </p:ext>
    </p:extLst>
  </p:cSld>
  <p:clrMapOvr>
    <a:masterClrMapping/>
  </p:clrMapOvr>
  <p:transition spd="slow" advTm="10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12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10000">
    <p:wipe dir="r"/>
  </p:transition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75" kern="1200">
          <a:solidFill>
            <a:schemeClr val="bg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–"/>
        <a:defRPr sz="1125" kern="1200">
          <a:solidFill>
            <a:schemeClr val="bg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»"/>
        <a:defRPr sz="1125" kern="1200">
          <a:solidFill>
            <a:schemeClr val="bg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43.emf"/><Relationship Id="rId18" Type="http://schemas.openxmlformats.org/officeDocument/2006/relationships/image" Target="../media/image22.emf"/><Relationship Id="rId26" Type="http://schemas.openxmlformats.org/officeDocument/2006/relationships/image" Target="../media/image51.emf"/><Relationship Id="rId3" Type="http://schemas.openxmlformats.org/officeDocument/2006/relationships/image" Target="../media/image39.emf"/><Relationship Id="rId21" Type="http://schemas.openxmlformats.org/officeDocument/2006/relationships/image" Target="../media/image46.emf"/><Relationship Id="rId7" Type="http://schemas.openxmlformats.org/officeDocument/2006/relationships/image" Target="../media/image41.emf"/><Relationship Id="rId12" Type="http://schemas.openxmlformats.org/officeDocument/2006/relationships/image" Target="../media/image42.emf"/><Relationship Id="rId17" Type="http://schemas.openxmlformats.org/officeDocument/2006/relationships/image" Target="../media/image27.emf"/><Relationship Id="rId25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emf"/><Relationship Id="rId20" Type="http://schemas.openxmlformats.org/officeDocument/2006/relationships/image" Target="../media/image4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11" Type="http://schemas.openxmlformats.org/officeDocument/2006/relationships/image" Target="../media/image30.emf"/><Relationship Id="rId24" Type="http://schemas.openxmlformats.org/officeDocument/2006/relationships/image" Target="../media/image49.emf"/><Relationship Id="rId5" Type="http://schemas.openxmlformats.org/officeDocument/2006/relationships/image" Target="../media/image40.emf"/><Relationship Id="rId15" Type="http://schemas.openxmlformats.org/officeDocument/2006/relationships/image" Target="../media/image44.emf"/><Relationship Id="rId23" Type="http://schemas.openxmlformats.org/officeDocument/2006/relationships/image" Target="../media/image48.emf"/><Relationship Id="rId28" Type="http://schemas.openxmlformats.org/officeDocument/2006/relationships/image" Target="../media/image3.png"/><Relationship Id="rId10" Type="http://schemas.openxmlformats.org/officeDocument/2006/relationships/image" Target="../media/image29.emf"/><Relationship Id="rId19" Type="http://schemas.openxmlformats.org/officeDocument/2006/relationships/image" Target="../media/image10.emf"/><Relationship Id="rId4" Type="http://schemas.openxmlformats.org/officeDocument/2006/relationships/image" Target="../media/image33.emf"/><Relationship Id="rId9" Type="http://schemas.openxmlformats.org/officeDocument/2006/relationships/image" Target="../media/image32.emf"/><Relationship Id="rId14" Type="http://schemas.openxmlformats.org/officeDocument/2006/relationships/image" Target="../media/image34.emf"/><Relationship Id="rId22" Type="http://schemas.openxmlformats.org/officeDocument/2006/relationships/image" Target="../media/image47.emf"/><Relationship Id="rId27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6.emf"/><Relationship Id="rId12" Type="http://schemas.openxmlformats.org/officeDocument/2006/relationships/image" Target="../media/image58.ai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11" Type="http://schemas.openxmlformats.org/officeDocument/2006/relationships/image" Target="../media/image57.ai"/><Relationship Id="rId5" Type="http://schemas.openxmlformats.org/officeDocument/2006/relationships/image" Target="../media/image54.emf"/><Relationship Id="rId15" Type="http://schemas.openxmlformats.org/officeDocument/2006/relationships/image" Target="../media/image21.emf"/><Relationship Id="rId10" Type="http://schemas.openxmlformats.org/officeDocument/2006/relationships/image" Target="../media/image56.ai"/><Relationship Id="rId4" Type="http://schemas.microsoft.com/office/2007/relationships/hdphoto" Target="../media/hdphoto1.wdp"/><Relationship Id="rId9" Type="http://schemas.openxmlformats.org/officeDocument/2006/relationships/image" Target="../media/image7.emf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9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48855C3-98A1-8945-899F-78F41DD0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90" t="1378" r="17990" b="322"/>
          <a:stretch/>
        </p:blipFill>
        <p:spPr>
          <a:xfrm>
            <a:off x="0" y="0"/>
            <a:ext cx="13821777" cy="2468948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A82C71B-4695-634A-8665-9DCE2E517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t="50986" r="33895" b="14499"/>
          <a:stretch/>
        </p:blipFill>
        <p:spPr>
          <a:xfrm>
            <a:off x="1761684" y="11637244"/>
            <a:ext cx="10463289" cy="514441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342DA9D-A158-354A-9C8E-796EEB6B64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56" b="50000"/>
          <a:stretch/>
        </p:blipFill>
        <p:spPr>
          <a:xfrm>
            <a:off x="-126776" y="68828"/>
            <a:ext cx="4068414" cy="1127985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CB6C070-8C79-9242-A2EB-1862C3B71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380" y="18849450"/>
            <a:ext cx="6509239" cy="47054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47B9C3A-E7AF-7649-9F9A-48C33A431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357" y="17573152"/>
            <a:ext cx="1837941" cy="61264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5DDD357-5B61-E040-A0B3-B6BC9A49E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22573" b="53218"/>
          <a:stretch/>
        </p:blipFill>
        <p:spPr>
          <a:xfrm>
            <a:off x="-126776" y="-653527"/>
            <a:ext cx="12271305" cy="473931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51F2930-E144-DF4D-9C30-AC11B14EC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76712" b="50000"/>
          <a:stretch/>
        </p:blipFill>
        <p:spPr>
          <a:xfrm>
            <a:off x="2821446" y="-7882"/>
            <a:ext cx="6156722" cy="1251495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3AFAABC-A29B-A440-8BA6-5B26ABD4FA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65231" b="50000"/>
          <a:stretch/>
        </p:blipFill>
        <p:spPr>
          <a:xfrm>
            <a:off x="7650088" y="-7882"/>
            <a:ext cx="5393875" cy="1127985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3DF85D13-B714-D24F-AF8A-8E9EE45F23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" r="76961" b="53218"/>
          <a:stretch/>
        </p:blipFill>
        <p:spPr>
          <a:xfrm>
            <a:off x="11400526" y="-653527"/>
            <a:ext cx="2476019" cy="47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13014"/>
      </p:ext>
    </p:extLst>
  </p:cSld>
  <p:clrMapOvr>
    <a:masterClrMapping/>
  </p:clrMapOvr>
  <p:transition spd="slow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48855C3-98A1-8945-899F-78F41DD01D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0" t="1378" r="17990" b="322"/>
          <a:stretch/>
        </p:blipFill>
        <p:spPr>
          <a:xfrm>
            <a:off x="-188930" y="0"/>
            <a:ext cx="13905784" cy="2438241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E987BC7-C6F9-6346-8950-4C57F75BA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6771">
            <a:off x="1946046" y="8779855"/>
            <a:ext cx="9823906" cy="5672959"/>
          </a:xfrm>
          <a:prstGeom prst="rect">
            <a:avLst/>
          </a:prstGeom>
          <a:effectLst>
            <a:outerShdw blurRad="152400" dist="88900" dir="3540000" sx="103000" sy="103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4F42D8E-6631-BB47-8692-206528604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r="30231" b="78330"/>
          <a:stretch/>
        </p:blipFill>
        <p:spPr>
          <a:xfrm flipV="1">
            <a:off x="-198784" y="20040077"/>
            <a:ext cx="13905784" cy="4392489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3AAE23C-43FE-DB40-95D6-FBEBB0BDAB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1" r="29840" b="78330"/>
          <a:stretch/>
        </p:blipFill>
        <p:spPr>
          <a:xfrm rot="10800000" flipV="1">
            <a:off x="-188930" y="-50153"/>
            <a:ext cx="13895930" cy="468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3712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6A67177-0A2F-6549-BD7B-957C9239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3"/>
            <a:ext cx="13716000" cy="2451590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AD82530-9703-2D4E-B5C7-4C0CDB01F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46771">
            <a:off x="1714896" y="8514482"/>
            <a:ext cx="10182316" cy="5879929"/>
          </a:xfrm>
          <a:prstGeom prst="rect">
            <a:avLst/>
          </a:prstGeom>
          <a:effectLst>
            <a:outerShdw blurRad="152400" dist="88900" dir="3540000" sx="103000" sy="103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1EF1793-D52A-1E4F-9B3A-630D01D61D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r="30231" b="78330"/>
          <a:stretch/>
        </p:blipFill>
        <p:spPr>
          <a:xfrm flipV="1">
            <a:off x="-24016" y="20328109"/>
            <a:ext cx="13905784" cy="432048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2FE9343A-769C-6240-A7BB-8898D13FF3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1" r="29840" b="78330"/>
          <a:stretch/>
        </p:blipFill>
        <p:spPr>
          <a:xfrm rot="10800000" flipV="1">
            <a:off x="-24016" y="0"/>
            <a:ext cx="1374001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39259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>
                <a:lumMod val="65000"/>
                <a:lumOff val="3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, vegg, sitter&#10;&#10;&#10;&#10;Automatisk generert beskrivelse">
            <a:extLst>
              <a:ext uri="{FF2B5EF4-FFF2-40B4-BE49-F238E27FC236}">
                <a16:creationId xmlns:a16="http://schemas.microsoft.com/office/drawing/2014/main" id="{879F2BAB-B790-7443-BA7E-3943BBA8E9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5145" y="5352949"/>
            <a:ext cx="24406289" cy="13716000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9F92ABE0-D667-CC48-9B8E-53AE28C39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t="50986" r="33895" b="14499"/>
          <a:stretch/>
        </p:blipFill>
        <p:spPr>
          <a:xfrm>
            <a:off x="2576145" y="8085015"/>
            <a:ext cx="9377063" cy="4610359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C8964FD6-01FF-6E49-9D77-606BB1CC8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9768" y="14098587"/>
            <a:ext cx="5392904" cy="389849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74506D55-4965-1D4B-A7A2-C87905673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5454" y="13147469"/>
            <a:ext cx="1458443" cy="486147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C032903-6B64-F440-82DB-36F6A7D46F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r="30231" b="78330"/>
          <a:stretch/>
        </p:blipFill>
        <p:spPr>
          <a:xfrm flipV="1">
            <a:off x="-24016" y="20328109"/>
            <a:ext cx="13905784" cy="432048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10542B1-CBA8-DC49-ACB7-1B61170C30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1" r="29840" b="78330"/>
          <a:stretch/>
        </p:blipFill>
        <p:spPr>
          <a:xfrm rot="10800000" flipV="1">
            <a:off x="-24016" y="0"/>
            <a:ext cx="1374001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89099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77608EF8-8092-4545-850D-CA01E2027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2" y="8050151"/>
            <a:ext cx="890431" cy="108096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60C4C90-7C3A-A843-A3AF-11B040A3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2" t="8718" r="10093" b="76117"/>
          <a:stretch/>
        </p:blipFill>
        <p:spPr>
          <a:xfrm>
            <a:off x="2092482" y="4376448"/>
            <a:ext cx="4374196" cy="121348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99DE11A7-60C9-FA45-A5F3-A0C6159358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2" t="8718" r="10093" b="76117"/>
          <a:stretch/>
        </p:blipFill>
        <p:spPr>
          <a:xfrm flipH="1">
            <a:off x="7244825" y="4413661"/>
            <a:ext cx="3602814" cy="99949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5444D78-BFF5-5248-A55D-AA1D5862F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87569">
            <a:off x="6187591" y="4557477"/>
            <a:ext cx="995511" cy="1039269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A1AEB213-4492-CF40-987B-F1E3FF66BD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41793" y="11069700"/>
            <a:ext cx="136514" cy="115376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12340D8F-DA07-CB48-A7AF-5E857136C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579499" y="11446685"/>
            <a:ext cx="298808" cy="298808"/>
          </a:xfrm>
          <a:prstGeom prst="rect">
            <a:avLst/>
          </a:prstGeom>
        </p:spPr>
      </p:pic>
      <p:pic>
        <p:nvPicPr>
          <p:cNvPr id="31" name="Bilde 30">
            <a:extLst>
              <a:ext uri="{FF2B5EF4-FFF2-40B4-BE49-F238E27FC236}">
                <a16:creationId xmlns:a16="http://schemas.microsoft.com/office/drawing/2014/main" id="{255E80ED-D81C-7C4E-BD13-DA1A0C54A1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550"/>
          <a:stretch/>
        </p:blipFill>
        <p:spPr>
          <a:xfrm>
            <a:off x="9186437" y="7403706"/>
            <a:ext cx="1128466" cy="2853209"/>
          </a:xfrm>
          <a:prstGeom prst="rect">
            <a:avLst/>
          </a:prstGeom>
        </p:spPr>
      </p:pic>
      <p:pic>
        <p:nvPicPr>
          <p:cNvPr id="32" name="Bilde 31">
            <a:extLst>
              <a:ext uri="{FF2B5EF4-FFF2-40B4-BE49-F238E27FC236}">
                <a16:creationId xmlns:a16="http://schemas.microsoft.com/office/drawing/2014/main" id="{9626A607-6BA3-1040-8B03-5BE9A0995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2592" y="10027036"/>
            <a:ext cx="1638933" cy="1963391"/>
          </a:xfrm>
          <a:prstGeom prst="rect">
            <a:avLst/>
          </a:prstGeom>
        </p:spPr>
      </p:pic>
      <p:pic>
        <p:nvPicPr>
          <p:cNvPr id="33" name="Bilde 32">
            <a:extLst>
              <a:ext uri="{FF2B5EF4-FFF2-40B4-BE49-F238E27FC236}">
                <a16:creationId xmlns:a16="http://schemas.microsoft.com/office/drawing/2014/main" id="{5C6A02AB-DDBE-4C41-847D-75AE36C79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2616" y="8130062"/>
            <a:ext cx="538331" cy="1896974"/>
          </a:xfrm>
          <a:prstGeom prst="rect">
            <a:avLst/>
          </a:prstGeom>
        </p:spPr>
      </p:pic>
      <p:pic>
        <p:nvPicPr>
          <p:cNvPr id="34" name="Bilde 33">
            <a:extLst>
              <a:ext uri="{FF2B5EF4-FFF2-40B4-BE49-F238E27FC236}">
                <a16:creationId xmlns:a16="http://schemas.microsoft.com/office/drawing/2014/main" id="{A8B6DA56-650D-964F-B1E8-E61C34ADE6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49131" y="10502878"/>
            <a:ext cx="1243268" cy="1801271"/>
          </a:xfrm>
          <a:prstGeom prst="rect">
            <a:avLst/>
          </a:prstGeom>
        </p:spPr>
      </p:pic>
      <p:pic>
        <p:nvPicPr>
          <p:cNvPr id="35" name="Bilde 34">
            <a:extLst>
              <a:ext uri="{FF2B5EF4-FFF2-40B4-BE49-F238E27FC236}">
                <a16:creationId xmlns:a16="http://schemas.microsoft.com/office/drawing/2014/main" id="{8A36D906-0F6D-2D4B-BD09-CD2A12DFE1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3581" y="9528550"/>
            <a:ext cx="1168540" cy="1123306"/>
          </a:xfrm>
          <a:prstGeom prst="rect">
            <a:avLst/>
          </a:prstGeom>
        </p:spPr>
      </p:pic>
      <p:pic>
        <p:nvPicPr>
          <p:cNvPr id="36" name="Bilde 35">
            <a:extLst>
              <a:ext uri="{FF2B5EF4-FFF2-40B4-BE49-F238E27FC236}">
                <a16:creationId xmlns:a16="http://schemas.microsoft.com/office/drawing/2014/main" id="{51A55FED-4D6E-464B-9696-D593DC32A2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66818" y="7219410"/>
            <a:ext cx="688691" cy="2291222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4CC6202C-428D-454E-8E7E-2DCE118999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335378" y="11108209"/>
            <a:ext cx="222720" cy="250560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15744E22-8F6C-0145-96B1-C9A665C03B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5277" y="4181986"/>
            <a:ext cx="774425" cy="808466"/>
          </a:xfrm>
          <a:prstGeom prst="rect">
            <a:avLst/>
          </a:prstGeo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81DFBC3C-18B4-1344-ACDE-8A43731A2D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9359280" flipH="1">
            <a:off x="8424454" y="12093912"/>
            <a:ext cx="1056116" cy="1032900"/>
          </a:xfrm>
          <a:prstGeom prst="rect">
            <a:avLst/>
          </a:prstGeom>
        </p:spPr>
      </p:pic>
      <p:pic>
        <p:nvPicPr>
          <p:cNvPr id="42" name="Bilde 41">
            <a:extLst>
              <a:ext uri="{FF2B5EF4-FFF2-40B4-BE49-F238E27FC236}">
                <a16:creationId xmlns:a16="http://schemas.microsoft.com/office/drawing/2014/main" id="{10CE18D6-A04A-A549-ACC8-CC7465F8EF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9253" y="9292491"/>
            <a:ext cx="1643063" cy="3450431"/>
          </a:xfrm>
          <a:prstGeom prst="rect">
            <a:avLst/>
          </a:prstGeom>
        </p:spPr>
      </p:pic>
      <p:pic>
        <p:nvPicPr>
          <p:cNvPr id="43" name="Bilde 42">
            <a:extLst>
              <a:ext uri="{FF2B5EF4-FFF2-40B4-BE49-F238E27FC236}">
                <a16:creationId xmlns:a16="http://schemas.microsoft.com/office/drawing/2014/main" id="{8035AABB-06AD-C040-9C8D-C72944308C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9397" y="8585535"/>
            <a:ext cx="1107281" cy="2321719"/>
          </a:xfrm>
          <a:prstGeom prst="rect">
            <a:avLst/>
          </a:prstGeom>
        </p:spPr>
      </p:pic>
      <p:pic>
        <p:nvPicPr>
          <p:cNvPr id="44" name="Bilde 43">
            <a:extLst>
              <a:ext uri="{FF2B5EF4-FFF2-40B4-BE49-F238E27FC236}">
                <a16:creationId xmlns:a16="http://schemas.microsoft.com/office/drawing/2014/main" id="{5E47A7D3-A0B0-334E-9248-02A3E59E94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1755" y="7335881"/>
            <a:ext cx="1733587" cy="2567838"/>
          </a:xfrm>
          <a:prstGeom prst="rect">
            <a:avLst/>
          </a:prstGeom>
        </p:spPr>
      </p:pic>
      <p:pic>
        <p:nvPicPr>
          <p:cNvPr id="46" name="Bilde 45">
            <a:extLst>
              <a:ext uri="{FF2B5EF4-FFF2-40B4-BE49-F238E27FC236}">
                <a16:creationId xmlns:a16="http://schemas.microsoft.com/office/drawing/2014/main" id="{EC8FC240-84D3-AC4F-B189-6C52C44538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5307" y="16179315"/>
            <a:ext cx="4725589" cy="7555283"/>
          </a:xfrm>
          <a:prstGeom prst="rect">
            <a:avLst/>
          </a:prstGeom>
        </p:spPr>
      </p:pic>
      <p:pic>
        <p:nvPicPr>
          <p:cNvPr id="48" name="Bilde 47">
            <a:extLst>
              <a:ext uri="{FF2B5EF4-FFF2-40B4-BE49-F238E27FC236}">
                <a16:creationId xmlns:a16="http://schemas.microsoft.com/office/drawing/2014/main" id="{168E73FB-901E-8F4F-BCD1-93359B91B1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23584" y="17000352"/>
            <a:ext cx="5508043" cy="6373179"/>
          </a:xfrm>
          <a:prstGeom prst="rect">
            <a:avLst/>
          </a:prstGeom>
        </p:spPr>
      </p:pic>
      <p:pic>
        <p:nvPicPr>
          <p:cNvPr id="50" name="Bilde 49">
            <a:extLst>
              <a:ext uri="{FF2B5EF4-FFF2-40B4-BE49-F238E27FC236}">
                <a16:creationId xmlns:a16="http://schemas.microsoft.com/office/drawing/2014/main" id="{05CD7BF7-50A4-0F42-BDBE-3C2A36DD704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20769" y="10963960"/>
            <a:ext cx="729652" cy="847338"/>
          </a:xfrm>
          <a:prstGeom prst="rect">
            <a:avLst/>
          </a:prstGeom>
        </p:spPr>
      </p:pic>
      <p:pic>
        <p:nvPicPr>
          <p:cNvPr id="52" name="Bilde 51">
            <a:extLst>
              <a:ext uri="{FF2B5EF4-FFF2-40B4-BE49-F238E27FC236}">
                <a16:creationId xmlns:a16="http://schemas.microsoft.com/office/drawing/2014/main" id="{F37AC52E-E034-5B45-913D-AAE895C1A8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2012967" y="9380766"/>
            <a:ext cx="882824" cy="1183872"/>
          </a:xfrm>
          <a:prstGeom prst="rect">
            <a:avLst/>
          </a:prstGeom>
        </p:spPr>
      </p:pic>
      <p:pic>
        <p:nvPicPr>
          <p:cNvPr id="53" name="Bilde 52">
            <a:extLst>
              <a:ext uri="{FF2B5EF4-FFF2-40B4-BE49-F238E27FC236}">
                <a16:creationId xmlns:a16="http://schemas.microsoft.com/office/drawing/2014/main" id="{711B9EBB-2776-E44F-8DAA-ACF4204AB8A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48454" y="8228261"/>
            <a:ext cx="601967" cy="977343"/>
          </a:xfrm>
          <a:prstGeom prst="rect">
            <a:avLst/>
          </a:prstGeom>
        </p:spPr>
      </p:pic>
      <p:pic>
        <p:nvPicPr>
          <p:cNvPr id="54" name="Bilde 53">
            <a:extLst>
              <a:ext uri="{FF2B5EF4-FFF2-40B4-BE49-F238E27FC236}">
                <a16:creationId xmlns:a16="http://schemas.microsoft.com/office/drawing/2014/main" id="{AE1BA92B-5154-8D44-B517-FD75DCE7CA3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49992" y="11036414"/>
            <a:ext cx="611306" cy="780508"/>
          </a:xfrm>
          <a:prstGeom prst="rect">
            <a:avLst/>
          </a:prstGeom>
        </p:spPr>
      </p:pic>
      <p:pic>
        <p:nvPicPr>
          <p:cNvPr id="55" name="Bilde 54">
            <a:extLst>
              <a:ext uri="{FF2B5EF4-FFF2-40B4-BE49-F238E27FC236}">
                <a16:creationId xmlns:a16="http://schemas.microsoft.com/office/drawing/2014/main" id="{B903BF68-656C-5A40-9487-6397AA0B6C2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94470" y="9713730"/>
            <a:ext cx="687841" cy="652637"/>
          </a:xfrm>
          <a:prstGeom prst="rect">
            <a:avLst/>
          </a:prstGeom>
        </p:spPr>
      </p:pic>
      <p:pic>
        <p:nvPicPr>
          <p:cNvPr id="56" name="Bilde 55">
            <a:extLst>
              <a:ext uri="{FF2B5EF4-FFF2-40B4-BE49-F238E27FC236}">
                <a16:creationId xmlns:a16="http://schemas.microsoft.com/office/drawing/2014/main" id="{F186C29E-9D22-7D42-ADE0-D9581FFEE3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50371" y="8280371"/>
            <a:ext cx="491060" cy="898969"/>
          </a:xfrm>
          <a:prstGeom prst="rect">
            <a:avLst/>
          </a:prstGeom>
        </p:spPr>
      </p:pic>
      <p:pic>
        <p:nvPicPr>
          <p:cNvPr id="57" name="Bilde 56">
            <a:extLst>
              <a:ext uri="{FF2B5EF4-FFF2-40B4-BE49-F238E27FC236}">
                <a16:creationId xmlns:a16="http://schemas.microsoft.com/office/drawing/2014/main" id="{50E7D2A6-A243-DD4C-8F63-E9FCE45D251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64918" y="9509279"/>
            <a:ext cx="633189" cy="813148"/>
          </a:xfrm>
          <a:prstGeom prst="rect">
            <a:avLst/>
          </a:prstGeom>
        </p:spPr>
      </p:pic>
      <p:pic>
        <p:nvPicPr>
          <p:cNvPr id="41" name="Bilde 40">
            <a:extLst>
              <a:ext uri="{FF2B5EF4-FFF2-40B4-BE49-F238E27FC236}">
                <a16:creationId xmlns:a16="http://schemas.microsoft.com/office/drawing/2014/main" id="{2E3EF116-9340-664B-81C5-FC7B258C58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1604433" y="15040686"/>
            <a:ext cx="654167" cy="877242"/>
          </a:xfrm>
          <a:prstGeom prst="rect">
            <a:avLst/>
          </a:prstGeom>
        </p:spPr>
      </p:pic>
      <p:pic>
        <p:nvPicPr>
          <p:cNvPr id="51" name="Bilde 50">
            <a:extLst>
              <a:ext uri="{FF2B5EF4-FFF2-40B4-BE49-F238E27FC236}">
                <a16:creationId xmlns:a16="http://schemas.microsoft.com/office/drawing/2014/main" id="{AE60367B-CB4C-E74C-B14F-DEF2E037A1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00385" y="15040686"/>
            <a:ext cx="654167" cy="877242"/>
          </a:xfrm>
          <a:prstGeom prst="rect">
            <a:avLst/>
          </a:prstGeom>
        </p:spPr>
      </p:pic>
      <p:pic>
        <p:nvPicPr>
          <p:cNvPr id="58" name="Bilde 57">
            <a:extLst>
              <a:ext uri="{FF2B5EF4-FFF2-40B4-BE49-F238E27FC236}">
                <a16:creationId xmlns:a16="http://schemas.microsoft.com/office/drawing/2014/main" id="{B2C94F5B-9E01-DC4E-92A3-CED7E5F0065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54552" y="15214587"/>
            <a:ext cx="337721" cy="39219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73D526F-F4B2-AC43-B41E-93F8C80D94C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59"/>
          <a:stretch/>
        </p:blipFill>
        <p:spPr>
          <a:xfrm>
            <a:off x="-155228" y="-34355"/>
            <a:ext cx="13405045" cy="3622431"/>
          </a:xfrm>
          <a:prstGeom prst="rect">
            <a:avLst/>
          </a:prstGeom>
        </p:spPr>
      </p:pic>
      <p:sp>
        <p:nvSpPr>
          <p:cNvPr id="59" name="TekstSylinder 58">
            <a:extLst>
              <a:ext uri="{FF2B5EF4-FFF2-40B4-BE49-F238E27FC236}">
                <a16:creationId xmlns:a16="http://schemas.microsoft.com/office/drawing/2014/main" id="{BF58A214-3097-A844-969E-ACA5DC8106D2}"/>
              </a:ext>
            </a:extLst>
          </p:cNvPr>
          <p:cNvSpPr txBox="1"/>
          <p:nvPr/>
        </p:nvSpPr>
        <p:spPr>
          <a:xfrm>
            <a:off x="1685872" y="14912577"/>
            <a:ext cx="893259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750" spc="169" dirty="0">
                <a:latin typeface="Impact" panose="020B0806030902050204" pitchFamily="34" charset="0"/>
              </a:rPr>
              <a:t>Lag din egen julehilsen</a:t>
            </a:r>
          </a:p>
        </p:txBody>
      </p:sp>
    </p:spTree>
    <p:extLst>
      <p:ext uri="{BB962C8B-B14F-4D97-AF65-F5344CB8AC3E}">
        <p14:creationId xmlns:p14="http://schemas.microsoft.com/office/powerpoint/2010/main" val="2609857621"/>
      </p:ext>
    </p:extLst>
  </p:cSld>
  <p:clrMapOvr>
    <a:masterClrMapping/>
  </p:clrMapOvr>
  <p:transition spd="slow" advClick="0" advTm="2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D5BAB-87E1-4741-B49F-8ADB9825297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0" y="419234"/>
            <a:ext cx="6092735" cy="599568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33D09A9-AE34-C647-B073-7A49DD817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333" y="19307594"/>
            <a:ext cx="8221334" cy="106463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C795619-A1F9-D441-933F-0C424116E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7333" y="17929865"/>
            <a:ext cx="7940520" cy="102826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5CA5835-D342-E744-904B-78E592A54F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835" y="22247874"/>
            <a:ext cx="4772212" cy="7578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46739BA-7E0E-3246-8A7B-7A4BBAC8E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829" y="20846273"/>
            <a:ext cx="6248601" cy="26217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D40B342-BBA8-9F44-9CAA-A2F5BCA4F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1829" y="21543254"/>
            <a:ext cx="6221622" cy="26104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4F8C677-2C74-BF45-994B-80EF7CD5AE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0" t="74675" r="4326" b="7476"/>
          <a:stretch/>
        </p:blipFill>
        <p:spPr>
          <a:xfrm>
            <a:off x="6346926" y="1058365"/>
            <a:ext cx="6412227" cy="427481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8033860F-FFF1-064F-B40A-E5A760834E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 t="25759" r="68402" b="54130"/>
          <a:stretch/>
        </p:blipFill>
        <p:spPr>
          <a:xfrm>
            <a:off x="1251581" y="8378717"/>
            <a:ext cx="3195786" cy="255047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1EA2FDB-E9C4-1444-B15C-F3110C484D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11231" r="901" b="9086"/>
          <a:stretch/>
        </p:blipFill>
        <p:spPr>
          <a:xfrm rot="21322737">
            <a:off x="5339534" y="8699001"/>
            <a:ext cx="3202945" cy="181147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34C45CFD-E951-9740-8A67-45479577E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26" y="10701612"/>
            <a:ext cx="4036219" cy="397192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A80724B-0FD2-E546-B2D9-8263A065CF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5" t="53358" r="38450" b="11842"/>
          <a:stretch/>
        </p:blipFill>
        <p:spPr>
          <a:xfrm>
            <a:off x="8722935" y="8394861"/>
            <a:ext cx="4036218" cy="594546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8A12D4BD-698B-5249-B430-FE6C08BC4E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9125" y="14924983"/>
            <a:ext cx="4216936" cy="2435132"/>
          </a:xfrm>
          <a:prstGeom prst="rect">
            <a:avLst/>
          </a:prstGeom>
          <a:effectLst>
            <a:outerShdw blurRad="152400" dist="88900" dir="3540000" sx="103000" sy="103000" algn="ctr" rotWithShape="0">
              <a:prstClr val="black">
                <a:alpha val="34000"/>
              </a:prstClr>
            </a:outerShdw>
          </a:effectLst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427B9E0E-2507-1242-A0F5-5EEFA45E372F}"/>
              </a:ext>
            </a:extLst>
          </p:cNvPr>
          <p:cNvSpPr txBox="1"/>
          <p:nvPr/>
        </p:nvSpPr>
        <p:spPr>
          <a:xfrm>
            <a:off x="2700637" y="6886011"/>
            <a:ext cx="893259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750" spc="169" dirty="0">
                <a:latin typeface="Impact" panose="020B0806030902050204" pitchFamily="34" charset="0"/>
              </a:rPr>
              <a:t>Lag din egen julehilsen</a:t>
            </a:r>
          </a:p>
        </p:txBody>
      </p:sp>
    </p:spTree>
    <p:extLst>
      <p:ext uri="{BB962C8B-B14F-4D97-AF65-F5344CB8AC3E}">
        <p14:creationId xmlns:p14="http://schemas.microsoft.com/office/powerpoint/2010/main" val="3741909704"/>
      </p:ext>
    </p:extLst>
  </p:cSld>
  <p:clrMapOvr>
    <a:masterClrMapping/>
  </p:clrMapOvr>
  <p:transition spd="slow" advClick="0" advTm="2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</a:schemeClr>
            </a:gs>
            <a:gs pos="76000">
              <a:schemeClr val="tx1"/>
            </a:gs>
            <a:gs pos="21000">
              <a:schemeClr val="tx1"/>
            </a:gs>
            <a:gs pos="98000">
              <a:schemeClr val="tx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8E97633-3DA9-F94C-BBB0-376CFDF6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72" y="16871726"/>
            <a:ext cx="10272455" cy="163135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9BA4955-65FA-7747-8285-13D31BBC7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17" y="15366370"/>
            <a:ext cx="7531164" cy="32159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8111F7C6-8C14-2542-A251-7911CCE86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587" y="5278438"/>
            <a:ext cx="7288826" cy="84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64649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798A725-F746-F141-8B36-8971590B1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0" t="1378" r="17990" b="322"/>
          <a:stretch/>
        </p:blipFill>
        <p:spPr>
          <a:xfrm>
            <a:off x="0" y="15688"/>
            <a:ext cx="13716000" cy="24721396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8E97633-3DA9-F94C-BBB0-376CFDF69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1" y="14414260"/>
            <a:ext cx="11456837" cy="181944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4ADC38A-6E14-9F44-ADFF-8CAB1AC57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0" y="13413190"/>
            <a:ext cx="8238021" cy="34565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10D4153-F0DD-4749-9415-04751636F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3784" y="15688"/>
            <a:ext cx="6858000" cy="10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73406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29D600B2-1C94-F549-898D-99A03AB5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748"/>
            <a:ext cx="13716000" cy="2451590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C71DE82-6464-A548-A43F-907ECC365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581" y="13441115"/>
            <a:ext cx="11456837" cy="181944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7AA48C8-0ECB-4F4D-B02E-7C233AC5A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580" y="12373298"/>
            <a:ext cx="8238021" cy="34565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AE1BED1-68FA-6E4E-B3A7-68C3E0423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262" y="0"/>
            <a:ext cx="6858000" cy="1096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491090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C00000"/>
            </a:gs>
            <a:gs pos="0">
              <a:srgbClr val="500403"/>
            </a:gs>
            <a:gs pos="78000">
              <a:srgbClr val="C00000"/>
            </a:gs>
            <a:gs pos="52000">
              <a:srgbClr val="FF0000"/>
            </a:gs>
            <a:gs pos="99000">
              <a:srgbClr val="50040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6AC9CF1E-C2B3-F349-82FD-3139DB528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6" r="47402"/>
          <a:stretch/>
        </p:blipFill>
        <p:spPr>
          <a:xfrm>
            <a:off x="-342799" y="379004"/>
            <a:ext cx="14401600" cy="599954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7B2FAF7-F6E6-B540-9638-570CA428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62" y="6130273"/>
            <a:ext cx="1090380" cy="105278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FB12B59-EC2E-4D40-A758-1B37494FB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9673" y="699211"/>
            <a:ext cx="472295" cy="50603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74ED921E-7381-BE43-9ECE-1F464057D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53" y="2812713"/>
            <a:ext cx="816035" cy="761633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9A7CA76-C41B-434D-9B12-8918E5241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268" y="5571699"/>
            <a:ext cx="1078630" cy="100672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431FC5A-A2D5-0D46-8717-48B0165FD3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0642" y="134426"/>
            <a:ext cx="700252" cy="75027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11F35D5-380D-7640-AD3C-498C5F8B47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1025" y="6671275"/>
            <a:ext cx="545723" cy="58470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08C5B68-DBBC-E74D-904A-D54FCAC2B2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6008" y="1957387"/>
            <a:ext cx="404158" cy="404158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3A552887-6303-3D4D-B7F1-98F4657B86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9653" y="2706264"/>
            <a:ext cx="404158" cy="43302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D8D6F887-4357-BA4A-A8DB-1F3189E54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3095" y="2009124"/>
            <a:ext cx="404158" cy="43302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E6EF0CE0-001F-EE4E-BF24-8BA4EB46D3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V="1">
            <a:off x="12054710" y="262790"/>
            <a:ext cx="545722" cy="541906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CB65B407-ED9E-B94E-BCFA-4193BCDA2B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4654" y="-164765"/>
            <a:ext cx="700252" cy="750271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F95CF7EB-B926-494E-8125-4B833280AB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 flipV="1">
            <a:off x="5238638" y="335384"/>
            <a:ext cx="1005173" cy="1076973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88F98013-F8F8-BF4C-8197-73215408C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1" r="31956"/>
          <a:stretch/>
        </p:blipFill>
        <p:spPr>
          <a:xfrm>
            <a:off x="-1" y="18444330"/>
            <a:ext cx="14058801" cy="5518548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20C41EF4-0481-F643-B43E-55790B5D4F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4654" y="17754211"/>
            <a:ext cx="644110" cy="690119"/>
          </a:xfrm>
          <a:prstGeom prst="rect">
            <a:avLst/>
          </a:prstGeom>
        </p:spPr>
      </p:pic>
      <p:pic>
        <p:nvPicPr>
          <p:cNvPr id="39" name="Bilde 38">
            <a:extLst>
              <a:ext uri="{FF2B5EF4-FFF2-40B4-BE49-F238E27FC236}">
                <a16:creationId xmlns:a16="http://schemas.microsoft.com/office/drawing/2014/main" id="{7C56B61F-0AA1-E348-ADF7-24F215E31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039" y="22941728"/>
            <a:ext cx="1002961" cy="968378"/>
          </a:xfrm>
          <a:prstGeom prst="rect">
            <a:avLst/>
          </a:prstGeom>
        </p:spPr>
      </p:pic>
      <p:pic>
        <p:nvPicPr>
          <p:cNvPr id="40" name="Bilde 39">
            <a:extLst>
              <a:ext uri="{FF2B5EF4-FFF2-40B4-BE49-F238E27FC236}">
                <a16:creationId xmlns:a16="http://schemas.microsoft.com/office/drawing/2014/main" id="{F8EC5F39-8A39-924D-9B64-A7123280B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0382" y="17566906"/>
            <a:ext cx="371755" cy="398310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A34A7D76-8C6D-EC4C-B9C8-2A5403BB7F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224059">
            <a:off x="1649689" y="8563047"/>
            <a:ext cx="10367129" cy="5986653"/>
          </a:xfrm>
          <a:prstGeom prst="rect">
            <a:avLst/>
          </a:prstGeom>
          <a:effectLst>
            <a:outerShdw blurRad="152400" dist="88900" dir="3540000" sx="103000" sy="103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9339786D-005F-A54D-9E43-71EE4DDC3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06867" y="23408156"/>
            <a:ext cx="404158" cy="404158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E54B66AE-A59B-1648-94A6-AA85693FB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545" y="22128310"/>
            <a:ext cx="501128" cy="483849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AFDCDAA1-1F36-E844-9CBB-D262B029F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9897" y="16884512"/>
            <a:ext cx="501128" cy="48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36441"/>
      </p:ext>
    </p:extLst>
  </p:cSld>
  <p:clrMapOvr>
    <a:masterClrMapping/>
  </p:clrMapOvr>
  <p:transition spd="slow" advClick="0" advTm="1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4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0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chemeClr val="bg1">
                <a:lumMod val="95000"/>
                <a:lumOff val="5000"/>
              </a:schemeClr>
            </a:gs>
            <a:gs pos="8000">
              <a:schemeClr val="bg1">
                <a:lumMod val="75000"/>
                <a:lumOff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61A50E5E-1DF7-7542-9515-04812A8F63E4}"/>
              </a:ext>
            </a:extLst>
          </p:cNvPr>
          <p:cNvSpPr txBox="1"/>
          <p:nvPr/>
        </p:nvSpPr>
        <p:spPr>
          <a:xfrm>
            <a:off x="1106781" y="15425875"/>
            <a:ext cx="128683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latin typeface="Impact" panose="020B0806030902050204" pitchFamily="34" charset="0"/>
              </a:rPr>
              <a:t>Your text here</a:t>
            </a:r>
          </a:p>
          <a:p>
            <a:r>
              <a:rPr lang="nb-NO" sz="12000" dirty="0">
                <a:latin typeface="Impact" panose="020B0806030902050204" pitchFamily="34" charset="0"/>
              </a:rPr>
              <a:t>and use your </a:t>
            </a:r>
            <a:r>
              <a:rPr lang="nb-NO" sz="12000" dirty="0">
                <a:solidFill>
                  <a:srgbClr val="C00000"/>
                </a:solidFill>
                <a:latin typeface="Impact" panose="020B0806030902050204" pitchFamily="34" charset="0"/>
              </a:rPr>
              <a:t>Logo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5DF5487-4E35-5343-9BA8-2C2D8D17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976" y="0"/>
            <a:ext cx="8519090" cy="1261872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4667121-65BA-A84D-B9F8-41052E1E7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34" y="871924"/>
            <a:ext cx="12229555" cy="491580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27EA286-8104-2E4C-883E-A21BDDCB8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443"/>
          <a:stretch/>
        </p:blipFill>
        <p:spPr>
          <a:xfrm>
            <a:off x="1313384" y="8331078"/>
            <a:ext cx="6914082" cy="5969425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7465B9E-E874-2847-B5EF-13CFEEEF0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891"/>
          <a:stretch/>
        </p:blipFill>
        <p:spPr>
          <a:xfrm>
            <a:off x="10876262" y="12509652"/>
            <a:ext cx="5019608" cy="628393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7054296-A48D-4E4C-88B2-95E989C80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40" r="30877" b="43743"/>
          <a:stretch/>
        </p:blipFill>
        <p:spPr>
          <a:xfrm>
            <a:off x="18075537" y="3617903"/>
            <a:ext cx="3127459" cy="180492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293F1FC-8826-604C-A4EE-90F52B036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891"/>
          <a:stretch/>
        </p:blipFill>
        <p:spPr>
          <a:xfrm rot="4086724">
            <a:off x="19849360" y="15329261"/>
            <a:ext cx="2562851" cy="320837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25B68D9-1667-0B47-B3B4-D44A2B5CD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285772" y="11716001"/>
            <a:ext cx="128441" cy="12844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4D31C696-FA65-524B-91C4-C789F9CAF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806" b="43743"/>
          <a:stretch/>
        </p:blipFill>
        <p:spPr>
          <a:xfrm>
            <a:off x="-222164" y="5743205"/>
            <a:ext cx="9072034" cy="340808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79473F5-7D31-E84E-B06E-FE7F0263A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40" r="30877" b="43743"/>
          <a:stretch/>
        </p:blipFill>
        <p:spPr>
          <a:xfrm>
            <a:off x="8717539" y="5535085"/>
            <a:ext cx="3127459" cy="1804927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935198B6-4F6D-2D48-88CA-1340E3B8B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56" y="20611795"/>
            <a:ext cx="12229555" cy="491580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EDBC64FC-FDD2-9E4D-921C-2CA8B51E3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34"/>
          <a:stretch/>
        </p:blipFill>
        <p:spPr>
          <a:xfrm>
            <a:off x="15675280" y="16262631"/>
            <a:ext cx="3297766" cy="49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8148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00403"/>
            </a:gs>
            <a:gs pos="98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ECDD7A80-A196-F84C-A1FD-E6F9CFC9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252" flipH="1">
            <a:off x="10441644" y="-762871"/>
            <a:ext cx="3143747" cy="2415724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DD349AF-9FF9-EB4A-B9B6-95B0FA840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4059">
            <a:off x="1674436" y="13559119"/>
            <a:ext cx="10367129" cy="5986653"/>
          </a:xfrm>
          <a:prstGeom prst="rect">
            <a:avLst/>
          </a:prstGeom>
          <a:effectLst>
            <a:outerShdw blurRad="152400" dist="88900" dir="3540000" sx="103000" sy="103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B7B96FAD-A5BC-014E-8971-15EE66A4A3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906"/>
          <a:stretch/>
        </p:blipFill>
        <p:spPr>
          <a:xfrm>
            <a:off x="2467279" y="-1085415"/>
            <a:ext cx="6172663" cy="7011924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4F6F8088-8E82-B448-8647-CB4F8A752E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359"/>
          <a:stretch/>
        </p:blipFill>
        <p:spPr>
          <a:xfrm>
            <a:off x="6086988" y="4270326"/>
            <a:ext cx="4875468" cy="4768099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A0BBE173-751C-4049-92B7-59EB27B793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5" t="12573" r="22686" b="73808"/>
          <a:stretch/>
        </p:blipFill>
        <p:spPr>
          <a:xfrm>
            <a:off x="-1729394" y="-50154"/>
            <a:ext cx="10007983" cy="2517009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3EFBDD92-8646-C74D-9CBF-D2A1CF2DAD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474"/>
          <a:stretch/>
        </p:blipFill>
        <p:spPr>
          <a:xfrm>
            <a:off x="2206209" y="5728103"/>
            <a:ext cx="6172663" cy="6031055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084E2EE6-7A48-3F41-8DA3-68B01624B4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906"/>
          <a:stretch/>
        </p:blipFill>
        <p:spPr>
          <a:xfrm flipH="1">
            <a:off x="5840855" y="-2535933"/>
            <a:ext cx="4875468" cy="701192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C6DEC44-E2A3-584D-9306-58510564C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59001">
            <a:off x="7413977" y="-542837"/>
            <a:ext cx="3535117" cy="253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40465"/>
      </p:ext>
    </p:extLst>
  </p:cSld>
  <p:clrMapOvr>
    <a:masterClrMapping/>
  </p:clrMapOvr>
  <p:transition spd="slow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98000">
              <a:srgbClr val="0A74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A4067445-D3A0-CB45-95EA-C4A7FCDF4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640" y="630172"/>
            <a:ext cx="4248648" cy="6155522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6C4EF4E-4DAD-A94B-BB64-9473A12C5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200" y="7078638"/>
            <a:ext cx="4609663" cy="4431226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9CB0C689-DAA8-CB4D-A377-6648B6B6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20" y="5003140"/>
            <a:ext cx="4136847" cy="4955818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5F0B88FD-F2BE-C747-A794-22D39DAD9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181" y="813399"/>
            <a:ext cx="1180998" cy="4161615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AF2BCB70-EF40-9D42-8551-00539F1BE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32469" y="839995"/>
            <a:ext cx="1723939" cy="6155523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DD349AF-9FF9-EB4A-B9B6-95B0FA840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24059">
            <a:off x="1616092" y="12169157"/>
            <a:ext cx="10483815" cy="6054035"/>
          </a:xfrm>
          <a:prstGeom prst="rect">
            <a:avLst/>
          </a:prstGeom>
          <a:effectLst>
            <a:outerShdw blurRad="152400" dist="88900" dir="3540000" sx="103000" sy="103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D6AA2AFD-1BB8-594F-9172-7A8AC50111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2" t="8718" r="10093" b="76117"/>
          <a:stretch/>
        </p:blipFill>
        <p:spPr>
          <a:xfrm>
            <a:off x="-2644674" y="-3526"/>
            <a:ext cx="9753560" cy="2705827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63FC04B0-A6F0-554E-94F4-2EDE2CDEC2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22" t="8718" r="10093" b="76117"/>
          <a:stretch/>
        </p:blipFill>
        <p:spPr>
          <a:xfrm flipH="1">
            <a:off x="6874549" y="-16670"/>
            <a:ext cx="9539948" cy="2646568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AD764ED8-1FA8-2F43-B193-E3A93E17A0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35464" y="-299077"/>
            <a:ext cx="2875003" cy="30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8669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9000">
              <a:srgbClr val="C00000"/>
            </a:gs>
            <a:gs pos="67000">
              <a:srgbClr val="C00000"/>
            </a:gs>
            <a:gs pos="32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&#10;&#10;&#10;&#10;Automatisk generert beskrivelse">
            <a:extLst>
              <a:ext uri="{FF2B5EF4-FFF2-40B4-BE49-F238E27FC236}">
                <a16:creationId xmlns:a16="http://schemas.microsoft.com/office/drawing/2014/main" id="{F8914624-554A-0446-8896-608E6909A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8"/>
          <a:stretch/>
        </p:blipFill>
        <p:spPr>
          <a:xfrm>
            <a:off x="1907873" y="3801429"/>
            <a:ext cx="9948674" cy="1177415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066C9B0-6988-444A-B6E4-0D77245E2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6158914" y="2649301"/>
            <a:ext cx="1353257" cy="1286705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ADAC784-7C63-DF47-AD36-21F7B93EC301}"/>
              </a:ext>
            </a:extLst>
          </p:cNvPr>
          <p:cNvSpPr txBox="1"/>
          <p:nvPr/>
        </p:nvSpPr>
        <p:spPr>
          <a:xfrm>
            <a:off x="2908811" y="16296823"/>
            <a:ext cx="88993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spc="338" dirty="0">
                <a:latin typeface="Arial" panose="020B0604020202020204" pitchFamily="34" charset="0"/>
                <a:cs typeface="Arial" panose="020B0604020202020204" pitchFamily="34" charset="0"/>
              </a:rPr>
              <a:t>Din tekst setter du inn her</a:t>
            </a:r>
            <a:endParaRPr lang="nb-NO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375A050-D582-894C-B5FE-10382239A6DE}"/>
              </a:ext>
            </a:extLst>
          </p:cNvPr>
          <p:cNvSpPr txBox="1"/>
          <p:nvPr/>
        </p:nvSpPr>
        <p:spPr>
          <a:xfrm>
            <a:off x="2908810" y="17591800"/>
            <a:ext cx="896274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0" spc="338" dirty="0">
                <a:latin typeface="Impact" panose="020B0806030902050204" pitchFamily="34" charset="0"/>
                <a:cs typeface="Arial" panose="020B0604020202020204" pitchFamily="34" charset="0"/>
              </a:rPr>
              <a:t>Dette er en dummy tekst – God jul!</a:t>
            </a:r>
            <a:endParaRPr lang="nb-NO" sz="10000" dirty="0"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9CBE7F98-6968-EF4F-A4B3-84891F856DCC}"/>
              </a:ext>
            </a:extLst>
          </p:cNvPr>
          <p:cNvSpPr txBox="1"/>
          <p:nvPr/>
        </p:nvSpPr>
        <p:spPr>
          <a:xfrm>
            <a:off x="11394504" y="22922714"/>
            <a:ext cx="17191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spc="338" dirty="0">
                <a:latin typeface="Impact" panose="020B0806030902050204" pitchFamily="34" charset="0"/>
                <a:cs typeface="Arial" panose="020B0604020202020204" pitchFamily="34" charset="0"/>
              </a:rPr>
              <a:t>LOGO</a:t>
            </a:r>
            <a:endParaRPr lang="nb-NO" sz="5000" dirty="0"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47339"/>
      </p:ext>
    </p:extLst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68AFEB5BE2E94DB3163788FDE36811" ma:contentTypeVersion="8" ma:contentTypeDescription="Opprett et nytt dokument." ma:contentTypeScope="" ma:versionID="eb0882347c3be2b8123448c236ee6490">
  <xsd:schema xmlns:xsd="http://www.w3.org/2001/XMLSchema" xmlns:xs="http://www.w3.org/2001/XMLSchema" xmlns:p="http://schemas.microsoft.com/office/2006/metadata/properties" xmlns:ns2="bb20199a-66f7-408e-bf41-d4d292e9015b" xmlns:ns3="aebf56c0-33bb-44c1-b81e-5a96c0f7ce3d" targetNamespace="http://schemas.microsoft.com/office/2006/metadata/properties" ma:root="true" ma:fieldsID="190b9e8561eb83eac3f545a627561b77" ns2:_="" ns3:_="">
    <xsd:import namespace="bb20199a-66f7-408e-bf41-d4d292e9015b"/>
    <xsd:import namespace="aebf56c0-33bb-44c1-b81e-5a96c0f7ce3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0199a-66f7-408e-bf41-d4d292e9015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f56c0-33bb-44c1-b81e-5a96c0f7ce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CF1724-64CF-4C26-96CA-F0B8849E85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20199a-66f7-408e-bf41-d4d292e9015b"/>
    <ds:schemaRef ds:uri="aebf56c0-33bb-44c1-b81e-5a96c0f7ce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A20509-06A9-4691-8419-00FF3296CF13}">
  <ds:schemaRefs>
    <ds:schemaRef ds:uri="bb20199a-66f7-408e-bf41-d4d292e9015b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ebf56c0-33bb-44c1-b81e-5a96c0f7ce3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72D716F-CF6F-4C47-A20E-73161544D6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4652</TotalTime>
  <Words>45</Words>
  <Application>Microsoft Macintosh PowerPoint</Application>
  <PresentationFormat>Egendefinert</PresentationFormat>
  <Paragraphs>21</Paragraphs>
  <Slides>14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Impact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Cecilie Rubach DATABEAT.NET</dc:creator>
  <cp:keywords/>
  <dc:description/>
  <cp:lastModifiedBy>Cecilie Rubach</cp:lastModifiedBy>
  <cp:revision>147</cp:revision>
  <dcterms:created xsi:type="dcterms:W3CDTF">2015-11-18T10:46:16Z</dcterms:created>
  <dcterms:modified xsi:type="dcterms:W3CDTF">2018-11-20T09:30:03Z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0x0101005268AFEB5BE2E94DB3163788FDE36811</vt:lpwstr>
  </property>
</Properties>
</file>