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84" r:id="rId3"/>
  </p:sldMasterIdLst>
  <p:notesMasterIdLst>
    <p:notesMasterId r:id="rId53"/>
  </p:notesMasterIdLst>
  <p:sldIdLst>
    <p:sldId id="290" r:id="rId4"/>
    <p:sldId id="736" r:id="rId5"/>
    <p:sldId id="280" r:id="rId6"/>
    <p:sldId id="273" r:id="rId7"/>
    <p:sldId id="281" r:id="rId8"/>
    <p:sldId id="274" r:id="rId9"/>
    <p:sldId id="256" r:id="rId10"/>
    <p:sldId id="269" r:id="rId11"/>
    <p:sldId id="283" r:id="rId12"/>
    <p:sldId id="270" r:id="rId13"/>
    <p:sldId id="262" r:id="rId14"/>
    <p:sldId id="260" r:id="rId15"/>
    <p:sldId id="289" r:id="rId16"/>
    <p:sldId id="285" r:id="rId17"/>
    <p:sldId id="287" r:id="rId18"/>
    <p:sldId id="288" r:id="rId19"/>
    <p:sldId id="286" r:id="rId20"/>
    <p:sldId id="261" r:id="rId21"/>
    <p:sldId id="266" r:id="rId22"/>
    <p:sldId id="265" r:id="rId23"/>
    <p:sldId id="264" r:id="rId24"/>
    <p:sldId id="268" r:id="rId25"/>
    <p:sldId id="291" r:id="rId26"/>
    <p:sldId id="293" r:id="rId27"/>
    <p:sldId id="272" r:id="rId28"/>
    <p:sldId id="292" r:id="rId29"/>
    <p:sldId id="731" r:id="rId30"/>
    <p:sldId id="733" r:id="rId31"/>
    <p:sldId id="735" r:id="rId32"/>
    <p:sldId id="732" r:id="rId33"/>
    <p:sldId id="734" r:id="rId34"/>
    <p:sldId id="729" r:id="rId35"/>
    <p:sldId id="730" r:id="rId36"/>
    <p:sldId id="656" r:id="rId37"/>
    <p:sldId id="702" r:id="rId38"/>
    <p:sldId id="405" r:id="rId39"/>
    <p:sldId id="367" r:id="rId40"/>
    <p:sldId id="728" r:id="rId41"/>
    <p:sldId id="727" r:id="rId42"/>
    <p:sldId id="368" r:id="rId43"/>
    <p:sldId id="483" r:id="rId44"/>
    <p:sldId id="482" r:id="rId45"/>
    <p:sldId id="453" r:id="rId46"/>
    <p:sldId id="294" r:id="rId47"/>
    <p:sldId id="295" r:id="rId48"/>
    <p:sldId id="296" r:id="rId49"/>
    <p:sldId id="279" r:id="rId50"/>
    <p:sldId id="271" r:id="rId51"/>
    <p:sldId id="267"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45A83A4-D092-4061-AE30-5296ECA4E48F}">
          <p14:sldIdLst>
            <p14:sldId id="290"/>
            <p14:sldId id="736"/>
            <p14:sldId id="280"/>
            <p14:sldId id="273"/>
            <p14:sldId id="281"/>
            <p14:sldId id="274"/>
            <p14:sldId id="256"/>
            <p14:sldId id="269"/>
            <p14:sldId id="283"/>
            <p14:sldId id="270"/>
            <p14:sldId id="262"/>
            <p14:sldId id="260"/>
            <p14:sldId id="289"/>
            <p14:sldId id="285"/>
            <p14:sldId id="287"/>
            <p14:sldId id="288"/>
            <p14:sldId id="286"/>
            <p14:sldId id="261"/>
            <p14:sldId id="266"/>
            <p14:sldId id="265"/>
            <p14:sldId id="264"/>
            <p14:sldId id="268"/>
            <p14:sldId id="291"/>
            <p14:sldId id="293"/>
            <p14:sldId id="272"/>
            <p14:sldId id="292"/>
          </p14:sldIdLst>
        </p14:section>
        <p14:section name="Delegation" id="{85384A8E-C48F-404C-BDC5-8D44C3210439}">
          <p14:sldIdLst>
            <p14:sldId id="731"/>
            <p14:sldId id="733"/>
            <p14:sldId id="735"/>
            <p14:sldId id="732"/>
            <p14:sldId id="734"/>
          </p14:sldIdLst>
        </p14:section>
        <p14:section name="Listening" id="{8710C0D0-9198-4F46-B039-33462CE9C1E5}">
          <p14:sldIdLst>
            <p14:sldId id="729"/>
            <p14:sldId id="730"/>
            <p14:sldId id="656"/>
            <p14:sldId id="702"/>
          </p14:sldIdLst>
        </p14:section>
        <p14:section name="Feddback - Recognition" id="{7AB3050E-BF65-4F9F-8040-B100B9334ED1}">
          <p14:sldIdLst>
            <p14:sldId id="405"/>
            <p14:sldId id="367"/>
            <p14:sldId id="728"/>
            <p14:sldId id="727"/>
            <p14:sldId id="368"/>
            <p14:sldId id="483"/>
            <p14:sldId id="482"/>
            <p14:sldId id="453"/>
          </p14:sldIdLst>
        </p14:section>
        <p14:section name="Wrap Up" id="{997BB88B-3EC3-479A-832C-29E9E3E93A6F}">
          <p14:sldIdLst>
            <p14:sldId id="294"/>
            <p14:sldId id="295"/>
            <p14:sldId id="296"/>
            <p14:sldId id="279"/>
            <p14:sldId id="271"/>
            <p14:sldId id="26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8939"/>
    <a:srgbClr val="0E2A48"/>
    <a:srgbClr val="212121"/>
    <a:srgbClr val="2F2D2E"/>
    <a:srgbClr val="060606"/>
    <a:srgbClr val="D5B754"/>
    <a:srgbClr val="E8D7A2"/>
    <a:srgbClr val="828C6B"/>
    <a:srgbClr val="1CC1D7"/>
    <a:srgbClr val="DBC1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7" autoAdjust="0"/>
    <p:restoredTop sz="94660"/>
  </p:normalViewPr>
  <p:slideViewPr>
    <p:cSldViewPr snapToGrid="0" showGuides="1">
      <p:cViewPr varScale="1">
        <p:scale>
          <a:sx n="80" d="100"/>
          <a:sy n="80" d="100"/>
        </p:scale>
        <p:origin x="357"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9935CF-6AEA-4F3E-8825-9959D95EB3F3}" type="datetimeFigureOut">
              <a:rPr lang="en-US" smtClean="0"/>
              <a:t>4/18/2018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014A0D-09EB-4E17-820E-02A1A9190B52}" type="slidenum">
              <a:rPr lang="en-US" smtClean="0"/>
              <a:t>‹#›</a:t>
            </a:fld>
            <a:endParaRPr lang="en-US"/>
          </a:p>
        </p:txBody>
      </p:sp>
    </p:spTree>
    <p:extLst>
      <p:ext uri="{BB962C8B-B14F-4D97-AF65-F5344CB8AC3E}">
        <p14:creationId xmlns:p14="http://schemas.microsoft.com/office/powerpoint/2010/main" val="2903604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What do you want to learn today? (Vote for an item below, or enter your own response)
https://www.polleverywhere.com/discourses/X3UKuhjQWq9RbTr</a:t>
            </a:r>
          </a:p>
        </p:txBody>
      </p:sp>
      <p:sp>
        <p:nvSpPr>
          <p:cNvPr id="4" name="Slide Number Placeholder 3"/>
          <p:cNvSpPr>
            <a:spLocks noGrp="1"/>
          </p:cNvSpPr>
          <p:nvPr>
            <p:ph type="sldNum" sz="quarter" idx="10"/>
          </p:nvPr>
        </p:nvSpPr>
        <p:spPr/>
        <p:txBody>
          <a:bodyPr/>
          <a:lstStyle/>
          <a:p>
            <a:fld id="{0E014A0D-09EB-4E17-820E-02A1A9190B52}" type="slidenum">
              <a:rPr lang="en-US" smtClean="0"/>
              <a:t>1</a:t>
            </a:fld>
            <a:endParaRPr lang="en-US"/>
          </a:p>
        </p:txBody>
      </p:sp>
      <p:sp>
        <p:nvSpPr>
          <p:cNvPr id="5" name="TextBox 4">
            <a:extLst>
              <a:ext uri="{FF2B5EF4-FFF2-40B4-BE49-F238E27FC236}">
                <a16:creationId xmlns:a16="http://schemas.microsoft.com/office/drawing/2014/main" id="{FE912B76-02E9-4D3F-8985-FACA5B8BD610}"/>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655118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Enter the number of the skill you have a question about. Enter one number at a time.
https://www.polleverywhere.com/free_text_polls/h0vSHovPcAg1qK4</a:t>
            </a:r>
          </a:p>
        </p:txBody>
      </p:sp>
      <p:sp>
        <p:nvSpPr>
          <p:cNvPr id="4" name="Slide Number Placeholder 3"/>
          <p:cNvSpPr>
            <a:spLocks noGrp="1"/>
          </p:cNvSpPr>
          <p:nvPr>
            <p:ph type="sldNum" sz="quarter" idx="10"/>
          </p:nvPr>
        </p:nvSpPr>
        <p:spPr/>
        <p:txBody>
          <a:bodyPr/>
          <a:lstStyle/>
          <a:p>
            <a:fld id="{0E014A0D-09EB-4E17-820E-02A1A9190B52}" type="slidenum">
              <a:rPr lang="en-US" smtClean="0"/>
              <a:t>23</a:t>
            </a:fld>
            <a:endParaRPr lang="en-US"/>
          </a:p>
        </p:txBody>
      </p:sp>
      <p:sp>
        <p:nvSpPr>
          <p:cNvPr id="5" name="TextBox 4">
            <a:extLst>
              <a:ext uri="{FF2B5EF4-FFF2-40B4-BE49-F238E27FC236}">
                <a16:creationId xmlns:a16="http://schemas.microsoft.com/office/drawing/2014/main" id="{64F06946-A8E5-4D9C-8FA0-62AAA3D9EA64}"/>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107550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Enter the number of the skill that you want to prioritize today. Enter one number at a time.
https://www.polleverywhere.com/free_text_polls/aOTMUgM7kckT1Wv</a:t>
            </a:r>
          </a:p>
        </p:txBody>
      </p:sp>
      <p:sp>
        <p:nvSpPr>
          <p:cNvPr id="4" name="Slide Number Placeholder 3"/>
          <p:cNvSpPr>
            <a:spLocks noGrp="1"/>
          </p:cNvSpPr>
          <p:nvPr>
            <p:ph type="sldNum" sz="quarter" idx="10"/>
          </p:nvPr>
        </p:nvSpPr>
        <p:spPr/>
        <p:txBody>
          <a:bodyPr/>
          <a:lstStyle/>
          <a:p>
            <a:fld id="{0E014A0D-09EB-4E17-820E-02A1A9190B52}" type="slidenum">
              <a:rPr lang="en-US" smtClean="0"/>
              <a:t>26</a:t>
            </a:fld>
            <a:endParaRPr lang="en-US"/>
          </a:p>
        </p:txBody>
      </p:sp>
      <p:sp>
        <p:nvSpPr>
          <p:cNvPr id="5" name="TextBox 4">
            <a:extLst>
              <a:ext uri="{FF2B5EF4-FFF2-40B4-BE49-F238E27FC236}">
                <a16:creationId xmlns:a16="http://schemas.microsoft.com/office/drawing/2014/main" id="{E4C1AD69-EACD-437A-85EA-B6EC4B71B6F4}"/>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863073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566738"/>
            <a:ext cx="5759450" cy="3240087"/>
          </a:xfrm>
        </p:spPr>
      </p:sp>
      <p:sp>
        <p:nvSpPr>
          <p:cNvPr id="3" name="Notes Placeholder 2"/>
          <p:cNvSpPr>
            <a:spLocks noGrp="1"/>
          </p:cNvSpPr>
          <p:nvPr>
            <p:ph type="body" idx="1"/>
          </p:nvPr>
        </p:nvSpPr>
        <p:spPr/>
        <p:txBody>
          <a:bodyPr/>
          <a:lstStyle/>
          <a:p>
            <a:pPr defTabSz="966612">
              <a:defRPr/>
            </a:pPr>
            <a:r>
              <a:rPr lang="en-US" i="0" dirty="0">
                <a:solidFill>
                  <a:schemeClr val="bg1"/>
                </a:solidFill>
                <a:effectLst>
                  <a:outerShdw blurRad="38100" dist="38100" dir="2700000" algn="tl">
                    <a:srgbClr val="000000">
                      <a:alpha val="43137"/>
                    </a:srgbClr>
                  </a:outerShdw>
                </a:effectLst>
              </a:rPr>
              <a:t>Bob taught me the greatest skill of a leader is not criticism, but encouragement.</a:t>
            </a:r>
            <a:r>
              <a:rPr lang="en-US" i="0" baseline="0" dirty="0">
                <a:solidFill>
                  <a:schemeClr val="bg1"/>
                </a:solidFill>
                <a:effectLst>
                  <a:outerShdw blurRad="38100" dist="38100" dir="2700000" algn="tl">
                    <a:srgbClr val="000000">
                      <a:alpha val="43137"/>
                    </a:srgbClr>
                  </a:outerShdw>
                </a:effectLst>
              </a:rPr>
              <a:t>   Leaders encourage – they GIVE courage – to people to do great things.   I used to be really bad about positive feedback, but some years ago I began training myself to give people positive feedback.  I would literally write a diary every day to remind myself to give positive feedback and encourage people.  And the results were stunning.  It was so much more enjoyable to work with people.  </a:t>
            </a:r>
            <a:endParaRPr lang="en-US" i="0" dirty="0">
              <a:solidFill>
                <a:schemeClr val="bg1"/>
              </a:solidFill>
              <a:effectLst>
                <a:outerShdw blurRad="38100" dist="38100" dir="2700000" algn="tl">
                  <a:srgbClr val="000000">
                    <a:alpha val="43137"/>
                  </a:srgbClr>
                </a:outerShdw>
              </a:effectLst>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84804" rtl="0" eaLnBrk="1" fontAlgn="base" latinLnBrk="0" hangingPunct="1">
              <a:lnSpc>
                <a:spcPct val="100000"/>
              </a:lnSpc>
              <a:spcBef>
                <a:spcPct val="0"/>
              </a:spcBef>
              <a:spcAft>
                <a:spcPct val="0"/>
              </a:spcAft>
              <a:buClrTx/>
              <a:buSzTx/>
              <a:buFontTx/>
              <a:buNone/>
              <a:tabLst/>
              <a:defRPr/>
            </a:pPr>
            <a:fld id="{92D589C2-92C1-4209-90A3-EE5C02262806}" type="slidenum">
              <a:rPr kumimoji="0" lang="en-US" sz="14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84804" rtl="0" eaLnBrk="1" fontAlgn="base" latinLnBrk="0" hangingPunct="1">
                <a:lnSpc>
                  <a:spcPct val="100000"/>
                </a:lnSpc>
                <a:spcBef>
                  <a:spcPct val="0"/>
                </a:spcBef>
                <a:spcAft>
                  <a:spcPct val="0"/>
                </a:spcAft>
                <a:buClrTx/>
                <a:buSzTx/>
                <a:buFontTx/>
                <a:buNone/>
                <a:tabLst/>
                <a:defRPr/>
              </a:pPr>
              <a:t>40</a:t>
            </a:fld>
            <a:endParaRPr kumimoji="0" lang="en-US" sz="14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90936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566738"/>
            <a:ext cx="5759450" cy="32400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9895" rtl="0" eaLnBrk="1" fontAlgn="base" latinLnBrk="0" hangingPunct="1">
              <a:lnSpc>
                <a:spcPct val="100000"/>
              </a:lnSpc>
              <a:spcBef>
                <a:spcPct val="0"/>
              </a:spcBef>
              <a:spcAft>
                <a:spcPct val="0"/>
              </a:spcAft>
              <a:buClrTx/>
              <a:buSzTx/>
              <a:buFontTx/>
              <a:buNone/>
              <a:tabLst/>
              <a:defRPr/>
            </a:pPr>
            <a:fld id="{22E6B220-60CA-4696-938F-8EED5CD5185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69895" rtl="0" eaLnBrk="1" fontAlgn="base" latinLnBrk="0" hangingPunct="1">
                <a:lnSpc>
                  <a:spcPct val="100000"/>
                </a:lnSpc>
                <a:spcBef>
                  <a:spcPct val="0"/>
                </a:spcBef>
                <a:spcAft>
                  <a:spcPct val="0"/>
                </a:spcAft>
                <a:buClrTx/>
                <a:buSzTx/>
                <a:buFontTx/>
                <a:buNone/>
                <a:tabLst/>
                <a:defRPr/>
              </a:pPr>
              <a:t>41</a:t>
            </a:fld>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5577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566738"/>
            <a:ext cx="5759450" cy="3240087"/>
          </a:xfrm>
        </p:spPr>
      </p:sp>
      <p:sp>
        <p:nvSpPr>
          <p:cNvPr id="3" name="Notes Placeholder 2"/>
          <p:cNvSpPr>
            <a:spLocks noGrp="1"/>
          </p:cNvSpPr>
          <p:nvPr>
            <p:ph type="body" idx="1"/>
          </p:nvPr>
        </p:nvSpPr>
        <p:spPr/>
        <p:txBody>
          <a:bodyPr/>
          <a:lstStyle/>
          <a:p>
            <a:r>
              <a:rPr lang="en-US" dirty="0"/>
              <a:t>Another thing</a:t>
            </a:r>
            <a:r>
              <a:rPr lang="en-US" baseline="0" dirty="0"/>
              <a:t> that I’ve learned is the importance of celebration.    </a:t>
            </a:r>
          </a:p>
          <a:p>
            <a:pPr defTabSz="966612">
              <a:defRPr/>
            </a:pPr>
            <a:r>
              <a:rPr lang="en-US" baseline="0" dirty="0"/>
              <a:t>For most of my leadership life, I felt that thanks and celebrating success was to be reserved for when someone does something superhuman.  I believed that people should be recognized only when they go “above and beyond”. </a:t>
            </a:r>
          </a:p>
          <a:p>
            <a:pPr defTabSz="966612">
              <a:defRPr/>
            </a:pPr>
            <a:endParaRPr lang="en-US" baseline="0" dirty="0"/>
          </a:p>
          <a:p>
            <a:pPr defTabSz="966612">
              <a:defRPr/>
            </a:pPr>
            <a:r>
              <a:rPr lang="en-US" baseline="0" dirty="0"/>
              <a:t>I am not alone.  Many leaders think his way.  </a:t>
            </a:r>
          </a:p>
          <a:p>
            <a:r>
              <a:rPr lang="en-US" baseline="0" dirty="0"/>
              <a:t>Can you imagine being part of a sports team that that only celebrates once per year – when they win the World Cup or the World Series?   Imagine going to football match or baseball game where the team only celebrates when they win the game.   They don’t celebrate getting a run, they don’t celebrate goals, they don’t celebrate touchdowns.  They only celebrate when they win the game.  </a:t>
            </a:r>
          </a:p>
          <a:p>
            <a:endParaRPr lang="en-US" baseline="0" dirty="0"/>
          </a:p>
          <a:p>
            <a:r>
              <a:rPr lang="en-US" baseline="0" dirty="0"/>
              <a:t>You see.  It’s completely unnatural to only celebrate when people go above and beyond.   I wonder, “Is it even possible to have a world-class team that doesn’t celebrate the small wins – the goals, the home runs, the great saves?”</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84804" rtl="0" eaLnBrk="1" fontAlgn="base" latinLnBrk="0" hangingPunct="1">
              <a:lnSpc>
                <a:spcPct val="100000"/>
              </a:lnSpc>
              <a:spcBef>
                <a:spcPct val="0"/>
              </a:spcBef>
              <a:spcAft>
                <a:spcPct val="0"/>
              </a:spcAft>
              <a:buClrTx/>
              <a:buSzTx/>
              <a:buFontTx/>
              <a:buNone/>
              <a:tabLst/>
              <a:defRPr/>
            </a:pPr>
            <a:fld id="{92D589C2-92C1-4209-90A3-EE5C02262806}" type="slidenum">
              <a:rPr kumimoji="0" lang="en-US" sz="14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84804" rtl="0" eaLnBrk="1" fontAlgn="base" latinLnBrk="0" hangingPunct="1">
                <a:lnSpc>
                  <a:spcPct val="100000"/>
                </a:lnSpc>
                <a:spcBef>
                  <a:spcPct val="0"/>
                </a:spcBef>
                <a:spcAft>
                  <a:spcPct val="0"/>
                </a:spcAft>
                <a:buClrTx/>
                <a:buSzTx/>
                <a:buFontTx/>
                <a:buNone/>
                <a:tabLst/>
                <a:defRPr/>
              </a:pPr>
              <a:t>42</a:t>
            </a:fld>
            <a:endParaRPr kumimoji="0" lang="en-US" sz="14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662978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566738"/>
            <a:ext cx="5759450" cy="3240087"/>
          </a:xfrm>
        </p:spPr>
      </p:sp>
      <p:sp>
        <p:nvSpPr>
          <p:cNvPr id="3" name="Notes Placeholder 2"/>
          <p:cNvSpPr>
            <a:spLocks noGrp="1"/>
          </p:cNvSpPr>
          <p:nvPr>
            <p:ph type="body" idx="1"/>
          </p:nvPr>
        </p:nvSpPr>
        <p:spPr/>
        <p:txBody>
          <a:bodyPr/>
          <a:lstStyle/>
          <a:p>
            <a:r>
              <a:rPr lang="en-US" dirty="0"/>
              <a:t>Here is your experiment</a:t>
            </a:r>
          </a:p>
          <a:p>
            <a:pPr defTabSz="966612">
              <a:defRPr/>
            </a:pPr>
            <a:r>
              <a:rPr lang="en-US" dirty="0"/>
              <a:t>YOU can do this today.  At this conference.  Commit to sharing the 1%.  Share the stuff that’s REALLY happening in your life.  And that will be the start of a deep friendship.  I guarantee you. </a:t>
            </a:r>
          </a:p>
          <a:p>
            <a:endParaRPr lang="en-US" dirty="0"/>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D7F98A00-9110-EB4B-850A-4D56601A091D}"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43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67255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jp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U07ZDpk5My0hVM&amp;tbnid=5jm74wbe3JuGnM:&amp;ved=0CAUQjRw&amp;url=http://degree3.com/blog/&amp;ei=J_OwUey0MYHLyAGOoIGoAg&amp;bvm=bv.47534661,d.aWc&amp;psig=AFQjCNG68Z5O7Q2ngmxFO_Q2IDCksJMjYw&amp;ust=1370637472639624" TargetMode="External"/><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33.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9.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6A2B6-38F1-49E5-92B2-FED02D1256C7}"/>
              </a:ext>
            </a:extLst>
          </p:cNvPr>
          <p:cNvSpPr>
            <a:spLocks noGrp="1"/>
          </p:cNvSpPr>
          <p:nvPr>
            <p:ph type="ctrTitle"/>
          </p:nvPr>
        </p:nvSpPr>
        <p:spPr>
          <a:xfrm>
            <a:off x="0" y="1459148"/>
            <a:ext cx="12200468" cy="987257"/>
          </a:xfrm>
          <a:solidFill>
            <a:schemeClr val="bg1">
              <a:alpha val="80000"/>
            </a:schemeClr>
          </a:solidFill>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9DD40F64-460E-446B-BEE1-BBC936762733}"/>
              </a:ext>
            </a:extLst>
          </p:cNvPr>
          <p:cNvSpPr>
            <a:spLocks noGrp="1"/>
          </p:cNvSpPr>
          <p:nvPr>
            <p:ph type="subTitle" idx="1"/>
          </p:nvPr>
        </p:nvSpPr>
        <p:spPr>
          <a:xfrm>
            <a:off x="1524000" y="2538481"/>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7" name="Group 6">
            <a:extLst>
              <a:ext uri="{FF2B5EF4-FFF2-40B4-BE49-F238E27FC236}">
                <a16:creationId xmlns:a16="http://schemas.microsoft.com/office/drawing/2014/main" id="{DAB3FD6C-4E7A-4BED-96C3-42A55835FBDF}"/>
              </a:ext>
            </a:extLst>
          </p:cNvPr>
          <p:cNvGrpSpPr/>
          <p:nvPr userDrawn="1"/>
        </p:nvGrpSpPr>
        <p:grpSpPr>
          <a:xfrm>
            <a:off x="-76200" y="6519276"/>
            <a:ext cx="12344400" cy="333111"/>
            <a:chOff x="-76200" y="6519276"/>
            <a:chExt cx="12344400" cy="333111"/>
          </a:xfrm>
        </p:grpSpPr>
        <p:sp>
          <p:nvSpPr>
            <p:cNvPr id="8" name="Rectangle 7">
              <a:extLst>
                <a:ext uri="{FF2B5EF4-FFF2-40B4-BE49-F238E27FC236}">
                  <a16:creationId xmlns:a16="http://schemas.microsoft.com/office/drawing/2014/main" id="{A112FA49-9473-4C0B-B4B2-6820B49658F0}"/>
                </a:ext>
              </a:extLst>
            </p:cNvPr>
            <p:cNvSpPr/>
            <p:nvPr userDrawn="1"/>
          </p:nvSpPr>
          <p:spPr>
            <a:xfrm>
              <a:off x="-76200" y="6519276"/>
              <a:ext cx="12344400" cy="3331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latin typeface="Segoe UI Semibold" panose="020B0702040204020203" pitchFamily="34" charset="0"/>
                  <a:ea typeface="Segoe UI Black" panose="020B0A02040204020203" pitchFamily="34" charset="0"/>
                  <a:cs typeface="Segoe UI Semibold" panose="020B0702040204020203" pitchFamily="34" charset="0"/>
                </a:rPr>
                <a:t>The Leadership Archaeologist ™</a:t>
              </a:r>
            </a:p>
          </p:txBody>
        </p:sp>
        <p:grpSp>
          <p:nvGrpSpPr>
            <p:cNvPr id="9" name="Group 8">
              <a:extLst>
                <a:ext uri="{FF2B5EF4-FFF2-40B4-BE49-F238E27FC236}">
                  <a16:creationId xmlns:a16="http://schemas.microsoft.com/office/drawing/2014/main" id="{7A63274B-84D7-4B9D-86B8-4AD8689FB509}"/>
                </a:ext>
              </a:extLst>
            </p:cNvPr>
            <p:cNvGrpSpPr/>
            <p:nvPr userDrawn="1"/>
          </p:nvGrpSpPr>
          <p:grpSpPr>
            <a:xfrm>
              <a:off x="107659" y="6578244"/>
              <a:ext cx="1463040" cy="206219"/>
              <a:chOff x="10386949" y="209147"/>
              <a:chExt cx="1463040" cy="206219"/>
            </a:xfrm>
          </p:grpSpPr>
          <p:pic>
            <p:nvPicPr>
              <p:cNvPr id="11" name="Picture 10">
                <a:extLst>
                  <a:ext uri="{FF2B5EF4-FFF2-40B4-BE49-F238E27FC236}">
                    <a16:creationId xmlns:a16="http://schemas.microsoft.com/office/drawing/2014/main" id="{72E5D4F5-EE95-4CA4-A2EA-B1F59636F59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0947" b="22304"/>
              <a:stretch/>
            </p:blipFill>
            <p:spPr>
              <a:xfrm>
                <a:off x="10752709" y="231579"/>
                <a:ext cx="1097280" cy="183787"/>
              </a:xfrm>
              <a:prstGeom prst="rect">
                <a:avLst/>
              </a:prstGeom>
            </p:spPr>
          </p:pic>
          <p:pic>
            <p:nvPicPr>
              <p:cNvPr id="12" name="Picture 11">
                <a:extLst>
                  <a:ext uri="{FF2B5EF4-FFF2-40B4-BE49-F238E27FC236}">
                    <a16:creationId xmlns:a16="http://schemas.microsoft.com/office/drawing/2014/main" id="{7D353307-C71D-4F32-8821-D7F5EE1A5B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559" t="25172" r="26295" b="48245"/>
              <a:stretch/>
            </p:blipFill>
            <p:spPr>
              <a:xfrm>
                <a:off x="10386949" y="209147"/>
                <a:ext cx="365760" cy="206219"/>
              </a:xfrm>
              <a:prstGeom prst="rect">
                <a:avLst/>
              </a:prstGeom>
            </p:spPr>
          </p:pic>
        </p:grpSp>
        <p:sp>
          <p:nvSpPr>
            <p:cNvPr id="10" name="Rectangle 9">
              <a:extLst>
                <a:ext uri="{FF2B5EF4-FFF2-40B4-BE49-F238E27FC236}">
                  <a16:creationId xmlns:a16="http://schemas.microsoft.com/office/drawing/2014/main" id="{04B2DC2D-FCD8-47E6-965C-2CB64505DD58}"/>
                </a:ext>
              </a:extLst>
            </p:cNvPr>
            <p:cNvSpPr/>
            <p:nvPr userDrawn="1"/>
          </p:nvSpPr>
          <p:spPr>
            <a:xfrm>
              <a:off x="7957226" y="6519276"/>
              <a:ext cx="4243242" cy="3331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lang="en-US" sz="1100" dirty="0">
                  <a:solidFill>
                    <a:schemeClr val="bg1">
                      <a:lumMod val="75000"/>
                    </a:schemeClr>
                  </a:solidFill>
                  <a:latin typeface="Segoe UI Semibold" panose="020B0702040204020203" pitchFamily="34" charset="0"/>
                  <a:ea typeface="Segoe UI Black" panose="020B0A02040204020203" pitchFamily="34" charset="0"/>
                  <a:cs typeface="Segoe UI Semibold" panose="020B0702040204020203" pitchFamily="34" charset="0"/>
                </a:rPr>
                <a:t>Explore more tools at </a:t>
              </a:r>
              <a:r>
                <a:rPr lang="en-US" sz="1100" dirty="0">
                  <a:latin typeface="Segoe UI Semibold" panose="020B0702040204020203" pitchFamily="34" charset="0"/>
                  <a:ea typeface="Segoe UI Black" panose="020B0A02040204020203" pitchFamily="34" charset="0"/>
                  <a:cs typeface="Segoe UI Semibold" panose="020B0702040204020203" pitchFamily="34" charset="0"/>
                </a:rPr>
                <a:t>www.krister.com</a:t>
              </a:r>
            </a:p>
          </p:txBody>
        </p:sp>
      </p:grpSp>
    </p:spTree>
    <p:extLst>
      <p:ext uri="{BB962C8B-B14F-4D97-AF65-F5344CB8AC3E}">
        <p14:creationId xmlns:p14="http://schemas.microsoft.com/office/powerpoint/2010/main" val="2785298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3466A-83A3-41D0-9B47-7124882AC2A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0861F4-58C1-41CF-879B-FA6168F4DE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1553B1A-E0EB-41B4-A17C-98AE0FC404E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F6430B-5478-42D9-8DD8-DFC0EBAD78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805F119-051A-4657-B6AB-A617B54BAA0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1BF91C-6AD8-4120-972D-9AD8E771C5BA}"/>
              </a:ext>
            </a:extLst>
          </p:cNvPr>
          <p:cNvSpPr>
            <a:spLocks noGrp="1"/>
          </p:cNvSpPr>
          <p:nvPr>
            <p:ph type="dt" sz="half" idx="10"/>
          </p:nvPr>
        </p:nvSpPr>
        <p:spPr>
          <a:xfrm>
            <a:off x="838200" y="6356350"/>
            <a:ext cx="2743200" cy="365125"/>
          </a:xfrm>
          <a:prstGeom prst="rect">
            <a:avLst/>
          </a:prstGeom>
        </p:spPr>
        <p:txBody>
          <a:bodyPr/>
          <a:lstStyle/>
          <a:p>
            <a:fld id="{67E4DC2E-5961-4F31-91BC-A6E6875AC90C}" type="datetimeFigureOut">
              <a:rPr lang="en-US" smtClean="0"/>
              <a:t>4/18/2018</a:t>
            </a:fld>
            <a:endParaRPr lang="en-US"/>
          </a:p>
        </p:txBody>
      </p:sp>
      <p:sp>
        <p:nvSpPr>
          <p:cNvPr id="8" name="Footer Placeholder 7">
            <a:extLst>
              <a:ext uri="{FF2B5EF4-FFF2-40B4-BE49-F238E27FC236}">
                <a16:creationId xmlns:a16="http://schemas.microsoft.com/office/drawing/2014/main" id="{A1EDBB12-C35B-46CA-8EA3-257C35D583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DA5D74A-DB9F-496F-BADC-37D11FDB4635}"/>
              </a:ext>
            </a:extLst>
          </p:cNvPr>
          <p:cNvSpPr>
            <a:spLocks noGrp="1"/>
          </p:cNvSpPr>
          <p:nvPr>
            <p:ph type="sldNum" sz="quarter" idx="12"/>
          </p:nvPr>
        </p:nvSpPr>
        <p:spPr>
          <a:xfrm>
            <a:off x="8610600" y="6356350"/>
            <a:ext cx="2743200" cy="365125"/>
          </a:xfrm>
          <a:prstGeom prst="rect">
            <a:avLst/>
          </a:prstGeom>
        </p:spPr>
        <p:txBody>
          <a:bodyPr/>
          <a:lstStyle/>
          <a:p>
            <a:fld id="{0A4F739D-A317-4AB3-90EA-52E8D236A6F1}" type="slidenum">
              <a:rPr lang="en-US" smtClean="0"/>
              <a:t>‹#›</a:t>
            </a:fld>
            <a:endParaRPr lang="en-US"/>
          </a:p>
        </p:txBody>
      </p:sp>
    </p:spTree>
    <p:extLst>
      <p:ext uri="{BB962C8B-B14F-4D97-AF65-F5344CB8AC3E}">
        <p14:creationId xmlns:p14="http://schemas.microsoft.com/office/powerpoint/2010/main" val="433291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4B443-941A-45D0-9113-2C150613077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22147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435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D32A3-34B7-434A-A0C3-782BF01B12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4D4945-AE3D-40C3-894E-4FBBECC0DD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03B40A-18D9-49B4-8A93-C1B9032CEED5}"/>
              </a:ext>
            </a:extLst>
          </p:cNvPr>
          <p:cNvSpPr>
            <a:spLocks noGrp="1"/>
          </p:cNvSpPr>
          <p:nvPr>
            <p:ph type="dt" sz="half" idx="10"/>
          </p:nvPr>
        </p:nvSpPr>
        <p:spPr/>
        <p:txBody>
          <a:bodyPr/>
          <a:lstStyle/>
          <a:p>
            <a:fld id="{865D05C0-9BEA-4A6B-943C-1A37ED499BC8}" type="datetimeFigureOut">
              <a:rPr lang="en-US" smtClean="0"/>
              <a:t>4/18/2018</a:t>
            </a:fld>
            <a:endParaRPr lang="en-US"/>
          </a:p>
        </p:txBody>
      </p:sp>
      <p:sp>
        <p:nvSpPr>
          <p:cNvPr id="5" name="Footer Placeholder 4">
            <a:extLst>
              <a:ext uri="{FF2B5EF4-FFF2-40B4-BE49-F238E27FC236}">
                <a16:creationId xmlns:a16="http://schemas.microsoft.com/office/drawing/2014/main" id="{4216F897-AF30-4AB3-9F2B-C19F85C317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386D4B-B594-4987-9CAB-905BB64DFB32}"/>
              </a:ext>
            </a:extLst>
          </p:cNvPr>
          <p:cNvSpPr>
            <a:spLocks noGrp="1"/>
          </p:cNvSpPr>
          <p:nvPr>
            <p:ph type="sldNum" sz="quarter" idx="12"/>
          </p:nvPr>
        </p:nvSpPr>
        <p:spPr/>
        <p:txBody>
          <a:bodyPr/>
          <a:lstStyle/>
          <a:p>
            <a:fld id="{0A9AD485-5967-41FC-A5A6-5B5B890B6229}" type="slidenum">
              <a:rPr lang="en-US" smtClean="0"/>
              <a:t>‹#›</a:t>
            </a:fld>
            <a:endParaRPr lang="en-US"/>
          </a:p>
        </p:txBody>
      </p:sp>
    </p:spTree>
    <p:extLst>
      <p:ext uri="{BB962C8B-B14F-4D97-AF65-F5344CB8AC3E}">
        <p14:creationId xmlns:p14="http://schemas.microsoft.com/office/powerpoint/2010/main" val="10476795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8275D-AA25-479A-8CCB-9468C31AD0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CD1FEC-4216-4ED6-B011-D0735F65F48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B635CB-078E-4AC9-BA2C-BB42DA5D45B8}"/>
              </a:ext>
            </a:extLst>
          </p:cNvPr>
          <p:cNvSpPr>
            <a:spLocks noGrp="1"/>
          </p:cNvSpPr>
          <p:nvPr>
            <p:ph type="dt" sz="half" idx="10"/>
          </p:nvPr>
        </p:nvSpPr>
        <p:spPr/>
        <p:txBody>
          <a:bodyPr/>
          <a:lstStyle/>
          <a:p>
            <a:fld id="{865D05C0-9BEA-4A6B-943C-1A37ED499BC8}" type="datetimeFigureOut">
              <a:rPr lang="en-US" smtClean="0"/>
              <a:t>4/18/2018</a:t>
            </a:fld>
            <a:endParaRPr lang="en-US"/>
          </a:p>
        </p:txBody>
      </p:sp>
      <p:sp>
        <p:nvSpPr>
          <p:cNvPr id="5" name="Footer Placeholder 4">
            <a:extLst>
              <a:ext uri="{FF2B5EF4-FFF2-40B4-BE49-F238E27FC236}">
                <a16:creationId xmlns:a16="http://schemas.microsoft.com/office/drawing/2014/main" id="{51E6BA12-8769-4575-80C4-53A73F20DA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567D5F-1122-41D0-BF99-AAC7D47E40B7}"/>
              </a:ext>
            </a:extLst>
          </p:cNvPr>
          <p:cNvSpPr>
            <a:spLocks noGrp="1"/>
          </p:cNvSpPr>
          <p:nvPr>
            <p:ph type="sldNum" sz="quarter" idx="12"/>
          </p:nvPr>
        </p:nvSpPr>
        <p:spPr/>
        <p:txBody>
          <a:bodyPr/>
          <a:lstStyle/>
          <a:p>
            <a:fld id="{0A9AD485-5967-41FC-A5A6-5B5B890B6229}" type="slidenum">
              <a:rPr lang="en-US" smtClean="0"/>
              <a:t>‹#›</a:t>
            </a:fld>
            <a:endParaRPr lang="en-US"/>
          </a:p>
        </p:txBody>
      </p:sp>
    </p:spTree>
    <p:extLst>
      <p:ext uri="{BB962C8B-B14F-4D97-AF65-F5344CB8AC3E}">
        <p14:creationId xmlns:p14="http://schemas.microsoft.com/office/powerpoint/2010/main" val="22097557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AE401-84F2-4CF7-A787-D5016BD4AC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CB7548-DE59-4440-8C23-9A1C06B11C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3C13EBE-56B3-4704-B8D4-B32051CF6522}"/>
              </a:ext>
            </a:extLst>
          </p:cNvPr>
          <p:cNvSpPr>
            <a:spLocks noGrp="1"/>
          </p:cNvSpPr>
          <p:nvPr>
            <p:ph type="dt" sz="half" idx="10"/>
          </p:nvPr>
        </p:nvSpPr>
        <p:spPr/>
        <p:txBody>
          <a:bodyPr/>
          <a:lstStyle/>
          <a:p>
            <a:fld id="{865D05C0-9BEA-4A6B-943C-1A37ED499BC8}" type="datetimeFigureOut">
              <a:rPr lang="en-US" smtClean="0"/>
              <a:t>4/18/2018</a:t>
            </a:fld>
            <a:endParaRPr lang="en-US"/>
          </a:p>
        </p:txBody>
      </p:sp>
      <p:sp>
        <p:nvSpPr>
          <p:cNvPr id="5" name="Footer Placeholder 4">
            <a:extLst>
              <a:ext uri="{FF2B5EF4-FFF2-40B4-BE49-F238E27FC236}">
                <a16:creationId xmlns:a16="http://schemas.microsoft.com/office/drawing/2014/main" id="{CB26A77A-2D81-48CA-A3A5-377392717B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B6C1DD-A6B5-4E33-822E-5DCCD292DC34}"/>
              </a:ext>
            </a:extLst>
          </p:cNvPr>
          <p:cNvSpPr>
            <a:spLocks noGrp="1"/>
          </p:cNvSpPr>
          <p:nvPr>
            <p:ph type="sldNum" sz="quarter" idx="12"/>
          </p:nvPr>
        </p:nvSpPr>
        <p:spPr/>
        <p:txBody>
          <a:bodyPr/>
          <a:lstStyle/>
          <a:p>
            <a:fld id="{0A9AD485-5967-41FC-A5A6-5B5B890B6229}" type="slidenum">
              <a:rPr lang="en-US" smtClean="0"/>
              <a:t>‹#›</a:t>
            </a:fld>
            <a:endParaRPr lang="en-US"/>
          </a:p>
        </p:txBody>
      </p:sp>
    </p:spTree>
    <p:extLst>
      <p:ext uri="{BB962C8B-B14F-4D97-AF65-F5344CB8AC3E}">
        <p14:creationId xmlns:p14="http://schemas.microsoft.com/office/powerpoint/2010/main" val="1747377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251B3-7DCB-4327-B9CA-113B254E6D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194D57-52D5-4A2E-8BF2-5F7682F7D7B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23B16D-5750-4175-B26D-F46AF9F4B47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1860C9-965A-46F9-9712-868710F40998}"/>
              </a:ext>
            </a:extLst>
          </p:cNvPr>
          <p:cNvSpPr>
            <a:spLocks noGrp="1"/>
          </p:cNvSpPr>
          <p:nvPr>
            <p:ph type="dt" sz="half" idx="10"/>
          </p:nvPr>
        </p:nvSpPr>
        <p:spPr/>
        <p:txBody>
          <a:bodyPr/>
          <a:lstStyle/>
          <a:p>
            <a:fld id="{865D05C0-9BEA-4A6B-943C-1A37ED499BC8}" type="datetimeFigureOut">
              <a:rPr lang="en-US" smtClean="0"/>
              <a:t>4/18/2018</a:t>
            </a:fld>
            <a:endParaRPr lang="en-US"/>
          </a:p>
        </p:txBody>
      </p:sp>
      <p:sp>
        <p:nvSpPr>
          <p:cNvPr id="6" name="Footer Placeholder 5">
            <a:extLst>
              <a:ext uri="{FF2B5EF4-FFF2-40B4-BE49-F238E27FC236}">
                <a16:creationId xmlns:a16="http://schemas.microsoft.com/office/drawing/2014/main" id="{F5B7F462-166D-4664-875E-12774BF691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438827-A7BF-491D-A73A-916299592253}"/>
              </a:ext>
            </a:extLst>
          </p:cNvPr>
          <p:cNvSpPr>
            <a:spLocks noGrp="1"/>
          </p:cNvSpPr>
          <p:nvPr>
            <p:ph type="sldNum" sz="quarter" idx="12"/>
          </p:nvPr>
        </p:nvSpPr>
        <p:spPr/>
        <p:txBody>
          <a:bodyPr/>
          <a:lstStyle/>
          <a:p>
            <a:fld id="{0A9AD485-5967-41FC-A5A6-5B5B890B6229}" type="slidenum">
              <a:rPr lang="en-US" smtClean="0"/>
              <a:t>‹#›</a:t>
            </a:fld>
            <a:endParaRPr lang="en-US"/>
          </a:p>
        </p:txBody>
      </p:sp>
    </p:spTree>
    <p:extLst>
      <p:ext uri="{BB962C8B-B14F-4D97-AF65-F5344CB8AC3E}">
        <p14:creationId xmlns:p14="http://schemas.microsoft.com/office/powerpoint/2010/main" val="6497571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71448-4985-420B-A0DD-49B9D10187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B6FF94-9BC0-4D98-BE98-C4512D4A1C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001ACCA-0F77-4217-A845-26AC6858BD6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94C740-00AD-47C9-8311-CB5AF36365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2890CE-C75C-4683-9251-A57CFC7FD36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193FE1-EEFF-48B8-B8F8-28F926646117}"/>
              </a:ext>
            </a:extLst>
          </p:cNvPr>
          <p:cNvSpPr>
            <a:spLocks noGrp="1"/>
          </p:cNvSpPr>
          <p:nvPr>
            <p:ph type="dt" sz="half" idx="10"/>
          </p:nvPr>
        </p:nvSpPr>
        <p:spPr/>
        <p:txBody>
          <a:bodyPr/>
          <a:lstStyle/>
          <a:p>
            <a:fld id="{865D05C0-9BEA-4A6B-943C-1A37ED499BC8}" type="datetimeFigureOut">
              <a:rPr lang="en-US" smtClean="0"/>
              <a:t>4/18/2018</a:t>
            </a:fld>
            <a:endParaRPr lang="en-US"/>
          </a:p>
        </p:txBody>
      </p:sp>
      <p:sp>
        <p:nvSpPr>
          <p:cNvPr id="8" name="Footer Placeholder 7">
            <a:extLst>
              <a:ext uri="{FF2B5EF4-FFF2-40B4-BE49-F238E27FC236}">
                <a16:creationId xmlns:a16="http://schemas.microsoft.com/office/drawing/2014/main" id="{62BF8F90-4F39-4E12-9C4B-F4921E5CE1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20DE35-DFE8-43F2-8E7A-4898E1F92D6F}"/>
              </a:ext>
            </a:extLst>
          </p:cNvPr>
          <p:cNvSpPr>
            <a:spLocks noGrp="1"/>
          </p:cNvSpPr>
          <p:nvPr>
            <p:ph type="sldNum" sz="quarter" idx="12"/>
          </p:nvPr>
        </p:nvSpPr>
        <p:spPr/>
        <p:txBody>
          <a:bodyPr/>
          <a:lstStyle/>
          <a:p>
            <a:fld id="{0A9AD485-5967-41FC-A5A6-5B5B890B6229}" type="slidenum">
              <a:rPr lang="en-US" smtClean="0"/>
              <a:t>‹#›</a:t>
            </a:fld>
            <a:endParaRPr lang="en-US"/>
          </a:p>
        </p:txBody>
      </p:sp>
    </p:spTree>
    <p:extLst>
      <p:ext uri="{BB962C8B-B14F-4D97-AF65-F5344CB8AC3E}">
        <p14:creationId xmlns:p14="http://schemas.microsoft.com/office/powerpoint/2010/main" val="1101793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000D0-C903-47AA-A9DE-AB936111F4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0C73E6-7529-4D57-96A7-CFFBB0D06D34}"/>
              </a:ext>
            </a:extLst>
          </p:cNvPr>
          <p:cNvSpPr>
            <a:spLocks noGrp="1"/>
          </p:cNvSpPr>
          <p:nvPr>
            <p:ph type="dt" sz="half" idx="10"/>
          </p:nvPr>
        </p:nvSpPr>
        <p:spPr/>
        <p:txBody>
          <a:bodyPr/>
          <a:lstStyle/>
          <a:p>
            <a:fld id="{865D05C0-9BEA-4A6B-943C-1A37ED499BC8}" type="datetimeFigureOut">
              <a:rPr lang="en-US" smtClean="0"/>
              <a:t>4/18/2018</a:t>
            </a:fld>
            <a:endParaRPr lang="en-US"/>
          </a:p>
        </p:txBody>
      </p:sp>
      <p:sp>
        <p:nvSpPr>
          <p:cNvPr id="4" name="Footer Placeholder 3">
            <a:extLst>
              <a:ext uri="{FF2B5EF4-FFF2-40B4-BE49-F238E27FC236}">
                <a16:creationId xmlns:a16="http://schemas.microsoft.com/office/drawing/2014/main" id="{1D8D7816-8427-4DD4-BEA3-D346F02308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FE78C4-9E52-44A1-9B78-C0C52B8C8F9B}"/>
              </a:ext>
            </a:extLst>
          </p:cNvPr>
          <p:cNvSpPr>
            <a:spLocks noGrp="1"/>
          </p:cNvSpPr>
          <p:nvPr>
            <p:ph type="sldNum" sz="quarter" idx="12"/>
          </p:nvPr>
        </p:nvSpPr>
        <p:spPr/>
        <p:txBody>
          <a:bodyPr/>
          <a:lstStyle/>
          <a:p>
            <a:fld id="{0A9AD485-5967-41FC-A5A6-5B5B890B6229}" type="slidenum">
              <a:rPr lang="en-US" smtClean="0"/>
              <a:t>‹#›</a:t>
            </a:fld>
            <a:endParaRPr lang="en-US"/>
          </a:p>
        </p:txBody>
      </p:sp>
    </p:spTree>
    <p:extLst>
      <p:ext uri="{BB962C8B-B14F-4D97-AF65-F5344CB8AC3E}">
        <p14:creationId xmlns:p14="http://schemas.microsoft.com/office/powerpoint/2010/main" val="35887274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B92ABE-A2D8-4C63-A398-03D6672345A8}"/>
              </a:ext>
            </a:extLst>
          </p:cNvPr>
          <p:cNvSpPr>
            <a:spLocks noGrp="1"/>
          </p:cNvSpPr>
          <p:nvPr>
            <p:ph type="dt" sz="half" idx="10"/>
          </p:nvPr>
        </p:nvSpPr>
        <p:spPr/>
        <p:txBody>
          <a:bodyPr/>
          <a:lstStyle/>
          <a:p>
            <a:fld id="{865D05C0-9BEA-4A6B-943C-1A37ED499BC8}" type="datetimeFigureOut">
              <a:rPr lang="en-US" smtClean="0"/>
              <a:t>4/18/2018</a:t>
            </a:fld>
            <a:endParaRPr lang="en-US"/>
          </a:p>
        </p:txBody>
      </p:sp>
      <p:sp>
        <p:nvSpPr>
          <p:cNvPr id="3" name="Footer Placeholder 2">
            <a:extLst>
              <a:ext uri="{FF2B5EF4-FFF2-40B4-BE49-F238E27FC236}">
                <a16:creationId xmlns:a16="http://schemas.microsoft.com/office/drawing/2014/main" id="{1B96A5ED-EE99-4B74-BC44-BEEA0C47B4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BAF394-368A-4F52-9CC3-81556F59D1D9}"/>
              </a:ext>
            </a:extLst>
          </p:cNvPr>
          <p:cNvSpPr>
            <a:spLocks noGrp="1"/>
          </p:cNvSpPr>
          <p:nvPr>
            <p:ph type="sldNum" sz="quarter" idx="12"/>
          </p:nvPr>
        </p:nvSpPr>
        <p:spPr/>
        <p:txBody>
          <a:bodyPr/>
          <a:lstStyle/>
          <a:p>
            <a:fld id="{0A9AD485-5967-41FC-A5A6-5B5B890B6229}" type="slidenum">
              <a:rPr lang="en-US" smtClean="0"/>
              <a:t>‹#›</a:t>
            </a:fld>
            <a:endParaRPr lang="en-US"/>
          </a:p>
        </p:txBody>
      </p:sp>
    </p:spTree>
    <p:extLst>
      <p:ext uri="{BB962C8B-B14F-4D97-AF65-F5344CB8AC3E}">
        <p14:creationId xmlns:p14="http://schemas.microsoft.com/office/powerpoint/2010/main" val="3442114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BLU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6A2B6-38F1-49E5-92B2-FED02D1256C7}"/>
              </a:ext>
            </a:extLst>
          </p:cNvPr>
          <p:cNvSpPr>
            <a:spLocks noGrp="1"/>
          </p:cNvSpPr>
          <p:nvPr>
            <p:ph type="ctrTitle"/>
          </p:nvPr>
        </p:nvSpPr>
        <p:spPr>
          <a:xfrm>
            <a:off x="5188294" y="1459148"/>
            <a:ext cx="7031837" cy="987257"/>
          </a:xfrm>
          <a:solidFill>
            <a:schemeClr val="bg1">
              <a:alpha val="75000"/>
            </a:schemeClr>
          </a:solidFill>
        </p:spPr>
        <p:txBody>
          <a:bodyPr lIns="0" rIns="182880" anchor="b"/>
          <a:lstStyle>
            <a:lvl1pPr algn="r">
              <a:defRPr sz="6000">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9DD40F64-460E-446B-BEE1-BBC936762733}"/>
              </a:ext>
            </a:extLst>
          </p:cNvPr>
          <p:cNvSpPr>
            <a:spLocks noGrp="1"/>
          </p:cNvSpPr>
          <p:nvPr>
            <p:ph type="subTitle" idx="1"/>
          </p:nvPr>
        </p:nvSpPr>
        <p:spPr>
          <a:xfrm>
            <a:off x="1524000" y="2538481"/>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7" name="Group 6">
            <a:extLst>
              <a:ext uri="{FF2B5EF4-FFF2-40B4-BE49-F238E27FC236}">
                <a16:creationId xmlns:a16="http://schemas.microsoft.com/office/drawing/2014/main" id="{DAB3FD6C-4E7A-4BED-96C3-42A55835FBDF}"/>
              </a:ext>
            </a:extLst>
          </p:cNvPr>
          <p:cNvGrpSpPr/>
          <p:nvPr userDrawn="1"/>
        </p:nvGrpSpPr>
        <p:grpSpPr>
          <a:xfrm>
            <a:off x="-76200" y="6519276"/>
            <a:ext cx="12344400" cy="333111"/>
            <a:chOff x="-76200" y="6519276"/>
            <a:chExt cx="12344400" cy="333111"/>
          </a:xfrm>
        </p:grpSpPr>
        <p:sp>
          <p:nvSpPr>
            <p:cNvPr id="8" name="Rectangle 7">
              <a:extLst>
                <a:ext uri="{FF2B5EF4-FFF2-40B4-BE49-F238E27FC236}">
                  <a16:creationId xmlns:a16="http://schemas.microsoft.com/office/drawing/2014/main" id="{A112FA49-9473-4C0B-B4B2-6820B49658F0}"/>
                </a:ext>
              </a:extLst>
            </p:cNvPr>
            <p:cNvSpPr/>
            <p:nvPr userDrawn="1"/>
          </p:nvSpPr>
          <p:spPr>
            <a:xfrm>
              <a:off x="-76200" y="6519276"/>
              <a:ext cx="12344400" cy="3331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latin typeface="Segoe UI Semibold" panose="020B0702040204020203" pitchFamily="34" charset="0"/>
                  <a:ea typeface="Segoe UI Black" panose="020B0A02040204020203" pitchFamily="34" charset="0"/>
                  <a:cs typeface="Segoe UI Semibold" panose="020B0702040204020203" pitchFamily="34" charset="0"/>
                </a:rPr>
                <a:t>The Leadership Archaeologist ™</a:t>
              </a:r>
            </a:p>
          </p:txBody>
        </p:sp>
        <p:grpSp>
          <p:nvGrpSpPr>
            <p:cNvPr id="9" name="Group 8">
              <a:extLst>
                <a:ext uri="{FF2B5EF4-FFF2-40B4-BE49-F238E27FC236}">
                  <a16:creationId xmlns:a16="http://schemas.microsoft.com/office/drawing/2014/main" id="{7A63274B-84D7-4B9D-86B8-4AD8689FB509}"/>
                </a:ext>
              </a:extLst>
            </p:cNvPr>
            <p:cNvGrpSpPr/>
            <p:nvPr userDrawn="1"/>
          </p:nvGrpSpPr>
          <p:grpSpPr>
            <a:xfrm>
              <a:off x="107659" y="6578244"/>
              <a:ext cx="1463040" cy="206219"/>
              <a:chOff x="10386949" y="209147"/>
              <a:chExt cx="1463040" cy="206219"/>
            </a:xfrm>
          </p:grpSpPr>
          <p:pic>
            <p:nvPicPr>
              <p:cNvPr id="11" name="Picture 10">
                <a:extLst>
                  <a:ext uri="{FF2B5EF4-FFF2-40B4-BE49-F238E27FC236}">
                    <a16:creationId xmlns:a16="http://schemas.microsoft.com/office/drawing/2014/main" id="{72E5D4F5-EE95-4CA4-A2EA-B1F59636F59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0947" b="22304"/>
              <a:stretch/>
            </p:blipFill>
            <p:spPr>
              <a:xfrm>
                <a:off x="10752709" y="231579"/>
                <a:ext cx="1097280" cy="183787"/>
              </a:xfrm>
              <a:prstGeom prst="rect">
                <a:avLst/>
              </a:prstGeom>
            </p:spPr>
          </p:pic>
          <p:pic>
            <p:nvPicPr>
              <p:cNvPr id="12" name="Picture 11">
                <a:extLst>
                  <a:ext uri="{FF2B5EF4-FFF2-40B4-BE49-F238E27FC236}">
                    <a16:creationId xmlns:a16="http://schemas.microsoft.com/office/drawing/2014/main" id="{7D353307-C71D-4F32-8821-D7F5EE1A5B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559" t="25172" r="26295" b="48245"/>
              <a:stretch/>
            </p:blipFill>
            <p:spPr>
              <a:xfrm>
                <a:off x="10386949" y="209147"/>
                <a:ext cx="365760" cy="206219"/>
              </a:xfrm>
              <a:prstGeom prst="rect">
                <a:avLst/>
              </a:prstGeom>
            </p:spPr>
          </p:pic>
        </p:grpSp>
        <p:sp>
          <p:nvSpPr>
            <p:cNvPr id="10" name="Rectangle 9">
              <a:extLst>
                <a:ext uri="{FF2B5EF4-FFF2-40B4-BE49-F238E27FC236}">
                  <a16:creationId xmlns:a16="http://schemas.microsoft.com/office/drawing/2014/main" id="{04B2DC2D-FCD8-47E6-965C-2CB64505DD58}"/>
                </a:ext>
              </a:extLst>
            </p:cNvPr>
            <p:cNvSpPr/>
            <p:nvPr userDrawn="1"/>
          </p:nvSpPr>
          <p:spPr>
            <a:xfrm>
              <a:off x="7957226" y="6519276"/>
              <a:ext cx="4243242" cy="3331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lang="en-US" sz="1100" dirty="0">
                  <a:solidFill>
                    <a:schemeClr val="bg1">
                      <a:lumMod val="75000"/>
                    </a:schemeClr>
                  </a:solidFill>
                  <a:latin typeface="Segoe UI Semibold" panose="020B0702040204020203" pitchFamily="34" charset="0"/>
                  <a:ea typeface="Segoe UI Black" panose="020B0A02040204020203" pitchFamily="34" charset="0"/>
                  <a:cs typeface="Segoe UI Semibold" panose="020B0702040204020203" pitchFamily="34" charset="0"/>
                </a:rPr>
                <a:t>Explore more tools at </a:t>
              </a:r>
              <a:r>
                <a:rPr lang="en-US" sz="1100" dirty="0">
                  <a:latin typeface="Segoe UI Semibold" panose="020B0702040204020203" pitchFamily="34" charset="0"/>
                  <a:ea typeface="Segoe UI Black" panose="020B0A02040204020203" pitchFamily="34" charset="0"/>
                  <a:cs typeface="Segoe UI Semibold" panose="020B0702040204020203" pitchFamily="34" charset="0"/>
                </a:rPr>
                <a:t>www.krister.com</a:t>
              </a:r>
            </a:p>
          </p:txBody>
        </p:sp>
      </p:grpSp>
    </p:spTree>
    <p:extLst>
      <p:ext uri="{BB962C8B-B14F-4D97-AF65-F5344CB8AC3E}">
        <p14:creationId xmlns:p14="http://schemas.microsoft.com/office/powerpoint/2010/main" val="17919094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7570E-7A47-4B32-9EEF-2B7DFD132B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0BB550-A314-423C-B7EC-AF75F0D856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1AC831-C660-4851-90FE-2F25A48876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4417A87-99A3-4639-9131-C5A4678E87A9}"/>
              </a:ext>
            </a:extLst>
          </p:cNvPr>
          <p:cNvSpPr>
            <a:spLocks noGrp="1"/>
          </p:cNvSpPr>
          <p:nvPr>
            <p:ph type="dt" sz="half" idx="10"/>
          </p:nvPr>
        </p:nvSpPr>
        <p:spPr/>
        <p:txBody>
          <a:bodyPr/>
          <a:lstStyle/>
          <a:p>
            <a:fld id="{865D05C0-9BEA-4A6B-943C-1A37ED499BC8}" type="datetimeFigureOut">
              <a:rPr lang="en-US" smtClean="0"/>
              <a:t>4/18/2018</a:t>
            </a:fld>
            <a:endParaRPr lang="en-US"/>
          </a:p>
        </p:txBody>
      </p:sp>
      <p:sp>
        <p:nvSpPr>
          <p:cNvPr id="6" name="Footer Placeholder 5">
            <a:extLst>
              <a:ext uri="{FF2B5EF4-FFF2-40B4-BE49-F238E27FC236}">
                <a16:creationId xmlns:a16="http://schemas.microsoft.com/office/drawing/2014/main" id="{5725FF38-6307-4651-9287-08EEE801EB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DF657F-BA3D-46FA-900F-89E44E18B4DD}"/>
              </a:ext>
            </a:extLst>
          </p:cNvPr>
          <p:cNvSpPr>
            <a:spLocks noGrp="1"/>
          </p:cNvSpPr>
          <p:nvPr>
            <p:ph type="sldNum" sz="quarter" idx="12"/>
          </p:nvPr>
        </p:nvSpPr>
        <p:spPr/>
        <p:txBody>
          <a:bodyPr/>
          <a:lstStyle/>
          <a:p>
            <a:fld id="{0A9AD485-5967-41FC-A5A6-5B5B890B6229}" type="slidenum">
              <a:rPr lang="en-US" smtClean="0"/>
              <a:t>‹#›</a:t>
            </a:fld>
            <a:endParaRPr lang="en-US"/>
          </a:p>
        </p:txBody>
      </p:sp>
    </p:spTree>
    <p:extLst>
      <p:ext uri="{BB962C8B-B14F-4D97-AF65-F5344CB8AC3E}">
        <p14:creationId xmlns:p14="http://schemas.microsoft.com/office/powerpoint/2010/main" val="13329288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68DBC-4434-4925-ACCF-4064359674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406E87-5740-4BF6-AB2D-FAC34CFF52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28B6A5-A7D6-497C-8FDD-91EC8ED6D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022CF90-8140-4B57-A320-011A912311DB}"/>
              </a:ext>
            </a:extLst>
          </p:cNvPr>
          <p:cNvSpPr>
            <a:spLocks noGrp="1"/>
          </p:cNvSpPr>
          <p:nvPr>
            <p:ph type="dt" sz="half" idx="10"/>
          </p:nvPr>
        </p:nvSpPr>
        <p:spPr/>
        <p:txBody>
          <a:bodyPr/>
          <a:lstStyle/>
          <a:p>
            <a:fld id="{865D05C0-9BEA-4A6B-943C-1A37ED499BC8}" type="datetimeFigureOut">
              <a:rPr lang="en-US" smtClean="0"/>
              <a:t>4/18/2018</a:t>
            </a:fld>
            <a:endParaRPr lang="en-US"/>
          </a:p>
        </p:txBody>
      </p:sp>
      <p:sp>
        <p:nvSpPr>
          <p:cNvPr id="6" name="Footer Placeholder 5">
            <a:extLst>
              <a:ext uri="{FF2B5EF4-FFF2-40B4-BE49-F238E27FC236}">
                <a16:creationId xmlns:a16="http://schemas.microsoft.com/office/drawing/2014/main" id="{8557D6F2-6127-465E-AC05-2965DB8159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96B0CA-3986-4665-A1DC-A27AEFFBCCA7}"/>
              </a:ext>
            </a:extLst>
          </p:cNvPr>
          <p:cNvSpPr>
            <a:spLocks noGrp="1"/>
          </p:cNvSpPr>
          <p:nvPr>
            <p:ph type="sldNum" sz="quarter" idx="12"/>
          </p:nvPr>
        </p:nvSpPr>
        <p:spPr/>
        <p:txBody>
          <a:bodyPr/>
          <a:lstStyle/>
          <a:p>
            <a:fld id="{0A9AD485-5967-41FC-A5A6-5B5B890B6229}" type="slidenum">
              <a:rPr lang="en-US" smtClean="0"/>
              <a:t>‹#›</a:t>
            </a:fld>
            <a:endParaRPr lang="en-US"/>
          </a:p>
        </p:txBody>
      </p:sp>
    </p:spTree>
    <p:extLst>
      <p:ext uri="{BB962C8B-B14F-4D97-AF65-F5344CB8AC3E}">
        <p14:creationId xmlns:p14="http://schemas.microsoft.com/office/powerpoint/2010/main" val="2860935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C87CC-7FCC-42EF-AA0E-B7D0EEC13C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A54B20-4F5C-40DE-A0E1-DEDD8386EC5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8E55BE-0522-4E74-8D3A-69E3CE99DDE7}"/>
              </a:ext>
            </a:extLst>
          </p:cNvPr>
          <p:cNvSpPr>
            <a:spLocks noGrp="1"/>
          </p:cNvSpPr>
          <p:nvPr>
            <p:ph type="dt" sz="half" idx="10"/>
          </p:nvPr>
        </p:nvSpPr>
        <p:spPr/>
        <p:txBody>
          <a:bodyPr/>
          <a:lstStyle/>
          <a:p>
            <a:fld id="{865D05C0-9BEA-4A6B-943C-1A37ED499BC8}" type="datetimeFigureOut">
              <a:rPr lang="en-US" smtClean="0"/>
              <a:t>4/18/2018</a:t>
            </a:fld>
            <a:endParaRPr lang="en-US"/>
          </a:p>
        </p:txBody>
      </p:sp>
      <p:sp>
        <p:nvSpPr>
          <p:cNvPr id="5" name="Footer Placeholder 4">
            <a:extLst>
              <a:ext uri="{FF2B5EF4-FFF2-40B4-BE49-F238E27FC236}">
                <a16:creationId xmlns:a16="http://schemas.microsoft.com/office/drawing/2014/main" id="{C0EA53A2-8830-4E59-A06B-553A8201AA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5FF7EA-A8D6-4AFB-8BC4-847AD252D8D6}"/>
              </a:ext>
            </a:extLst>
          </p:cNvPr>
          <p:cNvSpPr>
            <a:spLocks noGrp="1"/>
          </p:cNvSpPr>
          <p:nvPr>
            <p:ph type="sldNum" sz="quarter" idx="12"/>
          </p:nvPr>
        </p:nvSpPr>
        <p:spPr/>
        <p:txBody>
          <a:bodyPr/>
          <a:lstStyle/>
          <a:p>
            <a:fld id="{0A9AD485-5967-41FC-A5A6-5B5B890B6229}" type="slidenum">
              <a:rPr lang="en-US" smtClean="0"/>
              <a:t>‹#›</a:t>
            </a:fld>
            <a:endParaRPr lang="en-US"/>
          </a:p>
        </p:txBody>
      </p:sp>
    </p:spTree>
    <p:extLst>
      <p:ext uri="{BB962C8B-B14F-4D97-AF65-F5344CB8AC3E}">
        <p14:creationId xmlns:p14="http://schemas.microsoft.com/office/powerpoint/2010/main" val="7758050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9E981A-48FE-4593-A1A0-EEADBE4646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FF67CC-6ABC-42C0-A5BE-347A7DA47BC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6BFD2A-8DE1-40B1-BB0B-6963C254AF14}"/>
              </a:ext>
            </a:extLst>
          </p:cNvPr>
          <p:cNvSpPr>
            <a:spLocks noGrp="1"/>
          </p:cNvSpPr>
          <p:nvPr>
            <p:ph type="dt" sz="half" idx="10"/>
          </p:nvPr>
        </p:nvSpPr>
        <p:spPr/>
        <p:txBody>
          <a:bodyPr/>
          <a:lstStyle/>
          <a:p>
            <a:fld id="{865D05C0-9BEA-4A6B-943C-1A37ED499BC8}" type="datetimeFigureOut">
              <a:rPr lang="en-US" smtClean="0"/>
              <a:t>4/18/2018</a:t>
            </a:fld>
            <a:endParaRPr lang="en-US"/>
          </a:p>
        </p:txBody>
      </p:sp>
      <p:sp>
        <p:nvSpPr>
          <p:cNvPr id="5" name="Footer Placeholder 4">
            <a:extLst>
              <a:ext uri="{FF2B5EF4-FFF2-40B4-BE49-F238E27FC236}">
                <a16:creationId xmlns:a16="http://schemas.microsoft.com/office/drawing/2014/main" id="{5332C0B7-2B53-41E1-9CD4-C79287C72D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ED02AE-D4A6-4896-B10C-18BAAA4D9530}"/>
              </a:ext>
            </a:extLst>
          </p:cNvPr>
          <p:cNvSpPr>
            <a:spLocks noGrp="1"/>
          </p:cNvSpPr>
          <p:nvPr>
            <p:ph type="sldNum" sz="quarter" idx="12"/>
          </p:nvPr>
        </p:nvSpPr>
        <p:spPr/>
        <p:txBody>
          <a:bodyPr/>
          <a:lstStyle/>
          <a:p>
            <a:fld id="{0A9AD485-5967-41FC-A5A6-5B5B890B6229}" type="slidenum">
              <a:rPr lang="en-US" smtClean="0"/>
              <a:t>‹#›</a:t>
            </a:fld>
            <a:endParaRPr lang="en-US"/>
          </a:p>
        </p:txBody>
      </p:sp>
    </p:spTree>
    <p:extLst>
      <p:ext uri="{BB962C8B-B14F-4D97-AF65-F5344CB8AC3E}">
        <p14:creationId xmlns:p14="http://schemas.microsoft.com/office/powerpoint/2010/main" val="17480112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itle and Content w PowerUp 5">
    <p:spTree>
      <p:nvGrpSpPr>
        <p:cNvPr id="1" name=""/>
        <p:cNvGrpSpPr/>
        <p:nvPr/>
      </p:nvGrpSpPr>
      <p:grpSpPr>
        <a:xfrm>
          <a:off x="0" y="0"/>
          <a:ext cx="0" cy="0"/>
          <a:chOff x="0" y="0"/>
          <a:chExt cx="0" cy="0"/>
        </a:xfrm>
      </p:grpSpPr>
      <p:sp>
        <p:nvSpPr>
          <p:cNvPr id="17" name="Title 1"/>
          <p:cNvSpPr>
            <a:spLocks noGrp="1"/>
          </p:cNvSpPr>
          <p:nvPr>
            <p:ph type="title"/>
          </p:nvPr>
        </p:nvSpPr>
        <p:spPr>
          <a:xfrm>
            <a:off x="0" y="-25400"/>
            <a:ext cx="12192000" cy="1143000"/>
          </a:xfrm>
          <a:noFill/>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idx="1"/>
          </p:nvPr>
        </p:nvSpPr>
        <p:spPr>
          <a:xfrm>
            <a:off x="0" y="1600205"/>
            <a:ext cx="12192000" cy="5257799"/>
          </a:xfrm>
        </p:spPr>
        <p:txBody>
          <a:bodyPr/>
          <a:lstStyle>
            <a:lvl1pPr marL="0" indent="0">
              <a:lnSpc>
                <a:spcPct val="80000"/>
              </a:lnSpc>
              <a:spcBef>
                <a:spcPts val="800"/>
              </a:spcBef>
              <a:buFontTx/>
              <a:buNone/>
              <a:defRPr/>
            </a:lvl1pPr>
            <a:lvl2pPr marL="609555" indent="0">
              <a:lnSpc>
                <a:spcPct val="80000"/>
              </a:lnSpc>
              <a:spcBef>
                <a:spcPts val="800"/>
              </a:spcBef>
              <a:buSzPct val="65000"/>
              <a:buFontTx/>
              <a:buNone/>
              <a:defRPr/>
            </a:lvl2pPr>
            <a:lvl3pPr marL="121911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664" indent="0">
              <a:spcBef>
                <a:spcPts val="107"/>
              </a:spcBef>
              <a:buSzPct val="65000"/>
              <a:buFontTx/>
              <a:buNone/>
              <a:defRPr/>
            </a:lvl4pPr>
            <a:lvl5pPr marL="2438218" indent="0">
              <a:spcBef>
                <a:spcPts val="107"/>
              </a:spcBef>
              <a:buSzPct val="65000"/>
              <a:buFontTx/>
              <a:buNone/>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1106715"/>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2"/>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0629" y="876301"/>
            <a:ext cx="609600" cy="609600"/>
          </a:xfrm>
          <a:prstGeom prst="rect">
            <a:avLst/>
          </a:pr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52"/>
            <a:ext cx="2438405" cy="690881"/>
          </a:xfrm>
          <a:prstGeom prst="rect">
            <a:avLst/>
          </a:prstGeom>
        </p:spPr>
      </p:pic>
    </p:spTree>
    <p:extLst>
      <p:ext uri="{BB962C8B-B14F-4D97-AF65-F5344CB8AC3E}">
        <p14:creationId xmlns:p14="http://schemas.microsoft.com/office/powerpoint/2010/main" val="37862643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lank Slide for Full Backgrounds -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7653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itle and Content 2 - No Bullets White Logo">
    <p:spTree>
      <p:nvGrpSpPr>
        <p:cNvPr id="1" name=""/>
        <p:cNvGrpSpPr/>
        <p:nvPr/>
      </p:nvGrpSpPr>
      <p:grpSpPr>
        <a:xfrm>
          <a:off x="0" y="0"/>
          <a:ext cx="0" cy="0"/>
          <a:chOff x="0" y="0"/>
          <a:chExt cx="0" cy="0"/>
        </a:xfrm>
      </p:grpSpPr>
      <p:sp>
        <p:nvSpPr>
          <p:cNvPr id="4" name="Rectangle 3"/>
          <p:cNvSpPr/>
          <p:nvPr userDrawn="1"/>
        </p:nvSpPr>
        <p:spPr>
          <a:xfrm>
            <a:off x="0" y="0"/>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0" y="1600203"/>
            <a:ext cx="12192000" cy="5257799"/>
          </a:xfrm>
        </p:spPr>
        <p:txBody>
          <a:bodyPr/>
          <a:lstStyle>
            <a:lvl1pPr marL="0" indent="0">
              <a:lnSpc>
                <a:spcPct val="80000"/>
              </a:lnSpc>
              <a:spcBef>
                <a:spcPts val="800"/>
              </a:spcBef>
              <a:buFontTx/>
              <a:buNone/>
              <a:defRPr/>
            </a:lvl1pPr>
            <a:lvl2pPr marL="609570" indent="0">
              <a:lnSpc>
                <a:spcPct val="80000"/>
              </a:lnSpc>
              <a:spcBef>
                <a:spcPts val="800"/>
              </a:spcBef>
              <a:buSzPct val="65000"/>
              <a:buFontTx/>
              <a:buNone/>
              <a:defRPr/>
            </a:lvl2pPr>
            <a:lvl3pPr marL="121914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09" indent="0">
              <a:spcBef>
                <a:spcPts val="107"/>
              </a:spcBef>
              <a:buSzPct val="65000"/>
              <a:buFontTx/>
              <a:buNone/>
              <a:defRPr>
                <a:latin typeface="Arial" panose="020B0604020202020204" pitchFamily="34" charset="0"/>
                <a:cs typeface="Arial" panose="020B0604020202020204" pitchFamily="34" charset="0"/>
              </a:defRPr>
            </a:lvl4pPr>
            <a:lvl5pPr marL="2438278" indent="0">
              <a:spcBef>
                <a:spcPts val="107"/>
              </a:spcBef>
              <a:buSzPct val="65000"/>
              <a:buFontTx/>
              <a:buNone/>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1092202"/>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2"/>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2" y="906338"/>
            <a:ext cx="671764" cy="671764"/>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1356372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Title and Content 2 No Bullets">
    <p:spTree>
      <p:nvGrpSpPr>
        <p:cNvPr id="1" name=""/>
        <p:cNvGrpSpPr/>
        <p:nvPr/>
      </p:nvGrpSpPr>
      <p:grpSpPr>
        <a:xfrm>
          <a:off x="0" y="0"/>
          <a:ext cx="0" cy="0"/>
          <a:chOff x="0" y="0"/>
          <a:chExt cx="0" cy="0"/>
        </a:xfrm>
      </p:grpSpPr>
      <p:sp>
        <p:nvSpPr>
          <p:cNvPr id="4" name="Rectangle 3"/>
          <p:cNvSpPr/>
          <p:nvPr userDrawn="1"/>
        </p:nvSpPr>
        <p:spPr>
          <a:xfrm>
            <a:off x="0" y="0"/>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0" y="1600203"/>
            <a:ext cx="12192000" cy="5257799"/>
          </a:xfrm>
        </p:spPr>
        <p:txBody>
          <a:bodyPr/>
          <a:lstStyle>
            <a:lvl1pPr marL="0" indent="0">
              <a:lnSpc>
                <a:spcPct val="80000"/>
              </a:lnSpc>
              <a:spcBef>
                <a:spcPts val="800"/>
              </a:spcBef>
              <a:buFontTx/>
              <a:buNone/>
              <a:defRPr/>
            </a:lvl1pPr>
            <a:lvl2pPr marL="609570" indent="0">
              <a:lnSpc>
                <a:spcPct val="80000"/>
              </a:lnSpc>
              <a:spcBef>
                <a:spcPts val="800"/>
              </a:spcBef>
              <a:buSzPct val="65000"/>
              <a:buFontTx/>
              <a:buNone/>
              <a:defRPr/>
            </a:lvl2pPr>
            <a:lvl3pPr marL="121914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09" indent="0">
              <a:spcBef>
                <a:spcPts val="107"/>
              </a:spcBef>
              <a:buSzPct val="65000"/>
              <a:buFontTx/>
              <a:buNone/>
              <a:defRPr>
                <a:latin typeface="Arial" panose="020B0604020202020204" pitchFamily="34" charset="0"/>
                <a:cs typeface="Arial" panose="020B0604020202020204" pitchFamily="34" charset="0"/>
              </a:defRPr>
            </a:lvl4pPr>
            <a:lvl5pPr marL="2438278" indent="0">
              <a:spcBef>
                <a:spcPts val="107"/>
              </a:spcBef>
              <a:buSzPct val="65000"/>
              <a:buFontTx/>
              <a:buNone/>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1092202"/>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2"/>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2" y="906338"/>
            <a:ext cx="671764" cy="671764"/>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35737123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Content 3 - Bullets">
    <p:spTree>
      <p:nvGrpSpPr>
        <p:cNvPr id="1" name=""/>
        <p:cNvGrpSpPr/>
        <p:nvPr/>
      </p:nvGrpSpPr>
      <p:grpSpPr>
        <a:xfrm>
          <a:off x="0" y="0"/>
          <a:ext cx="0" cy="0"/>
          <a:chOff x="0" y="0"/>
          <a:chExt cx="0" cy="0"/>
        </a:xfrm>
      </p:grpSpPr>
      <p:sp>
        <p:nvSpPr>
          <p:cNvPr id="4" name="Rectangle 3"/>
          <p:cNvSpPr/>
          <p:nvPr userDrawn="1"/>
        </p:nvSpPr>
        <p:spPr>
          <a:xfrm>
            <a:off x="0" y="0"/>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7" name="Title 1"/>
          <p:cNvSpPr>
            <a:spLocks noGrp="1"/>
          </p:cNvSpPr>
          <p:nvPr>
            <p:ph type="title"/>
          </p:nvPr>
        </p:nvSpPr>
        <p:spPr>
          <a:xfrm>
            <a:off x="0" y="0"/>
            <a:ext cx="12192000" cy="1143000"/>
          </a:xfrm>
          <a:noFill/>
        </p:spPr>
        <p:txBody>
          <a:bodyPr/>
          <a:lstStyle>
            <a:lvl1pPr>
              <a:lnSpc>
                <a:spcPct val="80000"/>
              </a:lnSpc>
              <a:defRPr>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a:xfrm>
            <a:off x="0" y="1600202"/>
            <a:ext cx="12192000" cy="5257799"/>
          </a:xfrm>
        </p:spPr>
        <p:txBody>
          <a:bodyPr>
            <a:noAutofit/>
          </a:bodyPr>
          <a:lstStyle>
            <a:lvl1pPr marL="609585" indent="-609585">
              <a:lnSpc>
                <a:spcPct val="80000"/>
              </a:lnSpc>
              <a:spcBef>
                <a:spcPts val="800"/>
              </a:spcBef>
              <a:buFontTx/>
              <a:buBlip>
                <a:blip r:embed="rId2"/>
              </a:buBlip>
              <a:defRPr/>
            </a:lvl1pPr>
            <a:lvl2pPr marL="1219170" indent="-609585">
              <a:lnSpc>
                <a:spcPct val="80000"/>
              </a:lnSpc>
              <a:spcBef>
                <a:spcPts val="800"/>
              </a:spcBef>
              <a:buSzPct val="65000"/>
              <a:buFontTx/>
              <a:buBlip>
                <a:blip r:embed="rId2"/>
              </a:buBlip>
              <a:defRPr/>
            </a:lvl2pPr>
            <a:lvl3pPr marL="1676358" indent="-457189">
              <a:lnSpc>
                <a:spcPct val="80000"/>
              </a:lnSpc>
              <a:spcBef>
                <a:spcPts val="800"/>
              </a:spcBef>
              <a:buSzPct val="65000"/>
              <a:buFontTx/>
              <a:buBlip>
                <a:blip r:embed="rId2"/>
              </a:buBlip>
              <a:defRPr>
                <a:latin typeface="Arial" panose="020B0604020202020204" pitchFamily="34" charset="0"/>
                <a:cs typeface="Arial" panose="020B0604020202020204" pitchFamily="34" charset="0"/>
              </a:defRPr>
            </a:lvl3pPr>
            <a:lvl4pPr marL="2285943" indent="-457189">
              <a:lnSpc>
                <a:spcPts val="3200"/>
              </a:lnSpc>
              <a:spcBef>
                <a:spcPts val="107"/>
              </a:spcBef>
              <a:buSzPct val="65000"/>
              <a:buFontTx/>
              <a:buBlip>
                <a:blip r:embed="rId2"/>
              </a:buBlip>
              <a:defRPr>
                <a:latin typeface="Arial" panose="020B0604020202020204" pitchFamily="34" charset="0"/>
                <a:cs typeface="Arial" panose="020B0604020202020204" pitchFamily="34" charset="0"/>
              </a:defRPr>
            </a:lvl4pPr>
            <a:lvl5pPr marL="2895528" indent="-457189">
              <a:lnSpc>
                <a:spcPts val="3200"/>
              </a:lnSpc>
              <a:spcBef>
                <a:spcPts val="107"/>
              </a:spcBef>
              <a:buSzPct val="65000"/>
              <a:buFontTx/>
              <a:buBlip>
                <a:blip r:embed="rId2"/>
              </a:buBlip>
              <a:defRPr>
                <a:latin typeface="Arial" panose="020B0604020202020204" pitchFamily="34" charset="0"/>
                <a:cs typeface="Arial" panose="020B0604020202020204" pitchFamily="34" charset="0"/>
              </a:defRPr>
            </a:lvl5pPr>
          </a:lstStyle>
          <a:p>
            <a:pPr lvl="0"/>
            <a:r>
              <a:rPr lang="en-US" dirty="0"/>
              <a:t>Click to edit Master text styles </a:t>
            </a:r>
          </a:p>
          <a:p>
            <a:pPr lvl="1"/>
            <a:r>
              <a:rPr lang="en-US" dirty="0"/>
              <a:t>Second level</a:t>
            </a:r>
          </a:p>
          <a:p>
            <a:pPr lvl="2"/>
            <a:r>
              <a:rPr lang="en-US" dirty="0"/>
              <a:t>Third level</a:t>
            </a:r>
          </a:p>
        </p:txBody>
      </p:sp>
      <p:sp>
        <p:nvSpPr>
          <p:cNvPr id="8" name="Rectangle 7"/>
          <p:cNvSpPr/>
          <p:nvPr/>
        </p:nvSpPr>
        <p:spPr>
          <a:xfrm>
            <a:off x="0" y="1092201"/>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1"/>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601" y="906337"/>
            <a:ext cx="671764" cy="671764"/>
          </a:xfrm>
          <a:prstGeom prst="rect">
            <a:avLst/>
          </a:prstGeom>
        </p:spPr>
      </p:pic>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39606584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ext only blank">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a:xfrm>
            <a:off x="0" y="1353313"/>
            <a:ext cx="12192000" cy="5004959"/>
          </a:xfrm>
        </p:spPr>
        <p:txBody>
          <a:bodyPr lIns="182880"/>
          <a:lstStyle>
            <a:lvl1pPr marL="243834">
              <a:defRPr lang="en-US" sz="4267" kern="1200" dirty="0" smtClean="0">
                <a:solidFill>
                  <a:schemeClr val="bg1"/>
                </a:solidFill>
                <a:latin typeface="+mn-lt"/>
                <a:ea typeface="+mn-ea"/>
                <a:cs typeface="+mn-cs"/>
              </a:defRPr>
            </a:lvl1pPr>
            <a:lvl3pPr marL="0" indent="0">
              <a:buNone/>
              <a:defRPr/>
            </a:lvl3pPr>
          </a:lstStyle>
          <a:p>
            <a:pPr marL="243834" lvl="0" indent="-243834" algn="l" defTabSz="1219120" rtl="0" eaLnBrk="1" latinLnBrk="0" hangingPunct="1">
              <a:lnSpc>
                <a:spcPct val="90000"/>
              </a:lnSpc>
              <a:spcBef>
                <a:spcPts val="1600"/>
              </a:spcBef>
              <a:buFont typeface="Arial" pitchFamily="34" charset="0"/>
              <a:buChar char="•"/>
            </a:pPr>
            <a:r>
              <a:rPr lang="en-US" dirty="0"/>
              <a:t>Click to edit Master text styles</a:t>
            </a:r>
          </a:p>
          <a:p>
            <a:pPr marL="243834" lvl="1" indent="-243834" algn="l" defTabSz="1219120" rtl="0" eaLnBrk="1" latinLnBrk="0" hangingPunct="1">
              <a:lnSpc>
                <a:spcPct val="90000"/>
              </a:lnSpc>
              <a:spcBef>
                <a:spcPts val="1600"/>
              </a:spcBef>
              <a:buFont typeface="Arial" pitchFamily="34" charset="0"/>
              <a:buChar char="•"/>
            </a:pPr>
            <a:r>
              <a:rPr lang="en-US" dirty="0"/>
              <a:t>Second level</a:t>
            </a:r>
          </a:p>
          <a:p>
            <a:pPr marL="243834" lvl="2" indent="-243834" algn="l" defTabSz="1219120" rtl="0" eaLnBrk="1" latinLnBrk="0" hangingPunct="1">
              <a:lnSpc>
                <a:spcPct val="90000"/>
              </a:lnSpc>
              <a:spcBef>
                <a:spcPts val="1600"/>
              </a:spcBef>
              <a:buFont typeface="Arial" pitchFamily="34" charset="0"/>
              <a:buChar char="•"/>
            </a:pPr>
            <a:endParaRPr lang="en-US" dirty="0"/>
          </a:p>
        </p:txBody>
      </p:sp>
      <p:sp>
        <p:nvSpPr>
          <p:cNvPr id="6" name="Title 3"/>
          <p:cNvSpPr>
            <a:spLocks noGrp="1"/>
          </p:cNvSpPr>
          <p:nvPr>
            <p:ph type="title" hasCustomPrompt="1"/>
          </p:nvPr>
        </p:nvSpPr>
        <p:spPr>
          <a:xfrm>
            <a:off x="0" y="0"/>
            <a:ext cx="12172587" cy="1280160"/>
          </a:xfrm>
          <a:prstGeom prst="rect">
            <a:avLst/>
          </a:prstGeom>
        </p:spPr>
        <p:txBody>
          <a:bodyPr lIns="182880" tIns="0" rIns="0" bIns="182880" anchor="b">
            <a:normAutofit/>
          </a:bodyPr>
          <a:lstStyle>
            <a:lvl1pPr>
              <a:lnSpc>
                <a:spcPct val="50000"/>
              </a:lnSpc>
              <a:defRPr sz="6400">
                <a:solidFill>
                  <a:schemeClr val="tx1"/>
                </a:solidFill>
                <a:effectLst>
                  <a:outerShdw blurRad="38100" dist="38100" dir="2700000" algn="tl">
                    <a:srgbClr val="000000">
                      <a:alpha val="43137"/>
                    </a:srgbClr>
                  </a:outerShdw>
                </a:effectLst>
              </a:defRPr>
            </a:lvl1pPr>
          </a:lstStyle>
          <a:p>
            <a:r>
              <a:rPr lang="en-US" dirty="0"/>
              <a:t>Action Oriented Title</a:t>
            </a:r>
          </a:p>
        </p:txBody>
      </p:sp>
      <p:sp>
        <p:nvSpPr>
          <p:cNvPr id="7" name="Text Placeholder 4"/>
          <p:cNvSpPr>
            <a:spLocks noGrp="1"/>
          </p:cNvSpPr>
          <p:nvPr>
            <p:ph type="body" sz="quarter" idx="11"/>
          </p:nvPr>
        </p:nvSpPr>
        <p:spPr>
          <a:xfrm>
            <a:off x="0" y="2"/>
            <a:ext cx="12192000" cy="392113"/>
          </a:xfrm>
        </p:spPr>
        <p:txBody>
          <a:bodyPr anchor="ctr">
            <a:normAutofit/>
          </a:bodyPr>
          <a:lstStyle>
            <a:lvl1pPr marL="0" indent="0">
              <a:lnSpc>
                <a:spcPct val="80000"/>
              </a:lnSpc>
              <a:spcBef>
                <a:spcPts val="1600"/>
              </a:spcBef>
              <a:buNone/>
              <a:defRPr sz="2400" b="1">
                <a:solidFill>
                  <a:schemeClr val="tx1">
                    <a:lumMod val="75000"/>
                  </a:schemeClr>
                </a:solidFill>
                <a:effectLst>
                  <a:outerShdw blurRad="38100" dist="38100" dir="2700000" algn="tl">
                    <a:srgbClr val="000000">
                      <a:alpha val="43137"/>
                    </a:srgbClr>
                  </a:outerShdw>
                </a:effectLst>
              </a:defRPr>
            </a:lvl1pPr>
          </a:lstStyle>
          <a:p>
            <a:pPr lvl="0"/>
            <a:r>
              <a:rPr lang="en-US" dirty="0"/>
              <a:t>Click to edit Master text styles</a:t>
            </a:r>
          </a:p>
        </p:txBody>
      </p:sp>
    </p:spTree>
    <p:extLst>
      <p:ext uri="{BB962C8B-B14F-4D97-AF65-F5344CB8AC3E}">
        <p14:creationId xmlns:p14="http://schemas.microsoft.com/office/powerpoint/2010/main" val="203662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G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6A2B6-38F1-49E5-92B2-FED02D1256C7}"/>
              </a:ext>
            </a:extLst>
          </p:cNvPr>
          <p:cNvSpPr>
            <a:spLocks noGrp="1"/>
          </p:cNvSpPr>
          <p:nvPr>
            <p:ph type="ctrTitle"/>
          </p:nvPr>
        </p:nvSpPr>
        <p:spPr>
          <a:xfrm>
            <a:off x="-13174" y="1459148"/>
            <a:ext cx="7031837" cy="987257"/>
          </a:xfrm>
          <a:solidFill>
            <a:schemeClr val="tx1">
              <a:lumMod val="65000"/>
              <a:lumOff val="35000"/>
              <a:alpha val="75000"/>
            </a:schemeClr>
          </a:solidFill>
        </p:spPr>
        <p:txBody>
          <a:bodyPr lIns="365760" anchor="b"/>
          <a:lstStyle>
            <a:lvl1pPr algn="l">
              <a:defRPr sz="6000">
                <a:solidFill>
                  <a:srgbClr val="D5B754"/>
                </a:solidFill>
              </a:defRPr>
            </a:lvl1pPr>
          </a:lstStyle>
          <a:p>
            <a:r>
              <a:rPr lang="en-US" dirty="0"/>
              <a:t>Click to edit Master title style</a:t>
            </a:r>
          </a:p>
        </p:txBody>
      </p:sp>
      <p:sp>
        <p:nvSpPr>
          <p:cNvPr id="3" name="Subtitle 2">
            <a:extLst>
              <a:ext uri="{FF2B5EF4-FFF2-40B4-BE49-F238E27FC236}">
                <a16:creationId xmlns:a16="http://schemas.microsoft.com/office/drawing/2014/main" id="{9DD40F64-460E-446B-BEE1-BBC936762733}"/>
              </a:ext>
            </a:extLst>
          </p:cNvPr>
          <p:cNvSpPr>
            <a:spLocks noGrp="1"/>
          </p:cNvSpPr>
          <p:nvPr>
            <p:ph type="subTitle" idx="1"/>
          </p:nvPr>
        </p:nvSpPr>
        <p:spPr>
          <a:xfrm>
            <a:off x="1524000" y="2538481"/>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13" name="Group 12">
            <a:extLst>
              <a:ext uri="{FF2B5EF4-FFF2-40B4-BE49-F238E27FC236}">
                <a16:creationId xmlns:a16="http://schemas.microsoft.com/office/drawing/2014/main" id="{D8B6959A-8C84-471A-B8C3-6DD807848BAF}"/>
              </a:ext>
            </a:extLst>
          </p:cNvPr>
          <p:cNvGrpSpPr/>
          <p:nvPr userDrawn="1"/>
        </p:nvGrpSpPr>
        <p:grpSpPr>
          <a:xfrm>
            <a:off x="-76200" y="6519276"/>
            <a:ext cx="12344400" cy="333111"/>
            <a:chOff x="-76200" y="6519276"/>
            <a:chExt cx="12344400" cy="333111"/>
          </a:xfrm>
        </p:grpSpPr>
        <p:grpSp>
          <p:nvGrpSpPr>
            <p:cNvPr id="14" name="Group 13">
              <a:extLst>
                <a:ext uri="{FF2B5EF4-FFF2-40B4-BE49-F238E27FC236}">
                  <a16:creationId xmlns:a16="http://schemas.microsoft.com/office/drawing/2014/main" id="{79694514-DB39-4E50-9C9A-518825A20C02}"/>
                </a:ext>
              </a:extLst>
            </p:cNvPr>
            <p:cNvGrpSpPr/>
            <p:nvPr userDrawn="1"/>
          </p:nvGrpSpPr>
          <p:grpSpPr>
            <a:xfrm>
              <a:off x="-76200" y="6519276"/>
              <a:ext cx="12344400" cy="333111"/>
              <a:chOff x="-76200" y="6519276"/>
              <a:chExt cx="12344400" cy="333111"/>
            </a:xfrm>
          </p:grpSpPr>
          <p:sp>
            <p:nvSpPr>
              <p:cNvPr id="16" name="Rectangle 15">
                <a:extLst>
                  <a:ext uri="{FF2B5EF4-FFF2-40B4-BE49-F238E27FC236}">
                    <a16:creationId xmlns:a16="http://schemas.microsoft.com/office/drawing/2014/main" id="{380FE1EA-29BB-4248-BACE-37109B60AC1A}"/>
                  </a:ext>
                </a:extLst>
              </p:cNvPr>
              <p:cNvSpPr/>
              <p:nvPr userDrawn="1"/>
            </p:nvSpPr>
            <p:spPr>
              <a:xfrm>
                <a:off x="-76200" y="6519276"/>
                <a:ext cx="12344400" cy="3331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latin typeface="Segoe UI Semibold" panose="020B0702040204020203" pitchFamily="34" charset="0"/>
                    <a:ea typeface="Segoe UI Black" panose="020B0A02040204020203" pitchFamily="34" charset="0"/>
                    <a:cs typeface="Segoe UI Semibold" panose="020B0702040204020203" pitchFamily="34" charset="0"/>
                  </a:rPr>
                  <a:t>The Leadership Archaeologist ™</a:t>
                </a:r>
              </a:p>
            </p:txBody>
          </p:sp>
          <p:pic>
            <p:nvPicPr>
              <p:cNvPr id="17" name="Picture 16">
                <a:extLst>
                  <a:ext uri="{FF2B5EF4-FFF2-40B4-BE49-F238E27FC236}">
                    <a16:creationId xmlns:a16="http://schemas.microsoft.com/office/drawing/2014/main" id="{7C193DF9-A309-4702-AEA3-D2A8A0AE5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0947" b="22304"/>
              <a:stretch/>
            </p:blipFill>
            <p:spPr>
              <a:xfrm>
                <a:off x="473419" y="6600676"/>
                <a:ext cx="1097280" cy="183787"/>
              </a:xfrm>
              <a:prstGeom prst="rect">
                <a:avLst/>
              </a:prstGeom>
            </p:spPr>
          </p:pic>
          <p:sp>
            <p:nvSpPr>
              <p:cNvPr id="18" name="Rectangle 17">
                <a:extLst>
                  <a:ext uri="{FF2B5EF4-FFF2-40B4-BE49-F238E27FC236}">
                    <a16:creationId xmlns:a16="http://schemas.microsoft.com/office/drawing/2014/main" id="{AC325388-FCCF-406B-AA1B-8C8E4DBA68EC}"/>
                  </a:ext>
                </a:extLst>
              </p:cNvPr>
              <p:cNvSpPr/>
              <p:nvPr userDrawn="1"/>
            </p:nvSpPr>
            <p:spPr>
              <a:xfrm>
                <a:off x="7957226" y="6519276"/>
                <a:ext cx="4243242" cy="3331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lang="en-US" sz="1100" dirty="0">
                    <a:solidFill>
                      <a:schemeClr val="bg1">
                        <a:lumMod val="75000"/>
                      </a:schemeClr>
                    </a:solidFill>
                    <a:latin typeface="Segoe UI Semibold" panose="020B0702040204020203" pitchFamily="34" charset="0"/>
                    <a:ea typeface="Segoe UI Black" panose="020B0A02040204020203" pitchFamily="34" charset="0"/>
                    <a:cs typeface="Segoe UI Semibold" panose="020B0702040204020203" pitchFamily="34" charset="0"/>
                  </a:rPr>
                  <a:t>Explore more tools at </a:t>
                </a:r>
                <a:r>
                  <a:rPr lang="en-US" sz="1100" dirty="0">
                    <a:solidFill>
                      <a:srgbClr val="D5B754"/>
                    </a:solidFill>
                    <a:latin typeface="Segoe UI Semibold" panose="020B0702040204020203" pitchFamily="34" charset="0"/>
                    <a:ea typeface="Segoe UI Black" panose="020B0A02040204020203" pitchFamily="34" charset="0"/>
                    <a:cs typeface="Segoe UI Semibold" panose="020B0702040204020203" pitchFamily="34" charset="0"/>
                  </a:rPr>
                  <a:t>www.krister.com</a:t>
                </a:r>
              </a:p>
            </p:txBody>
          </p:sp>
        </p:grpSp>
        <p:pic>
          <p:nvPicPr>
            <p:cNvPr id="15" name="Picture 14">
              <a:extLst>
                <a:ext uri="{FF2B5EF4-FFF2-40B4-BE49-F238E27FC236}">
                  <a16:creationId xmlns:a16="http://schemas.microsoft.com/office/drawing/2014/main" id="{06F69217-389E-4275-A0C6-EBEE5A5E6CE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6568" t="26000" r="26418" b="48580"/>
            <a:stretch/>
          </p:blipFill>
          <p:spPr>
            <a:xfrm>
              <a:off x="93907" y="6576544"/>
              <a:ext cx="388978" cy="210312"/>
            </a:xfrm>
            <a:prstGeom prst="rect">
              <a:avLst/>
            </a:prstGeom>
          </p:spPr>
        </p:pic>
      </p:grpSp>
    </p:spTree>
    <p:extLst>
      <p:ext uri="{BB962C8B-B14F-4D97-AF65-F5344CB8AC3E}">
        <p14:creationId xmlns:p14="http://schemas.microsoft.com/office/powerpoint/2010/main" val="36330440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ext only blank">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2172587" cy="1280160"/>
          </a:xfrm>
        </p:spPr>
        <p:txBody>
          <a:bodyPr lIns="182880" tIns="0" rIns="0" bIns="182880" anchor="b">
            <a:normAutofit/>
          </a:bodyPr>
          <a:lstStyle>
            <a:lvl1pPr>
              <a:lnSpc>
                <a:spcPct val="80000"/>
              </a:lnSpc>
              <a:defRPr sz="5400">
                <a:solidFill>
                  <a:schemeClr val="tx1"/>
                </a:solidFill>
                <a:effectLst>
                  <a:outerShdw blurRad="38100" dist="38100" dir="2700000" algn="tl">
                    <a:srgbClr val="000000">
                      <a:alpha val="43137"/>
                    </a:srgbClr>
                  </a:outerShdw>
                </a:effectLst>
              </a:defRPr>
            </a:lvl1pPr>
          </a:lstStyle>
          <a:p>
            <a:r>
              <a:rPr lang="en-US" dirty="0"/>
              <a:t>Click to edit Master title style</a:t>
            </a:r>
          </a:p>
        </p:txBody>
      </p:sp>
    </p:spTree>
    <p:extLst>
      <p:ext uri="{BB962C8B-B14F-4D97-AF65-F5344CB8AC3E}">
        <p14:creationId xmlns:p14="http://schemas.microsoft.com/office/powerpoint/2010/main" val="4108475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6C23B75-0F1E-48CE-9255-886F45A5BF63}"/>
              </a:ext>
            </a:extLst>
          </p:cNvPr>
          <p:cNvSpPr/>
          <p:nvPr userDrawn="1"/>
        </p:nvSpPr>
        <p:spPr>
          <a:xfrm>
            <a:off x="-1" y="260964"/>
            <a:ext cx="12192001" cy="871290"/>
          </a:xfrm>
          <a:prstGeom prst="rect">
            <a:avLst/>
          </a:prstGeom>
          <a:solidFill>
            <a:srgbClr val="0C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 y="335622"/>
            <a:ext cx="12192001" cy="782118"/>
          </a:xfrm>
          <a:noFill/>
        </p:spPr>
        <p:txBody>
          <a:bodyPr/>
          <a:lstStyle>
            <a:lvl1pPr algn="l">
              <a:defRPr b="1">
                <a:solidFill>
                  <a:schemeClr val="bg1"/>
                </a:solidFill>
                <a:latin typeface="Raleway" panose="020B0503030101060003" pitchFamily="34" charset="0"/>
              </a:defRPr>
            </a:lvl1pPr>
          </a:lstStyle>
          <a:p>
            <a:r>
              <a:rPr lang="en-US" dirty="0"/>
              <a:t>Click to edit Master title style</a:t>
            </a:r>
          </a:p>
        </p:txBody>
      </p:sp>
      <p:sp>
        <p:nvSpPr>
          <p:cNvPr id="3" name="Text Placeholder 2"/>
          <p:cNvSpPr>
            <a:spLocks noGrp="1"/>
          </p:cNvSpPr>
          <p:nvPr>
            <p:ph idx="1"/>
          </p:nvPr>
        </p:nvSpPr>
        <p:spPr>
          <a:xfrm>
            <a:off x="-1" y="1132254"/>
            <a:ext cx="12164390" cy="5725746"/>
          </a:xfrm>
          <a:prstGeom prst="rect">
            <a:avLst/>
          </a:prstGeom>
        </p:spPr>
        <p:txBody>
          <a:bodyPr vert="horz" lIns="182880" tIns="274320" rIns="91440" bIns="45720" rtlCol="0">
            <a:normAutofit/>
          </a:bodyPr>
          <a:lstStyle>
            <a:lvl1pPr algn="l">
              <a:defRPr b="1">
                <a:latin typeface="Raleway" panose="020B0503030101060003" pitchFamily="34" charset="0"/>
              </a:defRPr>
            </a:lvl1pPr>
            <a:lvl2pPr algn="l">
              <a:defRPr sz="3200" b="1">
                <a:latin typeface="Raleway" panose="020B0503030101060003" pitchFamily="34" charset="0"/>
              </a:defRPr>
            </a:lvl2pPr>
            <a:lvl3pPr algn="l">
              <a:defRPr>
                <a:latin typeface="Raleway" panose="020B0503030101060003" pitchFamily="34" charset="0"/>
              </a:defRPr>
            </a:lvl3pPr>
            <a:lvl4pPr algn="l">
              <a:defRPr>
                <a:latin typeface="Raleway" panose="020B0503030101060003" pitchFamily="34" charset="0"/>
              </a:defRPr>
            </a:lvl4pPr>
            <a:lvl5pPr algn="l">
              <a:defRPr>
                <a:latin typeface="Raleway" panose="020B05030301010600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653571D6-028D-4C87-A588-B03E03135163}"/>
              </a:ext>
            </a:extLst>
          </p:cNvPr>
          <p:cNvSpPr txBox="1">
            <a:spLocks/>
          </p:cNvSpPr>
          <p:nvPr userDrawn="1"/>
        </p:nvSpPr>
        <p:spPr>
          <a:xfrm>
            <a:off x="0" y="14920"/>
            <a:ext cx="12192001" cy="314428"/>
          </a:xfrm>
          <a:prstGeom prst="rect">
            <a:avLst/>
          </a:prstGeom>
          <a:solidFill>
            <a:srgbClr val="0C3C60"/>
          </a:solidFill>
        </p:spPr>
        <p:txBody>
          <a:bodyPr vert="horz" lIns="182880" tIns="45720" rIns="91440" bIns="45720" rtlCol="0" anchor="ctr">
            <a:normAutofit/>
          </a:bodyPr>
          <a:lstStyle>
            <a:lvl1pPr algn="l" defTabSz="914400" rtl="0" eaLnBrk="1" latinLnBrk="0" hangingPunct="1">
              <a:lnSpc>
                <a:spcPct val="90000"/>
              </a:lnSpc>
              <a:spcBef>
                <a:spcPct val="0"/>
              </a:spcBef>
              <a:buNone/>
              <a:defRPr sz="4800" kern="1200">
                <a:solidFill>
                  <a:schemeClr val="bg1"/>
                </a:solidFill>
                <a:latin typeface="Franklin Gothic Demi Cond" panose="020B0706030402020204" pitchFamily="34" charset="0"/>
                <a:ea typeface="+mj-ea"/>
                <a:cs typeface="+mj-cs"/>
              </a:defRPr>
            </a:lvl1pPr>
          </a:lstStyle>
          <a:p>
            <a:pPr algn="r"/>
            <a:r>
              <a:rPr lang="en-US" sz="1600" dirty="0">
                <a:solidFill>
                  <a:srgbClr val="89D1DB"/>
                </a:solidFill>
                <a:latin typeface="Raleway SemiBold" panose="020B0703030101060003" pitchFamily="34" charset="0"/>
              </a:rPr>
              <a:t>CEO</a:t>
            </a:r>
            <a:r>
              <a:rPr lang="en-US" sz="1600" dirty="0">
                <a:solidFill>
                  <a:schemeClr val="bg1"/>
                </a:solidFill>
                <a:latin typeface="Raleway SemiBold" panose="020B0703030101060003" pitchFamily="34" charset="0"/>
              </a:rPr>
              <a:t>GROWTH</a:t>
            </a:r>
            <a:r>
              <a:rPr lang="en-US" sz="1600" dirty="0">
                <a:solidFill>
                  <a:schemeClr val="bg2">
                    <a:lumMod val="75000"/>
                  </a:schemeClr>
                </a:solidFill>
                <a:latin typeface="Raleway SemiBold" panose="020B0703030101060003" pitchFamily="34" charset="0"/>
              </a:rPr>
              <a:t>.COM</a:t>
            </a:r>
          </a:p>
        </p:txBody>
      </p:sp>
    </p:spTree>
    <p:extLst>
      <p:ext uri="{BB962C8B-B14F-4D97-AF65-F5344CB8AC3E}">
        <p14:creationId xmlns:p14="http://schemas.microsoft.com/office/powerpoint/2010/main" val="40148612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Title and Content - Bullets &amp; White Logo">
    <p:spTree>
      <p:nvGrpSpPr>
        <p:cNvPr id="1" name=""/>
        <p:cNvGrpSpPr/>
        <p:nvPr/>
      </p:nvGrpSpPr>
      <p:grpSpPr>
        <a:xfrm>
          <a:off x="0" y="0"/>
          <a:ext cx="0" cy="0"/>
          <a:chOff x="0" y="0"/>
          <a:chExt cx="0" cy="0"/>
        </a:xfrm>
      </p:grpSpPr>
      <p:sp>
        <p:nvSpPr>
          <p:cNvPr id="4" name="Rectangle 3"/>
          <p:cNvSpPr/>
          <p:nvPr userDrawn="1"/>
        </p:nvSpPr>
        <p:spPr>
          <a:xfrm>
            <a:off x="0" y="0"/>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0" y="1600202"/>
            <a:ext cx="12192000" cy="5257799"/>
          </a:xfrm>
        </p:spPr>
        <p:txBody>
          <a:bodyPr/>
          <a:lstStyle>
            <a:lvl1pPr marL="609585" indent="-609585">
              <a:lnSpc>
                <a:spcPct val="80000"/>
              </a:lnSpc>
              <a:spcBef>
                <a:spcPts val="800"/>
              </a:spcBef>
              <a:buFontTx/>
              <a:buBlip>
                <a:blip r:embed="rId2"/>
              </a:buBlip>
              <a:defRPr/>
            </a:lvl1pPr>
            <a:lvl2pPr marL="1219170" indent="-609585">
              <a:lnSpc>
                <a:spcPct val="80000"/>
              </a:lnSpc>
              <a:spcBef>
                <a:spcPts val="800"/>
              </a:spcBef>
              <a:buSzPct val="65000"/>
              <a:buFontTx/>
              <a:buBlip>
                <a:blip r:embed="rId2"/>
              </a:buBlip>
              <a:defRPr/>
            </a:lvl2pPr>
            <a:lvl3pPr marL="1676358" indent="-457189">
              <a:lnSpc>
                <a:spcPct val="80000"/>
              </a:lnSpc>
              <a:spcBef>
                <a:spcPts val="800"/>
              </a:spcBef>
              <a:buSzPct val="65000"/>
              <a:buFontTx/>
              <a:buBlip>
                <a:blip r:embed="rId2"/>
              </a:buBlip>
              <a:defRPr>
                <a:latin typeface="Arial" panose="020B0604020202020204" pitchFamily="34" charset="0"/>
                <a:cs typeface="Arial" panose="020B0604020202020204" pitchFamily="34" charset="0"/>
              </a:defRPr>
            </a:lvl3pPr>
            <a:lvl4pPr marL="2285943" indent="-457189">
              <a:spcBef>
                <a:spcPts val="107"/>
              </a:spcBef>
              <a:buSzPct val="65000"/>
              <a:buFontTx/>
              <a:buBlip>
                <a:blip r:embed="rId2"/>
              </a:buBlip>
              <a:defRPr>
                <a:latin typeface="Arial" panose="020B0604020202020204" pitchFamily="34" charset="0"/>
                <a:cs typeface="Arial" panose="020B0604020202020204" pitchFamily="34" charset="0"/>
              </a:defRPr>
            </a:lvl4pPr>
            <a:lvl5pPr marL="2895528" indent="-457189">
              <a:spcBef>
                <a:spcPts val="107"/>
              </a:spcBef>
              <a:buSzPct val="65000"/>
              <a:buFontTx/>
              <a:buBlip>
                <a:blip r:embed="rId2"/>
              </a:buBlip>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1092201"/>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1"/>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601" y="906337"/>
            <a:ext cx="671764" cy="671764"/>
          </a:xfrm>
          <a:prstGeom prst="rect">
            <a:avLst/>
          </a:prstGeom>
        </p:spPr>
      </p:pic>
      <p:pic>
        <p:nvPicPr>
          <p:cNvPr id="12" name="Picture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22492878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Blank Slide -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7902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1">
            <a:lumMod val="50000"/>
          </a:schemeClr>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313857" y="330663"/>
            <a:ext cx="8533587" cy="6255669"/>
          </a:xfrm>
        </p:spPr>
        <p:txBody>
          <a:bodyPr anchor="ctr"/>
          <a:lstStyle>
            <a:lvl1pPr algn="ctr">
              <a:defRPr/>
            </a:lvl1pPr>
          </a:lstStyle>
          <a:p>
            <a:endParaRPr lang="en-US" dirty="0"/>
          </a:p>
        </p:txBody>
      </p:sp>
      <p:sp>
        <p:nvSpPr>
          <p:cNvPr id="3" name="Text Placeholder 2"/>
          <p:cNvSpPr>
            <a:spLocks noGrp="1"/>
          </p:cNvSpPr>
          <p:nvPr>
            <p:ph type="body" sz="quarter" idx="11"/>
          </p:nvPr>
        </p:nvSpPr>
        <p:spPr>
          <a:xfrm>
            <a:off x="2" y="207436"/>
            <a:ext cx="3314700" cy="6532033"/>
          </a:xfrm>
        </p:spPr>
        <p:txBody>
          <a:bodyPr>
            <a:normAutofit/>
          </a:bodyPr>
          <a:lstStyle>
            <a:lvl1pPr marL="0" indent="0">
              <a:buNone/>
              <a:defRPr sz="2667">
                <a:solidFill>
                  <a:schemeClr val="bg1"/>
                </a:solidFill>
              </a:defRPr>
            </a:lvl1pPr>
            <a:lvl2pPr marL="0" indent="0">
              <a:buNone/>
              <a:defRPr sz="2667">
                <a:solidFill>
                  <a:schemeClr val="bg1"/>
                </a:solidFill>
              </a:defRPr>
            </a:lvl2pPr>
            <a:lvl3pPr>
              <a:defRPr sz="2667">
                <a:solidFill>
                  <a:schemeClr val="bg1"/>
                </a:solidFill>
              </a:defRPr>
            </a:lvl3pPr>
            <a:lvl4pPr marL="1828709" indent="0">
              <a:buNone/>
              <a:defRPr sz="2667">
                <a:solidFill>
                  <a:schemeClr val="bg1"/>
                </a:solidFill>
              </a:defRPr>
            </a:lvl4pPr>
            <a:lvl5pPr marL="2438278" indent="0">
              <a:buNone/>
              <a:defRPr sz="2667">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6104060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object 3"/>
          <p:cNvSpPr/>
          <p:nvPr/>
        </p:nvSpPr>
        <p:spPr>
          <a:xfrm>
            <a:off x="0" y="2311401"/>
            <a:ext cx="12192000" cy="369332"/>
          </a:xfrm>
          <a:custGeom>
            <a:avLst/>
            <a:gdLst/>
            <a:ahLst/>
            <a:cxnLst/>
            <a:rect l="l" t="t" r="r" b="b"/>
            <a:pathLst>
              <a:path w="9144000" h="2286000">
                <a:moveTo>
                  <a:pt x="0" y="2286000"/>
                </a:moveTo>
                <a:lnTo>
                  <a:pt x="9144000" y="2286000"/>
                </a:lnTo>
                <a:lnTo>
                  <a:pt x="9144000" y="0"/>
                </a:lnTo>
                <a:lnTo>
                  <a:pt x="0" y="0"/>
                </a:lnTo>
                <a:lnTo>
                  <a:pt x="0" y="2286000"/>
                </a:lnTo>
                <a:close/>
              </a:path>
            </a:pathLst>
          </a:custGeom>
          <a:solidFill>
            <a:schemeClr val="bg1">
              <a:alpha val="85000"/>
            </a:schemeClr>
          </a:solidFill>
        </p:spPr>
        <p:txBody>
          <a:bodyPr wrap="square" lIns="0" tIns="0" rIns="0" bIns="0" rtlCol="0">
            <a:spAutoFit/>
          </a:bodyPr>
          <a:lstStyle/>
          <a:p>
            <a:endParaRPr sz="2400">
              <a:solidFill>
                <a:srgbClr val="000000"/>
              </a:solidFill>
              <a:latin typeface="Arial"/>
            </a:endParaRPr>
          </a:p>
        </p:txBody>
      </p:sp>
      <p:sp>
        <p:nvSpPr>
          <p:cNvPr id="2" name="Title 1"/>
          <p:cNvSpPr>
            <a:spLocks noGrp="1"/>
          </p:cNvSpPr>
          <p:nvPr>
            <p:ph type="ctrTitle"/>
          </p:nvPr>
        </p:nvSpPr>
        <p:spPr>
          <a:xfrm>
            <a:off x="0" y="2311400"/>
            <a:ext cx="12192000" cy="2133600"/>
          </a:xfrm>
        </p:spPr>
        <p:txBody>
          <a:bodyPr>
            <a:normAutofit/>
          </a:bodyPr>
          <a:lstStyle>
            <a:lvl1pPr>
              <a:defRPr sz="5867">
                <a:solidFill>
                  <a:srgbClr val="0067B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0160020" y="4445020"/>
            <a:ext cx="1828781" cy="1828781"/>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12943" y="222625"/>
            <a:ext cx="2438405" cy="690881"/>
          </a:xfrm>
          <a:prstGeom prst="rect">
            <a:avLst/>
          </a:prstGeom>
        </p:spPr>
      </p:pic>
    </p:spTree>
    <p:extLst>
      <p:ext uri="{BB962C8B-B14F-4D97-AF65-F5344CB8AC3E}">
        <p14:creationId xmlns:p14="http://schemas.microsoft.com/office/powerpoint/2010/main" val="19541635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object 3"/>
          <p:cNvSpPr/>
          <p:nvPr/>
        </p:nvSpPr>
        <p:spPr>
          <a:xfrm>
            <a:off x="0" y="1701801"/>
            <a:ext cx="12192000" cy="369332"/>
          </a:xfrm>
          <a:custGeom>
            <a:avLst/>
            <a:gdLst/>
            <a:ahLst/>
            <a:cxnLst/>
            <a:rect l="l" t="t" r="r" b="b"/>
            <a:pathLst>
              <a:path w="9144000" h="2286000">
                <a:moveTo>
                  <a:pt x="0" y="2286000"/>
                </a:moveTo>
                <a:lnTo>
                  <a:pt x="9144000" y="2286000"/>
                </a:lnTo>
                <a:lnTo>
                  <a:pt x="9144000" y="0"/>
                </a:lnTo>
                <a:lnTo>
                  <a:pt x="0" y="0"/>
                </a:lnTo>
                <a:lnTo>
                  <a:pt x="0" y="2286000"/>
                </a:lnTo>
                <a:close/>
              </a:path>
            </a:pathLst>
          </a:custGeom>
          <a:solidFill>
            <a:schemeClr val="bg1">
              <a:alpha val="85000"/>
            </a:schemeClr>
          </a:solidFill>
        </p:spPr>
        <p:txBody>
          <a:bodyPr wrap="square" lIns="0" tIns="0" rIns="0" bIns="0" rtlCol="0">
            <a:spAutoFit/>
          </a:bodyPr>
          <a:lstStyle/>
          <a:p>
            <a:endParaRPr sz="2400">
              <a:solidFill>
                <a:srgbClr val="000000"/>
              </a:solidFill>
              <a:latin typeface="Arial"/>
            </a:endParaRPr>
          </a:p>
        </p:txBody>
      </p:sp>
      <p:sp>
        <p:nvSpPr>
          <p:cNvPr id="2" name="Title 1"/>
          <p:cNvSpPr>
            <a:spLocks noGrp="1"/>
          </p:cNvSpPr>
          <p:nvPr>
            <p:ph type="ctrTitle"/>
          </p:nvPr>
        </p:nvSpPr>
        <p:spPr>
          <a:xfrm>
            <a:off x="0" y="1701800"/>
            <a:ext cx="12192000" cy="2133600"/>
          </a:xfrm>
        </p:spPr>
        <p:txBody>
          <a:bodyPr>
            <a:normAutofit/>
          </a:bodyPr>
          <a:lstStyle>
            <a:lvl1pPr>
              <a:defRPr sz="5867">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0160020" y="3835420"/>
            <a:ext cx="1828781" cy="1828781"/>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0331" y="5951072"/>
            <a:ext cx="2438405" cy="690881"/>
          </a:xfrm>
          <a:prstGeom prst="rect">
            <a:avLst/>
          </a:prstGeom>
        </p:spPr>
      </p:pic>
    </p:spTree>
    <p:extLst>
      <p:ext uri="{BB962C8B-B14F-4D97-AF65-F5344CB8AC3E}">
        <p14:creationId xmlns:p14="http://schemas.microsoft.com/office/powerpoint/2010/main" val="26468412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object 3"/>
          <p:cNvSpPr/>
          <p:nvPr/>
        </p:nvSpPr>
        <p:spPr>
          <a:xfrm>
            <a:off x="0" y="1786309"/>
            <a:ext cx="12192000" cy="369332"/>
          </a:xfrm>
          <a:custGeom>
            <a:avLst/>
            <a:gdLst/>
            <a:ahLst/>
            <a:cxnLst/>
            <a:rect l="l" t="t" r="r" b="b"/>
            <a:pathLst>
              <a:path w="9144000" h="2286000">
                <a:moveTo>
                  <a:pt x="0" y="2286000"/>
                </a:moveTo>
                <a:lnTo>
                  <a:pt x="9144000" y="2286000"/>
                </a:lnTo>
                <a:lnTo>
                  <a:pt x="9144000" y="0"/>
                </a:lnTo>
                <a:lnTo>
                  <a:pt x="0" y="0"/>
                </a:lnTo>
                <a:lnTo>
                  <a:pt x="0" y="2286000"/>
                </a:lnTo>
                <a:close/>
              </a:path>
            </a:pathLst>
          </a:custGeom>
          <a:solidFill>
            <a:schemeClr val="bg1">
              <a:alpha val="85000"/>
            </a:schemeClr>
          </a:solidFill>
        </p:spPr>
        <p:txBody>
          <a:bodyPr wrap="square" lIns="0" tIns="0" rIns="0" bIns="0" rtlCol="0">
            <a:spAutoFit/>
          </a:bodyPr>
          <a:lstStyle/>
          <a:p>
            <a:endParaRPr sz="2400">
              <a:solidFill>
                <a:srgbClr val="000000"/>
              </a:solidFill>
              <a:latin typeface="Arial"/>
            </a:endParaRPr>
          </a:p>
        </p:txBody>
      </p:sp>
      <p:sp>
        <p:nvSpPr>
          <p:cNvPr id="2" name="Title 1"/>
          <p:cNvSpPr>
            <a:spLocks noGrp="1"/>
          </p:cNvSpPr>
          <p:nvPr>
            <p:ph type="ctrTitle"/>
          </p:nvPr>
        </p:nvSpPr>
        <p:spPr>
          <a:xfrm>
            <a:off x="0" y="1786309"/>
            <a:ext cx="12192000" cy="2133600"/>
          </a:xfrm>
        </p:spPr>
        <p:txBody>
          <a:bodyPr>
            <a:normAutofit/>
          </a:bodyPr>
          <a:lstStyle>
            <a:lvl1pPr>
              <a:defRPr sz="5867">
                <a:solidFill>
                  <a:srgbClr val="0067B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000" y="3919928"/>
            <a:ext cx="1828781" cy="1828781"/>
          </a:xfrm>
          <a:prstGeom prst="rect">
            <a:avLst/>
          </a:prstGeom>
        </p:spPr>
      </p:pic>
      <p:pic>
        <p:nvPicPr>
          <p:cNvPr id="6" name="Picture 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95012" y="5933142"/>
            <a:ext cx="2438405" cy="690881"/>
          </a:xfrm>
          <a:prstGeom prst="rect">
            <a:avLst/>
          </a:prstGeom>
        </p:spPr>
      </p:pic>
    </p:spTree>
    <p:extLst>
      <p:ext uri="{BB962C8B-B14F-4D97-AF65-F5344CB8AC3E}">
        <p14:creationId xmlns:p14="http://schemas.microsoft.com/office/powerpoint/2010/main" val="40300772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Slide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object 3"/>
          <p:cNvSpPr/>
          <p:nvPr/>
        </p:nvSpPr>
        <p:spPr>
          <a:xfrm>
            <a:off x="0" y="1786309"/>
            <a:ext cx="12192000" cy="369332"/>
          </a:xfrm>
          <a:custGeom>
            <a:avLst/>
            <a:gdLst/>
            <a:ahLst/>
            <a:cxnLst/>
            <a:rect l="l" t="t" r="r" b="b"/>
            <a:pathLst>
              <a:path w="9144000" h="2286000">
                <a:moveTo>
                  <a:pt x="0" y="2286000"/>
                </a:moveTo>
                <a:lnTo>
                  <a:pt x="9144000" y="2286000"/>
                </a:lnTo>
                <a:lnTo>
                  <a:pt x="9144000" y="0"/>
                </a:lnTo>
                <a:lnTo>
                  <a:pt x="0" y="0"/>
                </a:lnTo>
                <a:lnTo>
                  <a:pt x="0" y="2286000"/>
                </a:lnTo>
                <a:close/>
              </a:path>
            </a:pathLst>
          </a:custGeom>
          <a:solidFill>
            <a:srgbClr val="0067B1">
              <a:alpha val="85000"/>
            </a:srgbClr>
          </a:solidFill>
        </p:spPr>
        <p:txBody>
          <a:bodyPr wrap="square" lIns="0" tIns="0" rIns="0" bIns="0" rtlCol="0">
            <a:spAutoFit/>
          </a:bodyPr>
          <a:lstStyle/>
          <a:p>
            <a:endParaRPr sz="2400">
              <a:solidFill>
                <a:srgbClr val="000000"/>
              </a:solidFill>
              <a:latin typeface="Arial"/>
            </a:endParaRPr>
          </a:p>
        </p:txBody>
      </p:sp>
      <p:sp>
        <p:nvSpPr>
          <p:cNvPr id="2" name="Title 1"/>
          <p:cNvSpPr>
            <a:spLocks noGrp="1"/>
          </p:cNvSpPr>
          <p:nvPr>
            <p:ph type="ctrTitle"/>
          </p:nvPr>
        </p:nvSpPr>
        <p:spPr>
          <a:xfrm>
            <a:off x="0" y="1786309"/>
            <a:ext cx="12192000" cy="2133600"/>
          </a:xfrm>
        </p:spPr>
        <p:txBody>
          <a:bodyPr>
            <a:normAutofit/>
          </a:bodyPr>
          <a:lstStyle>
            <a:lvl1pPr>
              <a:defRPr sz="5867">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000" y="3919928"/>
            <a:ext cx="1828781" cy="1828781"/>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50707" y="6017005"/>
            <a:ext cx="2438095" cy="690792"/>
          </a:xfrm>
          <a:prstGeom prst="rect">
            <a:avLst/>
          </a:prstGeom>
        </p:spPr>
      </p:pic>
    </p:spTree>
    <p:extLst>
      <p:ext uri="{BB962C8B-B14F-4D97-AF65-F5344CB8AC3E}">
        <p14:creationId xmlns:p14="http://schemas.microsoft.com/office/powerpoint/2010/main" val="41641259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7" name="object 3"/>
          <p:cNvSpPr/>
          <p:nvPr/>
        </p:nvSpPr>
        <p:spPr>
          <a:xfrm>
            <a:off x="0" y="2311401"/>
            <a:ext cx="12192000" cy="369332"/>
          </a:xfrm>
          <a:custGeom>
            <a:avLst/>
            <a:gdLst/>
            <a:ahLst/>
            <a:cxnLst/>
            <a:rect l="l" t="t" r="r" b="b"/>
            <a:pathLst>
              <a:path w="9144000" h="2286000">
                <a:moveTo>
                  <a:pt x="0" y="2286000"/>
                </a:moveTo>
                <a:lnTo>
                  <a:pt x="9144000" y="2286000"/>
                </a:lnTo>
                <a:lnTo>
                  <a:pt x="9144000" y="0"/>
                </a:lnTo>
                <a:lnTo>
                  <a:pt x="0" y="0"/>
                </a:lnTo>
                <a:lnTo>
                  <a:pt x="0" y="2286000"/>
                </a:lnTo>
                <a:close/>
              </a:path>
            </a:pathLst>
          </a:custGeom>
          <a:solidFill>
            <a:srgbClr val="0067B1">
              <a:alpha val="85000"/>
            </a:srgbClr>
          </a:solidFill>
        </p:spPr>
        <p:txBody>
          <a:bodyPr wrap="square" lIns="0" tIns="0" rIns="0" bIns="0" rtlCol="0">
            <a:spAutoFit/>
          </a:bodyPr>
          <a:lstStyle/>
          <a:p>
            <a:endParaRPr sz="2400">
              <a:solidFill>
                <a:srgbClr val="000000"/>
              </a:solidFill>
              <a:latin typeface="Arial"/>
            </a:endParaRPr>
          </a:p>
        </p:txBody>
      </p:sp>
      <p:sp>
        <p:nvSpPr>
          <p:cNvPr id="2" name="Title 1"/>
          <p:cNvSpPr>
            <a:spLocks noGrp="1"/>
          </p:cNvSpPr>
          <p:nvPr>
            <p:ph type="ctrTitle"/>
          </p:nvPr>
        </p:nvSpPr>
        <p:spPr>
          <a:xfrm>
            <a:off x="0" y="2311400"/>
            <a:ext cx="12192000" cy="2133600"/>
          </a:xfrm>
        </p:spPr>
        <p:txBody>
          <a:bodyPr>
            <a:normAutofit/>
          </a:bodyPr>
          <a:lstStyle>
            <a:lvl1pPr>
              <a:defRPr sz="5867">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11" name="object 4"/>
          <p:cNvSpPr/>
          <p:nvPr/>
        </p:nvSpPr>
        <p:spPr>
          <a:xfrm>
            <a:off x="9135549" y="601644"/>
            <a:ext cx="2453891" cy="36933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spAutoFit/>
          </a:bodyPr>
          <a:lstStyle/>
          <a:p>
            <a:endParaRPr sz="2400">
              <a:solidFill>
                <a:srgbClr val="000000"/>
              </a:solidFill>
              <a:latin typeface="Arial"/>
            </a:endParaRPr>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9966629" y="4055685"/>
            <a:ext cx="1811715" cy="1811715"/>
          </a:xfrm>
          <a:prstGeom prst="rect">
            <a:avLst/>
          </a:prstGeom>
        </p:spPr>
      </p:pic>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0331" y="6029992"/>
            <a:ext cx="2438405" cy="690881"/>
          </a:xfrm>
          <a:prstGeom prst="rect">
            <a:avLst/>
          </a:prstGeom>
        </p:spPr>
      </p:pic>
    </p:spTree>
    <p:extLst>
      <p:ext uri="{BB962C8B-B14F-4D97-AF65-F5344CB8AC3E}">
        <p14:creationId xmlns:p14="http://schemas.microsoft.com/office/powerpoint/2010/main" val="3321816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D12EBB1-31FD-4032-BFCF-D67B2DACBE97}"/>
              </a:ext>
            </a:extLst>
          </p:cNvPr>
          <p:cNvSpPr/>
          <p:nvPr userDrawn="1"/>
        </p:nvSpPr>
        <p:spPr>
          <a:xfrm>
            <a:off x="0" y="834800"/>
            <a:ext cx="12192000" cy="5683474"/>
          </a:xfrm>
          <a:prstGeom prst="rect">
            <a:avLst/>
          </a:prstGeom>
          <a:gradFill flip="none" rotWithShape="1">
            <a:gsLst>
              <a:gs pos="7000">
                <a:schemeClr val="accent3">
                  <a:lumMod val="60000"/>
                  <a:lumOff val="40000"/>
                </a:schemeClr>
              </a:gs>
              <a:gs pos="0">
                <a:srgbClr val="AEECF4"/>
              </a:gs>
              <a:gs pos="19000">
                <a:schemeClr val="tx1">
                  <a:lumMod val="50000"/>
                  <a:lumOff val="50000"/>
                </a:schemeClr>
              </a:gs>
              <a:gs pos="100000">
                <a:schemeClr val="tx1">
                  <a:lumMod val="85000"/>
                  <a:lumOff val="15000"/>
                </a:schemeClr>
              </a:gs>
            </a:gsLst>
            <a:path path="circle">
              <a:fillToRect l="100000" t="100000"/>
            </a:path>
            <a:tileRect r="-100000" b="-100000"/>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93DB137-0ED6-4B6E-9260-D21731FB3007}"/>
              </a:ext>
            </a:extLst>
          </p:cNvPr>
          <p:cNvSpPr>
            <a:spLocks noGrp="1"/>
          </p:cNvSpPr>
          <p:nvPr>
            <p:ph idx="1"/>
          </p:nvPr>
        </p:nvSpPr>
        <p:spPr>
          <a:xfrm>
            <a:off x="0" y="1120068"/>
            <a:ext cx="12192000" cy="573404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5425217D-A798-4C7C-AD3A-E5325CFE7BA4}"/>
              </a:ext>
            </a:extLst>
          </p:cNvPr>
          <p:cNvSpPr/>
          <p:nvPr userDrawn="1"/>
        </p:nvSpPr>
        <p:spPr>
          <a:xfrm>
            <a:off x="0" y="3886"/>
            <a:ext cx="12192000" cy="8229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13F9B0-2A25-4C44-B94B-4F7E87BD201F}"/>
              </a:ext>
            </a:extLst>
          </p:cNvPr>
          <p:cNvSpPr>
            <a:spLocks noGrp="1"/>
          </p:cNvSpPr>
          <p:nvPr>
            <p:ph type="title"/>
          </p:nvPr>
        </p:nvSpPr>
        <p:spPr>
          <a:xfrm>
            <a:off x="0" y="3886"/>
            <a:ext cx="12192000" cy="822960"/>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dirty="0"/>
              <a:t>Click to edit Master title style</a:t>
            </a:r>
          </a:p>
        </p:txBody>
      </p:sp>
      <p:grpSp>
        <p:nvGrpSpPr>
          <p:cNvPr id="14" name="Group 13">
            <a:extLst>
              <a:ext uri="{FF2B5EF4-FFF2-40B4-BE49-F238E27FC236}">
                <a16:creationId xmlns:a16="http://schemas.microsoft.com/office/drawing/2014/main" id="{5E61D44B-E789-441A-BC7E-0C465FA759B7}"/>
              </a:ext>
            </a:extLst>
          </p:cNvPr>
          <p:cNvGrpSpPr/>
          <p:nvPr userDrawn="1"/>
        </p:nvGrpSpPr>
        <p:grpSpPr>
          <a:xfrm>
            <a:off x="-76200" y="6519276"/>
            <a:ext cx="12344400" cy="333111"/>
            <a:chOff x="-76200" y="6519276"/>
            <a:chExt cx="12344400" cy="333111"/>
          </a:xfrm>
        </p:grpSpPr>
        <p:sp>
          <p:nvSpPr>
            <p:cNvPr id="15" name="Rectangle 14">
              <a:extLst>
                <a:ext uri="{FF2B5EF4-FFF2-40B4-BE49-F238E27FC236}">
                  <a16:creationId xmlns:a16="http://schemas.microsoft.com/office/drawing/2014/main" id="{AB23D4DD-4A7B-4F45-9F28-0D3800D9E468}"/>
                </a:ext>
              </a:extLst>
            </p:cNvPr>
            <p:cNvSpPr/>
            <p:nvPr userDrawn="1"/>
          </p:nvSpPr>
          <p:spPr>
            <a:xfrm>
              <a:off x="-76200" y="6519276"/>
              <a:ext cx="12344400" cy="3331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latin typeface="Segoe UI Semibold" panose="020B0702040204020203" pitchFamily="34" charset="0"/>
                  <a:ea typeface="Segoe UI Black" panose="020B0A02040204020203" pitchFamily="34" charset="0"/>
                  <a:cs typeface="Segoe UI Semibold" panose="020B0702040204020203" pitchFamily="34" charset="0"/>
                </a:rPr>
                <a:t>The Leadership Archaeologist ™</a:t>
              </a:r>
            </a:p>
          </p:txBody>
        </p:sp>
        <p:grpSp>
          <p:nvGrpSpPr>
            <p:cNvPr id="16" name="Group 15">
              <a:extLst>
                <a:ext uri="{FF2B5EF4-FFF2-40B4-BE49-F238E27FC236}">
                  <a16:creationId xmlns:a16="http://schemas.microsoft.com/office/drawing/2014/main" id="{CB39A0AA-2C56-4673-87F0-69AE58F8C5CF}"/>
                </a:ext>
              </a:extLst>
            </p:cNvPr>
            <p:cNvGrpSpPr/>
            <p:nvPr userDrawn="1"/>
          </p:nvGrpSpPr>
          <p:grpSpPr>
            <a:xfrm>
              <a:off x="43268" y="6578244"/>
              <a:ext cx="1463040" cy="206219"/>
              <a:chOff x="10322558" y="209147"/>
              <a:chExt cx="1463040" cy="206219"/>
            </a:xfrm>
          </p:grpSpPr>
          <p:pic>
            <p:nvPicPr>
              <p:cNvPr id="18" name="Picture 17">
                <a:extLst>
                  <a:ext uri="{FF2B5EF4-FFF2-40B4-BE49-F238E27FC236}">
                    <a16:creationId xmlns:a16="http://schemas.microsoft.com/office/drawing/2014/main" id="{5479B6DA-AF58-49C4-8EE4-2EE14BF0B06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0947" b="22304"/>
              <a:stretch/>
            </p:blipFill>
            <p:spPr>
              <a:xfrm>
                <a:off x="10688318" y="231579"/>
                <a:ext cx="1097280" cy="183787"/>
              </a:xfrm>
              <a:prstGeom prst="rect">
                <a:avLst/>
              </a:prstGeom>
            </p:spPr>
          </p:pic>
          <p:pic>
            <p:nvPicPr>
              <p:cNvPr id="19" name="Picture 18">
                <a:extLst>
                  <a:ext uri="{FF2B5EF4-FFF2-40B4-BE49-F238E27FC236}">
                    <a16:creationId xmlns:a16="http://schemas.microsoft.com/office/drawing/2014/main" id="{50C2B994-252D-4E20-BD64-DB412F1E06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559" t="25172" r="26295" b="48245"/>
              <a:stretch/>
            </p:blipFill>
            <p:spPr>
              <a:xfrm>
                <a:off x="10322558" y="209147"/>
                <a:ext cx="365760" cy="206219"/>
              </a:xfrm>
              <a:prstGeom prst="rect">
                <a:avLst/>
              </a:prstGeom>
            </p:spPr>
          </p:pic>
        </p:grpSp>
        <p:sp>
          <p:nvSpPr>
            <p:cNvPr id="17" name="Rectangle 16">
              <a:extLst>
                <a:ext uri="{FF2B5EF4-FFF2-40B4-BE49-F238E27FC236}">
                  <a16:creationId xmlns:a16="http://schemas.microsoft.com/office/drawing/2014/main" id="{C6262057-C352-47F6-89F0-6BB676B97A84}"/>
                </a:ext>
              </a:extLst>
            </p:cNvPr>
            <p:cNvSpPr/>
            <p:nvPr userDrawn="1"/>
          </p:nvSpPr>
          <p:spPr>
            <a:xfrm>
              <a:off x="7957226" y="6519276"/>
              <a:ext cx="4243242" cy="3331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lang="en-US" sz="1100" dirty="0">
                  <a:solidFill>
                    <a:schemeClr val="bg1">
                      <a:lumMod val="75000"/>
                    </a:schemeClr>
                  </a:solidFill>
                  <a:latin typeface="Segoe UI Semibold" panose="020B0702040204020203" pitchFamily="34" charset="0"/>
                  <a:ea typeface="Segoe UI Black" panose="020B0A02040204020203" pitchFamily="34" charset="0"/>
                  <a:cs typeface="Segoe UI Semibold" panose="020B0702040204020203" pitchFamily="34" charset="0"/>
                </a:rPr>
                <a:t>Explore more tools at </a:t>
              </a:r>
              <a:r>
                <a:rPr lang="en-US" sz="1100" dirty="0">
                  <a:solidFill>
                    <a:srgbClr val="1CC1D7"/>
                  </a:solidFill>
                  <a:latin typeface="Segoe UI Semibold" panose="020B0702040204020203" pitchFamily="34" charset="0"/>
                  <a:ea typeface="Segoe UI Black" panose="020B0A02040204020203" pitchFamily="34" charset="0"/>
                  <a:cs typeface="Segoe UI Semibold" panose="020B0702040204020203" pitchFamily="34" charset="0"/>
                </a:rPr>
                <a:t>www.krister.com</a:t>
              </a:r>
            </a:p>
          </p:txBody>
        </p:sp>
      </p:grpSp>
      <p:cxnSp>
        <p:nvCxnSpPr>
          <p:cNvPr id="22" name="Straight Connector 21">
            <a:extLst>
              <a:ext uri="{FF2B5EF4-FFF2-40B4-BE49-F238E27FC236}">
                <a16:creationId xmlns:a16="http://schemas.microsoft.com/office/drawing/2014/main" id="{233902C4-DD3B-4FC5-AE79-913A62AC66EB}"/>
              </a:ext>
            </a:extLst>
          </p:cNvPr>
          <p:cNvCxnSpPr>
            <a:cxnSpLocks/>
          </p:cNvCxnSpPr>
          <p:nvPr userDrawn="1"/>
        </p:nvCxnSpPr>
        <p:spPr>
          <a:xfrm>
            <a:off x="0" y="826846"/>
            <a:ext cx="12200468" cy="0"/>
          </a:xfrm>
          <a:prstGeom prst="line">
            <a:avLst/>
          </a:prstGeom>
          <a:ln w="28575">
            <a:solidFill>
              <a:srgbClr val="1CC1D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67690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and Content 3 - Bullets">
    <p:spTree>
      <p:nvGrpSpPr>
        <p:cNvPr id="1" name=""/>
        <p:cNvGrpSpPr/>
        <p:nvPr/>
      </p:nvGrpSpPr>
      <p:grpSpPr>
        <a:xfrm>
          <a:off x="0" y="0"/>
          <a:ext cx="0" cy="0"/>
          <a:chOff x="0" y="0"/>
          <a:chExt cx="0" cy="0"/>
        </a:xfrm>
      </p:grpSpPr>
      <p:sp>
        <p:nvSpPr>
          <p:cNvPr id="4" name="Rectangle 3"/>
          <p:cNvSpPr/>
          <p:nvPr userDrawn="1"/>
        </p:nvSpPr>
        <p:spPr>
          <a:xfrm>
            <a:off x="0" y="0"/>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a:xfrm>
            <a:off x="0" y="1600203"/>
            <a:ext cx="12192000" cy="5257799"/>
          </a:xfrm>
        </p:spPr>
        <p:txBody>
          <a:bodyPr/>
          <a:lstStyle>
            <a:lvl1pPr marL="609570" indent="-609570">
              <a:lnSpc>
                <a:spcPct val="80000"/>
              </a:lnSpc>
              <a:spcBef>
                <a:spcPts val="800"/>
              </a:spcBef>
              <a:buFontTx/>
              <a:buBlip>
                <a:blip r:embed="rId2"/>
              </a:buBlip>
              <a:defRPr/>
            </a:lvl1pPr>
            <a:lvl2pPr marL="1219140" indent="-609570">
              <a:lnSpc>
                <a:spcPct val="80000"/>
              </a:lnSpc>
              <a:spcBef>
                <a:spcPts val="800"/>
              </a:spcBef>
              <a:buSzPct val="65000"/>
              <a:buFontTx/>
              <a:buBlip>
                <a:blip r:embed="rId2"/>
              </a:buBlip>
              <a:defRPr/>
            </a:lvl2pPr>
            <a:lvl3pPr marL="1676317" indent="-457178">
              <a:lnSpc>
                <a:spcPct val="80000"/>
              </a:lnSpc>
              <a:spcBef>
                <a:spcPts val="800"/>
              </a:spcBef>
              <a:buSzPct val="65000"/>
              <a:buFontTx/>
              <a:buBlip>
                <a:blip r:embed="rId2"/>
              </a:buBlip>
              <a:defRPr>
                <a:latin typeface="Arial" panose="020B0604020202020204" pitchFamily="34" charset="0"/>
                <a:cs typeface="Arial" panose="020B0604020202020204" pitchFamily="34" charset="0"/>
              </a:defRPr>
            </a:lvl3pPr>
            <a:lvl4pPr marL="2285886" indent="-457178">
              <a:lnSpc>
                <a:spcPts val="3200"/>
              </a:lnSpc>
              <a:spcBef>
                <a:spcPts val="107"/>
              </a:spcBef>
              <a:buSzPct val="65000"/>
              <a:buFontTx/>
              <a:buBlip>
                <a:blip r:embed="rId2"/>
              </a:buBlip>
              <a:defRPr>
                <a:latin typeface="Arial" panose="020B0604020202020204" pitchFamily="34" charset="0"/>
                <a:cs typeface="Arial" panose="020B0604020202020204" pitchFamily="34" charset="0"/>
              </a:defRPr>
            </a:lvl4pPr>
            <a:lvl5pPr marL="2895456" indent="-457178">
              <a:lnSpc>
                <a:spcPts val="3200"/>
              </a:lnSpc>
              <a:spcBef>
                <a:spcPts val="107"/>
              </a:spcBef>
              <a:buSzPct val="65000"/>
              <a:buFontTx/>
              <a:buBlip>
                <a:blip r:embed="rId2"/>
              </a:buBlip>
              <a:defRPr>
                <a:latin typeface="Arial" panose="020B0604020202020204" pitchFamily="34" charset="0"/>
                <a:cs typeface="Arial" panose="020B0604020202020204" pitchFamily="34" charset="0"/>
              </a:defRPr>
            </a:lvl5pPr>
          </a:lstStyle>
          <a:p>
            <a:pPr lvl="0"/>
            <a:r>
              <a:rPr lang="en-US" dirty="0"/>
              <a:t>Click to edit Master text styles </a:t>
            </a:r>
          </a:p>
          <a:p>
            <a:pPr lvl="1"/>
            <a:r>
              <a:rPr lang="en-US" dirty="0"/>
              <a:t>Second level</a:t>
            </a:r>
          </a:p>
          <a:p>
            <a:pPr lvl="2"/>
            <a:r>
              <a:rPr lang="en-US" dirty="0"/>
              <a:t>Third level</a:t>
            </a:r>
          </a:p>
        </p:txBody>
      </p:sp>
      <p:sp>
        <p:nvSpPr>
          <p:cNvPr id="8" name="Rectangle 7"/>
          <p:cNvSpPr/>
          <p:nvPr/>
        </p:nvSpPr>
        <p:spPr>
          <a:xfrm>
            <a:off x="0" y="1092202"/>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2"/>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602" y="906338"/>
            <a:ext cx="671764" cy="671764"/>
          </a:xfrm>
          <a:prstGeom prst="rect">
            <a:avLst/>
          </a:prstGeom>
        </p:spPr>
      </p:pic>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8426985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and Content 3 - Bullets">
    <p:spTree>
      <p:nvGrpSpPr>
        <p:cNvPr id="1" name=""/>
        <p:cNvGrpSpPr/>
        <p:nvPr/>
      </p:nvGrpSpPr>
      <p:grpSpPr>
        <a:xfrm>
          <a:off x="0" y="0"/>
          <a:ext cx="0" cy="0"/>
          <a:chOff x="0" y="0"/>
          <a:chExt cx="0" cy="0"/>
        </a:xfrm>
      </p:grpSpPr>
      <p:sp>
        <p:nvSpPr>
          <p:cNvPr id="4" name="Rectangle 3"/>
          <p:cNvSpPr/>
          <p:nvPr/>
        </p:nvSpPr>
        <p:spPr>
          <a:xfrm>
            <a:off x="0" y="0"/>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a:xfrm>
            <a:off x="0" y="1600203"/>
            <a:ext cx="12192000" cy="5257799"/>
          </a:xfrm>
        </p:spPr>
        <p:txBody>
          <a:bodyPr/>
          <a:lstStyle>
            <a:lvl1pPr marL="609570" indent="-609570">
              <a:lnSpc>
                <a:spcPct val="80000"/>
              </a:lnSpc>
              <a:spcBef>
                <a:spcPts val="800"/>
              </a:spcBef>
              <a:buFontTx/>
              <a:buBlip>
                <a:blip r:embed="rId2"/>
              </a:buBlip>
              <a:defRPr/>
            </a:lvl1pPr>
            <a:lvl2pPr marL="1219140" indent="-609570">
              <a:lnSpc>
                <a:spcPct val="80000"/>
              </a:lnSpc>
              <a:spcBef>
                <a:spcPts val="800"/>
              </a:spcBef>
              <a:buSzPct val="65000"/>
              <a:buFontTx/>
              <a:buBlip>
                <a:blip r:embed="rId2"/>
              </a:buBlip>
              <a:defRPr/>
            </a:lvl2pPr>
            <a:lvl3pPr marL="1676317" indent="-457178">
              <a:lnSpc>
                <a:spcPct val="80000"/>
              </a:lnSpc>
              <a:spcBef>
                <a:spcPts val="800"/>
              </a:spcBef>
              <a:buSzPct val="65000"/>
              <a:buFontTx/>
              <a:buBlip>
                <a:blip r:embed="rId2"/>
              </a:buBlip>
              <a:defRPr>
                <a:latin typeface="Arial" panose="020B0604020202020204" pitchFamily="34" charset="0"/>
                <a:cs typeface="Arial" panose="020B0604020202020204" pitchFamily="34" charset="0"/>
              </a:defRPr>
            </a:lvl3pPr>
            <a:lvl4pPr marL="2285886" indent="-457178">
              <a:lnSpc>
                <a:spcPts val="3200"/>
              </a:lnSpc>
              <a:spcBef>
                <a:spcPts val="107"/>
              </a:spcBef>
              <a:buSzPct val="65000"/>
              <a:buFontTx/>
              <a:buBlip>
                <a:blip r:embed="rId2"/>
              </a:buBlip>
              <a:defRPr>
                <a:latin typeface="Arial" panose="020B0604020202020204" pitchFamily="34" charset="0"/>
                <a:cs typeface="Arial" panose="020B0604020202020204" pitchFamily="34" charset="0"/>
              </a:defRPr>
            </a:lvl4pPr>
            <a:lvl5pPr marL="2895456" indent="-457178">
              <a:lnSpc>
                <a:spcPts val="3200"/>
              </a:lnSpc>
              <a:spcBef>
                <a:spcPts val="107"/>
              </a:spcBef>
              <a:buSzPct val="65000"/>
              <a:buFontTx/>
              <a:buBlip>
                <a:blip r:embed="rId2"/>
              </a:buBlip>
              <a:defRPr>
                <a:latin typeface="Arial" panose="020B0604020202020204" pitchFamily="34" charset="0"/>
                <a:cs typeface="Arial" panose="020B0604020202020204" pitchFamily="34" charset="0"/>
              </a:defRPr>
            </a:lvl5pPr>
          </a:lstStyle>
          <a:p>
            <a:pPr lvl="0"/>
            <a:r>
              <a:rPr lang="en-US" dirty="0"/>
              <a:t>Click to edit Master text styles </a:t>
            </a:r>
          </a:p>
          <a:p>
            <a:pPr lvl="1"/>
            <a:r>
              <a:rPr lang="en-US" dirty="0"/>
              <a:t>Second level</a:t>
            </a:r>
          </a:p>
          <a:p>
            <a:pPr lvl="2"/>
            <a:r>
              <a:rPr lang="en-US" dirty="0"/>
              <a:t>Third level</a:t>
            </a:r>
          </a:p>
        </p:txBody>
      </p:sp>
      <p:sp>
        <p:nvSpPr>
          <p:cNvPr id="8" name="Rectangle 7"/>
          <p:cNvSpPr/>
          <p:nvPr/>
        </p:nvSpPr>
        <p:spPr>
          <a:xfrm>
            <a:off x="0" y="1092202"/>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2"/>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2" y="906338"/>
            <a:ext cx="671764" cy="671764"/>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33487156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Content - Bullets &amp; White Logo">
    <p:spTree>
      <p:nvGrpSpPr>
        <p:cNvPr id="1" name=""/>
        <p:cNvGrpSpPr/>
        <p:nvPr/>
      </p:nvGrpSpPr>
      <p:grpSpPr>
        <a:xfrm>
          <a:off x="0" y="0"/>
          <a:ext cx="0" cy="0"/>
          <a:chOff x="0" y="0"/>
          <a:chExt cx="0" cy="0"/>
        </a:xfrm>
      </p:grpSpPr>
      <p:sp>
        <p:nvSpPr>
          <p:cNvPr id="4" name="Rectangle 3"/>
          <p:cNvSpPr/>
          <p:nvPr userDrawn="1"/>
        </p:nvSpPr>
        <p:spPr>
          <a:xfrm>
            <a:off x="0" y="0"/>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0" y="1600203"/>
            <a:ext cx="12192000" cy="5257799"/>
          </a:xfrm>
        </p:spPr>
        <p:txBody>
          <a:bodyPr/>
          <a:lstStyle>
            <a:lvl1pPr marL="609570" indent="-609570">
              <a:lnSpc>
                <a:spcPct val="80000"/>
              </a:lnSpc>
              <a:spcBef>
                <a:spcPts val="800"/>
              </a:spcBef>
              <a:buFontTx/>
              <a:buBlip>
                <a:blip r:embed="rId2"/>
              </a:buBlip>
              <a:defRPr/>
            </a:lvl1pPr>
            <a:lvl2pPr marL="1219140" indent="-609570">
              <a:lnSpc>
                <a:spcPct val="80000"/>
              </a:lnSpc>
              <a:spcBef>
                <a:spcPts val="800"/>
              </a:spcBef>
              <a:buSzPct val="65000"/>
              <a:buFontTx/>
              <a:buBlip>
                <a:blip r:embed="rId2"/>
              </a:buBlip>
              <a:defRPr/>
            </a:lvl2pPr>
            <a:lvl3pPr marL="1676317" indent="-457178">
              <a:lnSpc>
                <a:spcPct val="80000"/>
              </a:lnSpc>
              <a:spcBef>
                <a:spcPts val="800"/>
              </a:spcBef>
              <a:buSzPct val="65000"/>
              <a:buFontTx/>
              <a:buBlip>
                <a:blip r:embed="rId2"/>
              </a:buBlip>
              <a:defRPr>
                <a:latin typeface="Arial" panose="020B0604020202020204" pitchFamily="34" charset="0"/>
                <a:cs typeface="Arial" panose="020B0604020202020204" pitchFamily="34" charset="0"/>
              </a:defRPr>
            </a:lvl3pPr>
            <a:lvl4pPr marL="2285886" indent="-457178">
              <a:spcBef>
                <a:spcPts val="107"/>
              </a:spcBef>
              <a:buSzPct val="65000"/>
              <a:buFontTx/>
              <a:buBlip>
                <a:blip r:embed="rId2"/>
              </a:buBlip>
              <a:defRPr>
                <a:latin typeface="Arial" panose="020B0604020202020204" pitchFamily="34" charset="0"/>
                <a:cs typeface="Arial" panose="020B0604020202020204" pitchFamily="34" charset="0"/>
              </a:defRPr>
            </a:lvl4pPr>
            <a:lvl5pPr marL="2895456" indent="-457178">
              <a:spcBef>
                <a:spcPts val="107"/>
              </a:spcBef>
              <a:buSzPct val="65000"/>
              <a:buFontTx/>
              <a:buBlip>
                <a:blip r:embed="rId2"/>
              </a:buBlip>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1092202"/>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2"/>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602" y="906338"/>
            <a:ext cx="671764" cy="671764"/>
          </a:xfrm>
          <a:prstGeom prst="rect">
            <a:avLst/>
          </a:prstGeom>
        </p:spPr>
      </p:pic>
      <p:pic>
        <p:nvPicPr>
          <p:cNvPr id="12" name="Picture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4643096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Content 2 No Bullets">
    <p:spTree>
      <p:nvGrpSpPr>
        <p:cNvPr id="1" name=""/>
        <p:cNvGrpSpPr/>
        <p:nvPr/>
      </p:nvGrpSpPr>
      <p:grpSpPr>
        <a:xfrm>
          <a:off x="0" y="0"/>
          <a:ext cx="0" cy="0"/>
          <a:chOff x="0" y="0"/>
          <a:chExt cx="0" cy="0"/>
        </a:xfrm>
      </p:grpSpPr>
      <p:sp>
        <p:nvSpPr>
          <p:cNvPr id="4" name="Rectangle 3"/>
          <p:cNvSpPr/>
          <p:nvPr userDrawn="1"/>
        </p:nvSpPr>
        <p:spPr>
          <a:xfrm>
            <a:off x="0" y="0"/>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0" y="1600203"/>
            <a:ext cx="12192000" cy="5257799"/>
          </a:xfrm>
        </p:spPr>
        <p:txBody>
          <a:bodyPr/>
          <a:lstStyle>
            <a:lvl1pPr marL="0" indent="0">
              <a:lnSpc>
                <a:spcPct val="80000"/>
              </a:lnSpc>
              <a:spcBef>
                <a:spcPts val="800"/>
              </a:spcBef>
              <a:buFontTx/>
              <a:buNone/>
              <a:defRPr/>
            </a:lvl1pPr>
            <a:lvl2pPr marL="609570" indent="0">
              <a:lnSpc>
                <a:spcPct val="80000"/>
              </a:lnSpc>
              <a:spcBef>
                <a:spcPts val="800"/>
              </a:spcBef>
              <a:buSzPct val="65000"/>
              <a:buFontTx/>
              <a:buNone/>
              <a:defRPr/>
            </a:lvl2pPr>
            <a:lvl3pPr marL="121914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09" indent="0">
              <a:spcBef>
                <a:spcPts val="107"/>
              </a:spcBef>
              <a:buSzPct val="65000"/>
              <a:buFontTx/>
              <a:buNone/>
              <a:defRPr>
                <a:latin typeface="Arial" panose="020B0604020202020204" pitchFamily="34" charset="0"/>
                <a:cs typeface="Arial" panose="020B0604020202020204" pitchFamily="34" charset="0"/>
              </a:defRPr>
            </a:lvl4pPr>
            <a:lvl5pPr marL="2438278" indent="0">
              <a:spcBef>
                <a:spcPts val="107"/>
              </a:spcBef>
              <a:buSzPct val="65000"/>
              <a:buFontTx/>
              <a:buNone/>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1092202"/>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2"/>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2" y="906338"/>
            <a:ext cx="671764" cy="671764"/>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7901105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Content 2 - No Bullets White Logo">
    <p:spTree>
      <p:nvGrpSpPr>
        <p:cNvPr id="1" name=""/>
        <p:cNvGrpSpPr/>
        <p:nvPr/>
      </p:nvGrpSpPr>
      <p:grpSpPr>
        <a:xfrm>
          <a:off x="0" y="0"/>
          <a:ext cx="0" cy="0"/>
          <a:chOff x="0" y="0"/>
          <a:chExt cx="0" cy="0"/>
        </a:xfrm>
      </p:grpSpPr>
      <p:sp>
        <p:nvSpPr>
          <p:cNvPr id="4" name="Rectangle 3"/>
          <p:cNvSpPr/>
          <p:nvPr userDrawn="1"/>
        </p:nvSpPr>
        <p:spPr>
          <a:xfrm>
            <a:off x="0" y="0"/>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0" y="1600203"/>
            <a:ext cx="12192000" cy="5257799"/>
          </a:xfrm>
        </p:spPr>
        <p:txBody>
          <a:bodyPr/>
          <a:lstStyle>
            <a:lvl1pPr marL="0" indent="0">
              <a:lnSpc>
                <a:spcPct val="80000"/>
              </a:lnSpc>
              <a:spcBef>
                <a:spcPts val="800"/>
              </a:spcBef>
              <a:buFontTx/>
              <a:buNone/>
              <a:defRPr/>
            </a:lvl1pPr>
            <a:lvl2pPr marL="609570" indent="0">
              <a:lnSpc>
                <a:spcPct val="80000"/>
              </a:lnSpc>
              <a:spcBef>
                <a:spcPts val="800"/>
              </a:spcBef>
              <a:buSzPct val="65000"/>
              <a:buFontTx/>
              <a:buNone/>
              <a:defRPr/>
            </a:lvl2pPr>
            <a:lvl3pPr marL="121914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09" indent="0">
              <a:spcBef>
                <a:spcPts val="107"/>
              </a:spcBef>
              <a:buSzPct val="65000"/>
              <a:buFontTx/>
              <a:buNone/>
              <a:defRPr>
                <a:latin typeface="Arial" panose="020B0604020202020204" pitchFamily="34" charset="0"/>
                <a:cs typeface="Arial" panose="020B0604020202020204" pitchFamily="34" charset="0"/>
              </a:defRPr>
            </a:lvl4pPr>
            <a:lvl5pPr marL="2438278" indent="0">
              <a:spcBef>
                <a:spcPts val="107"/>
              </a:spcBef>
              <a:buSzPct val="65000"/>
              <a:buFontTx/>
              <a:buNone/>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1092202"/>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2"/>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2" y="906338"/>
            <a:ext cx="671764" cy="671764"/>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13540732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524059"/>
            <a:ext cx="12192000" cy="137001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2" name="Title 1"/>
          <p:cNvSpPr>
            <a:spLocks noGrp="1"/>
          </p:cNvSpPr>
          <p:nvPr>
            <p:ph type="title" hasCustomPrompt="1"/>
          </p:nvPr>
        </p:nvSpPr>
        <p:spPr>
          <a:xfrm>
            <a:off x="0" y="3545115"/>
            <a:ext cx="12192000" cy="1348956"/>
          </a:xfrm>
          <a:noFill/>
        </p:spPr>
        <p:txBody>
          <a:bodyPr anchor="ctr">
            <a:normAutofit/>
          </a:bodyPr>
          <a:lstStyle>
            <a:lvl1pPr algn="ctr">
              <a:defRPr sz="5333" b="1" cap="all">
                <a:solidFill>
                  <a:srgbClr val="0067B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Sub title slide</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3595" y="4987679"/>
            <a:ext cx="406400" cy="40640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42839185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ection Header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530601"/>
            <a:ext cx="12192000" cy="1362075"/>
          </a:xfrm>
          <a:solidFill>
            <a:schemeClr val="bg1">
              <a:alpha val="85000"/>
            </a:schemeClr>
          </a:solidFill>
        </p:spPr>
        <p:txBody>
          <a:bodyPr anchor="ctr">
            <a:normAutofit/>
          </a:bodyPr>
          <a:lstStyle>
            <a:lvl1pPr algn="ctr">
              <a:defRPr sz="5333" b="1" cap="all">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Sub title slide</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3595" y="4987679"/>
            <a:ext cx="406400" cy="406400"/>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11484212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590925"/>
            <a:ext cx="12192000" cy="1362075"/>
          </a:xfrm>
          <a:solidFill>
            <a:schemeClr val="bg1">
              <a:alpha val="85000"/>
            </a:schemeClr>
          </a:solidFill>
        </p:spPr>
        <p:txBody>
          <a:bodyPr anchor="ctr">
            <a:normAutofit/>
          </a:bodyPr>
          <a:lstStyle>
            <a:lvl1pPr algn="ctr">
              <a:defRPr sz="5333" b="1" cap="all">
                <a:solidFill>
                  <a:srgbClr val="0067B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Sub title slide</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3595" y="4987679"/>
            <a:ext cx="406400" cy="406400"/>
          </a:xfrm>
          <a:prstGeom prst="rect">
            <a:avLst/>
          </a:prstGeom>
        </p:spPr>
      </p:pic>
      <p:pic>
        <p:nvPicPr>
          <p:cNvPr id="5" name="Picture 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16997911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Section Header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590925"/>
            <a:ext cx="12192000" cy="1362075"/>
          </a:xfrm>
          <a:solidFill>
            <a:schemeClr val="bg1">
              <a:alpha val="85000"/>
            </a:schemeClr>
          </a:solidFill>
        </p:spPr>
        <p:txBody>
          <a:bodyPr anchor="ctr">
            <a:normAutofit/>
          </a:bodyPr>
          <a:lstStyle>
            <a:lvl1pPr algn="ctr">
              <a:defRPr sz="5333" b="1" cap="all">
                <a:solidFill>
                  <a:srgbClr val="0067B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Sub title slide</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3595" y="4987679"/>
            <a:ext cx="406400" cy="406400"/>
          </a:xfrm>
          <a:prstGeom prst="rect">
            <a:avLst/>
          </a:prstGeom>
        </p:spPr>
      </p:pic>
      <p:pic>
        <p:nvPicPr>
          <p:cNvPr id="5" name="Picture 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7608782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5">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590925"/>
            <a:ext cx="12192000" cy="1362075"/>
          </a:xfrm>
          <a:solidFill>
            <a:srgbClr val="0067B1"/>
          </a:solidFill>
        </p:spPr>
        <p:txBody>
          <a:bodyPr anchor="ctr">
            <a:normAutofit/>
          </a:bodyPr>
          <a:lstStyle>
            <a:lvl1pPr algn="ctr">
              <a:defRPr sz="5333" b="1" cap="all">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Sub title slide</a:t>
            </a:r>
          </a:p>
        </p:txBody>
      </p:sp>
      <p:sp>
        <p:nvSpPr>
          <p:cNvPr id="3" name="Text Placeholder 2"/>
          <p:cNvSpPr>
            <a:spLocks noGrp="1"/>
          </p:cNvSpPr>
          <p:nvPr>
            <p:ph type="body" idx="1"/>
          </p:nvPr>
        </p:nvSpPr>
        <p:spPr>
          <a:xfrm>
            <a:off x="963084" y="2090737"/>
            <a:ext cx="10363200" cy="1500187"/>
          </a:xfrm>
        </p:spPr>
        <p:txBody>
          <a:bodyPr anchor="b"/>
          <a:lstStyle>
            <a:lvl1pPr marL="0" indent="0">
              <a:buNone/>
              <a:defRPr sz="2667" b="0">
                <a:solidFill>
                  <a:schemeClr val="tx1">
                    <a:tint val="75000"/>
                  </a:schemeClr>
                </a:solidFill>
                <a:latin typeface="Arial" pitchFamily="34" charset="0"/>
                <a:cs typeface="Arial" pitchFamily="34"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dirty="0"/>
              <a:t>Click to edit Master text styles</a:t>
            </a: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83595" y="4987679"/>
            <a:ext cx="406400" cy="40640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2877348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89B4726-9BA3-4485-8997-6CB8F922D118}"/>
              </a:ext>
            </a:extLst>
          </p:cNvPr>
          <p:cNvSpPr/>
          <p:nvPr userDrawn="1"/>
        </p:nvSpPr>
        <p:spPr>
          <a:xfrm>
            <a:off x="0" y="834800"/>
            <a:ext cx="12192000" cy="5683474"/>
          </a:xfrm>
          <a:prstGeom prst="rect">
            <a:avLst/>
          </a:prstGeom>
          <a:gradFill flip="none" rotWithShape="1">
            <a:gsLst>
              <a:gs pos="4000">
                <a:schemeClr val="accent3">
                  <a:lumMod val="60000"/>
                  <a:lumOff val="40000"/>
                </a:schemeClr>
              </a:gs>
              <a:gs pos="0">
                <a:srgbClr val="DBC16F"/>
              </a:gs>
              <a:gs pos="25000">
                <a:schemeClr val="tx1">
                  <a:lumMod val="50000"/>
                  <a:lumOff val="50000"/>
                </a:schemeClr>
              </a:gs>
              <a:gs pos="100000">
                <a:schemeClr val="tx1">
                  <a:lumMod val="85000"/>
                  <a:lumOff val="15000"/>
                </a:schemeClr>
              </a:gs>
            </a:gsLst>
            <a:path path="circle">
              <a:fillToRect t="100000" r="100000"/>
            </a:path>
            <a:tileRect l="-100000" b="-100000"/>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425217D-A798-4C7C-AD3A-E5325CFE7BA4}"/>
              </a:ext>
            </a:extLst>
          </p:cNvPr>
          <p:cNvSpPr/>
          <p:nvPr userDrawn="1"/>
        </p:nvSpPr>
        <p:spPr>
          <a:xfrm>
            <a:off x="2118" y="3886"/>
            <a:ext cx="12188952" cy="8229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13F9B0-2A25-4C44-B94B-4F7E87BD201F}"/>
              </a:ext>
            </a:extLst>
          </p:cNvPr>
          <p:cNvSpPr>
            <a:spLocks noGrp="1"/>
          </p:cNvSpPr>
          <p:nvPr>
            <p:ph type="title"/>
          </p:nvPr>
        </p:nvSpPr>
        <p:spPr>
          <a:xfrm>
            <a:off x="8468" y="3886"/>
            <a:ext cx="12192000" cy="822960"/>
          </a:xfrm>
        </p:spPr>
        <p:txBody>
          <a:bodyPr/>
          <a:lstStyle>
            <a:lvl1pPr algn="r">
              <a:defRPr>
                <a:solidFill>
                  <a:schemeClr val="bg1"/>
                </a:solidFill>
                <a:latin typeface="Segoe UI Semibold" panose="020B0702040204020203" pitchFamily="34" charset="0"/>
                <a:cs typeface="Segoe UI Semibold" panose="020B070204020402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93DB137-0ED6-4B6E-9260-D21731FB3007}"/>
              </a:ext>
            </a:extLst>
          </p:cNvPr>
          <p:cNvSpPr>
            <a:spLocks noGrp="1"/>
          </p:cNvSpPr>
          <p:nvPr>
            <p:ph idx="1"/>
          </p:nvPr>
        </p:nvSpPr>
        <p:spPr>
          <a:xfrm>
            <a:off x="0" y="1120068"/>
            <a:ext cx="12192000" cy="5404821"/>
          </a:xfrm>
        </p:spPr>
        <p:txBody>
          <a:bodyPr/>
          <a:lstStyle>
            <a:lvl1pPr algn="r">
              <a:defRPr>
                <a:solidFill>
                  <a:schemeClr val="bg1"/>
                </a:solidFill>
              </a:defRPr>
            </a:lvl1pPr>
            <a:lvl2pPr algn="r">
              <a:defRPr>
                <a:solidFill>
                  <a:schemeClr val="bg1"/>
                </a:solidFill>
              </a:defRPr>
            </a:lvl2pPr>
            <a:lvl3pPr algn="r">
              <a:defRPr>
                <a:solidFill>
                  <a:schemeClr val="bg1"/>
                </a:solidFill>
              </a:defRPr>
            </a:lvl3pPr>
            <a:lvl4pPr algn="r">
              <a:defRPr>
                <a:solidFill>
                  <a:schemeClr val="bg1"/>
                </a:solidFill>
              </a:defRPr>
            </a:lvl4pPr>
            <a:lvl5pPr algn="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6" name="Straight Connector 15">
            <a:extLst>
              <a:ext uri="{FF2B5EF4-FFF2-40B4-BE49-F238E27FC236}">
                <a16:creationId xmlns:a16="http://schemas.microsoft.com/office/drawing/2014/main" id="{3E4E6052-FF10-4785-88A2-EA02EF093D21}"/>
              </a:ext>
            </a:extLst>
          </p:cNvPr>
          <p:cNvCxnSpPr>
            <a:cxnSpLocks/>
          </p:cNvCxnSpPr>
          <p:nvPr userDrawn="1"/>
        </p:nvCxnSpPr>
        <p:spPr>
          <a:xfrm>
            <a:off x="0" y="826846"/>
            <a:ext cx="12200468" cy="0"/>
          </a:xfrm>
          <a:prstGeom prst="line">
            <a:avLst/>
          </a:prstGeom>
          <a:ln w="28575">
            <a:solidFill>
              <a:srgbClr val="D5B754"/>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D440A338-A6A7-41B5-8BF8-2E16861186C7}"/>
              </a:ext>
            </a:extLst>
          </p:cNvPr>
          <p:cNvGrpSpPr/>
          <p:nvPr userDrawn="1"/>
        </p:nvGrpSpPr>
        <p:grpSpPr>
          <a:xfrm>
            <a:off x="-76200" y="6519276"/>
            <a:ext cx="12344400" cy="333111"/>
            <a:chOff x="-76200" y="6519276"/>
            <a:chExt cx="12344400" cy="333111"/>
          </a:xfrm>
        </p:grpSpPr>
        <p:grpSp>
          <p:nvGrpSpPr>
            <p:cNvPr id="6" name="Group 5">
              <a:extLst>
                <a:ext uri="{FF2B5EF4-FFF2-40B4-BE49-F238E27FC236}">
                  <a16:creationId xmlns:a16="http://schemas.microsoft.com/office/drawing/2014/main" id="{113C8E3F-9A9A-40F9-9597-127F35460488}"/>
                </a:ext>
              </a:extLst>
            </p:cNvPr>
            <p:cNvGrpSpPr/>
            <p:nvPr userDrawn="1"/>
          </p:nvGrpSpPr>
          <p:grpSpPr>
            <a:xfrm>
              <a:off x="-76200" y="6519276"/>
              <a:ext cx="12344400" cy="333111"/>
              <a:chOff x="-76200" y="6519276"/>
              <a:chExt cx="12344400" cy="333111"/>
            </a:xfrm>
          </p:grpSpPr>
          <p:sp>
            <p:nvSpPr>
              <p:cNvPr id="12" name="Rectangle 11">
                <a:extLst>
                  <a:ext uri="{FF2B5EF4-FFF2-40B4-BE49-F238E27FC236}">
                    <a16:creationId xmlns:a16="http://schemas.microsoft.com/office/drawing/2014/main" id="{5C32EFEF-3CFC-4B55-ADE8-AC6E06485D5C}"/>
                  </a:ext>
                </a:extLst>
              </p:cNvPr>
              <p:cNvSpPr/>
              <p:nvPr userDrawn="1"/>
            </p:nvSpPr>
            <p:spPr>
              <a:xfrm>
                <a:off x="-76200" y="6519276"/>
                <a:ext cx="12344400" cy="3331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latin typeface="Segoe UI Semibold" panose="020B0702040204020203" pitchFamily="34" charset="0"/>
                    <a:ea typeface="Segoe UI Black" panose="020B0A02040204020203" pitchFamily="34" charset="0"/>
                    <a:cs typeface="Segoe UI Semibold" panose="020B0702040204020203" pitchFamily="34" charset="0"/>
                  </a:rPr>
                  <a:t>The Leadership Archaeologist ™</a:t>
                </a:r>
              </a:p>
            </p:txBody>
          </p:sp>
          <p:pic>
            <p:nvPicPr>
              <p:cNvPr id="9" name="Picture 8">
                <a:extLst>
                  <a:ext uri="{FF2B5EF4-FFF2-40B4-BE49-F238E27FC236}">
                    <a16:creationId xmlns:a16="http://schemas.microsoft.com/office/drawing/2014/main" id="{F59E804A-5D91-4641-AEF3-31047A2D27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0947" b="22304"/>
              <a:stretch/>
            </p:blipFill>
            <p:spPr>
              <a:xfrm>
                <a:off x="473419" y="6600676"/>
                <a:ext cx="1097280" cy="183787"/>
              </a:xfrm>
              <a:prstGeom prst="rect">
                <a:avLst/>
              </a:prstGeom>
            </p:spPr>
          </p:pic>
          <p:sp>
            <p:nvSpPr>
              <p:cNvPr id="14" name="Rectangle 13">
                <a:extLst>
                  <a:ext uri="{FF2B5EF4-FFF2-40B4-BE49-F238E27FC236}">
                    <a16:creationId xmlns:a16="http://schemas.microsoft.com/office/drawing/2014/main" id="{103BA37D-3DFE-44F7-8655-43FB313E8621}"/>
                  </a:ext>
                </a:extLst>
              </p:cNvPr>
              <p:cNvSpPr/>
              <p:nvPr userDrawn="1"/>
            </p:nvSpPr>
            <p:spPr>
              <a:xfrm>
                <a:off x="7957226" y="6519276"/>
                <a:ext cx="4243242" cy="3331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lang="en-US" sz="1100" dirty="0">
                    <a:solidFill>
                      <a:schemeClr val="bg1">
                        <a:lumMod val="75000"/>
                      </a:schemeClr>
                    </a:solidFill>
                    <a:latin typeface="Segoe UI Semibold" panose="020B0702040204020203" pitchFamily="34" charset="0"/>
                    <a:ea typeface="Segoe UI Black" panose="020B0A02040204020203" pitchFamily="34" charset="0"/>
                    <a:cs typeface="Segoe UI Semibold" panose="020B0702040204020203" pitchFamily="34" charset="0"/>
                  </a:rPr>
                  <a:t>Explore more tools at </a:t>
                </a:r>
                <a:r>
                  <a:rPr lang="en-US" sz="1100" dirty="0">
                    <a:solidFill>
                      <a:srgbClr val="D5B754"/>
                    </a:solidFill>
                    <a:latin typeface="Segoe UI Semibold" panose="020B0702040204020203" pitchFamily="34" charset="0"/>
                    <a:ea typeface="Segoe UI Black" panose="020B0A02040204020203" pitchFamily="34" charset="0"/>
                    <a:cs typeface="Segoe UI Semibold" panose="020B0702040204020203" pitchFamily="34" charset="0"/>
                  </a:rPr>
                  <a:t>www.krister.com</a:t>
                </a:r>
              </a:p>
            </p:txBody>
          </p:sp>
        </p:grpSp>
        <p:pic>
          <p:nvPicPr>
            <p:cNvPr id="17" name="Picture 16">
              <a:extLst>
                <a:ext uri="{FF2B5EF4-FFF2-40B4-BE49-F238E27FC236}">
                  <a16:creationId xmlns:a16="http://schemas.microsoft.com/office/drawing/2014/main" id="{5E166F28-44F4-4F26-A313-4A3BE1393DD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6568" t="26000" r="26418" b="48580"/>
            <a:stretch/>
          </p:blipFill>
          <p:spPr>
            <a:xfrm>
              <a:off x="93907" y="6576544"/>
              <a:ext cx="388978" cy="210312"/>
            </a:xfrm>
            <a:prstGeom prst="rect">
              <a:avLst/>
            </a:prstGeom>
          </p:spPr>
        </p:pic>
      </p:grpSp>
    </p:spTree>
    <p:extLst>
      <p:ext uri="{BB962C8B-B14F-4D97-AF65-F5344CB8AC3E}">
        <p14:creationId xmlns:p14="http://schemas.microsoft.com/office/powerpoint/2010/main" val="38001967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9400"/>
            <a:ext cx="12192000" cy="1143000"/>
          </a:xfrm>
          <a:noFill/>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idx="1"/>
          </p:nvPr>
        </p:nvSpPr>
        <p:spPr>
          <a:xfrm>
            <a:off x="0" y="1600203"/>
            <a:ext cx="12192000" cy="5257799"/>
          </a:xfrm>
        </p:spPr>
        <p:txBody>
          <a:bodyPr/>
          <a:lstStyle>
            <a:lvl1pPr>
              <a:spcBef>
                <a:spcPts val="800"/>
              </a:spcBef>
              <a:defRPr/>
            </a:lvl1pPr>
            <a:lvl2pPr>
              <a:spcBef>
                <a:spcPts val="800"/>
              </a:spcBef>
              <a:buSzPct val="65000"/>
              <a:defRPr sz="3733"/>
            </a:lvl2pPr>
            <a:lvl3pPr>
              <a:spcBef>
                <a:spcPts val="107"/>
              </a:spcBef>
              <a:buSzPct val="65000"/>
              <a:defRPr/>
            </a:lvl3pPr>
            <a:lvl4pPr>
              <a:spcBef>
                <a:spcPts val="107"/>
              </a:spcBef>
              <a:buSzPct val="65000"/>
              <a:defRPr/>
            </a:lvl4pPr>
            <a:lvl5pPr>
              <a:spcBef>
                <a:spcPts val="107"/>
              </a:spcBef>
              <a:buSzPct val="65000"/>
              <a:defRPr/>
            </a:lvl5pPr>
          </a:lstStyle>
          <a:p>
            <a:pPr lvl="0"/>
            <a:r>
              <a:rPr lang="en-US" dirty="0"/>
              <a:t>Click to edit Master text styles</a:t>
            </a:r>
          </a:p>
          <a:p>
            <a:pPr lvl="1"/>
            <a:r>
              <a:rPr lang="en-US" dirty="0"/>
              <a:t>Second level</a:t>
            </a:r>
          </a:p>
          <a:p>
            <a:pPr lvl="1"/>
            <a:r>
              <a:rPr lang="en-US" dirty="0"/>
              <a:t>Third level</a:t>
            </a:r>
          </a:p>
          <a:p>
            <a:pPr lvl="1"/>
            <a:endParaRPr lang="en-US" dirty="0"/>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40246955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 White Logo">
    <p:spTree>
      <p:nvGrpSpPr>
        <p:cNvPr id="1" name=""/>
        <p:cNvGrpSpPr/>
        <p:nvPr/>
      </p:nvGrpSpPr>
      <p:grpSpPr>
        <a:xfrm>
          <a:off x="0" y="0"/>
          <a:ext cx="0" cy="0"/>
          <a:chOff x="0" y="0"/>
          <a:chExt cx="0" cy="0"/>
        </a:xfrm>
      </p:grpSpPr>
      <p:sp>
        <p:nvSpPr>
          <p:cNvPr id="2" name="Title 1"/>
          <p:cNvSpPr>
            <a:spLocks noGrp="1"/>
          </p:cNvSpPr>
          <p:nvPr>
            <p:ph type="title"/>
          </p:nvPr>
        </p:nvSpPr>
        <p:spPr>
          <a:xfrm>
            <a:off x="0" y="279400"/>
            <a:ext cx="12192000" cy="1143000"/>
          </a:xfrm>
          <a:noFill/>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idx="1"/>
          </p:nvPr>
        </p:nvSpPr>
        <p:spPr>
          <a:xfrm>
            <a:off x="0" y="1600203"/>
            <a:ext cx="12192000" cy="5257799"/>
          </a:xfrm>
        </p:spPr>
        <p:txBody>
          <a:bodyPr/>
          <a:lstStyle>
            <a:lvl1pPr>
              <a:spcBef>
                <a:spcPts val="800"/>
              </a:spcBef>
              <a:defRPr/>
            </a:lvl1pPr>
            <a:lvl2pPr>
              <a:spcBef>
                <a:spcPts val="800"/>
              </a:spcBef>
              <a:buSzPct val="65000"/>
              <a:defRPr sz="3733"/>
            </a:lvl2pPr>
            <a:lvl3pPr>
              <a:spcBef>
                <a:spcPts val="107"/>
              </a:spcBef>
              <a:buSzPct val="65000"/>
              <a:defRPr/>
            </a:lvl3pPr>
            <a:lvl4pPr>
              <a:spcBef>
                <a:spcPts val="107"/>
              </a:spcBef>
              <a:buSzPct val="65000"/>
              <a:defRPr/>
            </a:lvl4pPr>
            <a:lvl5pPr>
              <a:spcBef>
                <a:spcPts val="107"/>
              </a:spcBef>
              <a:buSzPct val="65000"/>
              <a:defRPr/>
            </a:lvl5pPr>
          </a:lstStyle>
          <a:p>
            <a:pPr lvl="0"/>
            <a:r>
              <a:rPr lang="en-US" dirty="0"/>
              <a:t>Click to edit Master text styles</a:t>
            </a:r>
          </a:p>
          <a:p>
            <a:pPr lvl="1"/>
            <a:r>
              <a:rPr lang="en-US" dirty="0"/>
              <a:t>Second level</a:t>
            </a:r>
          </a:p>
          <a:p>
            <a:pPr lvl="1"/>
            <a:r>
              <a:rPr lang="en-US" dirty="0"/>
              <a:t>Third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3565737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and Content w PowerUp 5">
    <p:spTree>
      <p:nvGrpSpPr>
        <p:cNvPr id="1" name=""/>
        <p:cNvGrpSpPr/>
        <p:nvPr/>
      </p:nvGrpSpPr>
      <p:grpSpPr>
        <a:xfrm>
          <a:off x="0" y="0"/>
          <a:ext cx="0" cy="0"/>
          <a:chOff x="0" y="0"/>
          <a:chExt cx="0" cy="0"/>
        </a:xfrm>
      </p:grpSpPr>
      <p:sp>
        <p:nvSpPr>
          <p:cNvPr id="17" name="Title 1"/>
          <p:cNvSpPr>
            <a:spLocks noGrp="1"/>
          </p:cNvSpPr>
          <p:nvPr>
            <p:ph type="title"/>
          </p:nvPr>
        </p:nvSpPr>
        <p:spPr>
          <a:xfrm>
            <a:off x="0" y="-25400"/>
            <a:ext cx="12192000" cy="1143000"/>
          </a:xfrm>
          <a:noFill/>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idx="1"/>
          </p:nvPr>
        </p:nvSpPr>
        <p:spPr>
          <a:xfrm>
            <a:off x="0" y="1600203"/>
            <a:ext cx="12192000" cy="5257799"/>
          </a:xfrm>
        </p:spPr>
        <p:txBody>
          <a:bodyPr/>
          <a:lstStyle>
            <a:lvl1pPr marL="0" indent="0">
              <a:lnSpc>
                <a:spcPct val="80000"/>
              </a:lnSpc>
              <a:spcBef>
                <a:spcPts val="800"/>
              </a:spcBef>
              <a:buFontTx/>
              <a:buNone/>
              <a:defRPr/>
            </a:lvl1pPr>
            <a:lvl2pPr marL="609570" indent="0">
              <a:lnSpc>
                <a:spcPct val="80000"/>
              </a:lnSpc>
              <a:spcBef>
                <a:spcPts val="800"/>
              </a:spcBef>
              <a:buSzPct val="65000"/>
              <a:buFontTx/>
              <a:buNone/>
              <a:defRPr/>
            </a:lvl2pPr>
            <a:lvl3pPr marL="121914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09" indent="0">
              <a:spcBef>
                <a:spcPts val="107"/>
              </a:spcBef>
              <a:buSzPct val="65000"/>
              <a:buFontTx/>
              <a:buNone/>
              <a:defRPr/>
            </a:lvl4pPr>
            <a:lvl5pPr marL="2438278" indent="0">
              <a:spcBef>
                <a:spcPts val="107"/>
              </a:spcBef>
              <a:buSzPct val="65000"/>
              <a:buFontTx/>
              <a:buNone/>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1106715"/>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2"/>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0629" y="876301"/>
            <a:ext cx="609600" cy="609600"/>
          </a:xfrm>
          <a:prstGeom prst="rect">
            <a:avLst/>
          </a:pr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4663729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and Content 5 - No Bullets White Logo">
    <p:spTree>
      <p:nvGrpSpPr>
        <p:cNvPr id="1" name=""/>
        <p:cNvGrpSpPr/>
        <p:nvPr/>
      </p:nvGrpSpPr>
      <p:grpSpPr>
        <a:xfrm>
          <a:off x="0" y="0"/>
          <a:ext cx="0" cy="0"/>
          <a:chOff x="0" y="0"/>
          <a:chExt cx="0" cy="0"/>
        </a:xfrm>
      </p:grpSpPr>
      <p:sp>
        <p:nvSpPr>
          <p:cNvPr id="17" name="Title 1"/>
          <p:cNvSpPr>
            <a:spLocks noGrp="1"/>
          </p:cNvSpPr>
          <p:nvPr>
            <p:ph type="title"/>
          </p:nvPr>
        </p:nvSpPr>
        <p:spPr>
          <a:xfrm>
            <a:off x="0" y="-25400"/>
            <a:ext cx="12192000" cy="1143000"/>
          </a:xfrm>
          <a:noFill/>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idx="1"/>
          </p:nvPr>
        </p:nvSpPr>
        <p:spPr>
          <a:xfrm>
            <a:off x="0" y="1600202"/>
            <a:ext cx="12192000" cy="5257799"/>
          </a:xfrm>
        </p:spPr>
        <p:txBody>
          <a:bodyPr/>
          <a:lstStyle>
            <a:lvl1pPr marL="0" indent="0">
              <a:lnSpc>
                <a:spcPct val="80000"/>
              </a:lnSpc>
              <a:spcBef>
                <a:spcPts val="800"/>
              </a:spcBef>
              <a:buFontTx/>
              <a:buNone/>
              <a:defRPr/>
            </a:lvl1pPr>
            <a:lvl2pPr marL="609570" indent="0">
              <a:lnSpc>
                <a:spcPct val="80000"/>
              </a:lnSpc>
              <a:spcBef>
                <a:spcPts val="800"/>
              </a:spcBef>
              <a:buSzPct val="65000"/>
              <a:buFontTx/>
              <a:buNone/>
              <a:defRPr/>
            </a:lvl2pPr>
            <a:lvl3pPr marL="121914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09" indent="0">
              <a:spcBef>
                <a:spcPts val="107"/>
              </a:spcBef>
              <a:buSzPct val="65000"/>
              <a:buFontTx/>
              <a:buNone/>
              <a:defRPr/>
            </a:lvl4pPr>
            <a:lvl5pPr marL="2438278" indent="0">
              <a:spcBef>
                <a:spcPts val="107"/>
              </a:spcBef>
              <a:buSzPct val="65000"/>
              <a:buFontTx/>
              <a:buNone/>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1106715"/>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2"/>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0629" y="876301"/>
            <a:ext cx="609600" cy="609600"/>
          </a:xfrm>
          <a:prstGeom prst="rect">
            <a:avLst/>
          </a:pr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24415932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and Content 4">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22400"/>
          </a:xfrm>
          <a:noFill/>
        </p:spPr>
        <p:txBody>
          <a:bodyPr/>
          <a:lstStyle/>
          <a:p>
            <a:r>
              <a:rPr lang="en-US" dirty="0"/>
              <a:t>Click to edit Master title style</a:t>
            </a:r>
          </a:p>
        </p:txBody>
      </p:sp>
      <p:sp>
        <p:nvSpPr>
          <p:cNvPr id="3" name="Content Placeholder 2"/>
          <p:cNvSpPr>
            <a:spLocks noGrp="1"/>
          </p:cNvSpPr>
          <p:nvPr>
            <p:ph idx="1"/>
          </p:nvPr>
        </p:nvSpPr>
        <p:spPr>
          <a:xfrm>
            <a:off x="0" y="1600203"/>
            <a:ext cx="12192000" cy="5257799"/>
          </a:xfrm>
        </p:spPr>
        <p:txBody>
          <a:bodyPr/>
          <a:lstStyle>
            <a:lvl1pPr>
              <a:lnSpc>
                <a:spcPct val="80000"/>
              </a:lnSpc>
              <a:spcBef>
                <a:spcPts val="800"/>
              </a:spcBef>
              <a:defRPr/>
            </a:lvl1pPr>
            <a:lvl2pPr>
              <a:lnSpc>
                <a:spcPct val="80000"/>
              </a:lnSpc>
              <a:spcBef>
                <a:spcPts val="800"/>
              </a:spcBef>
              <a:buSzPct val="65000"/>
              <a:defRPr>
                <a:latin typeface="Arial" panose="020B0604020202020204" pitchFamily="34" charset="0"/>
                <a:cs typeface="Arial" panose="020B0604020202020204" pitchFamily="34" charset="0"/>
              </a:defRPr>
            </a:lvl2pPr>
            <a:lvl3pPr>
              <a:lnSpc>
                <a:spcPct val="80000"/>
              </a:lnSpc>
              <a:spcBef>
                <a:spcPts val="3200"/>
              </a:spcBef>
              <a:buSzPct val="65000"/>
              <a:defRPr>
                <a:latin typeface="Arial" panose="020B0604020202020204" pitchFamily="34" charset="0"/>
                <a:cs typeface="Arial" panose="020B0604020202020204" pitchFamily="34" charset="0"/>
              </a:defRPr>
            </a:lvl3pPr>
            <a:lvl4pPr>
              <a:lnSpc>
                <a:spcPct val="80000"/>
              </a:lnSpc>
              <a:spcBef>
                <a:spcPts val="3200"/>
              </a:spcBef>
              <a:buSzPct val="65000"/>
              <a:defRPr>
                <a:latin typeface="Arial" panose="020B0604020202020204" pitchFamily="34" charset="0"/>
                <a:cs typeface="Arial" panose="020B0604020202020204" pitchFamily="34" charset="0"/>
              </a:defRPr>
            </a:lvl4pPr>
            <a:lvl5pPr>
              <a:lnSpc>
                <a:spcPct val="80000"/>
              </a:lnSpc>
              <a:spcBef>
                <a:spcPts val="3200"/>
              </a:spcBef>
              <a:buSzPct val="65000"/>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21230802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and Content - 4 White Logo">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22400"/>
          </a:xfrm>
          <a:noFill/>
        </p:spPr>
        <p:txBody>
          <a:bodyPr/>
          <a:lstStyle/>
          <a:p>
            <a:r>
              <a:rPr lang="en-US" dirty="0"/>
              <a:t>Click to edit Master title style</a:t>
            </a:r>
          </a:p>
        </p:txBody>
      </p:sp>
      <p:sp>
        <p:nvSpPr>
          <p:cNvPr id="3" name="Content Placeholder 2"/>
          <p:cNvSpPr>
            <a:spLocks noGrp="1"/>
          </p:cNvSpPr>
          <p:nvPr>
            <p:ph idx="1"/>
          </p:nvPr>
        </p:nvSpPr>
        <p:spPr>
          <a:xfrm>
            <a:off x="0" y="1600204"/>
            <a:ext cx="12192000" cy="5257797"/>
          </a:xfrm>
        </p:spPr>
        <p:txBody>
          <a:bodyPr/>
          <a:lstStyle>
            <a:lvl1pPr>
              <a:lnSpc>
                <a:spcPct val="80000"/>
              </a:lnSpc>
              <a:spcBef>
                <a:spcPts val="800"/>
              </a:spcBef>
              <a:defRPr/>
            </a:lvl1pPr>
            <a:lvl2pPr>
              <a:lnSpc>
                <a:spcPct val="80000"/>
              </a:lnSpc>
              <a:spcBef>
                <a:spcPts val="800"/>
              </a:spcBef>
              <a:buSzPct val="65000"/>
              <a:defRPr>
                <a:latin typeface="Arial" panose="020B0604020202020204" pitchFamily="34" charset="0"/>
                <a:cs typeface="Arial" panose="020B0604020202020204" pitchFamily="34" charset="0"/>
              </a:defRPr>
            </a:lvl2pPr>
            <a:lvl3pPr>
              <a:lnSpc>
                <a:spcPct val="80000"/>
              </a:lnSpc>
              <a:spcBef>
                <a:spcPts val="107"/>
              </a:spcBef>
              <a:buSzPct val="65000"/>
              <a:defRPr>
                <a:latin typeface="Arial" panose="020B0604020202020204" pitchFamily="34" charset="0"/>
                <a:cs typeface="Arial" panose="020B0604020202020204" pitchFamily="34" charset="0"/>
              </a:defRPr>
            </a:lvl3pPr>
            <a:lvl4pPr>
              <a:lnSpc>
                <a:spcPct val="80000"/>
              </a:lnSpc>
              <a:spcBef>
                <a:spcPts val="107"/>
              </a:spcBef>
              <a:buSzPct val="65000"/>
              <a:defRPr>
                <a:latin typeface="Arial" panose="020B0604020202020204" pitchFamily="34" charset="0"/>
                <a:cs typeface="Arial" panose="020B0604020202020204" pitchFamily="34" charset="0"/>
              </a:defRPr>
            </a:lvl4pPr>
            <a:lvl5pPr>
              <a:lnSpc>
                <a:spcPct val="80000"/>
              </a:lnSpc>
              <a:spcBef>
                <a:spcPts val="107"/>
              </a:spcBef>
              <a:buSzPct val="65000"/>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12745338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em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1654628" y="1161145"/>
            <a:ext cx="5675088" cy="3139553"/>
          </a:xfrm>
        </p:spPr>
        <p:txBody>
          <a:bodyPr/>
          <a:lstStyle>
            <a:lvl1pPr>
              <a:spcBef>
                <a:spcPts val="800"/>
              </a:spcBef>
              <a:defRPr sz="3733"/>
            </a:lvl1pPr>
            <a:lvl2pPr>
              <a:spcBef>
                <a:spcPts val="800"/>
              </a:spcBef>
              <a:defRPr sz="3200"/>
            </a:lvl2pPr>
            <a:lvl3pPr>
              <a:spcBef>
                <a:spcPts val="107"/>
              </a:spcBef>
              <a:defRPr sz="2667"/>
            </a:lvl3pPr>
            <a:lvl4pPr>
              <a:spcBef>
                <a:spcPts val="107"/>
              </a:spcBef>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33851640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emo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2" y="1085227"/>
            <a:ext cx="5834743" cy="3577208"/>
          </a:xfrm>
        </p:spPr>
        <p:txBody>
          <a:bodyPr/>
          <a:lstStyle>
            <a:lvl1pPr marL="609570" indent="-609570">
              <a:spcBef>
                <a:spcPts val="800"/>
              </a:spcBef>
              <a:buFontTx/>
              <a:buBlip>
                <a:blip r:embed="rId3"/>
              </a:buBlip>
              <a:defRPr sz="3733">
                <a:solidFill>
                  <a:schemeClr val="bg1"/>
                </a:solidFill>
                <a:effectLst>
                  <a:outerShdw blurRad="50800" dist="38100" dir="2700000" algn="tl" rotWithShape="0">
                    <a:prstClr val="black">
                      <a:alpha val="43000"/>
                    </a:prstClr>
                  </a:outerShdw>
                </a:effectLst>
              </a:defRPr>
            </a:lvl1pPr>
            <a:lvl2pPr marL="990550" indent="-380981">
              <a:spcBef>
                <a:spcPts val="800"/>
              </a:spcBef>
              <a:buFontTx/>
              <a:buBlip>
                <a:blip r:embed="rId3"/>
              </a:buBlip>
              <a:defRPr sz="3200">
                <a:solidFill>
                  <a:schemeClr val="bg1"/>
                </a:solidFill>
                <a:effectLst>
                  <a:outerShdw blurRad="50800" dist="38100" dir="2700000" algn="tl" rotWithShape="0">
                    <a:prstClr val="black">
                      <a:alpha val="43000"/>
                    </a:prstClr>
                  </a:outerShdw>
                </a:effectLst>
              </a:defRPr>
            </a:lvl2pPr>
            <a:lvl3pPr marL="1523925" indent="-304784">
              <a:buFontTx/>
              <a:buBlip>
                <a:blip r:embed="rId3"/>
              </a:buBlip>
              <a:defRPr sz="2667">
                <a:solidFill>
                  <a:schemeClr val="bg1"/>
                </a:solidFill>
                <a:effectLst>
                  <a:outerShdw blurRad="50800" dist="38100" dir="2700000" algn="tl" rotWithShape="0">
                    <a:prstClr val="black">
                      <a:alpha val="43000"/>
                    </a:prstClr>
                  </a:outerShdw>
                </a:effectLst>
              </a:defRPr>
            </a:lvl3pPr>
            <a:lvl4pPr marL="2133493" indent="-304784">
              <a:buFontTx/>
              <a:buBlip>
                <a:blip r:embed="rId3"/>
              </a:buBlip>
              <a:defRPr sz="2400">
                <a:solidFill>
                  <a:schemeClr val="bg1"/>
                </a:solidFill>
                <a:effectLst>
                  <a:outerShdw blurRad="50800" dist="38100" dir="2700000" algn="tl" rotWithShape="0">
                    <a:prstClr val="black">
                      <a:alpha val="43000"/>
                    </a:prstClr>
                  </a:outerShdw>
                </a:effectLst>
              </a:defRPr>
            </a:lvl4pPr>
            <a:lvl5pPr marL="2743062" indent="-304784">
              <a:buFontTx/>
              <a:buBlip>
                <a:blip r:embed="rId3"/>
              </a:buBlip>
              <a:defRPr sz="2400">
                <a:solidFill>
                  <a:schemeClr val="bg1"/>
                </a:solidFill>
                <a:effectLst>
                  <a:outerShdw blurRad="50800" dist="38100" dir="2700000" algn="tl" rotWithShape="0">
                    <a:prstClr val="black">
                      <a:alpha val="43000"/>
                    </a:prstClr>
                  </a:outerShdw>
                </a:effectLst>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pic>
        <p:nvPicPr>
          <p:cNvPr id="4" name="Picture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17939541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userDrawn="1"/>
        </p:nvSpPr>
        <p:spPr>
          <a:xfrm>
            <a:off x="-3" y="192314"/>
            <a:ext cx="12192000" cy="1152753"/>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2" name="Title 1"/>
          <p:cNvSpPr>
            <a:spLocks noGrp="1"/>
          </p:cNvSpPr>
          <p:nvPr>
            <p:ph type="title"/>
          </p:nvPr>
        </p:nvSpPr>
        <p:spPr>
          <a:xfrm>
            <a:off x="0" y="274639"/>
            <a:ext cx="12192000" cy="114300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0" y="1660526"/>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197600" y="1660526"/>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9" name="Rectangle 8"/>
          <p:cNvSpPr/>
          <p:nvPr/>
        </p:nvSpPr>
        <p:spPr>
          <a:xfrm>
            <a:off x="0" y="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9945743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2_Two Content w/White Logo">
    <p:spTree>
      <p:nvGrpSpPr>
        <p:cNvPr id="1" name=""/>
        <p:cNvGrpSpPr/>
        <p:nvPr/>
      </p:nvGrpSpPr>
      <p:grpSpPr>
        <a:xfrm>
          <a:off x="0" y="0"/>
          <a:ext cx="0" cy="0"/>
          <a:chOff x="0" y="0"/>
          <a:chExt cx="0" cy="0"/>
        </a:xfrm>
      </p:grpSpPr>
      <p:sp>
        <p:nvSpPr>
          <p:cNvPr id="5" name="Rectangle 4"/>
          <p:cNvSpPr/>
          <p:nvPr userDrawn="1"/>
        </p:nvSpPr>
        <p:spPr>
          <a:xfrm>
            <a:off x="-3" y="192314"/>
            <a:ext cx="12192000" cy="1152753"/>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2" name="Title 1"/>
          <p:cNvSpPr>
            <a:spLocks noGrp="1"/>
          </p:cNvSpPr>
          <p:nvPr>
            <p:ph type="title"/>
          </p:nvPr>
        </p:nvSpPr>
        <p:spPr>
          <a:xfrm>
            <a:off x="0" y="274639"/>
            <a:ext cx="12192000" cy="114300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0" y="1660526"/>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197600" y="1660526"/>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9" name="Rectangle 8"/>
          <p:cNvSpPr/>
          <p:nvPr/>
        </p:nvSpPr>
        <p:spPr>
          <a:xfrm>
            <a:off x="0" y="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1387817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GOLD -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25217D-A798-4C7C-AD3A-E5325CFE7BA4}"/>
              </a:ext>
            </a:extLst>
          </p:cNvPr>
          <p:cNvSpPr/>
          <p:nvPr userDrawn="1"/>
        </p:nvSpPr>
        <p:spPr>
          <a:xfrm>
            <a:off x="2118" y="3886"/>
            <a:ext cx="12188952" cy="8229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13F9B0-2A25-4C44-B94B-4F7E87BD201F}"/>
              </a:ext>
            </a:extLst>
          </p:cNvPr>
          <p:cNvSpPr>
            <a:spLocks noGrp="1"/>
          </p:cNvSpPr>
          <p:nvPr>
            <p:ph type="title"/>
          </p:nvPr>
        </p:nvSpPr>
        <p:spPr>
          <a:xfrm>
            <a:off x="8468" y="3886"/>
            <a:ext cx="12192000" cy="822960"/>
          </a:xfrm>
        </p:spPr>
        <p:txBody>
          <a:bodyPr/>
          <a:lstStyle>
            <a:lvl1pPr algn="r">
              <a:defRPr>
                <a:solidFill>
                  <a:schemeClr val="bg1"/>
                </a:solidFill>
                <a:latin typeface="Segoe UI Semibold" panose="020B0702040204020203" pitchFamily="34" charset="0"/>
                <a:cs typeface="Segoe UI Semibold" panose="020B070204020402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93DB137-0ED6-4B6E-9260-D21731FB3007}"/>
              </a:ext>
            </a:extLst>
          </p:cNvPr>
          <p:cNvSpPr>
            <a:spLocks noGrp="1"/>
          </p:cNvSpPr>
          <p:nvPr>
            <p:ph idx="1"/>
          </p:nvPr>
        </p:nvSpPr>
        <p:spPr>
          <a:xfrm>
            <a:off x="0" y="1120068"/>
            <a:ext cx="12192000" cy="5404821"/>
          </a:xfrm>
        </p:spPr>
        <p:txBody>
          <a:bodyPr/>
          <a:lstStyle>
            <a:lvl1pPr algn="r">
              <a:defRPr>
                <a:solidFill>
                  <a:schemeClr val="tx1"/>
                </a:solidFill>
              </a:defRPr>
            </a:lvl1pPr>
            <a:lvl2pPr algn="r">
              <a:defRPr>
                <a:solidFill>
                  <a:schemeClr val="tx1"/>
                </a:solidFill>
              </a:defRPr>
            </a:lvl2pPr>
            <a:lvl3pPr algn="r">
              <a:defRPr>
                <a:solidFill>
                  <a:schemeClr val="tx1"/>
                </a:solidFill>
              </a:defRPr>
            </a:lvl3pPr>
            <a:lvl4pPr algn="r">
              <a:defRPr>
                <a:solidFill>
                  <a:schemeClr val="tx1"/>
                </a:solidFill>
              </a:defRPr>
            </a:lvl4pPr>
            <a:lvl5pPr algn="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6" name="Straight Connector 15">
            <a:extLst>
              <a:ext uri="{FF2B5EF4-FFF2-40B4-BE49-F238E27FC236}">
                <a16:creationId xmlns:a16="http://schemas.microsoft.com/office/drawing/2014/main" id="{3E4E6052-FF10-4785-88A2-EA02EF093D21}"/>
              </a:ext>
            </a:extLst>
          </p:cNvPr>
          <p:cNvCxnSpPr>
            <a:cxnSpLocks/>
          </p:cNvCxnSpPr>
          <p:nvPr userDrawn="1"/>
        </p:nvCxnSpPr>
        <p:spPr>
          <a:xfrm>
            <a:off x="0" y="826846"/>
            <a:ext cx="12200468" cy="0"/>
          </a:xfrm>
          <a:prstGeom prst="line">
            <a:avLst/>
          </a:prstGeom>
          <a:ln w="28575">
            <a:solidFill>
              <a:srgbClr val="D5B754"/>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D440A338-A6A7-41B5-8BF8-2E16861186C7}"/>
              </a:ext>
            </a:extLst>
          </p:cNvPr>
          <p:cNvGrpSpPr/>
          <p:nvPr userDrawn="1"/>
        </p:nvGrpSpPr>
        <p:grpSpPr>
          <a:xfrm>
            <a:off x="-76200" y="6519276"/>
            <a:ext cx="12344400" cy="333111"/>
            <a:chOff x="-76200" y="6519276"/>
            <a:chExt cx="12344400" cy="333111"/>
          </a:xfrm>
        </p:grpSpPr>
        <p:grpSp>
          <p:nvGrpSpPr>
            <p:cNvPr id="6" name="Group 5">
              <a:extLst>
                <a:ext uri="{FF2B5EF4-FFF2-40B4-BE49-F238E27FC236}">
                  <a16:creationId xmlns:a16="http://schemas.microsoft.com/office/drawing/2014/main" id="{113C8E3F-9A9A-40F9-9597-127F35460488}"/>
                </a:ext>
              </a:extLst>
            </p:cNvPr>
            <p:cNvGrpSpPr/>
            <p:nvPr userDrawn="1"/>
          </p:nvGrpSpPr>
          <p:grpSpPr>
            <a:xfrm>
              <a:off x="-76200" y="6519276"/>
              <a:ext cx="12344400" cy="333111"/>
              <a:chOff x="-76200" y="6519276"/>
              <a:chExt cx="12344400" cy="333111"/>
            </a:xfrm>
          </p:grpSpPr>
          <p:sp>
            <p:nvSpPr>
              <p:cNvPr id="12" name="Rectangle 11">
                <a:extLst>
                  <a:ext uri="{FF2B5EF4-FFF2-40B4-BE49-F238E27FC236}">
                    <a16:creationId xmlns:a16="http://schemas.microsoft.com/office/drawing/2014/main" id="{5C32EFEF-3CFC-4B55-ADE8-AC6E06485D5C}"/>
                  </a:ext>
                </a:extLst>
              </p:cNvPr>
              <p:cNvSpPr/>
              <p:nvPr userDrawn="1"/>
            </p:nvSpPr>
            <p:spPr>
              <a:xfrm>
                <a:off x="-76200" y="6519276"/>
                <a:ext cx="12344400" cy="3331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latin typeface="Segoe UI Semibold" panose="020B0702040204020203" pitchFamily="34" charset="0"/>
                    <a:ea typeface="Segoe UI Black" panose="020B0A02040204020203" pitchFamily="34" charset="0"/>
                    <a:cs typeface="Segoe UI Semibold" panose="020B0702040204020203" pitchFamily="34" charset="0"/>
                  </a:rPr>
                  <a:t>The Leadership Archaeologist ™</a:t>
                </a:r>
              </a:p>
            </p:txBody>
          </p:sp>
          <p:pic>
            <p:nvPicPr>
              <p:cNvPr id="9" name="Picture 8">
                <a:extLst>
                  <a:ext uri="{FF2B5EF4-FFF2-40B4-BE49-F238E27FC236}">
                    <a16:creationId xmlns:a16="http://schemas.microsoft.com/office/drawing/2014/main" id="{F59E804A-5D91-4641-AEF3-31047A2D27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0947" b="22304"/>
              <a:stretch/>
            </p:blipFill>
            <p:spPr>
              <a:xfrm>
                <a:off x="473419" y="6600676"/>
                <a:ext cx="1097280" cy="183787"/>
              </a:xfrm>
              <a:prstGeom prst="rect">
                <a:avLst/>
              </a:prstGeom>
            </p:spPr>
          </p:pic>
          <p:sp>
            <p:nvSpPr>
              <p:cNvPr id="14" name="Rectangle 13">
                <a:extLst>
                  <a:ext uri="{FF2B5EF4-FFF2-40B4-BE49-F238E27FC236}">
                    <a16:creationId xmlns:a16="http://schemas.microsoft.com/office/drawing/2014/main" id="{103BA37D-3DFE-44F7-8655-43FB313E8621}"/>
                  </a:ext>
                </a:extLst>
              </p:cNvPr>
              <p:cNvSpPr/>
              <p:nvPr userDrawn="1"/>
            </p:nvSpPr>
            <p:spPr>
              <a:xfrm>
                <a:off x="7957226" y="6519276"/>
                <a:ext cx="4243242" cy="3331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lang="en-US" sz="1100" dirty="0">
                    <a:solidFill>
                      <a:schemeClr val="bg1">
                        <a:lumMod val="75000"/>
                      </a:schemeClr>
                    </a:solidFill>
                    <a:latin typeface="Segoe UI Semibold" panose="020B0702040204020203" pitchFamily="34" charset="0"/>
                    <a:ea typeface="Segoe UI Black" panose="020B0A02040204020203" pitchFamily="34" charset="0"/>
                    <a:cs typeface="Segoe UI Semibold" panose="020B0702040204020203" pitchFamily="34" charset="0"/>
                  </a:rPr>
                  <a:t>Explore more tools at </a:t>
                </a:r>
                <a:r>
                  <a:rPr lang="en-US" sz="1100" dirty="0">
                    <a:solidFill>
                      <a:srgbClr val="D5B754"/>
                    </a:solidFill>
                    <a:latin typeface="Segoe UI Semibold" panose="020B0702040204020203" pitchFamily="34" charset="0"/>
                    <a:ea typeface="Segoe UI Black" panose="020B0A02040204020203" pitchFamily="34" charset="0"/>
                    <a:cs typeface="Segoe UI Semibold" panose="020B0702040204020203" pitchFamily="34" charset="0"/>
                  </a:rPr>
                  <a:t>www.krister.com</a:t>
                </a:r>
              </a:p>
            </p:txBody>
          </p:sp>
        </p:grpSp>
        <p:pic>
          <p:nvPicPr>
            <p:cNvPr id="17" name="Picture 16">
              <a:extLst>
                <a:ext uri="{FF2B5EF4-FFF2-40B4-BE49-F238E27FC236}">
                  <a16:creationId xmlns:a16="http://schemas.microsoft.com/office/drawing/2014/main" id="{5E166F28-44F4-4F26-A313-4A3BE1393DD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6568" t="26000" r="26418" b="48580"/>
            <a:stretch/>
          </p:blipFill>
          <p:spPr>
            <a:xfrm>
              <a:off x="93907" y="6576544"/>
              <a:ext cx="388978" cy="210312"/>
            </a:xfrm>
            <a:prstGeom prst="rect">
              <a:avLst/>
            </a:prstGeom>
          </p:spPr>
        </p:pic>
      </p:grpSp>
    </p:spTree>
    <p:extLst>
      <p:ext uri="{BB962C8B-B14F-4D97-AF65-F5344CB8AC3E}">
        <p14:creationId xmlns:p14="http://schemas.microsoft.com/office/powerpoint/2010/main" val="33933111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12192000" cy="1143000"/>
          </a:xfrm>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sz="half" idx="1"/>
          </p:nvPr>
        </p:nvSpPr>
        <p:spPr>
          <a:xfrm>
            <a:off x="0" y="1660526"/>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197600" y="1660526"/>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9" name="Rectangle 8"/>
          <p:cNvSpPr/>
          <p:nvPr/>
        </p:nvSpPr>
        <p:spPr>
          <a:xfrm>
            <a:off x="0" y="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21508938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 White Logo">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12192000" cy="1143000"/>
          </a:xfrm>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sz="half" idx="1"/>
          </p:nvPr>
        </p:nvSpPr>
        <p:spPr>
          <a:xfrm>
            <a:off x="0" y="1660526"/>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197600" y="1660526"/>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9" name="Rectangle 8"/>
          <p:cNvSpPr/>
          <p:nvPr/>
        </p:nvSpPr>
        <p:spPr>
          <a:xfrm>
            <a:off x="0" y="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12826927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2">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93800"/>
          </a:xfrm>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sz="half" idx="1"/>
          </p:nvPr>
        </p:nvSpPr>
        <p:spPr>
          <a:xfrm>
            <a:off x="0" y="1558925"/>
            <a:ext cx="5994400" cy="5299075"/>
          </a:xfrm>
        </p:spPr>
        <p:txBody>
          <a:bodyPr/>
          <a:lstStyle>
            <a:lvl1pPr>
              <a:lnSpc>
                <a:spcPct val="80000"/>
              </a:lnSpc>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vl4pPr>
            <a:lvl5pPr>
              <a:lnSpc>
                <a:spcPct val="80000"/>
              </a:lnSpc>
              <a:spcBef>
                <a:spcPts val="800"/>
              </a:spcBef>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558925"/>
            <a:ext cx="5994400" cy="5299075"/>
          </a:xfrm>
        </p:spPr>
        <p:txBody>
          <a:bodyPr/>
          <a:lstStyle>
            <a:lvl1pPr>
              <a:lnSpc>
                <a:spcPct val="80000"/>
              </a:lnSpc>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atin typeface="Arial" panose="020B0604020202020204" pitchFamily="34" charset="0"/>
                <a:cs typeface="Arial" panose="020B0604020202020204" pitchFamily="34" charset="0"/>
              </a:defRPr>
            </a:lvl4pPr>
            <a:lvl5pPr>
              <a:lnSpc>
                <a:spcPct val="80000"/>
              </a:lnSpc>
              <a:spcBef>
                <a:spcPts val="800"/>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9" name="Rectangle 8"/>
          <p:cNvSpPr/>
          <p:nvPr/>
        </p:nvSpPr>
        <p:spPr>
          <a:xfrm>
            <a:off x="0" y="1171575"/>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311275"/>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9657" y="912813"/>
            <a:ext cx="609600" cy="609600"/>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36034982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2 - White Logo">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93800"/>
          </a:xfrm>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sz="half" idx="1"/>
          </p:nvPr>
        </p:nvSpPr>
        <p:spPr>
          <a:xfrm>
            <a:off x="0" y="1558925"/>
            <a:ext cx="5994400" cy="5299075"/>
          </a:xfrm>
        </p:spPr>
        <p:txBody>
          <a:bodyPr/>
          <a:lstStyle>
            <a:lvl1pPr>
              <a:lnSpc>
                <a:spcPct val="80000"/>
              </a:lnSpc>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atin typeface="Arial" panose="020B0604020202020204" pitchFamily="34" charset="0"/>
                <a:cs typeface="Arial" panose="020B0604020202020204" pitchFamily="34" charset="0"/>
              </a:defRPr>
            </a:lvl4pPr>
            <a:lvl5pPr>
              <a:lnSpc>
                <a:spcPct val="80000"/>
              </a:lnSpc>
              <a:spcBef>
                <a:spcPts val="800"/>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558925"/>
            <a:ext cx="5994400" cy="5299075"/>
          </a:xfrm>
        </p:spPr>
        <p:txBody>
          <a:bodyPr/>
          <a:lstStyle>
            <a:lvl1pPr>
              <a:lnSpc>
                <a:spcPct val="80000"/>
              </a:lnSpc>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atin typeface="Arial" panose="020B0604020202020204" pitchFamily="34" charset="0"/>
                <a:cs typeface="Arial" panose="020B0604020202020204" pitchFamily="34" charset="0"/>
              </a:defRPr>
            </a:lvl4pPr>
            <a:lvl5pPr>
              <a:lnSpc>
                <a:spcPct val="80000"/>
              </a:lnSpc>
              <a:spcBef>
                <a:spcPts val="800"/>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9" name="Rectangle 8"/>
          <p:cNvSpPr/>
          <p:nvPr/>
        </p:nvSpPr>
        <p:spPr>
          <a:xfrm>
            <a:off x="0" y="1171575"/>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311275"/>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9657" y="912813"/>
            <a:ext cx="609600" cy="609600"/>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18104414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3">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93800"/>
          </a:xfrm>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sz="half" idx="1"/>
          </p:nvPr>
        </p:nvSpPr>
        <p:spPr>
          <a:xfrm>
            <a:off x="0" y="1558925"/>
            <a:ext cx="5994400" cy="5299075"/>
          </a:xfrm>
        </p:spPr>
        <p:txBody>
          <a:bodyPr/>
          <a:lstStyle>
            <a:lvl1pPr>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atin typeface="Arial" panose="020B0604020202020204" pitchFamily="34" charset="0"/>
                <a:cs typeface="Arial" panose="020B0604020202020204" pitchFamily="34" charset="0"/>
              </a:defRPr>
            </a:lvl4pPr>
            <a:lvl5pPr>
              <a:lnSpc>
                <a:spcPct val="80000"/>
              </a:lnSpc>
              <a:spcBef>
                <a:spcPts val="800"/>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558925"/>
            <a:ext cx="5994400" cy="5299075"/>
          </a:xfrm>
        </p:spPr>
        <p:txBody>
          <a:bodyPr/>
          <a:lstStyle>
            <a:lvl1pPr>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atin typeface="Arial" panose="020B0604020202020204" pitchFamily="34" charset="0"/>
                <a:cs typeface="Arial" panose="020B0604020202020204" pitchFamily="34" charset="0"/>
              </a:defRPr>
            </a:lvl4pPr>
            <a:lvl5pPr>
              <a:lnSpc>
                <a:spcPct val="80000"/>
              </a:lnSpc>
              <a:spcBef>
                <a:spcPts val="800"/>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9" name="Rectangle 8"/>
          <p:cNvSpPr/>
          <p:nvPr/>
        </p:nvSpPr>
        <p:spPr>
          <a:xfrm>
            <a:off x="0" y="1171575"/>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96762"/>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26190418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3 White Logo">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93800"/>
          </a:xfrm>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sz="half" idx="1"/>
          </p:nvPr>
        </p:nvSpPr>
        <p:spPr>
          <a:xfrm>
            <a:off x="0" y="1558925"/>
            <a:ext cx="5994400" cy="5299075"/>
          </a:xfrm>
        </p:spPr>
        <p:txBody>
          <a:bodyPr/>
          <a:lstStyle>
            <a:lvl1pPr>
              <a:lnSpc>
                <a:spcPct val="80000"/>
              </a:lnSpc>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atin typeface="Arial" panose="020B0604020202020204" pitchFamily="34" charset="0"/>
                <a:cs typeface="Arial" panose="020B0604020202020204" pitchFamily="34" charset="0"/>
              </a:defRPr>
            </a:lvl4pPr>
            <a:lvl5pPr>
              <a:lnSpc>
                <a:spcPct val="80000"/>
              </a:lnSpc>
              <a:spcBef>
                <a:spcPts val="800"/>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558925"/>
            <a:ext cx="5994400" cy="5299075"/>
          </a:xfrm>
        </p:spPr>
        <p:txBody>
          <a:bodyPr/>
          <a:lstStyle>
            <a:lvl1pPr>
              <a:lnSpc>
                <a:spcPct val="80000"/>
              </a:lnSpc>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atin typeface="Arial" panose="020B0604020202020204" pitchFamily="34" charset="0"/>
                <a:cs typeface="Arial" panose="020B0604020202020204" pitchFamily="34" charset="0"/>
              </a:defRPr>
            </a:lvl4pPr>
            <a:lvl5pPr>
              <a:lnSpc>
                <a:spcPct val="80000"/>
              </a:lnSpc>
              <a:spcBef>
                <a:spcPts val="800"/>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9" name="Rectangle 8"/>
          <p:cNvSpPr/>
          <p:nvPr/>
        </p:nvSpPr>
        <p:spPr>
          <a:xfrm>
            <a:off x="0" y="1171575"/>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96762"/>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34878632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12192000" cy="1143000"/>
          </a:xfrm>
        </p:spPr>
        <p:txBody>
          <a:bodyPr/>
          <a:lstStyle>
            <a:lvl1pPr>
              <a:defRPr>
                <a:solidFill>
                  <a:srgbClr val="0067B1"/>
                </a:solidFill>
              </a:defRPr>
            </a:lvl1pPr>
          </a:lstStyle>
          <a:p>
            <a:r>
              <a:rPr lang="en-US" dirty="0"/>
              <a:t>Click to edit Master title style</a:t>
            </a:r>
          </a:p>
        </p:txBody>
      </p:sp>
      <p:sp>
        <p:nvSpPr>
          <p:cNvPr id="7" name="Rectangle 6"/>
          <p:cNvSpPr/>
          <p:nvPr/>
        </p:nvSpPr>
        <p:spPr>
          <a:xfrm>
            <a:off x="0" y="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8" name="Rectangle 7"/>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11480800" y="1295400"/>
            <a:ext cx="406400" cy="406400"/>
          </a:xfrm>
          <a:prstGeom prst="rect">
            <a:avLst/>
          </a:pr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23111280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Whtie Logo">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12192000" cy="1143000"/>
          </a:xfrm>
        </p:spPr>
        <p:txBody>
          <a:bodyPr/>
          <a:lstStyle>
            <a:lvl1pPr>
              <a:defRPr>
                <a:solidFill>
                  <a:srgbClr val="0067B1"/>
                </a:solidFill>
              </a:defRPr>
            </a:lvl1pPr>
          </a:lstStyle>
          <a:p>
            <a:r>
              <a:rPr lang="en-US" dirty="0"/>
              <a:t>Click to edit Master title style</a:t>
            </a:r>
          </a:p>
        </p:txBody>
      </p:sp>
      <p:sp>
        <p:nvSpPr>
          <p:cNvPr id="7" name="Rectangle 6"/>
          <p:cNvSpPr/>
          <p:nvPr/>
        </p:nvSpPr>
        <p:spPr>
          <a:xfrm>
            <a:off x="0" y="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8" name="Rectangle 7"/>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11480800" y="1295400"/>
            <a:ext cx="406400" cy="406400"/>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22377388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 NO Logo">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12192000" cy="1143000"/>
          </a:xfrm>
        </p:spPr>
        <p:txBody>
          <a:bodyPr/>
          <a:lstStyle>
            <a:lvl1pPr>
              <a:defRPr>
                <a:solidFill>
                  <a:srgbClr val="0067B1"/>
                </a:solidFill>
              </a:defRPr>
            </a:lvl1pPr>
          </a:lstStyle>
          <a:p>
            <a:r>
              <a:rPr lang="en-US" dirty="0"/>
              <a:t>Click to edit Master title style</a:t>
            </a:r>
          </a:p>
        </p:txBody>
      </p:sp>
      <p:sp>
        <p:nvSpPr>
          <p:cNvPr id="7" name="Rectangle 6"/>
          <p:cNvSpPr/>
          <p:nvPr/>
        </p:nvSpPr>
        <p:spPr>
          <a:xfrm>
            <a:off x="0" y="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8" name="Rectangle 7"/>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11480800" y="1295400"/>
            <a:ext cx="406400" cy="406400"/>
          </a:xfrm>
          <a:prstGeom prst="rect">
            <a:avLst/>
          </a:prstGeom>
        </p:spPr>
      </p:pic>
    </p:spTree>
    <p:extLst>
      <p:ext uri="{BB962C8B-B14F-4D97-AF65-F5344CB8AC3E}">
        <p14:creationId xmlns:p14="http://schemas.microsoft.com/office/powerpoint/2010/main" val="27754363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95400"/>
          </a:xfrm>
        </p:spPr>
        <p:txBody>
          <a:bodyPr/>
          <a:lstStyle>
            <a:lvl1pPr>
              <a:defRPr>
                <a:solidFill>
                  <a:srgbClr val="0067B1"/>
                </a:solidFill>
              </a:defRPr>
            </a:lvl1pPr>
          </a:lstStyle>
          <a:p>
            <a:r>
              <a:rPr lang="en-US" dirty="0"/>
              <a:t>Click to edit Master title style</a:t>
            </a:r>
          </a:p>
        </p:txBody>
      </p:sp>
      <p:sp>
        <p:nvSpPr>
          <p:cNvPr id="7" name="Rectangle 6"/>
          <p:cNvSpPr/>
          <p:nvPr/>
        </p:nvSpPr>
        <p:spPr>
          <a:xfrm>
            <a:off x="0" y="132080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8" name="Rectangle 7"/>
          <p:cNvSpPr/>
          <p:nvPr/>
        </p:nvSpPr>
        <p:spPr>
          <a:xfrm>
            <a:off x="0" y="1460502"/>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11439097" y="984249"/>
            <a:ext cx="406400" cy="406400"/>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385670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73019-8E87-4C4B-9023-7575BA601D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AD1C9D-33E8-4228-B2BF-D28344D8D0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3715307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5_Title Only White Logo">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95400"/>
          </a:xfrm>
        </p:spPr>
        <p:txBody>
          <a:bodyPr/>
          <a:lstStyle>
            <a:lvl1pPr>
              <a:defRPr>
                <a:solidFill>
                  <a:srgbClr val="0067B1"/>
                </a:solidFill>
              </a:defRPr>
            </a:lvl1pPr>
          </a:lstStyle>
          <a:p>
            <a:r>
              <a:rPr lang="en-US" dirty="0"/>
              <a:t>Click to edit Master title style</a:t>
            </a:r>
          </a:p>
        </p:txBody>
      </p:sp>
      <p:sp>
        <p:nvSpPr>
          <p:cNvPr id="7" name="Rectangle 6"/>
          <p:cNvSpPr/>
          <p:nvPr/>
        </p:nvSpPr>
        <p:spPr>
          <a:xfrm>
            <a:off x="0" y="132080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8" name="Rectangle 7"/>
          <p:cNvSpPr/>
          <p:nvPr/>
        </p:nvSpPr>
        <p:spPr>
          <a:xfrm>
            <a:off x="0" y="1460502"/>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11439097" y="984249"/>
            <a:ext cx="406400" cy="406400"/>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969344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2 - No Logo">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95400"/>
          </a:xfrm>
        </p:spPr>
        <p:txBody>
          <a:bodyPr/>
          <a:lstStyle>
            <a:lvl1pPr>
              <a:defRPr>
                <a:solidFill>
                  <a:srgbClr val="0067B1"/>
                </a:solidFill>
              </a:defRPr>
            </a:lvl1pPr>
          </a:lstStyle>
          <a:p>
            <a:r>
              <a:rPr lang="en-US" dirty="0"/>
              <a:t>Click to edit Master title style</a:t>
            </a:r>
          </a:p>
        </p:txBody>
      </p:sp>
      <p:sp>
        <p:nvSpPr>
          <p:cNvPr id="7" name="Rectangle 6"/>
          <p:cNvSpPr/>
          <p:nvPr/>
        </p:nvSpPr>
        <p:spPr>
          <a:xfrm>
            <a:off x="0" y="132080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8" name="Rectangle 7"/>
          <p:cNvSpPr/>
          <p:nvPr/>
        </p:nvSpPr>
        <p:spPr>
          <a:xfrm>
            <a:off x="0" y="1460502"/>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11439097" y="984249"/>
            <a:ext cx="406400" cy="406400"/>
          </a:xfrm>
          <a:prstGeom prst="rect">
            <a:avLst/>
          </a:prstGeom>
        </p:spPr>
      </p:pic>
    </p:spTree>
    <p:extLst>
      <p:ext uri="{BB962C8B-B14F-4D97-AF65-F5344CB8AC3E}">
        <p14:creationId xmlns:p14="http://schemas.microsoft.com/office/powerpoint/2010/main" val="39330838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p:cNvSpPr/>
          <p:nvPr/>
        </p:nvSpPr>
        <p:spPr>
          <a:xfrm>
            <a:off x="0" y="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7" name="Rectangle 6"/>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23914827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1_Blank White Logo">
    <p:spTree>
      <p:nvGrpSpPr>
        <p:cNvPr id="1" name=""/>
        <p:cNvGrpSpPr/>
        <p:nvPr/>
      </p:nvGrpSpPr>
      <p:grpSpPr>
        <a:xfrm>
          <a:off x="0" y="0"/>
          <a:ext cx="0" cy="0"/>
          <a:chOff x="0" y="0"/>
          <a:chExt cx="0" cy="0"/>
        </a:xfrm>
      </p:grpSpPr>
      <p:sp>
        <p:nvSpPr>
          <p:cNvPr id="5" name="object 4"/>
          <p:cNvSpPr/>
          <p:nvPr/>
        </p:nvSpPr>
        <p:spPr>
          <a:xfrm>
            <a:off x="203200" y="6172201"/>
            <a:ext cx="1950720" cy="36933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spAutoFit/>
          </a:bodyPr>
          <a:lstStyle/>
          <a:p>
            <a:endParaRPr sz="2400">
              <a:solidFill>
                <a:srgbClr val="000000"/>
              </a:solidFill>
              <a:latin typeface="Arial"/>
            </a:endParaRPr>
          </a:p>
        </p:txBody>
      </p:sp>
      <p:sp>
        <p:nvSpPr>
          <p:cNvPr id="7" name="Rectangle 6"/>
          <p:cNvSpPr/>
          <p:nvPr/>
        </p:nvSpPr>
        <p:spPr>
          <a:xfrm>
            <a:off x="0" y="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8" name="Rectangle 7"/>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9097450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Blank No Logo">
    <p:spTree>
      <p:nvGrpSpPr>
        <p:cNvPr id="1" name=""/>
        <p:cNvGrpSpPr/>
        <p:nvPr/>
      </p:nvGrpSpPr>
      <p:grpSpPr>
        <a:xfrm>
          <a:off x="0" y="0"/>
          <a:ext cx="0" cy="0"/>
          <a:chOff x="0" y="0"/>
          <a:chExt cx="0" cy="0"/>
        </a:xfrm>
      </p:grpSpPr>
      <p:sp>
        <p:nvSpPr>
          <p:cNvPr id="7" name="Rectangle 6"/>
          <p:cNvSpPr/>
          <p:nvPr/>
        </p:nvSpPr>
        <p:spPr>
          <a:xfrm>
            <a:off x="0" y="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8" name="Rectangle 7"/>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Tree>
    <p:extLst>
      <p:ext uri="{BB962C8B-B14F-4D97-AF65-F5344CB8AC3E}">
        <p14:creationId xmlns:p14="http://schemas.microsoft.com/office/powerpoint/2010/main" val="42398662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 y="273049"/>
            <a:ext cx="4620685" cy="1162051"/>
          </a:xfrm>
        </p:spPr>
        <p:txBody>
          <a:bodyPr anchor="b"/>
          <a:lstStyle>
            <a:lvl1pPr algn="l">
              <a:defRPr sz="2667"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766733" y="273052"/>
            <a:ext cx="7425267" cy="6584949"/>
          </a:xfrm>
        </p:spPr>
        <p:txBody>
          <a:bodyPr/>
          <a:lstStyle>
            <a:lvl1pPr>
              <a:lnSpc>
                <a:spcPct val="80000"/>
              </a:lnSpc>
              <a:spcBef>
                <a:spcPts val="800"/>
              </a:spcBef>
              <a:defRPr sz="4267">
                <a:latin typeface="Arial" panose="020B0604020202020204" pitchFamily="34" charset="0"/>
                <a:cs typeface="Arial" panose="020B0604020202020204" pitchFamily="34" charset="0"/>
              </a:defRPr>
            </a:lvl1pPr>
            <a:lvl2pPr>
              <a:lnSpc>
                <a:spcPct val="80000"/>
              </a:lnSpc>
              <a:spcBef>
                <a:spcPts val="800"/>
              </a:spcBef>
              <a:defRPr sz="3733">
                <a:latin typeface="Arial" panose="020B0604020202020204" pitchFamily="34" charset="0"/>
                <a:cs typeface="Arial" panose="020B0604020202020204" pitchFamily="34" charset="0"/>
              </a:defRPr>
            </a:lvl2pPr>
            <a:lvl3pPr>
              <a:lnSpc>
                <a:spcPct val="80000"/>
              </a:lnSpc>
              <a:spcBef>
                <a:spcPts val="800"/>
              </a:spcBef>
              <a:defRPr sz="3200">
                <a:latin typeface="Arial" panose="020B0604020202020204" pitchFamily="34" charset="0"/>
                <a:cs typeface="Arial" panose="020B0604020202020204" pitchFamily="34" charset="0"/>
              </a:defRPr>
            </a:lvl3pPr>
            <a:lvl4pPr>
              <a:lnSpc>
                <a:spcPct val="80000"/>
              </a:lnSpc>
              <a:spcBef>
                <a:spcPts val="800"/>
              </a:spcBef>
              <a:defRPr sz="2667">
                <a:latin typeface="Arial" panose="020B0604020202020204" pitchFamily="34" charset="0"/>
                <a:cs typeface="Arial" panose="020B0604020202020204" pitchFamily="34" charset="0"/>
              </a:defRPr>
            </a:lvl4pPr>
            <a:lvl5pPr>
              <a:lnSpc>
                <a:spcPct val="80000"/>
              </a:lnSpc>
              <a:spcBef>
                <a:spcPts val="800"/>
              </a:spcBef>
              <a:defRPr sz="2667">
                <a:latin typeface="Arial" panose="020B0604020202020204" pitchFamily="34" charset="0"/>
                <a:cs typeface="Arial" panose="020B0604020202020204" pitchFamily="34" charset="0"/>
              </a:defRPr>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3" y="1435101"/>
            <a:ext cx="4620685" cy="5277603"/>
          </a:xfrm>
        </p:spPr>
        <p:txBody>
          <a:bodyPr/>
          <a:lstStyle>
            <a:lvl1pPr marL="0" indent="0">
              <a:buNone/>
              <a:defRPr sz="1867" b="0">
                <a:latin typeface="Arial" panose="020B0604020202020204" pitchFamily="34" charset="0"/>
                <a:cs typeface="Arial" panose="020B0604020202020204" pitchFamily="34"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9" name="Rectangle 8"/>
          <p:cNvSpPr/>
          <p:nvPr/>
        </p:nvSpPr>
        <p:spPr>
          <a:xfrm>
            <a:off x="0" y="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1199940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4800599"/>
            <a:ext cx="12192000" cy="656772"/>
          </a:xfrm>
        </p:spPr>
        <p:txBody>
          <a:bodyPr anchor="b"/>
          <a:lstStyle>
            <a:lvl1pPr algn="l">
              <a:defRPr sz="2667" b="1">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0" y="612775"/>
            <a:ext cx="12192000" cy="4114800"/>
          </a:xfrm>
        </p:spPr>
        <p:txBody>
          <a:bodyPr/>
          <a:lstStyle>
            <a:lvl1pPr marL="0" indent="0">
              <a:buNone/>
              <a:defRPr sz="4267">
                <a:latin typeface="Arial" panose="020B0604020202020204" pitchFamily="34" charset="0"/>
                <a:cs typeface="Arial" panose="020B06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Click icon to add picture</a:t>
            </a:r>
          </a:p>
        </p:txBody>
      </p:sp>
      <p:sp>
        <p:nvSpPr>
          <p:cNvPr id="4" name="Text Placeholder 3"/>
          <p:cNvSpPr>
            <a:spLocks noGrp="1"/>
          </p:cNvSpPr>
          <p:nvPr>
            <p:ph type="body" sz="half" idx="2"/>
          </p:nvPr>
        </p:nvSpPr>
        <p:spPr>
          <a:xfrm>
            <a:off x="0" y="5367339"/>
            <a:ext cx="12192000" cy="1490663"/>
          </a:xfrm>
        </p:spPr>
        <p:txBody>
          <a:bodyPr/>
          <a:lstStyle>
            <a:lvl1pPr marL="0" indent="0">
              <a:buNone/>
              <a:defRPr sz="1867" b="0">
                <a:latin typeface="Arial" panose="020B0604020202020204" pitchFamily="34" charset="0"/>
                <a:cs typeface="Arial" panose="020B0604020202020204" pitchFamily="34"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9" name="Rectangle 8"/>
          <p:cNvSpPr/>
          <p:nvPr/>
        </p:nvSpPr>
        <p:spPr>
          <a:xfrm>
            <a:off x="0" y="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37618887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4800601"/>
            <a:ext cx="12192000" cy="566739"/>
          </a:xfrm>
        </p:spPr>
        <p:txBody>
          <a:bodyPr anchor="b"/>
          <a:lstStyle>
            <a:lvl1pPr algn="l">
              <a:defRPr sz="2667" b="1"/>
            </a:lvl1pPr>
          </a:lstStyle>
          <a:p>
            <a:r>
              <a:rPr lang="en-US" dirty="0"/>
              <a:t>Click to edit Master title style</a:t>
            </a:r>
          </a:p>
        </p:txBody>
      </p:sp>
      <p:sp>
        <p:nvSpPr>
          <p:cNvPr id="3" name="Picture Placeholder 2"/>
          <p:cNvSpPr>
            <a:spLocks noGrp="1"/>
          </p:cNvSpPr>
          <p:nvPr>
            <p:ph type="pic" idx="1"/>
          </p:nvPr>
        </p:nvSpPr>
        <p:spPr>
          <a:xfrm>
            <a:off x="0" y="264888"/>
            <a:ext cx="12192000" cy="4462689"/>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Click icon to add picture</a:t>
            </a:r>
          </a:p>
        </p:txBody>
      </p:sp>
      <p:sp>
        <p:nvSpPr>
          <p:cNvPr id="4" name="Text Placeholder 3"/>
          <p:cNvSpPr>
            <a:spLocks noGrp="1"/>
          </p:cNvSpPr>
          <p:nvPr>
            <p:ph type="body" sz="half" idx="2"/>
          </p:nvPr>
        </p:nvSpPr>
        <p:spPr>
          <a:xfrm>
            <a:off x="0" y="5367339"/>
            <a:ext cx="12192000" cy="1490663"/>
          </a:xfrm>
        </p:spPr>
        <p:txBody>
          <a:bodyPr/>
          <a:lstStyle>
            <a:lvl1pPr marL="0" indent="0">
              <a:buNone/>
              <a:defRPr sz="1867" b="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7A5B127A-D1BE-4AB4-92A9-DCE1073A6332}" type="slidenum">
              <a:rPr lang="en-US" smtClean="0">
                <a:solidFill>
                  <a:srgbClr val="000000">
                    <a:tint val="75000"/>
                  </a:srgbClr>
                </a:solidFill>
              </a:rPr>
              <a:pPr/>
              <a:t>‹#›</a:t>
            </a:fld>
            <a:endParaRPr lang="en-US">
              <a:solidFill>
                <a:srgbClr val="000000">
                  <a:tint val="75000"/>
                </a:srgbClr>
              </a:solidFill>
            </a:endParaRPr>
          </a:p>
        </p:txBody>
      </p:sp>
      <p:sp>
        <p:nvSpPr>
          <p:cNvPr id="9" name="Rectangle 8"/>
          <p:cNvSpPr/>
          <p:nvPr/>
        </p:nvSpPr>
        <p:spPr>
          <a:xfrm>
            <a:off x="0" y="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Tree>
    <p:extLst>
      <p:ext uri="{BB962C8B-B14F-4D97-AF65-F5344CB8AC3E}">
        <p14:creationId xmlns:p14="http://schemas.microsoft.com/office/powerpoint/2010/main" val="29700955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Rectangle 1"/>
          <p:cNvSpPr/>
          <p:nvPr userDrawn="1"/>
        </p:nvSpPr>
        <p:spPr>
          <a:xfrm>
            <a:off x="0" y="10092"/>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3" name="Content Placeholder 2"/>
          <p:cNvSpPr>
            <a:spLocks noGrp="1"/>
          </p:cNvSpPr>
          <p:nvPr>
            <p:ph idx="1"/>
          </p:nvPr>
        </p:nvSpPr>
        <p:spPr>
          <a:xfrm>
            <a:off x="0" y="1600203"/>
            <a:ext cx="12192000" cy="5257799"/>
          </a:xfrm>
        </p:spPr>
        <p:txBody>
          <a:bodyPr/>
          <a:lstStyle>
            <a:lvl1pPr marL="0" indent="0">
              <a:lnSpc>
                <a:spcPct val="80000"/>
              </a:lnSpc>
              <a:spcBef>
                <a:spcPts val="800"/>
              </a:spcBef>
              <a:buFontTx/>
              <a:buNone/>
              <a:defRPr>
                <a:latin typeface="Arial" panose="020B0604020202020204" pitchFamily="34" charset="0"/>
                <a:cs typeface="Arial" panose="020B0604020202020204" pitchFamily="34" charset="0"/>
              </a:defRPr>
            </a:lvl1pPr>
            <a:lvl2pPr marL="609570" indent="0">
              <a:lnSpc>
                <a:spcPct val="80000"/>
              </a:lnSpc>
              <a:spcBef>
                <a:spcPts val="800"/>
              </a:spcBef>
              <a:buSzPct val="65000"/>
              <a:buFontTx/>
              <a:buNone/>
              <a:defRPr>
                <a:latin typeface="Arial" panose="020B0604020202020204" pitchFamily="34" charset="0"/>
                <a:cs typeface="Arial" panose="020B0604020202020204" pitchFamily="34" charset="0"/>
              </a:defRPr>
            </a:lvl2pPr>
            <a:lvl3pPr marL="121914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09" indent="0">
              <a:lnSpc>
                <a:spcPct val="80000"/>
              </a:lnSpc>
              <a:spcBef>
                <a:spcPts val="800"/>
              </a:spcBef>
              <a:buSzPct val="65000"/>
              <a:buFontTx/>
              <a:buNone/>
              <a:defRPr>
                <a:latin typeface="Arial" panose="020B0604020202020204" pitchFamily="34" charset="0"/>
                <a:cs typeface="Arial" panose="020B0604020202020204" pitchFamily="34" charset="0"/>
              </a:defRPr>
            </a:lvl4pPr>
            <a:lvl5pPr marL="2438278" indent="0">
              <a:lnSpc>
                <a:spcPct val="80000"/>
              </a:lnSpc>
              <a:spcBef>
                <a:spcPts val="800"/>
              </a:spcBef>
              <a:buSzPct val="65000"/>
              <a:buFontTx/>
              <a:buNone/>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Rectangle 7"/>
          <p:cNvSpPr/>
          <p:nvPr userDrawn="1"/>
        </p:nvSpPr>
        <p:spPr>
          <a:xfrm>
            <a:off x="0" y="1092202"/>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a:solidFill>
                <a:prstClr val="white"/>
              </a:solidFill>
            </a:endParaRPr>
          </a:p>
        </p:txBody>
      </p:sp>
      <p:sp>
        <p:nvSpPr>
          <p:cNvPr id="9" name="Rectangle 8"/>
          <p:cNvSpPr/>
          <p:nvPr userDrawn="1"/>
        </p:nvSpPr>
        <p:spPr>
          <a:xfrm>
            <a:off x="0" y="1231902"/>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a:solidFill>
                <a:prstClr val="white"/>
              </a:solidFill>
            </a:endParaRP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0" y="902493"/>
            <a:ext cx="609600" cy="609600"/>
          </a:xfrm>
          <a:prstGeom prst="rect">
            <a:avLst/>
          </a:prstGeom>
        </p:spPr>
      </p:pic>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35326951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2_Title and Content White Logo">
    <p:spTree>
      <p:nvGrpSpPr>
        <p:cNvPr id="1" name=""/>
        <p:cNvGrpSpPr/>
        <p:nvPr/>
      </p:nvGrpSpPr>
      <p:grpSpPr>
        <a:xfrm>
          <a:off x="0" y="0"/>
          <a:ext cx="0" cy="0"/>
          <a:chOff x="0" y="0"/>
          <a:chExt cx="0" cy="0"/>
        </a:xfrm>
      </p:grpSpPr>
      <p:sp>
        <p:nvSpPr>
          <p:cNvPr id="2" name="Rectangle 1"/>
          <p:cNvSpPr/>
          <p:nvPr userDrawn="1"/>
        </p:nvSpPr>
        <p:spPr>
          <a:xfrm>
            <a:off x="0" y="0"/>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3" name="Content Placeholder 2"/>
          <p:cNvSpPr>
            <a:spLocks noGrp="1"/>
          </p:cNvSpPr>
          <p:nvPr>
            <p:ph idx="1"/>
          </p:nvPr>
        </p:nvSpPr>
        <p:spPr>
          <a:xfrm>
            <a:off x="0" y="1600202"/>
            <a:ext cx="12192000" cy="5257799"/>
          </a:xfrm>
        </p:spPr>
        <p:txBody>
          <a:bodyPr/>
          <a:lstStyle>
            <a:lvl1pPr marL="0" indent="0">
              <a:lnSpc>
                <a:spcPct val="80000"/>
              </a:lnSpc>
              <a:spcBef>
                <a:spcPts val="800"/>
              </a:spcBef>
              <a:buFontTx/>
              <a:buNone/>
              <a:defRPr>
                <a:latin typeface="Arial" panose="020B0604020202020204" pitchFamily="34" charset="0"/>
                <a:cs typeface="Arial" panose="020B0604020202020204" pitchFamily="34" charset="0"/>
              </a:defRPr>
            </a:lvl1pPr>
            <a:lvl2pPr marL="609570" indent="0">
              <a:lnSpc>
                <a:spcPct val="80000"/>
              </a:lnSpc>
              <a:spcBef>
                <a:spcPts val="800"/>
              </a:spcBef>
              <a:buSzPct val="65000"/>
              <a:buFontTx/>
              <a:buNone/>
              <a:defRPr>
                <a:latin typeface="Arial" panose="020B0604020202020204" pitchFamily="34" charset="0"/>
                <a:cs typeface="Arial" panose="020B0604020202020204" pitchFamily="34" charset="0"/>
              </a:defRPr>
            </a:lvl2pPr>
            <a:lvl3pPr marL="121914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09" indent="0">
              <a:lnSpc>
                <a:spcPct val="80000"/>
              </a:lnSpc>
              <a:spcBef>
                <a:spcPts val="800"/>
              </a:spcBef>
              <a:buSzPct val="65000"/>
              <a:buFontTx/>
              <a:buNone/>
              <a:defRPr>
                <a:latin typeface="Arial" panose="020B0604020202020204" pitchFamily="34" charset="0"/>
                <a:cs typeface="Arial" panose="020B0604020202020204" pitchFamily="34" charset="0"/>
              </a:defRPr>
            </a:lvl4pPr>
            <a:lvl5pPr marL="2438278" indent="0">
              <a:lnSpc>
                <a:spcPct val="80000"/>
              </a:lnSpc>
              <a:spcBef>
                <a:spcPts val="800"/>
              </a:spcBef>
              <a:buSzPct val="65000"/>
              <a:buFontTx/>
              <a:buNone/>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Rectangle 7"/>
          <p:cNvSpPr/>
          <p:nvPr userDrawn="1"/>
        </p:nvSpPr>
        <p:spPr>
          <a:xfrm>
            <a:off x="0" y="1092202"/>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a:solidFill>
                <a:prstClr val="white"/>
              </a:solidFill>
            </a:endParaRPr>
          </a:p>
        </p:txBody>
      </p:sp>
      <p:sp>
        <p:nvSpPr>
          <p:cNvPr id="9" name="Rectangle 8"/>
          <p:cNvSpPr/>
          <p:nvPr userDrawn="1"/>
        </p:nvSpPr>
        <p:spPr>
          <a:xfrm>
            <a:off x="0" y="1231902"/>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a:solidFill>
                <a:prstClr val="white"/>
              </a:solidFill>
            </a:endParaRP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0" y="902493"/>
            <a:ext cx="609600" cy="609600"/>
          </a:xfrm>
          <a:prstGeom prst="rect">
            <a:avLst/>
          </a:prstGeom>
        </p:spPr>
      </p:pic>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4183929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73019-8E87-4C4B-9023-7575BA601D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AD1C9D-33E8-4228-B2BF-D28344D8D0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grpSp>
        <p:nvGrpSpPr>
          <p:cNvPr id="4" name="Group 3">
            <a:extLst>
              <a:ext uri="{FF2B5EF4-FFF2-40B4-BE49-F238E27FC236}">
                <a16:creationId xmlns:a16="http://schemas.microsoft.com/office/drawing/2014/main" id="{6C2DF01F-CB1F-40F8-941A-B87C13686567}"/>
              </a:ext>
            </a:extLst>
          </p:cNvPr>
          <p:cNvGrpSpPr/>
          <p:nvPr userDrawn="1"/>
        </p:nvGrpSpPr>
        <p:grpSpPr>
          <a:xfrm>
            <a:off x="-76200" y="6519276"/>
            <a:ext cx="12344400" cy="333111"/>
            <a:chOff x="-76200" y="6519276"/>
            <a:chExt cx="12344400" cy="333111"/>
          </a:xfrm>
        </p:grpSpPr>
        <p:sp>
          <p:nvSpPr>
            <p:cNvPr id="5" name="Rectangle 4">
              <a:extLst>
                <a:ext uri="{FF2B5EF4-FFF2-40B4-BE49-F238E27FC236}">
                  <a16:creationId xmlns:a16="http://schemas.microsoft.com/office/drawing/2014/main" id="{B29F3B40-55B6-4E71-9BCD-42C01555CB35}"/>
                </a:ext>
              </a:extLst>
            </p:cNvPr>
            <p:cNvSpPr/>
            <p:nvPr userDrawn="1"/>
          </p:nvSpPr>
          <p:spPr>
            <a:xfrm>
              <a:off x="-76200" y="6519276"/>
              <a:ext cx="12344400" cy="3331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latin typeface="Segoe UI Semibold" panose="020B0702040204020203" pitchFamily="34" charset="0"/>
                  <a:ea typeface="Segoe UI Black" panose="020B0A02040204020203" pitchFamily="34" charset="0"/>
                  <a:cs typeface="Segoe UI Semibold" panose="020B0702040204020203" pitchFamily="34" charset="0"/>
                </a:rPr>
                <a:t>The Leadership Archaeologist ™</a:t>
              </a:r>
            </a:p>
          </p:txBody>
        </p:sp>
        <p:grpSp>
          <p:nvGrpSpPr>
            <p:cNvPr id="6" name="Group 5">
              <a:extLst>
                <a:ext uri="{FF2B5EF4-FFF2-40B4-BE49-F238E27FC236}">
                  <a16:creationId xmlns:a16="http://schemas.microsoft.com/office/drawing/2014/main" id="{FE12C8CC-0989-48E8-859D-22D6100C816F}"/>
                </a:ext>
              </a:extLst>
            </p:cNvPr>
            <p:cNvGrpSpPr/>
            <p:nvPr userDrawn="1"/>
          </p:nvGrpSpPr>
          <p:grpSpPr>
            <a:xfrm>
              <a:off x="107659" y="6578244"/>
              <a:ext cx="1463040" cy="206219"/>
              <a:chOff x="10386949" y="209147"/>
              <a:chExt cx="1463040" cy="206219"/>
            </a:xfrm>
          </p:grpSpPr>
          <p:pic>
            <p:nvPicPr>
              <p:cNvPr id="8" name="Picture 7">
                <a:extLst>
                  <a:ext uri="{FF2B5EF4-FFF2-40B4-BE49-F238E27FC236}">
                    <a16:creationId xmlns:a16="http://schemas.microsoft.com/office/drawing/2014/main" id="{E4926A30-BF64-4A6A-B29D-485FFDC8BA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0947" b="22304"/>
              <a:stretch/>
            </p:blipFill>
            <p:spPr>
              <a:xfrm>
                <a:off x="10752709" y="231579"/>
                <a:ext cx="1097280" cy="183787"/>
              </a:xfrm>
              <a:prstGeom prst="rect">
                <a:avLst/>
              </a:prstGeom>
            </p:spPr>
          </p:pic>
          <p:pic>
            <p:nvPicPr>
              <p:cNvPr id="9" name="Picture 8">
                <a:extLst>
                  <a:ext uri="{FF2B5EF4-FFF2-40B4-BE49-F238E27FC236}">
                    <a16:creationId xmlns:a16="http://schemas.microsoft.com/office/drawing/2014/main" id="{A990E782-77E1-411B-978D-55BAF62F53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559" t="25172" r="26295" b="48245"/>
              <a:stretch/>
            </p:blipFill>
            <p:spPr>
              <a:xfrm>
                <a:off x="10386949" y="209147"/>
                <a:ext cx="365760" cy="206219"/>
              </a:xfrm>
              <a:prstGeom prst="rect">
                <a:avLst/>
              </a:prstGeom>
            </p:spPr>
          </p:pic>
        </p:grpSp>
        <p:sp>
          <p:nvSpPr>
            <p:cNvPr id="7" name="Rectangle 6">
              <a:extLst>
                <a:ext uri="{FF2B5EF4-FFF2-40B4-BE49-F238E27FC236}">
                  <a16:creationId xmlns:a16="http://schemas.microsoft.com/office/drawing/2014/main" id="{FEAE44AC-29FA-4E03-81E2-8C508EDCA264}"/>
                </a:ext>
              </a:extLst>
            </p:cNvPr>
            <p:cNvSpPr/>
            <p:nvPr userDrawn="1"/>
          </p:nvSpPr>
          <p:spPr>
            <a:xfrm>
              <a:off x="7957226" y="6519276"/>
              <a:ext cx="4243242" cy="3331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lang="en-US" sz="1100" dirty="0">
                  <a:solidFill>
                    <a:schemeClr val="bg1">
                      <a:lumMod val="75000"/>
                    </a:schemeClr>
                  </a:solidFill>
                  <a:latin typeface="Segoe UI Semibold" panose="020B0702040204020203" pitchFamily="34" charset="0"/>
                  <a:ea typeface="Segoe UI Black" panose="020B0A02040204020203" pitchFamily="34" charset="0"/>
                  <a:cs typeface="Segoe UI Semibold" panose="020B0702040204020203" pitchFamily="34" charset="0"/>
                </a:rPr>
                <a:t>Explore more tools at </a:t>
              </a:r>
              <a:r>
                <a:rPr lang="en-US" sz="1100" dirty="0">
                  <a:latin typeface="Segoe UI Semibold" panose="020B0702040204020203" pitchFamily="34" charset="0"/>
                  <a:ea typeface="Segoe UI Black" panose="020B0A02040204020203" pitchFamily="34" charset="0"/>
                  <a:cs typeface="Segoe UI Semibold" panose="020B0702040204020203" pitchFamily="34" charset="0"/>
                </a:rPr>
                <a:t>www.krister.com</a:t>
              </a:r>
            </a:p>
          </p:txBody>
        </p:sp>
      </p:grpSp>
    </p:spTree>
    <p:extLst>
      <p:ext uri="{BB962C8B-B14F-4D97-AF65-F5344CB8AC3E}">
        <p14:creationId xmlns:p14="http://schemas.microsoft.com/office/powerpoint/2010/main" val="7735214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7" name="Title 1"/>
          <p:cNvSpPr>
            <a:spLocks noGrp="1"/>
          </p:cNvSpPr>
          <p:nvPr>
            <p:ph type="title"/>
          </p:nvPr>
        </p:nvSpPr>
        <p:spPr>
          <a:xfrm>
            <a:off x="0" y="-25400"/>
            <a:ext cx="12192000" cy="1143000"/>
          </a:xfrm>
          <a:noFill/>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idx="1"/>
          </p:nvPr>
        </p:nvSpPr>
        <p:spPr>
          <a:xfrm>
            <a:off x="0" y="1600995"/>
            <a:ext cx="12192000" cy="5257007"/>
          </a:xfrm>
        </p:spPr>
        <p:txBody>
          <a:bodyPr/>
          <a:lstStyle>
            <a:lvl1pPr marL="0" indent="0">
              <a:lnSpc>
                <a:spcPct val="80000"/>
              </a:lnSpc>
              <a:spcBef>
                <a:spcPts val="800"/>
              </a:spcBef>
              <a:buFontTx/>
              <a:buNone/>
              <a:defRPr>
                <a:latin typeface="Arial" panose="020B0604020202020204" pitchFamily="34" charset="0"/>
                <a:cs typeface="Arial" panose="020B0604020202020204" pitchFamily="34" charset="0"/>
              </a:defRPr>
            </a:lvl1pPr>
            <a:lvl2pPr marL="609570" indent="0">
              <a:lnSpc>
                <a:spcPct val="80000"/>
              </a:lnSpc>
              <a:spcBef>
                <a:spcPts val="800"/>
              </a:spcBef>
              <a:buSzPct val="65000"/>
              <a:buFontTx/>
              <a:buNone/>
              <a:defRPr>
                <a:latin typeface="Arial" panose="020B0604020202020204" pitchFamily="34" charset="0"/>
                <a:cs typeface="Arial" panose="020B0604020202020204" pitchFamily="34" charset="0"/>
              </a:defRPr>
            </a:lvl2pPr>
            <a:lvl3pPr marL="121914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09" indent="0">
              <a:lnSpc>
                <a:spcPct val="80000"/>
              </a:lnSpc>
              <a:spcBef>
                <a:spcPts val="800"/>
              </a:spcBef>
              <a:buSzPct val="65000"/>
              <a:buFontTx/>
              <a:buNone/>
              <a:defRPr>
                <a:latin typeface="Arial" panose="020B0604020202020204" pitchFamily="34" charset="0"/>
                <a:cs typeface="Arial" panose="020B0604020202020204" pitchFamily="34" charset="0"/>
              </a:defRPr>
            </a:lvl4pPr>
            <a:lvl5pPr marL="2438278" indent="0">
              <a:lnSpc>
                <a:spcPct val="80000"/>
              </a:lnSpc>
              <a:spcBef>
                <a:spcPts val="800"/>
              </a:spcBef>
              <a:buSzPct val="65000"/>
              <a:buFontTx/>
              <a:buNone/>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Rectangle 7"/>
          <p:cNvSpPr/>
          <p:nvPr userDrawn="1"/>
        </p:nvSpPr>
        <p:spPr>
          <a:xfrm>
            <a:off x="0" y="1092202"/>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a:solidFill>
                <a:prstClr val="white"/>
              </a:solidFill>
            </a:endParaRPr>
          </a:p>
        </p:txBody>
      </p:sp>
      <p:sp>
        <p:nvSpPr>
          <p:cNvPr id="9" name="Rectangle 8"/>
          <p:cNvSpPr/>
          <p:nvPr userDrawn="1"/>
        </p:nvSpPr>
        <p:spPr>
          <a:xfrm>
            <a:off x="0" y="1217387"/>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a:solidFill>
                <a:prstClr val="white"/>
              </a:solidFill>
            </a:endParaRP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5143" y="857249"/>
            <a:ext cx="609600" cy="609600"/>
          </a:xfrm>
          <a:prstGeom prst="rect">
            <a:avLst/>
          </a:pr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27234710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7" name="Title 1"/>
          <p:cNvSpPr>
            <a:spLocks noGrp="1"/>
          </p:cNvSpPr>
          <p:nvPr>
            <p:ph type="title"/>
          </p:nvPr>
        </p:nvSpPr>
        <p:spPr>
          <a:xfrm>
            <a:off x="0" y="-25400"/>
            <a:ext cx="12192000" cy="1143000"/>
          </a:xfrm>
          <a:noFill/>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idx="1"/>
          </p:nvPr>
        </p:nvSpPr>
        <p:spPr>
          <a:xfrm>
            <a:off x="0" y="1600995"/>
            <a:ext cx="12192000" cy="5257007"/>
          </a:xfrm>
        </p:spPr>
        <p:txBody>
          <a:bodyPr/>
          <a:lstStyle>
            <a:lvl1pPr marL="0" indent="0">
              <a:lnSpc>
                <a:spcPct val="80000"/>
              </a:lnSpc>
              <a:spcBef>
                <a:spcPts val="800"/>
              </a:spcBef>
              <a:buFontTx/>
              <a:buNone/>
              <a:defRPr>
                <a:latin typeface="Arial" panose="020B0604020202020204" pitchFamily="34" charset="0"/>
                <a:cs typeface="Arial" panose="020B0604020202020204" pitchFamily="34" charset="0"/>
              </a:defRPr>
            </a:lvl1pPr>
            <a:lvl2pPr marL="609570" indent="0">
              <a:lnSpc>
                <a:spcPct val="80000"/>
              </a:lnSpc>
              <a:spcBef>
                <a:spcPts val="800"/>
              </a:spcBef>
              <a:buSzPct val="65000"/>
              <a:buFontTx/>
              <a:buNone/>
              <a:defRPr>
                <a:latin typeface="Arial" panose="020B0604020202020204" pitchFamily="34" charset="0"/>
                <a:cs typeface="Arial" panose="020B0604020202020204" pitchFamily="34" charset="0"/>
              </a:defRPr>
            </a:lvl2pPr>
            <a:lvl3pPr marL="121914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09" indent="0">
              <a:lnSpc>
                <a:spcPct val="80000"/>
              </a:lnSpc>
              <a:spcBef>
                <a:spcPts val="800"/>
              </a:spcBef>
              <a:buSzPct val="65000"/>
              <a:buFontTx/>
              <a:buNone/>
              <a:defRPr>
                <a:latin typeface="Arial" panose="020B0604020202020204" pitchFamily="34" charset="0"/>
                <a:cs typeface="Arial" panose="020B0604020202020204" pitchFamily="34" charset="0"/>
              </a:defRPr>
            </a:lvl4pPr>
            <a:lvl5pPr marL="2438278" indent="0">
              <a:lnSpc>
                <a:spcPct val="80000"/>
              </a:lnSpc>
              <a:spcBef>
                <a:spcPts val="800"/>
              </a:spcBef>
              <a:buSzPct val="65000"/>
              <a:buFontTx/>
              <a:buNone/>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Rectangle 7"/>
          <p:cNvSpPr/>
          <p:nvPr userDrawn="1"/>
        </p:nvSpPr>
        <p:spPr>
          <a:xfrm>
            <a:off x="0" y="1092202"/>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a:solidFill>
                <a:prstClr val="white"/>
              </a:solidFill>
            </a:endParaRPr>
          </a:p>
        </p:txBody>
      </p:sp>
      <p:sp>
        <p:nvSpPr>
          <p:cNvPr id="9" name="Rectangle 8"/>
          <p:cNvSpPr/>
          <p:nvPr userDrawn="1"/>
        </p:nvSpPr>
        <p:spPr>
          <a:xfrm>
            <a:off x="0" y="1217387"/>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a:solidFill>
                <a:prstClr val="white"/>
              </a:solidFill>
            </a:endParaRP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5143" y="857249"/>
            <a:ext cx="609600" cy="609600"/>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17095228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Text &amp; Horizontal Screen Pri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1112839"/>
          </a:xfrm>
          <a:prstGeom prst="rect">
            <a:avLst/>
          </a:prstGeom>
          <a:solidFill>
            <a:srgbClr val="0067B1"/>
          </a:solidFill>
        </p:spPr>
        <p:txBody>
          <a:bodyPr>
            <a:normAutofit/>
          </a:bodyPr>
          <a:lstStyle>
            <a:lvl1pPr algn="l">
              <a:defRPr sz="5333" b="1">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a:xfrm>
            <a:off x="0" y="1295400"/>
            <a:ext cx="12192000" cy="5562600"/>
          </a:xfrm>
        </p:spPr>
        <p:txBody>
          <a:bodyPr>
            <a:normAutofit/>
          </a:bodyPr>
          <a:lstStyle>
            <a:lvl1pPr>
              <a:defRPr sz="4267" b="1">
                <a:latin typeface="Arial" panose="020B0604020202020204" pitchFamily="34" charset="0"/>
                <a:cs typeface="Arial" panose="020B0604020202020204" pitchFamily="34" charset="0"/>
              </a:defRPr>
            </a:lvl1pPr>
            <a:lvl2pPr>
              <a:defRPr sz="3733">
                <a:latin typeface="Arial" panose="020B0604020202020204" pitchFamily="34" charset="0"/>
                <a:cs typeface="Arial" panose="020B0604020202020204" pitchFamily="34" charset="0"/>
              </a:defRPr>
            </a:lvl2pPr>
            <a:lvl3pPr>
              <a:defRPr sz="3200">
                <a:latin typeface="Arial" panose="020B0604020202020204" pitchFamily="34" charset="0"/>
                <a:cs typeface="Arial" panose="020B0604020202020204" pitchFamily="34" charset="0"/>
              </a:defRPr>
            </a:lvl3pPr>
          </a:lstStyle>
          <a:p>
            <a:pPr lvl="0"/>
            <a:r>
              <a:rPr lang="en-US" dirty="0"/>
              <a:t>Click to edit Master text styles</a:t>
            </a:r>
          </a:p>
          <a:p>
            <a:pPr lvl="1"/>
            <a:r>
              <a:rPr lang="en-US" dirty="0"/>
              <a:t>Second level</a:t>
            </a:r>
          </a:p>
        </p:txBody>
      </p:sp>
      <p:sp>
        <p:nvSpPr>
          <p:cNvPr id="5" name="Footer Placeholder 4"/>
          <p:cNvSpPr txBox="1">
            <a:spLocks/>
          </p:cNvSpPr>
          <p:nvPr userDrawn="1"/>
        </p:nvSpPr>
        <p:spPr>
          <a:xfrm>
            <a:off x="8331200" y="6355084"/>
            <a:ext cx="3860800" cy="365125"/>
          </a:xfrm>
          <a:prstGeom prst="rect">
            <a:avLst/>
          </a:prstGeom>
        </p:spPr>
        <p:txBody>
          <a:bodyPr/>
          <a:lstStyle>
            <a:lvl1pPr algn="l">
              <a:defRPr sz="800">
                <a:solidFill>
                  <a:schemeClr val="accent1">
                    <a:lumMod val="20000"/>
                    <a:lumOff val="80000"/>
                  </a:schemeClr>
                </a:solidFill>
              </a:defRPr>
            </a:lvl1pPr>
          </a:lstStyle>
          <a:p>
            <a:pPr algn="r" fontAlgn="auto">
              <a:spcBef>
                <a:spcPts val="0"/>
              </a:spcBef>
              <a:spcAft>
                <a:spcPts val="0"/>
              </a:spcAft>
              <a:defRPr/>
            </a:pPr>
            <a:r>
              <a:rPr lang="en-US" sz="1067" dirty="0">
                <a:solidFill>
                  <a:srgbClr val="FFFFFF"/>
                </a:solidFill>
                <a:latin typeface="Calibri"/>
              </a:rPr>
              <a:t>What's Next</a:t>
            </a:r>
          </a:p>
          <a:p>
            <a:pPr algn="r" fontAlgn="auto">
              <a:spcBef>
                <a:spcPts val="0"/>
              </a:spcBef>
              <a:spcAft>
                <a:spcPts val="0"/>
              </a:spcAft>
              <a:defRPr/>
            </a:pPr>
            <a:r>
              <a:rPr lang="en-US" sz="1067" dirty="0">
                <a:solidFill>
                  <a:srgbClr val="FFFFFF"/>
                </a:solidFill>
                <a:latin typeface="Calibri"/>
              </a:rPr>
              <a:t>Slide </a:t>
            </a:r>
            <a:fld id="{504965BB-F5DE-4B6F-A60E-CFCA5FC14AD0}" type="slidenum">
              <a:rPr lang="en-US" sz="1067" smtClean="0">
                <a:solidFill>
                  <a:srgbClr val="FFFFFF"/>
                </a:solidFill>
                <a:latin typeface="Calibri"/>
              </a:rPr>
              <a:pPr algn="r" fontAlgn="auto">
                <a:spcBef>
                  <a:spcPts val="0"/>
                </a:spcBef>
                <a:spcAft>
                  <a:spcPts val="0"/>
                </a:spcAft>
                <a:defRPr/>
              </a:pPr>
              <a:t>‹#›</a:t>
            </a:fld>
            <a:endParaRPr lang="en-US" sz="1067" dirty="0">
              <a:solidFill>
                <a:srgbClr val="FFFFFF"/>
              </a:solidFill>
              <a:latin typeface="Calibri"/>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5143116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nk Slide - White Log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31669618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nk Slide -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4854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Question 1">
    <p:bg>
      <p:bgPr>
        <a:blipFill dpi="0" rotWithShape="1">
          <a:blip r:embed="rId2" cstate="screen">
            <a:lum/>
            <a:extLst>
              <a:ext uri="{28A0092B-C50C-407E-A947-70E740481C1C}">
                <a14:useLocalDpi xmlns:a14="http://schemas.microsoft.com/office/drawing/2010/main"/>
              </a:ext>
            </a:extLst>
          </a:blip>
          <a:srcRect/>
          <a:stretch>
            <a:fillRect l="-1000" r="-1000"/>
          </a:stretch>
        </a:blipFill>
        <a:effectLst/>
      </p:bgPr>
    </p:bg>
    <p:spTree>
      <p:nvGrpSpPr>
        <p:cNvPr id="1" name=""/>
        <p:cNvGrpSpPr/>
        <p:nvPr/>
      </p:nvGrpSpPr>
      <p:grpSpPr>
        <a:xfrm>
          <a:off x="0" y="0"/>
          <a:ext cx="0" cy="0"/>
          <a:chOff x="0" y="0"/>
          <a:chExt cx="0" cy="0"/>
        </a:xfrm>
      </p:grpSpPr>
      <p:pic>
        <p:nvPicPr>
          <p:cNvPr id="1026" name="Picture 2" descr="http://degree3.com/blog/wp-content/uploads/2011/10/logo-highres_question-mark.png">
            <a:hlinkClick r:id="rId3"/>
          </p:cNvPr>
          <p:cNvPicPr>
            <a:picLocks noChangeAspect="1" noChangeArrowheads="1"/>
          </p:cNvPicPr>
          <p:nvPr userDrawn="1"/>
        </p:nvPicPr>
        <p:blipFill>
          <a:blip r:embed="rId4" cstate="screen">
            <a:lum bright="70000" contrast="-70000"/>
            <a:extLst>
              <a:ext uri="{BEBA8EAE-BF5A-486C-A8C5-ECC9F3942E4B}">
                <a14:imgProps xmlns:a14="http://schemas.microsoft.com/office/drawing/2010/main">
                  <a14:imgLayer r:embed="rId5">
                    <a14:imgEffect>
                      <a14:artisticGlowEdges/>
                    </a14:imgEffect>
                  </a14:imgLayer>
                </a14:imgProps>
              </a:ext>
              <a:ext uri="{28A0092B-C50C-407E-A947-70E740481C1C}">
                <a14:useLocalDpi xmlns:a14="http://schemas.microsoft.com/office/drawing/2010/main"/>
              </a:ext>
            </a:extLst>
          </a:blip>
          <a:srcRect/>
          <a:stretch>
            <a:fillRect/>
          </a:stretch>
        </p:blipFill>
        <p:spPr bwMode="auto">
          <a:xfrm rot="21393510">
            <a:off x="815192" y="88899"/>
            <a:ext cx="4600317" cy="527874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userDrawn="1"/>
        </p:nvGrpSpPr>
        <p:grpSpPr>
          <a:xfrm>
            <a:off x="6473337" y="6131503"/>
            <a:ext cx="644560" cy="709028"/>
            <a:chOff x="725665" y="2914650"/>
            <a:chExt cx="1669107" cy="1607636"/>
          </a:xfrm>
          <a:solidFill>
            <a:srgbClr val="FFC425"/>
          </a:solidFill>
        </p:grpSpPr>
        <p:grpSp>
          <p:nvGrpSpPr>
            <p:cNvPr id="7" name="Group 6"/>
            <p:cNvGrpSpPr/>
            <p:nvPr/>
          </p:nvGrpSpPr>
          <p:grpSpPr>
            <a:xfrm>
              <a:off x="1308922" y="2914650"/>
              <a:ext cx="1085850" cy="1085850"/>
              <a:chOff x="4114800" y="2647950"/>
              <a:chExt cx="1085850" cy="1085850"/>
            </a:xfrm>
            <a:grpFill/>
          </p:grpSpPr>
          <p:sp>
            <p:nvSpPr>
              <p:cNvPr id="14" name="Rectangle 13"/>
              <p:cNvSpPr/>
              <p:nvPr/>
            </p:nvSpPr>
            <p:spPr>
              <a:xfrm>
                <a:off x="4114800" y="2647950"/>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5" name="Rectangle 14"/>
              <p:cNvSpPr/>
              <p:nvPr/>
            </p:nvSpPr>
            <p:spPr>
              <a:xfrm rot="16200000">
                <a:off x="4391025" y="2924175"/>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grpSp>
        <p:grpSp>
          <p:nvGrpSpPr>
            <p:cNvPr id="8" name="Group 7"/>
            <p:cNvGrpSpPr/>
            <p:nvPr/>
          </p:nvGrpSpPr>
          <p:grpSpPr>
            <a:xfrm>
              <a:off x="965825" y="3606100"/>
              <a:ext cx="706977" cy="617956"/>
              <a:chOff x="4114800" y="2647950"/>
              <a:chExt cx="1085850" cy="1085850"/>
            </a:xfrm>
            <a:grpFill/>
          </p:grpSpPr>
          <p:sp>
            <p:nvSpPr>
              <p:cNvPr id="12" name="Rectangle 11"/>
              <p:cNvSpPr/>
              <p:nvPr/>
            </p:nvSpPr>
            <p:spPr>
              <a:xfrm>
                <a:off x="4114800" y="2647950"/>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3" name="Rectangle 12"/>
              <p:cNvSpPr/>
              <p:nvPr/>
            </p:nvSpPr>
            <p:spPr>
              <a:xfrm rot="16200000">
                <a:off x="4391025" y="2924175"/>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grpSp>
        <p:grpSp>
          <p:nvGrpSpPr>
            <p:cNvPr id="9" name="Group 8"/>
            <p:cNvGrpSpPr/>
            <p:nvPr/>
          </p:nvGrpSpPr>
          <p:grpSpPr>
            <a:xfrm>
              <a:off x="725665" y="4012113"/>
              <a:ext cx="480320" cy="510173"/>
              <a:chOff x="4114800" y="2647950"/>
              <a:chExt cx="1085850" cy="1085850"/>
            </a:xfrm>
            <a:grpFill/>
          </p:grpSpPr>
          <p:sp>
            <p:nvSpPr>
              <p:cNvPr id="10" name="Rectangle 9"/>
              <p:cNvSpPr/>
              <p:nvPr/>
            </p:nvSpPr>
            <p:spPr>
              <a:xfrm>
                <a:off x="4114800" y="2647950"/>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1" name="Rectangle 10"/>
              <p:cNvSpPr/>
              <p:nvPr/>
            </p:nvSpPr>
            <p:spPr>
              <a:xfrm rot="16200000">
                <a:off x="4391025" y="2924175"/>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grpSp>
      </p:grpSp>
      <p:pic>
        <p:nvPicPr>
          <p:cNvPr id="17" name="Picture 16"/>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31087815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Question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p:cNvSpPr txBox="1"/>
          <p:nvPr userDrawn="1"/>
        </p:nvSpPr>
        <p:spPr>
          <a:xfrm>
            <a:off x="696851" y="1367108"/>
            <a:ext cx="10798301" cy="3375026"/>
          </a:xfrm>
          <a:prstGeom prst="rect">
            <a:avLst/>
          </a:prstGeom>
          <a:solidFill>
            <a:schemeClr val="bg1">
              <a:alpha val="68000"/>
            </a:schemeClr>
          </a:solidFill>
        </p:spPr>
        <p:txBody>
          <a:bodyPr wrap="square" rtlCol="0">
            <a:spAutoFit/>
          </a:bodyPr>
          <a:lstStyle/>
          <a:p>
            <a:r>
              <a:rPr lang="en-US" sz="10666" b="1" dirty="0">
                <a:ln>
                  <a:solidFill>
                    <a:srgbClr val="FFFFFF"/>
                  </a:solidFill>
                </a:ln>
                <a:solidFill>
                  <a:srgbClr val="492F92"/>
                </a:solidFill>
                <a:effectLst>
                  <a:outerShdw blurRad="38100" dist="38100" dir="2700000" algn="tl">
                    <a:srgbClr val="000000">
                      <a:alpha val="43137"/>
                    </a:srgbClr>
                  </a:outerShdw>
                </a:effectLst>
                <a:latin typeface="Arial"/>
              </a:rPr>
              <a:t>Who has the first question?</a:t>
            </a:r>
          </a:p>
        </p:txBody>
      </p:sp>
      <p:grpSp>
        <p:nvGrpSpPr>
          <p:cNvPr id="7" name="Group 6"/>
          <p:cNvGrpSpPr/>
          <p:nvPr userDrawn="1"/>
        </p:nvGrpSpPr>
        <p:grpSpPr>
          <a:xfrm rot="16200000">
            <a:off x="10833660" y="4441906"/>
            <a:ext cx="644560" cy="709028"/>
            <a:chOff x="725665" y="2914650"/>
            <a:chExt cx="1669107" cy="1607636"/>
          </a:xfrm>
          <a:solidFill>
            <a:srgbClr val="FFC425"/>
          </a:solidFill>
        </p:grpSpPr>
        <p:grpSp>
          <p:nvGrpSpPr>
            <p:cNvPr id="8" name="Group 7"/>
            <p:cNvGrpSpPr/>
            <p:nvPr/>
          </p:nvGrpSpPr>
          <p:grpSpPr>
            <a:xfrm>
              <a:off x="1308922" y="2914650"/>
              <a:ext cx="1085850" cy="1085850"/>
              <a:chOff x="4114800" y="2647950"/>
              <a:chExt cx="1085850" cy="1085850"/>
            </a:xfrm>
            <a:grpFill/>
          </p:grpSpPr>
          <p:sp>
            <p:nvSpPr>
              <p:cNvPr id="15" name="Rectangle 14"/>
              <p:cNvSpPr/>
              <p:nvPr/>
            </p:nvSpPr>
            <p:spPr>
              <a:xfrm>
                <a:off x="4114800" y="2647950"/>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6" name="Rectangle 15"/>
              <p:cNvSpPr/>
              <p:nvPr/>
            </p:nvSpPr>
            <p:spPr>
              <a:xfrm rot="16200000">
                <a:off x="4391025" y="2924175"/>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grpSp>
        <p:grpSp>
          <p:nvGrpSpPr>
            <p:cNvPr id="9" name="Group 8"/>
            <p:cNvGrpSpPr/>
            <p:nvPr/>
          </p:nvGrpSpPr>
          <p:grpSpPr>
            <a:xfrm>
              <a:off x="965825" y="3606100"/>
              <a:ext cx="706977" cy="617956"/>
              <a:chOff x="4114800" y="2647950"/>
              <a:chExt cx="1085850" cy="1085850"/>
            </a:xfrm>
            <a:grpFill/>
          </p:grpSpPr>
          <p:sp>
            <p:nvSpPr>
              <p:cNvPr id="13" name="Rectangle 12"/>
              <p:cNvSpPr/>
              <p:nvPr/>
            </p:nvSpPr>
            <p:spPr>
              <a:xfrm>
                <a:off x="4114800" y="2647950"/>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4" name="Rectangle 13"/>
              <p:cNvSpPr/>
              <p:nvPr/>
            </p:nvSpPr>
            <p:spPr>
              <a:xfrm rot="16200000">
                <a:off x="4391025" y="2924175"/>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grpSp>
        <p:grpSp>
          <p:nvGrpSpPr>
            <p:cNvPr id="10" name="Group 9"/>
            <p:cNvGrpSpPr/>
            <p:nvPr/>
          </p:nvGrpSpPr>
          <p:grpSpPr>
            <a:xfrm>
              <a:off x="725665" y="4012113"/>
              <a:ext cx="480320" cy="510173"/>
              <a:chOff x="4114800" y="2647950"/>
              <a:chExt cx="1085850" cy="1085850"/>
            </a:xfrm>
            <a:grpFill/>
          </p:grpSpPr>
          <p:sp>
            <p:nvSpPr>
              <p:cNvPr id="11" name="Rectangle 10"/>
              <p:cNvSpPr/>
              <p:nvPr/>
            </p:nvSpPr>
            <p:spPr>
              <a:xfrm>
                <a:off x="4114800" y="2647950"/>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2" name="Rectangle 11"/>
              <p:cNvSpPr/>
              <p:nvPr/>
            </p:nvSpPr>
            <p:spPr>
              <a:xfrm rot="16200000">
                <a:off x="4391025" y="2924175"/>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grpSp>
      </p:grp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3314898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Question 3">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tx1"/>
          </a:solidFill>
          <a:ln>
            <a:noFill/>
          </a:ln>
        </p:spPr>
        <p:style>
          <a:lnRef idx="1">
            <a:schemeClr val="accent2"/>
          </a:lnRef>
          <a:fillRef idx="2">
            <a:schemeClr val="accent2"/>
          </a:fillRef>
          <a:effectRef idx="1">
            <a:schemeClr val="accent2"/>
          </a:effectRef>
          <a:fontRef idx="minor">
            <a:schemeClr val="dk1"/>
          </a:fontRef>
        </p:style>
        <p:txBody>
          <a:bodyPr rtlCol="0" anchor="ctr"/>
          <a:lstStyle/>
          <a:p>
            <a:endParaRPr lang="en-US" sz="2133" b="1" dirty="0">
              <a:solidFill>
                <a:srgbClr val="000000"/>
              </a:solidFill>
            </a:endParaRPr>
          </a:p>
        </p:txBody>
      </p:sp>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53601" y="6043463"/>
            <a:ext cx="2175163" cy="658591"/>
          </a:xfrm>
          <a:prstGeom prst="rect">
            <a:avLst/>
          </a:prstGeom>
        </p:spPr>
      </p:pic>
    </p:spTree>
    <p:extLst>
      <p:ext uri="{BB962C8B-B14F-4D97-AF65-F5344CB8AC3E}">
        <p14:creationId xmlns:p14="http://schemas.microsoft.com/office/powerpoint/2010/main" val="38380696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Question 4">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tx1"/>
          </a:solidFill>
          <a:ln>
            <a:noFill/>
          </a:ln>
        </p:spPr>
        <p:style>
          <a:lnRef idx="1">
            <a:schemeClr val="accent2"/>
          </a:lnRef>
          <a:fillRef idx="2">
            <a:schemeClr val="accent2"/>
          </a:fillRef>
          <a:effectRef idx="1">
            <a:schemeClr val="accent2"/>
          </a:effectRef>
          <a:fontRef idx="minor">
            <a:schemeClr val="dk1"/>
          </a:fontRef>
        </p:style>
        <p:txBody>
          <a:bodyPr rtlCol="0" anchor="ctr"/>
          <a:lstStyle/>
          <a:p>
            <a:endParaRPr lang="en-US" sz="2133" b="1" dirty="0">
              <a:solidFill>
                <a:srgbClr val="000000"/>
              </a:solidFill>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53601" y="6065335"/>
            <a:ext cx="2175163" cy="614845"/>
          </a:xfrm>
          <a:prstGeom prst="rect">
            <a:avLst/>
          </a:prstGeom>
        </p:spPr>
      </p:pic>
      <p:sp>
        <p:nvSpPr>
          <p:cNvPr id="5" name="TextBox 4"/>
          <p:cNvSpPr txBox="1"/>
          <p:nvPr userDrawn="1"/>
        </p:nvSpPr>
        <p:spPr>
          <a:xfrm>
            <a:off x="3742707" y="3250340"/>
            <a:ext cx="8186056" cy="2554545"/>
          </a:xfrm>
          <a:prstGeom prst="rect">
            <a:avLst/>
          </a:prstGeom>
          <a:noFill/>
        </p:spPr>
        <p:txBody>
          <a:bodyPr wrap="square" rtlCol="0">
            <a:spAutoFit/>
          </a:bodyPr>
          <a:lstStyle/>
          <a:p>
            <a:pPr algn="r"/>
            <a:r>
              <a:rPr lang="en-US" sz="8000" b="1" dirty="0">
                <a:solidFill>
                  <a:srgbClr val="C41230"/>
                </a:solidFill>
                <a:effectLst>
                  <a:outerShdw blurRad="38100" dist="38100" dir="2700000" algn="tl">
                    <a:srgbClr val="000000">
                      <a:alpha val="43137"/>
                    </a:srgbClr>
                  </a:outerShdw>
                </a:effectLst>
                <a:latin typeface="Arial"/>
              </a:rPr>
              <a:t>Who has the first question?</a:t>
            </a:r>
          </a:p>
        </p:txBody>
      </p:sp>
      <p:grpSp>
        <p:nvGrpSpPr>
          <p:cNvPr id="7" name="Group 6"/>
          <p:cNvGrpSpPr/>
          <p:nvPr userDrawn="1"/>
        </p:nvGrpSpPr>
        <p:grpSpPr>
          <a:xfrm>
            <a:off x="3951743" y="5565655"/>
            <a:ext cx="644560" cy="709028"/>
            <a:chOff x="725665" y="2914650"/>
            <a:chExt cx="1669107" cy="1607636"/>
          </a:xfrm>
          <a:solidFill>
            <a:srgbClr val="C41230"/>
          </a:solidFill>
        </p:grpSpPr>
        <p:grpSp>
          <p:nvGrpSpPr>
            <p:cNvPr id="8" name="Group 7"/>
            <p:cNvGrpSpPr/>
            <p:nvPr/>
          </p:nvGrpSpPr>
          <p:grpSpPr>
            <a:xfrm>
              <a:off x="1308922" y="2914650"/>
              <a:ext cx="1085850" cy="1085850"/>
              <a:chOff x="4114800" y="2647950"/>
              <a:chExt cx="1085850" cy="1085850"/>
            </a:xfrm>
            <a:grpFill/>
          </p:grpSpPr>
          <p:sp>
            <p:nvSpPr>
              <p:cNvPr id="15" name="Rectangle 14"/>
              <p:cNvSpPr/>
              <p:nvPr/>
            </p:nvSpPr>
            <p:spPr>
              <a:xfrm>
                <a:off x="4114800" y="2647950"/>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6" name="Rectangle 15"/>
              <p:cNvSpPr/>
              <p:nvPr/>
            </p:nvSpPr>
            <p:spPr>
              <a:xfrm rot="16200000">
                <a:off x="4391025" y="2924175"/>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grpSp>
        <p:grpSp>
          <p:nvGrpSpPr>
            <p:cNvPr id="9" name="Group 8"/>
            <p:cNvGrpSpPr/>
            <p:nvPr/>
          </p:nvGrpSpPr>
          <p:grpSpPr>
            <a:xfrm>
              <a:off x="965825" y="3606100"/>
              <a:ext cx="706977" cy="617956"/>
              <a:chOff x="4114800" y="2647950"/>
              <a:chExt cx="1085850" cy="1085850"/>
            </a:xfrm>
            <a:grpFill/>
          </p:grpSpPr>
          <p:sp>
            <p:nvSpPr>
              <p:cNvPr id="13" name="Rectangle 12"/>
              <p:cNvSpPr/>
              <p:nvPr/>
            </p:nvSpPr>
            <p:spPr>
              <a:xfrm>
                <a:off x="4114800" y="2647950"/>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4" name="Rectangle 13"/>
              <p:cNvSpPr/>
              <p:nvPr/>
            </p:nvSpPr>
            <p:spPr>
              <a:xfrm rot="16200000">
                <a:off x="4391025" y="2924175"/>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grpSp>
        <p:grpSp>
          <p:nvGrpSpPr>
            <p:cNvPr id="10" name="Group 9"/>
            <p:cNvGrpSpPr/>
            <p:nvPr/>
          </p:nvGrpSpPr>
          <p:grpSpPr>
            <a:xfrm>
              <a:off x="725665" y="4012113"/>
              <a:ext cx="480320" cy="510173"/>
              <a:chOff x="4114800" y="2647950"/>
              <a:chExt cx="1085850" cy="1085850"/>
            </a:xfrm>
            <a:grpFill/>
          </p:grpSpPr>
          <p:sp>
            <p:nvSpPr>
              <p:cNvPr id="11" name="Rectangle 10"/>
              <p:cNvSpPr/>
              <p:nvPr/>
            </p:nvSpPr>
            <p:spPr>
              <a:xfrm>
                <a:off x="4114800" y="2647950"/>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2" name="Rectangle 11"/>
              <p:cNvSpPr/>
              <p:nvPr/>
            </p:nvSpPr>
            <p:spPr>
              <a:xfrm rot="16200000">
                <a:off x="4391025" y="2924175"/>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grpSp>
      </p:grpSp>
    </p:spTree>
    <p:extLst>
      <p:ext uri="{BB962C8B-B14F-4D97-AF65-F5344CB8AC3E}">
        <p14:creationId xmlns:p14="http://schemas.microsoft.com/office/powerpoint/2010/main" val="685865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Question 5">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tx1"/>
          </a:solidFill>
          <a:ln>
            <a:noFill/>
          </a:ln>
        </p:spPr>
        <p:style>
          <a:lnRef idx="1">
            <a:schemeClr val="accent2"/>
          </a:lnRef>
          <a:fillRef idx="2">
            <a:schemeClr val="accent2"/>
          </a:fillRef>
          <a:effectRef idx="1">
            <a:schemeClr val="accent2"/>
          </a:effectRef>
          <a:fontRef idx="minor">
            <a:schemeClr val="dk1"/>
          </a:fontRef>
        </p:style>
        <p:txBody>
          <a:bodyPr rtlCol="0" anchor="ctr"/>
          <a:lstStyle/>
          <a:p>
            <a:endParaRPr lang="en-US" sz="2133" b="1" dirty="0">
              <a:solidFill>
                <a:srgbClr val="000000"/>
              </a:solidFill>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p:cNvSpPr txBox="1"/>
          <p:nvPr userDrawn="1"/>
        </p:nvSpPr>
        <p:spPr>
          <a:xfrm>
            <a:off x="902525" y="2716414"/>
            <a:ext cx="10402784" cy="3046988"/>
          </a:xfrm>
          <a:prstGeom prst="rect">
            <a:avLst/>
          </a:prstGeom>
          <a:noFill/>
        </p:spPr>
        <p:txBody>
          <a:bodyPr wrap="square" rtlCol="0">
            <a:spAutoFit/>
          </a:bodyPr>
          <a:lstStyle/>
          <a:p>
            <a:r>
              <a:rPr lang="en-US" sz="9600" b="1" dirty="0">
                <a:solidFill>
                  <a:srgbClr val="FFC000"/>
                </a:solidFill>
                <a:effectLst>
                  <a:outerShdw blurRad="38100" dist="38100" dir="2700000" algn="tl">
                    <a:srgbClr val="000000">
                      <a:alpha val="43137"/>
                    </a:srgbClr>
                  </a:outerShdw>
                </a:effectLst>
                <a:latin typeface="Arial"/>
              </a:rPr>
              <a:t>Who has the first question?</a:t>
            </a:r>
          </a:p>
        </p:txBody>
      </p:sp>
      <p:grpSp>
        <p:nvGrpSpPr>
          <p:cNvPr id="7" name="Group 6"/>
          <p:cNvGrpSpPr/>
          <p:nvPr userDrawn="1"/>
        </p:nvGrpSpPr>
        <p:grpSpPr>
          <a:xfrm rot="16200000">
            <a:off x="9076807" y="5166190"/>
            <a:ext cx="644560" cy="709028"/>
            <a:chOff x="725665" y="2914650"/>
            <a:chExt cx="1669107" cy="1607636"/>
          </a:xfrm>
          <a:solidFill>
            <a:srgbClr val="FFC425"/>
          </a:solidFill>
        </p:grpSpPr>
        <p:grpSp>
          <p:nvGrpSpPr>
            <p:cNvPr id="8" name="Group 7"/>
            <p:cNvGrpSpPr/>
            <p:nvPr/>
          </p:nvGrpSpPr>
          <p:grpSpPr>
            <a:xfrm>
              <a:off x="1308922" y="2914650"/>
              <a:ext cx="1085850" cy="1085850"/>
              <a:chOff x="4114800" y="2647950"/>
              <a:chExt cx="1085850" cy="1085850"/>
            </a:xfrm>
            <a:grpFill/>
          </p:grpSpPr>
          <p:sp>
            <p:nvSpPr>
              <p:cNvPr id="15" name="Rectangle 14"/>
              <p:cNvSpPr/>
              <p:nvPr/>
            </p:nvSpPr>
            <p:spPr>
              <a:xfrm>
                <a:off x="4114800" y="2647950"/>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6" name="Rectangle 15"/>
              <p:cNvSpPr/>
              <p:nvPr/>
            </p:nvSpPr>
            <p:spPr>
              <a:xfrm rot="16200000">
                <a:off x="4391025" y="2924175"/>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grpSp>
        <p:grpSp>
          <p:nvGrpSpPr>
            <p:cNvPr id="9" name="Group 8"/>
            <p:cNvGrpSpPr/>
            <p:nvPr/>
          </p:nvGrpSpPr>
          <p:grpSpPr>
            <a:xfrm>
              <a:off x="965825" y="3606100"/>
              <a:ext cx="706977" cy="617956"/>
              <a:chOff x="4114800" y="2647950"/>
              <a:chExt cx="1085850" cy="1085850"/>
            </a:xfrm>
            <a:grpFill/>
          </p:grpSpPr>
          <p:sp>
            <p:nvSpPr>
              <p:cNvPr id="13" name="Rectangle 12"/>
              <p:cNvSpPr/>
              <p:nvPr/>
            </p:nvSpPr>
            <p:spPr>
              <a:xfrm>
                <a:off x="4114800" y="2647950"/>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4" name="Rectangle 13"/>
              <p:cNvSpPr/>
              <p:nvPr/>
            </p:nvSpPr>
            <p:spPr>
              <a:xfrm rot="16200000">
                <a:off x="4391025" y="2924175"/>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grpSp>
        <p:grpSp>
          <p:nvGrpSpPr>
            <p:cNvPr id="10" name="Group 9"/>
            <p:cNvGrpSpPr/>
            <p:nvPr/>
          </p:nvGrpSpPr>
          <p:grpSpPr>
            <a:xfrm>
              <a:off x="725665" y="4012113"/>
              <a:ext cx="480320" cy="510173"/>
              <a:chOff x="4114800" y="2647950"/>
              <a:chExt cx="1085850" cy="1085850"/>
            </a:xfrm>
            <a:grpFill/>
          </p:grpSpPr>
          <p:sp>
            <p:nvSpPr>
              <p:cNvPr id="11" name="Rectangle 10"/>
              <p:cNvSpPr/>
              <p:nvPr/>
            </p:nvSpPr>
            <p:spPr>
              <a:xfrm>
                <a:off x="4114800" y="2647950"/>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2" name="Rectangle 11"/>
              <p:cNvSpPr/>
              <p:nvPr/>
            </p:nvSpPr>
            <p:spPr>
              <a:xfrm rot="16200000">
                <a:off x="4391025" y="2924175"/>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grpSp>
      </p:grpSp>
      <p:pic>
        <p:nvPicPr>
          <p:cNvPr id="17" name="Pictur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4183658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E36F2-9456-420F-A2FD-F3FBED5AC0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19FB4A-2033-4ACB-8BC6-3923544282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E33316-F0E6-4E98-811F-20F64BC1EAA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198F2A-9005-48A8-82BE-897F7FF93DE4}"/>
              </a:ext>
            </a:extLst>
          </p:cNvPr>
          <p:cNvSpPr>
            <a:spLocks noGrp="1"/>
          </p:cNvSpPr>
          <p:nvPr>
            <p:ph type="dt" sz="half" idx="10"/>
          </p:nvPr>
        </p:nvSpPr>
        <p:spPr>
          <a:xfrm>
            <a:off x="838200" y="6356350"/>
            <a:ext cx="2743200" cy="365125"/>
          </a:xfrm>
          <a:prstGeom prst="rect">
            <a:avLst/>
          </a:prstGeom>
        </p:spPr>
        <p:txBody>
          <a:bodyPr/>
          <a:lstStyle/>
          <a:p>
            <a:fld id="{67E4DC2E-5961-4F31-91BC-A6E6875AC90C}" type="datetimeFigureOut">
              <a:rPr lang="en-US" smtClean="0"/>
              <a:t>4/18/2018</a:t>
            </a:fld>
            <a:endParaRPr lang="en-US"/>
          </a:p>
        </p:txBody>
      </p:sp>
      <p:sp>
        <p:nvSpPr>
          <p:cNvPr id="6" name="Footer Placeholder 5">
            <a:extLst>
              <a:ext uri="{FF2B5EF4-FFF2-40B4-BE49-F238E27FC236}">
                <a16:creationId xmlns:a16="http://schemas.microsoft.com/office/drawing/2014/main" id="{CC129F3C-B686-4A1F-9CDC-E803C394AD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20E6CE-D051-49ED-A015-CF31AC24B900}"/>
              </a:ext>
            </a:extLst>
          </p:cNvPr>
          <p:cNvSpPr>
            <a:spLocks noGrp="1"/>
          </p:cNvSpPr>
          <p:nvPr>
            <p:ph type="sldNum" sz="quarter" idx="12"/>
          </p:nvPr>
        </p:nvSpPr>
        <p:spPr>
          <a:xfrm>
            <a:off x="8610600" y="6356350"/>
            <a:ext cx="2743200" cy="365125"/>
          </a:xfrm>
          <a:prstGeom prst="rect">
            <a:avLst/>
          </a:prstGeom>
        </p:spPr>
        <p:txBody>
          <a:bodyPr/>
          <a:lstStyle/>
          <a:p>
            <a:fld id="{0A4F739D-A317-4AB3-90EA-52E8D236A6F1}" type="slidenum">
              <a:rPr lang="en-US" smtClean="0"/>
              <a:t>‹#›</a:t>
            </a:fld>
            <a:endParaRPr lang="en-US"/>
          </a:p>
        </p:txBody>
      </p:sp>
    </p:spTree>
    <p:extLst>
      <p:ext uri="{BB962C8B-B14F-4D97-AF65-F5344CB8AC3E}">
        <p14:creationId xmlns:p14="http://schemas.microsoft.com/office/powerpoint/2010/main" val="8417981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Question 6">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4">
              <a:lumMod val="40000"/>
              <a:lumOff val="6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endParaRPr lang="en-US" sz="2133" b="1" dirty="0">
              <a:solidFill>
                <a:srgbClr val="000000"/>
              </a:solidFill>
            </a:endParaRP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7" name="Group 6"/>
          <p:cNvGrpSpPr/>
          <p:nvPr userDrawn="1"/>
        </p:nvGrpSpPr>
        <p:grpSpPr>
          <a:xfrm>
            <a:off x="4228947" y="4849878"/>
            <a:ext cx="644560" cy="709028"/>
            <a:chOff x="725665" y="2914650"/>
            <a:chExt cx="1669107" cy="1607636"/>
          </a:xfrm>
          <a:solidFill>
            <a:srgbClr val="FFC425"/>
          </a:solidFill>
        </p:grpSpPr>
        <p:grpSp>
          <p:nvGrpSpPr>
            <p:cNvPr id="8" name="Group 7"/>
            <p:cNvGrpSpPr/>
            <p:nvPr/>
          </p:nvGrpSpPr>
          <p:grpSpPr>
            <a:xfrm>
              <a:off x="1308922" y="2914650"/>
              <a:ext cx="1085850" cy="1085850"/>
              <a:chOff x="4114800" y="2647950"/>
              <a:chExt cx="1085850" cy="1085850"/>
            </a:xfrm>
            <a:grpFill/>
          </p:grpSpPr>
          <p:sp>
            <p:nvSpPr>
              <p:cNvPr id="15" name="Rectangle 14"/>
              <p:cNvSpPr/>
              <p:nvPr/>
            </p:nvSpPr>
            <p:spPr>
              <a:xfrm>
                <a:off x="4114800" y="2647950"/>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6" name="Rectangle 15"/>
              <p:cNvSpPr/>
              <p:nvPr/>
            </p:nvSpPr>
            <p:spPr>
              <a:xfrm rot="16200000">
                <a:off x="4391025" y="2924175"/>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grpSp>
        <p:grpSp>
          <p:nvGrpSpPr>
            <p:cNvPr id="9" name="Group 8"/>
            <p:cNvGrpSpPr/>
            <p:nvPr/>
          </p:nvGrpSpPr>
          <p:grpSpPr>
            <a:xfrm>
              <a:off x="965825" y="3606100"/>
              <a:ext cx="706977" cy="617956"/>
              <a:chOff x="4114800" y="2647950"/>
              <a:chExt cx="1085850" cy="1085850"/>
            </a:xfrm>
            <a:grpFill/>
          </p:grpSpPr>
          <p:sp>
            <p:nvSpPr>
              <p:cNvPr id="13" name="Rectangle 12"/>
              <p:cNvSpPr/>
              <p:nvPr/>
            </p:nvSpPr>
            <p:spPr>
              <a:xfrm>
                <a:off x="4114800" y="2647950"/>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4" name="Rectangle 13"/>
              <p:cNvSpPr/>
              <p:nvPr/>
            </p:nvSpPr>
            <p:spPr>
              <a:xfrm rot="16200000">
                <a:off x="4391025" y="2924175"/>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grpSp>
        <p:grpSp>
          <p:nvGrpSpPr>
            <p:cNvPr id="10" name="Group 9"/>
            <p:cNvGrpSpPr/>
            <p:nvPr/>
          </p:nvGrpSpPr>
          <p:grpSpPr>
            <a:xfrm>
              <a:off x="725665" y="4012113"/>
              <a:ext cx="480320" cy="510173"/>
              <a:chOff x="4114800" y="2647950"/>
              <a:chExt cx="1085850" cy="1085850"/>
            </a:xfrm>
            <a:grpFill/>
          </p:grpSpPr>
          <p:sp>
            <p:nvSpPr>
              <p:cNvPr id="11" name="Rectangle 10"/>
              <p:cNvSpPr/>
              <p:nvPr/>
            </p:nvSpPr>
            <p:spPr>
              <a:xfrm>
                <a:off x="4114800" y="2647950"/>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2" name="Rectangle 11"/>
              <p:cNvSpPr/>
              <p:nvPr/>
            </p:nvSpPr>
            <p:spPr>
              <a:xfrm rot="16200000">
                <a:off x="4391025" y="2924175"/>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grpSp>
      </p:grpSp>
      <p:pic>
        <p:nvPicPr>
          <p:cNvPr id="17" name="Pictur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3681346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Text only blank">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 y="0"/>
            <a:ext cx="12172587" cy="1280160"/>
          </a:xfrm>
          <a:prstGeom prst="rect">
            <a:avLst/>
          </a:prstGeom>
        </p:spPr>
        <p:txBody>
          <a:bodyPr lIns="182880" tIns="0" rIns="0" bIns="182880" anchor="b">
            <a:normAutofit/>
          </a:bodyPr>
          <a:lstStyle>
            <a:lvl1pPr>
              <a:lnSpc>
                <a:spcPct val="50000"/>
              </a:lnSpc>
              <a:defRPr sz="6400">
                <a:solidFill>
                  <a:schemeClr val="tx1"/>
                </a:solidFill>
                <a:effectLst>
                  <a:outerShdw blurRad="38100" dist="38100" dir="2700000" algn="tl">
                    <a:srgbClr val="000000">
                      <a:alpha val="43137"/>
                    </a:srgbClr>
                  </a:outerShdw>
                </a:effectLst>
                <a:cs typeface="Calibri" pitchFamily="34" charset="0"/>
              </a:defRPr>
            </a:lvl1pPr>
          </a:lstStyle>
          <a:p>
            <a:r>
              <a:rPr lang="en-US" dirty="0"/>
              <a:t>Action Oriented Title</a:t>
            </a:r>
          </a:p>
        </p:txBody>
      </p:sp>
      <p:sp>
        <p:nvSpPr>
          <p:cNvPr id="3" name="Text Placeholder 5"/>
          <p:cNvSpPr>
            <a:spLocks noGrp="1"/>
          </p:cNvSpPr>
          <p:nvPr>
            <p:ph type="body" sz="quarter" idx="10" hasCustomPrompt="1"/>
          </p:nvPr>
        </p:nvSpPr>
        <p:spPr>
          <a:xfrm>
            <a:off x="1" y="1353314"/>
            <a:ext cx="12078587" cy="5015591"/>
          </a:xfrm>
        </p:spPr>
        <p:txBody>
          <a:bodyPr lIns="182880" bIns="182880"/>
          <a:lstStyle>
            <a:lvl1pPr>
              <a:defRPr sz="4800" b="1" baseline="0"/>
            </a:lvl1pPr>
            <a:lvl2pPr>
              <a:defRPr sz="4267"/>
            </a:lvl2pPr>
            <a:lvl3pPr marL="548613" indent="0">
              <a:buNone/>
              <a:defRPr/>
            </a:lvl3pPr>
            <a:lvl4pPr marL="1097226" indent="-243829">
              <a:spcBef>
                <a:spcPts val="0"/>
              </a:spcBef>
              <a:buFont typeface="Arial" pitchFamily="34" charset="0"/>
              <a:buChar char="•"/>
              <a:defRPr/>
            </a:lvl4pPr>
            <a:lvl5pPr marL="1341053" indent="-243829">
              <a:buFont typeface="Arial" pitchFamily="34" charset="0"/>
              <a:buChar char="•"/>
              <a:defRPr/>
            </a:lvl5pPr>
          </a:lstStyle>
          <a:p>
            <a:pPr lvl="0"/>
            <a:r>
              <a:rPr lang="en-US" dirty="0"/>
              <a:t>No more than 2 bullet levels</a:t>
            </a:r>
          </a:p>
          <a:p>
            <a:pPr lvl="1"/>
            <a:r>
              <a:rPr lang="en-US" dirty="0"/>
              <a:t>Second level</a:t>
            </a:r>
          </a:p>
        </p:txBody>
      </p:sp>
      <p:sp>
        <p:nvSpPr>
          <p:cNvPr id="5" name="Text Placeholder 4"/>
          <p:cNvSpPr>
            <a:spLocks noGrp="1"/>
          </p:cNvSpPr>
          <p:nvPr>
            <p:ph type="body" sz="quarter" idx="11"/>
          </p:nvPr>
        </p:nvSpPr>
        <p:spPr>
          <a:xfrm>
            <a:off x="0" y="4"/>
            <a:ext cx="12192000" cy="392113"/>
          </a:xfrm>
        </p:spPr>
        <p:txBody>
          <a:bodyPr anchor="ctr">
            <a:normAutofit/>
          </a:bodyPr>
          <a:lstStyle>
            <a:lvl1pPr marL="0" indent="0">
              <a:lnSpc>
                <a:spcPct val="80000"/>
              </a:lnSpc>
              <a:spcBef>
                <a:spcPts val="1600"/>
              </a:spcBef>
              <a:buNone/>
              <a:defRPr sz="2400" b="1">
                <a:solidFill>
                  <a:schemeClr val="tx1">
                    <a:lumMod val="75000"/>
                  </a:schemeClr>
                </a:solidFill>
                <a:effectLst>
                  <a:outerShdw blurRad="38100" dist="38100" dir="2700000" algn="tl">
                    <a:srgbClr val="000000">
                      <a:alpha val="43137"/>
                    </a:srgbClr>
                  </a:outerShdw>
                </a:effectLst>
              </a:defRPr>
            </a:lvl1pPr>
          </a:lstStyle>
          <a:p>
            <a:pPr lvl="0"/>
            <a:r>
              <a:rPr lang="en-US" dirty="0"/>
              <a:t>Click to edit Master text styles</a:t>
            </a:r>
          </a:p>
        </p:txBody>
      </p:sp>
    </p:spTree>
    <p:extLst>
      <p:ext uri="{BB962C8B-B14F-4D97-AF65-F5344CB8AC3E}">
        <p14:creationId xmlns:p14="http://schemas.microsoft.com/office/powerpoint/2010/main" val="29744067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Text only blank">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a:xfrm>
            <a:off x="0" y="1353314"/>
            <a:ext cx="12192000" cy="5004959"/>
          </a:xfrm>
        </p:spPr>
        <p:txBody>
          <a:bodyPr lIns="182880"/>
          <a:lstStyle>
            <a:lvl1pPr marL="243829">
              <a:defRPr lang="en-US" sz="4267" kern="1200" dirty="0" smtClean="0">
                <a:solidFill>
                  <a:schemeClr val="bg1"/>
                </a:solidFill>
                <a:latin typeface="+mn-lt"/>
                <a:ea typeface="+mn-ea"/>
                <a:cs typeface="+mn-cs"/>
              </a:defRPr>
            </a:lvl1pPr>
            <a:lvl3pPr marL="0" indent="0">
              <a:buNone/>
              <a:defRPr/>
            </a:lvl3pPr>
          </a:lstStyle>
          <a:p>
            <a:pPr marL="243829" lvl="0" indent="-243829" algn="l" defTabSz="1219090" rtl="0" eaLnBrk="1" latinLnBrk="0" hangingPunct="1">
              <a:lnSpc>
                <a:spcPct val="90000"/>
              </a:lnSpc>
              <a:spcBef>
                <a:spcPts val="1600"/>
              </a:spcBef>
              <a:buFont typeface="Arial" pitchFamily="34" charset="0"/>
              <a:buChar char="•"/>
            </a:pPr>
            <a:r>
              <a:rPr lang="en-US" dirty="0"/>
              <a:t>Click to edit Master text styles</a:t>
            </a:r>
          </a:p>
          <a:p>
            <a:pPr marL="243829" lvl="1" indent="-243829" algn="l" defTabSz="1219090" rtl="0" eaLnBrk="1" latinLnBrk="0" hangingPunct="1">
              <a:lnSpc>
                <a:spcPct val="90000"/>
              </a:lnSpc>
              <a:spcBef>
                <a:spcPts val="1600"/>
              </a:spcBef>
              <a:buFont typeface="Arial" pitchFamily="34" charset="0"/>
              <a:buChar char="•"/>
            </a:pPr>
            <a:r>
              <a:rPr lang="en-US" dirty="0"/>
              <a:t>Second level</a:t>
            </a:r>
          </a:p>
          <a:p>
            <a:pPr marL="243829" lvl="2" indent="-243829" algn="l" defTabSz="1219090" rtl="0" eaLnBrk="1" latinLnBrk="0" hangingPunct="1">
              <a:lnSpc>
                <a:spcPct val="90000"/>
              </a:lnSpc>
              <a:spcBef>
                <a:spcPts val="1600"/>
              </a:spcBef>
              <a:buFont typeface="Arial" pitchFamily="34" charset="0"/>
              <a:buChar char="•"/>
            </a:pPr>
            <a:endParaRPr lang="en-US" dirty="0"/>
          </a:p>
        </p:txBody>
      </p:sp>
      <p:sp>
        <p:nvSpPr>
          <p:cNvPr id="6" name="Title 3"/>
          <p:cNvSpPr>
            <a:spLocks noGrp="1"/>
          </p:cNvSpPr>
          <p:nvPr>
            <p:ph type="title" hasCustomPrompt="1"/>
          </p:nvPr>
        </p:nvSpPr>
        <p:spPr>
          <a:xfrm>
            <a:off x="1" y="0"/>
            <a:ext cx="12172587" cy="1280160"/>
          </a:xfrm>
          <a:prstGeom prst="rect">
            <a:avLst/>
          </a:prstGeom>
        </p:spPr>
        <p:txBody>
          <a:bodyPr lIns="182880" tIns="0" rIns="0" bIns="182880" anchor="b">
            <a:normAutofit/>
          </a:bodyPr>
          <a:lstStyle>
            <a:lvl1pPr>
              <a:lnSpc>
                <a:spcPct val="50000"/>
              </a:lnSpc>
              <a:defRPr sz="6400">
                <a:solidFill>
                  <a:schemeClr val="tx1"/>
                </a:solidFill>
                <a:effectLst>
                  <a:outerShdw blurRad="38100" dist="38100" dir="2700000" algn="tl">
                    <a:srgbClr val="000000">
                      <a:alpha val="43137"/>
                    </a:srgbClr>
                  </a:outerShdw>
                </a:effectLst>
                <a:cs typeface="Calibri" pitchFamily="34" charset="0"/>
              </a:defRPr>
            </a:lvl1pPr>
          </a:lstStyle>
          <a:p>
            <a:r>
              <a:rPr lang="en-US" dirty="0"/>
              <a:t>Action Oriented Title</a:t>
            </a:r>
          </a:p>
        </p:txBody>
      </p:sp>
      <p:sp>
        <p:nvSpPr>
          <p:cNvPr id="7" name="Text Placeholder 4"/>
          <p:cNvSpPr>
            <a:spLocks noGrp="1"/>
          </p:cNvSpPr>
          <p:nvPr>
            <p:ph type="body" sz="quarter" idx="11"/>
          </p:nvPr>
        </p:nvSpPr>
        <p:spPr>
          <a:xfrm>
            <a:off x="0" y="4"/>
            <a:ext cx="12192000" cy="392113"/>
          </a:xfrm>
        </p:spPr>
        <p:txBody>
          <a:bodyPr anchor="ctr">
            <a:normAutofit/>
          </a:bodyPr>
          <a:lstStyle>
            <a:lvl1pPr marL="0" indent="0">
              <a:lnSpc>
                <a:spcPct val="80000"/>
              </a:lnSpc>
              <a:spcBef>
                <a:spcPts val="1600"/>
              </a:spcBef>
              <a:buNone/>
              <a:defRPr sz="2400" b="1">
                <a:solidFill>
                  <a:schemeClr val="tx1">
                    <a:lumMod val="75000"/>
                  </a:schemeClr>
                </a:solidFill>
                <a:effectLst>
                  <a:outerShdw blurRad="38100" dist="38100" dir="2700000" algn="tl">
                    <a:srgbClr val="000000">
                      <a:alpha val="43137"/>
                    </a:srgbClr>
                  </a:outerShdw>
                </a:effectLst>
              </a:defRPr>
            </a:lvl1pPr>
          </a:lstStyle>
          <a:p>
            <a:pPr lvl="0"/>
            <a:r>
              <a:rPr lang="en-US" dirty="0"/>
              <a:t>Click to edit Master text styles</a:t>
            </a:r>
          </a:p>
        </p:txBody>
      </p:sp>
    </p:spTree>
    <p:extLst>
      <p:ext uri="{BB962C8B-B14F-4D97-AF65-F5344CB8AC3E}">
        <p14:creationId xmlns:p14="http://schemas.microsoft.com/office/powerpoint/2010/main" val="8631536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3_Text only blank">
    <p:spTree>
      <p:nvGrpSpPr>
        <p:cNvPr id="1" name=""/>
        <p:cNvGrpSpPr/>
        <p:nvPr/>
      </p:nvGrpSpPr>
      <p:grpSpPr>
        <a:xfrm>
          <a:off x="0" y="0"/>
          <a:ext cx="0" cy="0"/>
          <a:chOff x="0" y="0"/>
          <a:chExt cx="0" cy="0"/>
        </a:xfrm>
      </p:grpSpPr>
      <p:sp>
        <p:nvSpPr>
          <p:cNvPr id="4" name="Title 3"/>
          <p:cNvSpPr>
            <a:spLocks noGrp="1"/>
          </p:cNvSpPr>
          <p:nvPr>
            <p:ph type="title"/>
          </p:nvPr>
        </p:nvSpPr>
        <p:spPr>
          <a:xfrm>
            <a:off x="1" y="-1"/>
            <a:ext cx="12172587" cy="1280160"/>
          </a:xfrm>
          <a:prstGeom prst="rect">
            <a:avLst/>
          </a:prstGeom>
        </p:spPr>
        <p:txBody>
          <a:bodyPr lIns="182880" tIns="0" rIns="0" bIns="182880" anchor="b">
            <a:normAutofit/>
          </a:bodyPr>
          <a:lstStyle>
            <a:lvl1pPr>
              <a:lnSpc>
                <a:spcPct val="80000"/>
              </a:lnSpc>
              <a:defRPr sz="7200">
                <a:solidFill>
                  <a:schemeClr val="tx1"/>
                </a:solidFill>
                <a:effectLst>
                  <a:outerShdw blurRad="38100" dist="38100" dir="2700000" algn="tl">
                    <a:srgbClr val="000000">
                      <a:alpha val="43137"/>
                    </a:srgbClr>
                  </a:outerShdw>
                </a:effectLst>
              </a:defRPr>
            </a:lvl1pPr>
          </a:lstStyle>
          <a:p>
            <a:r>
              <a:rPr lang="en-US" dirty="0"/>
              <a:t>Click to edit Master title style</a:t>
            </a:r>
          </a:p>
        </p:txBody>
      </p:sp>
    </p:spTree>
    <p:extLst>
      <p:ext uri="{BB962C8B-B14F-4D97-AF65-F5344CB8AC3E}">
        <p14:creationId xmlns:p14="http://schemas.microsoft.com/office/powerpoint/2010/main" val="1326198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8" name="Rectangle 7"/>
          <p:cNvSpPr/>
          <p:nvPr userDrawn="1"/>
        </p:nvSpPr>
        <p:spPr>
          <a:xfrm>
            <a:off x="0" y="117683"/>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prstClr val="white"/>
              </a:solidFill>
            </a:endParaRPr>
          </a:p>
        </p:txBody>
      </p:sp>
      <p:sp>
        <p:nvSpPr>
          <p:cNvPr id="9" name="Rectangle 8"/>
          <p:cNvSpPr/>
          <p:nvPr userDrawn="1"/>
        </p:nvSpPr>
        <p:spPr>
          <a:xfrm>
            <a:off x="0" y="-13638"/>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prstClr val="white"/>
              </a:solidFill>
            </a:endParaRPr>
          </a:p>
        </p:txBody>
      </p:sp>
      <p:sp>
        <p:nvSpPr>
          <p:cNvPr id="6" name="Rectangle 5"/>
          <p:cNvSpPr/>
          <p:nvPr userDrawn="1"/>
        </p:nvSpPr>
        <p:spPr>
          <a:xfrm>
            <a:off x="3" y="0"/>
            <a:ext cx="1493004" cy="68580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prstClr val="white"/>
              </a:solidFill>
            </a:endParaRPr>
          </a:p>
        </p:txBody>
      </p:sp>
      <p:sp>
        <p:nvSpPr>
          <p:cNvPr id="2" name="Title 1"/>
          <p:cNvSpPr>
            <a:spLocks noGrp="1"/>
          </p:cNvSpPr>
          <p:nvPr>
            <p:ph type="title" hasCustomPrompt="1"/>
          </p:nvPr>
        </p:nvSpPr>
        <p:spPr>
          <a:xfrm>
            <a:off x="1609383" y="1010507"/>
            <a:ext cx="10226692" cy="3855308"/>
          </a:xfrm>
          <a:prstGeom prst="rect">
            <a:avLst/>
          </a:prstGeom>
          <a:noFill/>
          <a:ln w="28575">
            <a:noFill/>
          </a:ln>
        </p:spPr>
        <p:txBody>
          <a:bodyPr anchor="t"/>
          <a:lstStyle>
            <a:lvl1pPr>
              <a:defRPr/>
            </a:lvl1pPr>
          </a:lstStyle>
          <a:p>
            <a:r>
              <a:rPr lang="en-US" dirty="0"/>
              <a:t>Enter Quote Here</a:t>
            </a:r>
          </a:p>
        </p:txBody>
      </p:sp>
      <p:sp>
        <p:nvSpPr>
          <p:cNvPr id="7" name="Flowchart: Delay 6"/>
          <p:cNvSpPr/>
          <p:nvPr userDrawn="1"/>
        </p:nvSpPr>
        <p:spPr>
          <a:xfrm rot="10800000">
            <a:off x="214277" y="671621"/>
            <a:ext cx="1278729" cy="1515763"/>
          </a:xfrm>
          <a:prstGeom prst="flowChartDelay">
            <a:avLst/>
          </a:prstGeom>
          <a:solidFill>
            <a:schemeClr val="bg1"/>
          </a:solidFill>
          <a:ln w="762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prstClr val="white"/>
              </a:solidFill>
            </a:endParaRPr>
          </a:p>
        </p:txBody>
      </p:sp>
      <p:sp>
        <p:nvSpPr>
          <p:cNvPr id="4" name="TextBox 3"/>
          <p:cNvSpPr txBox="1"/>
          <p:nvPr userDrawn="1"/>
        </p:nvSpPr>
        <p:spPr>
          <a:xfrm>
            <a:off x="228530" y="274597"/>
            <a:ext cx="1366601" cy="3781391"/>
          </a:xfrm>
          <a:prstGeom prst="rect">
            <a:avLst/>
          </a:prstGeom>
        </p:spPr>
        <p:txBody>
          <a:bodyPr vert="horz" wrap="square" lIns="0" tIns="0" rIns="0" bIns="0" rtlCol="0" anchor="b" anchorCtr="1">
            <a:noAutofit/>
          </a:bodyPr>
          <a:lstStyle/>
          <a:p>
            <a:pPr fontAlgn="auto">
              <a:spcAft>
                <a:spcPts val="0"/>
              </a:spcAft>
            </a:pPr>
            <a:r>
              <a:rPr lang="en-US" sz="26533" b="1" dirty="0">
                <a:solidFill>
                  <a:prstClr val="white">
                    <a:lumMod val="50000"/>
                  </a:prstClr>
                </a:solidFill>
                <a:latin typeface="Franklin Gothic Medium"/>
              </a:rPr>
              <a:t>“</a:t>
            </a:r>
          </a:p>
        </p:txBody>
      </p:sp>
      <p:sp>
        <p:nvSpPr>
          <p:cNvPr id="10" name="Text Placeholder 7"/>
          <p:cNvSpPr>
            <a:spLocks noGrp="1"/>
          </p:cNvSpPr>
          <p:nvPr>
            <p:ph type="body" sz="quarter" idx="10" hasCustomPrompt="1"/>
          </p:nvPr>
        </p:nvSpPr>
        <p:spPr>
          <a:xfrm>
            <a:off x="3466014" y="5091205"/>
            <a:ext cx="8370060" cy="618067"/>
          </a:xfrm>
        </p:spPr>
        <p:txBody>
          <a:bodyPr anchor="ctr">
            <a:normAutofit/>
          </a:bodyPr>
          <a:lstStyle>
            <a:lvl1pPr marL="0" indent="0" algn="r">
              <a:buNone/>
              <a:defRPr sz="3200" b="0">
                <a:solidFill>
                  <a:schemeClr val="bg1">
                    <a:lumMod val="50000"/>
                  </a:schemeClr>
                </a:solidFill>
                <a:latin typeface="Arial Narrow"/>
                <a:cs typeface="Arial Narrow"/>
              </a:defRPr>
            </a:lvl1pPr>
          </a:lstStyle>
          <a:p>
            <a:pPr lvl="0"/>
            <a:r>
              <a:rPr lang="en-US" dirty="0"/>
              <a:t>Enter Venue Name here</a:t>
            </a:r>
          </a:p>
        </p:txBody>
      </p:sp>
    </p:spTree>
    <p:extLst>
      <p:ext uri="{BB962C8B-B14F-4D97-AF65-F5344CB8AC3E}">
        <p14:creationId xmlns:p14="http://schemas.microsoft.com/office/powerpoint/2010/main" val="1595026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slideLayout" Target="../slideLayouts/slideLayout72.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42" Type="http://schemas.openxmlformats.org/officeDocument/2006/relationships/slideLayout" Target="../slideLayouts/slideLayout75.xml"/><Relationship Id="rId47" Type="http://schemas.openxmlformats.org/officeDocument/2006/relationships/slideLayout" Target="../slideLayouts/slideLayout80.xml"/><Relationship Id="rId50" Type="http://schemas.openxmlformats.org/officeDocument/2006/relationships/slideLayout" Target="../slideLayouts/slideLayout83.xml"/><Relationship Id="rId55" Type="http://schemas.openxmlformats.org/officeDocument/2006/relationships/slideLayout" Target="../slideLayouts/slideLayout88.xml"/><Relationship Id="rId63" Type="http://schemas.openxmlformats.org/officeDocument/2006/relationships/image" Target="../media/image7.png"/><Relationship Id="rId7" Type="http://schemas.openxmlformats.org/officeDocument/2006/relationships/slideLayout" Target="../slideLayouts/slideLayout4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41" Type="http://schemas.openxmlformats.org/officeDocument/2006/relationships/slideLayout" Target="../slideLayouts/slideLayout74.xml"/><Relationship Id="rId54" Type="http://schemas.openxmlformats.org/officeDocument/2006/relationships/slideLayout" Target="../slideLayouts/slideLayout87.xml"/><Relationship Id="rId62" Type="http://schemas.openxmlformats.org/officeDocument/2006/relationships/theme" Target="../theme/theme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45" Type="http://schemas.openxmlformats.org/officeDocument/2006/relationships/slideLayout" Target="../slideLayouts/slideLayout78.xml"/><Relationship Id="rId53" Type="http://schemas.openxmlformats.org/officeDocument/2006/relationships/slideLayout" Target="../slideLayouts/slideLayout86.xml"/><Relationship Id="rId58" Type="http://schemas.openxmlformats.org/officeDocument/2006/relationships/slideLayout" Target="../slideLayouts/slideLayout91.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49" Type="http://schemas.openxmlformats.org/officeDocument/2006/relationships/slideLayout" Target="../slideLayouts/slideLayout82.xml"/><Relationship Id="rId57" Type="http://schemas.openxmlformats.org/officeDocument/2006/relationships/slideLayout" Target="../slideLayouts/slideLayout90.xml"/><Relationship Id="rId61" Type="http://schemas.openxmlformats.org/officeDocument/2006/relationships/slideLayout" Target="../slideLayouts/slideLayout94.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4" Type="http://schemas.openxmlformats.org/officeDocument/2006/relationships/slideLayout" Target="../slideLayouts/slideLayout77.xml"/><Relationship Id="rId52" Type="http://schemas.openxmlformats.org/officeDocument/2006/relationships/slideLayout" Target="../slideLayouts/slideLayout85.xml"/><Relationship Id="rId60" Type="http://schemas.openxmlformats.org/officeDocument/2006/relationships/slideLayout" Target="../slideLayouts/slideLayout9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slideLayout" Target="../slideLayouts/slideLayout76.xml"/><Relationship Id="rId48" Type="http://schemas.openxmlformats.org/officeDocument/2006/relationships/slideLayout" Target="../slideLayouts/slideLayout81.xml"/><Relationship Id="rId56" Type="http://schemas.openxmlformats.org/officeDocument/2006/relationships/slideLayout" Target="../slideLayouts/slideLayout89.xml"/><Relationship Id="rId64" Type="http://schemas.openxmlformats.org/officeDocument/2006/relationships/image" Target="../media/image8.jpg"/><Relationship Id="rId8" Type="http://schemas.openxmlformats.org/officeDocument/2006/relationships/slideLayout" Target="../slideLayouts/slideLayout41.xml"/><Relationship Id="rId51" Type="http://schemas.openxmlformats.org/officeDocument/2006/relationships/slideLayout" Target="../slideLayouts/slideLayout84.xml"/><Relationship Id="rId3" Type="http://schemas.openxmlformats.org/officeDocument/2006/relationships/slideLayout" Target="../slideLayouts/slideLayout36.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 Id="rId46" Type="http://schemas.openxmlformats.org/officeDocument/2006/relationships/slideLayout" Target="../slideLayouts/slideLayout79.xml"/><Relationship Id="rId5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E463CB-A195-4C3F-B442-29B92F8C75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AF1BEF-2558-4474-A8DF-557D732992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857785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0" r:id="rId3"/>
    <p:sldLayoutId id="2147483650" r:id="rId4"/>
    <p:sldLayoutId id="2147483657" r:id="rId5"/>
    <p:sldLayoutId id="2147483661" r:id="rId6"/>
    <p:sldLayoutId id="2147483651" r:id="rId7"/>
    <p:sldLayoutId id="2147483658" r:id="rId8"/>
    <p:sldLayoutId id="2147483652" r:id="rId9"/>
    <p:sldLayoutId id="2147483653" r:id="rId10"/>
    <p:sldLayoutId id="2147483654" r:id="rId11"/>
    <p:sldLayoutId id="2147483655" r:id="rId12"/>
  </p:sldLayoutIdLst>
  <p:txStyles>
    <p:titleStyle>
      <a:lvl1pPr algn="l" defTabSz="914400" rtl="0" eaLnBrk="1" latinLnBrk="0" hangingPunct="1">
        <a:lnSpc>
          <a:spcPct val="90000"/>
        </a:lnSpc>
        <a:spcBef>
          <a:spcPct val="0"/>
        </a:spcBef>
        <a:buNone/>
        <a:defRPr sz="4400" kern="1200">
          <a:solidFill>
            <a:schemeClr val="tx1"/>
          </a:solidFill>
          <a:latin typeface="Segoe UI Semibold" panose="020B0702040204020203" pitchFamily="34" charset="0"/>
          <a:ea typeface="+mj-ea"/>
          <a:cs typeface="Segoe UI Semibold" panose="020B0702040204020203"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3600" b="0" kern="120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marL="0" indent="-18288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Segoe UI Semibold" panose="020B0702040204020203" pitchFamily="34" charset="0"/>
          <a:ea typeface="Segoe UI Symbol" panose="020B0502040204020203" pitchFamily="34" charset="0"/>
          <a:cs typeface="Segoe UI Semibold" panose="020B0702040204020203" pitchFamily="34" charset="0"/>
        </a:defRPr>
      </a:lvl2pPr>
      <a:lvl3pPr marL="365760" indent="-18288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Semibold" panose="020B0702040204020203" pitchFamily="34" charset="0"/>
          <a:ea typeface="+mn-ea"/>
          <a:cs typeface="Segoe UI Semibold" panose="020B07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bold" panose="020B0702040204020203" pitchFamily="34" charset="0"/>
          <a:ea typeface="+mn-ea"/>
          <a:cs typeface="Segoe UI Semibold" panose="020B07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bold" panose="020B0702040204020203" pitchFamily="34" charset="0"/>
          <a:ea typeface="+mn-ea"/>
          <a:cs typeface="Segoe UI Semibold" panose="020B07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78B593-29A7-4B4B-901B-458A9A3DF9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BD78E9-7FEF-4644-9F0F-5C0FE276EF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A65F29-5778-452A-A4A8-11F70CFC3E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5D05C0-9BEA-4A6B-943C-1A37ED499BC8}" type="datetimeFigureOut">
              <a:rPr lang="en-US" smtClean="0"/>
              <a:t>4/18/2018</a:t>
            </a:fld>
            <a:endParaRPr lang="en-US"/>
          </a:p>
        </p:txBody>
      </p:sp>
      <p:sp>
        <p:nvSpPr>
          <p:cNvPr id="5" name="Footer Placeholder 4">
            <a:extLst>
              <a:ext uri="{FF2B5EF4-FFF2-40B4-BE49-F238E27FC236}">
                <a16:creationId xmlns:a16="http://schemas.microsoft.com/office/drawing/2014/main" id="{FE7EA9F6-9528-4EFB-8251-06FCC7A5AF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9E2F88-1272-4119-93A1-4F1E0EF47C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9AD485-5967-41FC-A5A6-5B5B890B6229}" type="slidenum">
              <a:rPr lang="en-US" smtClean="0"/>
              <a:t>‹#›</a:t>
            </a:fld>
            <a:endParaRPr lang="en-US"/>
          </a:p>
        </p:txBody>
      </p:sp>
    </p:spTree>
    <p:extLst>
      <p:ext uri="{BB962C8B-B14F-4D97-AF65-F5344CB8AC3E}">
        <p14:creationId xmlns:p14="http://schemas.microsoft.com/office/powerpoint/2010/main" val="98790008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
            <a:ext cx="12192000" cy="141763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0" y="1600201"/>
            <a:ext cx="12192000" cy="4525963"/>
          </a:xfrm>
          <a:prstGeom prst="rect">
            <a:avLst/>
          </a:prstGeom>
        </p:spPr>
        <p:txBody>
          <a:bodyPr vert="horz" lIns="91440" tIns="45720" rIns="91440" bIns="45720" rtlCol="0">
            <a:normAutofit/>
          </a:bodyPr>
          <a:lstStyle/>
          <a:p>
            <a:pPr lvl="0"/>
            <a:r>
              <a:rPr lang="en-US" dirty="0"/>
              <a:t>Click to edit Master text styles </a:t>
            </a:r>
          </a:p>
          <a:p>
            <a:pPr lvl="1"/>
            <a:r>
              <a:rPr lang="en-US" dirty="0"/>
              <a:t>Second level</a:t>
            </a:r>
          </a:p>
          <a:p>
            <a:pPr lvl="1"/>
            <a:r>
              <a:rPr lang="en-US" dirty="0"/>
              <a:t>Third level</a:t>
            </a:r>
          </a:p>
          <a:p>
            <a:pPr lvl="2"/>
            <a:endParaRPr lang="en-US" dirty="0"/>
          </a:p>
          <a:p>
            <a:pPr lvl="2"/>
            <a:endParaRPr lang="en-US" dirty="0"/>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F5A4E5D-0F45-479A-8279-5B6B35E64855}" type="datetimeFigureOut">
              <a:rPr lang="en-US" smtClean="0">
                <a:solidFill>
                  <a:srgbClr val="000000">
                    <a:tint val="75000"/>
                  </a:srgbClr>
                </a:solidFill>
                <a:latin typeface="Arial"/>
              </a:rPr>
              <a:pPr/>
              <a:t>4/18/2018</a:t>
            </a:fld>
            <a:endParaRPr lang="en-US">
              <a:solidFill>
                <a:srgbClr val="000000">
                  <a:tint val="75000"/>
                </a:srgbClr>
              </a:solidFill>
              <a:latin typeface="Aria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srgbClr val="000000">
                  <a:tint val="75000"/>
                </a:srgbClr>
              </a:solidFill>
              <a:latin typeface="Aria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A5B127A-D1BE-4AB4-92A9-DCE1073A6332}" type="slidenum">
              <a:rPr lang="en-US" smtClean="0">
                <a:solidFill>
                  <a:srgbClr val="000000">
                    <a:tint val="75000"/>
                  </a:srgbClr>
                </a:solidFill>
                <a:latin typeface="Arial"/>
              </a:rPr>
              <a:pPr/>
              <a:t>‹#›</a:t>
            </a:fld>
            <a:endParaRPr lang="en-US">
              <a:solidFill>
                <a:srgbClr val="000000">
                  <a:tint val="75000"/>
                </a:srgbClr>
              </a:solidFill>
              <a:latin typeface="Arial"/>
            </a:endParaRPr>
          </a:p>
        </p:txBody>
      </p:sp>
    </p:spTree>
    <p:extLst>
      <p:ext uri="{BB962C8B-B14F-4D97-AF65-F5344CB8AC3E}">
        <p14:creationId xmlns:p14="http://schemas.microsoft.com/office/powerpoint/2010/main" val="24424241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 id="2147483718" r:id="rId34"/>
    <p:sldLayoutId id="2147483719" r:id="rId35"/>
    <p:sldLayoutId id="2147483720" r:id="rId36"/>
    <p:sldLayoutId id="2147483721" r:id="rId37"/>
    <p:sldLayoutId id="2147483722" r:id="rId38"/>
    <p:sldLayoutId id="2147483723" r:id="rId39"/>
    <p:sldLayoutId id="2147483724" r:id="rId40"/>
    <p:sldLayoutId id="2147483725" r:id="rId41"/>
    <p:sldLayoutId id="2147483726" r:id="rId42"/>
    <p:sldLayoutId id="2147483727" r:id="rId43"/>
    <p:sldLayoutId id="2147483728" r:id="rId44"/>
    <p:sldLayoutId id="2147483729" r:id="rId45"/>
    <p:sldLayoutId id="2147483730" r:id="rId46"/>
    <p:sldLayoutId id="2147483731" r:id="rId47"/>
    <p:sldLayoutId id="2147483732" r:id="rId48"/>
    <p:sldLayoutId id="2147483733" r:id="rId49"/>
    <p:sldLayoutId id="2147483734" r:id="rId50"/>
    <p:sldLayoutId id="2147483735" r:id="rId51"/>
    <p:sldLayoutId id="2147483736" r:id="rId52"/>
    <p:sldLayoutId id="2147483737" r:id="rId53"/>
    <p:sldLayoutId id="2147483738" r:id="rId54"/>
    <p:sldLayoutId id="2147483739" r:id="rId55"/>
    <p:sldLayoutId id="2147483740" r:id="rId56"/>
    <p:sldLayoutId id="2147483741" r:id="rId57"/>
    <p:sldLayoutId id="2147483742" r:id="rId58"/>
    <p:sldLayoutId id="2147483743" r:id="rId59"/>
    <p:sldLayoutId id="2147483744" r:id="rId60"/>
    <p:sldLayoutId id="2147483745" r:id="rId61"/>
  </p:sldLayoutIdLst>
  <p:txStyles>
    <p:titleStyle>
      <a:lvl1pPr algn="ctr" defTabSz="1219140" rtl="0" eaLnBrk="1" latinLnBrk="0" hangingPunct="1">
        <a:spcBef>
          <a:spcPct val="0"/>
        </a:spcBef>
        <a:buNone/>
        <a:defRPr sz="5867" b="1" kern="1200">
          <a:solidFill>
            <a:schemeClr val="tx1"/>
          </a:solidFill>
          <a:latin typeface="Arial" panose="020B0604020202020204" pitchFamily="34" charset="0"/>
          <a:ea typeface="+mj-ea"/>
          <a:cs typeface="Arial" panose="020B0604020202020204" pitchFamily="34" charset="0"/>
        </a:defRPr>
      </a:lvl1pPr>
    </p:titleStyle>
    <p:bodyStyle>
      <a:lvl1pPr marL="609570" indent="-609570" algn="l" defTabSz="1219140" rtl="0" eaLnBrk="1" latinLnBrk="0" hangingPunct="1">
        <a:lnSpc>
          <a:spcPct val="80000"/>
        </a:lnSpc>
        <a:spcBef>
          <a:spcPts val="800"/>
        </a:spcBef>
        <a:buFontTx/>
        <a:buBlip>
          <a:blip r:embed="rId63"/>
        </a:buBlip>
        <a:defRPr sz="4267" b="0" kern="1200">
          <a:solidFill>
            <a:schemeClr val="tx1"/>
          </a:solidFill>
          <a:latin typeface="Arial" panose="020B0604020202020204" pitchFamily="34" charset="0"/>
          <a:ea typeface="+mn-ea"/>
          <a:cs typeface="Arial" pitchFamily="34" charset="0"/>
        </a:defRPr>
      </a:lvl1pPr>
      <a:lvl2pPr marL="609570" indent="-609570" algn="l" defTabSz="1219140" rtl="0" eaLnBrk="1" latinLnBrk="0" hangingPunct="1">
        <a:lnSpc>
          <a:spcPct val="80000"/>
        </a:lnSpc>
        <a:spcBef>
          <a:spcPts val="800"/>
        </a:spcBef>
        <a:buSzPct val="85000"/>
        <a:buFontTx/>
        <a:buBlip>
          <a:blip r:embed="rId64"/>
        </a:buBlip>
        <a:defRPr sz="3733" kern="1200">
          <a:solidFill>
            <a:schemeClr val="tx1"/>
          </a:solidFill>
          <a:latin typeface="Arial" panose="020B0604020202020204" pitchFamily="34" charset="0"/>
          <a:ea typeface="+mn-ea"/>
          <a:cs typeface="Arial" pitchFamily="34" charset="0"/>
        </a:defRPr>
      </a:lvl2pPr>
      <a:lvl3pPr marL="1219140" indent="0" algn="l" defTabSz="1219140" rtl="0" eaLnBrk="1" latinLnBrk="0" hangingPunct="1">
        <a:spcBef>
          <a:spcPts val="107"/>
        </a:spcBef>
        <a:buSzPct val="85000"/>
        <a:buFont typeface="Arial" panose="020B0604020202020204" pitchFamily="34" charset="0"/>
        <a:buNone/>
        <a:defRPr sz="3200" kern="1200">
          <a:solidFill>
            <a:schemeClr val="tx1"/>
          </a:solidFill>
          <a:latin typeface="Franklin Gothic Medium" pitchFamily="34" charset="0"/>
          <a:ea typeface="+mn-ea"/>
          <a:cs typeface="Arial" pitchFamily="34" charset="0"/>
        </a:defRPr>
      </a:lvl3pPr>
      <a:lvl4pPr marL="2133493" indent="-304784" algn="l" defTabSz="1219140" rtl="0" eaLnBrk="1" latinLnBrk="0" hangingPunct="1">
        <a:spcBef>
          <a:spcPct val="20000"/>
        </a:spcBef>
        <a:buSzPct val="85000"/>
        <a:buFontTx/>
        <a:buBlip>
          <a:blip r:embed="rId64"/>
        </a:buBlip>
        <a:defRPr sz="2667" kern="1200">
          <a:solidFill>
            <a:schemeClr val="tx1"/>
          </a:solidFill>
          <a:latin typeface="Franklin Gothic Medium" pitchFamily="34" charset="0"/>
          <a:ea typeface="+mn-ea"/>
          <a:cs typeface="Arial" pitchFamily="34" charset="0"/>
        </a:defRPr>
      </a:lvl4pPr>
      <a:lvl5pPr marL="2743062" indent="-304784" algn="l" defTabSz="1219140" rtl="0" eaLnBrk="1" latinLnBrk="0" hangingPunct="1">
        <a:spcBef>
          <a:spcPct val="20000"/>
        </a:spcBef>
        <a:buSzPct val="85000"/>
        <a:buFontTx/>
        <a:buBlip>
          <a:blip r:embed="rId64"/>
        </a:buBlip>
        <a:defRPr sz="2667" kern="1200">
          <a:solidFill>
            <a:schemeClr val="tx1"/>
          </a:solidFill>
          <a:latin typeface="Franklin Gothic Medium" pitchFamily="34" charset="0"/>
          <a:ea typeface="+mn-ea"/>
          <a:cs typeface="Arial" pitchFamily="34" charset="0"/>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41.png"/></Relationships>
</file>

<file path=ppt/slides/_rels/slide1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3.xml"/><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4.jpg"/><Relationship Id="rId1" Type="http://schemas.openxmlformats.org/officeDocument/2006/relationships/slideLayout" Target="../slideLayouts/slideLayout18.xml"/><Relationship Id="rId4" Type="http://schemas.openxmlformats.org/officeDocument/2006/relationships/image" Target="../media/image8.jpg"/></Relationships>
</file>

<file path=ppt/slides/_rels/slide3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5.png"/><Relationship Id="rId4" Type="http://schemas.openxmlformats.org/officeDocument/2006/relationships/image" Target="../media/image44.jpeg"/></Relationships>
</file>

<file path=ppt/slides/_rels/slide4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xml"/><Relationship Id="rId1" Type="http://schemas.openxmlformats.org/officeDocument/2006/relationships/slideLayout" Target="../slideLayouts/slideLayout72.xml"/><Relationship Id="rId5" Type="http://schemas.openxmlformats.org/officeDocument/2006/relationships/image" Target="../media/image79.jpeg"/><Relationship Id="rId4" Type="http://schemas.openxmlformats.org/officeDocument/2006/relationships/image" Target="../media/image78.jpeg"/></Relationships>
</file>

<file path=ppt/slides/_rels/slide4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B4E761-CA00-4E1F-90D0-2211DC6E25A5}"/>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1394727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BE058-8244-404C-AF5D-74BF76D3976F}"/>
              </a:ext>
            </a:extLst>
          </p:cNvPr>
          <p:cNvSpPr>
            <a:spLocks noGrp="1"/>
          </p:cNvSpPr>
          <p:nvPr>
            <p:ph type="ctrTitle"/>
          </p:nvPr>
        </p:nvSpPr>
        <p:spPr>
          <a:xfrm>
            <a:off x="0" y="1459148"/>
            <a:ext cx="12220131" cy="987257"/>
          </a:xfrm>
        </p:spPr>
        <p:txBody>
          <a:bodyPr/>
          <a:lstStyle/>
          <a:p>
            <a:pPr algn="ctr"/>
            <a:r>
              <a:rPr lang="en-US" dirty="0"/>
              <a:t>Answer</a:t>
            </a:r>
          </a:p>
        </p:txBody>
      </p:sp>
      <p:sp>
        <p:nvSpPr>
          <p:cNvPr id="5" name="Subtitle 4">
            <a:extLst>
              <a:ext uri="{FF2B5EF4-FFF2-40B4-BE49-F238E27FC236}">
                <a16:creationId xmlns:a16="http://schemas.microsoft.com/office/drawing/2014/main" id="{DE76D106-C135-4208-AE7D-B17FA706EF0E}"/>
              </a:ext>
            </a:extLst>
          </p:cNvPr>
          <p:cNvSpPr>
            <a:spLocks noGrp="1"/>
          </p:cNvSpPr>
          <p:nvPr>
            <p:ph type="subTitle" idx="1"/>
          </p:nvPr>
        </p:nvSpPr>
        <p:spPr/>
        <p:txBody>
          <a:bodyPr/>
          <a:lstStyle/>
          <a:p>
            <a:endParaRPr lang="en-US"/>
          </a:p>
        </p:txBody>
      </p:sp>
      <p:pic>
        <p:nvPicPr>
          <p:cNvPr id="7" name="Picture 6">
            <a:extLst>
              <a:ext uri="{FF2B5EF4-FFF2-40B4-BE49-F238E27FC236}">
                <a16:creationId xmlns:a16="http://schemas.microsoft.com/office/drawing/2014/main" id="{60C76CE4-05AD-4FA0-8948-8D16E3E8D945}"/>
              </a:ext>
            </a:extLst>
          </p:cNvPr>
          <p:cNvPicPr>
            <a:picLocks noChangeAspect="1"/>
          </p:cNvPicPr>
          <p:nvPr/>
        </p:nvPicPr>
        <p:blipFill rotWithShape="1">
          <a:blip r:embed="rId2">
            <a:extLst>
              <a:ext uri="{28A0092B-C50C-407E-A947-70E740481C1C}">
                <a14:useLocalDpi xmlns:a14="http://schemas.microsoft.com/office/drawing/2010/main" val="0"/>
              </a:ext>
            </a:extLst>
          </a:blip>
          <a:srcRect b="18279"/>
          <a:stretch/>
        </p:blipFill>
        <p:spPr>
          <a:xfrm>
            <a:off x="11145" y="-33453"/>
            <a:ext cx="12192006" cy="6545766"/>
          </a:xfrm>
          <a:prstGeom prst="rect">
            <a:avLst/>
          </a:prstGeom>
        </p:spPr>
      </p:pic>
    </p:spTree>
    <p:extLst>
      <p:ext uri="{BB962C8B-B14F-4D97-AF65-F5344CB8AC3E}">
        <p14:creationId xmlns:p14="http://schemas.microsoft.com/office/powerpoint/2010/main" val="2499062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846CA5-E6C3-4EC3-8332-3DD94F0E8316}"/>
              </a:ext>
            </a:extLst>
          </p:cNvPr>
          <p:cNvSpPr>
            <a:spLocks noGrp="1"/>
          </p:cNvSpPr>
          <p:nvPr>
            <p:ph type="title"/>
          </p:nvPr>
        </p:nvSpPr>
        <p:spPr/>
        <p:txBody>
          <a:bodyPr>
            <a:noAutofit/>
          </a:bodyPr>
          <a:lstStyle/>
          <a:p>
            <a:pPr algn="ctr"/>
            <a:r>
              <a:rPr lang="en-US" sz="4000" dirty="0">
                <a:ea typeface="Segoe UI Black" panose="020B0A02040204020203" pitchFamily="34" charset="0"/>
              </a:rPr>
              <a:t>Management is More Important Than Leadership</a:t>
            </a:r>
          </a:p>
        </p:txBody>
      </p:sp>
      <p:pic>
        <p:nvPicPr>
          <p:cNvPr id="8" name="Picture 7">
            <a:extLst>
              <a:ext uri="{FF2B5EF4-FFF2-40B4-BE49-F238E27FC236}">
                <a16:creationId xmlns:a16="http://schemas.microsoft.com/office/drawing/2014/main" id="{72C3CA0B-DC91-47E0-B199-B8D8B3ECA2D3}"/>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l="2850" t="2959" r="91055" b="77396"/>
          <a:stretch/>
        </p:blipFill>
        <p:spPr>
          <a:xfrm>
            <a:off x="5768741" y="1290067"/>
            <a:ext cx="654518" cy="1087655"/>
          </a:xfrm>
          <a:prstGeom prst="rect">
            <a:avLst/>
          </a:prstGeom>
        </p:spPr>
      </p:pic>
      <p:grpSp>
        <p:nvGrpSpPr>
          <p:cNvPr id="26" name="Group 25">
            <a:extLst>
              <a:ext uri="{FF2B5EF4-FFF2-40B4-BE49-F238E27FC236}">
                <a16:creationId xmlns:a16="http://schemas.microsoft.com/office/drawing/2014/main" id="{E7D8A9C5-960D-40D1-B249-C4AC22E691E5}"/>
              </a:ext>
            </a:extLst>
          </p:cNvPr>
          <p:cNvGrpSpPr/>
          <p:nvPr/>
        </p:nvGrpSpPr>
        <p:grpSpPr>
          <a:xfrm>
            <a:off x="1213304" y="2517263"/>
            <a:ext cx="9765391" cy="1087657"/>
            <a:chOff x="1285272" y="3094421"/>
            <a:chExt cx="9765391" cy="1087657"/>
          </a:xfrm>
        </p:grpSpPr>
        <p:pic>
          <p:nvPicPr>
            <p:cNvPr id="11" name="Picture 10">
              <a:extLst>
                <a:ext uri="{FF2B5EF4-FFF2-40B4-BE49-F238E27FC236}">
                  <a16:creationId xmlns:a16="http://schemas.microsoft.com/office/drawing/2014/main" id="{24F26B83-EB24-4BDC-9194-9D46BB21063A}"/>
                </a:ext>
              </a:extLst>
            </p:cNvPr>
            <p:cNvPicPr>
              <a:picLocks noChangeAspect="1"/>
            </p:cNvPicPr>
            <p:nvPr/>
          </p:nvPicPr>
          <p:blipFill rotWithShape="1">
            <a:blip r:embed="rId2">
              <a:extLst>
                <a:ext uri="{28A0092B-C50C-407E-A947-70E740481C1C}">
                  <a14:useLocalDpi xmlns:a14="http://schemas.microsoft.com/office/drawing/2010/main" val="0"/>
                </a:ext>
              </a:extLst>
            </a:blip>
            <a:srcRect l="2850" t="2959" r="91055" b="77396"/>
            <a:stretch/>
          </p:blipFill>
          <p:spPr>
            <a:xfrm>
              <a:off x="1285272" y="3094421"/>
              <a:ext cx="654518" cy="1087655"/>
            </a:xfrm>
            <a:prstGeom prst="rect">
              <a:avLst/>
            </a:prstGeom>
          </p:spPr>
        </p:pic>
        <p:pic>
          <p:nvPicPr>
            <p:cNvPr id="12" name="Picture 11">
              <a:extLst>
                <a:ext uri="{FF2B5EF4-FFF2-40B4-BE49-F238E27FC236}">
                  <a16:creationId xmlns:a16="http://schemas.microsoft.com/office/drawing/2014/main" id="{577ED697-D075-4DCF-8EB5-2CD0BD916397}"/>
                </a:ext>
              </a:extLst>
            </p:cNvPr>
            <p:cNvPicPr>
              <a:picLocks noChangeAspect="1"/>
            </p:cNvPicPr>
            <p:nvPr/>
          </p:nvPicPr>
          <p:blipFill rotWithShape="1">
            <a:blip r:embed="rId2">
              <a:extLst>
                <a:ext uri="{28A0092B-C50C-407E-A947-70E740481C1C}">
                  <a14:useLocalDpi xmlns:a14="http://schemas.microsoft.com/office/drawing/2010/main" val="0"/>
                </a:ext>
              </a:extLst>
            </a:blip>
            <a:srcRect l="2850" t="2959" r="91055" b="77396"/>
            <a:stretch/>
          </p:blipFill>
          <p:spPr>
            <a:xfrm>
              <a:off x="2803751" y="3094423"/>
              <a:ext cx="654518" cy="1087655"/>
            </a:xfrm>
            <a:prstGeom prst="rect">
              <a:avLst/>
            </a:prstGeom>
          </p:spPr>
        </p:pic>
        <p:pic>
          <p:nvPicPr>
            <p:cNvPr id="13" name="Picture 12">
              <a:extLst>
                <a:ext uri="{FF2B5EF4-FFF2-40B4-BE49-F238E27FC236}">
                  <a16:creationId xmlns:a16="http://schemas.microsoft.com/office/drawing/2014/main" id="{93649B4D-A28F-4ED7-9535-3984EBF8E013}"/>
                </a:ext>
              </a:extLst>
            </p:cNvPr>
            <p:cNvPicPr>
              <a:picLocks noChangeAspect="1"/>
            </p:cNvPicPr>
            <p:nvPr/>
          </p:nvPicPr>
          <p:blipFill rotWithShape="1">
            <a:blip r:embed="rId2">
              <a:extLst>
                <a:ext uri="{28A0092B-C50C-407E-A947-70E740481C1C}">
                  <a14:useLocalDpi xmlns:a14="http://schemas.microsoft.com/office/drawing/2010/main" val="0"/>
                </a:ext>
              </a:extLst>
            </a:blip>
            <a:srcRect l="2850" t="2959" r="91055" b="77396"/>
            <a:stretch/>
          </p:blipFill>
          <p:spPr>
            <a:xfrm>
              <a:off x="4322230" y="3094423"/>
              <a:ext cx="654518" cy="1087655"/>
            </a:xfrm>
            <a:prstGeom prst="rect">
              <a:avLst/>
            </a:prstGeom>
          </p:spPr>
        </p:pic>
        <p:pic>
          <p:nvPicPr>
            <p:cNvPr id="14" name="Picture 13">
              <a:extLst>
                <a:ext uri="{FF2B5EF4-FFF2-40B4-BE49-F238E27FC236}">
                  <a16:creationId xmlns:a16="http://schemas.microsoft.com/office/drawing/2014/main" id="{C0D62985-0956-421F-81BD-0E21EB6C18E3}"/>
                </a:ext>
              </a:extLst>
            </p:cNvPr>
            <p:cNvPicPr>
              <a:picLocks noChangeAspect="1"/>
            </p:cNvPicPr>
            <p:nvPr/>
          </p:nvPicPr>
          <p:blipFill rotWithShape="1">
            <a:blip r:embed="rId2">
              <a:extLst>
                <a:ext uri="{28A0092B-C50C-407E-A947-70E740481C1C}">
                  <a14:useLocalDpi xmlns:a14="http://schemas.microsoft.com/office/drawing/2010/main" val="0"/>
                </a:ext>
              </a:extLst>
            </a:blip>
            <a:srcRect l="2850" t="2959" r="91055" b="77396"/>
            <a:stretch/>
          </p:blipFill>
          <p:spPr>
            <a:xfrm>
              <a:off x="5840709" y="3094423"/>
              <a:ext cx="654518" cy="1087655"/>
            </a:xfrm>
            <a:prstGeom prst="rect">
              <a:avLst/>
            </a:prstGeom>
          </p:spPr>
        </p:pic>
        <p:pic>
          <p:nvPicPr>
            <p:cNvPr id="15" name="Picture 14">
              <a:extLst>
                <a:ext uri="{FF2B5EF4-FFF2-40B4-BE49-F238E27FC236}">
                  <a16:creationId xmlns:a16="http://schemas.microsoft.com/office/drawing/2014/main" id="{DE6E6EF4-3FCC-4AD0-B4A0-7DBBF63A62BD}"/>
                </a:ext>
              </a:extLst>
            </p:cNvPr>
            <p:cNvPicPr>
              <a:picLocks noChangeAspect="1"/>
            </p:cNvPicPr>
            <p:nvPr/>
          </p:nvPicPr>
          <p:blipFill rotWithShape="1">
            <a:blip r:embed="rId2">
              <a:extLst>
                <a:ext uri="{28A0092B-C50C-407E-A947-70E740481C1C}">
                  <a14:useLocalDpi xmlns:a14="http://schemas.microsoft.com/office/drawing/2010/main" val="0"/>
                </a:ext>
              </a:extLst>
            </a:blip>
            <a:srcRect l="2850" t="2959" r="91055" b="77396"/>
            <a:stretch/>
          </p:blipFill>
          <p:spPr>
            <a:xfrm>
              <a:off x="7359188" y="3094423"/>
              <a:ext cx="654518" cy="1087655"/>
            </a:xfrm>
            <a:prstGeom prst="rect">
              <a:avLst/>
            </a:prstGeom>
          </p:spPr>
        </p:pic>
        <p:pic>
          <p:nvPicPr>
            <p:cNvPr id="16" name="Picture 15">
              <a:extLst>
                <a:ext uri="{FF2B5EF4-FFF2-40B4-BE49-F238E27FC236}">
                  <a16:creationId xmlns:a16="http://schemas.microsoft.com/office/drawing/2014/main" id="{65F6BCFE-A911-451E-B6A9-7A412F85ADC0}"/>
                </a:ext>
              </a:extLst>
            </p:cNvPr>
            <p:cNvPicPr>
              <a:picLocks noChangeAspect="1"/>
            </p:cNvPicPr>
            <p:nvPr/>
          </p:nvPicPr>
          <p:blipFill rotWithShape="1">
            <a:blip r:embed="rId2">
              <a:extLst>
                <a:ext uri="{28A0092B-C50C-407E-A947-70E740481C1C}">
                  <a14:useLocalDpi xmlns:a14="http://schemas.microsoft.com/office/drawing/2010/main" val="0"/>
                </a:ext>
              </a:extLst>
            </a:blip>
            <a:srcRect l="2850" t="2959" r="91055" b="77396"/>
            <a:stretch/>
          </p:blipFill>
          <p:spPr>
            <a:xfrm>
              <a:off x="8877667" y="3094423"/>
              <a:ext cx="654518" cy="1087655"/>
            </a:xfrm>
            <a:prstGeom prst="rect">
              <a:avLst/>
            </a:prstGeom>
          </p:spPr>
        </p:pic>
        <p:pic>
          <p:nvPicPr>
            <p:cNvPr id="17" name="Picture 16">
              <a:extLst>
                <a:ext uri="{FF2B5EF4-FFF2-40B4-BE49-F238E27FC236}">
                  <a16:creationId xmlns:a16="http://schemas.microsoft.com/office/drawing/2014/main" id="{6C8E15BE-F334-4F23-A400-DF1EC7C4509F}"/>
                </a:ext>
              </a:extLst>
            </p:cNvPr>
            <p:cNvPicPr>
              <a:picLocks noChangeAspect="1"/>
            </p:cNvPicPr>
            <p:nvPr/>
          </p:nvPicPr>
          <p:blipFill rotWithShape="1">
            <a:blip r:embed="rId2">
              <a:extLst>
                <a:ext uri="{28A0092B-C50C-407E-A947-70E740481C1C}">
                  <a14:useLocalDpi xmlns:a14="http://schemas.microsoft.com/office/drawing/2010/main" val="0"/>
                </a:ext>
              </a:extLst>
            </a:blip>
            <a:srcRect l="2850" t="2959" r="91055" b="77396"/>
            <a:stretch/>
          </p:blipFill>
          <p:spPr>
            <a:xfrm>
              <a:off x="10396145" y="3094421"/>
              <a:ext cx="654518" cy="1087655"/>
            </a:xfrm>
            <a:prstGeom prst="rect">
              <a:avLst/>
            </a:prstGeom>
          </p:spPr>
        </p:pic>
      </p:grpSp>
      <p:grpSp>
        <p:nvGrpSpPr>
          <p:cNvPr id="25" name="Group 24">
            <a:extLst>
              <a:ext uri="{FF2B5EF4-FFF2-40B4-BE49-F238E27FC236}">
                <a16:creationId xmlns:a16="http://schemas.microsoft.com/office/drawing/2014/main" id="{6D6C4C38-2CC3-4E97-8464-3E5E13975A1E}"/>
              </a:ext>
            </a:extLst>
          </p:cNvPr>
          <p:cNvGrpSpPr/>
          <p:nvPr/>
        </p:nvGrpSpPr>
        <p:grpSpPr>
          <a:xfrm>
            <a:off x="959098" y="3744460"/>
            <a:ext cx="10310408" cy="1199536"/>
            <a:chOff x="1007850" y="1356851"/>
            <a:chExt cx="10310408" cy="1199536"/>
          </a:xfrm>
        </p:grpSpPr>
        <p:pic>
          <p:nvPicPr>
            <p:cNvPr id="18" name="Picture 17">
              <a:extLst>
                <a:ext uri="{FF2B5EF4-FFF2-40B4-BE49-F238E27FC236}">
                  <a16:creationId xmlns:a16="http://schemas.microsoft.com/office/drawing/2014/main" id="{117E2948-C791-4EF6-996A-955650B8DC39}"/>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l="11491" t="54242" r="77796" b="24092"/>
            <a:stretch/>
          </p:blipFill>
          <p:spPr>
            <a:xfrm>
              <a:off x="1007850" y="1356851"/>
              <a:ext cx="1150374" cy="1199536"/>
            </a:xfrm>
            <a:prstGeom prst="rect">
              <a:avLst/>
            </a:prstGeom>
          </p:spPr>
        </p:pic>
        <p:pic>
          <p:nvPicPr>
            <p:cNvPr id="19" name="Picture 18">
              <a:extLst>
                <a:ext uri="{FF2B5EF4-FFF2-40B4-BE49-F238E27FC236}">
                  <a16:creationId xmlns:a16="http://schemas.microsoft.com/office/drawing/2014/main" id="{4D7C7E65-1309-4EAD-8601-1F0E348F719B}"/>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l="11491" t="54242" r="77796" b="24092"/>
            <a:stretch/>
          </p:blipFill>
          <p:spPr>
            <a:xfrm>
              <a:off x="2534522" y="1356851"/>
              <a:ext cx="1150374" cy="1199536"/>
            </a:xfrm>
            <a:prstGeom prst="rect">
              <a:avLst/>
            </a:prstGeom>
          </p:spPr>
        </p:pic>
        <p:pic>
          <p:nvPicPr>
            <p:cNvPr id="20" name="Picture 19">
              <a:extLst>
                <a:ext uri="{FF2B5EF4-FFF2-40B4-BE49-F238E27FC236}">
                  <a16:creationId xmlns:a16="http://schemas.microsoft.com/office/drawing/2014/main" id="{6417D749-4706-48D0-93C1-EDAD7D2A94F2}"/>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l="11491" t="54242" r="77796" b="24092"/>
            <a:stretch/>
          </p:blipFill>
          <p:spPr>
            <a:xfrm>
              <a:off x="4061194" y="1356851"/>
              <a:ext cx="1150374" cy="1199536"/>
            </a:xfrm>
            <a:prstGeom prst="rect">
              <a:avLst/>
            </a:prstGeom>
          </p:spPr>
        </p:pic>
        <p:pic>
          <p:nvPicPr>
            <p:cNvPr id="21" name="Picture 20">
              <a:extLst>
                <a:ext uri="{FF2B5EF4-FFF2-40B4-BE49-F238E27FC236}">
                  <a16:creationId xmlns:a16="http://schemas.microsoft.com/office/drawing/2014/main" id="{A44C8713-81EB-466B-ABEC-27A43FA8E02C}"/>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l="11491" t="54242" r="77796" b="24092"/>
            <a:stretch/>
          </p:blipFill>
          <p:spPr>
            <a:xfrm>
              <a:off x="5587866" y="1356851"/>
              <a:ext cx="1150374" cy="1199536"/>
            </a:xfrm>
            <a:prstGeom prst="rect">
              <a:avLst/>
            </a:prstGeom>
          </p:spPr>
        </p:pic>
        <p:pic>
          <p:nvPicPr>
            <p:cNvPr id="22" name="Picture 21">
              <a:extLst>
                <a:ext uri="{FF2B5EF4-FFF2-40B4-BE49-F238E27FC236}">
                  <a16:creationId xmlns:a16="http://schemas.microsoft.com/office/drawing/2014/main" id="{0C69F557-DF5F-478B-AE9B-C2D2F9FE7D8B}"/>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l="11491" t="54242" r="77796" b="24092"/>
            <a:stretch/>
          </p:blipFill>
          <p:spPr>
            <a:xfrm>
              <a:off x="7114538" y="1356851"/>
              <a:ext cx="1150374" cy="1199536"/>
            </a:xfrm>
            <a:prstGeom prst="rect">
              <a:avLst/>
            </a:prstGeom>
          </p:spPr>
        </p:pic>
        <p:pic>
          <p:nvPicPr>
            <p:cNvPr id="23" name="Picture 22">
              <a:extLst>
                <a:ext uri="{FF2B5EF4-FFF2-40B4-BE49-F238E27FC236}">
                  <a16:creationId xmlns:a16="http://schemas.microsoft.com/office/drawing/2014/main" id="{5EB984B5-9061-4C23-885F-06B95B334790}"/>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l="11491" t="54242" r="77796" b="24092"/>
            <a:stretch/>
          </p:blipFill>
          <p:spPr>
            <a:xfrm>
              <a:off x="8641210" y="1356851"/>
              <a:ext cx="1150374" cy="1199536"/>
            </a:xfrm>
            <a:prstGeom prst="rect">
              <a:avLst/>
            </a:prstGeom>
          </p:spPr>
        </p:pic>
        <p:pic>
          <p:nvPicPr>
            <p:cNvPr id="24" name="Picture 23">
              <a:extLst>
                <a:ext uri="{FF2B5EF4-FFF2-40B4-BE49-F238E27FC236}">
                  <a16:creationId xmlns:a16="http://schemas.microsoft.com/office/drawing/2014/main" id="{0A436780-3030-42F5-B935-C8CC0B4A5B21}"/>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l="11491" t="54242" r="77796" b="24092"/>
            <a:stretch/>
          </p:blipFill>
          <p:spPr>
            <a:xfrm>
              <a:off x="10167884" y="1356851"/>
              <a:ext cx="1150374" cy="1199536"/>
            </a:xfrm>
            <a:prstGeom prst="rect">
              <a:avLst/>
            </a:prstGeom>
          </p:spPr>
        </p:pic>
      </p:grpSp>
      <p:sp>
        <p:nvSpPr>
          <p:cNvPr id="35" name="TextBox 34">
            <a:extLst>
              <a:ext uri="{FF2B5EF4-FFF2-40B4-BE49-F238E27FC236}">
                <a16:creationId xmlns:a16="http://schemas.microsoft.com/office/drawing/2014/main" id="{467B3EC1-595F-44E8-BC84-EC93240B1B59}"/>
              </a:ext>
            </a:extLst>
          </p:cNvPr>
          <p:cNvSpPr txBox="1"/>
          <p:nvPr/>
        </p:nvSpPr>
        <p:spPr>
          <a:xfrm>
            <a:off x="560439" y="1118310"/>
            <a:ext cx="11071122" cy="1305852"/>
          </a:xfrm>
          <a:prstGeom prst="rect">
            <a:avLst/>
          </a:prstGeom>
          <a:solidFill>
            <a:srgbClr val="D5B754">
              <a:alpha val="51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Segoe UI Black" panose="020B0A02040204020203" pitchFamily="34" charset="0"/>
              </a:rPr>
              <a:t>Leaders 12%</a:t>
            </a:r>
          </a:p>
        </p:txBody>
      </p:sp>
      <p:sp>
        <p:nvSpPr>
          <p:cNvPr id="36" name="TextBox 35">
            <a:extLst>
              <a:ext uri="{FF2B5EF4-FFF2-40B4-BE49-F238E27FC236}">
                <a16:creationId xmlns:a16="http://schemas.microsoft.com/office/drawing/2014/main" id="{9127DA69-6798-4789-92E1-199A7EB0DB73}"/>
              </a:ext>
            </a:extLst>
          </p:cNvPr>
          <p:cNvSpPr txBox="1"/>
          <p:nvPr/>
        </p:nvSpPr>
        <p:spPr>
          <a:xfrm>
            <a:off x="560437" y="2498483"/>
            <a:ext cx="11071122" cy="1087655"/>
          </a:xfrm>
          <a:prstGeom prst="rect">
            <a:avLst/>
          </a:prstGeom>
          <a:solidFill>
            <a:schemeClr val="bg1">
              <a:alpha val="80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Segoe UI Black" panose="020B0A02040204020203" pitchFamily="34" charset="0"/>
              </a:rPr>
              <a:t>Managers 88%</a:t>
            </a:r>
          </a:p>
        </p:txBody>
      </p:sp>
      <p:sp>
        <p:nvSpPr>
          <p:cNvPr id="37" name="TextBox 36">
            <a:extLst>
              <a:ext uri="{FF2B5EF4-FFF2-40B4-BE49-F238E27FC236}">
                <a16:creationId xmlns:a16="http://schemas.microsoft.com/office/drawing/2014/main" id="{841A6E6C-9675-4077-A38B-FFF371A5D36D}"/>
              </a:ext>
            </a:extLst>
          </p:cNvPr>
          <p:cNvSpPr txBox="1"/>
          <p:nvPr/>
        </p:nvSpPr>
        <p:spPr>
          <a:xfrm>
            <a:off x="560437" y="4990437"/>
            <a:ext cx="11071121" cy="1245978"/>
          </a:xfrm>
          <a:prstGeom prst="rect">
            <a:avLst/>
          </a:prstGeom>
          <a:solidFill>
            <a:schemeClr val="bg1">
              <a:alpha val="53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Segoe UI Black" panose="020B0A02040204020203" pitchFamily="34" charset="0"/>
              </a:rPr>
              <a:t>55</a:t>
            </a:r>
            <a:r>
              <a:rPr kumimoji="0" lang="en-US" sz="4000" b="0"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Segoe UI Black" panose="020B0A02040204020203"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Segoe UI Black" panose="020B0A02040204020203" pitchFamily="34" charset="0"/>
              </a:rPr>
              <a:t>person organization</a:t>
            </a:r>
          </a:p>
        </p:txBody>
      </p:sp>
    </p:spTree>
    <p:extLst>
      <p:ext uri="{BB962C8B-B14F-4D97-AF65-F5344CB8AC3E}">
        <p14:creationId xmlns:p14="http://schemas.microsoft.com/office/powerpoint/2010/main" val="235235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846CA5-E6C3-4EC3-8332-3DD94F0E8316}"/>
              </a:ext>
            </a:extLst>
          </p:cNvPr>
          <p:cNvSpPr>
            <a:spLocks noGrp="1"/>
          </p:cNvSpPr>
          <p:nvPr>
            <p:ph type="title"/>
          </p:nvPr>
        </p:nvSpPr>
        <p:spPr/>
        <p:txBody>
          <a:bodyPr>
            <a:noAutofit/>
          </a:bodyPr>
          <a:lstStyle/>
          <a:p>
            <a:pPr algn="ctr"/>
            <a:r>
              <a:rPr lang="en-US" sz="3800" dirty="0">
                <a:ea typeface="Segoe UI Black" panose="020B0A02040204020203" pitchFamily="34" charset="0"/>
              </a:rPr>
              <a:t>Management is More Important Than Leadership</a:t>
            </a:r>
          </a:p>
        </p:txBody>
      </p:sp>
      <p:pic>
        <p:nvPicPr>
          <p:cNvPr id="8" name="Picture 7">
            <a:extLst>
              <a:ext uri="{FF2B5EF4-FFF2-40B4-BE49-F238E27FC236}">
                <a16:creationId xmlns:a16="http://schemas.microsoft.com/office/drawing/2014/main" id="{72C3CA0B-DC91-47E0-B199-B8D8B3ECA2D3}"/>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l="2850" t="2959" r="91055" b="77396"/>
          <a:stretch/>
        </p:blipFill>
        <p:spPr>
          <a:xfrm>
            <a:off x="5768741" y="1290067"/>
            <a:ext cx="654518" cy="1087655"/>
          </a:xfrm>
          <a:prstGeom prst="rect">
            <a:avLst/>
          </a:prstGeom>
        </p:spPr>
      </p:pic>
      <p:grpSp>
        <p:nvGrpSpPr>
          <p:cNvPr id="26" name="Group 25">
            <a:extLst>
              <a:ext uri="{FF2B5EF4-FFF2-40B4-BE49-F238E27FC236}">
                <a16:creationId xmlns:a16="http://schemas.microsoft.com/office/drawing/2014/main" id="{E7D8A9C5-960D-40D1-B249-C4AC22E691E5}"/>
              </a:ext>
            </a:extLst>
          </p:cNvPr>
          <p:cNvGrpSpPr/>
          <p:nvPr/>
        </p:nvGrpSpPr>
        <p:grpSpPr>
          <a:xfrm>
            <a:off x="1213304" y="2517263"/>
            <a:ext cx="9765391" cy="1087657"/>
            <a:chOff x="1285272" y="3094421"/>
            <a:chExt cx="9765391" cy="1087657"/>
          </a:xfrm>
        </p:grpSpPr>
        <p:pic>
          <p:nvPicPr>
            <p:cNvPr id="11" name="Picture 10">
              <a:extLst>
                <a:ext uri="{FF2B5EF4-FFF2-40B4-BE49-F238E27FC236}">
                  <a16:creationId xmlns:a16="http://schemas.microsoft.com/office/drawing/2014/main" id="{24F26B83-EB24-4BDC-9194-9D46BB21063A}"/>
                </a:ext>
              </a:extLst>
            </p:cNvPr>
            <p:cNvPicPr>
              <a:picLocks noChangeAspect="1"/>
            </p:cNvPicPr>
            <p:nvPr/>
          </p:nvPicPr>
          <p:blipFill rotWithShape="1">
            <a:blip r:embed="rId2">
              <a:extLst>
                <a:ext uri="{28A0092B-C50C-407E-A947-70E740481C1C}">
                  <a14:useLocalDpi xmlns:a14="http://schemas.microsoft.com/office/drawing/2010/main" val="0"/>
                </a:ext>
              </a:extLst>
            </a:blip>
            <a:srcRect l="2850" t="2959" r="91055" b="77396"/>
            <a:stretch/>
          </p:blipFill>
          <p:spPr>
            <a:xfrm>
              <a:off x="1285272" y="3094421"/>
              <a:ext cx="654518" cy="1087655"/>
            </a:xfrm>
            <a:prstGeom prst="rect">
              <a:avLst/>
            </a:prstGeom>
          </p:spPr>
        </p:pic>
        <p:pic>
          <p:nvPicPr>
            <p:cNvPr id="12" name="Picture 11">
              <a:extLst>
                <a:ext uri="{FF2B5EF4-FFF2-40B4-BE49-F238E27FC236}">
                  <a16:creationId xmlns:a16="http://schemas.microsoft.com/office/drawing/2014/main" id="{577ED697-D075-4DCF-8EB5-2CD0BD916397}"/>
                </a:ext>
              </a:extLst>
            </p:cNvPr>
            <p:cNvPicPr>
              <a:picLocks noChangeAspect="1"/>
            </p:cNvPicPr>
            <p:nvPr/>
          </p:nvPicPr>
          <p:blipFill rotWithShape="1">
            <a:blip r:embed="rId2">
              <a:extLst>
                <a:ext uri="{28A0092B-C50C-407E-A947-70E740481C1C}">
                  <a14:useLocalDpi xmlns:a14="http://schemas.microsoft.com/office/drawing/2010/main" val="0"/>
                </a:ext>
              </a:extLst>
            </a:blip>
            <a:srcRect l="2850" t="2959" r="91055" b="77396"/>
            <a:stretch/>
          </p:blipFill>
          <p:spPr>
            <a:xfrm>
              <a:off x="2803751" y="3094423"/>
              <a:ext cx="654518" cy="1087655"/>
            </a:xfrm>
            <a:prstGeom prst="rect">
              <a:avLst/>
            </a:prstGeom>
          </p:spPr>
        </p:pic>
        <p:pic>
          <p:nvPicPr>
            <p:cNvPr id="13" name="Picture 12">
              <a:extLst>
                <a:ext uri="{FF2B5EF4-FFF2-40B4-BE49-F238E27FC236}">
                  <a16:creationId xmlns:a16="http://schemas.microsoft.com/office/drawing/2014/main" id="{93649B4D-A28F-4ED7-9535-3984EBF8E013}"/>
                </a:ext>
              </a:extLst>
            </p:cNvPr>
            <p:cNvPicPr>
              <a:picLocks noChangeAspect="1"/>
            </p:cNvPicPr>
            <p:nvPr/>
          </p:nvPicPr>
          <p:blipFill rotWithShape="1">
            <a:blip r:embed="rId2">
              <a:extLst>
                <a:ext uri="{28A0092B-C50C-407E-A947-70E740481C1C}">
                  <a14:useLocalDpi xmlns:a14="http://schemas.microsoft.com/office/drawing/2010/main" val="0"/>
                </a:ext>
              </a:extLst>
            </a:blip>
            <a:srcRect l="2850" t="2959" r="91055" b="77396"/>
            <a:stretch/>
          </p:blipFill>
          <p:spPr>
            <a:xfrm>
              <a:off x="4322230" y="3094423"/>
              <a:ext cx="654518" cy="1087655"/>
            </a:xfrm>
            <a:prstGeom prst="rect">
              <a:avLst/>
            </a:prstGeom>
          </p:spPr>
        </p:pic>
        <p:pic>
          <p:nvPicPr>
            <p:cNvPr id="14" name="Picture 13">
              <a:extLst>
                <a:ext uri="{FF2B5EF4-FFF2-40B4-BE49-F238E27FC236}">
                  <a16:creationId xmlns:a16="http://schemas.microsoft.com/office/drawing/2014/main" id="{C0D62985-0956-421F-81BD-0E21EB6C18E3}"/>
                </a:ext>
              </a:extLst>
            </p:cNvPr>
            <p:cNvPicPr>
              <a:picLocks noChangeAspect="1"/>
            </p:cNvPicPr>
            <p:nvPr/>
          </p:nvPicPr>
          <p:blipFill rotWithShape="1">
            <a:blip r:embed="rId2">
              <a:extLst>
                <a:ext uri="{28A0092B-C50C-407E-A947-70E740481C1C}">
                  <a14:useLocalDpi xmlns:a14="http://schemas.microsoft.com/office/drawing/2010/main" val="0"/>
                </a:ext>
              </a:extLst>
            </a:blip>
            <a:srcRect l="2850" t="2959" r="91055" b="77396"/>
            <a:stretch/>
          </p:blipFill>
          <p:spPr>
            <a:xfrm>
              <a:off x="5840709" y="3094423"/>
              <a:ext cx="654518" cy="1087655"/>
            </a:xfrm>
            <a:prstGeom prst="rect">
              <a:avLst/>
            </a:prstGeom>
          </p:spPr>
        </p:pic>
        <p:pic>
          <p:nvPicPr>
            <p:cNvPr id="15" name="Picture 14">
              <a:extLst>
                <a:ext uri="{FF2B5EF4-FFF2-40B4-BE49-F238E27FC236}">
                  <a16:creationId xmlns:a16="http://schemas.microsoft.com/office/drawing/2014/main" id="{DE6E6EF4-3FCC-4AD0-B4A0-7DBBF63A62BD}"/>
                </a:ext>
              </a:extLst>
            </p:cNvPr>
            <p:cNvPicPr>
              <a:picLocks noChangeAspect="1"/>
            </p:cNvPicPr>
            <p:nvPr/>
          </p:nvPicPr>
          <p:blipFill rotWithShape="1">
            <a:blip r:embed="rId2">
              <a:extLst>
                <a:ext uri="{28A0092B-C50C-407E-A947-70E740481C1C}">
                  <a14:useLocalDpi xmlns:a14="http://schemas.microsoft.com/office/drawing/2010/main" val="0"/>
                </a:ext>
              </a:extLst>
            </a:blip>
            <a:srcRect l="2850" t="2959" r="91055" b="77396"/>
            <a:stretch/>
          </p:blipFill>
          <p:spPr>
            <a:xfrm>
              <a:off x="7359188" y="3094423"/>
              <a:ext cx="654518" cy="1087655"/>
            </a:xfrm>
            <a:prstGeom prst="rect">
              <a:avLst/>
            </a:prstGeom>
          </p:spPr>
        </p:pic>
        <p:pic>
          <p:nvPicPr>
            <p:cNvPr id="16" name="Picture 15">
              <a:extLst>
                <a:ext uri="{FF2B5EF4-FFF2-40B4-BE49-F238E27FC236}">
                  <a16:creationId xmlns:a16="http://schemas.microsoft.com/office/drawing/2014/main" id="{65F6BCFE-A911-451E-B6A9-7A412F85ADC0}"/>
                </a:ext>
              </a:extLst>
            </p:cNvPr>
            <p:cNvPicPr>
              <a:picLocks noChangeAspect="1"/>
            </p:cNvPicPr>
            <p:nvPr/>
          </p:nvPicPr>
          <p:blipFill rotWithShape="1">
            <a:blip r:embed="rId2">
              <a:extLst>
                <a:ext uri="{28A0092B-C50C-407E-A947-70E740481C1C}">
                  <a14:useLocalDpi xmlns:a14="http://schemas.microsoft.com/office/drawing/2010/main" val="0"/>
                </a:ext>
              </a:extLst>
            </a:blip>
            <a:srcRect l="2850" t="2959" r="91055" b="77396"/>
            <a:stretch/>
          </p:blipFill>
          <p:spPr>
            <a:xfrm>
              <a:off x="8877667" y="3094423"/>
              <a:ext cx="654518" cy="1087655"/>
            </a:xfrm>
            <a:prstGeom prst="rect">
              <a:avLst/>
            </a:prstGeom>
          </p:spPr>
        </p:pic>
        <p:pic>
          <p:nvPicPr>
            <p:cNvPr id="17" name="Picture 16">
              <a:extLst>
                <a:ext uri="{FF2B5EF4-FFF2-40B4-BE49-F238E27FC236}">
                  <a16:creationId xmlns:a16="http://schemas.microsoft.com/office/drawing/2014/main" id="{6C8E15BE-F334-4F23-A400-DF1EC7C4509F}"/>
                </a:ext>
              </a:extLst>
            </p:cNvPr>
            <p:cNvPicPr>
              <a:picLocks noChangeAspect="1"/>
            </p:cNvPicPr>
            <p:nvPr/>
          </p:nvPicPr>
          <p:blipFill rotWithShape="1">
            <a:blip r:embed="rId2">
              <a:extLst>
                <a:ext uri="{28A0092B-C50C-407E-A947-70E740481C1C}">
                  <a14:useLocalDpi xmlns:a14="http://schemas.microsoft.com/office/drawing/2010/main" val="0"/>
                </a:ext>
              </a:extLst>
            </a:blip>
            <a:srcRect l="2850" t="2959" r="91055" b="77396"/>
            <a:stretch/>
          </p:blipFill>
          <p:spPr>
            <a:xfrm>
              <a:off x="10396145" y="3094421"/>
              <a:ext cx="654518" cy="1087655"/>
            </a:xfrm>
            <a:prstGeom prst="rect">
              <a:avLst/>
            </a:prstGeom>
          </p:spPr>
        </p:pic>
      </p:grpSp>
      <p:grpSp>
        <p:nvGrpSpPr>
          <p:cNvPr id="25" name="Group 24">
            <a:extLst>
              <a:ext uri="{FF2B5EF4-FFF2-40B4-BE49-F238E27FC236}">
                <a16:creationId xmlns:a16="http://schemas.microsoft.com/office/drawing/2014/main" id="{6D6C4C38-2CC3-4E97-8464-3E5E13975A1E}"/>
              </a:ext>
            </a:extLst>
          </p:cNvPr>
          <p:cNvGrpSpPr/>
          <p:nvPr/>
        </p:nvGrpSpPr>
        <p:grpSpPr>
          <a:xfrm>
            <a:off x="959098" y="3744460"/>
            <a:ext cx="10310408" cy="1199536"/>
            <a:chOff x="1007850" y="1356851"/>
            <a:chExt cx="10310408" cy="1199536"/>
          </a:xfrm>
        </p:grpSpPr>
        <p:pic>
          <p:nvPicPr>
            <p:cNvPr id="18" name="Picture 17">
              <a:extLst>
                <a:ext uri="{FF2B5EF4-FFF2-40B4-BE49-F238E27FC236}">
                  <a16:creationId xmlns:a16="http://schemas.microsoft.com/office/drawing/2014/main" id="{117E2948-C791-4EF6-996A-955650B8DC39}"/>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l="11491" t="54242" r="77796" b="24092"/>
            <a:stretch/>
          </p:blipFill>
          <p:spPr>
            <a:xfrm>
              <a:off x="1007850" y="1356851"/>
              <a:ext cx="1150374" cy="1199536"/>
            </a:xfrm>
            <a:prstGeom prst="rect">
              <a:avLst/>
            </a:prstGeom>
          </p:spPr>
        </p:pic>
        <p:pic>
          <p:nvPicPr>
            <p:cNvPr id="19" name="Picture 18">
              <a:extLst>
                <a:ext uri="{FF2B5EF4-FFF2-40B4-BE49-F238E27FC236}">
                  <a16:creationId xmlns:a16="http://schemas.microsoft.com/office/drawing/2014/main" id="{4D7C7E65-1309-4EAD-8601-1F0E348F719B}"/>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l="11491" t="54242" r="77796" b="24092"/>
            <a:stretch/>
          </p:blipFill>
          <p:spPr>
            <a:xfrm>
              <a:off x="2534522" y="1356851"/>
              <a:ext cx="1150374" cy="1199536"/>
            </a:xfrm>
            <a:prstGeom prst="rect">
              <a:avLst/>
            </a:prstGeom>
          </p:spPr>
        </p:pic>
        <p:pic>
          <p:nvPicPr>
            <p:cNvPr id="20" name="Picture 19">
              <a:extLst>
                <a:ext uri="{FF2B5EF4-FFF2-40B4-BE49-F238E27FC236}">
                  <a16:creationId xmlns:a16="http://schemas.microsoft.com/office/drawing/2014/main" id="{6417D749-4706-48D0-93C1-EDAD7D2A94F2}"/>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l="11491" t="54242" r="77796" b="24092"/>
            <a:stretch/>
          </p:blipFill>
          <p:spPr>
            <a:xfrm>
              <a:off x="4061194" y="1356851"/>
              <a:ext cx="1150374" cy="1199536"/>
            </a:xfrm>
            <a:prstGeom prst="rect">
              <a:avLst/>
            </a:prstGeom>
          </p:spPr>
        </p:pic>
        <p:pic>
          <p:nvPicPr>
            <p:cNvPr id="21" name="Picture 20">
              <a:extLst>
                <a:ext uri="{FF2B5EF4-FFF2-40B4-BE49-F238E27FC236}">
                  <a16:creationId xmlns:a16="http://schemas.microsoft.com/office/drawing/2014/main" id="{A44C8713-81EB-466B-ABEC-27A43FA8E02C}"/>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l="11491" t="54242" r="77796" b="24092"/>
            <a:stretch/>
          </p:blipFill>
          <p:spPr>
            <a:xfrm>
              <a:off x="5587866" y="1356851"/>
              <a:ext cx="1150374" cy="1199536"/>
            </a:xfrm>
            <a:prstGeom prst="rect">
              <a:avLst/>
            </a:prstGeom>
          </p:spPr>
        </p:pic>
        <p:pic>
          <p:nvPicPr>
            <p:cNvPr id="22" name="Picture 21">
              <a:extLst>
                <a:ext uri="{FF2B5EF4-FFF2-40B4-BE49-F238E27FC236}">
                  <a16:creationId xmlns:a16="http://schemas.microsoft.com/office/drawing/2014/main" id="{0C69F557-DF5F-478B-AE9B-C2D2F9FE7D8B}"/>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l="11491" t="54242" r="77796" b="24092"/>
            <a:stretch/>
          </p:blipFill>
          <p:spPr>
            <a:xfrm>
              <a:off x="7114538" y="1356851"/>
              <a:ext cx="1150374" cy="1199536"/>
            </a:xfrm>
            <a:prstGeom prst="rect">
              <a:avLst/>
            </a:prstGeom>
          </p:spPr>
        </p:pic>
        <p:pic>
          <p:nvPicPr>
            <p:cNvPr id="23" name="Picture 22">
              <a:extLst>
                <a:ext uri="{FF2B5EF4-FFF2-40B4-BE49-F238E27FC236}">
                  <a16:creationId xmlns:a16="http://schemas.microsoft.com/office/drawing/2014/main" id="{5EB984B5-9061-4C23-885F-06B95B334790}"/>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l="11491" t="54242" r="77796" b="24092"/>
            <a:stretch/>
          </p:blipFill>
          <p:spPr>
            <a:xfrm>
              <a:off x="8641210" y="1356851"/>
              <a:ext cx="1150374" cy="1199536"/>
            </a:xfrm>
            <a:prstGeom prst="rect">
              <a:avLst/>
            </a:prstGeom>
          </p:spPr>
        </p:pic>
        <p:pic>
          <p:nvPicPr>
            <p:cNvPr id="24" name="Picture 23">
              <a:extLst>
                <a:ext uri="{FF2B5EF4-FFF2-40B4-BE49-F238E27FC236}">
                  <a16:creationId xmlns:a16="http://schemas.microsoft.com/office/drawing/2014/main" id="{0A436780-3030-42F5-B935-C8CC0B4A5B21}"/>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l="11491" t="54242" r="77796" b="24092"/>
            <a:stretch/>
          </p:blipFill>
          <p:spPr>
            <a:xfrm>
              <a:off x="10167884" y="1356851"/>
              <a:ext cx="1150374" cy="1199536"/>
            </a:xfrm>
            <a:prstGeom prst="rect">
              <a:avLst/>
            </a:prstGeom>
          </p:spPr>
        </p:pic>
      </p:grpSp>
      <p:grpSp>
        <p:nvGrpSpPr>
          <p:cNvPr id="34" name="Group 33">
            <a:extLst>
              <a:ext uri="{FF2B5EF4-FFF2-40B4-BE49-F238E27FC236}">
                <a16:creationId xmlns:a16="http://schemas.microsoft.com/office/drawing/2014/main" id="{3B076AC3-5269-4A37-970E-E31368B40CA2}"/>
              </a:ext>
            </a:extLst>
          </p:cNvPr>
          <p:cNvGrpSpPr/>
          <p:nvPr/>
        </p:nvGrpSpPr>
        <p:grpSpPr>
          <a:xfrm>
            <a:off x="705789" y="5162195"/>
            <a:ext cx="10817025" cy="1005840"/>
            <a:chOff x="705789" y="5162195"/>
            <a:chExt cx="10817025" cy="1005840"/>
          </a:xfrm>
        </p:grpSpPr>
        <p:pic>
          <p:nvPicPr>
            <p:cNvPr id="27" name="Picture 26">
              <a:extLst>
                <a:ext uri="{FF2B5EF4-FFF2-40B4-BE49-F238E27FC236}">
                  <a16:creationId xmlns:a16="http://schemas.microsoft.com/office/drawing/2014/main" id="{5CE8226E-987C-4C9C-92B5-8406019107D1}"/>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58934" t="24645" r="12405" b="41613"/>
            <a:stretch/>
          </p:blipFill>
          <p:spPr>
            <a:xfrm>
              <a:off x="2232461" y="5162195"/>
              <a:ext cx="1656991" cy="1005840"/>
            </a:xfrm>
            <a:prstGeom prst="ellipse">
              <a:avLst/>
            </a:prstGeom>
            <a:ln>
              <a:noFill/>
            </a:ln>
            <a:effectLst>
              <a:softEdge rad="112500"/>
            </a:effectLst>
          </p:spPr>
        </p:pic>
        <p:pic>
          <p:nvPicPr>
            <p:cNvPr id="28" name="Picture 27">
              <a:extLst>
                <a:ext uri="{FF2B5EF4-FFF2-40B4-BE49-F238E27FC236}">
                  <a16:creationId xmlns:a16="http://schemas.microsoft.com/office/drawing/2014/main" id="{C42FA3C4-A4D1-48A8-A434-8B99140A6EAD}"/>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58934" t="24645" r="12405" b="41613"/>
            <a:stretch/>
          </p:blipFill>
          <p:spPr>
            <a:xfrm>
              <a:off x="3759133" y="5162195"/>
              <a:ext cx="1656991" cy="1005840"/>
            </a:xfrm>
            <a:prstGeom prst="ellipse">
              <a:avLst/>
            </a:prstGeom>
            <a:ln>
              <a:noFill/>
            </a:ln>
            <a:effectLst>
              <a:softEdge rad="112500"/>
            </a:effectLst>
          </p:spPr>
        </p:pic>
        <p:pic>
          <p:nvPicPr>
            <p:cNvPr id="29" name="Picture 28">
              <a:extLst>
                <a:ext uri="{FF2B5EF4-FFF2-40B4-BE49-F238E27FC236}">
                  <a16:creationId xmlns:a16="http://schemas.microsoft.com/office/drawing/2014/main" id="{0B2438E3-D87A-4649-8639-0138AFF66119}"/>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58934" t="24645" r="12405" b="41613"/>
            <a:stretch/>
          </p:blipFill>
          <p:spPr>
            <a:xfrm>
              <a:off x="5285805" y="5162195"/>
              <a:ext cx="1656991" cy="1005840"/>
            </a:xfrm>
            <a:prstGeom prst="ellipse">
              <a:avLst/>
            </a:prstGeom>
            <a:ln>
              <a:noFill/>
            </a:ln>
            <a:effectLst>
              <a:softEdge rad="112500"/>
            </a:effectLst>
          </p:spPr>
        </p:pic>
        <p:pic>
          <p:nvPicPr>
            <p:cNvPr id="30" name="Picture 29">
              <a:extLst>
                <a:ext uri="{FF2B5EF4-FFF2-40B4-BE49-F238E27FC236}">
                  <a16:creationId xmlns:a16="http://schemas.microsoft.com/office/drawing/2014/main" id="{A4D0D546-211D-4C2F-8AA6-44830F23C0E6}"/>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58934" t="24645" r="12405" b="41613"/>
            <a:stretch/>
          </p:blipFill>
          <p:spPr>
            <a:xfrm>
              <a:off x="6812477" y="5162195"/>
              <a:ext cx="1656991" cy="1005840"/>
            </a:xfrm>
            <a:prstGeom prst="ellipse">
              <a:avLst/>
            </a:prstGeom>
            <a:ln>
              <a:noFill/>
            </a:ln>
            <a:effectLst>
              <a:softEdge rad="112500"/>
            </a:effectLst>
          </p:spPr>
        </p:pic>
        <p:pic>
          <p:nvPicPr>
            <p:cNvPr id="31" name="Picture 30">
              <a:extLst>
                <a:ext uri="{FF2B5EF4-FFF2-40B4-BE49-F238E27FC236}">
                  <a16:creationId xmlns:a16="http://schemas.microsoft.com/office/drawing/2014/main" id="{50FFB8D1-FBEC-49FD-ACE2-0719F1E1D6C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58934" t="24645" r="12405" b="41613"/>
            <a:stretch/>
          </p:blipFill>
          <p:spPr>
            <a:xfrm>
              <a:off x="8339149" y="5162195"/>
              <a:ext cx="1656991" cy="1005840"/>
            </a:xfrm>
            <a:prstGeom prst="ellipse">
              <a:avLst/>
            </a:prstGeom>
            <a:ln>
              <a:noFill/>
            </a:ln>
            <a:effectLst>
              <a:softEdge rad="112500"/>
            </a:effectLst>
          </p:spPr>
        </p:pic>
        <p:pic>
          <p:nvPicPr>
            <p:cNvPr id="32" name="Picture 31">
              <a:extLst>
                <a:ext uri="{FF2B5EF4-FFF2-40B4-BE49-F238E27FC236}">
                  <a16:creationId xmlns:a16="http://schemas.microsoft.com/office/drawing/2014/main" id="{E8E847F9-F466-4A2C-829F-127E48F8CD5D}"/>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58934" t="24645" r="12405" b="41613"/>
            <a:stretch/>
          </p:blipFill>
          <p:spPr>
            <a:xfrm>
              <a:off x="9865823" y="5162195"/>
              <a:ext cx="1656991" cy="1005840"/>
            </a:xfrm>
            <a:prstGeom prst="ellipse">
              <a:avLst/>
            </a:prstGeom>
            <a:ln>
              <a:noFill/>
            </a:ln>
            <a:effectLst>
              <a:softEdge rad="112500"/>
            </a:effectLst>
          </p:spPr>
        </p:pic>
        <p:pic>
          <p:nvPicPr>
            <p:cNvPr id="33" name="Picture 32">
              <a:extLst>
                <a:ext uri="{FF2B5EF4-FFF2-40B4-BE49-F238E27FC236}">
                  <a16:creationId xmlns:a16="http://schemas.microsoft.com/office/drawing/2014/main" id="{6FDE6A5B-6042-4B9D-B681-063A37DD5FA9}"/>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58934" t="24645" r="12405" b="41613"/>
            <a:stretch/>
          </p:blipFill>
          <p:spPr>
            <a:xfrm>
              <a:off x="705789" y="5162195"/>
              <a:ext cx="1656991" cy="1005840"/>
            </a:xfrm>
            <a:prstGeom prst="ellipse">
              <a:avLst/>
            </a:prstGeom>
            <a:ln>
              <a:noFill/>
            </a:ln>
            <a:effectLst>
              <a:softEdge rad="112500"/>
            </a:effectLst>
          </p:spPr>
        </p:pic>
      </p:grpSp>
      <p:sp>
        <p:nvSpPr>
          <p:cNvPr id="35" name="TextBox 34">
            <a:extLst>
              <a:ext uri="{FF2B5EF4-FFF2-40B4-BE49-F238E27FC236}">
                <a16:creationId xmlns:a16="http://schemas.microsoft.com/office/drawing/2014/main" id="{467B3EC1-595F-44E8-BC84-EC93240B1B59}"/>
              </a:ext>
            </a:extLst>
          </p:cNvPr>
          <p:cNvSpPr txBox="1"/>
          <p:nvPr/>
        </p:nvSpPr>
        <p:spPr>
          <a:xfrm>
            <a:off x="560439" y="1118310"/>
            <a:ext cx="11071122" cy="2407952"/>
          </a:xfrm>
          <a:prstGeom prst="rect">
            <a:avLst/>
          </a:prstGeom>
          <a:solidFill>
            <a:schemeClr val="bg1">
              <a:lumMod val="65000"/>
              <a:alpha val="51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Segoe UI Black" panose="020B0A02040204020203" pitchFamily="34" charset="0"/>
              </a:rPr>
              <a:t>Leaders 15%</a:t>
            </a:r>
          </a:p>
        </p:txBody>
      </p:sp>
      <p:sp>
        <p:nvSpPr>
          <p:cNvPr id="36" name="TextBox 35">
            <a:extLst>
              <a:ext uri="{FF2B5EF4-FFF2-40B4-BE49-F238E27FC236}">
                <a16:creationId xmlns:a16="http://schemas.microsoft.com/office/drawing/2014/main" id="{9127DA69-6798-4789-92E1-199A7EB0DB73}"/>
              </a:ext>
            </a:extLst>
          </p:cNvPr>
          <p:cNvSpPr txBox="1"/>
          <p:nvPr/>
        </p:nvSpPr>
        <p:spPr>
          <a:xfrm>
            <a:off x="560439" y="3698019"/>
            <a:ext cx="11071122" cy="1245977"/>
          </a:xfrm>
          <a:prstGeom prst="rect">
            <a:avLst/>
          </a:prstGeom>
          <a:solidFill>
            <a:srgbClr val="E8D7A2">
              <a:alpha val="41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Segoe UI Black" panose="020B0A02040204020203" pitchFamily="34" charset="0"/>
              </a:rPr>
              <a:t>Managers 85%</a:t>
            </a:r>
          </a:p>
        </p:txBody>
      </p:sp>
      <p:sp>
        <p:nvSpPr>
          <p:cNvPr id="37" name="TextBox 36">
            <a:extLst>
              <a:ext uri="{FF2B5EF4-FFF2-40B4-BE49-F238E27FC236}">
                <a16:creationId xmlns:a16="http://schemas.microsoft.com/office/drawing/2014/main" id="{841A6E6C-9675-4077-A38B-FFF371A5D36D}"/>
              </a:ext>
            </a:extLst>
          </p:cNvPr>
          <p:cNvSpPr txBox="1"/>
          <p:nvPr/>
        </p:nvSpPr>
        <p:spPr>
          <a:xfrm>
            <a:off x="560438" y="5119870"/>
            <a:ext cx="11071121" cy="1245978"/>
          </a:xfrm>
          <a:prstGeom prst="rect">
            <a:avLst/>
          </a:prstGeom>
          <a:solidFill>
            <a:schemeClr val="bg1">
              <a:alpha val="53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Segoe UI Black" panose="020B0A02040204020203" pitchFamily="34" charset="0"/>
              </a:rPr>
              <a:t>400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cs typeface="Segoe UI Black" panose="020B0A02040204020203" pitchFamily="34" charset="0"/>
              </a:rPr>
              <a:t>person organization</a:t>
            </a:r>
          </a:p>
        </p:txBody>
      </p:sp>
    </p:spTree>
    <p:extLst>
      <p:ext uri="{BB962C8B-B14F-4D97-AF65-F5344CB8AC3E}">
        <p14:creationId xmlns:p14="http://schemas.microsoft.com/office/powerpoint/2010/main" val="175019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left)">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8BEE7-DE8A-4DDF-B24E-CC06B86B025B}"/>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8DB353CD-1AA3-4AB8-9DD8-8783BFA5F9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7720" y="0"/>
            <a:ext cx="13807440" cy="6549686"/>
          </a:xfrm>
        </p:spPr>
      </p:pic>
    </p:spTree>
    <p:extLst>
      <p:ext uri="{BB962C8B-B14F-4D97-AF65-F5344CB8AC3E}">
        <p14:creationId xmlns:p14="http://schemas.microsoft.com/office/powerpoint/2010/main" val="3170730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FF95B3-D2A2-4144-99F8-86C9638CC327}"/>
              </a:ext>
            </a:extLst>
          </p:cNvPr>
          <p:cNvPicPr>
            <a:picLocks noChangeAspect="1"/>
          </p:cNvPicPr>
          <p:nvPr/>
        </p:nvPicPr>
        <p:blipFill rotWithShape="1">
          <a:blip r:embed="rId2">
            <a:extLst>
              <a:ext uri="{28A0092B-C50C-407E-A947-70E740481C1C}">
                <a14:useLocalDpi xmlns:a14="http://schemas.microsoft.com/office/drawing/2010/main" val="0"/>
              </a:ext>
            </a:extLst>
          </a:blip>
          <a:srcRect t="7317"/>
          <a:stretch/>
        </p:blipFill>
        <p:spPr>
          <a:xfrm>
            <a:off x="3809997" y="156117"/>
            <a:ext cx="4572000" cy="6356194"/>
          </a:xfrm>
          <a:prstGeom prst="rect">
            <a:avLst/>
          </a:prstGeom>
        </p:spPr>
      </p:pic>
    </p:spTree>
    <p:extLst>
      <p:ext uri="{BB962C8B-B14F-4D97-AF65-F5344CB8AC3E}">
        <p14:creationId xmlns:p14="http://schemas.microsoft.com/office/powerpoint/2010/main" val="403943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77FB06A-B313-43DB-A152-3F7B7B043083}"/>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AB321CCA-573B-4703-96F1-54A3A3607BC4}"/>
              </a:ext>
            </a:extLst>
          </p:cNvPr>
          <p:cNvPicPr>
            <a:picLocks noChangeAspect="1"/>
          </p:cNvPicPr>
          <p:nvPr/>
        </p:nvPicPr>
        <p:blipFill rotWithShape="1">
          <a:blip r:embed="rId2">
            <a:extLst>
              <a:ext uri="{28A0092B-C50C-407E-A947-70E740481C1C}">
                <a14:useLocalDpi xmlns:a14="http://schemas.microsoft.com/office/drawing/2010/main" val="0"/>
              </a:ext>
            </a:extLst>
          </a:blip>
          <a:srcRect t="13364"/>
          <a:stretch/>
        </p:blipFill>
        <p:spPr>
          <a:xfrm>
            <a:off x="0" y="-1"/>
            <a:ext cx="12192000" cy="6496047"/>
          </a:xfrm>
          <a:prstGeom prst="rect">
            <a:avLst/>
          </a:prstGeom>
        </p:spPr>
      </p:pic>
    </p:spTree>
    <p:extLst>
      <p:ext uri="{BB962C8B-B14F-4D97-AF65-F5344CB8AC3E}">
        <p14:creationId xmlns:p14="http://schemas.microsoft.com/office/powerpoint/2010/main" val="1757084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FF9B3-D226-42E6-BD43-4B2A0A9482F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01F2BF5-1EEF-4200-8F00-3F97E75CFBBE}"/>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DD1151FB-B412-47A0-8CCB-842DEE36E00D}"/>
              </a:ext>
            </a:extLst>
          </p:cNvPr>
          <p:cNvPicPr>
            <a:picLocks noChangeAspect="1"/>
          </p:cNvPicPr>
          <p:nvPr/>
        </p:nvPicPr>
        <p:blipFill rotWithShape="1">
          <a:blip r:embed="rId2">
            <a:extLst>
              <a:ext uri="{28A0092B-C50C-407E-A947-70E740481C1C}">
                <a14:useLocalDpi xmlns:a14="http://schemas.microsoft.com/office/drawing/2010/main" val="0"/>
              </a:ext>
            </a:extLst>
          </a:blip>
          <a:srcRect r="22271"/>
          <a:stretch/>
        </p:blipFill>
        <p:spPr>
          <a:xfrm>
            <a:off x="-11150" y="-68570"/>
            <a:ext cx="12288644" cy="6580881"/>
          </a:xfrm>
          <a:prstGeom prst="rect">
            <a:avLst/>
          </a:prstGeom>
        </p:spPr>
      </p:pic>
    </p:spTree>
    <p:extLst>
      <p:ext uri="{BB962C8B-B14F-4D97-AF65-F5344CB8AC3E}">
        <p14:creationId xmlns:p14="http://schemas.microsoft.com/office/powerpoint/2010/main" val="2407928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249186-54C3-44E7-95AD-53131DA0EE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3501" y="345688"/>
            <a:ext cx="6984998" cy="5943600"/>
          </a:xfrm>
          <a:prstGeom prst="rect">
            <a:avLst/>
          </a:prstGeom>
        </p:spPr>
      </p:pic>
    </p:spTree>
    <p:extLst>
      <p:ext uri="{BB962C8B-B14F-4D97-AF65-F5344CB8AC3E}">
        <p14:creationId xmlns:p14="http://schemas.microsoft.com/office/powerpoint/2010/main" val="20757796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E61395-04C1-4C63-8232-FB74151B779F}"/>
              </a:ext>
            </a:extLst>
          </p:cNvPr>
          <p:cNvPicPr>
            <a:picLocks noChangeAspect="1"/>
          </p:cNvPicPr>
          <p:nvPr/>
        </p:nvPicPr>
        <p:blipFill rotWithShape="1">
          <a:blip r:embed="rId2">
            <a:extLst>
              <a:ext uri="{28A0092B-C50C-407E-A947-70E740481C1C}">
                <a14:useLocalDpi xmlns:a14="http://schemas.microsoft.com/office/drawing/2010/main" val="0"/>
              </a:ext>
            </a:extLst>
          </a:blip>
          <a:srcRect b="10903"/>
          <a:stretch/>
        </p:blipFill>
        <p:spPr>
          <a:xfrm>
            <a:off x="0" y="698089"/>
            <a:ext cx="12192000" cy="5801033"/>
          </a:xfrm>
          <a:prstGeom prst="rect">
            <a:avLst/>
          </a:prstGeom>
        </p:spPr>
      </p:pic>
      <p:sp>
        <p:nvSpPr>
          <p:cNvPr id="6" name="Title 5">
            <a:extLst>
              <a:ext uri="{FF2B5EF4-FFF2-40B4-BE49-F238E27FC236}">
                <a16:creationId xmlns:a16="http://schemas.microsoft.com/office/drawing/2014/main" id="{D130FA2C-18F9-4076-8095-64AFF5372706}"/>
              </a:ext>
            </a:extLst>
          </p:cNvPr>
          <p:cNvSpPr>
            <a:spLocks noGrp="1"/>
          </p:cNvSpPr>
          <p:nvPr>
            <p:ph type="ctrTitle"/>
          </p:nvPr>
        </p:nvSpPr>
        <p:spPr>
          <a:xfrm>
            <a:off x="-157311" y="145025"/>
            <a:ext cx="12200468" cy="3283975"/>
          </a:xfrm>
        </p:spPr>
        <p:txBody>
          <a:bodyPr>
            <a:normAutofit/>
          </a:bodyPr>
          <a:lstStyle/>
          <a:p>
            <a:pPr>
              <a:lnSpc>
                <a:spcPct val="70000"/>
              </a:lnSpc>
            </a:pPr>
            <a:r>
              <a:rPr lang="en-US" sz="9600" baseline="30000" dirty="0">
                <a:solidFill>
                  <a:srgbClr val="828C6B"/>
                </a:solidFill>
                <a:latin typeface="Segoe UI Black" panose="020B0A02040204020203" pitchFamily="34" charset="0"/>
                <a:ea typeface="Segoe UI Black" panose="020B0A02040204020203" pitchFamily="34" charset="0"/>
                <a:cs typeface="Segoe UI Black" panose="020B0A02040204020203" pitchFamily="34" charset="0"/>
              </a:rPr>
              <a:t>$</a:t>
            </a:r>
            <a:r>
              <a:rPr lang="en-US" sz="16600" dirty="0">
                <a:solidFill>
                  <a:srgbClr val="828C6B"/>
                </a:solidFill>
                <a:latin typeface="Segoe UI Black" panose="020B0A02040204020203" pitchFamily="34" charset="0"/>
                <a:ea typeface="Segoe UI Black" panose="020B0A02040204020203" pitchFamily="34" charset="0"/>
                <a:cs typeface="Segoe UI Black" panose="020B0A02040204020203" pitchFamily="34" charset="0"/>
              </a:rPr>
              <a:t>480,000</a:t>
            </a:r>
            <a:endParaRPr lang="en-US" sz="11500" dirty="0">
              <a:solidFill>
                <a:srgbClr val="828C6B"/>
              </a:solidFill>
              <a:latin typeface="Segoe UI Black" panose="020B0A02040204020203" pitchFamily="34"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243939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5C67E48-C029-4105-A7CD-127B0602AE3A}"/>
              </a:ext>
            </a:extLst>
          </p:cNvPr>
          <p:cNvGrpSpPr/>
          <p:nvPr/>
        </p:nvGrpSpPr>
        <p:grpSpPr>
          <a:xfrm>
            <a:off x="0" y="0"/>
            <a:ext cx="12319819" cy="6513869"/>
            <a:chOff x="0" y="0"/>
            <a:chExt cx="12319819" cy="6513869"/>
          </a:xfrm>
        </p:grpSpPr>
        <p:pic>
          <p:nvPicPr>
            <p:cNvPr id="5" name="Picture 4">
              <a:extLst>
                <a:ext uri="{FF2B5EF4-FFF2-40B4-BE49-F238E27FC236}">
                  <a16:creationId xmlns:a16="http://schemas.microsoft.com/office/drawing/2014/main" id="{97548B09-C03E-4EB2-906A-C58DE2B4608B}"/>
                </a:ext>
              </a:extLst>
            </p:cNvPr>
            <p:cNvPicPr>
              <a:picLocks noChangeAspect="1"/>
            </p:cNvPicPr>
            <p:nvPr/>
          </p:nvPicPr>
          <p:blipFill rotWithShape="1">
            <a:blip r:embed="rId2">
              <a:extLst>
                <a:ext uri="{28A0092B-C50C-407E-A947-70E740481C1C}">
                  <a14:useLocalDpi xmlns:a14="http://schemas.microsoft.com/office/drawing/2010/main" val="0"/>
                </a:ext>
              </a:extLst>
            </a:blip>
            <a:srcRect r="9928"/>
            <a:stretch/>
          </p:blipFill>
          <p:spPr>
            <a:xfrm>
              <a:off x="3667435" y="0"/>
              <a:ext cx="8652384" cy="6513869"/>
            </a:xfrm>
            <a:prstGeom prst="rect">
              <a:avLst/>
            </a:prstGeom>
          </p:spPr>
        </p:pic>
        <p:pic>
          <p:nvPicPr>
            <p:cNvPr id="8" name="Picture 7">
              <a:extLst>
                <a:ext uri="{FF2B5EF4-FFF2-40B4-BE49-F238E27FC236}">
                  <a16:creationId xmlns:a16="http://schemas.microsoft.com/office/drawing/2014/main" id="{B90CB648-7250-46BF-8558-5B72823BCC17}"/>
                </a:ext>
              </a:extLst>
            </p:cNvPr>
            <p:cNvPicPr>
              <a:picLocks noChangeAspect="1"/>
            </p:cNvPicPr>
            <p:nvPr/>
          </p:nvPicPr>
          <p:blipFill rotWithShape="1">
            <a:blip r:embed="rId2">
              <a:extLst>
                <a:ext uri="{28A0092B-C50C-407E-A947-70E740481C1C}">
                  <a14:useLocalDpi xmlns:a14="http://schemas.microsoft.com/office/drawing/2010/main" val="0"/>
                </a:ext>
              </a:extLst>
            </a:blip>
            <a:srcRect r="77277"/>
            <a:stretch/>
          </p:blipFill>
          <p:spPr>
            <a:xfrm>
              <a:off x="0" y="0"/>
              <a:ext cx="5850196" cy="6513869"/>
            </a:xfrm>
            <a:prstGeom prst="rect">
              <a:avLst/>
            </a:prstGeom>
          </p:spPr>
        </p:pic>
      </p:grpSp>
      <p:sp>
        <p:nvSpPr>
          <p:cNvPr id="6" name="Title 5">
            <a:extLst>
              <a:ext uri="{FF2B5EF4-FFF2-40B4-BE49-F238E27FC236}">
                <a16:creationId xmlns:a16="http://schemas.microsoft.com/office/drawing/2014/main" id="{54779516-5614-4D02-9093-8FF44000813D}"/>
              </a:ext>
            </a:extLst>
          </p:cNvPr>
          <p:cNvSpPr>
            <a:spLocks noGrp="1"/>
          </p:cNvSpPr>
          <p:nvPr>
            <p:ph type="ctrTitle"/>
          </p:nvPr>
        </p:nvSpPr>
        <p:spPr>
          <a:xfrm>
            <a:off x="0" y="-1"/>
            <a:ext cx="6410632" cy="6513869"/>
          </a:xfrm>
          <a:noFill/>
        </p:spPr>
        <p:txBody>
          <a:bodyPr anchor="ctr">
            <a:normAutofit/>
          </a:bodyPr>
          <a:lstStyle/>
          <a:p>
            <a:pPr algn="ctr"/>
            <a:r>
              <a:rPr lang="en-US" sz="34400" dirty="0">
                <a:solidFill>
                  <a:schemeClr val="bg1"/>
                </a:solidFill>
                <a:effectLst>
                  <a:outerShdw blurRad="38100" dist="38100" dir="2700000" algn="tl">
                    <a:srgbClr val="000000">
                      <a:alpha val="43137"/>
                    </a:srgbClr>
                  </a:outerShdw>
                </a:effectLst>
              </a:rPr>
              <a:t>5</a:t>
            </a:r>
          </a:p>
        </p:txBody>
      </p:sp>
    </p:spTree>
    <p:extLst>
      <p:ext uri="{BB962C8B-B14F-4D97-AF65-F5344CB8AC3E}">
        <p14:creationId xmlns:p14="http://schemas.microsoft.com/office/powerpoint/2010/main" val="2124090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91C17A-CF91-48FE-BFB4-B53000558F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 y="0"/>
            <a:ext cx="12192008" cy="6492240"/>
          </a:xfrm>
          <a:prstGeom prst="rect">
            <a:avLst/>
          </a:prstGeom>
        </p:spPr>
      </p:pic>
    </p:spTree>
    <p:extLst>
      <p:ext uri="{BB962C8B-B14F-4D97-AF65-F5344CB8AC3E}">
        <p14:creationId xmlns:p14="http://schemas.microsoft.com/office/powerpoint/2010/main" val="3398563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3977F29-6979-4DA8-ABB1-1B65AB014C40}"/>
              </a:ext>
            </a:extLst>
          </p:cNvPr>
          <p:cNvSpPr>
            <a:spLocks noGrp="1"/>
          </p:cNvSpPr>
          <p:nvPr>
            <p:ph idx="1"/>
          </p:nvPr>
        </p:nvSpPr>
        <p:spPr>
          <a:xfrm>
            <a:off x="2281085" y="1120069"/>
            <a:ext cx="7806812" cy="5734045"/>
          </a:xfrm>
        </p:spPr>
        <p:txBody>
          <a:bodyPr>
            <a:normAutofit/>
          </a:bodyPr>
          <a:lstStyle/>
          <a:p>
            <a:pPr>
              <a:spcBef>
                <a:spcPts val="1800"/>
              </a:spcBef>
            </a:pPr>
            <a:r>
              <a:rPr lang="en-US" dirty="0">
                <a:latin typeface="Segoe UI Semibold" panose="020B0702040204020203" pitchFamily="34" charset="0"/>
                <a:cs typeface="Segoe UI Semibold" panose="020B0702040204020203" pitchFamily="34" charset="0"/>
              </a:rPr>
              <a:t>Levels of Leadership 		10 min</a:t>
            </a:r>
          </a:p>
          <a:p>
            <a:pPr>
              <a:spcBef>
                <a:spcPts val="1800"/>
              </a:spcBef>
            </a:pPr>
            <a:r>
              <a:rPr lang="en-US" dirty="0">
                <a:latin typeface="Segoe UI Semibold" panose="020B0702040204020203" pitchFamily="34" charset="0"/>
                <a:cs typeface="Segoe UI Semibold" panose="020B0702040204020203" pitchFamily="34" charset="0"/>
              </a:rPr>
              <a:t>Assessment – Part 1		10 min</a:t>
            </a:r>
          </a:p>
          <a:p>
            <a:pPr>
              <a:spcBef>
                <a:spcPts val="1800"/>
              </a:spcBef>
            </a:pPr>
            <a:r>
              <a:rPr lang="en-US" dirty="0">
                <a:latin typeface="Segoe UI Semibold" panose="020B0702040204020203" pitchFamily="34" charset="0"/>
                <a:cs typeface="Segoe UI Semibold" panose="020B0702040204020203" pitchFamily="34" charset="0"/>
              </a:rPr>
              <a:t>Leadership Skills Q&amp;A		20 min</a:t>
            </a:r>
          </a:p>
          <a:p>
            <a:pPr>
              <a:spcBef>
                <a:spcPts val="1800"/>
              </a:spcBef>
            </a:pPr>
            <a:r>
              <a:rPr lang="en-US" dirty="0">
                <a:latin typeface="Segoe UI Semibold" panose="020B0702040204020203" pitchFamily="34" charset="0"/>
                <a:cs typeface="Segoe UI Semibold" panose="020B0702040204020203" pitchFamily="34" charset="0"/>
              </a:rPr>
              <a:t>Assessment – Part 2		10 min</a:t>
            </a:r>
          </a:p>
          <a:p>
            <a:pPr>
              <a:spcBef>
                <a:spcPts val="1800"/>
              </a:spcBef>
            </a:pPr>
            <a:r>
              <a:rPr lang="en-US" sz="4000" dirty="0"/>
              <a:t>Learn New Skills   		2 hours</a:t>
            </a:r>
          </a:p>
          <a:p>
            <a:pPr>
              <a:spcBef>
                <a:spcPts val="1800"/>
              </a:spcBef>
            </a:pPr>
            <a:r>
              <a:rPr lang="en-US" dirty="0">
                <a:latin typeface="Segoe UI Semibold" panose="020B0702040204020203" pitchFamily="34" charset="0"/>
                <a:cs typeface="Segoe UI Semibold" panose="020B0702040204020203" pitchFamily="34" charset="0"/>
              </a:rPr>
              <a:t>Next Steps				15 min</a:t>
            </a:r>
          </a:p>
          <a:p>
            <a:pPr>
              <a:spcBef>
                <a:spcPts val="1800"/>
              </a:spcBef>
            </a:pPr>
            <a:endParaRPr lang="en-US" sz="4000" dirty="0"/>
          </a:p>
          <a:p>
            <a:pPr>
              <a:spcBef>
                <a:spcPts val="1800"/>
              </a:spcBef>
            </a:pPr>
            <a:endParaRPr lang="en-US" sz="4000" dirty="0"/>
          </a:p>
        </p:txBody>
      </p:sp>
      <p:sp>
        <p:nvSpPr>
          <p:cNvPr id="4" name="Title 3">
            <a:extLst>
              <a:ext uri="{FF2B5EF4-FFF2-40B4-BE49-F238E27FC236}">
                <a16:creationId xmlns:a16="http://schemas.microsoft.com/office/drawing/2014/main" id="{99906BD6-7194-4149-AE7A-959BA07CE471}"/>
              </a:ext>
            </a:extLst>
          </p:cNvPr>
          <p:cNvSpPr>
            <a:spLocks noGrp="1"/>
          </p:cNvSpPr>
          <p:nvPr>
            <p:ph type="title"/>
          </p:nvPr>
        </p:nvSpPr>
        <p:spPr/>
        <p:txBody>
          <a:bodyPr/>
          <a:lstStyle/>
          <a:p>
            <a:pPr algn="ctr"/>
            <a:r>
              <a:rPr lang="en-US" dirty="0"/>
              <a:t>Agenda</a:t>
            </a:r>
          </a:p>
        </p:txBody>
      </p:sp>
    </p:spTree>
    <p:extLst>
      <p:ext uri="{BB962C8B-B14F-4D97-AF65-F5344CB8AC3E}">
        <p14:creationId xmlns:p14="http://schemas.microsoft.com/office/powerpoint/2010/main" val="5415798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05A609-3FC1-4B02-8D31-4D52E766F907}"/>
              </a:ext>
            </a:extLst>
          </p:cNvPr>
          <p:cNvSpPr>
            <a:spLocks noGrp="1"/>
          </p:cNvSpPr>
          <p:nvPr>
            <p:ph idx="1"/>
          </p:nvPr>
        </p:nvSpPr>
        <p:spPr/>
        <p:txBody>
          <a:bodyPr>
            <a:normAutofit/>
          </a:bodyPr>
          <a:lstStyle/>
          <a:p>
            <a:pPr marL="571500" indent="-571500">
              <a:buFont typeface="Arial" panose="020B0604020202020204" pitchFamily="34" charset="0"/>
              <a:buChar char="•"/>
            </a:pPr>
            <a:r>
              <a:rPr lang="en-US" spc="30" dirty="0">
                <a:latin typeface="Segoe UI Semibold" panose="020B0702040204020203" pitchFamily="34" charset="0"/>
                <a:cs typeface="Segoe UI Semibold" panose="020B0702040204020203" pitchFamily="34" charset="0"/>
              </a:rPr>
              <a:t>Player Coach 				Up to 10 people</a:t>
            </a:r>
          </a:p>
          <a:p>
            <a:pPr marL="571500" indent="-571500">
              <a:buFont typeface="Arial" panose="020B0604020202020204" pitchFamily="34" charset="0"/>
              <a:buChar char="•"/>
            </a:pPr>
            <a:r>
              <a:rPr lang="en-US" spc="30" dirty="0">
                <a:latin typeface="Segoe UI Semibold" panose="020B0702040204020203" pitchFamily="34" charset="0"/>
                <a:cs typeface="Segoe UI Semibold" panose="020B0702040204020203" pitchFamily="34" charset="0"/>
              </a:rPr>
              <a:t>Manager 					10 – 30 people</a:t>
            </a:r>
          </a:p>
          <a:p>
            <a:pPr marL="285750" indent="-285750">
              <a:buFont typeface="Arial" panose="020B0604020202020204" pitchFamily="34" charset="0"/>
              <a:buChar char="•"/>
            </a:pPr>
            <a:endParaRPr lang="en-US" sz="1800" spc="30" dirty="0">
              <a:latin typeface="Segoe UI Semibold" panose="020B0702040204020203" pitchFamily="34" charset="0"/>
              <a:cs typeface="Segoe UI Semibold" panose="020B0702040204020203" pitchFamily="34" charset="0"/>
            </a:endParaRPr>
          </a:p>
          <a:p>
            <a:pPr marL="571500" indent="-571500">
              <a:buFont typeface="Arial" panose="020B0604020202020204" pitchFamily="34" charset="0"/>
              <a:buChar char="•"/>
            </a:pPr>
            <a:r>
              <a:rPr lang="en-US" spc="30" dirty="0">
                <a:latin typeface="Segoe UI Semibold" panose="020B0702040204020203" pitchFamily="34" charset="0"/>
                <a:cs typeface="Segoe UI Semibold" panose="020B0702040204020203" pitchFamily="34" charset="0"/>
              </a:rPr>
              <a:t>Leader of Managers		30 – 100 people</a:t>
            </a:r>
          </a:p>
          <a:p>
            <a:pPr marL="571500" indent="-571500">
              <a:buFont typeface="Arial" panose="020B0604020202020204" pitchFamily="34" charset="0"/>
              <a:buChar char="•"/>
            </a:pPr>
            <a:r>
              <a:rPr lang="en-US" spc="30" dirty="0">
                <a:latin typeface="Segoe UI Semibold" panose="020B0702040204020203" pitchFamily="34" charset="0"/>
                <a:cs typeface="Segoe UI Semibold" panose="020B0702040204020203" pitchFamily="34" charset="0"/>
              </a:rPr>
              <a:t>Functional Leader			VP of _______</a:t>
            </a:r>
          </a:p>
          <a:p>
            <a:pPr marL="285750" indent="-285750">
              <a:buFont typeface="Arial" panose="020B0604020202020204" pitchFamily="34" charset="0"/>
              <a:buChar char="•"/>
            </a:pPr>
            <a:endParaRPr lang="en-US" sz="1800" spc="30" dirty="0">
              <a:latin typeface="Segoe UI Semibold" panose="020B0702040204020203" pitchFamily="34" charset="0"/>
              <a:cs typeface="Segoe UI Semibold" panose="020B0702040204020203" pitchFamily="34" charset="0"/>
            </a:endParaRPr>
          </a:p>
          <a:p>
            <a:pPr marL="571500" indent="-571500">
              <a:buFont typeface="Arial" panose="020B0604020202020204" pitchFamily="34" charset="0"/>
              <a:buChar char="•"/>
            </a:pPr>
            <a:r>
              <a:rPr lang="en-US" spc="30" dirty="0">
                <a:latin typeface="Segoe UI Semibold" panose="020B0702040204020203" pitchFamily="34" charset="0"/>
                <a:cs typeface="Segoe UI Semibold" panose="020B0702040204020203" pitchFamily="34" charset="0"/>
              </a:rPr>
              <a:t>Business Unit Leader		P&amp;L Responsibility</a:t>
            </a:r>
          </a:p>
          <a:p>
            <a:pPr marL="571500" indent="-571500">
              <a:buFont typeface="Arial" panose="020B0604020202020204" pitchFamily="34" charset="0"/>
              <a:buChar char="•"/>
            </a:pPr>
            <a:r>
              <a:rPr lang="en-US" spc="30" dirty="0">
                <a:latin typeface="Segoe UI Semibold" panose="020B0702040204020203" pitchFamily="34" charset="0"/>
                <a:cs typeface="Segoe UI Semibold" panose="020B0702040204020203" pitchFamily="34" charset="0"/>
              </a:rPr>
              <a:t>2</a:t>
            </a:r>
            <a:r>
              <a:rPr lang="en-US" spc="30" baseline="30000" dirty="0">
                <a:latin typeface="Segoe UI Semibold" panose="020B0702040204020203" pitchFamily="34" charset="0"/>
                <a:cs typeface="Segoe UI Semibold" panose="020B0702040204020203" pitchFamily="34" charset="0"/>
              </a:rPr>
              <a:t>nd</a:t>
            </a:r>
            <a:r>
              <a:rPr lang="en-US" spc="30" dirty="0">
                <a:latin typeface="Segoe UI Semibold" panose="020B0702040204020203" pitchFamily="34" charset="0"/>
                <a:cs typeface="Segoe UI Semibold" panose="020B0702040204020203" pitchFamily="34" charset="0"/>
              </a:rPr>
              <a:t>  in  Command (2IC)</a:t>
            </a:r>
          </a:p>
          <a:p>
            <a:pPr marL="571500" indent="-571500">
              <a:buFont typeface="Arial" panose="020B0604020202020204" pitchFamily="34" charset="0"/>
              <a:buChar char="•"/>
            </a:pPr>
            <a:r>
              <a:rPr lang="en-US" spc="30" dirty="0">
                <a:latin typeface="Segoe UI Semibold" panose="020B0702040204020203" pitchFamily="34" charset="0"/>
                <a:cs typeface="Segoe UI Semibold" panose="020B0702040204020203" pitchFamily="34" charset="0"/>
              </a:rPr>
              <a:t>Chief Executive Officer (CEO)</a:t>
            </a:r>
          </a:p>
        </p:txBody>
      </p:sp>
      <p:sp>
        <p:nvSpPr>
          <p:cNvPr id="2" name="Title 1">
            <a:extLst>
              <a:ext uri="{FF2B5EF4-FFF2-40B4-BE49-F238E27FC236}">
                <a16:creationId xmlns:a16="http://schemas.microsoft.com/office/drawing/2014/main" id="{9A151B16-32C5-41B9-B0A1-B9D7E38A6A91}"/>
              </a:ext>
            </a:extLst>
          </p:cNvPr>
          <p:cNvSpPr>
            <a:spLocks noGrp="1"/>
          </p:cNvSpPr>
          <p:nvPr>
            <p:ph type="title"/>
          </p:nvPr>
        </p:nvSpPr>
        <p:spPr/>
        <p:txBody>
          <a:bodyPr/>
          <a:lstStyle/>
          <a:p>
            <a:pPr algn="ctr"/>
            <a:r>
              <a:rPr lang="en-US" dirty="0"/>
              <a:t>Levels of Leadership</a:t>
            </a:r>
          </a:p>
        </p:txBody>
      </p:sp>
    </p:spTree>
    <p:extLst>
      <p:ext uri="{BB962C8B-B14F-4D97-AF65-F5344CB8AC3E}">
        <p14:creationId xmlns:p14="http://schemas.microsoft.com/office/powerpoint/2010/main" val="143160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DC9DFD-5518-417C-830D-11CE84560A74}"/>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44C0D137-F896-42BB-90B0-1CB3BE76FDF5}"/>
              </a:ext>
            </a:extLst>
          </p:cNvPr>
          <p:cNvSpPr>
            <a:spLocks noGrp="1"/>
          </p:cNvSpPr>
          <p:nvPr>
            <p:ph type="subTitle" idx="1"/>
          </p:nvPr>
        </p:nvSpPr>
        <p:spPr/>
        <p:txBody>
          <a:bodyPr/>
          <a:lstStyle/>
          <a:p>
            <a:endParaRPr lang="en-US"/>
          </a:p>
        </p:txBody>
      </p:sp>
      <p:pic>
        <p:nvPicPr>
          <p:cNvPr id="7" name="Picture 6">
            <a:extLst>
              <a:ext uri="{FF2B5EF4-FFF2-40B4-BE49-F238E27FC236}">
                <a16:creationId xmlns:a16="http://schemas.microsoft.com/office/drawing/2014/main" id="{AB2304FF-2D15-4A9B-B29F-44C9D33DDF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508955"/>
          </a:xfrm>
          <a:prstGeom prst="rect">
            <a:avLst/>
          </a:prstGeom>
        </p:spPr>
      </p:pic>
    </p:spTree>
    <p:extLst>
      <p:ext uri="{BB962C8B-B14F-4D97-AF65-F5344CB8AC3E}">
        <p14:creationId xmlns:p14="http://schemas.microsoft.com/office/powerpoint/2010/main" val="855744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A66FF5-D6D4-4E2D-881E-A50FDFAB707A}"/>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17540974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93B3E-DBC8-4F5B-9F72-5F1FA8CECAC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4950F4C5-424A-44E8-97C3-DBE56038DD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D8F88DD9-F2BF-4599-B906-6C65E3DB1F3D}"/>
              </a:ext>
            </a:extLst>
          </p:cNvPr>
          <p:cNvPicPr>
            <a:picLocks noChangeAspect="1"/>
          </p:cNvPicPr>
          <p:nvPr/>
        </p:nvPicPr>
        <p:blipFill rotWithShape="1">
          <a:blip r:embed="rId2">
            <a:extLst>
              <a:ext uri="{28A0092B-C50C-407E-A947-70E740481C1C}">
                <a14:useLocalDpi xmlns:a14="http://schemas.microsoft.com/office/drawing/2010/main" val="0"/>
              </a:ext>
            </a:extLst>
          </a:blip>
          <a:srcRect b="8863"/>
          <a:stretch/>
        </p:blipFill>
        <p:spPr>
          <a:xfrm>
            <a:off x="-50617" y="0"/>
            <a:ext cx="12293233" cy="6500191"/>
          </a:xfrm>
          <a:prstGeom prst="rect">
            <a:avLst/>
          </a:prstGeom>
        </p:spPr>
      </p:pic>
    </p:spTree>
    <p:extLst>
      <p:ext uri="{BB962C8B-B14F-4D97-AF65-F5344CB8AC3E}">
        <p14:creationId xmlns:p14="http://schemas.microsoft.com/office/powerpoint/2010/main" val="2564681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DC9DFD-5518-417C-830D-11CE84560A74}"/>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44C0D137-F896-42BB-90B0-1CB3BE76FDF5}"/>
              </a:ext>
            </a:extLst>
          </p:cNvPr>
          <p:cNvSpPr>
            <a:spLocks noGrp="1"/>
          </p:cNvSpPr>
          <p:nvPr>
            <p:ph type="subTitle" idx="1"/>
          </p:nvPr>
        </p:nvSpPr>
        <p:spPr/>
        <p:txBody>
          <a:bodyPr/>
          <a:lstStyle/>
          <a:p>
            <a:endParaRPr lang="en-US"/>
          </a:p>
        </p:txBody>
      </p:sp>
      <p:pic>
        <p:nvPicPr>
          <p:cNvPr id="7" name="Picture 6">
            <a:extLst>
              <a:ext uri="{FF2B5EF4-FFF2-40B4-BE49-F238E27FC236}">
                <a16:creationId xmlns:a16="http://schemas.microsoft.com/office/drawing/2014/main" id="{AB2304FF-2D15-4A9B-B29F-44C9D33DDF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508955"/>
          </a:xfrm>
          <a:prstGeom prst="rect">
            <a:avLst/>
          </a:prstGeom>
        </p:spPr>
      </p:pic>
    </p:spTree>
    <p:extLst>
      <p:ext uri="{BB962C8B-B14F-4D97-AF65-F5344CB8AC3E}">
        <p14:creationId xmlns:p14="http://schemas.microsoft.com/office/powerpoint/2010/main" val="9130430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10AAFB-D9A3-473A-9DD3-5F4AE8973E21}"/>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2202381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5C07DF-8855-436D-9B21-E444F48F85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9574"/>
            <a:ext cx="12192001" cy="6579704"/>
          </a:xfrm>
          <a:prstGeom prst="rect">
            <a:avLst/>
          </a:prstGeom>
        </p:spPr>
      </p:pic>
      <p:sp>
        <p:nvSpPr>
          <p:cNvPr id="2" name="Title 1">
            <a:extLst>
              <a:ext uri="{FF2B5EF4-FFF2-40B4-BE49-F238E27FC236}">
                <a16:creationId xmlns:a16="http://schemas.microsoft.com/office/drawing/2014/main" id="{1B66AC19-92E8-4B1F-B40B-16C87FA0E389}"/>
              </a:ext>
            </a:extLst>
          </p:cNvPr>
          <p:cNvSpPr>
            <a:spLocks noGrp="1"/>
          </p:cNvSpPr>
          <p:nvPr>
            <p:ph type="ctrTitle"/>
          </p:nvPr>
        </p:nvSpPr>
        <p:spPr>
          <a:xfrm>
            <a:off x="6096000" y="1797078"/>
            <a:ext cx="6096000" cy="987257"/>
          </a:xfrm>
        </p:spPr>
        <p:txBody>
          <a:bodyPr rIns="274320"/>
          <a:lstStyle/>
          <a:p>
            <a:pPr algn="r"/>
            <a:r>
              <a:rPr lang="en-US" dirty="0">
                <a:latin typeface="Segoe UI Black" panose="020B0A02040204020203" pitchFamily="34" charset="0"/>
                <a:ea typeface="Segoe UI Black" panose="020B0A02040204020203" pitchFamily="34" charset="0"/>
                <a:cs typeface="Segoe UI Black" panose="020B0A02040204020203" pitchFamily="34" charset="0"/>
              </a:rPr>
              <a:t>Delegation</a:t>
            </a:r>
          </a:p>
        </p:txBody>
      </p:sp>
    </p:spTree>
    <p:extLst>
      <p:ext uri="{BB962C8B-B14F-4D97-AF65-F5344CB8AC3E}">
        <p14:creationId xmlns:p14="http://schemas.microsoft.com/office/powerpoint/2010/main" val="2579053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AAAABDB-C686-4DD5-ACE0-434CA08F1BFD}"/>
              </a:ext>
            </a:extLst>
          </p:cNvPr>
          <p:cNvPicPr>
            <a:picLocks noChangeAspect="1"/>
          </p:cNvPicPr>
          <p:nvPr/>
        </p:nvPicPr>
        <p:blipFill rotWithShape="1">
          <a:blip r:embed="rId2">
            <a:extLst>
              <a:ext uri="{28A0092B-C50C-407E-A947-70E740481C1C}">
                <a14:useLocalDpi xmlns:a14="http://schemas.microsoft.com/office/drawing/2010/main" val="0"/>
              </a:ext>
            </a:extLst>
          </a:blip>
          <a:srcRect l="19657" r="7483"/>
          <a:stretch/>
        </p:blipFill>
        <p:spPr>
          <a:xfrm flipH="1">
            <a:off x="0" y="0"/>
            <a:ext cx="12192000" cy="6536534"/>
          </a:xfrm>
          <a:prstGeom prst="rect">
            <a:avLst/>
          </a:prstGeom>
        </p:spPr>
      </p:pic>
      <p:sp>
        <p:nvSpPr>
          <p:cNvPr id="5" name="Title 4">
            <a:extLst>
              <a:ext uri="{FF2B5EF4-FFF2-40B4-BE49-F238E27FC236}">
                <a16:creationId xmlns:a16="http://schemas.microsoft.com/office/drawing/2014/main" id="{A54A5624-5161-45AD-8AF8-8EE77069A8C1}"/>
              </a:ext>
            </a:extLst>
          </p:cNvPr>
          <p:cNvSpPr>
            <a:spLocks noGrp="1"/>
          </p:cNvSpPr>
          <p:nvPr>
            <p:ph type="ctrTitle"/>
          </p:nvPr>
        </p:nvSpPr>
        <p:spPr>
          <a:xfrm>
            <a:off x="5277746" y="1401417"/>
            <a:ext cx="7031837" cy="1303405"/>
          </a:xfrm>
          <a:noFill/>
        </p:spPr>
        <p:txBody>
          <a:bodyPr>
            <a:noAutofit/>
          </a:bodyPr>
          <a:lstStyle/>
          <a:p>
            <a:pPr algn="ctr"/>
            <a:r>
              <a:rPr lang="en-US" sz="4400" dirty="0">
                <a:solidFill>
                  <a:schemeClr val="bg1"/>
                </a:solidFill>
              </a:rPr>
              <a:t>Mihaly </a:t>
            </a:r>
            <a:br>
              <a:rPr lang="en-US" sz="4400" dirty="0">
                <a:solidFill>
                  <a:schemeClr val="bg1"/>
                </a:solidFill>
              </a:rPr>
            </a:br>
            <a:r>
              <a:rPr lang="en-US" sz="4400" dirty="0">
                <a:solidFill>
                  <a:schemeClr val="bg1"/>
                </a:solidFill>
              </a:rPr>
              <a:t>Csikszentmihalyi</a:t>
            </a:r>
          </a:p>
        </p:txBody>
      </p:sp>
    </p:spTree>
    <p:extLst>
      <p:ext uri="{BB962C8B-B14F-4D97-AF65-F5344CB8AC3E}">
        <p14:creationId xmlns:p14="http://schemas.microsoft.com/office/powerpoint/2010/main" val="25534971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06E726-CE66-4602-866A-A69273FDD131}"/>
              </a:ext>
            </a:extLst>
          </p:cNvPr>
          <p:cNvPicPr>
            <a:picLocks noChangeAspect="1"/>
          </p:cNvPicPr>
          <p:nvPr/>
        </p:nvPicPr>
        <p:blipFill rotWithShape="1">
          <a:blip r:embed="rId2">
            <a:extLst>
              <a:ext uri="{28A0092B-C50C-407E-A947-70E740481C1C}">
                <a14:useLocalDpi xmlns:a14="http://schemas.microsoft.com/office/drawing/2010/main" val="0"/>
              </a:ext>
            </a:extLst>
          </a:blip>
          <a:srcRect r="29453" b="9978"/>
          <a:stretch/>
        </p:blipFill>
        <p:spPr>
          <a:xfrm>
            <a:off x="-14" y="-1"/>
            <a:ext cx="12192014" cy="6512125"/>
          </a:xfrm>
          <a:prstGeom prst="rect">
            <a:avLst/>
          </a:prstGeom>
        </p:spPr>
      </p:pic>
      <p:sp>
        <p:nvSpPr>
          <p:cNvPr id="9" name="Title 8">
            <a:extLst>
              <a:ext uri="{FF2B5EF4-FFF2-40B4-BE49-F238E27FC236}">
                <a16:creationId xmlns:a16="http://schemas.microsoft.com/office/drawing/2014/main" id="{16F458A8-6663-4B0F-AB5B-FEE6E8353616}"/>
              </a:ext>
            </a:extLst>
          </p:cNvPr>
          <p:cNvSpPr>
            <a:spLocks noGrp="1"/>
          </p:cNvSpPr>
          <p:nvPr>
            <p:ph type="ctrTitle"/>
          </p:nvPr>
        </p:nvSpPr>
        <p:spPr>
          <a:xfrm>
            <a:off x="4939749" y="2268804"/>
            <a:ext cx="6947451" cy="987257"/>
          </a:xfrm>
          <a:noFill/>
        </p:spPr>
        <p:txBody>
          <a:bodyPr>
            <a:normAutofit fontScale="90000"/>
          </a:bodyPr>
          <a:lstStyle/>
          <a:p>
            <a:pPr algn="ctr"/>
            <a:r>
              <a:rPr lang="en-US" dirty="0">
                <a:solidFill>
                  <a:srgbClr val="DC8939"/>
                </a:solidFill>
              </a:rPr>
              <a:t>Task Relevant Maturity</a:t>
            </a:r>
          </a:p>
        </p:txBody>
      </p:sp>
    </p:spTree>
    <p:extLst>
      <p:ext uri="{BB962C8B-B14F-4D97-AF65-F5344CB8AC3E}">
        <p14:creationId xmlns:p14="http://schemas.microsoft.com/office/powerpoint/2010/main" val="3538631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6C5C7-8DD4-4286-A73B-F5ACA0CAB98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8B13DA4-2A54-43C9-B34E-C79ADCE8BC92}"/>
              </a:ext>
            </a:extLst>
          </p:cNvPr>
          <p:cNvSpPr>
            <a:spLocks noGrp="1"/>
          </p:cNvSpPr>
          <p:nvPr>
            <p:ph type="subTitle" idx="1"/>
          </p:nvPr>
        </p:nvSpPr>
        <p:spPr/>
        <p:txBody>
          <a:bodyPr/>
          <a:lstStyle/>
          <a:p>
            <a:endParaRPr lang="en-US"/>
          </a:p>
        </p:txBody>
      </p:sp>
      <p:pic>
        <p:nvPicPr>
          <p:cNvPr id="7" name="Picture 6">
            <a:extLst>
              <a:ext uri="{FF2B5EF4-FFF2-40B4-BE49-F238E27FC236}">
                <a16:creationId xmlns:a16="http://schemas.microsoft.com/office/drawing/2014/main" id="{4DEACDA0-EF47-4234-9F74-ACC8170340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413" y="-73378"/>
            <a:ext cx="14522825" cy="6583680"/>
          </a:xfrm>
          <a:prstGeom prst="rect">
            <a:avLst/>
          </a:prstGeom>
        </p:spPr>
      </p:pic>
    </p:spTree>
    <p:extLst>
      <p:ext uri="{BB962C8B-B14F-4D97-AF65-F5344CB8AC3E}">
        <p14:creationId xmlns:p14="http://schemas.microsoft.com/office/powerpoint/2010/main" val="17652836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B6700-7A69-4DF7-995E-0CDEA0B3F90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412A9E96-2FC5-44B6-90E8-C326A13C0211}"/>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51805183-0B03-4F3D-A953-00CDC25DA9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7870"/>
            <a:ext cx="12192000" cy="6858000"/>
          </a:xfrm>
          <a:prstGeom prst="rect">
            <a:avLst/>
          </a:prstGeom>
        </p:spPr>
      </p:pic>
    </p:spTree>
    <p:extLst>
      <p:ext uri="{BB962C8B-B14F-4D97-AF65-F5344CB8AC3E}">
        <p14:creationId xmlns:p14="http://schemas.microsoft.com/office/powerpoint/2010/main" val="5903614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06E726-CE66-4602-866A-A69273FDD131}"/>
              </a:ext>
            </a:extLst>
          </p:cNvPr>
          <p:cNvPicPr>
            <a:picLocks noChangeAspect="1"/>
          </p:cNvPicPr>
          <p:nvPr/>
        </p:nvPicPr>
        <p:blipFill rotWithShape="1">
          <a:blip r:embed="rId2">
            <a:extLst>
              <a:ext uri="{28A0092B-C50C-407E-A947-70E740481C1C}">
                <a14:useLocalDpi xmlns:a14="http://schemas.microsoft.com/office/drawing/2010/main" val="0"/>
              </a:ext>
            </a:extLst>
          </a:blip>
          <a:srcRect r="29453" b="9978"/>
          <a:stretch/>
        </p:blipFill>
        <p:spPr>
          <a:xfrm>
            <a:off x="-14" y="-1"/>
            <a:ext cx="12192014" cy="6512125"/>
          </a:xfrm>
          <a:prstGeom prst="rect">
            <a:avLst/>
          </a:prstGeom>
        </p:spPr>
      </p:pic>
      <p:sp>
        <p:nvSpPr>
          <p:cNvPr id="9" name="Title 8">
            <a:extLst>
              <a:ext uri="{FF2B5EF4-FFF2-40B4-BE49-F238E27FC236}">
                <a16:creationId xmlns:a16="http://schemas.microsoft.com/office/drawing/2014/main" id="{16F458A8-6663-4B0F-AB5B-FEE6E8353616}"/>
              </a:ext>
            </a:extLst>
          </p:cNvPr>
          <p:cNvSpPr>
            <a:spLocks noGrp="1"/>
          </p:cNvSpPr>
          <p:nvPr>
            <p:ph type="ctrTitle"/>
          </p:nvPr>
        </p:nvSpPr>
        <p:spPr>
          <a:xfrm>
            <a:off x="4939749" y="2268804"/>
            <a:ext cx="6947451" cy="987257"/>
          </a:xfrm>
          <a:noFill/>
        </p:spPr>
        <p:txBody>
          <a:bodyPr>
            <a:noAutofit/>
          </a:bodyPr>
          <a:lstStyle/>
          <a:p>
            <a:pPr algn="ctr"/>
            <a:r>
              <a:rPr lang="en-US" dirty="0">
                <a:solidFill>
                  <a:srgbClr val="DC8939"/>
                </a:solidFill>
                <a:effectLst>
                  <a:outerShdw blurRad="38100" dist="38100" dir="2700000" algn="tl">
                    <a:srgbClr val="000000">
                      <a:alpha val="43137"/>
                    </a:srgbClr>
                  </a:outerShdw>
                </a:effectLst>
              </a:rPr>
              <a:t>Managerial Leverage</a:t>
            </a:r>
          </a:p>
        </p:txBody>
      </p:sp>
    </p:spTree>
    <p:extLst>
      <p:ext uri="{BB962C8B-B14F-4D97-AF65-F5344CB8AC3E}">
        <p14:creationId xmlns:p14="http://schemas.microsoft.com/office/powerpoint/2010/main" val="29395836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FB232-0075-4D6E-ABD9-C9C66080504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F0D6824-C60E-465B-A2EB-E916244F12C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2597"/>
          <a:stretch/>
        </p:blipFill>
        <p:spPr>
          <a:xfrm>
            <a:off x="0" y="0"/>
            <a:ext cx="12275820" cy="6858000"/>
          </a:xfrm>
        </p:spPr>
      </p:pic>
    </p:spTree>
    <p:extLst>
      <p:ext uri="{BB962C8B-B14F-4D97-AF65-F5344CB8AC3E}">
        <p14:creationId xmlns:p14="http://schemas.microsoft.com/office/powerpoint/2010/main" val="3811342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D817-7188-43FC-80BE-F5074B69C4B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686B8D5-2DA9-4651-9044-DFDD068B0DD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2567"/>
          <a:stretch/>
        </p:blipFill>
        <p:spPr>
          <a:xfrm flipH="1">
            <a:off x="2751439" y="0"/>
            <a:ext cx="9440561" cy="6858000"/>
          </a:xfrm>
        </p:spPr>
      </p:pic>
      <p:pic>
        <p:nvPicPr>
          <p:cNvPr id="7" name="Content Placeholder 4">
            <a:extLst>
              <a:ext uri="{FF2B5EF4-FFF2-40B4-BE49-F238E27FC236}">
                <a16:creationId xmlns:a16="http://schemas.microsoft.com/office/drawing/2014/main" id="{2EF2B517-4437-4645-B6A5-5BE433E363A1}"/>
              </a:ext>
            </a:extLst>
          </p:cNvPr>
          <p:cNvPicPr>
            <a:picLocks noChangeAspect="1"/>
          </p:cNvPicPr>
          <p:nvPr/>
        </p:nvPicPr>
        <p:blipFill rotWithShape="1">
          <a:blip r:embed="rId2">
            <a:extLst>
              <a:ext uri="{28A0092B-C50C-407E-A947-70E740481C1C}">
                <a14:useLocalDpi xmlns:a14="http://schemas.microsoft.com/office/drawing/2010/main" val="0"/>
              </a:ext>
            </a:extLst>
          </a:blip>
          <a:srcRect l="88716"/>
          <a:stretch/>
        </p:blipFill>
        <p:spPr>
          <a:xfrm flipH="1">
            <a:off x="0" y="0"/>
            <a:ext cx="4127157" cy="6858000"/>
          </a:xfrm>
          <a:prstGeom prst="rect">
            <a:avLst/>
          </a:prstGeom>
        </p:spPr>
      </p:pic>
      <p:sp>
        <p:nvSpPr>
          <p:cNvPr id="8" name="Title 1">
            <a:extLst>
              <a:ext uri="{FF2B5EF4-FFF2-40B4-BE49-F238E27FC236}">
                <a16:creationId xmlns:a16="http://schemas.microsoft.com/office/drawing/2014/main" id="{34A79EE7-A610-478D-8711-B4EA4E74AAFC}"/>
              </a:ext>
            </a:extLst>
          </p:cNvPr>
          <p:cNvSpPr txBox="1">
            <a:spLocks/>
          </p:cNvSpPr>
          <p:nvPr/>
        </p:nvSpPr>
        <p:spPr>
          <a:xfrm>
            <a:off x="0" y="1690688"/>
            <a:ext cx="5177481" cy="1325563"/>
          </a:xfrm>
          <a:prstGeom prst="rect">
            <a:avLst/>
          </a:prstGeom>
          <a:solidFill>
            <a:schemeClr val="tx1">
              <a:alpha val="44000"/>
            </a:schemeClr>
          </a:solidFill>
        </p:spPr>
        <p:txBody>
          <a:bodyPr tIns="91440" rIns="365760" anchor="t">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1219139" rtl="0" eaLnBrk="1" fontAlgn="auto" latinLnBrk="0" hangingPunct="1">
              <a:lnSpc>
                <a:spcPct val="100000"/>
              </a:lnSpc>
              <a:spcBef>
                <a:spcPts val="0"/>
              </a:spcBef>
              <a:spcAft>
                <a:spcPts val="1200"/>
              </a:spcAft>
              <a:buClrTx/>
              <a:buSzTx/>
              <a:buFontTx/>
              <a:buNone/>
              <a:tabLst/>
              <a:defRPr/>
            </a:pPr>
            <a:r>
              <a:rPr kumimoji="0" lang="en-US" sz="6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Cond" panose="020B0706030402020204" pitchFamily="34" charset="0"/>
                <a:ea typeface="+mj-ea"/>
                <a:cs typeface="+mj-cs"/>
              </a:rPr>
              <a:t>  Experiment</a:t>
            </a:r>
          </a:p>
        </p:txBody>
      </p:sp>
    </p:spTree>
    <p:extLst>
      <p:ext uri="{BB962C8B-B14F-4D97-AF65-F5344CB8AC3E}">
        <p14:creationId xmlns:p14="http://schemas.microsoft.com/office/powerpoint/2010/main" val="14620228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84685-B612-4A71-A8F4-5BB3FC0B62A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09E00FF-559C-4718-BCB5-94F0C12C0B0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36" y="0"/>
            <a:ext cx="10689702" cy="6858000"/>
          </a:xfrm>
        </p:spPr>
      </p:pic>
      <p:pic>
        <p:nvPicPr>
          <p:cNvPr id="6" name="Content Placeholder 4">
            <a:extLst>
              <a:ext uri="{FF2B5EF4-FFF2-40B4-BE49-F238E27FC236}">
                <a16:creationId xmlns:a16="http://schemas.microsoft.com/office/drawing/2014/main" id="{9D15C2D9-1AAE-4745-B877-0FDA0014CB82}"/>
              </a:ext>
            </a:extLst>
          </p:cNvPr>
          <p:cNvPicPr>
            <a:picLocks noChangeAspect="1"/>
          </p:cNvPicPr>
          <p:nvPr/>
        </p:nvPicPr>
        <p:blipFill rotWithShape="1">
          <a:blip r:embed="rId2">
            <a:extLst>
              <a:ext uri="{28A0092B-C50C-407E-A947-70E740481C1C}">
                <a14:useLocalDpi xmlns:a14="http://schemas.microsoft.com/office/drawing/2010/main" val="0"/>
              </a:ext>
            </a:extLst>
          </a:blip>
          <a:srcRect l="93111"/>
          <a:stretch/>
        </p:blipFill>
        <p:spPr>
          <a:xfrm>
            <a:off x="9948158" y="0"/>
            <a:ext cx="2243842" cy="6858000"/>
          </a:xfrm>
          <a:prstGeom prst="rect">
            <a:avLst/>
          </a:prstGeom>
        </p:spPr>
      </p:pic>
      <p:sp>
        <p:nvSpPr>
          <p:cNvPr id="4" name="Rectangle 3">
            <a:extLst>
              <a:ext uri="{FF2B5EF4-FFF2-40B4-BE49-F238E27FC236}">
                <a16:creationId xmlns:a16="http://schemas.microsoft.com/office/drawing/2014/main" id="{80F4D21C-7F72-404E-88A0-C325C1DE017E}"/>
              </a:ext>
            </a:extLst>
          </p:cNvPr>
          <p:cNvSpPr/>
          <p:nvPr/>
        </p:nvSpPr>
        <p:spPr>
          <a:xfrm>
            <a:off x="3262184" y="5287485"/>
            <a:ext cx="5671751" cy="933226"/>
          </a:xfrm>
          <a:prstGeom prst="rect">
            <a:avLst/>
          </a:prstGeom>
          <a:solidFill>
            <a:srgbClr val="D1E7FF">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Try a “Talking Diet”</a:t>
            </a:r>
          </a:p>
        </p:txBody>
      </p:sp>
    </p:spTree>
    <p:extLst>
      <p:ext uri="{BB962C8B-B14F-4D97-AF65-F5344CB8AC3E}">
        <p14:creationId xmlns:p14="http://schemas.microsoft.com/office/powerpoint/2010/main" val="22105425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0F1F5"/>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9987C6A-A7EF-43BD-884C-2CEF57F30D1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56639" y="1840384"/>
            <a:ext cx="1662841" cy="1463040"/>
          </a:xfrm>
        </p:spPr>
      </p:pic>
      <p:sp>
        <p:nvSpPr>
          <p:cNvPr id="9" name="Content Placeholder 5">
            <a:extLst>
              <a:ext uri="{FF2B5EF4-FFF2-40B4-BE49-F238E27FC236}">
                <a16:creationId xmlns:a16="http://schemas.microsoft.com/office/drawing/2014/main" id="{DE977571-DD8E-45F5-98B0-2CF94CCFBA08}"/>
              </a:ext>
            </a:extLst>
          </p:cNvPr>
          <p:cNvSpPr txBox="1">
            <a:spLocks/>
          </p:cNvSpPr>
          <p:nvPr/>
        </p:nvSpPr>
        <p:spPr>
          <a:xfrm>
            <a:off x="36444" y="3337809"/>
            <a:ext cx="5830957" cy="3429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B050"/>
                </a:solidFill>
                <a:effectLst/>
                <a:uLnTx/>
                <a:uFillTx/>
                <a:latin typeface="Franklin Gothic Demi Cond" panose="020B0706030402020204" pitchFamily="34" charset="0"/>
                <a:ea typeface="+mn-ea"/>
                <a:cs typeface="+mn-cs"/>
              </a:rPr>
              <a:t>Allowed</a:t>
            </a:r>
            <a:endPar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Franklin Gothic Demi Cond" panose="020B0706030402020204" pitchFamily="34" charset="0"/>
                <a:ea typeface="+mn-ea"/>
                <a:cs typeface="+mn-cs"/>
              </a:rPr>
              <a:t>One word questions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Franklin Gothic Demi Cond" panose="020B0706030402020204" pitchFamily="34" charset="0"/>
                <a:ea typeface="+mn-ea"/>
                <a:cs typeface="+mn-cs"/>
              </a:rPr>
              <a:t>Tell me more…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Franklin Gothic Demi Cond" panose="020B0706030402020204" pitchFamily="34" charset="0"/>
                <a:ea typeface="+mn-ea"/>
                <a:cs typeface="+mn-cs"/>
              </a:rPr>
              <a:t>Questions that begin with </a:t>
            </a:r>
            <a:r>
              <a:rPr kumimoji="0" lang="en-US" sz="2800" b="0" i="0" u="none" strike="noStrike" kern="1200" cap="none" spc="0" normalizeH="0" baseline="0" noProof="0" dirty="0">
                <a:ln>
                  <a:noFill/>
                </a:ln>
                <a:solidFill>
                  <a:srgbClr val="00B050"/>
                </a:solidFill>
                <a:effectLst/>
                <a:uLnTx/>
                <a:uFillTx/>
                <a:latin typeface="Franklin Gothic Demi Cond" panose="020B0706030402020204" pitchFamily="34" charset="0"/>
                <a:ea typeface="+mn-ea"/>
                <a:cs typeface="+mn-cs"/>
              </a:rPr>
              <a:t>What</a:t>
            </a:r>
            <a:r>
              <a:rPr kumimoji="0" lang="en-US" sz="2800" b="0" i="0" u="none" strike="noStrike" kern="1200" cap="none" spc="0" normalizeH="0" baseline="0" noProof="0" dirty="0">
                <a:ln>
                  <a:noFill/>
                </a:ln>
                <a:solidFill>
                  <a:prstClr val="black"/>
                </a:solidFill>
                <a:effectLst/>
                <a:uLnTx/>
                <a:uFillTx/>
                <a:latin typeface="Franklin Gothic Demi Cond" panose="020B0706030402020204" pitchFamily="34" charset="0"/>
                <a:ea typeface="+mn-ea"/>
                <a:cs typeface="+mn-cs"/>
              </a:rPr>
              <a:t>, </a:t>
            </a:r>
            <a:r>
              <a:rPr kumimoji="0" lang="en-US" sz="2800" b="0" i="0" u="none" strike="noStrike" kern="1200" cap="none" spc="0" normalizeH="0" baseline="0" noProof="0" dirty="0">
                <a:ln>
                  <a:noFill/>
                </a:ln>
                <a:solidFill>
                  <a:srgbClr val="00B050"/>
                </a:solidFill>
                <a:effectLst/>
                <a:uLnTx/>
                <a:uFillTx/>
                <a:latin typeface="Franklin Gothic Demi Cond" panose="020B0706030402020204" pitchFamily="34" charset="0"/>
                <a:ea typeface="+mn-ea"/>
                <a:cs typeface="+mn-cs"/>
              </a:rPr>
              <a:t>How</a:t>
            </a:r>
            <a:r>
              <a:rPr kumimoji="0" lang="en-US" sz="2800" b="0" i="0" u="none" strike="noStrike" kern="1200" cap="none" spc="0" normalizeH="0" baseline="0" noProof="0" dirty="0">
                <a:ln>
                  <a:noFill/>
                </a:ln>
                <a:solidFill>
                  <a:prstClr val="black"/>
                </a:solidFill>
                <a:effectLst/>
                <a:uLnTx/>
                <a:uFillTx/>
                <a:latin typeface="Franklin Gothic Demi Cond" panose="020B0706030402020204" pitchFamily="34" charset="0"/>
                <a:ea typeface="+mn-ea"/>
                <a:cs typeface="+mn-cs"/>
              </a:rPr>
              <a:t>, Who, When, or Where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Franklin Gothic Demi Cond" panose="020B0706030402020204" pitchFamily="34" charset="0"/>
                <a:ea typeface="+mn-ea"/>
                <a:cs typeface="+mn-cs"/>
              </a:rPr>
              <a:t>Compliments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Franklin Gothic Demi Cond" panose="020B0706030402020204" pitchFamily="34" charset="0"/>
              <a:ea typeface="+mn-ea"/>
              <a:cs typeface="+mn-cs"/>
            </a:endParaRPr>
          </a:p>
        </p:txBody>
      </p:sp>
      <p:sp>
        <p:nvSpPr>
          <p:cNvPr id="10" name="Content Placeholder 5">
            <a:extLst>
              <a:ext uri="{FF2B5EF4-FFF2-40B4-BE49-F238E27FC236}">
                <a16:creationId xmlns:a16="http://schemas.microsoft.com/office/drawing/2014/main" id="{355F2567-3309-460F-911D-6BCDA60D21E9}"/>
              </a:ext>
            </a:extLst>
          </p:cNvPr>
          <p:cNvSpPr txBox="1">
            <a:spLocks/>
          </p:cNvSpPr>
          <p:nvPr/>
        </p:nvSpPr>
        <p:spPr>
          <a:xfrm>
            <a:off x="2497249" y="529262"/>
            <a:ext cx="7197501" cy="171865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400" b="0" i="0" u="none" strike="noStrike" kern="1200" cap="none" spc="0" normalizeH="0" baseline="0" noProof="0" dirty="0">
                <a:ln>
                  <a:noFill/>
                </a:ln>
                <a:solidFill>
                  <a:srgbClr val="F03224"/>
                </a:solidFill>
                <a:effectLst/>
                <a:uLnTx/>
                <a:uFillTx/>
                <a:latin typeface="Franklin Gothic Demi Cond" panose="020B0706030402020204" pitchFamily="34" charset="0"/>
                <a:ea typeface="+mn-ea"/>
                <a:cs typeface="+mn-cs"/>
              </a:rPr>
              <a:t>THE TALKING DIET</a:t>
            </a:r>
            <a:endParaRPr kumimoji="0" lang="en-US" sz="4000" b="0" i="0" u="none" strike="noStrike" kern="1200" cap="none" spc="0" normalizeH="0" baseline="0" noProof="0" dirty="0">
              <a:ln>
                <a:noFill/>
              </a:ln>
              <a:solidFill>
                <a:prstClr val="black"/>
              </a:solidFill>
              <a:effectLst/>
              <a:uLnTx/>
              <a:uFillTx/>
              <a:latin typeface="Franklin Gothic Demi Cond" panose="020B0706030402020204" pitchFamily="34" charset="0"/>
              <a:ea typeface="+mn-ea"/>
              <a:cs typeface="+mn-cs"/>
            </a:endParaRPr>
          </a:p>
        </p:txBody>
      </p:sp>
      <p:pic>
        <p:nvPicPr>
          <p:cNvPr id="12" name="Picture 11">
            <a:extLst>
              <a:ext uri="{FF2B5EF4-FFF2-40B4-BE49-F238E27FC236}">
                <a16:creationId xmlns:a16="http://schemas.microsoft.com/office/drawing/2014/main" id="{9C7241C0-6049-4E68-8A6A-A537D9D8A83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43311" y="1928031"/>
            <a:ext cx="2016000" cy="1280160"/>
          </a:xfrm>
          <a:prstGeom prst="rect">
            <a:avLst/>
          </a:prstGeom>
        </p:spPr>
      </p:pic>
      <p:sp>
        <p:nvSpPr>
          <p:cNvPr id="13" name="Content Placeholder 5">
            <a:extLst>
              <a:ext uri="{FF2B5EF4-FFF2-40B4-BE49-F238E27FC236}">
                <a16:creationId xmlns:a16="http://schemas.microsoft.com/office/drawing/2014/main" id="{3098641E-4955-4619-9065-D3B5928E07DB}"/>
              </a:ext>
            </a:extLst>
          </p:cNvPr>
          <p:cNvSpPr txBox="1">
            <a:spLocks/>
          </p:cNvSpPr>
          <p:nvPr/>
        </p:nvSpPr>
        <p:spPr>
          <a:xfrm>
            <a:off x="6341165" y="3337809"/>
            <a:ext cx="5830957" cy="3429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F03224"/>
                </a:solidFill>
                <a:effectLst/>
                <a:uLnTx/>
                <a:uFillTx/>
                <a:latin typeface="Franklin Gothic Demi Cond" panose="020B0706030402020204" pitchFamily="34" charset="0"/>
                <a:ea typeface="+mn-ea"/>
                <a:cs typeface="+mn-cs"/>
              </a:rPr>
              <a:t>Not Allowed</a:t>
            </a:r>
            <a:endParaRPr kumimoji="0" lang="en-US" sz="2800" b="0" i="0" u="none" strike="noStrike" kern="1200" cap="none" spc="0" normalizeH="0" baseline="0" noProof="0" dirty="0">
              <a:ln>
                <a:noFill/>
              </a:ln>
              <a:solidFill>
                <a:srgbClr val="F03224"/>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Franklin Gothic Demi Cond" panose="020B0706030402020204" pitchFamily="34"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Franklin Gothic Demi Cond" panose="020B0706030402020204" pitchFamily="34" charset="0"/>
                <a:ea typeface="+mn-ea"/>
                <a:cs typeface="+mn-cs"/>
              </a:rPr>
              <a:t>Queggestions</a:t>
            </a:r>
            <a:r>
              <a:rPr kumimoji="0" lang="en-US" sz="2800" b="0" i="0" u="none" strike="noStrike" kern="1200" cap="none" spc="0" normalizeH="0" baseline="0" noProof="0" dirty="0">
                <a:ln>
                  <a:noFill/>
                </a:ln>
                <a:solidFill>
                  <a:prstClr val="black"/>
                </a:solidFill>
                <a:effectLst/>
                <a:uLnTx/>
                <a:uFillTx/>
                <a:latin typeface="Franklin Gothic Demi Cond" panose="020B0706030402020204" pitchFamily="34" charset="0"/>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Franklin Gothic Demi Cond" panose="020B0706030402020204" pitchFamily="34" charset="0"/>
                <a:ea typeface="+mn-ea"/>
                <a:cs typeface="+mn-cs"/>
              </a:rPr>
              <a:t> Should, could, would, must, need to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Franklin Gothic Demi Cond" panose="020B0706030402020204" pitchFamily="34" charset="0"/>
                <a:ea typeface="+mn-ea"/>
                <a:cs typeface="+mn-cs"/>
              </a:rPr>
              <a:t> Why questions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Franklin Gothic Demi Cond" panose="020B0706030402020204" pitchFamily="34" charset="0"/>
                <a:ea typeface="+mn-ea"/>
                <a:cs typeface="+mn-cs"/>
              </a:rPr>
              <a:t> Criticism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Franklin Gothic Demi Cond" panose="020B0706030402020204" pitchFamily="34" charset="0"/>
                <a:ea typeface="+mn-ea"/>
                <a:cs typeface="+mn-cs"/>
              </a:rPr>
              <a:t>Talking more than 30 seconds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Franklin Gothic Demi Cond" panose="020B0706030402020204" pitchFamily="34" charset="0"/>
              <a:ea typeface="+mn-ea"/>
              <a:cs typeface="+mn-cs"/>
            </a:endParaRPr>
          </a:p>
        </p:txBody>
      </p:sp>
    </p:spTree>
    <p:extLst>
      <p:ext uri="{BB962C8B-B14F-4D97-AF65-F5344CB8AC3E}">
        <p14:creationId xmlns:p14="http://schemas.microsoft.com/office/powerpoint/2010/main" val="141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6">
            <a:extLst>
              <a:ext uri="{FF2B5EF4-FFF2-40B4-BE49-F238E27FC236}">
                <a16:creationId xmlns:a16="http://schemas.microsoft.com/office/drawing/2014/main" id="{63C496A2-45ED-4EA7-91E7-EDAE6F061C82}"/>
              </a:ext>
            </a:extLst>
          </p:cNvPr>
          <p:cNvPicPr>
            <a:picLocks noChangeAspect="1"/>
          </p:cNvPicPr>
          <p:nvPr/>
        </p:nvPicPr>
        <p:blipFill rotWithShape="1">
          <a:blip r:embed="rId2">
            <a:extLst>
              <a:ext uri="{28A0092B-C50C-407E-A947-70E740481C1C}">
                <a14:useLocalDpi xmlns:a14="http://schemas.microsoft.com/office/drawing/2010/main" val="0"/>
              </a:ext>
            </a:extLst>
          </a:blip>
          <a:srcRect r="55936"/>
          <a:stretch/>
        </p:blipFill>
        <p:spPr>
          <a:xfrm>
            <a:off x="0" y="0"/>
            <a:ext cx="7611762" cy="6858000"/>
          </a:xfrm>
          <a:prstGeom prst="rect">
            <a:avLst/>
          </a:prstGeom>
        </p:spPr>
      </p:pic>
      <p:pic>
        <p:nvPicPr>
          <p:cNvPr id="7" name="Content Placeholder 6">
            <a:extLst>
              <a:ext uri="{FF2B5EF4-FFF2-40B4-BE49-F238E27FC236}">
                <a16:creationId xmlns:a16="http://schemas.microsoft.com/office/drawing/2014/main" id="{2A63108C-8334-40D8-A19D-28E007124A0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0679"/>
          <a:stretch/>
        </p:blipFill>
        <p:spPr>
          <a:xfrm>
            <a:off x="3039761" y="0"/>
            <a:ext cx="9267569" cy="6858000"/>
          </a:xfrm>
        </p:spPr>
      </p:pic>
      <p:sp>
        <p:nvSpPr>
          <p:cNvPr id="6" name="Rectangle 5">
            <a:extLst>
              <a:ext uri="{FF2B5EF4-FFF2-40B4-BE49-F238E27FC236}">
                <a16:creationId xmlns:a16="http://schemas.microsoft.com/office/drawing/2014/main" id="{720F7E70-5539-44EF-8DBB-DB6B82EF36B9}"/>
              </a:ext>
            </a:extLst>
          </p:cNvPr>
          <p:cNvSpPr/>
          <p:nvPr/>
        </p:nvSpPr>
        <p:spPr>
          <a:xfrm>
            <a:off x="302550" y="976942"/>
            <a:ext cx="7006662" cy="27918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9D36E"/>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Taming Tricky Trophy Troubles</a:t>
            </a:r>
          </a:p>
        </p:txBody>
      </p:sp>
    </p:spTree>
    <p:extLst>
      <p:ext uri="{BB962C8B-B14F-4D97-AF65-F5344CB8AC3E}">
        <p14:creationId xmlns:p14="http://schemas.microsoft.com/office/powerpoint/2010/main" val="35434583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DD776AD-6DB0-4ABC-AFCB-DB82210FB6ED}"/>
              </a:ext>
            </a:extLst>
          </p:cNvPr>
          <p:cNvGrpSpPr/>
          <p:nvPr/>
        </p:nvGrpSpPr>
        <p:grpSpPr>
          <a:xfrm>
            <a:off x="-35997" y="1174"/>
            <a:ext cx="12227997" cy="6856826"/>
            <a:chOff x="-35997" y="1174"/>
            <a:chExt cx="12227997" cy="6856826"/>
          </a:xfrm>
        </p:grpSpPr>
        <p:pic>
          <p:nvPicPr>
            <p:cNvPr id="6" name="Picture 5">
              <a:extLst>
                <a:ext uri="{FF2B5EF4-FFF2-40B4-BE49-F238E27FC236}">
                  <a16:creationId xmlns:a16="http://schemas.microsoft.com/office/drawing/2014/main" id="{042D5CC9-971A-4E2A-B915-70120B06DF7B}"/>
                </a:ext>
              </a:extLst>
            </p:cNvPr>
            <p:cNvPicPr>
              <a:picLocks noChangeAspect="1"/>
            </p:cNvPicPr>
            <p:nvPr/>
          </p:nvPicPr>
          <p:blipFill rotWithShape="1">
            <a:blip r:embed="rId2">
              <a:extLst>
                <a:ext uri="{28A0092B-C50C-407E-A947-70E740481C1C}">
                  <a14:useLocalDpi xmlns:a14="http://schemas.microsoft.com/office/drawing/2010/main" val="0"/>
                </a:ext>
              </a:extLst>
            </a:blip>
            <a:srcRect l="4460" r="12365"/>
            <a:stretch/>
          </p:blipFill>
          <p:spPr>
            <a:xfrm>
              <a:off x="2051221" y="1174"/>
              <a:ext cx="10140779" cy="6856826"/>
            </a:xfrm>
            <a:prstGeom prst="rect">
              <a:avLst/>
            </a:prstGeom>
          </p:spPr>
        </p:pic>
        <p:pic>
          <p:nvPicPr>
            <p:cNvPr id="7" name="Picture 6">
              <a:extLst>
                <a:ext uri="{FF2B5EF4-FFF2-40B4-BE49-F238E27FC236}">
                  <a16:creationId xmlns:a16="http://schemas.microsoft.com/office/drawing/2014/main" id="{F8FDF119-E97C-4683-AF19-D5CE4C9009D5}"/>
                </a:ext>
              </a:extLst>
            </p:cNvPr>
            <p:cNvPicPr>
              <a:picLocks noChangeAspect="1"/>
            </p:cNvPicPr>
            <p:nvPr/>
          </p:nvPicPr>
          <p:blipFill rotWithShape="1">
            <a:blip r:embed="rId2">
              <a:extLst>
                <a:ext uri="{28A0092B-C50C-407E-A947-70E740481C1C}">
                  <a14:useLocalDpi xmlns:a14="http://schemas.microsoft.com/office/drawing/2010/main" val="0"/>
                </a:ext>
              </a:extLst>
            </a:blip>
            <a:srcRect l="4460" r="92520"/>
            <a:stretch/>
          </p:blipFill>
          <p:spPr>
            <a:xfrm>
              <a:off x="-35997" y="1174"/>
              <a:ext cx="2455415" cy="6856826"/>
            </a:xfrm>
            <a:prstGeom prst="rect">
              <a:avLst/>
            </a:prstGeom>
          </p:spPr>
        </p:pic>
      </p:grpSp>
      <p:sp>
        <p:nvSpPr>
          <p:cNvPr id="5" name="Content Placeholder 6">
            <a:extLst>
              <a:ext uri="{FF2B5EF4-FFF2-40B4-BE49-F238E27FC236}">
                <a16:creationId xmlns:a16="http://schemas.microsoft.com/office/drawing/2014/main" id="{E1213FD1-BFBA-4135-BDF1-5052DE5E0985}"/>
              </a:ext>
            </a:extLst>
          </p:cNvPr>
          <p:cNvSpPr txBox="1">
            <a:spLocks/>
          </p:cNvSpPr>
          <p:nvPr/>
        </p:nvSpPr>
        <p:spPr>
          <a:xfrm flipH="1">
            <a:off x="634135" y="1254798"/>
            <a:ext cx="7204166" cy="4348404"/>
          </a:xfrm>
          <a:prstGeom prst="homePlate">
            <a:avLst>
              <a:gd name="adj" fmla="val 0"/>
            </a:avLst>
          </a:prstGeom>
          <a:solidFill>
            <a:srgbClr val="424146">
              <a:alpha val="60000"/>
            </a:srgbClr>
          </a:solidFill>
        </p:spPr>
        <p:txBody>
          <a:bodyPr vert="horz" lIns="91440" tIns="121920" rIns="91440" bIns="60960" rtlCol="0" anchor="ctr">
            <a:noAutofit/>
          </a:bodyPr>
          <a:lstStyle>
            <a:lvl1pPr marL="457189" indent="-457189" algn="l" defTabSz="914378" rtl="0" eaLnBrk="1" latinLnBrk="0" hangingPunct="1">
              <a:lnSpc>
                <a:spcPct val="80000"/>
              </a:lnSpc>
              <a:spcBef>
                <a:spcPts val="600"/>
              </a:spcBef>
              <a:buFontTx/>
              <a:buBlip>
                <a:blip r:embed="rId3"/>
              </a:buBlip>
              <a:defRPr sz="3200" b="0" kern="1200">
                <a:solidFill>
                  <a:schemeClr val="tx1"/>
                </a:solidFill>
                <a:latin typeface="Arial" panose="020B0604020202020204" pitchFamily="34" charset="0"/>
                <a:ea typeface="+mn-ea"/>
                <a:cs typeface="Arial" pitchFamily="34" charset="0"/>
              </a:defRPr>
            </a:lvl1pPr>
            <a:lvl2pPr marL="457189" indent="-457189" algn="l" defTabSz="914378" rtl="0" eaLnBrk="1" latinLnBrk="0" hangingPunct="1">
              <a:lnSpc>
                <a:spcPct val="80000"/>
              </a:lnSpc>
              <a:spcBef>
                <a:spcPts val="600"/>
              </a:spcBef>
              <a:buSzPct val="65000"/>
              <a:buFontTx/>
              <a:buBlip>
                <a:blip r:embed="rId4"/>
              </a:buBlip>
              <a:defRPr sz="2800" kern="1200">
                <a:solidFill>
                  <a:schemeClr val="tx1"/>
                </a:solidFill>
                <a:latin typeface="Arial" panose="020B0604020202020204" pitchFamily="34" charset="0"/>
                <a:ea typeface="+mn-ea"/>
                <a:cs typeface="Arial" pitchFamily="34" charset="0"/>
              </a:defRPr>
            </a:lvl2pPr>
            <a:lvl3pPr marL="914378" indent="0" algn="l" defTabSz="914378" rtl="0" eaLnBrk="1" latinLnBrk="0" hangingPunct="1">
              <a:spcBef>
                <a:spcPts val="80"/>
              </a:spcBef>
              <a:buSzPct val="65000"/>
              <a:buFont typeface="Arial" panose="020B0604020202020204" pitchFamily="34" charset="0"/>
              <a:buNone/>
              <a:defRPr sz="2400" kern="1200">
                <a:solidFill>
                  <a:schemeClr val="tx1"/>
                </a:solidFill>
                <a:latin typeface="Franklin Gothic Medium" pitchFamily="34" charset="0"/>
                <a:ea typeface="+mn-ea"/>
                <a:cs typeface="Arial" pitchFamily="34" charset="0"/>
              </a:defRPr>
            </a:lvl3pPr>
            <a:lvl4pPr marL="1600160" indent="-228594" algn="l" defTabSz="914378" rtl="0" eaLnBrk="1" latinLnBrk="0" hangingPunct="1">
              <a:spcBef>
                <a:spcPts val="80"/>
              </a:spcBef>
              <a:buSzPct val="65000"/>
              <a:buFontTx/>
              <a:buBlip>
                <a:blip r:embed="rId4"/>
              </a:buBlip>
              <a:defRPr sz="2000" kern="1200">
                <a:solidFill>
                  <a:schemeClr val="tx1"/>
                </a:solidFill>
                <a:latin typeface="Franklin Gothic Medium" pitchFamily="34" charset="0"/>
                <a:ea typeface="+mn-ea"/>
                <a:cs typeface="Arial" pitchFamily="34" charset="0"/>
              </a:defRPr>
            </a:lvl4pPr>
            <a:lvl5pPr marL="2057348" indent="-228594" algn="l" defTabSz="914378" rtl="0" eaLnBrk="1" latinLnBrk="0" hangingPunct="1">
              <a:spcBef>
                <a:spcPts val="80"/>
              </a:spcBef>
              <a:buSzPct val="65000"/>
              <a:buFontTx/>
              <a:buBlip>
                <a:blip r:embed="rId4"/>
              </a:buBlip>
              <a:defRPr sz="2000" kern="1200">
                <a:solidFill>
                  <a:schemeClr val="tx1"/>
                </a:solidFill>
                <a:latin typeface="Franklin Gothic Medium" pitchFamily="34" charset="0"/>
                <a:ea typeface="+mn-ea"/>
                <a:cs typeface="Arial" pitchFamily="34" charset="0"/>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378" rtl="0" eaLnBrk="1" fontAlgn="auto" latinLnBrk="0" hangingPunct="1">
              <a:lnSpc>
                <a:spcPct val="80000"/>
              </a:lnSpc>
              <a:spcBef>
                <a:spcPts val="60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Franklin Gothic Demi Cond" panose="020B0706030402020204" pitchFamily="34" charset="0"/>
                <a:ea typeface="+mn-ea"/>
                <a:cs typeface="Arial" pitchFamily="34" charset="0"/>
              </a:rPr>
              <a:t>Have you ever worked for an organization where you do something right, and you never hear a word.  And you do one thing wrong and you never heard the end of it?”</a:t>
            </a:r>
          </a:p>
          <a:p>
            <a:pPr marL="0" marR="0" lvl="0" indent="0" algn="just" defTabSz="914378" rtl="0" eaLnBrk="1" fontAlgn="auto" latinLnBrk="0" hangingPunct="1">
              <a:lnSpc>
                <a:spcPct val="8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Franklin Gothic Demi Cond" panose="020B0706030402020204" pitchFamily="34" charset="0"/>
                <a:ea typeface="+mn-ea"/>
                <a:cs typeface="Arial" pitchFamily="34" charset="0"/>
              </a:rPr>
              <a:t>Bob Chapman, CEO ,Barry </a:t>
            </a:r>
            <a:r>
              <a:rPr kumimoji="0" lang="en-US" sz="2800" b="0" i="0" u="none" strike="noStrike" kern="1200" cap="none" spc="0" normalizeH="0" baseline="0" noProof="0" dirty="0" err="1">
                <a:ln>
                  <a:noFill/>
                </a:ln>
                <a:solidFill>
                  <a:prstClr val="white"/>
                </a:solidFill>
                <a:effectLst/>
                <a:uLnTx/>
                <a:uFillTx/>
                <a:latin typeface="Franklin Gothic Demi Cond" panose="020B0706030402020204" pitchFamily="34" charset="0"/>
                <a:ea typeface="+mn-ea"/>
                <a:cs typeface="Arial" pitchFamily="34" charset="0"/>
              </a:rPr>
              <a:t>Wehmiller</a:t>
            </a:r>
            <a:endParaRPr kumimoji="0" lang="en-US" sz="5400" b="0" i="0" u="none" strike="noStrike" kern="1200" cap="none" spc="0" normalizeH="0" baseline="0" noProof="0" dirty="0">
              <a:ln>
                <a:noFill/>
              </a:ln>
              <a:solidFill>
                <a:prstClr val="white"/>
              </a:solidFill>
              <a:effectLst/>
              <a:uLnTx/>
              <a:uFillTx/>
              <a:latin typeface="Franklin Gothic Demi Cond" panose="020B0706030402020204" pitchFamily="34" charset="0"/>
              <a:ea typeface="+mn-ea"/>
              <a:cs typeface="Arial" pitchFamily="34" charset="0"/>
            </a:endParaRPr>
          </a:p>
        </p:txBody>
      </p:sp>
      <p:sp>
        <p:nvSpPr>
          <p:cNvPr id="4" name="Rectangle 3">
            <a:extLst>
              <a:ext uri="{FF2B5EF4-FFF2-40B4-BE49-F238E27FC236}">
                <a16:creationId xmlns:a16="http://schemas.microsoft.com/office/drawing/2014/main" id="{66E46328-081F-4BDF-9BA6-2F56D2790719}"/>
              </a:ext>
            </a:extLst>
          </p:cNvPr>
          <p:cNvSpPr/>
          <p:nvPr/>
        </p:nvSpPr>
        <p:spPr>
          <a:xfrm>
            <a:off x="-55338" y="940939"/>
            <a:ext cx="813043" cy="186204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Franklin Gothic Demi Cond" panose="020B0706030402020204" pitchFamily="34" charset="0"/>
                <a:ea typeface="+mn-ea"/>
                <a:cs typeface="+mn-cs"/>
              </a:rPr>
              <a:t>“</a:t>
            </a:r>
            <a:endParaRPr kumimoji="0" lang="en-US" sz="1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702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71584-89E1-42E3-9EC9-91A9C8D85ADF}"/>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335F1F3-F3E8-4AD0-9E14-8F6B961D4ACE}"/>
              </a:ext>
            </a:extLst>
          </p:cNvPr>
          <p:cNvPicPr>
            <a:picLocks noChangeAspect="1"/>
          </p:cNvPicPr>
          <p:nvPr/>
        </p:nvPicPr>
        <p:blipFill rotWithShape="1">
          <a:blip r:embed="rId2">
            <a:extLst>
              <a:ext uri="{28A0092B-C50C-407E-A947-70E740481C1C}">
                <a14:useLocalDpi xmlns:a14="http://schemas.microsoft.com/office/drawing/2010/main" val="0"/>
              </a:ext>
            </a:extLst>
          </a:blip>
          <a:srcRect l="10694"/>
          <a:stretch/>
        </p:blipFill>
        <p:spPr>
          <a:xfrm>
            <a:off x="-1" y="-8985"/>
            <a:ext cx="12506707" cy="6949440"/>
          </a:xfrm>
          <a:prstGeom prst="rect">
            <a:avLst/>
          </a:prstGeom>
        </p:spPr>
      </p:pic>
    </p:spTree>
    <p:extLst>
      <p:ext uri="{BB962C8B-B14F-4D97-AF65-F5344CB8AC3E}">
        <p14:creationId xmlns:p14="http://schemas.microsoft.com/office/powerpoint/2010/main" val="38890922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300BE-36CD-4019-ACDC-817323A5EE7C}"/>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A4360E38-2BF1-4E3A-A64B-4B8CA7CB80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05000" y="0"/>
            <a:ext cx="10287000" cy="6858000"/>
          </a:xfrm>
          <a:prstGeom prst="rect">
            <a:avLst/>
          </a:prstGeom>
        </p:spPr>
      </p:pic>
      <p:pic>
        <p:nvPicPr>
          <p:cNvPr id="5" name="Picture 4">
            <a:extLst>
              <a:ext uri="{FF2B5EF4-FFF2-40B4-BE49-F238E27FC236}">
                <a16:creationId xmlns:a16="http://schemas.microsoft.com/office/drawing/2014/main" id="{86E6A09F-8F1F-44CB-AE4E-C7EF53CD9C7F}"/>
              </a:ext>
            </a:extLst>
          </p:cNvPr>
          <p:cNvPicPr>
            <a:picLocks noChangeAspect="1"/>
          </p:cNvPicPr>
          <p:nvPr/>
        </p:nvPicPr>
        <p:blipFill rotWithShape="1">
          <a:blip r:embed="rId2">
            <a:extLst>
              <a:ext uri="{28A0092B-C50C-407E-A947-70E740481C1C}">
                <a14:useLocalDpi xmlns:a14="http://schemas.microsoft.com/office/drawing/2010/main" val="0"/>
              </a:ext>
            </a:extLst>
          </a:blip>
          <a:srcRect l="65786"/>
          <a:stretch/>
        </p:blipFill>
        <p:spPr>
          <a:xfrm flipH="1">
            <a:off x="0" y="0"/>
            <a:ext cx="5424616" cy="6858000"/>
          </a:xfrm>
          <a:prstGeom prst="rect">
            <a:avLst/>
          </a:prstGeom>
        </p:spPr>
      </p:pic>
      <p:sp>
        <p:nvSpPr>
          <p:cNvPr id="6" name="Title 1">
            <a:extLst>
              <a:ext uri="{FF2B5EF4-FFF2-40B4-BE49-F238E27FC236}">
                <a16:creationId xmlns:a16="http://schemas.microsoft.com/office/drawing/2014/main" id="{6E56CFFC-C6A8-4B13-98EC-55360A971410}"/>
              </a:ext>
            </a:extLst>
          </p:cNvPr>
          <p:cNvSpPr txBox="1">
            <a:spLocks/>
          </p:cNvSpPr>
          <p:nvPr/>
        </p:nvSpPr>
        <p:spPr>
          <a:xfrm>
            <a:off x="0" y="1690688"/>
            <a:ext cx="5177481" cy="1325563"/>
          </a:xfrm>
          <a:prstGeom prst="rect">
            <a:avLst/>
          </a:prstGeom>
          <a:solidFill>
            <a:srgbClr val="9B8D82"/>
          </a:solidFill>
        </p:spPr>
        <p:txBody>
          <a:bodyPr tIns="91440" rIns="365760" anchor="t">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1219139" rtl="0" eaLnBrk="1" fontAlgn="auto" latinLnBrk="0" hangingPunct="1">
              <a:lnSpc>
                <a:spcPct val="100000"/>
              </a:lnSpc>
              <a:spcBef>
                <a:spcPts val="0"/>
              </a:spcBef>
              <a:spcAft>
                <a:spcPts val="1200"/>
              </a:spcAft>
              <a:buClrTx/>
              <a:buSzTx/>
              <a:buFontTx/>
              <a:buNone/>
              <a:tabLst/>
              <a:defRPr/>
            </a:pPr>
            <a:r>
              <a:rPr kumimoji="0" lang="en-US" sz="7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Cond" panose="020B0706030402020204" pitchFamily="34" charset="0"/>
                <a:ea typeface="+mj-ea"/>
                <a:cs typeface="+mj-cs"/>
              </a:rPr>
              <a:t>  Recognize</a:t>
            </a:r>
          </a:p>
        </p:txBody>
      </p:sp>
    </p:spTree>
    <p:extLst>
      <p:ext uri="{BB962C8B-B14F-4D97-AF65-F5344CB8AC3E}">
        <p14:creationId xmlns:p14="http://schemas.microsoft.com/office/powerpoint/2010/main" val="7655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D4AAA2-C4C9-4E27-A148-70E172364A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6820" y="0"/>
            <a:ext cx="9738360" cy="6492240"/>
          </a:xfrm>
          <a:prstGeom prst="rect">
            <a:avLst/>
          </a:prstGeom>
        </p:spPr>
      </p:pic>
      <p:pic>
        <p:nvPicPr>
          <p:cNvPr id="11" name="Picture 10">
            <a:extLst>
              <a:ext uri="{FF2B5EF4-FFF2-40B4-BE49-F238E27FC236}">
                <a16:creationId xmlns:a16="http://schemas.microsoft.com/office/drawing/2014/main" id="{314F53BB-782F-4958-A572-C9583C479B49}"/>
              </a:ext>
            </a:extLst>
          </p:cNvPr>
          <p:cNvPicPr>
            <a:picLocks noChangeAspect="1"/>
          </p:cNvPicPr>
          <p:nvPr/>
        </p:nvPicPr>
        <p:blipFill rotWithShape="1">
          <a:blip r:embed="rId4">
            <a:extLst>
              <a:ext uri="{28A0092B-C50C-407E-A947-70E740481C1C}">
                <a14:useLocalDpi xmlns:a14="http://schemas.microsoft.com/office/drawing/2010/main" val="0"/>
              </a:ext>
            </a:extLst>
          </a:blip>
          <a:srcRect l="88196"/>
          <a:stretch/>
        </p:blipFill>
        <p:spPr>
          <a:xfrm>
            <a:off x="9815688" y="0"/>
            <a:ext cx="2376312" cy="6492240"/>
          </a:xfrm>
          <a:prstGeom prst="rect">
            <a:avLst/>
          </a:prstGeom>
        </p:spPr>
      </p:pic>
      <p:pic>
        <p:nvPicPr>
          <p:cNvPr id="12" name="Picture 11">
            <a:extLst>
              <a:ext uri="{FF2B5EF4-FFF2-40B4-BE49-F238E27FC236}">
                <a16:creationId xmlns:a16="http://schemas.microsoft.com/office/drawing/2014/main" id="{0B232F63-4C87-4086-ABBD-F572E4C619A1}"/>
              </a:ext>
            </a:extLst>
          </p:cNvPr>
          <p:cNvPicPr>
            <a:picLocks noChangeAspect="1"/>
          </p:cNvPicPr>
          <p:nvPr/>
        </p:nvPicPr>
        <p:blipFill rotWithShape="1">
          <a:blip r:embed="rId4">
            <a:extLst>
              <a:ext uri="{28A0092B-C50C-407E-A947-70E740481C1C}">
                <a14:useLocalDpi xmlns:a14="http://schemas.microsoft.com/office/drawing/2010/main" val="0"/>
              </a:ext>
            </a:extLst>
          </a:blip>
          <a:srcRect r="85762"/>
          <a:stretch/>
        </p:blipFill>
        <p:spPr>
          <a:xfrm>
            <a:off x="-79022" y="0"/>
            <a:ext cx="2692400" cy="6492240"/>
          </a:xfrm>
          <a:prstGeom prst="rect">
            <a:avLst/>
          </a:prstGeom>
        </p:spPr>
      </p:pic>
      <p:sp>
        <p:nvSpPr>
          <p:cNvPr id="4" name="Rectangle: Rounded Corners 3">
            <a:extLst>
              <a:ext uri="{FF2B5EF4-FFF2-40B4-BE49-F238E27FC236}">
                <a16:creationId xmlns:a16="http://schemas.microsoft.com/office/drawing/2014/main" id="{D53A2BFA-AABB-4B8D-A4B2-A6CA571B0BEF}"/>
              </a:ext>
            </a:extLst>
          </p:cNvPr>
          <p:cNvSpPr/>
          <p:nvPr/>
        </p:nvSpPr>
        <p:spPr>
          <a:xfrm>
            <a:off x="4425246" y="3000046"/>
            <a:ext cx="2833510" cy="2139246"/>
          </a:xfrm>
          <a:prstGeom prst="roundRect">
            <a:avLst>
              <a:gd name="adj" fmla="val 8797"/>
            </a:avLst>
          </a:prstGeom>
          <a:solidFill>
            <a:srgbClr val="21212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 name="effective management commercial">
            <a:hlinkClick r:id="" action="ppaction://media"/>
            <a:extLst>
              <a:ext uri="{FF2B5EF4-FFF2-40B4-BE49-F238E27FC236}">
                <a16:creationId xmlns:a16="http://schemas.microsoft.com/office/drawing/2014/main" id="{2CD256B8-7D5D-447F-A5A7-795505CA637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44968" t="36989" r="41606" b="46412"/>
          <a:stretch/>
        </p:blipFill>
        <p:spPr>
          <a:xfrm>
            <a:off x="4470401" y="3115856"/>
            <a:ext cx="2743200" cy="1907625"/>
          </a:xfrm>
          <a:prstGeom prst="rect">
            <a:avLst/>
          </a:prstGeom>
        </p:spPr>
      </p:pic>
    </p:spTree>
    <p:extLst>
      <p:ext uri="{BB962C8B-B14F-4D97-AF65-F5344CB8AC3E}">
        <p14:creationId xmlns:p14="http://schemas.microsoft.com/office/powerpoint/2010/main" val="409130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3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2192000" cy="6858000"/>
            <a:chOff x="1861458" y="0"/>
            <a:chExt cx="12192000" cy="6858000"/>
          </a:xfrm>
        </p:grpSpPr>
        <p:pic>
          <p:nvPicPr>
            <p:cNvPr id="4098" name="Picture 2" descr="http://pas-wordpress-media.s3.amazonaws.com/wp-content/uploads/2014/02/Do-You-Have-The-Courage-to-Price-Hig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5804" y="0"/>
              <a:ext cx="635473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pas-wordpress-media.s3.amazonaws.com/wp-content/uploads/2014/02/Do-You-Have-The-Courage-to-Price-High.jpg"/>
            <p:cNvPicPr>
              <a:picLocks noChangeAspect="1" noChangeArrowheads="1"/>
            </p:cNvPicPr>
            <p:nvPr/>
          </p:nvPicPr>
          <p:blipFill rotWithShape="1">
            <a:blip r:embed="rId4">
              <a:extLst>
                <a:ext uri="{28A0092B-C50C-407E-A947-70E740481C1C}">
                  <a14:useLocalDpi xmlns:a14="http://schemas.microsoft.com/office/drawing/2010/main" val="0"/>
                </a:ext>
              </a:extLst>
            </a:blip>
            <a:srcRect l="86878"/>
            <a:stretch/>
          </p:blipFill>
          <p:spPr bwMode="auto">
            <a:xfrm>
              <a:off x="8316686" y="0"/>
              <a:ext cx="573677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pas-wordpress-media.s3.amazonaws.com/wp-content/uploads/2014/02/Do-You-Have-The-Courage-to-Price-High.jpg"/>
            <p:cNvPicPr>
              <a:picLocks noChangeAspect="1" noChangeArrowheads="1"/>
            </p:cNvPicPr>
            <p:nvPr/>
          </p:nvPicPr>
          <p:blipFill rotWithShape="1">
            <a:blip r:embed="rId5">
              <a:extLst>
                <a:ext uri="{28A0092B-C50C-407E-A947-70E740481C1C}">
                  <a14:useLocalDpi xmlns:a14="http://schemas.microsoft.com/office/drawing/2010/main" val="0"/>
                </a:ext>
              </a:extLst>
            </a:blip>
            <a:srcRect r="94661"/>
            <a:stretch/>
          </p:blipFill>
          <p:spPr bwMode="auto">
            <a:xfrm>
              <a:off x="1861458" y="0"/>
              <a:ext cx="1273630" cy="68580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itle 1">
            <a:extLst>
              <a:ext uri="{FF2B5EF4-FFF2-40B4-BE49-F238E27FC236}">
                <a16:creationId xmlns:a16="http://schemas.microsoft.com/office/drawing/2014/main" id="{6AA7CDC8-96B0-459C-8BE7-312943C572D7}"/>
              </a:ext>
            </a:extLst>
          </p:cNvPr>
          <p:cNvSpPr txBox="1">
            <a:spLocks/>
          </p:cNvSpPr>
          <p:nvPr/>
        </p:nvSpPr>
        <p:spPr>
          <a:xfrm>
            <a:off x="6949441" y="1666770"/>
            <a:ext cx="5242560" cy="1512528"/>
          </a:xfrm>
          <a:prstGeom prst="rect">
            <a:avLst/>
          </a:prstGeom>
          <a:solidFill>
            <a:srgbClr val="FFFFFF">
              <a:alpha val="65000"/>
            </a:srgbClr>
          </a:solidFill>
        </p:spPr>
        <p:txBody>
          <a:bodyPr tIns="91440" rIns="365760" anchor="t">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1219139" rtl="0" eaLnBrk="1" fontAlgn="auto" latinLnBrk="0" hangingPunct="1">
              <a:lnSpc>
                <a:spcPct val="100000"/>
              </a:lnSpc>
              <a:spcBef>
                <a:spcPts val="0"/>
              </a:spcBef>
              <a:spcAft>
                <a:spcPts val="1200"/>
              </a:spcAft>
              <a:buClrTx/>
              <a:buSzTx/>
              <a:buFontTx/>
              <a:buNone/>
              <a:tabLst/>
              <a:defRPr/>
            </a:pPr>
            <a:r>
              <a:rPr kumimoji="0" lang="en-US" sz="8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Franklin Gothic Demi Cond" panose="020B0706030402020204" pitchFamily="34" charset="0"/>
                <a:ea typeface="+mj-ea"/>
                <a:cs typeface="+mj-cs"/>
              </a:rPr>
              <a:t>  Encourage</a:t>
            </a:r>
            <a:endParaRPr kumimoji="0" lang="en-US" sz="8000" b="0" i="0" u="none" strike="noStrike" kern="1200" cap="none" spc="0" normalizeH="0" baseline="0" noProof="0" dirty="0">
              <a:ln>
                <a:noFill/>
              </a:ln>
              <a:solidFill>
                <a:prstClr val="black">
                  <a:lumMod val="65000"/>
                  <a:lumOff val="35000"/>
                </a:prstClr>
              </a:solidFill>
              <a:effectLst>
                <a:outerShdw blurRad="38100" dist="38100" dir="2700000" algn="tl">
                  <a:srgbClr val="000000">
                    <a:alpha val="43137"/>
                  </a:srgbClr>
                </a:outerShdw>
              </a:effectLst>
              <a:uLnTx/>
              <a:uFillTx/>
              <a:latin typeface="Franklin Gothic Demi Cond" panose="020B0706030402020204" pitchFamily="34" charset="0"/>
              <a:ea typeface="+mj-ea"/>
              <a:cs typeface="+mj-cs"/>
            </a:endParaRPr>
          </a:p>
        </p:txBody>
      </p:sp>
    </p:spTree>
    <p:extLst>
      <p:ext uri="{BB962C8B-B14F-4D97-AF65-F5344CB8AC3E}">
        <p14:creationId xmlns:p14="http://schemas.microsoft.com/office/powerpoint/2010/main" val="17501559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idx="4294967295"/>
          </p:nvPr>
        </p:nvSpPr>
        <p:spPr>
          <a:xfrm>
            <a:off x="0" y="1600200"/>
            <a:ext cx="12192000" cy="5257800"/>
          </a:xfrm>
        </p:spPr>
        <p:txBody>
          <a:bodyPr/>
          <a:lstStyle/>
          <a:p>
            <a:r>
              <a:rPr lang="en-US" dirty="0"/>
              <a:t>Recognition slide</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87" t="47" r="-187" b="-374"/>
          <a:stretch/>
        </p:blipFill>
        <p:spPr>
          <a:xfrm>
            <a:off x="0" y="0"/>
            <a:ext cx="12283155" cy="9419823"/>
          </a:xfrm>
          <a:prstGeom prst="rect">
            <a:avLst/>
          </a:prstGeom>
          <a:solidFill>
            <a:schemeClr val="bg1"/>
          </a:solidFill>
        </p:spPr>
      </p:pic>
      <p:sp>
        <p:nvSpPr>
          <p:cNvPr id="5" name="Title 1">
            <a:extLst>
              <a:ext uri="{FF2B5EF4-FFF2-40B4-BE49-F238E27FC236}">
                <a16:creationId xmlns:a16="http://schemas.microsoft.com/office/drawing/2014/main" id="{4156B52D-0C7F-4645-BCD1-9C72F5FCF26D}"/>
              </a:ext>
            </a:extLst>
          </p:cNvPr>
          <p:cNvSpPr txBox="1">
            <a:spLocks/>
          </p:cNvSpPr>
          <p:nvPr/>
        </p:nvSpPr>
        <p:spPr>
          <a:xfrm>
            <a:off x="-91155" y="3657349"/>
            <a:ext cx="6063175" cy="1512528"/>
          </a:xfrm>
          <a:prstGeom prst="rect">
            <a:avLst/>
          </a:prstGeom>
          <a:solidFill>
            <a:srgbClr val="FFFFFF">
              <a:alpha val="65000"/>
            </a:srgbClr>
          </a:solidFill>
        </p:spPr>
        <p:txBody>
          <a:bodyPr tIns="91440" rIns="365760" anchor="t">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1219139" rtl="0" eaLnBrk="1" fontAlgn="auto" latinLnBrk="0" hangingPunct="1">
              <a:lnSpc>
                <a:spcPct val="100000"/>
              </a:lnSpc>
              <a:spcBef>
                <a:spcPts val="0"/>
              </a:spcBef>
              <a:spcAft>
                <a:spcPts val="1200"/>
              </a:spcAft>
              <a:buClrTx/>
              <a:buSzTx/>
              <a:buFontTx/>
              <a:buNone/>
              <a:tabLst/>
              <a:defRPr/>
            </a:pPr>
            <a:r>
              <a:rPr kumimoji="0" lang="en-US" sz="8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Franklin Gothic Demi Cond" panose="020B0706030402020204" pitchFamily="34" charset="0"/>
                <a:ea typeface="+mj-ea"/>
                <a:cs typeface="+mj-cs"/>
              </a:rPr>
              <a:t>  Acknowledge</a:t>
            </a:r>
            <a:endParaRPr kumimoji="0" lang="en-US" sz="8000" b="0" i="0" u="none" strike="noStrike" kern="1200" cap="none" spc="0" normalizeH="0" baseline="0" noProof="0" dirty="0">
              <a:ln>
                <a:noFill/>
              </a:ln>
              <a:solidFill>
                <a:prstClr val="black">
                  <a:lumMod val="65000"/>
                  <a:lumOff val="35000"/>
                </a:prstClr>
              </a:solidFill>
              <a:effectLst>
                <a:outerShdw blurRad="38100" dist="38100" dir="2700000" algn="tl">
                  <a:srgbClr val="000000">
                    <a:alpha val="43137"/>
                  </a:srgbClr>
                </a:outerShdw>
              </a:effectLst>
              <a:uLnTx/>
              <a:uFillTx/>
              <a:latin typeface="Franklin Gothic Demi Cond" panose="020B0706030402020204" pitchFamily="34" charset="0"/>
              <a:ea typeface="+mj-ea"/>
              <a:cs typeface="+mj-cs"/>
            </a:endParaRPr>
          </a:p>
        </p:txBody>
      </p:sp>
    </p:spTree>
    <p:extLst>
      <p:ext uri="{BB962C8B-B14F-4D97-AF65-F5344CB8AC3E}">
        <p14:creationId xmlns:p14="http://schemas.microsoft.com/office/powerpoint/2010/main" val="34669561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c2c.ser2.us/wp-content/uploads/2014/12/product_image_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
            <a:ext cx="12252960" cy="689229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5307EEC3-40C9-45ED-8851-C25E9A10C330}"/>
              </a:ext>
            </a:extLst>
          </p:cNvPr>
          <p:cNvSpPr txBox="1">
            <a:spLocks/>
          </p:cNvSpPr>
          <p:nvPr/>
        </p:nvSpPr>
        <p:spPr>
          <a:xfrm>
            <a:off x="7549978" y="1666770"/>
            <a:ext cx="4829591" cy="1298852"/>
          </a:xfrm>
          <a:prstGeom prst="rect">
            <a:avLst/>
          </a:prstGeom>
          <a:solidFill>
            <a:srgbClr val="FFFFFF">
              <a:alpha val="65000"/>
            </a:srgbClr>
          </a:solidFill>
        </p:spPr>
        <p:txBody>
          <a:bodyPr tIns="91440" rIns="365760" anchor="t">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1219139" rtl="0" eaLnBrk="1" fontAlgn="auto" latinLnBrk="0" hangingPunct="1">
              <a:lnSpc>
                <a:spcPct val="100000"/>
              </a:lnSpc>
              <a:spcBef>
                <a:spcPts val="0"/>
              </a:spcBef>
              <a:spcAft>
                <a:spcPts val="1200"/>
              </a:spcAft>
              <a:buClrTx/>
              <a:buSzTx/>
              <a:buFontTx/>
              <a:buNone/>
              <a:tabLst/>
              <a:defRPr/>
            </a:pPr>
            <a:r>
              <a:rPr kumimoji="0" lang="en-US" sz="7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Franklin Gothic Demi Cond" panose="020B0706030402020204" pitchFamily="34" charset="0"/>
                <a:ea typeface="+mj-ea"/>
                <a:cs typeface="+mj-cs"/>
              </a:rPr>
              <a:t>  Celebrate</a:t>
            </a:r>
            <a:endParaRPr kumimoji="0" lang="en-US" sz="7200" b="0" i="0" u="none" strike="noStrike" kern="1200" cap="none" spc="0" normalizeH="0" baseline="0" noProof="0" dirty="0">
              <a:ln>
                <a:noFill/>
              </a:ln>
              <a:solidFill>
                <a:prstClr val="black">
                  <a:lumMod val="65000"/>
                  <a:lumOff val="35000"/>
                </a:prstClr>
              </a:solidFill>
              <a:effectLst>
                <a:outerShdw blurRad="38100" dist="38100" dir="2700000" algn="tl">
                  <a:srgbClr val="000000">
                    <a:alpha val="43137"/>
                  </a:srgbClr>
                </a:outerShdw>
              </a:effectLst>
              <a:uLnTx/>
              <a:uFillTx/>
              <a:latin typeface="Franklin Gothic Demi Cond" panose="020B0706030402020204" pitchFamily="34" charset="0"/>
              <a:ea typeface="+mj-ea"/>
              <a:cs typeface="+mj-cs"/>
            </a:endParaRPr>
          </a:p>
        </p:txBody>
      </p:sp>
    </p:spTree>
    <p:extLst>
      <p:ext uri="{BB962C8B-B14F-4D97-AF65-F5344CB8AC3E}">
        <p14:creationId xmlns:p14="http://schemas.microsoft.com/office/powerpoint/2010/main" val="36420564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4212E-EB47-46BD-98F1-3BA99D11B36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84D53D6-B8D3-444E-A198-9D4EC476476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 y="0"/>
            <a:ext cx="12192001" cy="6858000"/>
          </a:xfrm>
        </p:spPr>
      </p:pic>
      <p:sp>
        <p:nvSpPr>
          <p:cNvPr id="4" name="Rectangle 3">
            <a:extLst>
              <a:ext uri="{FF2B5EF4-FFF2-40B4-BE49-F238E27FC236}">
                <a16:creationId xmlns:a16="http://schemas.microsoft.com/office/drawing/2014/main" id="{D06BD7D5-550E-4AF3-9E7C-859FD693E4DF}"/>
              </a:ext>
            </a:extLst>
          </p:cNvPr>
          <p:cNvSpPr/>
          <p:nvPr/>
        </p:nvSpPr>
        <p:spPr>
          <a:xfrm>
            <a:off x="-1" y="513951"/>
            <a:ext cx="5066271" cy="1018287"/>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Experiment</a:t>
            </a:r>
          </a:p>
        </p:txBody>
      </p:sp>
    </p:spTree>
    <p:extLst>
      <p:ext uri="{BB962C8B-B14F-4D97-AF65-F5344CB8AC3E}">
        <p14:creationId xmlns:p14="http://schemas.microsoft.com/office/powerpoint/2010/main" val="4531687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54AD5B-B2F1-48EF-AE0E-BA638A151B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036" y="0"/>
            <a:ext cx="13167360" cy="6539789"/>
          </a:xfrm>
          <a:prstGeom prst="rect">
            <a:avLst/>
          </a:prstGeom>
        </p:spPr>
      </p:pic>
      <p:sp>
        <p:nvSpPr>
          <p:cNvPr id="2" name="Title 1">
            <a:extLst>
              <a:ext uri="{FF2B5EF4-FFF2-40B4-BE49-F238E27FC236}">
                <a16:creationId xmlns:a16="http://schemas.microsoft.com/office/drawing/2014/main" id="{BA81B1F2-6018-4896-ABBD-F762C6B89477}"/>
              </a:ext>
            </a:extLst>
          </p:cNvPr>
          <p:cNvSpPr>
            <a:spLocks noGrp="1"/>
          </p:cNvSpPr>
          <p:nvPr>
            <p:ph type="ctrTitle"/>
          </p:nvPr>
        </p:nvSpPr>
        <p:spPr>
          <a:xfrm>
            <a:off x="1" y="4520401"/>
            <a:ext cx="12192000" cy="987257"/>
          </a:xfrm>
        </p:spPr>
        <p:txBody>
          <a:bodyPr>
            <a:normAutofit/>
          </a:bodyPr>
          <a:lstStyle/>
          <a:p>
            <a:r>
              <a:rPr lang="en-US" sz="5400" dirty="0">
                <a:latin typeface="Segoe UI Black" panose="020B0A02040204020203" pitchFamily="34" charset="0"/>
                <a:ea typeface="Segoe UI Black" panose="020B0A02040204020203" pitchFamily="34" charset="0"/>
                <a:cs typeface="Segoe UI Black" panose="020B0A02040204020203" pitchFamily="34" charset="0"/>
              </a:rPr>
              <a:t>So what’s the solution?</a:t>
            </a:r>
          </a:p>
        </p:txBody>
      </p:sp>
    </p:spTree>
    <p:extLst>
      <p:ext uri="{BB962C8B-B14F-4D97-AF65-F5344CB8AC3E}">
        <p14:creationId xmlns:p14="http://schemas.microsoft.com/office/powerpoint/2010/main" val="31784545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337EA-9BBA-45B8-A6E4-735C4E92FAB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E8ED7A9-A725-4015-8BD9-415165B97596}"/>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5C5BC339-389B-4D55-88AA-CA46F74F0A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74" y="0"/>
            <a:ext cx="12205174" cy="6858000"/>
          </a:xfrm>
          <a:prstGeom prst="rect">
            <a:avLst/>
          </a:prstGeom>
        </p:spPr>
      </p:pic>
    </p:spTree>
    <p:extLst>
      <p:ext uri="{BB962C8B-B14F-4D97-AF65-F5344CB8AC3E}">
        <p14:creationId xmlns:p14="http://schemas.microsoft.com/office/powerpoint/2010/main" val="16724015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0D3F69-D335-421F-8F06-134D50B58601}"/>
              </a:ext>
            </a:extLst>
          </p:cNvPr>
          <p:cNvPicPr>
            <a:picLocks noChangeAspect="1"/>
          </p:cNvPicPr>
          <p:nvPr/>
        </p:nvPicPr>
        <p:blipFill rotWithShape="1">
          <a:blip r:embed="rId2">
            <a:extLst>
              <a:ext uri="{28A0092B-C50C-407E-A947-70E740481C1C}">
                <a14:useLocalDpi xmlns:a14="http://schemas.microsoft.com/office/drawing/2010/main" val="0"/>
              </a:ext>
            </a:extLst>
          </a:blip>
          <a:srcRect t="8016" b="1903"/>
          <a:stretch/>
        </p:blipFill>
        <p:spPr>
          <a:xfrm>
            <a:off x="0" y="0"/>
            <a:ext cx="12192000" cy="6500191"/>
          </a:xfrm>
          <a:prstGeom prst="rect">
            <a:avLst/>
          </a:prstGeom>
        </p:spPr>
      </p:pic>
    </p:spTree>
    <p:extLst>
      <p:ext uri="{BB962C8B-B14F-4D97-AF65-F5344CB8AC3E}">
        <p14:creationId xmlns:p14="http://schemas.microsoft.com/office/powerpoint/2010/main" val="11339006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87F8E-1263-4B36-B2C3-0997B3D02825}"/>
              </a:ext>
            </a:extLst>
          </p:cNvPr>
          <p:cNvSpPr>
            <a:spLocks noGrp="1"/>
          </p:cNvSpPr>
          <p:nvPr>
            <p:ph type="title"/>
          </p:nvPr>
        </p:nvSpPr>
        <p:spPr/>
        <p:txBody>
          <a:bodyPr/>
          <a:lstStyle/>
          <a:p>
            <a:pPr algn="ctr"/>
            <a:r>
              <a:rPr lang="en-US" dirty="0"/>
              <a:t>Accountability</a:t>
            </a:r>
          </a:p>
        </p:txBody>
      </p:sp>
      <p:sp>
        <p:nvSpPr>
          <p:cNvPr id="3" name="Content Placeholder 2">
            <a:extLst>
              <a:ext uri="{FF2B5EF4-FFF2-40B4-BE49-F238E27FC236}">
                <a16:creationId xmlns:a16="http://schemas.microsoft.com/office/drawing/2014/main" id="{12C5C815-3483-4346-B123-7EF82D06C6AB}"/>
              </a:ext>
            </a:extLst>
          </p:cNvPr>
          <p:cNvSpPr>
            <a:spLocks noGrp="1"/>
          </p:cNvSpPr>
          <p:nvPr>
            <p:ph idx="1"/>
          </p:nvPr>
        </p:nvSpPr>
        <p:spPr>
          <a:xfrm>
            <a:off x="0" y="997608"/>
            <a:ext cx="12192000" cy="5460342"/>
          </a:xfrm>
        </p:spPr>
        <p:txBody>
          <a:bodyPr>
            <a:normAutofit lnSpcReduction="10000"/>
          </a:bodyPr>
          <a:lstStyle/>
          <a:p>
            <a:pPr algn="ctr"/>
            <a:r>
              <a:rPr lang="en-US" sz="2800" dirty="0"/>
              <a:t>What are the 5 action items you will take in the next 6 months?</a:t>
            </a:r>
          </a:p>
          <a:p>
            <a:pPr algn="l"/>
            <a:endParaRPr lang="en-US" sz="500" dirty="0">
              <a:latin typeface="Segoe UI Semibold" panose="020B0702040204020203" pitchFamily="34" charset="0"/>
              <a:cs typeface="Segoe UI Semibold" panose="020B0702040204020203" pitchFamily="34" charset="0"/>
            </a:endParaRPr>
          </a:p>
          <a:p>
            <a:pPr algn="l"/>
            <a:r>
              <a:rPr lang="en-US" sz="2000" dirty="0">
                <a:latin typeface="Segoe UI Semibold" panose="020B0702040204020203" pitchFamily="34" charset="0"/>
                <a:cs typeface="Segoe UI Semibold" panose="020B0702040204020203" pitchFamily="34" charset="0"/>
              </a:rPr>
              <a:t>          Action Item								Due Date</a:t>
            </a:r>
          </a:p>
          <a:p>
            <a:pPr marL="742950" indent="-742950" algn="l">
              <a:spcBef>
                <a:spcPts val="2000"/>
              </a:spcBef>
              <a:buFont typeface="Arial" panose="020B0604020202020204" pitchFamily="34" charset="0"/>
              <a:buAutoNum type="arabicPeriod"/>
            </a:pPr>
            <a:r>
              <a:rPr lang="en-US" dirty="0"/>
              <a:t>__________________________________________	_____________</a:t>
            </a:r>
          </a:p>
          <a:p>
            <a:pPr marL="742950" indent="-742950" algn="l">
              <a:spcBef>
                <a:spcPts val="2000"/>
              </a:spcBef>
              <a:buAutoNum type="arabicPeriod"/>
            </a:pPr>
            <a:r>
              <a:rPr lang="en-US" dirty="0"/>
              <a:t>__________________________________________	_____________</a:t>
            </a:r>
          </a:p>
          <a:p>
            <a:pPr marL="742950" indent="-742950" algn="l">
              <a:spcBef>
                <a:spcPts val="2000"/>
              </a:spcBef>
              <a:buFont typeface="Arial" panose="020B0604020202020204" pitchFamily="34" charset="0"/>
              <a:buAutoNum type="arabicPeriod"/>
            </a:pPr>
            <a:r>
              <a:rPr lang="en-US" dirty="0"/>
              <a:t>__________________________________________	_____________</a:t>
            </a:r>
          </a:p>
          <a:p>
            <a:pPr marL="742950" indent="-742950" algn="l">
              <a:spcBef>
                <a:spcPts val="2000"/>
              </a:spcBef>
              <a:buFont typeface="Arial" panose="020B0604020202020204" pitchFamily="34" charset="0"/>
              <a:buAutoNum type="arabicPeriod"/>
            </a:pPr>
            <a:r>
              <a:rPr lang="en-US" dirty="0"/>
              <a:t>__________________________________________	_____________</a:t>
            </a:r>
          </a:p>
          <a:p>
            <a:pPr marL="742950" indent="-742950" algn="l">
              <a:spcBef>
                <a:spcPts val="2000"/>
              </a:spcBef>
              <a:buFont typeface="Arial" panose="020B0604020202020204" pitchFamily="34" charset="0"/>
              <a:buAutoNum type="arabicPeriod"/>
            </a:pPr>
            <a:r>
              <a:rPr lang="en-US" dirty="0"/>
              <a:t>__________________________________________	_____________</a:t>
            </a:r>
          </a:p>
          <a:p>
            <a:pPr algn="l">
              <a:spcBef>
                <a:spcPts val="0"/>
              </a:spcBef>
              <a:spcAft>
                <a:spcPts val="1200"/>
              </a:spcAft>
            </a:pPr>
            <a:endParaRPr lang="en-US" sz="2400" dirty="0">
              <a:latin typeface="Segoe UI Semibold" panose="020B0702040204020203" pitchFamily="34" charset="0"/>
              <a:cs typeface="Segoe UI Semibold" panose="020B0702040204020203" pitchFamily="34" charset="0"/>
            </a:endParaRPr>
          </a:p>
          <a:p>
            <a:pPr algn="l">
              <a:spcBef>
                <a:spcPts val="0"/>
              </a:spcBef>
              <a:spcAft>
                <a:spcPts val="1200"/>
              </a:spcAft>
            </a:pPr>
            <a:r>
              <a:rPr lang="en-US" sz="1200" dirty="0">
                <a:latin typeface="Segoe UI Semibold" panose="020B0702040204020203" pitchFamily="34" charset="0"/>
                <a:cs typeface="Segoe UI Semibold" panose="020B0702040204020203" pitchFamily="34" charset="0"/>
              </a:rPr>
              <a:t>Accountability Partner Name  __________________________________________________________________________________________      Email: _________________________________________________</a:t>
            </a:r>
          </a:p>
          <a:p>
            <a:pPr algn="l">
              <a:spcBef>
                <a:spcPts val="0"/>
              </a:spcBef>
            </a:pPr>
            <a:r>
              <a:rPr lang="en-US" sz="1400" dirty="0">
                <a:latin typeface="Segoe UI Semibold" panose="020B0702040204020203" pitchFamily="34" charset="0"/>
                <a:cs typeface="Segoe UI Semibold" panose="020B0702040204020203" pitchFamily="34" charset="0"/>
              </a:rPr>
              <a:t>Take a picture of this page and email to your accountability partner.</a:t>
            </a:r>
            <a:endParaRPr lang="en-US" sz="2400" dirty="0"/>
          </a:p>
        </p:txBody>
      </p:sp>
    </p:spTree>
    <p:extLst>
      <p:ext uri="{BB962C8B-B14F-4D97-AF65-F5344CB8AC3E}">
        <p14:creationId xmlns:p14="http://schemas.microsoft.com/office/powerpoint/2010/main" val="22207847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B3EEB-EB97-4A88-80F2-0C9C81949081}"/>
              </a:ext>
            </a:extLst>
          </p:cNvPr>
          <p:cNvSpPr>
            <a:spLocks noGrp="1"/>
          </p:cNvSpPr>
          <p:nvPr>
            <p:ph type="title"/>
          </p:nvPr>
        </p:nvSpPr>
        <p:spPr/>
        <p:txBody>
          <a:bodyPr>
            <a:normAutofit/>
          </a:bodyPr>
          <a:lstStyle/>
          <a:p>
            <a:pPr algn="ctr"/>
            <a:r>
              <a:rPr lang="en-US" sz="4000" dirty="0"/>
              <a:t>Coming in July</a:t>
            </a:r>
          </a:p>
        </p:txBody>
      </p:sp>
      <p:pic>
        <p:nvPicPr>
          <p:cNvPr id="5" name="Content Placeholder 4">
            <a:extLst>
              <a:ext uri="{FF2B5EF4-FFF2-40B4-BE49-F238E27FC236}">
                <a16:creationId xmlns:a16="http://schemas.microsoft.com/office/drawing/2014/main" id="{4F163D41-2FC5-4F55-8C4A-65284559A71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564" b="7623"/>
          <a:stretch/>
        </p:blipFill>
        <p:spPr>
          <a:xfrm>
            <a:off x="3207262" y="1071716"/>
            <a:ext cx="6035040" cy="5299587"/>
          </a:xfrm>
        </p:spPr>
      </p:pic>
    </p:spTree>
    <p:extLst>
      <p:ext uri="{BB962C8B-B14F-4D97-AF65-F5344CB8AC3E}">
        <p14:creationId xmlns:p14="http://schemas.microsoft.com/office/powerpoint/2010/main" val="32318382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DE51182-178A-42E5-B92B-522E12B99100}"/>
              </a:ext>
            </a:extLst>
          </p:cNvPr>
          <p:cNvPicPr>
            <a:picLocks noChangeAspect="1"/>
          </p:cNvPicPr>
          <p:nvPr/>
        </p:nvPicPr>
        <p:blipFill rotWithShape="1">
          <a:blip r:embed="rId2">
            <a:extLst>
              <a:ext uri="{28A0092B-C50C-407E-A947-70E740481C1C}">
                <a14:useLocalDpi xmlns:a14="http://schemas.microsoft.com/office/drawing/2010/main" val="0"/>
              </a:ext>
            </a:extLst>
          </a:blip>
          <a:srcRect t="30558"/>
          <a:stretch/>
        </p:blipFill>
        <p:spPr>
          <a:xfrm>
            <a:off x="0" y="9832"/>
            <a:ext cx="12230100" cy="6508955"/>
          </a:xfrm>
          <a:prstGeom prst="rect">
            <a:avLst/>
          </a:prstGeom>
        </p:spPr>
      </p:pic>
      <p:sp>
        <p:nvSpPr>
          <p:cNvPr id="4" name="Title 3">
            <a:extLst>
              <a:ext uri="{FF2B5EF4-FFF2-40B4-BE49-F238E27FC236}">
                <a16:creationId xmlns:a16="http://schemas.microsoft.com/office/drawing/2014/main" id="{9668B5F3-D5B9-458F-A958-95C4583EB8CE}"/>
              </a:ext>
            </a:extLst>
          </p:cNvPr>
          <p:cNvSpPr>
            <a:spLocks noGrp="1"/>
          </p:cNvSpPr>
          <p:nvPr>
            <p:ph type="ctrTitle"/>
          </p:nvPr>
        </p:nvSpPr>
        <p:spPr>
          <a:xfrm>
            <a:off x="-8468" y="4782451"/>
            <a:ext cx="12238568" cy="987257"/>
          </a:xfrm>
        </p:spPr>
        <p:txBody>
          <a:bodyPr anchor="ctr">
            <a:normAutofit/>
          </a:bodyPr>
          <a:lstStyle/>
          <a:p>
            <a:r>
              <a:rPr lang="en-US" sz="5400" dirty="0"/>
              <a:t>Go to: </a:t>
            </a:r>
            <a:r>
              <a:rPr lang="en-US" sz="5400" dirty="0">
                <a:solidFill>
                  <a:srgbClr val="0070C0"/>
                </a:solidFill>
              </a:rPr>
              <a:t>krister.com</a:t>
            </a:r>
            <a:r>
              <a:rPr lang="en-US" sz="5400" dirty="0"/>
              <a:t>/remind-me</a:t>
            </a:r>
          </a:p>
        </p:txBody>
      </p:sp>
    </p:spTree>
    <p:extLst>
      <p:ext uri="{BB962C8B-B14F-4D97-AF65-F5344CB8AC3E}">
        <p14:creationId xmlns:p14="http://schemas.microsoft.com/office/powerpoint/2010/main" val="510094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5CC1A-7C1A-4382-AD41-20AA3FFFB09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0225B1C-0479-4336-B76A-F5396788C5C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B328661-5D8C-4C60-8D38-EC44443C6EAF}"/>
              </a:ext>
            </a:extLst>
          </p:cNvPr>
          <p:cNvPicPr>
            <a:picLocks noChangeAspect="1"/>
          </p:cNvPicPr>
          <p:nvPr/>
        </p:nvPicPr>
        <p:blipFill rotWithShape="1">
          <a:blip r:embed="rId2">
            <a:extLst>
              <a:ext uri="{28A0092B-C50C-407E-A947-70E740481C1C}">
                <a14:useLocalDpi xmlns:a14="http://schemas.microsoft.com/office/drawing/2010/main" val="0"/>
              </a:ext>
            </a:extLst>
          </a:blip>
          <a:srcRect t="13173"/>
          <a:stretch/>
        </p:blipFill>
        <p:spPr>
          <a:xfrm>
            <a:off x="0" y="-1"/>
            <a:ext cx="12192000" cy="6510305"/>
          </a:xfrm>
          <a:prstGeom prst="rect">
            <a:avLst/>
          </a:prstGeom>
        </p:spPr>
      </p:pic>
    </p:spTree>
    <p:extLst>
      <p:ext uri="{BB962C8B-B14F-4D97-AF65-F5344CB8AC3E}">
        <p14:creationId xmlns:p14="http://schemas.microsoft.com/office/powerpoint/2010/main" val="3304012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19363E-7601-4BA8-81B1-7DBFEEFB9F97}"/>
              </a:ext>
            </a:extLst>
          </p:cNvPr>
          <p:cNvPicPr>
            <a:picLocks noChangeAspect="1"/>
          </p:cNvPicPr>
          <p:nvPr/>
        </p:nvPicPr>
        <p:blipFill rotWithShape="1">
          <a:blip r:embed="rId2">
            <a:extLst>
              <a:ext uri="{28A0092B-C50C-407E-A947-70E740481C1C}">
                <a14:useLocalDpi xmlns:a14="http://schemas.microsoft.com/office/drawing/2010/main" val="0"/>
              </a:ext>
            </a:extLst>
          </a:blip>
          <a:srcRect t="19939"/>
          <a:stretch/>
        </p:blipFill>
        <p:spPr>
          <a:xfrm>
            <a:off x="0" y="-1"/>
            <a:ext cx="12207240" cy="6515485"/>
          </a:xfrm>
          <a:prstGeom prst="rect">
            <a:avLst/>
          </a:prstGeom>
        </p:spPr>
      </p:pic>
      <p:sp>
        <p:nvSpPr>
          <p:cNvPr id="8" name="Title 7">
            <a:extLst>
              <a:ext uri="{FF2B5EF4-FFF2-40B4-BE49-F238E27FC236}">
                <a16:creationId xmlns:a16="http://schemas.microsoft.com/office/drawing/2014/main" id="{165CE54F-3B2B-4C42-9C8F-FFEC4B0D8DB7}"/>
              </a:ext>
            </a:extLst>
          </p:cNvPr>
          <p:cNvSpPr>
            <a:spLocks noGrp="1"/>
          </p:cNvSpPr>
          <p:nvPr>
            <p:ph type="ctrTitle"/>
          </p:nvPr>
        </p:nvSpPr>
        <p:spPr>
          <a:xfrm>
            <a:off x="0" y="1315157"/>
            <a:ext cx="7123289" cy="2731910"/>
          </a:xfrm>
          <a:noFill/>
        </p:spPr>
        <p:txBody>
          <a:bodyPr>
            <a:normAutofit/>
          </a:bodyPr>
          <a:lstStyle/>
          <a:p>
            <a:r>
              <a:rPr lang="en-US" sz="3600" dirty="0">
                <a:solidFill>
                  <a:schemeClr val="bg1">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What in the world is a </a:t>
            </a:r>
            <a:br>
              <a:rPr lang="en-US" sz="3600" dirty="0">
                <a:latin typeface="Segoe UI Black" panose="020B0A02040204020203" pitchFamily="34" charset="0"/>
                <a:ea typeface="Segoe UI Black" panose="020B0A02040204020203" pitchFamily="34" charset="0"/>
                <a:cs typeface="Segoe UI Black" panose="020B0A02040204020203" pitchFamily="34" charset="0"/>
              </a:rPr>
            </a:br>
            <a:br>
              <a:rPr lang="en-US" sz="2800" dirty="0">
                <a:latin typeface="Segoe UI Black" panose="020B0A02040204020203" pitchFamily="34" charset="0"/>
                <a:ea typeface="Segoe UI Black" panose="020B0A02040204020203" pitchFamily="34" charset="0"/>
                <a:cs typeface="Segoe UI Black" panose="020B0A02040204020203" pitchFamily="34" charset="0"/>
              </a:rPr>
            </a:br>
            <a:r>
              <a:rPr lang="en-US" sz="4800" dirty="0">
                <a:latin typeface="Segoe UI Black" panose="020B0A02040204020203" pitchFamily="34" charset="0"/>
                <a:ea typeface="Segoe UI Black" panose="020B0A02040204020203" pitchFamily="34" charset="0"/>
                <a:cs typeface="Segoe UI Black" panose="020B0A02040204020203" pitchFamily="34" charset="0"/>
              </a:rPr>
              <a:t>Leadership Archaeologist™</a:t>
            </a:r>
          </a:p>
        </p:txBody>
      </p:sp>
      <p:sp>
        <p:nvSpPr>
          <p:cNvPr id="10" name="Title 7">
            <a:extLst>
              <a:ext uri="{FF2B5EF4-FFF2-40B4-BE49-F238E27FC236}">
                <a16:creationId xmlns:a16="http://schemas.microsoft.com/office/drawing/2014/main" id="{DC73C402-094D-4633-BC5D-C5AF30DD3390}"/>
              </a:ext>
            </a:extLst>
          </p:cNvPr>
          <p:cNvSpPr txBox="1">
            <a:spLocks/>
          </p:cNvSpPr>
          <p:nvPr/>
        </p:nvSpPr>
        <p:spPr>
          <a:xfrm>
            <a:off x="4701822" y="1952980"/>
            <a:ext cx="2246489" cy="2731910"/>
          </a:xfrm>
          <a:prstGeom prst="rect">
            <a:avLst/>
          </a:prstGeom>
          <a:noFill/>
        </p:spPr>
        <p:txBody>
          <a:bodyPr vert="horz" lIns="365760" tIns="45720" rIns="91440" bIns="45720" rtlCol="0" anchor="b">
            <a:normAutofit/>
          </a:bodyPr>
          <a:lstStyle>
            <a:lvl1pPr algn="l" defTabSz="914400" rtl="0" eaLnBrk="1" latinLnBrk="0" hangingPunct="1">
              <a:lnSpc>
                <a:spcPct val="90000"/>
              </a:lnSpc>
              <a:spcBef>
                <a:spcPct val="0"/>
              </a:spcBef>
              <a:buNone/>
              <a:defRPr sz="6000" kern="1200">
                <a:solidFill>
                  <a:srgbClr val="D5B754"/>
                </a:solidFill>
                <a:latin typeface="Segoe UI Semibold" panose="020B0702040204020203" pitchFamily="34" charset="0"/>
                <a:ea typeface="+mj-ea"/>
                <a:cs typeface="Segoe UI Semibold" panose="020B0702040204020203" pitchFamily="34" charset="0"/>
              </a:defRPr>
            </a:lvl1pPr>
          </a:lstStyle>
          <a:p>
            <a:r>
              <a:rPr lang="en-US" sz="13800" dirty="0">
                <a:solidFill>
                  <a:schemeClr val="bg1">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a:t>
            </a:r>
            <a:endParaRPr lang="en-US" sz="23900" dirty="0">
              <a:latin typeface="Segoe UI Black" panose="020B0A02040204020203" pitchFamily="34"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2653302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2317E2-5245-49A3-98B2-6B0BCCC7E469}"/>
              </a:ext>
            </a:extLst>
          </p:cNvPr>
          <p:cNvPicPr>
            <a:picLocks noChangeAspect="1"/>
          </p:cNvPicPr>
          <p:nvPr/>
        </p:nvPicPr>
        <p:blipFill rotWithShape="1">
          <a:blip r:embed="rId2">
            <a:extLst>
              <a:ext uri="{28A0092B-C50C-407E-A947-70E740481C1C}">
                <a14:useLocalDpi xmlns:a14="http://schemas.microsoft.com/office/drawing/2010/main" val="0"/>
              </a:ext>
            </a:extLst>
          </a:blip>
          <a:srcRect b="13762"/>
          <a:stretch/>
        </p:blipFill>
        <p:spPr>
          <a:xfrm>
            <a:off x="0" y="894735"/>
            <a:ext cx="12192000" cy="5609305"/>
          </a:xfrm>
          <a:prstGeom prst="rect">
            <a:avLst/>
          </a:prstGeom>
        </p:spPr>
      </p:pic>
      <p:pic>
        <p:nvPicPr>
          <p:cNvPr id="8" name="Picture 7">
            <a:extLst>
              <a:ext uri="{FF2B5EF4-FFF2-40B4-BE49-F238E27FC236}">
                <a16:creationId xmlns:a16="http://schemas.microsoft.com/office/drawing/2014/main" id="{B5238796-468C-442E-8FC6-E6771D3DB41C}"/>
              </a:ext>
            </a:extLst>
          </p:cNvPr>
          <p:cNvPicPr>
            <a:picLocks noChangeAspect="1"/>
          </p:cNvPicPr>
          <p:nvPr/>
        </p:nvPicPr>
        <p:blipFill rotWithShape="1">
          <a:blip r:embed="rId2">
            <a:extLst>
              <a:ext uri="{28A0092B-C50C-407E-A947-70E740481C1C}">
                <a14:useLocalDpi xmlns:a14="http://schemas.microsoft.com/office/drawing/2010/main" val="0"/>
              </a:ext>
            </a:extLst>
          </a:blip>
          <a:srcRect b="74454"/>
          <a:stretch/>
        </p:blipFill>
        <p:spPr>
          <a:xfrm>
            <a:off x="0" y="0"/>
            <a:ext cx="12192000" cy="2556388"/>
          </a:xfrm>
          <a:prstGeom prst="rect">
            <a:avLst/>
          </a:prstGeom>
        </p:spPr>
      </p:pic>
      <p:sp>
        <p:nvSpPr>
          <p:cNvPr id="2" name="Title 1">
            <a:extLst>
              <a:ext uri="{FF2B5EF4-FFF2-40B4-BE49-F238E27FC236}">
                <a16:creationId xmlns:a16="http://schemas.microsoft.com/office/drawing/2014/main" id="{31897A9A-BB69-40EF-A0B9-CC6B8CAE5D6B}"/>
              </a:ext>
            </a:extLst>
          </p:cNvPr>
          <p:cNvSpPr>
            <a:spLocks noGrp="1"/>
          </p:cNvSpPr>
          <p:nvPr>
            <p:ph type="ctrTitle"/>
          </p:nvPr>
        </p:nvSpPr>
        <p:spPr>
          <a:xfrm>
            <a:off x="-8468" y="0"/>
            <a:ext cx="12200468" cy="6504040"/>
          </a:xfrm>
          <a:solidFill>
            <a:schemeClr val="bg1">
              <a:alpha val="50000"/>
            </a:schemeClr>
          </a:solidFill>
        </p:spPr>
        <p:txBody>
          <a:bodyPr anchor="ctr">
            <a:noAutofit/>
          </a:bodyPr>
          <a:lstStyle/>
          <a:p>
            <a:pPr>
              <a:lnSpc>
                <a:spcPct val="100000"/>
              </a:lnSpc>
              <a:spcBef>
                <a:spcPts val="1800"/>
              </a:spcBef>
            </a:pPr>
            <a:r>
              <a:rPr lang="en-US" sz="4400" dirty="0">
                <a:latin typeface="Segoe UI Black" panose="020B0A02040204020203" pitchFamily="34" charset="0"/>
                <a:ea typeface="Segoe UI Black" panose="020B0A02040204020203" pitchFamily="34" charset="0"/>
                <a:cs typeface="Segoe UI Black" panose="020B0A02040204020203" pitchFamily="34" charset="0"/>
              </a:rPr>
              <a:t>Why Growing Companies Outgrow Leaders</a:t>
            </a:r>
            <a:br>
              <a:rPr lang="en-US" sz="4400" dirty="0">
                <a:latin typeface="Segoe UI Black" panose="020B0A02040204020203" pitchFamily="34" charset="0"/>
                <a:ea typeface="Segoe UI Black" panose="020B0A02040204020203" pitchFamily="34" charset="0"/>
                <a:cs typeface="Segoe UI Black" panose="020B0A02040204020203" pitchFamily="34" charset="0"/>
              </a:rPr>
            </a:br>
            <a:br>
              <a:rPr lang="en-US" sz="1600" dirty="0">
                <a:latin typeface="Segoe UI Black" panose="020B0A02040204020203" pitchFamily="34" charset="0"/>
                <a:ea typeface="Segoe UI Black" panose="020B0A02040204020203" pitchFamily="34" charset="0"/>
                <a:cs typeface="Segoe UI Black" panose="020B0A02040204020203" pitchFamily="34" charset="0"/>
              </a:rPr>
            </a:br>
            <a:r>
              <a:rPr lang="en-US" sz="3600" dirty="0">
                <a:ea typeface="Segoe UI Black" panose="020B0A02040204020203" pitchFamily="34" charset="0"/>
              </a:rPr>
              <a:t>… And What To Do About It</a:t>
            </a:r>
            <a:br>
              <a:rPr lang="en-US" sz="3600" dirty="0">
                <a:solidFill>
                  <a:schemeClr val="bg1"/>
                </a:solidFill>
                <a:effectLst>
                  <a:outerShdw blurRad="38100" dist="38100" dir="2700000" algn="tl">
                    <a:srgbClr val="000000">
                      <a:alpha val="43137"/>
                    </a:srgbClr>
                  </a:outerShdw>
                </a:effectLst>
                <a:ea typeface="Segoe UI Black" panose="020B0A02040204020203" pitchFamily="34" charset="0"/>
              </a:rPr>
            </a:br>
            <a:br>
              <a:rPr lang="en-US" sz="3600" dirty="0">
                <a:solidFill>
                  <a:schemeClr val="bg1"/>
                </a:solidFill>
                <a:effectLst>
                  <a:outerShdw blurRad="38100" dist="38100" dir="2700000" algn="tl">
                    <a:srgbClr val="000000">
                      <a:alpha val="43137"/>
                    </a:srgbClr>
                  </a:outerShdw>
                </a:effectLst>
                <a:ea typeface="Segoe UI Black" panose="020B0A02040204020203" pitchFamily="34" charset="0"/>
              </a:rPr>
            </a:br>
            <a:br>
              <a:rPr lang="en-US" sz="3600" dirty="0">
                <a:solidFill>
                  <a:schemeClr val="bg1"/>
                </a:solidFill>
                <a:effectLst>
                  <a:outerShdw blurRad="38100" dist="38100" dir="2700000" algn="tl">
                    <a:srgbClr val="000000">
                      <a:alpha val="43137"/>
                    </a:srgbClr>
                  </a:outerShdw>
                </a:effectLst>
                <a:ea typeface="Segoe UI Black" panose="020B0A02040204020203" pitchFamily="34" charset="0"/>
              </a:rPr>
            </a:br>
            <a:br>
              <a:rPr lang="en-US" sz="3600" dirty="0">
                <a:solidFill>
                  <a:schemeClr val="bg1"/>
                </a:solidFill>
                <a:effectLst>
                  <a:outerShdw blurRad="38100" dist="38100" dir="2700000" algn="tl">
                    <a:srgbClr val="000000">
                      <a:alpha val="43137"/>
                    </a:srgbClr>
                  </a:outerShdw>
                </a:effectLst>
                <a:ea typeface="Segoe UI Black" panose="020B0A02040204020203" pitchFamily="34" charset="0"/>
              </a:rPr>
            </a:br>
            <a:endParaRPr lang="en-US" sz="4400" dirty="0">
              <a:solidFill>
                <a:schemeClr val="bg1"/>
              </a:solidFill>
              <a:effectLst>
                <a:outerShdw blurRad="38100" dist="38100" dir="2700000" algn="tl">
                  <a:srgbClr val="000000">
                    <a:alpha val="43137"/>
                  </a:srgbClr>
                </a:outerShdw>
              </a:effectLst>
              <a:ea typeface="Segoe UI Black" panose="020B0A02040204020203" pitchFamily="34" charset="0"/>
            </a:endParaRPr>
          </a:p>
        </p:txBody>
      </p:sp>
    </p:spTree>
    <p:extLst>
      <p:ext uri="{BB962C8B-B14F-4D97-AF65-F5344CB8AC3E}">
        <p14:creationId xmlns:p14="http://schemas.microsoft.com/office/powerpoint/2010/main" val="866319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985AFC-0847-4529-9DCD-7D919C7EED32}"/>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radius="90"/>
                    </a14:imgEffect>
                  </a14:imgLayer>
                </a14:imgProps>
              </a:ext>
              <a:ext uri="{28A0092B-C50C-407E-A947-70E740481C1C}">
                <a14:useLocalDpi xmlns:a14="http://schemas.microsoft.com/office/drawing/2010/main" val="0"/>
              </a:ext>
            </a:extLst>
          </a:blip>
          <a:srcRect b="13191"/>
          <a:stretch/>
        </p:blipFill>
        <p:spPr>
          <a:xfrm flipH="1">
            <a:off x="0" y="0"/>
            <a:ext cx="12199620" cy="6508955"/>
          </a:xfrm>
          <a:prstGeom prst="rect">
            <a:avLst/>
          </a:prstGeom>
        </p:spPr>
      </p:pic>
    </p:spTree>
    <p:extLst>
      <p:ext uri="{BB962C8B-B14F-4D97-AF65-F5344CB8AC3E}">
        <p14:creationId xmlns:p14="http://schemas.microsoft.com/office/powerpoint/2010/main" val="380892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985AFC-0847-4529-9DCD-7D919C7EED32}"/>
              </a:ext>
            </a:extLst>
          </p:cNvPr>
          <p:cNvPicPr>
            <a:picLocks noChangeAspect="1"/>
          </p:cNvPicPr>
          <p:nvPr/>
        </p:nvPicPr>
        <p:blipFill rotWithShape="1">
          <a:blip r:embed="rId2">
            <a:extLst>
              <a:ext uri="{28A0092B-C50C-407E-A947-70E740481C1C}">
                <a14:useLocalDpi xmlns:a14="http://schemas.microsoft.com/office/drawing/2010/main" val="0"/>
              </a:ext>
            </a:extLst>
          </a:blip>
          <a:srcRect b="13191"/>
          <a:stretch/>
        </p:blipFill>
        <p:spPr>
          <a:xfrm flipH="1">
            <a:off x="0" y="0"/>
            <a:ext cx="12199620" cy="6508955"/>
          </a:xfrm>
          <a:prstGeom prst="rect">
            <a:avLst/>
          </a:prstGeom>
        </p:spPr>
      </p:pic>
    </p:spTree>
    <p:extLst>
      <p:ext uri="{BB962C8B-B14F-4D97-AF65-F5344CB8AC3E}">
        <p14:creationId xmlns:p14="http://schemas.microsoft.com/office/powerpoint/2010/main" val="1657884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5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__PE_POLL_EMBED_ID" val="65341410-5a85-4fe8-9df4-38af04d278bd"/>
</p:tagLst>
</file>

<file path=ppt/tags/tag2.xml><?xml version="1.0" encoding="utf-8"?>
<p:tagLst xmlns:a="http://schemas.openxmlformats.org/drawingml/2006/main" xmlns:r="http://schemas.openxmlformats.org/officeDocument/2006/relationships" xmlns:p="http://schemas.openxmlformats.org/presentationml/2006/main">
  <p:tag name="__PE_POLL_EMBED_ID" val="47b0c0cf-a4d6-4d04-9054-b522e5f9659c"/>
</p:tagLst>
</file>

<file path=ppt/tags/tag3.xml><?xml version="1.0" encoding="utf-8"?>
<p:tagLst xmlns:a="http://schemas.openxmlformats.org/drawingml/2006/main" xmlns:r="http://schemas.openxmlformats.org/officeDocument/2006/relationships" xmlns:p="http://schemas.openxmlformats.org/presentationml/2006/main">
  <p:tag name="__PE_POLL_EMBED_ID" val="ccee4447-06e4-4e27-9e9c-ec1def279cfb"/>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5_USI Theme with PowerUps">
  <a:themeElements>
    <a:clrScheme name="Ungerboeck Accent Colors - Following Brand Stanard">
      <a:dk1>
        <a:srgbClr val="000000"/>
      </a:dk1>
      <a:lt1>
        <a:srgbClr val="FFFFFF"/>
      </a:lt1>
      <a:dk2>
        <a:srgbClr val="0067B1"/>
      </a:dk2>
      <a:lt2>
        <a:srgbClr val="EEECE1"/>
      </a:lt2>
      <a:accent1>
        <a:srgbClr val="0067B1"/>
      </a:accent1>
      <a:accent2>
        <a:srgbClr val="717073"/>
      </a:accent2>
      <a:accent3>
        <a:srgbClr val="D8D9DA"/>
      </a:accent3>
      <a:accent4>
        <a:srgbClr val="FFC425"/>
      </a:accent4>
      <a:accent5>
        <a:srgbClr val="D67735"/>
      </a:accent5>
      <a:accent6>
        <a:srgbClr val="C41230"/>
      </a:accent6>
      <a:hlink>
        <a:srgbClr val="52247F"/>
      </a:hlink>
      <a:folHlink>
        <a:srgbClr val="00A94F"/>
      </a:folHlink>
    </a:clrScheme>
    <a:fontScheme name="Ungerboeck Fonts - Following Brand Standard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square" lIns="0" tIns="0" rIns="0" bIns="0" rtlCol="0" anchor="b" anchorCtr="1">
        <a:normAutofit/>
      </a:bodyPr>
      <a:lstStyle>
        <a:defPPr fontAlgn="auto">
          <a:spcAft>
            <a:spcPts val="0"/>
          </a:spcAft>
          <a:defRPr sz="3600" u="sng" dirty="0" err="1" smtClean="0"/>
        </a:defPPr>
      </a:lstStyle>
    </a:txDef>
  </a:objectDefaults>
  <a:extraClrSchemeLst/>
  <a:extLst>
    <a:ext uri="{05A4C25C-085E-4340-85A3-A5531E510DB2}">
      <thm15:themeFamily xmlns:thm15="http://schemas.microsoft.com/office/thememl/2012/main" name="USI Theme with PowerUps" id="{84E52EE5-86B1-46A1-8A18-67E9A6B896DE}" vid="{3EFC9620-7AA7-46F7-830C-DB66B31245D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1490</TotalTime>
  <Words>542</Words>
  <Application>Microsoft Office PowerPoint</Application>
  <PresentationFormat>Widescreen</PresentationFormat>
  <Paragraphs>96</Paragraphs>
  <Slides>49</Slides>
  <Notes>7</Notes>
  <HiddenSlides>2</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49</vt:i4>
      </vt:variant>
    </vt:vector>
  </HeadingPairs>
  <TitlesOfParts>
    <vt:vector size="64" baseType="lpstr">
      <vt:lpstr>Arial</vt:lpstr>
      <vt:lpstr>Arial Narrow</vt:lpstr>
      <vt:lpstr>Calibri</vt:lpstr>
      <vt:lpstr>Calibri Light</vt:lpstr>
      <vt:lpstr>Franklin Gothic Demi</vt:lpstr>
      <vt:lpstr>Franklin Gothic Demi Cond</vt:lpstr>
      <vt:lpstr>Franklin Gothic Medium</vt:lpstr>
      <vt:lpstr>Raleway</vt:lpstr>
      <vt:lpstr>Raleway SemiBold</vt:lpstr>
      <vt:lpstr>Segoe UI Black</vt:lpstr>
      <vt:lpstr>Segoe UI Semibold</vt:lpstr>
      <vt:lpstr>Segoe UI Symbol</vt:lpstr>
      <vt:lpstr>Office Theme</vt:lpstr>
      <vt:lpstr>1_Office Theme</vt:lpstr>
      <vt:lpstr>15_USI Theme with PowerUps</vt:lpstr>
      <vt:lpstr>PowerPoint Presentation</vt:lpstr>
      <vt:lpstr>PowerPoint Presentation</vt:lpstr>
      <vt:lpstr>PowerPoint Presentation</vt:lpstr>
      <vt:lpstr>PowerPoint Presentation</vt:lpstr>
      <vt:lpstr>PowerPoint Presentation</vt:lpstr>
      <vt:lpstr>What in the world is a   Leadership Archaeologist™</vt:lpstr>
      <vt:lpstr>Why Growing Companies Outgrow Leaders  … And What To Do About It    </vt:lpstr>
      <vt:lpstr>PowerPoint Presentation</vt:lpstr>
      <vt:lpstr>PowerPoint Presentation</vt:lpstr>
      <vt:lpstr>Answer</vt:lpstr>
      <vt:lpstr>Management is More Important Than Leadership</vt:lpstr>
      <vt:lpstr>Management is More Important Than Leadership</vt:lpstr>
      <vt:lpstr>PowerPoint Presentation</vt:lpstr>
      <vt:lpstr>PowerPoint Presentation</vt:lpstr>
      <vt:lpstr>PowerPoint Presentation</vt:lpstr>
      <vt:lpstr>PowerPoint Presentation</vt:lpstr>
      <vt:lpstr>PowerPoint Presentation</vt:lpstr>
      <vt:lpstr>$480,000</vt:lpstr>
      <vt:lpstr>5</vt:lpstr>
      <vt:lpstr>Agenda</vt:lpstr>
      <vt:lpstr>Levels of Leadership</vt:lpstr>
      <vt:lpstr>PowerPoint Presentation</vt:lpstr>
      <vt:lpstr>PowerPoint Presentation</vt:lpstr>
      <vt:lpstr>PowerPoint Presentation</vt:lpstr>
      <vt:lpstr>PowerPoint Presentation</vt:lpstr>
      <vt:lpstr>PowerPoint Presentation</vt:lpstr>
      <vt:lpstr>Delegation</vt:lpstr>
      <vt:lpstr>Mihaly  Csikszentmihalyi</vt:lpstr>
      <vt:lpstr>Task Relevant Maturity</vt:lpstr>
      <vt:lpstr>PowerPoint Presentation</vt:lpstr>
      <vt:lpstr>Managerial Leverage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what’s the solution?</vt:lpstr>
      <vt:lpstr>PowerPoint Presentation</vt:lpstr>
      <vt:lpstr>PowerPoint Presentation</vt:lpstr>
      <vt:lpstr>Accountability</vt:lpstr>
      <vt:lpstr>Coming in July</vt:lpstr>
      <vt:lpstr>Go to: krister.com/remind-me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Krister - The Leadership Archaeologist™</dc:creator>
  <cp:lastModifiedBy>Krister - The Leadership Archaeologist™</cp:lastModifiedBy>
  <cp:revision>36</cp:revision>
  <dcterms:created xsi:type="dcterms:W3CDTF">2018-04-15T20:14:59Z</dcterms:created>
  <dcterms:modified xsi:type="dcterms:W3CDTF">2018-04-19T03:17:28Z</dcterms:modified>
</cp:coreProperties>
</file>