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2.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5.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6.xml" ContentType="application/vnd.openxmlformats-officedocument.theme+xml"/>
  <Override PartName="/ppt/slideLayouts/slideLayout277.xml" ContentType="application/vnd.openxmlformats-officedocument.presentationml.slideLayout+xml"/>
  <Override PartName="/ppt/theme/theme7.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9.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theme/theme10.xml" ContentType="application/vnd.openxmlformats-officedocument.theme+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11.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12.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13.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14.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704" r:id="rId3"/>
    <p:sldMasterId id="2147483779" r:id="rId4"/>
    <p:sldMasterId id="2147483825" r:id="rId5"/>
    <p:sldMasterId id="2147483898" r:id="rId6"/>
    <p:sldMasterId id="2147483992" r:id="rId7"/>
    <p:sldMasterId id="2147483994" r:id="rId8"/>
    <p:sldMasterId id="2147484002" r:id="rId9"/>
    <p:sldMasterId id="2147484017" r:id="rId10"/>
    <p:sldMasterId id="2147484029" r:id="rId11"/>
    <p:sldMasterId id="2147484064" r:id="rId12"/>
    <p:sldMasterId id="2147484121" r:id="rId13"/>
    <p:sldMasterId id="2147484127" r:id="rId14"/>
    <p:sldMasterId id="2147484150" r:id="rId15"/>
  </p:sldMasterIdLst>
  <p:notesMasterIdLst>
    <p:notesMasterId r:id="rId76"/>
  </p:notesMasterIdLst>
  <p:sldIdLst>
    <p:sldId id="571" r:id="rId16"/>
    <p:sldId id="723" r:id="rId17"/>
    <p:sldId id="682" r:id="rId18"/>
    <p:sldId id="274" r:id="rId19"/>
    <p:sldId id="606" r:id="rId20"/>
    <p:sldId id="562" r:id="rId21"/>
    <p:sldId id="265" r:id="rId22"/>
    <p:sldId id="264" r:id="rId23"/>
    <p:sldId id="608" r:id="rId24"/>
    <p:sldId id="635" r:id="rId25"/>
    <p:sldId id="577" r:id="rId26"/>
    <p:sldId id="609" r:id="rId27"/>
    <p:sldId id="650" r:id="rId28"/>
    <p:sldId id="590" r:id="rId29"/>
    <p:sldId id="364" r:id="rId30"/>
    <p:sldId id="641" r:id="rId31"/>
    <p:sldId id="643" r:id="rId32"/>
    <p:sldId id="642" r:id="rId33"/>
    <p:sldId id="644" r:id="rId34"/>
    <p:sldId id="657" r:id="rId35"/>
    <p:sldId id="592" r:id="rId36"/>
    <p:sldId id="599" r:id="rId37"/>
    <p:sldId id="701" r:id="rId38"/>
    <p:sldId id="612" r:id="rId39"/>
    <p:sldId id="626" r:id="rId40"/>
    <p:sldId id="714" r:id="rId41"/>
    <p:sldId id="627" r:id="rId42"/>
    <p:sldId id="655" r:id="rId43"/>
    <p:sldId id="610" r:id="rId44"/>
    <p:sldId id="652" r:id="rId45"/>
    <p:sldId id="691" r:id="rId46"/>
    <p:sldId id="661" r:id="rId47"/>
    <p:sldId id="699" r:id="rId48"/>
    <p:sldId id="656" r:id="rId49"/>
    <p:sldId id="702" r:id="rId50"/>
    <p:sldId id="700" r:id="rId51"/>
    <p:sldId id="613" r:id="rId52"/>
    <p:sldId id="713" r:id="rId53"/>
    <p:sldId id="706" r:id="rId54"/>
    <p:sldId id="705" r:id="rId55"/>
    <p:sldId id="707" r:id="rId56"/>
    <p:sldId id="478" r:id="rId57"/>
    <p:sldId id="479" r:id="rId58"/>
    <p:sldId id="708" r:id="rId59"/>
    <p:sldId id="477" r:id="rId60"/>
    <p:sldId id="496" r:id="rId61"/>
    <p:sldId id="521" r:id="rId62"/>
    <p:sldId id="709" r:id="rId63"/>
    <p:sldId id="497" r:id="rId64"/>
    <p:sldId id="660" r:id="rId65"/>
    <p:sldId id="710" r:id="rId66"/>
    <p:sldId id="712" r:id="rId67"/>
    <p:sldId id="711" r:id="rId68"/>
    <p:sldId id="698" r:id="rId69"/>
    <p:sldId id="633" r:id="rId70"/>
    <p:sldId id="467" r:id="rId71"/>
    <p:sldId id="689" r:id="rId72"/>
    <p:sldId id="313" r:id="rId73"/>
    <p:sldId id="717" r:id="rId74"/>
    <p:sldId id="314" r:id="rId7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id="{C9B6B727-D2B9-428C-890D-2A33B91DEF03}">
          <p14:sldIdLst/>
        </p14:section>
        <p14:section name="YPO Chapter Intro" id="{C9E47D49-C0C6-4D76-A0FB-9CE3873DAAC5}">
          <p14:sldIdLst>
            <p14:sldId id="571"/>
            <p14:sldId id="723"/>
          </p14:sldIdLst>
        </p14:section>
        <p14:section name="Whats a Leadership Archaeologist?" id="{B866B6BC-E48C-43EE-A763-C854CB3C1073}">
          <p14:sldIdLst>
            <p14:sldId id="682"/>
            <p14:sldId id="274"/>
            <p14:sldId id="606"/>
          </p14:sldIdLst>
        </p14:section>
        <p14:section name="Seeking Secrets Montage" id="{1097523C-61B7-48C9-800D-08B5D1E06B1D}">
          <p14:sldIdLst>
            <p14:sldId id="562"/>
            <p14:sldId id="265"/>
            <p14:sldId id="264"/>
            <p14:sldId id="608"/>
          </p14:sldIdLst>
        </p14:section>
        <p14:section name="YMCA Story" id="{80C069AA-22FF-4C18-875F-33D85CC321C6}">
          <p14:sldIdLst>
            <p14:sldId id="635"/>
            <p14:sldId id="577"/>
            <p14:sldId id="609"/>
          </p14:sldIdLst>
        </p14:section>
        <p14:section name="Bridge" id="{37EAD495-B5B5-43F1-8C20-282019F55A4A}">
          <p14:sldIdLst>
            <p14:sldId id="650"/>
          </p14:sldIdLst>
        </p14:section>
        <p14:section name="Secrets We Hide" id="{619ED50E-1C9B-4A0F-A81D-FC069570314A}">
          <p14:sldIdLst>
            <p14:sldId id="590"/>
            <p14:sldId id="364"/>
            <p14:sldId id="641"/>
            <p14:sldId id="643"/>
            <p14:sldId id="642"/>
            <p14:sldId id="644"/>
            <p14:sldId id="657"/>
            <p14:sldId id="592"/>
          </p14:sldIdLst>
        </p14:section>
        <p14:section name="The Man Smarter Than Steve Jobs" id="{B62B5626-C55E-43ED-AB4B-D8815A7389B1}">
          <p14:sldIdLst>
            <p14:sldId id="599"/>
            <p14:sldId id="701"/>
            <p14:sldId id="612"/>
            <p14:sldId id="626"/>
            <p14:sldId id="714"/>
            <p14:sldId id="627"/>
            <p14:sldId id="655"/>
          </p14:sldIdLst>
        </p14:section>
        <p14:section name="The Trilingual Trifecta" id="{DB143ED4-A076-4EC6-8640-5C9FD27E9384}">
          <p14:sldIdLst>
            <p14:sldId id="610"/>
            <p14:sldId id="652"/>
            <p14:sldId id="691"/>
            <p14:sldId id="661"/>
            <p14:sldId id="699"/>
            <p14:sldId id="656"/>
            <p14:sldId id="702"/>
            <p14:sldId id="700"/>
            <p14:sldId id="613"/>
          </p14:sldIdLst>
        </p14:section>
        <p14:section name="Forgiveness: The 4,000 Year Old Leadership Secret" id="{8B0B591C-49C9-48A4-B86D-8C7CC7655857}">
          <p14:sldIdLst>
            <p14:sldId id="713"/>
            <p14:sldId id="706"/>
            <p14:sldId id="705"/>
            <p14:sldId id="707"/>
            <p14:sldId id="478"/>
            <p14:sldId id="479"/>
            <p14:sldId id="708"/>
            <p14:sldId id="477"/>
            <p14:sldId id="496"/>
            <p14:sldId id="521"/>
            <p14:sldId id="709"/>
            <p14:sldId id="497"/>
            <p14:sldId id="660"/>
            <p14:sldId id="710"/>
            <p14:sldId id="712"/>
          </p14:sldIdLst>
        </p14:section>
        <p14:section name="Closing" id="{679B942C-6ED4-48FF-92E3-CA0379559688}">
          <p14:sldIdLst>
            <p14:sldId id="711"/>
            <p14:sldId id="698"/>
            <p14:sldId id="633"/>
            <p14:sldId id="467"/>
            <p14:sldId id="689"/>
            <p14:sldId id="313"/>
            <p14:sldId id="717"/>
            <p14:sldId id="314"/>
          </p14:sldIdLst>
        </p14:section>
        <p14:section name="YPO Closing" id="{9333C5DE-4726-4E24-AF10-BF5EBB8DF322}">
          <p14:sldIdLst/>
        </p14:section>
        <p14:section name="Leader Engagement: Secret to Employee Engagement is Leader Engagement" id="{E886219B-D2E9-43AE-9370-1890DE815735}">
          <p14:sldIdLst/>
        </p14:section>
        <p14:section name="Love: Secret to Loveable Leadership is... Secrets." id="{D561F41B-00AC-4AE5-98B5-20FA87544252}">
          <p14:sldIdLst/>
        </p14:section>
        <p14:section name="Encouragement: Great leaders give everyone a trophy" id="{EF41E2FB-D92C-4A99-A27E-5097A2090EDE}">
          <p14:sldIdLst/>
        </p14:section>
        <p14:section name="Apology - Beauty of Kintsugi" id="{7D2789A1-71EA-4B6E-BD23-C454470E879F}">
          <p14:sldIdLst/>
        </p14:section>
        <p14:section name="Emotional Regulation: Great leaders show primary emotions" id="{473D2384-F53D-42E9-A9DE-C79F1FC5841C}">
          <p14:sldIdLst/>
        </p14:section>
        <p14:section name="Why growth companies outgrow leaders" id="{44B04721-25B3-45EE-A14A-8163D78FA607}">
          <p14:sldIdLst/>
        </p14:section>
        <p14:section name="Extra Slides" id="{A733672E-CA41-4914-B1D4-D732B83BF045}">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645"/>
    <a:srgbClr val="047903"/>
    <a:srgbClr val="D1E7FF"/>
    <a:srgbClr val="DDB651"/>
    <a:srgbClr val="B67B18"/>
    <a:srgbClr val="60BC33"/>
    <a:srgbClr val="AA8565"/>
    <a:srgbClr val="090300"/>
    <a:srgbClr val="F03224"/>
    <a:srgbClr val="F0F1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808" autoAdjust="0"/>
    <p:restoredTop sz="94010" autoAdjust="0"/>
  </p:normalViewPr>
  <p:slideViewPr>
    <p:cSldViewPr snapToGrid="0" showGuides="1">
      <p:cViewPr varScale="1">
        <p:scale>
          <a:sx n="75" d="100"/>
          <a:sy n="75" d="100"/>
        </p:scale>
        <p:origin x="89" y="72"/>
      </p:cViewPr>
      <p:guideLst>
        <p:guide orient="horz" pos="2160"/>
        <p:guide pos="3840"/>
      </p:guideLst>
    </p:cSldViewPr>
  </p:slideViewPr>
  <p:notesTextViewPr>
    <p:cViewPr>
      <p:scale>
        <a:sx n="1" d="1"/>
        <a:sy n="1" d="1"/>
      </p:scale>
      <p:origin x="0" y="0"/>
    </p:cViewPr>
  </p:notesTextViewPr>
  <p:sorterViewPr>
    <p:cViewPr varScale="1">
      <p:scale>
        <a:sx n="1" d="1"/>
        <a:sy n="1" d="1"/>
      </p:scale>
      <p:origin x="0" y="-23705"/>
    </p:cViewPr>
  </p:sorterViewPr>
  <p:notesViewPr>
    <p:cSldViewPr snapToGrid="0" showGuides="1">
      <p:cViewPr varScale="1">
        <p:scale>
          <a:sx n="51" d="100"/>
          <a:sy n="51" d="100"/>
        </p:scale>
        <p:origin x="2412" y="42"/>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3.xml"/><Relationship Id="rId26" Type="http://schemas.openxmlformats.org/officeDocument/2006/relationships/slide" Target="slides/slide11.xml"/><Relationship Id="rId39" Type="http://schemas.openxmlformats.org/officeDocument/2006/relationships/slide" Target="slides/slide24.xml"/><Relationship Id="rId21" Type="http://schemas.openxmlformats.org/officeDocument/2006/relationships/slide" Target="slides/slide6.xml"/><Relationship Id="rId34" Type="http://schemas.openxmlformats.org/officeDocument/2006/relationships/slide" Target="slides/slide19.xml"/><Relationship Id="rId42" Type="http://schemas.openxmlformats.org/officeDocument/2006/relationships/slide" Target="slides/slide27.xml"/><Relationship Id="rId47" Type="http://schemas.openxmlformats.org/officeDocument/2006/relationships/slide" Target="slides/slide32.xml"/><Relationship Id="rId50" Type="http://schemas.openxmlformats.org/officeDocument/2006/relationships/slide" Target="slides/slide35.xml"/><Relationship Id="rId55" Type="http://schemas.openxmlformats.org/officeDocument/2006/relationships/slide" Target="slides/slide40.xml"/><Relationship Id="rId63" Type="http://schemas.openxmlformats.org/officeDocument/2006/relationships/slide" Target="slides/slide48.xml"/><Relationship Id="rId68" Type="http://schemas.openxmlformats.org/officeDocument/2006/relationships/slide" Target="slides/slide53.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56.xml"/><Relationship Id="rId2" Type="http://schemas.openxmlformats.org/officeDocument/2006/relationships/slideMaster" Target="slideMasters/slideMaster2.xml"/><Relationship Id="rId16" Type="http://schemas.openxmlformats.org/officeDocument/2006/relationships/slide" Target="slides/slide1.xml"/><Relationship Id="rId29" Type="http://schemas.openxmlformats.org/officeDocument/2006/relationships/slide" Target="slides/slide14.xml"/><Relationship Id="rId11" Type="http://schemas.openxmlformats.org/officeDocument/2006/relationships/slideMaster" Target="slideMasters/slideMaster11.xml"/><Relationship Id="rId24" Type="http://schemas.openxmlformats.org/officeDocument/2006/relationships/slide" Target="slides/slide9.xml"/><Relationship Id="rId32" Type="http://schemas.openxmlformats.org/officeDocument/2006/relationships/slide" Target="slides/slide17.xml"/><Relationship Id="rId37" Type="http://schemas.openxmlformats.org/officeDocument/2006/relationships/slide" Target="slides/slide22.xml"/><Relationship Id="rId40" Type="http://schemas.openxmlformats.org/officeDocument/2006/relationships/slide" Target="slides/slide25.xml"/><Relationship Id="rId45" Type="http://schemas.openxmlformats.org/officeDocument/2006/relationships/slide" Target="slides/slide30.xml"/><Relationship Id="rId53" Type="http://schemas.openxmlformats.org/officeDocument/2006/relationships/slide" Target="slides/slide38.xml"/><Relationship Id="rId58" Type="http://schemas.openxmlformats.org/officeDocument/2006/relationships/slide" Target="slides/slide43.xml"/><Relationship Id="rId66" Type="http://schemas.openxmlformats.org/officeDocument/2006/relationships/slide" Target="slides/slide51.xml"/><Relationship Id="rId74" Type="http://schemas.openxmlformats.org/officeDocument/2006/relationships/slide" Target="slides/slide59.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6.xml"/><Relationship Id="rId10" Type="http://schemas.openxmlformats.org/officeDocument/2006/relationships/slideMaster" Target="slideMasters/slideMaster10.xml"/><Relationship Id="rId19" Type="http://schemas.openxmlformats.org/officeDocument/2006/relationships/slide" Target="slides/slide4.xml"/><Relationship Id="rId31" Type="http://schemas.openxmlformats.org/officeDocument/2006/relationships/slide" Target="slides/slide16.xml"/><Relationship Id="rId44" Type="http://schemas.openxmlformats.org/officeDocument/2006/relationships/slide" Target="slides/slide29.xml"/><Relationship Id="rId52" Type="http://schemas.openxmlformats.org/officeDocument/2006/relationships/slide" Target="slides/slide37.xml"/><Relationship Id="rId60" Type="http://schemas.openxmlformats.org/officeDocument/2006/relationships/slide" Target="slides/slide45.xml"/><Relationship Id="rId65" Type="http://schemas.openxmlformats.org/officeDocument/2006/relationships/slide" Target="slides/slide50.xml"/><Relationship Id="rId73" Type="http://schemas.openxmlformats.org/officeDocument/2006/relationships/slide" Target="slides/slide58.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7.xml"/><Relationship Id="rId27" Type="http://schemas.openxmlformats.org/officeDocument/2006/relationships/slide" Target="slides/slide12.xml"/><Relationship Id="rId30" Type="http://schemas.openxmlformats.org/officeDocument/2006/relationships/slide" Target="slides/slide15.xml"/><Relationship Id="rId35" Type="http://schemas.openxmlformats.org/officeDocument/2006/relationships/slide" Target="slides/slide20.xml"/><Relationship Id="rId43" Type="http://schemas.openxmlformats.org/officeDocument/2006/relationships/slide" Target="slides/slide28.xml"/><Relationship Id="rId48" Type="http://schemas.openxmlformats.org/officeDocument/2006/relationships/slide" Target="slides/slide33.xml"/><Relationship Id="rId56" Type="http://schemas.openxmlformats.org/officeDocument/2006/relationships/slide" Target="slides/slide41.xml"/><Relationship Id="rId64" Type="http://schemas.openxmlformats.org/officeDocument/2006/relationships/slide" Target="slides/slide49.xml"/><Relationship Id="rId69" Type="http://schemas.openxmlformats.org/officeDocument/2006/relationships/slide" Target="slides/slide54.xml"/><Relationship Id="rId77"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6.xml"/><Relationship Id="rId72" Type="http://schemas.openxmlformats.org/officeDocument/2006/relationships/slide" Target="slides/slide57.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2.xml"/><Relationship Id="rId25" Type="http://schemas.openxmlformats.org/officeDocument/2006/relationships/slide" Target="slides/slide10.xml"/><Relationship Id="rId33" Type="http://schemas.openxmlformats.org/officeDocument/2006/relationships/slide" Target="slides/slide18.xml"/><Relationship Id="rId38" Type="http://schemas.openxmlformats.org/officeDocument/2006/relationships/slide" Target="slides/slide23.xml"/><Relationship Id="rId46" Type="http://schemas.openxmlformats.org/officeDocument/2006/relationships/slide" Target="slides/slide31.xml"/><Relationship Id="rId59" Type="http://schemas.openxmlformats.org/officeDocument/2006/relationships/slide" Target="slides/slide44.xml"/><Relationship Id="rId67" Type="http://schemas.openxmlformats.org/officeDocument/2006/relationships/slide" Target="slides/slide52.xml"/><Relationship Id="rId20" Type="http://schemas.openxmlformats.org/officeDocument/2006/relationships/slide" Target="slides/slide5.xml"/><Relationship Id="rId41" Type="http://schemas.openxmlformats.org/officeDocument/2006/relationships/slide" Target="slides/slide26.xml"/><Relationship Id="rId54" Type="http://schemas.openxmlformats.org/officeDocument/2006/relationships/slide" Target="slides/slide39.xml"/><Relationship Id="rId62" Type="http://schemas.openxmlformats.org/officeDocument/2006/relationships/slide" Target="slides/slide47.xml"/><Relationship Id="rId70" Type="http://schemas.openxmlformats.org/officeDocument/2006/relationships/slide" Target="slides/slide55.xml"/><Relationship Id="rId75" Type="http://schemas.openxmlformats.org/officeDocument/2006/relationships/slide" Target="slides/slide6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8.xml"/><Relationship Id="rId28" Type="http://schemas.openxmlformats.org/officeDocument/2006/relationships/slide" Target="slides/slide13.xml"/><Relationship Id="rId36" Type="http://schemas.openxmlformats.org/officeDocument/2006/relationships/slide" Target="slides/slide21.xml"/><Relationship Id="rId49" Type="http://schemas.openxmlformats.org/officeDocument/2006/relationships/slide" Target="slides/slide34.xml"/><Relationship Id="rId57" Type="http://schemas.openxmlformats.org/officeDocument/2006/relationships/slide" Target="slides/slide4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er - The Leadership Archaeologist™" userId="a42635b3-a5cc-4baa-a019-59aea852e2cc" providerId="ADAL" clId="{7071AFCC-21A6-47E8-86CA-B79D33C07A8F}"/>
    <pc:docChg chg="custSel delSld modSld modSection">
      <pc:chgData name="Krister - The Leadership Archaeologist™" userId="a42635b3-a5cc-4baa-a019-59aea852e2cc" providerId="ADAL" clId="{7071AFCC-21A6-47E8-86CA-B79D33C07A8F}" dt="2018-04-19T03:16:29.328" v="39"/>
      <pc:docMkLst>
        <pc:docMk/>
      </pc:docMkLst>
      <pc:sldChg chg="del">
        <pc:chgData name="Krister - The Leadership Archaeologist™" userId="a42635b3-a5cc-4baa-a019-59aea852e2cc" providerId="ADAL" clId="{7071AFCC-21A6-47E8-86CA-B79D33C07A8F}" dt="2018-04-19T02:50:57.319" v="29" actId="2696"/>
        <pc:sldMkLst>
          <pc:docMk/>
          <pc:sldMk cId="904012624" sldId="256"/>
        </pc:sldMkLst>
      </pc:sldChg>
      <pc:sldChg chg="del">
        <pc:chgData name="Krister - The Leadership Archaeologist™" userId="a42635b3-a5cc-4baa-a019-59aea852e2cc" providerId="ADAL" clId="{7071AFCC-21A6-47E8-86CA-B79D33C07A8F}" dt="2018-04-19T02:50:57.305" v="27" actId="2696"/>
        <pc:sldMkLst>
          <pc:docMk/>
          <pc:sldMk cId="1897082225" sldId="260"/>
        </pc:sldMkLst>
      </pc:sldChg>
      <pc:sldChg chg="del">
        <pc:chgData name="Krister - The Leadership Archaeologist™" userId="a42635b3-a5cc-4baa-a019-59aea852e2cc" providerId="ADAL" clId="{7071AFCC-21A6-47E8-86CA-B79D33C07A8F}" dt="2018-04-19T02:50:57.312" v="28" actId="2696"/>
        <pc:sldMkLst>
          <pc:docMk/>
          <pc:sldMk cId="908831888" sldId="261"/>
        </pc:sldMkLst>
      </pc:sldChg>
      <pc:sldChg chg="del">
        <pc:chgData name="Krister - The Leadership Archaeologist™" userId="a42635b3-a5cc-4baa-a019-59aea852e2cc" providerId="ADAL" clId="{7071AFCC-21A6-47E8-86CA-B79D33C07A8F}" dt="2018-04-19T03:16:19.476" v="36" actId="2696"/>
        <pc:sldMkLst>
          <pc:docMk/>
          <pc:sldMk cId="2725921751" sldId="523"/>
        </pc:sldMkLst>
      </pc:sldChg>
      <pc:sldChg chg="del">
        <pc:chgData name="Krister - The Leadership Archaeologist™" userId="a42635b3-a5cc-4baa-a019-59aea852e2cc" providerId="ADAL" clId="{7071AFCC-21A6-47E8-86CA-B79D33C07A8F}" dt="2018-04-19T03:16:19.487" v="37" actId="2696"/>
        <pc:sldMkLst>
          <pc:docMk/>
          <pc:sldMk cId="1195779014" sldId="524"/>
        </pc:sldMkLst>
      </pc:sldChg>
      <pc:sldChg chg="del">
        <pc:chgData name="Krister - The Leadership Archaeologist™" userId="a42635b3-a5cc-4baa-a019-59aea852e2cc" providerId="ADAL" clId="{7071AFCC-21A6-47E8-86CA-B79D33C07A8F}" dt="2018-04-19T02:50:49.440" v="25" actId="2696"/>
        <pc:sldMkLst>
          <pc:docMk/>
          <pc:sldMk cId="1534057975" sldId="555"/>
        </pc:sldMkLst>
      </pc:sldChg>
      <pc:sldChg chg="del">
        <pc:chgData name="Krister - The Leadership Archaeologist™" userId="a42635b3-a5cc-4baa-a019-59aea852e2cc" providerId="ADAL" clId="{7071AFCC-21A6-47E8-86CA-B79D33C07A8F}" dt="2018-04-19T03:16:07.790" v="35" actId="2696"/>
        <pc:sldMkLst>
          <pc:docMk/>
          <pc:sldMk cId="2436013439" sldId="600"/>
        </pc:sldMkLst>
      </pc:sldChg>
      <pc:sldChg chg="del">
        <pc:chgData name="Krister - The Leadership Archaeologist™" userId="a42635b3-a5cc-4baa-a019-59aea852e2cc" providerId="ADAL" clId="{7071AFCC-21A6-47E8-86CA-B79D33C07A8F}" dt="2018-04-19T02:51:08.672" v="31" actId="2696"/>
        <pc:sldMkLst>
          <pc:docMk/>
          <pc:sldMk cId="3178856530" sldId="604"/>
        </pc:sldMkLst>
      </pc:sldChg>
      <pc:sldChg chg="del">
        <pc:chgData name="Krister - The Leadership Archaeologist™" userId="a42635b3-a5cc-4baa-a019-59aea852e2cc" providerId="ADAL" clId="{7071AFCC-21A6-47E8-86CA-B79D33C07A8F}" dt="2018-04-19T02:51:04.349" v="30" actId="2696"/>
        <pc:sldMkLst>
          <pc:docMk/>
          <pc:sldMk cId="2622163890" sldId="629"/>
        </pc:sldMkLst>
      </pc:sldChg>
      <pc:sldChg chg="del">
        <pc:chgData name="Krister - The Leadership Archaeologist™" userId="a42635b3-a5cc-4baa-a019-59aea852e2cc" providerId="ADAL" clId="{7071AFCC-21A6-47E8-86CA-B79D33C07A8F}" dt="2018-04-19T02:51:10.122" v="32" actId="2696"/>
        <pc:sldMkLst>
          <pc:docMk/>
          <pc:sldMk cId="850241346" sldId="634"/>
        </pc:sldMkLst>
      </pc:sldChg>
      <pc:sldChg chg="del">
        <pc:chgData name="Krister - The Leadership Archaeologist™" userId="a42635b3-a5cc-4baa-a019-59aea852e2cc" providerId="ADAL" clId="{7071AFCC-21A6-47E8-86CA-B79D33C07A8F}" dt="2018-04-19T02:50:49.462" v="26" actId="2696"/>
        <pc:sldMkLst>
          <pc:docMk/>
          <pc:sldMk cId="3256115589" sldId="651"/>
        </pc:sldMkLst>
      </pc:sldChg>
      <pc:sldChg chg="modSp">
        <pc:chgData name="Krister - The Leadership Archaeologist™" userId="a42635b3-a5cc-4baa-a019-59aea852e2cc" providerId="ADAL" clId="{7071AFCC-21A6-47E8-86CA-B79D33C07A8F}" dt="2018-04-19T02:49:50.305" v="24" actId="20577"/>
        <pc:sldMkLst>
          <pc:docMk/>
          <pc:sldMk cId="1907379301" sldId="682"/>
        </pc:sldMkLst>
        <pc:spChg chg="mod">
          <ac:chgData name="Krister - The Leadership Archaeologist™" userId="a42635b3-a5cc-4baa-a019-59aea852e2cc" providerId="ADAL" clId="{7071AFCC-21A6-47E8-86CA-B79D33C07A8F}" dt="2018-04-19T02:49:46.864" v="18" actId="27636"/>
          <ac:spMkLst>
            <pc:docMk/>
            <pc:sldMk cId="1907379301" sldId="682"/>
            <ac:spMk id="4" creationId="{4BC5ED68-A224-4B39-9659-A731D59E2159}"/>
          </ac:spMkLst>
        </pc:spChg>
        <pc:spChg chg="mod">
          <ac:chgData name="Krister - The Leadership Archaeologist™" userId="a42635b3-a5cc-4baa-a019-59aea852e2cc" providerId="ADAL" clId="{7071AFCC-21A6-47E8-86CA-B79D33C07A8F}" dt="2018-04-19T02:49:50.305" v="24" actId="20577"/>
          <ac:spMkLst>
            <pc:docMk/>
            <pc:sldMk cId="1907379301" sldId="682"/>
            <ac:spMk id="6" creationId="{CE520F48-02FD-49D1-8643-F822D65F1609}"/>
          </ac:spMkLst>
        </pc:spChg>
      </pc:sldChg>
      <pc:sldChg chg="modTransition">
        <pc:chgData name="Krister - The Leadership Archaeologist™" userId="a42635b3-a5cc-4baa-a019-59aea852e2cc" providerId="ADAL" clId="{7071AFCC-21A6-47E8-86CA-B79D33C07A8F}" dt="2018-04-19T03:16:29.328" v="39"/>
        <pc:sldMkLst>
          <pc:docMk/>
          <pc:sldMk cId="384724818" sldId="708"/>
        </pc:sldMkLst>
      </pc:sldChg>
      <pc:sldChg chg="del">
        <pc:chgData name="Krister - The Leadership Archaeologist™" userId="a42635b3-a5cc-4baa-a019-59aea852e2cc" providerId="ADAL" clId="{7071AFCC-21A6-47E8-86CA-B79D33C07A8F}" dt="2018-04-19T02:51:18.169" v="34" actId="2696"/>
        <pc:sldMkLst>
          <pc:docMk/>
          <pc:sldMk cId="1641970476" sldId="715"/>
        </pc:sldMkLst>
      </pc:sldChg>
      <pc:sldChg chg="del">
        <pc:chgData name="Krister - The Leadership Archaeologist™" userId="a42635b3-a5cc-4baa-a019-59aea852e2cc" providerId="ADAL" clId="{7071AFCC-21A6-47E8-86CA-B79D33C07A8F}" dt="2018-04-19T02:51:16.735" v="33" actId="2696"/>
        <pc:sldMkLst>
          <pc:docMk/>
          <pc:sldMk cId="581241204" sldId="7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398C00EC-6F0B-1241-9811-88BA7CE191F7}" type="datetimeFigureOut">
              <a:rPr lang="en-US" smtClean="0"/>
              <a:t>4/18/2018</a:t>
            </a:fld>
            <a:endParaRPr lang="en-US"/>
          </a:p>
        </p:txBody>
      </p:sp>
      <p:sp>
        <p:nvSpPr>
          <p:cNvPr id="4" name="Slide Image Placeholder 3"/>
          <p:cNvSpPr>
            <a:spLocks noGrp="1" noRot="1" noChangeAspect="1"/>
          </p:cNvSpPr>
          <p:nvPr>
            <p:ph type="sldImg" idx="2"/>
          </p:nvPr>
        </p:nvSpPr>
        <p:spPr>
          <a:xfrm>
            <a:off x="777875" y="566738"/>
            <a:ext cx="5759450" cy="3240087"/>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3892013"/>
            <a:ext cx="5852160" cy="5227460"/>
          </a:xfrm>
          <a:prstGeom prst="rect">
            <a:avLst/>
          </a:prstGeom>
        </p:spPr>
        <p:txBody>
          <a:bodyPr vert="horz" lIns="96661" tIns="48331" rIns="96661" bIns="48331"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D7F98A00-9110-EB4B-850A-4D56601A091D}" type="slidenum">
              <a:rPr lang="en-US" smtClean="0"/>
              <a:t>‹#›</a:t>
            </a:fld>
            <a:endParaRPr lang="en-US"/>
          </a:p>
        </p:txBody>
      </p:sp>
    </p:spTree>
    <p:extLst>
      <p:ext uri="{BB962C8B-B14F-4D97-AF65-F5344CB8AC3E}">
        <p14:creationId xmlns:p14="http://schemas.microsoft.com/office/powerpoint/2010/main" val="2275550097"/>
      </p:ext>
    </p:extLst>
  </p:cSld>
  <p:clrMap bg1="lt1" tx1="dk1" bg2="lt2" tx2="dk2" accent1="accent1" accent2="accent2" accent3="accent3" accent4="accent4" accent5="accent5" accent6="accent6" hlink="hlink" folHlink="folHlink"/>
  <p:notesStyle>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050" kern="1200">
        <a:solidFill>
          <a:schemeClr val="tx1"/>
        </a:solidFill>
        <a:latin typeface="+mn-lt"/>
        <a:ea typeface="+mn-ea"/>
        <a:cs typeface="+mn-cs"/>
      </a:defRPr>
    </a:lvl2pPr>
    <a:lvl3pPr marL="914400" algn="l" defTabSz="914400" rtl="0" eaLnBrk="1" latinLnBrk="0" hangingPunct="1">
      <a:defRPr sz="1050" kern="1200">
        <a:solidFill>
          <a:schemeClr val="tx1"/>
        </a:solidFill>
        <a:latin typeface="+mn-lt"/>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of all, a Leadership Archaeologist, is a seeker of secrets. </a:t>
            </a:r>
          </a:p>
        </p:txBody>
      </p:sp>
      <p:sp>
        <p:nvSpPr>
          <p:cNvPr id="4" name="Slide Number Placeholder 3"/>
          <p:cNvSpPr>
            <a:spLocks noGrp="1"/>
          </p:cNvSpPr>
          <p:nvPr>
            <p:ph type="sldNum" sz="quarter" idx="10"/>
          </p:nvPr>
        </p:nvSpPr>
        <p:spPr/>
        <p:txBody>
          <a:bodyPr/>
          <a:lstStyle/>
          <a:p>
            <a:fld id="{D7F98A00-9110-EB4B-850A-4D56601A091D}" type="slidenum">
              <a:rPr lang="en-US" smtClean="0"/>
              <a:t>5</a:t>
            </a:fld>
            <a:endParaRPr lang="en-US"/>
          </a:p>
        </p:txBody>
      </p:sp>
    </p:spTree>
    <p:extLst>
      <p:ext uri="{BB962C8B-B14F-4D97-AF65-F5344CB8AC3E}">
        <p14:creationId xmlns:p14="http://schemas.microsoft.com/office/powerpoint/2010/main" val="16729991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84804" rtl="0" eaLnBrk="1" fontAlgn="base" latinLnBrk="0" hangingPunct="1">
              <a:lnSpc>
                <a:spcPct val="100000"/>
              </a:lnSpc>
              <a:spcBef>
                <a:spcPct val="0"/>
              </a:spcBef>
              <a:spcAft>
                <a:spcPct val="0"/>
              </a:spcAft>
              <a:buClrTx/>
              <a:buSzTx/>
              <a:buFontTx/>
              <a:buNone/>
              <a:tabLst/>
              <a:defRPr/>
            </a:pPr>
            <a:fld id="{92D589C2-92C1-4209-90A3-EE5C02262806}" type="slidenum">
              <a:rPr kumimoji="0" lang="en-US" sz="14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84804" rtl="0" eaLnBrk="1" fontAlgn="base" latinLnBrk="0" hangingPunct="1">
                <a:lnSpc>
                  <a:spcPct val="100000"/>
                </a:lnSpc>
                <a:spcBef>
                  <a:spcPct val="0"/>
                </a:spcBef>
                <a:spcAft>
                  <a:spcPct val="0"/>
                </a:spcAft>
                <a:buClrTx/>
                <a:buSzTx/>
                <a:buFontTx/>
                <a:buNone/>
                <a:tabLst/>
                <a:defRPr/>
              </a:pPr>
              <a:t>17</a:t>
            </a:fld>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1710174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84804" rtl="0" eaLnBrk="1" fontAlgn="base" latinLnBrk="0" hangingPunct="1">
              <a:lnSpc>
                <a:spcPct val="100000"/>
              </a:lnSpc>
              <a:spcBef>
                <a:spcPct val="0"/>
              </a:spcBef>
              <a:spcAft>
                <a:spcPct val="0"/>
              </a:spcAft>
              <a:buClrTx/>
              <a:buSzTx/>
              <a:buFontTx/>
              <a:buNone/>
              <a:tabLst/>
              <a:defRPr/>
            </a:pPr>
            <a:fld id="{92D589C2-92C1-4209-90A3-EE5C02262806}" type="slidenum">
              <a:rPr kumimoji="0" lang="en-US" sz="14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84804" rtl="0" eaLnBrk="1" fontAlgn="base" latinLnBrk="0" hangingPunct="1">
                <a:lnSpc>
                  <a:spcPct val="100000"/>
                </a:lnSpc>
                <a:spcBef>
                  <a:spcPct val="0"/>
                </a:spcBef>
                <a:spcAft>
                  <a:spcPct val="0"/>
                </a:spcAft>
                <a:buClrTx/>
                <a:buSzTx/>
                <a:buFontTx/>
                <a:buNone/>
                <a:tabLst/>
                <a:defRPr/>
              </a:pPr>
              <a:t>18</a:t>
            </a:fld>
            <a:endParaRPr kumimoji="0" lang="en-US" sz="14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941666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a:xfrm>
            <a:off x="731520" y="4620577"/>
            <a:ext cx="5852160" cy="3780473"/>
          </a:xfrm>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03521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MOST IMPORTANT TIP: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NOT RESPOND IMMEDIATELY.  SIMPLY ABSORB THEIR WORDS AND SAY “THANK YOU, I APPRECIATE IT.  IT TAKES A LOT OF COURAGE TO SHARE THAT WITH ME. CAN I FOLLOW UP WITH YOU AGAIN IN A COUPLE WEEKS?”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THINK ABOUT IT FOR A COUPLE DAYS OR WEEKS BEFORE RESPONDING. </a:t>
            </a:r>
          </a:p>
          <a:p>
            <a:pPr marL="0" indent="0">
              <a:buNone/>
            </a:pPr>
            <a:endParaRPr lang="en-US" dirty="0"/>
          </a:p>
          <a:p>
            <a:pPr marL="0" indent="0">
              <a:buNone/>
            </a:pPr>
            <a:r>
              <a:rPr lang="en-US" dirty="0"/>
              <a:t>Called “Fearless Feedback” because only courageous leaders undertake it.   </a:t>
            </a:r>
          </a:p>
          <a:p>
            <a:pPr marL="0" indent="0">
              <a:buNone/>
            </a:pPr>
            <a:r>
              <a:rPr lang="en-US" dirty="0"/>
              <a:t>But also because following the protocol helps employees feel less fear of sharing feedback with you.</a:t>
            </a:r>
          </a:p>
          <a:p>
            <a:pPr marL="0" indent="0">
              <a:buNone/>
            </a:pPr>
            <a:endParaRPr lang="en-US" dirty="0"/>
          </a:p>
          <a:p>
            <a:pPr marL="0" indent="0">
              <a:buNone/>
            </a:pPr>
            <a:endParaRPr lang="en-US" dirty="0"/>
          </a:p>
          <a:p>
            <a:pPr marL="228600" indent="-228600">
              <a:buAutoNum type="arabicPeriod"/>
            </a:pPr>
            <a:r>
              <a:rPr lang="en-US" dirty="0"/>
              <a:t>Do you feel comfortable sharing feedback with me?</a:t>
            </a:r>
          </a:p>
          <a:p>
            <a:pPr marL="228600" indent="-228600">
              <a:buAutoNum type="arabicPeriod"/>
            </a:pPr>
            <a:r>
              <a:rPr lang="en-US" dirty="0"/>
              <a:t>Placement </a:t>
            </a:r>
          </a:p>
          <a:p>
            <a:pPr marL="228600" indent="-228600">
              <a:buAutoNum type="arabicPeriod"/>
            </a:pPr>
            <a:r>
              <a:rPr lang="en-US" dirty="0"/>
              <a:t>How would you describe the best boss or coach you ever had?  Get 3-5 adjectives.</a:t>
            </a:r>
          </a:p>
          <a:p>
            <a:pPr marL="228600" indent="-228600">
              <a:buAutoNum type="arabicPeriod"/>
            </a:pPr>
            <a:r>
              <a:rPr lang="en-US" dirty="0"/>
              <a:t>Write down the 5 adjectives that you would like your best people to describe you. </a:t>
            </a:r>
          </a:p>
          <a:p>
            <a:pPr marL="228600" indent="-228600">
              <a:buAutoNum type="arabicPeriod"/>
            </a:pPr>
            <a:r>
              <a:rPr lang="en-US" dirty="0"/>
              <a:t>On a scale of 1 to 10, rate me on the following: Krister is extremely XXXX. </a:t>
            </a:r>
          </a:p>
          <a:p>
            <a:pPr marL="228600" indent="-228600">
              <a:buAutoNum type="arabicPeriod"/>
            </a:pPr>
            <a:r>
              <a:rPr lang="en-US" dirty="0"/>
              <a:t>What is the difference between an 8 and a 9 or 10 for you?</a:t>
            </a:r>
          </a:p>
          <a:p>
            <a:pPr marL="228600" indent="-228600">
              <a:buAutoNum type="arabicPeriod"/>
            </a:pPr>
            <a:r>
              <a:rPr lang="en-US" dirty="0"/>
              <a:t>What words do you use to describe me to your closest friend / spouse? </a:t>
            </a:r>
          </a:p>
          <a:p>
            <a:pPr marL="228600" indent="-228600">
              <a:buAutoNum type="arabicPeriod"/>
            </a:pPr>
            <a:r>
              <a:rPr lang="en-US" dirty="0"/>
              <a:t>How many days per month would you say that you are mildly frustrated because of something I have said or done?</a:t>
            </a:r>
          </a:p>
          <a:p>
            <a:pPr marL="228600" indent="-228600">
              <a:buAutoNum type="arabicPeriod"/>
            </a:pPr>
            <a:r>
              <a:rPr lang="en-US" dirty="0"/>
              <a:t>What could I stop doing?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1377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lnSpc>
                <a:spcPct val="80000"/>
              </a:lnSpc>
            </a:pPr>
            <a:r>
              <a:rPr lang="en-US" sz="1050" dirty="0">
                <a:solidFill>
                  <a:schemeClr val="tx1"/>
                </a:solidFill>
                <a:effectLst>
                  <a:outerShdw blurRad="38100" dist="38100" dir="2700000" algn="tl">
                    <a:srgbClr val="000000">
                      <a:alpha val="43137"/>
                    </a:srgbClr>
                  </a:outerShdw>
                </a:effectLst>
                <a:latin typeface="Franklin Gothic Demi" panose="020B0703020102020204" pitchFamily="34" charset="0"/>
              </a:rPr>
              <a:t>20 – 30 online responses</a:t>
            </a:r>
          </a:p>
          <a:p>
            <a:pPr algn="l">
              <a:lnSpc>
                <a:spcPct val="80000"/>
              </a:lnSpc>
            </a:pPr>
            <a:r>
              <a:rPr lang="en-US" sz="1050" dirty="0">
                <a:solidFill>
                  <a:schemeClr val="tx1"/>
                </a:solidFill>
                <a:effectLst>
                  <a:outerShdw blurRad="38100" dist="38100" dir="2700000" algn="tl">
                    <a:srgbClr val="000000">
                      <a:alpha val="43137"/>
                    </a:srgbClr>
                  </a:outerShdw>
                </a:effectLst>
                <a:latin typeface="Franklin Gothic Demi" panose="020B0703020102020204" pitchFamily="34" charset="0"/>
              </a:rPr>
              <a:t>5 – 10 confidential follow-up interviews</a:t>
            </a:r>
          </a:p>
          <a:p>
            <a:pPr algn="l">
              <a:lnSpc>
                <a:spcPct val="80000"/>
              </a:lnSpc>
            </a:pPr>
            <a:r>
              <a:rPr lang="en-US" sz="1050" dirty="0">
                <a:solidFill>
                  <a:schemeClr val="tx1"/>
                </a:solidFill>
                <a:effectLst>
                  <a:outerShdw blurRad="38100" dist="38100" dir="2700000" algn="tl">
                    <a:srgbClr val="000000">
                      <a:alpha val="43137"/>
                    </a:srgbClr>
                  </a:outerShdw>
                </a:effectLst>
                <a:latin typeface="Franklin Gothic Demi" panose="020B0703020102020204" pitchFamily="34" charset="0"/>
              </a:rPr>
              <a:t>Professional &amp; personal responses</a:t>
            </a:r>
          </a:p>
          <a:p>
            <a:pPr algn="l">
              <a:lnSpc>
                <a:spcPct val="80000"/>
              </a:lnSpc>
            </a:pPr>
            <a:r>
              <a:rPr lang="en-US" sz="1050" dirty="0">
                <a:solidFill>
                  <a:schemeClr val="tx1"/>
                </a:solidFill>
                <a:effectLst>
                  <a:outerShdw blurRad="38100" dist="38100" dir="2700000" algn="tl">
                    <a:srgbClr val="000000">
                      <a:alpha val="43137"/>
                    </a:srgbClr>
                  </a:outerShdw>
                </a:effectLst>
                <a:latin typeface="Franklin Gothic Demi" panose="020B0703020102020204" pitchFamily="34" charset="0"/>
              </a:rPr>
              <a:t>Leaders go first</a:t>
            </a:r>
          </a:p>
          <a:p>
            <a:endParaRPr lang="en-US" dirty="0"/>
          </a:p>
        </p:txBody>
      </p:sp>
      <p:sp>
        <p:nvSpPr>
          <p:cNvPr id="4" name="Slide Number Placeholder 3"/>
          <p:cNvSpPr>
            <a:spLocks noGrp="1"/>
          </p:cNvSpPr>
          <p:nvPr>
            <p:ph type="sldNum" sz="quarter" idx="10"/>
          </p:nvPr>
        </p:nvSpPr>
        <p:spPr/>
        <p:txBody>
          <a:bodyPr/>
          <a:lstStyle/>
          <a:p>
            <a:fld id="{D7F98A00-9110-EB4B-850A-4D56601A091D}" type="slidenum">
              <a:rPr lang="en-US" smtClean="0"/>
              <a:t>21</a:t>
            </a:fld>
            <a:endParaRPr lang="en-US"/>
          </a:p>
        </p:txBody>
      </p:sp>
    </p:spTree>
    <p:extLst>
      <p:ext uri="{BB962C8B-B14F-4D97-AF65-F5344CB8AC3E}">
        <p14:creationId xmlns:p14="http://schemas.microsoft.com/office/powerpoint/2010/main" val="1314606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Dig a little deeper than the surface.</a:t>
            </a:r>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5822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pPr>
              <a:lnSpc>
                <a:spcPct val="80000"/>
              </a:lnSpc>
              <a:spcAft>
                <a:spcPts val="2537"/>
              </a:spcAft>
            </a:pPr>
            <a:r>
              <a:rPr lang="en-US" sz="1100" b="1" kern="0" dirty="0">
                <a:solidFill>
                  <a:prstClr val="black"/>
                </a:solidFill>
              </a:rPr>
              <a:t>We think we are the smartest person in the room. </a:t>
            </a:r>
          </a:p>
          <a:p>
            <a:pPr>
              <a:lnSpc>
                <a:spcPct val="80000"/>
              </a:lnSpc>
              <a:spcAft>
                <a:spcPts val="2537"/>
              </a:spcAft>
            </a:pPr>
            <a:endParaRPr lang="en-US" sz="1100" b="1" kern="0" dirty="0">
              <a:solidFill>
                <a:prstClr val="black"/>
              </a:solidFill>
            </a:endParaRPr>
          </a:p>
          <a:p>
            <a:pPr marL="241653" indent="-241653">
              <a:lnSpc>
                <a:spcPct val="80000"/>
              </a:lnSpc>
              <a:spcAft>
                <a:spcPts val="2537"/>
              </a:spcAft>
              <a:buAutoNum type="arabicParenR"/>
            </a:pPr>
            <a:r>
              <a:rPr lang="en-US" sz="1100" dirty="0"/>
              <a:t>You believe you’re smarter than anyone else. </a:t>
            </a:r>
          </a:p>
          <a:p>
            <a:pPr marL="241653" indent="-241653">
              <a:lnSpc>
                <a:spcPct val="80000"/>
              </a:lnSpc>
              <a:spcAft>
                <a:spcPts val="2537"/>
              </a:spcAft>
              <a:buAutoNum type="arabicParenR"/>
            </a:pPr>
            <a:r>
              <a:rPr lang="en-US" sz="1100" dirty="0"/>
              <a:t>You put forth the solution to every problem. </a:t>
            </a:r>
          </a:p>
          <a:p>
            <a:pPr marL="241653" indent="-241653">
              <a:lnSpc>
                <a:spcPct val="80000"/>
              </a:lnSpc>
              <a:spcAft>
                <a:spcPts val="2537"/>
              </a:spcAft>
              <a:buAutoNum type="arabicParenR"/>
            </a:pPr>
            <a:r>
              <a:rPr lang="en-US" sz="1100" dirty="0"/>
              <a:t>You do most of the talking, and rarely hear anyone else’s ideas. </a:t>
            </a:r>
          </a:p>
          <a:p>
            <a:pPr marL="241653" indent="-241653">
              <a:lnSpc>
                <a:spcPct val="80000"/>
              </a:lnSpc>
              <a:spcAft>
                <a:spcPts val="2537"/>
              </a:spcAft>
              <a:buAutoNum type="arabicParenR"/>
            </a:pPr>
            <a:r>
              <a:rPr lang="en-US" sz="1100" dirty="0"/>
              <a:t>People do what you say, and they are often successful. </a:t>
            </a:r>
          </a:p>
          <a:p>
            <a:pPr marL="241653" indent="-241653">
              <a:lnSpc>
                <a:spcPct val="80000"/>
              </a:lnSpc>
              <a:spcAft>
                <a:spcPts val="2537"/>
              </a:spcAft>
              <a:buAutoNum type="arabicParenR"/>
            </a:pPr>
            <a:r>
              <a:rPr lang="en-US" sz="1100" dirty="0"/>
              <a:t>Further reinforcing your belief that you’re the smartest person in the room. </a:t>
            </a:r>
            <a:endParaRPr lang="en-US" sz="1100" b="1" kern="0" dirty="0">
              <a:solidFill>
                <a:prstClr val="black"/>
              </a:solidFill>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769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59365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dirty="0">
                <a:solidFill>
                  <a:schemeClr val="bg1"/>
                </a:solidFill>
                <a:latin typeface="Franklin Gothic Demi Cond" panose="020B0706030402020204" pitchFamily="34" charset="0"/>
              </a:rPr>
              <a:t>People with power suffer deficits in empathy, the ability to read emotions, and the ability to adapt behaviors to others.</a:t>
            </a:r>
            <a:endParaRPr lang="en-US" sz="1000" dirty="0">
              <a:solidFill>
                <a:schemeClr val="bg1"/>
              </a:solidFill>
              <a:latin typeface="Franklin Gothic Demi Cond" panose="020B0706030402020204" pitchFamily="34" charset="0"/>
            </a:endParaRPr>
          </a:p>
          <a:p>
            <a:endParaRPr lang="en-US" dirty="0"/>
          </a:p>
        </p:txBody>
      </p:sp>
      <p:sp>
        <p:nvSpPr>
          <p:cNvPr id="4" name="Slide Number Placeholder 3"/>
          <p:cNvSpPr>
            <a:spLocks noGrp="1"/>
          </p:cNvSpPr>
          <p:nvPr>
            <p:ph type="sldNum" sz="quarter" idx="10"/>
          </p:nvPr>
        </p:nvSpPr>
        <p:spPr/>
        <p:txBody>
          <a:bodyPr/>
          <a:lstStyle/>
          <a:p>
            <a:fld id="{D7F98A00-9110-EB4B-850A-4D56601A091D}" type="slidenum">
              <a:rPr lang="en-US" smtClean="0"/>
              <a:t>25</a:t>
            </a:fld>
            <a:endParaRPr lang="en-US"/>
          </a:p>
        </p:txBody>
      </p:sp>
    </p:spTree>
    <p:extLst>
      <p:ext uri="{BB962C8B-B14F-4D97-AF65-F5344CB8AC3E}">
        <p14:creationId xmlns:p14="http://schemas.microsoft.com/office/powerpoint/2010/main" val="1508065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pPr marL="0" indent="0" algn="just">
              <a:buNone/>
            </a:pPr>
            <a:r>
              <a:rPr lang="en-US" sz="1050" dirty="0">
                <a:solidFill>
                  <a:schemeClr val="bg1"/>
                </a:solidFill>
                <a:latin typeface="Franklin Gothic Demi Cond" panose="020B0706030402020204" pitchFamily="34" charset="0"/>
              </a:rPr>
              <a:t>"Relentless Steve - the emotionally tone-deaf guy that we first came to know - changed into a different man during the last two decades of his life”</a:t>
            </a:r>
          </a:p>
          <a:p>
            <a:pPr marL="0" indent="0" algn="just">
              <a:buNone/>
            </a:pPr>
            <a:endParaRPr lang="en-US" dirty="0"/>
          </a:p>
          <a:p>
            <a:pPr marL="0" indent="0" algn="just">
              <a:buNone/>
            </a:pPr>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26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964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am I doing in LONDON?</a:t>
            </a:r>
          </a:p>
          <a:p>
            <a:endParaRPr lang="en-US" dirty="0"/>
          </a:p>
          <a:p>
            <a:r>
              <a:rPr lang="en-US" dirty="0"/>
              <a:t>I’m on my knees beating a pillow with a tennis racket.  Over my shoulder, there’s a 75 year old New Age-y British guy screaming at me. </a:t>
            </a:r>
          </a:p>
        </p:txBody>
      </p:sp>
      <p:sp>
        <p:nvSpPr>
          <p:cNvPr id="4" name="Slide Number Placeholder 3"/>
          <p:cNvSpPr>
            <a:spLocks noGrp="1"/>
          </p:cNvSpPr>
          <p:nvPr>
            <p:ph type="sldNum" sz="quarter" idx="10"/>
          </p:nvPr>
        </p:nvSpPr>
        <p:spPr/>
        <p:txBody>
          <a:bodyPr/>
          <a:lstStyle/>
          <a:p>
            <a:fld id="{D7F98A00-9110-EB4B-850A-4D56601A091D}" type="slidenum">
              <a:rPr lang="en-US" smtClean="0"/>
              <a:t>6</a:t>
            </a:fld>
            <a:endParaRPr lang="en-US"/>
          </a:p>
        </p:txBody>
      </p:sp>
    </p:spTree>
    <p:extLst>
      <p:ext uri="{BB962C8B-B14F-4D97-AF65-F5344CB8AC3E}">
        <p14:creationId xmlns:p14="http://schemas.microsoft.com/office/powerpoint/2010/main" val="5113308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98A00-9110-EB4B-850A-4D56601A091D}" type="slidenum">
              <a:rPr lang="en-US" smtClean="0"/>
              <a:t>29</a:t>
            </a:fld>
            <a:endParaRPr lang="en-US"/>
          </a:p>
        </p:txBody>
      </p:sp>
    </p:spTree>
    <p:extLst>
      <p:ext uri="{BB962C8B-B14F-4D97-AF65-F5344CB8AC3E}">
        <p14:creationId xmlns:p14="http://schemas.microsoft.com/office/powerpoint/2010/main" val="1758961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Here’s the experiment to try:</a:t>
            </a:r>
          </a:p>
          <a:p>
            <a:r>
              <a:rPr lang="en-US" dirty="0"/>
              <a:t>Next week, pick 3 meetings and limit yourself to ONLY asking the following 5 questions and TELL ME MORE</a:t>
            </a:r>
          </a:p>
          <a:p>
            <a:r>
              <a:rPr lang="en-US" dirty="0"/>
              <a:t> </a:t>
            </a:r>
          </a:p>
          <a:p>
            <a:pPr marL="241653" indent="-241653">
              <a:buAutoNum type="arabicParenR"/>
            </a:pPr>
            <a:r>
              <a:rPr lang="en-US" dirty="0"/>
              <a:t>What options are you considering?</a:t>
            </a:r>
          </a:p>
          <a:p>
            <a:pPr marL="241653" indent="-241653">
              <a:buAutoNum type="arabicParenR"/>
            </a:pPr>
            <a:r>
              <a:rPr lang="en-US" dirty="0"/>
              <a:t>What are you working toward? </a:t>
            </a:r>
          </a:p>
          <a:p>
            <a:pPr marL="241653" indent="-241653">
              <a:buAutoNum type="arabicParenR"/>
            </a:pPr>
            <a:r>
              <a:rPr lang="en-US" dirty="0"/>
              <a:t>How can I best support you or help you to think this through? </a:t>
            </a:r>
          </a:p>
          <a:p>
            <a:pPr marL="241653" indent="-241653" defTabSz="966612">
              <a:buFontTx/>
              <a:buAutoNum type="arabicParenR"/>
              <a:defRPr/>
            </a:pPr>
            <a:r>
              <a:rPr lang="en-US" dirty="0"/>
              <a:t>How clear is your thinking about this? </a:t>
            </a:r>
          </a:p>
          <a:p>
            <a:pPr marL="241653" indent="-241653" defTabSz="966612">
              <a:buFontTx/>
              <a:buAutoNum type="arabicParenR"/>
              <a:defRPr/>
            </a:pPr>
            <a:r>
              <a:rPr lang="en-US" dirty="0"/>
              <a:t>How long have you been thinking of this?</a:t>
            </a:r>
          </a:p>
          <a:p>
            <a:pPr marL="241653" indent="-241653" defTabSz="966612">
              <a:buFontTx/>
              <a:buAutoNum type="arabicParenR"/>
              <a:defRPr/>
            </a:pPr>
            <a:endParaRPr lang="en-US" dirty="0"/>
          </a:p>
          <a:p>
            <a:pPr defTabSz="966612">
              <a:defRPr/>
            </a:pPr>
            <a:r>
              <a:rPr lang="en-US" dirty="0"/>
              <a:t>You are also allowed to say “Interesting. Tell me more.” at any time.</a:t>
            </a:r>
          </a:p>
          <a:p>
            <a:pPr defTabSz="966612">
              <a:defRPr/>
            </a:pPr>
            <a:endParaRPr lang="en-US" dirty="0"/>
          </a:p>
          <a:p>
            <a:pPr defTabSz="966612">
              <a:defRPr/>
            </a:pPr>
            <a:r>
              <a:rPr lang="en-US" dirty="0"/>
              <a:t>So, now you’re listening, lets talk about the next secret, which is listening to the hardest thing you will ever hear. </a:t>
            </a:r>
          </a:p>
          <a:p>
            <a:pPr marL="241653" indent="-241653">
              <a:buAutoNum type="arabicParenR"/>
            </a:pP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32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054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Leadership Archaeologist is a like a connoisseur of outside-the-comfort-zone experiences.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9905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am I doing in LONDON?</a:t>
            </a:r>
          </a:p>
          <a:p>
            <a:endParaRPr lang="en-US" dirty="0"/>
          </a:p>
          <a:p>
            <a:r>
              <a:rPr lang="en-US" dirty="0"/>
              <a:t>I’m on my knees beating a pillow with a tennis racket.  Over my shoulder, there’s a 75 year old New Age-y British guy screaming at me.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1113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So what is this 4,000 year old leadership secret ?  </a:t>
            </a:r>
          </a:p>
          <a:p>
            <a:endParaRPr lang="en-US" dirty="0"/>
          </a:p>
          <a:p>
            <a:r>
              <a:rPr lang="en-US" dirty="0"/>
              <a:t>And for that, let me take you back to London.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495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pPr defTabSz="966612">
              <a:defRPr/>
            </a:pPr>
            <a:r>
              <a:rPr lang="en-US" sz="1100" kern="0" dirty="0">
                <a:solidFill>
                  <a:prstClr val="black"/>
                </a:solidFill>
              </a:rPr>
              <a:t>They are the owners and operators of the Harlem Globetrotters, Dollywood, Silver Dollar City and Stone Mountain in Atlanta.</a:t>
            </a:r>
          </a:p>
          <a:p>
            <a:endParaRPr lang="en-US" dirty="0"/>
          </a:p>
        </p:txBody>
      </p:sp>
      <p:sp>
        <p:nvSpPr>
          <p:cNvPr id="4" name="Slide Number Placeholder 3"/>
          <p:cNvSpPr>
            <a:spLocks noGrp="1"/>
          </p:cNvSpPr>
          <p:nvPr>
            <p:ph type="sldNum" sz="quarter" idx="10"/>
          </p:nvPr>
        </p:nvSpPr>
        <p:spPr/>
        <p:txBody>
          <a:bodyPr/>
          <a:lstStyle/>
          <a:p>
            <a:fld id="{D7F98A00-9110-EB4B-850A-4D56601A091D}" type="slidenum">
              <a:rPr lang="en-US" smtClean="0"/>
              <a:t>43</a:t>
            </a:fld>
            <a:endParaRPr lang="en-US"/>
          </a:p>
        </p:txBody>
      </p:sp>
    </p:spTree>
    <p:extLst>
      <p:ext uri="{BB962C8B-B14F-4D97-AF65-F5344CB8AC3E}">
        <p14:creationId xmlns:p14="http://schemas.microsoft.com/office/powerpoint/2010/main" val="21639998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Corporations have forms for feedback, for disciplinary action, for exit interviews to get feedback on the company or the bosses.  </a:t>
            </a:r>
          </a:p>
          <a:p>
            <a:r>
              <a:rPr lang="en-US" dirty="0"/>
              <a:t>But what there was a form for forgiveness? </a:t>
            </a:r>
          </a:p>
          <a:p>
            <a:endParaRPr lang="en-US" dirty="0"/>
          </a:p>
          <a:p>
            <a:r>
              <a:rPr lang="en-US" dirty="0"/>
              <a:t>It just so happens… there is.</a:t>
            </a:r>
          </a:p>
          <a:p>
            <a:endParaRPr lang="en-US" dirty="0"/>
          </a:p>
        </p:txBody>
      </p:sp>
      <p:sp>
        <p:nvSpPr>
          <p:cNvPr id="4" name="Slide Number Placeholder 3"/>
          <p:cNvSpPr>
            <a:spLocks noGrp="1"/>
          </p:cNvSpPr>
          <p:nvPr>
            <p:ph type="sldNum" sz="quarter" idx="10"/>
          </p:nvPr>
        </p:nvSpPr>
        <p:spPr/>
        <p:txBody>
          <a:bodyPr/>
          <a:lstStyle/>
          <a:p>
            <a:fld id="{D7F98A00-9110-EB4B-850A-4D56601A091D}" type="slidenum">
              <a:rPr lang="en-US" smtClean="0"/>
              <a:t>45</a:t>
            </a:fld>
            <a:endParaRPr lang="en-US"/>
          </a:p>
        </p:txBody>
      </p:sp>
    </p:spTree>
    <p:extLst>
      <p:ext uri="{BB962C8B-B14F-4D97-AF65-F5344CB8AC3E}">
        <p14:creationId xmlns:p14="http://schemas.microsoft.com/office/powerpoint/2010/main" val="38761922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pPr>
              <a:lnSpc>
                <a:spcPct val="80000"/>
              </a:lnSpc>
              <a:spcAft>
                <a:spcPts val="2537"/>
              </a:spcAft>
            </a:pPr>
            <a:r>
              <a:rPr lang="en-US" sz="1100" kern="0" dirty="0">
                <a:solidFill>
                  <a:prstClr val="black"/>
                </a:solidFill>
              </a:rPr>
              <a:t>So about 3 months after my forgiveness training, I decided to follow this process again.  Because forgiveness is an ongoing process.  If you choose to continue a relationship with someone who chooses to hurt you, they will likely continue to hurt you, so in that case you have to forgive them again, and again.  </a:t>
            </a:r>
          </a:p>
          <a:p>
            <a:pPr>
              <a:lnSpc>
                <a:spcPct val="80000"/>
              </a:lnSpc>
              <a:spcAft>
                <a:spcPts val="2537"/>
              </a:spcAft>
            </a:pPr>
            <a:endParaRPr lang="en-US" sz="1100" kern="0" dirty="0">
              <a:solidFill>
                <a:prstClr val="black"/>
              </a:solidFill>
            </a:endParaRPr>
          </a:p>
          <a:p>
            <a:pPr>
              <a:lnSpc>
                <a:spcPct val="80000"/>
              </a:lnSpc>
              <a:spcAft>
                <a:spcPts val="2537"/>
              </a:spcAft>
            </a:pPr>
            <a:r>
              <a:rPr lang="en-US" sz="1100" kern="0" dirty="0">
                <a:solidFill>
                  <a:prstClr val="black"/>
                </a:solidFill>
              </a:rPr>
              <a:t>So, I did the worksheet.   </a:t>
            </a:r>
          </a:p>
          <a:p>
            <a:endParaRPr lang="en-US" dirty="0"/>
          </a:p>
        </p:txBody>
      </p:sp>
      <p:sp>
        <p:nvSpPr>
          <p:cNvPr id="4" name="Slide Number Placeholder 3"/>
          <p:cNvSpPr>
            <a:spLocks noGrp="1"/>
          </p:cNvSpPr>
          <p:nvPr>
            <p:ph type="sldNum" sz="quarter" idx="10"/>
          </p:nvPr>
        </p:nvSpPr>
        <p:spPr/>
        <p:txBody>
          <a:bodyPr/>
          <a:lstStyle/>
          <a:p>
            <a:fld id="{D7F98A00-9110-EB4B-850A-4D56601A091D}" type="slidenum">
              <a:rPr lang="en-US" smtClean="0"/>
              <a:t>46</a:t>
            </a:fld>
            <a:endParaRPr lang="en-US"/>
          </a:p>
        </p:txBody>
      </p:sp>
    </p:spTree>
    <p:extLst>
      <p:ext uri="{BB962C8B-B14F-4D97-AF65-F5344CB8AC3E}">
        <p14:creationId xmlns:p14="http://schemas.microsoft.com/office/powerpoint/2010/main" val="3098951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Corporations have forms for feedback, for disciplinary action, for exit interviews to get feedback on the company or the bosses.  </a:t>
            </a:r>
          </a:p>
          <a:p>
            <a:r>
              <a:rPr lang="en-US" dirty="0"/>
              <a:t>But what there was a form for forgiveness? </a:t>
            </a:r>
          </a:p>
          <a:p>
            <a:endParaRPr lang="en-US" dirty="0"/>
          </a:p>
          <a:p>
            <a:r>
              <a:rPr lang="en-US" dirty="0"/>
              <a:t>It just so happens… there is.</a:t>
            </a:r>
          </a:p>
          <a:p>
            <a:endParaRPr lang="en-US" dirty="0"/>
          </a:p>
        </p:txBody>
      </p:sp>
      <p:sp>
        <p:nvSpPr>
          <p:cNvPr id="4" name="Slide Number Placeholder 3"/>
          <p:cNvSpPr>
            <a:spLocks noGrp="1"/>
          </p:cNvSpPr>
          <p:nvPr>
            <p:ph type="sldNum" sz="quarter" idx="10"/>
          </p:nvPr>
        </p:nvSpPr>
        <p:spPr/>
        <p:txBody>
          <a:bodyPr/>
          <a:lstStyle/>
          <a:p>
            <a:pPr defTabSz="966612"/>
            <a:fld id="{D7F98A00-9110-EB4B-850A-4D56601A091D}" type="slidenum">
              <a:rPr lang="en-US">
                <a:solidFill>
                  <a:prstClr val="black"/>
                </a:solidFill>
                <a:latin typeface="Calibri" panose="020F0502020204030204"/>
              </a:rPr>
              <a:pPr defTabSz="966612"/>
              <a:t>47</a:t>
            </a:fld>
            <a:endParaRPr lang="en-US">
              <a:solidFill>
                <a:prstClr val="black"/>
              </a:solidFill>
              <a:latin typeface="Calibri" panose="020F0502020204030204"/>
            </a:endParaRPr>
          </a:p>
        </p:txBody>
      </p:sp>
    </p:spTree>
    <p:extLst>
      <p:ext uri="{BB962C8B-B14F-4D97-AF65-F5344CB8AC3E}">
        <p14:creationId xmlns:p14="http://schemas.microsoft.com/office/powerpoint/2010/main" val="23784000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Corporations have forms for feedback, for disciplinary action, for exit interviews to get feedback on the company or the bosses.  </a:t>
            </a:r>
          </a:p>
          <a:p>
            <a:r>
              <a:rPr lang="en-US" dirty="0"/>
              <a:t>But what there was a form for forgiveness? </a:t>
            </a:r>
          </a:p>
          <a:p>
            <a:endParaRPr lang="en-US" dirty="0"/>
          </a:p>
          <a:p>
            <a:r>
              <a:rPr lang="en-US" dirty="0"/>
              <a:t>It just so happens… there is.</a:t>
            </a:r>
          </a:p>
          <a:p>
            <a:endParaRPr lang="en-US" dirty="0"/>
          </a:p>
        </p:txBody>
      </p:sp>
      <p:sp>
        <p:nvSpPr>
          <p:cNvPr id="4" name="Slide Number Placeholder 3"/>
          <p:cNvSpPr>
            <a:spLocks noGrp="1"/>
          </p:cNvSpPr>
          <p:nvPr>
            <p:ph type="sldNum" sz="quarter" idx="10"/>
          </p:nvPr>
        </p:nvSpPr>
        <p:spPr/>
        <p:txBody>
          <a:bodyPr/>
          <a:lstStyle/>
          <a:p>
            <a:pPr defTabSz="966612"/>
            <a:fld id="{D7F98A00-9110-EB4B-850A-4D56601A091D}" type="slidenum">
              <a:rPr lang="en-US">
                <a:solidFill>
                  <a:prstClr val="black"/>
                </a:solidFill>
                <a:latin typeface="Calibri" panose="020F0502020204030204"/>
              </a:rPr>
              <a:pPr defTabSz="966612"/>
              <a:t>48</a:t>
            </a:fld>
            <a:endParaRPr lang="en-US">
              <a:solidFill>
                <a:prstClr val="black"/>
              </a:solidFill>
              <a:latin typeface="Calibri" panose="020F0502020204030204"/>
            </a:endParaRPr>
          </a:p>
        </p:txBody>
      </p:sp>
    </p:spTree>
    <p:extLst>
      <p:ext uri="{BB962C8B-B14F-4D97-AF65-F5344CB8AC3E}">
        <p14:creationId xmlns:p14="http://schemas.microsoft.com/office/powerpoint/2010/main" val="1323368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What am I doing in SYDNEY? </a:t>
            </a:r>
          </a:p>
          <a:p>
            <a:endParaRPr lang="en-US" dirty="0"/>
          </a:p>
          <a:p>
            <a:r>
              <a:rPr lang="en-US" dirty="0"/>
              <a:t>I’m in the woods outside of Sydney, dancing with 200 strangers… </a:t>
            </a:r>
          </a:p>
          <a:p>
            <a:endParaRPr lang="en-US" dirty="0"/>
          </a:p>
          <a:p>
            <a:r>
              <a:rPr lang="en-US" dirty="0"/>
              <a:t>And I’m naked.</a:t>
            </a:r>
          </a:p>
          <a:p>
            <a:endParaRPr lang="en-US" dirty="0"/>
          </a:p>
          <a:p>
            <a:r>
              <a:rPr lang="en-US" dirty="0"/>
              <a:t>I’m seeking secrets…</a:t>
            </a:r>
          </a:p>
          <a:p>
            <a:endParaRPr lang="en-US" dirty="0"/>
          </a:p>
        </p:txBody>
      </p:sp>
      <p:sp>
        <p:nvSpPr>
          <p:cNvPr id="4" name="Slide Number Placeholder 3"/>
          <p:cNvSpPr>
            <a:spLocks noGrp="1"/>
          </p:cNvSpPr>
          <p:nvPr>
            <p:ph type="sldNum" sz="quarter" idx="10"/>
          </p:nvPr>
        </p:nvSpPr>
        <p:spPr/>
        <p:txBody>
          <a:bodyPr/>
          <a:lstStyle/>
          <a:p>
            <a:fld id="{D7F98A00-9110-EB4B-850A-4D56601A091D}" type="slidenum">
              <a:rPr lang="en-US" smtClean="0"/>
              <a:t>7</a:t>
            </a:fld>
            <a:endParaRPr lang="en-US"/>
          </a:p>
        </p:txBody>
      </p:sp>
    </p:spTree>
    <p:extLst>
      <p:ext uri="{BB962C8B-B14F-4D97-AF65-F5344CB8AC3E}">
        <p14:creationId xmlns:p14="http://schemas.microsoft.com/office/powerpoint/2010/main" val="748539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List the judgments, expectations, how you want this person to change and other ways in which they are less than perfect… </a:t>
            </a:r>
          </a:p>
          <a:p>
            <a:endParaRPr lang="en-US" dirty="0"/>
          </a:p>
          <a:p>
            <a:r>
              <a:rPr lang="en-US" dirty="0"/>
              <a:t>I wrote</a:t>
            </a:r>
          </a:p>
          <a:p>
            <a:r>
              <a:rPr lang="en-US" dirty="0"/>
              <a:t>BE MORE EMPATHETIC. APOLOGIZE.  ENCOURAGE ME.  SAY SOMETHIING NICE.  </a:t>
            </a:r>
          </a:p>
          <a:p>
            <a:r>
              <a:rPr lang="en-US" dirty="0"/>
              <a:t>ACKNOWLEDGE MY CONTRIBUTIONS.  STOP CRITICIZING.  STOP BELITTLING.</a:t>
            </a:r>
          </a:p>
          <a:p>
            <a:endParaRPr lang="en-US" dirty="0"/>
          </a:p>
          <a:p>
            <a:r>
              <a:rPr lang="en-US" dirty="0"/>
              <a:t>And then, I read the next line in the worksheet.  It says “” </a:t>
            </a:r>
          </a:p>
          <a:p>
            <a:endParaRPr lang="en-US" dirty="0"/>
          </a:p>
        </p:txBody>
      </p:sp>
      <p:sp>
        <p:nvSpPr>
          <p:cNvPr id="4" name="Slide Number Placeholder 3"/>
          <p:cNvSpPr>
            <a:spLocks noGrp="1"/>
          </p:cNvSpPr>
          <p:nvPr>
            <p:ph type="sldNum" sz="quarter" idx="10"/>
          </p:nvPr>
        </p:nvSpPr>
        <p:spPr/>
        <p:txBody>
          <a:bodyPr/>
          <a:lstStyle/>
          <a:p>
            <a:fld id="{D7F98A00-9110-EB4B-850A-4D56601A091D}" type="slidenum">
              <a:rPr lang="en-US" smtClean="0"/>
              <a:t>49</a:t>
            </a:fld>
            <a:endParaRPr lang="en-US"/>
          </a:p>
        </p:txBody>
      </p:sp>
    </p:spTree>
    <p:extLst>
      <p:ext uri="{BB962C8B-B14F-4D97-AF65-F5344CB8AC3E}">
        <p14:creationId xmlns:p14="http://schemas.microsoft.com/office/powerpoint/2010/main" val="27444861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“Now read the above words and look to see how many of these are judgements or expectations that you may be able to make about yourself in your interactions with this person”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51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345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“Now read the above words and look to see how many of these are judgements or expectations that you may be able to make about yourself in your interactions with this person”</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52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7906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Now what does love have to do with leadership???  Well, it just so happens a lot.  The experiment that </a:t>
            </a:r>
            <a:r>
              <a:rPr lang="en-US" dirty="0" err="1"/>
              <a:t>Dr</a:t>
            </a:r>
            <a:r>
              <a:rPr lang="en-US" dirty="0"/>
              <a:t> Gottman gave me is also called the “Fast Friends Protocol”  It’s even been used to help opposing parties in peace negotiations to bring them close to each other. </a:t>
            </a:r>
          </a:p>
          <a:p>
            <a:endParaRPr lang="en-US" dirty="0"/>
          </a:p>
          <a:p>
            <a:r>
              <a:rPr lang="en-US" dirty="0"/>
              <a:t>The secret to love is SECRETS. </a:t>
            </a:r>
          </a:p>
          <a:p>
            <a:endParaRPr lang="en-US" dirty="0"/>
          </a:p>
          <a:p>
            <a:r>
              <a:rPr lang="en-US" dirty="0"/>
              <a:t>When we share secrets with others, it brings us closer to them.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78323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industry associations.  They are all about vulnerability.  They are like “support group for top leaders” – a completely confidential environment where leaders  can share business issues, personal issues, family issues.  It’s been a life changer for me.  I honestly don’t know what I would have done if I hadn’t had the 10 people in my life from EO and YPO during the dark time. </a:t>
            </a:r>
          </a:p>
          <a:p>
            <a:endParaRPr lang="en-US" dirty="0"/>
          </a:p>
          <a:p>
            <a:r>
              <a:rPr lang="en-US" dirty="0"/>
              <a:t>In EO and YPO, we talk about sharing the 1% of your life that you don’t share with others.  It’s sharing the 1% best and 1% worst.  That’s what brings people together.  Sharing what is REALLY happening in your life.  It’s like a fraternity.  You get brought close to people from all walks of life because you are sharing an experience.</a:t>
            </a:r>
          </a:p>
          <a:p>
            <a:endParaRPr lang="en-US" dirty="0"/>
          </a:p>
          <a:p>
            <a:r>
              <a:rPr lang="en-US" dirty="0"/>
              <a:t>You’re sharing your secrets.   </a:t>
            </a:r>
          </a:p>
          <a:p>
            <a:endParaRPr lang="en-US" dirty="0"/>
          </a:p>
        </p:txBody>
      </p:sp>
      <p:sp>
        <p:nvSpPr>
          <p:cNvPr id="4" name="Slide Number Placeholder 3"/>
          <p:cNvSpPr>
            <a:spLocks noGrp="1"/>
          </p:cNvSpPr>
          <p:nvPr>
            <p:ph type="sldNum" sz="quarter" idx="10"/>
          </p:nvPr>
        </p:nvSpPr>
        <p:spPr/>
        <p:txBody>
          <a:bodyPr/>
          <a:lstStyle/>
          <a:p>
            <a:pPr defTabSz="966612">
              <a:defRPr/>
            </a:pPr>
            <a:fld id="{D7F98A00-9110-EB4B-850A-4D56601A091D}" type="slidenum">
              <a:rPr lang="en-US">
                <a:solidFill>
                  <a:prstClr val="black"/>
                </a:solidFill>
                <a:latin typeface="Calibri" panose="020F0502020204030204"/>
              </a:rPr>
              <a:pPr defTabSz="966612">
                <a:defRPr/>
              </a:pPr>
              <a:t>56</a:t>
            </a:fld>
            <a:endParaRPr lang="en-US">
              <a:solidFill>
                <a:prstClr val="black"/>
              </a:solidFill>
              <a:latin typeface="Calibri" panose="020F0502020204030204"/>
            </a:endParaRPr>
          </a:p>
        </p:txBody>
      </p:sp>
    </p:spTree>
    <p:extLst>
      <p:ext uri="{BB962C8B-B14F-4D97-AF65-F5344CB8AC3E}">
        <p14:creationId xmlns:p14="http://schemas.microsoft.com/office/powerpoint/2010/main" val="1069822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industry associations.  They are all about vulnerability.  They are like “support group for top leaders” – a completely confidential environment where leaders  can share business issues, personal issues, family issues.  It’s been a life changer for me.  I honestly don’t know what I would have done if I hadn’t had the 10 people in my life from EO and YPO during the dark time. </a:t>
            </a:r>
          </a:p>
          <a:p>
            <a:endParaRPr lang="en-US" dirty="0"/>
          </a:p>
          <a:p>
            <a:r>
              <a:rPr lang="en-US" dirty="0"/>
              <a:t>In EO and YPO, we talk about sharing the 1% of your life that you don’t share with others.  It’s sharing the 1% best and 1% worst.  That’s what brings people together.  Sharing what is REALLY happening in your life.  It’s like a fraternity.  You get brought close to people from all walks of life because you are sharing an experience.</a:t>
            </a:r>
          </a:p>
          <a:p>
            <a:endParaRPr lang="en-US" dirty="0"/>
          </a:p>
          <a:p>
            <a:r>
              <a:rPr lang="en-US" dirty="0"/>
              <a:t>You’re sharing your secrets.   </a:t>
            </a:r>
          </a:p>
          <a:p>
            <a:endParaRPr lang="en-US" dirty="0"/>
          </a:p>
        </p:txBody>
      </p:sp>
      <p:sp>
        <p:nvSpPr>
          <p:cNvPr id="4" name="Slide Number Placeholder 3"/>
          <p:cNvSpPr>
            <a:spLocks noGrp="1"/>
          </p:cNvSpPr>
          <p:nvPr>
            <p:ph type="sldNum" sz="quarter" idx="10"/>
          </p:nvPr>
        </p:nvSpPr>
        <p:spPr/>
        <p:txBody>
          <a:bodyPr/>
          <a:lstStyle/>
          <a:p>
            <a:pPr defTabSz="966612">
              <a:defRPr/>
            </a:pPr>
            <a:fld id="{D7F98A00-9110-EB4B-850A-4D56601A091D}" type="slidenum">
              <a:rPr lang="en-US">
                <a:solidFill>
                  <a:prstClr val="black"/>
                </a:solidFill>
                <a:latin typeface="Calibri" panose="020F0502020204030204"/>
              </a:rPr>
              <a:pPr defTabSz="966612">
                <a:defRPr/>
              </a:pPr>
              <a:t>57</a:t>
            </a:fld>
            <a:endParaRPr lang="en-US">
              <a:solidFill>
                <a:prstClr val="black"/>
              </a:solidFill>
              <a:latin typeface="Calibri" panose="020F0502020204030204"/>
            </a:endParaRPr>
          </a:p>
        </p:txBody>
      </p:sp>
    </p:spTree>
    <p:extLst>
      <p:ext uri="{BB962C8B-B14F-4D97-AF65-F5344CB8AC3E}">
        <p14:creationId xmlns:p14="http://schemas.microsoft.com/office/powerpoint/2010/main" val="20103817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98A00-9110-EB4B-850A-4D56601A091D}" type="slidenum">
              <a:rPr lang="en-US" smtClean="0"/>
              <a:t>58</a:t>
            </a:fld>
            <a:endParaRPr lang="en-US"/>
          </a:p>
        </p:txBody>
      </p:sp>
    </p:spTree>
    <p:extLst>
      <p:ext uri="{BB962C8B-B14F-4D97-AF65-F5344CB8AC3E}">
        <p14:creationId xmlns:p14="http://schemas.microsoft.com/office/powerpoint/2010/main" val="11447421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endParaRPr lang="en-US" sz="105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818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sz="1600" dirty="0"/>
              <a:t>One of the most inspiring expressions in French is “bon courage”.  It rhymes with Bon Voyage.</a:t>
            </a:r>
          </a:p>
          <a:p>
            <a:r>
              <a:rPr lang="en-US" sz="1400" kern="1200" dirty="0">
                <a:solidFill>
                  <a:schemeClr val="tx1"/>
                </a:solidFill>
                <a:effectLst/>
                <a:latin typeface="+mn-lt"/>
                <a:ea typeface="+mn-ea"/>
                <a:cs typeface="+mn-cs"/>
              </a:rPr>
              <a:t>Bon courage” is a French phrase for which there is no exact English equivalent. </a:t>
            </a:r>
          </a:p>
          <a:p>
            <a:r>
              <a:rPr lang="en-US" sz="1400" kern="1200" dirty="0">
                <a:solidFill>
                  <a:schemeClr val="tx1"/>
                </a:solidFill>
                <a:effectLst/>
                <a:latin typeface="+mn-lt"/>
                <a:ea typeface="+mn-ea"/>
                <a:cs typeface="+mn-cs"/>
              </a:rPr>
              <a:t>The closest translation is “good luck”. </a:t>
            </a:r>
          </a:p>
        </p:txBody>
      </p:sp>
      <p:sp>
        <p:nvSpPr>
          <p:cNvPr id="4" name="Slide Number Placeholder 3"/>
          <p:cNvSpPr>
            <a:spLocks noGrp="1"/>
          </p:cNvSpPr>
          <p:nvPr>
            <p:ph type="sldNum" sz="quarter" idx="10"/>
          </p:nvPr>
        </p:nvSpPr>
        <p:spPr/>
        <p:txBody>
          <a:bodyPr/>
          <a:lstStyle/>
          <a:p>
            <a:pPr defTabSz="966612">
              <a:defRPr/>
            </a:pPr>
            <a:fld id="{D7F98A00-9110-EB4B-850A-4D56601A091D}" type="slidenum">
              <a:rPr lang="en-US">
                <a:solidFill>
                  <a:prstClr val="black"/>
                </a:solidFill>
                <a:latin typeface="Calibri" panose="020F0502020204030204"/>
              </a:rPr>
              <a:pPr defTabSz="966612">
                <a:defRPr/>
              </a:pPr>
              <a:t>60</a:t>
            </a:fld>
            <a:endParaRPr lang="en-US">
              <a:solidFill>
                <a:prstClr val="black"/>
              </a:solidFill>
              <a:latin typeface="Calibri" panose="020F0502020204030204"/>
            </a:endParaRPr>
          </a:p>
        </p:txBody>
      </p:sp>
    </p:spTree>
    <p:extLst>
      <p:ext uri="{BB962C8B-B14F-4D97-AF65-F5344CB8AC3E}">
        <p14:creationId xmlns:p14="http://schemas.microsoft.com/office/powerpoint/2010/main" val="41950423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pPr algn="l"/>
            <a:r>
              <a:rPr lang="en-US" sz="1100" b="0" dirty="0"/>
              <a:t>HILTON HEAD ISLAND. </a:t>
            </a:r>
          </a:p>
          <a:p>
            <a:pPr algn="l"/>
            <a:endParaRPr lang="en-US" sz="1100" b="0" dirty="0"/>
          </a:p>
          <a:p>
            <a:pPr algn="l"/>
            <a:r>
              <a:rPr lang="en-US" sz="1100" b="0" dirty="0"/>
              <a:t>I’m staring at an alligator, talking on my cell phone to the world’s expert on divorce and relationships.</a:t>
            </a:r>
          </a:p>
          <a:p>
            <a:pPr algn="l"/>
            <a:endParaRPr lang="en-US" sz="1100" b="0" dirty="0"/>
          </a:p>
          <a:p>
            <a:pPr algn="l"/>
            <a:r>
              <a:rPr lang="en-US" sz="1100" b="0" dirty="0"/>
              <a:t>I’m seeking secrets…</a:t>
            </a:r>
          </a:p>
          <a:p>
            <a:endParaRPr lang="en-US" dirty="0"/>
          </a:p>
        </p:txBody>
      </p:sp>
      <p:sp>
        <p:nvSpPr>
          <p:cNvPr id="4" name="Slide Number Placeholder 3"/>
          <p:cNvSpPr>
            <a:spLocks noGrp="1"/>
          </p:cNvSpPr>
          <p:nvPr>
            <p:ph type="sldNum" sz="quarter" idx="10"/>
          </p:nvPr>
        </p:nvSpPr>
        <p:spPr/>
        <p:txBody>
          <a:bodyPr/>
          <a:lstStyle/>
          <a:p>
            <a:fld id="{D7F98A00-9110-EB4B-850A-4D56601A091D}" type="slidenum">
              <a:rPr lang="en-US" smtClean="0"/>
              <a:t>8</a:t>
            </a:fld>
            <a:endParaRPr lang="en-US"/>
          </a:p>
        </p:txBody>
      </p:sp>
    </p:spTree>
    <p:extLst>
      <p:ext uri="{BB962C8B-B14F-4D97-AF65-F5344CB8AC3E}">
        <p14:creationId xmlns:p14="http://schemas.microsoft.com/office/powerpoint/2010/main" val="1760075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“What does reading love letters have to do with leadership?” </a:t>
            </a:r>
          </a:p>
          <a:p>
            <a:r>
              <a:rPr lang="en-US" dirty="0"/>
              <a:t>If you want to unearth unexpected secrets, you have to dig in places where others don’t dig, like love letters.  </a:t>
            </a:r>
          </a:p>
          <a:p>
            <a:endParaRPr lang="en-US" dirty="0"/>
          </a:p>
          <a:p>
            <a:r>
              <a:rPr lang="en-US" dirty="0"/>
              <a:t>As a Leadership Archaeologist, I draw insights by connecting my experience as CEO of a 3,000% growth company with diverse research ranging from cultural anthropology to relationship psychology.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dig deep in dark places that most don’t dare go. </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10000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Why am I so passionate about seeking secrets? </a:t>
            </a:r>
          </a:p>
          <a:p>
            <a:endParaRPr lang="en-US" dirty="0"/>
          </a:p>
          <a:p>
            <a:r>
              <a:rPr lang="en-US" dirty="0"/>
              <a:t>The secrets that destroy the best leaders are the secrets we keep from ourselves. </a:t>
            </a:r>
          </a:p>
          <a:p>
            <a:endParaRPr lang="en-US" dirty="0"/>
          </a:p>
          <a:p>
            <a:r>
              <a:rPr lang="en-US" dirty="0"/>
              <a:t>As a Leadership Archaeologist, I dig deep into the psyche of leaders, to help them find their secrets. Secrets are easy to find for the people who have explored the dark places inside of themselves. </a:t>
            </a:r>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07593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In all of my research, the number one cause of broken businesses was broken relationships. </a:t>
            </a:r>
          </a:p>
          <a:p>
            <a:endParaRPr lang="en-US" dirty="0"/>
          </a:p>
          <a:p>
            <a:r>
              <a:rPr lang="en-US" dirty="0"/>
              <a:t>Co-founders or business partners who have a “business divorce” </a:t>
            </a:r>
          </a:p>
          <a:p>
            <a:r>
              <a:rPr lang="en-US" dirty="0"/>
              <a:t>Two executives </a:t>
            </a:r>
          </a:p>
          <a:p>
            <a:r>
              <a:rPr lang="en-US" dirty="0"/>
              <a:t>Top salesperson leaving </a:t>
            </a:r>
          </a:p>
          <a:p>
            <a:r>
              <a:rPr lang="en-US" dirty="0"/>
              <a:t>Families and family businesses</a:t>
            </a:r>
          </a:p>
          <a:p>
            <a:r>
              <a:rPr lang="en-US" dirty="0"/>
              <a:t>CEO gets divorced</a:t>
            </a:r>
          </a:p>
          <a:p>
            <a:endParaRPr lang="en-US"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56768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r>
              <a:rPr lang="en-US" dirty="0"/>
              <a:t>I’M SHOCKED AND EMBARRASSED.</a:t>
            </a:r>
          </a:p>
          <a:p>
            <a:endParaRPr lang="en-US" dirty="0"/>
          </a:p>
          <a:p>
            <a:r>
              <a:rPr lang="en-US" dirty="0"/>
              <a:t>“He is young,” that’s what one of my employees responded to the question, “What are </a:t>
            </a:r>
            <a:r>
              <a:rPr lang="en-US" dirty="0" err="1"/>
              <a:t>Krister’s</a:t>
            </a:r>
            <a:r>
              <a:rPr lang="en-US" dirty="0"/>
              <a:t> greatest strengths?”</a:t>
            </a:r>
          </a:p>
          <a:p>
            <a:endParaRPr lang="en-US" dirty="0"/>
          </a:p>
          <a:p>
            <a:r>
              <a:rPr lang="en-US" dirty="0"/>
              <a:t>“He is young”… my greatest strength is something I can grow out of! </a:t>
            </a:r>
          </a:p>
          <a:p>
            <a:endParaRPr lang="en-US" dirty="0"/>
          </a:p>
        </p:txBody>
      </p:sp>
      <p:sp>
        <p:nvSpPr>
          <p:cNvPr id="4" name="Slide Number Placeholder 3"/>
          <p:cNvSpPr>
            <a:spLocks noGrp="1"/>
          </p:cNvSpPr>
          <p:nvPr>
            <p:ph type="sldNum" sz="quarter" idx="10"/>
          </p:nvPr>
        </p:nvSpPr>
        <p:spPr/>
        <p:txBody>
          <a:bodyPr/>
          <a:lstStyle/>
          <a:p>
            <a:pPr defTabSz="984804" fontAlgn="base">
              <a:spcBef>
                <a:spcPct val="0"/>
              </a:spcBef>
              <a:spcAft>
                <a:spcPct val="0"/>
              </a:spcAft>
              <a:defRPr/>
            </a:pPr>
            <a:fld id="{92D589C2-92C1-4209-90A3-EE5C02262806}" type="slidenum">
              <a:rPr lang="en-US" sz="1400">
                <a:solidFill>
                  <a:prstClr val="black"/>
                </a:solidFill>
                <a:latin typeface="Arial" charset="0"/>
              </a:rPr>
              <a:pPr defTabSz="984804" fontAlgn="base">
                <a:spcBef>
                  <a:spcPct val="0"/>
                </a:spcBef>
                <a:spcAft>
                  <a:spcPct val="0"/>
                </a:spcAft>
                <a:defRPr/>
              </a:pPr>
              <a:t>15</a:t>
            </a:fld>
            <a:endParaRPr lang="en-US" sz="1400">
              <a:solidFill>
                <a:prstClr val="black"/>
              </a:solidFill>
              <a:latin typeface="Arial" charset="0"/>
            </a:endParaRPr>
          </a:p>
        </p:txBody>
      </p:sp>
    </p:spTree>
    <p:extLst>
      <p:ext uri="{BB962C8B-B14F-4D97-AF65-F5344CB8AC3E}">
        <p14:creationId xmlns:p14="http://schemas.microsoft.com/office/powerpoint/2010/main" val="25566676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566738"/>
            <a:ext cx="5759450" cy="3240087"/>
          </a:xfrm>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pPr marL="0" marR="0" lvl="0" indent="0" algn="r" defTabSz="966612" rtl="0" eaLnBrk="1" fontAlgn="auto" latinLnBrk="0" hangingPunct="1">
              <a:lnSpc>
                <a:spcPct val="100000"/>
              </a:lnSpc>
              <a:spcBef>
                <a:spcPts val="0"/>
              </a:spcBef>
              <a:spcAft>
                <a:spcPts val="0"/>
              </a:spcAft>
              <a:buClrTx/>
              <a:buSzTx/>
              <a:buFontTx/>
              <a:buNone/>
              <a:tabLst/>
              <a:defRPr/>
            </a:pPr>
            <a:fld id="{D7F98A00-9110-EB4B-850A-4D56601A091D}" type="slidenum">
              <a:rPr kumimoji="0" lang="en-US" sz="13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66612" rtl="0" eaLnBrk="1" fontAlgn="auto" latinLnBrk="0" hangingPunct="1">
                <a:lnSpc>
                  <a:spcPct val="100000"/>
                </a:lnSpc>
                <a:spcBef>
                  <a:spcPts val="0"/>
                </a:spcBef>
                <a:spcAft>
                  <a:spcPts val="0"/>
                </a:spcAft>
                <a:buClrTx/>
                <a:buSzTx/>
                <a:buFontTx/>
                <a:buNone/>
                <a:tabLst/>
                <a:defRPr/>
              </a:pPr>
              <a:t>16</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5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U07ZDpk5My0hVM&amp;tbnid=5jm74wbe3JuGnM:&amp;ved=0CAUQjRw&amp;url=http://degree3.com/blog/&amp;ei=J_OwUey0MYHLyAGOoIGoAg&amp;bvm=bv.47534661,d.aWc&amp;psig=AFQjCNG68Z5O7Q2ngmxFO_Q2IDCksJMjYw&amp;ust=1370637472639624" TargetMode="External"/><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1.png"/></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0.jpeg"/><Relationship Id="rId1" Type="http://schemas.openxmlformats.org/officeDocument/2006/relationships/slideMaster" Target="../slideMasters/slideMaster4.xml"/><Relationship Id="rId4" Type="http://schemas.openxmlformats.org/officeDocument/2006/relationships/image" Target="../media/image41.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4.xml"/><Relationship Id="rId5" Type="http://schemas.openxmlformats.org/officeDocument/2006/relationships/image" Target="../media/image2.png"/><Relationship Id="rId4" Type="http://schemas.openxmlformats.org/officeDocument/2006/relationships/image" Target="../media/image43.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4.xml"/><Relationship Id="rId4" Type="http://schemas.openxmlformats.org/officeDocument/2006/relationships/image" Target="../media/image43.png"/></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4.xml"/><Relationship Id="rId5" Type="http://schemas.openxmlformats.org/officeDocument/2006/relationships/image" Target="../media/image43.png"/><Relationship Id="rId4" Type="http://schemas.openxmlformats.org/officeDocument/2006/relationships/image" Target="../media/image2.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4.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2.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jpeg"/><Relationship Id="rId1" Type="http://schemas.openxmlformats.org/officeDocument/2006/relationships/slideMaster" Target="../slideMasters/slideMaster4.xml"/><Relationship Id="rId4" Type="http://schemas.openxmlformats.org/officeDocument/2006/relationships/image" Target="../media/image47.png"/></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9.jpe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0.jpeg"/><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51.jpeg"/><Relationship Id="rId1" Type="http://schemas.openxmlformats.org/officeDocument/2006/relationships/slideMaster" Target="../slideMasters/slideMaster4.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2.jpeg"/><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7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5.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5.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U07ZDpk5My0hVM&amp;tbnid=5jm74wbe3JuGnM:&amp;ved=0CAUQjRw&amp;url=http://degree3.com/blog/&amp;ei=J_OwUey0MYHLyAGOoIGoAg&amp;bvm=bv.47534661,d.aWc&amp;psig=AFQjCNG68Z5O7Q2ngmxFO_Q2IDCksJMjYw&amp;ust=1370637472639624" TargetMode="External"/><Relationship Id="rId2" Type="http://schemas.openxmlformats.org/officeDocument/2006/relationships/image" Target="../media/image30.png"/><Relationship Id="rId1" Type="http://schemas.openxmlformats.org/officeDocument/2006/relationships/slideMaster" Target="../slideMasters/slideMaster5.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1.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5.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2.png"/></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2.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6.xml"/></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Master" Target="../slideMasters/slideMaster6.xml"/><Relationship Id="rId4" Type="http://schemas.openxmlformats.org/officeDocument/2006/relationships/image" Target="../media/image5.png"/></Relationships>
</file>

<file path=ppt/slideLayouts/_rels/slideLayout2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6.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2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6.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U07ZDpk5My0hVM&amp;tbnid=5jm74wbe3JuGnM:&amp;ved=0CAUQjRw&amp;url=http://degree3.com/blog/&amp;ei=J_OwUey0MYHLyAGOoIGoAg&amp;bvm=bv.47534661,d.aWc&amp;psig=AFQjCNG68Z5O7Q2ngmxFO_Q2IDCksJMjYw&amp;ust=1370637472639624" TargetMode="External"/><Relationship Id="rId2" Type="http://schemas.openxmlformats.org/officeDocument/2006/relationships/image" Target="../media/image30.png"/><Relationship Id="rId1" Type="http://schemas.openxmlformats.org/officeDocument/2006/relationships/slideMaster" Target="../slideMasters/slideMaster6.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31.png"/></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2.jpeg"/><Relationship Id="rId1" Type="http://schemas.openxmlformats.org/officeDocument/2006/relationships/slideMaster" Target="../slideMasters/slideMaster6.xml"/></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Master" Target="../slideMasters/slideMaster6.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g"/><Relationship Id="rId1" Type="http://schemas.openxmlformats.org/officeDocument/2006/relationships/slideMaster" Target="../slideMasters/slideMaster6.xml"/></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7.jpg"/><Relationship Id="rId1" Type="http://schemas.openxmlformats.org/officeDocument/2006/relationships/slideMaster" Target="../slideMasters/slideMaster6.xml"/></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8.jpeg"/><Relationship Id="rId1" Type="http://schemas.openxmlformats.org/officeDocument/2006/relationships/slideMaster" Target="../slideMasters/slideMaster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5.png"/></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5.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e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3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2.png"/></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2.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5.png"/></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2.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12.xml"/></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12.xml"/></Relationships>
</file>

<file path=ppt/slideLayouts/_rels/slideLayout337.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2.xml"/></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3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2.xml"/></Relationships>
</file>

<file path=ppt/slideLayouts/_rels/slideLayout3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1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12.xml"/></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Master" Target="../slideMasters/slideMaster13.xml"/></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Master" Target="../slideMasters/slideMaster13.xml"/><Relationship Id="rId5" Type="http://schemas.openxmlformats.org/officeDocument/2006/relationships/image" Target="../media/image57.jpeg"/><Relationship Id="rId4" Type="http://schemas.openxmlformats.org/officeDocument/2006/relationships/image" Target="../media/image56.png"/></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png"/><Relationship Id="rId1" Type="http://schemas.openxmlformats.org/officeDocument/2006/relationships/slideMaster" Target="../slideMasters/slideMaster13.xml"/><Relationship Id="rId5" Type="http://schemas.openxmlformats.org/officeDocument/2006/relationships/image" Target="../media/image57.jpeg"/><Relationship Id="rId4" Type="http://schemas.openxmlformats.org/officeDocument/2006/relationships/image" Target="../media/image56.png"/></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Master" Target="../slideMasters/slideMaster1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4.xml"/></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4" Type="http://schemas.openxmlformats.org/officeDocument/2006/relationships/image" Target="../media/image2.png"/></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4" Type="http://schemas.openxmlformats.org/officeDocument/2006/relationships/image" Target="../media/image5.png"/></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5.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5.xml"/></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5.xml"/></Relationships>
</file>

<file path=ppt/slideLayouts/_rels/slideLayout38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5.xml"/></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5.xml"/></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Master" Target="../slideMasters/slideMaster1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8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15.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7.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image" Target="../media/image28.jpe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32A3-34B7-434A-A0C3-782BF01B12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4D4945-AE3D-40C3-894E-4FBBECC0DD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03B40A-18D9-49B4-8A93-C1B9032CEED5}"/>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4216F897-AF30-4AB3-9F2B-C19F85C31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86D4B-B594-4987-9CAB-905BB64DFB32}"/>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31829508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87CC-7FCC-42EF-AA0E-B7D0EEC13C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A54B20-4F5C-40DE-A0E1-DEDD8386EC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E55BE-0522-4E74-8D3A-69E3CE99DDE7}"/>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C0EA53A2-8830-4E59-A06B-553A8201A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FF7EA-A8D6-4AFB-8BC4-847AD252D8D6}"/>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229663027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601"/>
            <a:ext cx="12192000" cy="566739"/>
          </a:xfrm>
        </p:spPr>
        <p:txBody>
          <a:bodyPr anchor="b"/>
          <a:lstStyle>
            <a:lvl1pPr algn="l">
              <a:defRPr sz="2667" b="1"/>
            </a:lvl1pPr>
          </a:lstStyle>
          <a:p>
            <a:r>
              <a:rPr lang="en-US" dirty="0"/>
              <a:t>Click to edit Master title style</a:t>
            </a:r>
          </a:p>
        </p:txBody>
      </p:sp>
      <p:sp>
        <p:nvSpPr>
          <p:cNvPr id="3" name="Picture Placeholder 2"/>
          <p:cNvSpPr>
            <a:spLocks noGrp="1"/>
          </p:cNvSpPr>
          <p:nvPr>
            <p:ph type="pic" idx="1"/>
          </p:nvPr>
        </p:nvSpPr>
        <p:spPr>
          <a:xfrm>
            <a:off x="0" y="264888"/>
            <a:ext cx="12192000" cy="4462689"/>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Click icon to add picture</a:t>
            </a:r>
          </a:p>
        </p:txBody>
      </p:sp>
      <p:sp>
        <p:nvSpPr>
          <p:cNvPr id="4" name="Text Placeholder 3"/>
          <p:cNvSpPr>
            <a:spLocks noGrp="1"/>
          </p:cNvSpPr>
          <p:nvPr>
            <p:ph type="body" sz="half" idx="2"/>
          </p:nvPr>
        </p:nvSpPr>
        <p:spPr>
          <a:xfrm>
            <a:off x="0" y="5367339"/>
            <a:ext cx="12192000" cy="1490663"/>
          </a:xfrm>
        </p:spPr>
        <p:txBody>
          <a:bodyPr/>
          <a:lstStyle>
            <a:lvl1pPr marL="0" indent="0">
              <a:buNone/>
              <a:defRPr sz="1867" b="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7A5B127A-D1BE-4AB4-92A9-DCE1073A6332}" type="slidenum">
              <a:rPr lang="en-US" smtClean="0">
                <a:solidFill>
                  <a:srgbClr val="000000">
                    <a:tint val="75000"/>
                  </a:srgbClr>
                </a:solidFill>
              </a:rPr>
              <a:pPr/>
              <a:t>‹#›</a:t>
            </a:fld>
            <a:endParaRPr lang="en-US">
              <a:solidFill>
                <a:srgbClr val="000000">
                  <a:tint val="75000"/>
                </a:srgbClr>
              </a:solidFill>
            </a:endParaRP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359687402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p:cNvSpPr/>
          <p:nvPr userDrawn="1"/>
        </p:nvSpPr>
        <p:spPr>
          <a:xfrm>
            <a:off x="0" y="10092"/>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70"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7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31038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2_Title and Content White Logo">
    <p:spTree>
      <p:nvGrpSpPr>
        <p:cNvPr id="1" name=""/>
        <p:cNvGrpSpPr/>
        <p:nvPr/>
      </p:nvGrpSpPr>
      <p:grpSpPr>
        <a:xfrm>
          <a:off x="0" y="0"/>
          <a:ext cx="0" cy="0"/>
          <a:chOff x="0" y="0"/>
          <a:chExt cx="0" cy="0"/>
        </a:xfrm>
      </p:grpSpPr>
      <p:sp>
        <p:nvSpPr>
          <p:cNvPr id="2" name="Rectangle 1"/>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70"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7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92855027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5"/>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70"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7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17387"/>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18746203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5"/>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70"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7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17387"/>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3897549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3_Text &amp; Horizontal Screen Pri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112839"/>
          </a:xfrm>
          <a:prstGeom prst="rect">
            <a:avLst/>
          </a:prstGeom>
          <a:solidFill>
            <a:srgbClr val="0067B1"/>
          </a:solidFill>
        </p:spPr>
        <p:txBody>
          <a:bodyPr>
            <a:normAutofit/>
          </a:bodyPr>
          <a:lstStyle>
            <a:lvl1pPr algn="l">
              <a:defRPr sz="5333"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0" y="1295400"/>
            <a:ext cx="12192000" cy="5562600"/>
          </a:xfrm>
        </p:spPr>
        <p:txBody>
          <a:bodyPr>
            <a:normAutofit/>
          </a:bodyPr>
          <a:lstStyle>
            <a:lvl1pPr>
              <a:defRPr sz="4267" b="1">
                <a:latin typeface="Arial" panose="020B0604020202020204" pitchFamily="34" charset="0"/>
                <a:cs typeface="Arial" panose="020B0604020202020204" pitchFamily="34" charset="0"/>
              </a:defRPr>
            </a:lvl1pPr>
            <a:lvl2pPr>
              <a:defRPr sz="3733">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p:txBody>
      </p:sp>
      <p:sp>
        <p:nvSpPr>
          <p:cNvPr id="5" name="Footer Placeholder 4"/>
          <p:cNvSpPr txBox="1">
            <a:spLocks/>
          </p:cNvSpPr>
          <p:nvPr userDrawn="1"/>
        </p:nvSpPr>
        <p:spPr>
          <a:xfrm>
            <a:off x="8331200" y="6355084"/>
            <a:ext cx="3860800" cy="365125"/>
          </a:xfrm>
          <a:prstGeom prst="rect">
            <a:avLst/>
          </a:prstGeom>
        </p:spPr>
        <p:txBody>
          <a:bodyPr/>
          <a:lstStyle>
            <a:lvl1pPr algn="l">
              <a:defRPr sz="800">
                <a:solidFill>
                  <a:schemeClr val="accent1">
                    <a:lumMod val="20000"/>
                    <a:lumOff val="80000"/>
                  </a:schemeClr>
                </a:solidFill>
              </a:defRPr>
            </a:lvl1pPr>
          </a:lstStyle>
          <a:p>
            <a:pPr algn="r" fontAlgn="auto">
              <a:spcBef>
                <a:spcPts val="0"/>
              </a:spcBef>
              <a:spcAft>
                <a:spcPts val="0"/>
              </a:spcAft>
              <a:defRPr/>
            </a:pPr>
            <a:r>
              <a:rPr lang="en-US" sz="1067" dirty="0">
                <a:solidFill>
                  <a:srgbClr val="FFFFFF"/>
                </a:solidFill>
                <a:latin typeface="Calibri"/>
              </a:rPr>
              <a:t>What's Next</a:t>
            </a:r>
          </a:p>
          <a:p>
            <a:pPr algn="r" fontAlgn="auto">
              <a:spcBef>
                <a:spcPts val="0"/>
              </a:spcBef>
              <a:spcAft>
                <a:spcPts val="0"/>
              </a:spcAft>
              <a:defRPr/>
            </a:pPr>
            <a:r>
              <a:rPr lang="en-US" sz="1067" dirty="0">
                <a:solidFill>
                  <a:srgbClr val="FFFFFF"/>
                </a:solidFill>
                <a:latin typeface="Calibri"/>
              </a:rPr>
              <a:t>Slide </a:t>
            </a:r>
            <a:fld id="{504965BB-F5DE-4B6F-A60E-CFCA5FC14AD0}" type="slidenum">
              <a:rPr lang="en-US" sz="1067" smtClean="0">
                <a:solidFill>
                  <a:srgbClr val="FFFFFF"/>
                </a:solidFill>
                <a:latin typeface="Calibri"/>
              </a:rPr>
              <a:pPr algn="r" fontAlgn="auto">
                <a:spcBef>
                  <a:spcPts val="0"/>
                </a:spcBef>
                <a:spcAft>
                  <a:spcPts val="0"/>
                </a:spcAft>
                <a:defRPr/>
              </a:pPr>
              <a:t>‹#›</a:t>
            </a:fld>
            <a:endParaRPr lang="en-US" sz="1067" dirty="0">
              <a:solidFill>
                <a:srgbClr val="FFFFFF"/>
              </a:solidFill>
              <a:latin typeface="Calibri"/>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6143521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Blank Slide - White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202781072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Blank Slide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44187477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Question 1">
    <p:bg>
      <p:bgPr>
        <a:blipFill dpi="0" rotWithShape="1">
          <a:blip r:embed="rId2" cstate="screen">
            <a:lum/>
            <a:extLst>
              <a:ext uri="{28A0092B-C50C-407E-A947-70E740481C1C}">
                <a14:useLocalDpi xmlns:a14="http://schemas.microsoft.com/office/drawing/2010/main"/>
              </a:ext>
            </a:extLst>
          </a:blip>
          <a:srcRect/>
          <a:stretch>
            <a:fillRect l="-1000" r="-1000"/>
          </a:stretch>
        </a:blipFill>
        <a:effectLst/>
      </p:bgPr>
    </p:bg>
    <p:spTree>
      <p:nvGrpSpPr>
        <p:cNvPr id="1" name=""/>
        <p:cNvGrpSpPr/>
        <p:nvPr/>
      </p:nvGrpSpPr>
      <p:grpSpPr>
        <a:xfrm>
          <a:off x="0" y="0"/>
          <a:ext cx="0" cy="0"/>
          <a:chOff x="0" y="0"/>
          <a:chExt cx="0" cy="0"/>
        </a:xfrm>
      </p:grpSpPr>
      <p:pic>
        <p:nvPicPr>
          <p:cNvPr id="1026" name="Picture 2" descr="http://degree3.com/blog/wp-content/uploads/2011/10/logo-highres_question-mark.png">
            <a:hlinkClick r:id="rId3"/>
          </p:cNvPr>
          <p:cNvPicPr>
            <a:picLocks noChangeAspect="1" noChangeArrowheads="1"/>
          </p:cNvPicPr>
          <p:nvPr userDrawn="1"/>
        </p:nvPicPr>
        <p:blipFill>
          <a:blip r:embed="rId4" cstate="screen">
            <a:lum bright="70000" contrast="-70000"/>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a:ext>
            </a:extLst>
          </a:blip>
          <a:srcRect/>
          <a:stretch>
            <a:fillRect/>
          </a:stretch>
        </p:blipFill>
        <p:spPr bwMode="auto">
          <a:xfrm rot="21393510">
            <a:off x="815192" y="88899"/>
            <a:ext cx="4600317" cy="527874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userDrawn="1"/>
        </p:nvGrpSpPr>
        <p:grpSpPr>
          <a:xfrm>
            <a:off x="6473337" y="6131503"/>
            <a:ext cx="644560" cy="709028"/>
            <a:chOff x="725665" y="2914650"/>
            <a:chExt cx="1669107" cy="1607636"/>
          </a:xfrm>
          <a:solidFill>
            <a:srgbClr val="FFC425"/>
          </a:solidFill>
        </p:grpSpPr>
        <p:grpSp>
          <p:nvGrpSpPr>
            <p:cNvPr id="7" name="Group 6"/>
            <p:cNvGrpSpPr/>
            <p:nvPr/>
          </p:nvGrpSpPr>
          <p:grpSpPr>
            <a:xfrm>
              <a:off x="1308922" y="2914650"/>
              <a:ext cx="1085850" cy="1085850"/>
              <a:chOff x="4114800" y="2647950"/>
              <a:chExt cx="1085850" cy="1085850"/>
            </a:xfrm>
            <a:grpFill/>
          </p:grpSpPr>
          <p:sp>
            <p:nvSpPr>
              <p:cNvPr id="14" name="Rectangle 13"/>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5" name="Rectangle 14"/>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8" name="Group 7"/>
            <p:cNvGrpSpPr/>
            <p:nvPr/>
          </p:nvGrpSpPr>
          <p:grpSpPr>
            <a:xfrm>
              <a:off x="965825" y="3606100"/>
              <a:ext cx="706977" cy="617956"/>
              <a:chOff x="4114800" y="2647950"/>
              <a:chExt cx="1085850" cy="1085850"/>
            </a:xfrm>
            <a:grpFill/>
          </p:grpSpPr>
          <p:sp>
            <p:nvSpPr>
              <p:cNvPr id="12" name="Rectangle 11"/>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3" name="Rectangle 12"/>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725665" y="4012113"/>
              <a:ext cx="480320" cy="510173"/>
              <a:chOff x="4114800" y="2647950"/>
              <a:chExt cx="1085850" cy="1085850"/>
            </a:xfrm>
            <a:grpFill/>
          </p:grpSpPr>
          <p:sp>
            <p:nvSpPr>
              <p:cNvPr id="10" name="Rectangle 9"/>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1" name="Rectangle 10"/>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pic>
        <p:nvPicPr>
          <p:cNvPr id="17" name="Picture 1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19915256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Question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p:cNvSpPr txBox="1"/>
          <p:nvPr userDrawn="1"/>
        </p:nvSpPr>
        <p:spPr>
          <a:xfrm>
            <a:off x="696851" y="1367108"/>
            <a:ext cx="10798301" cy="3375026"/>
          </a:xfrm>
          <a:prstGeom prst="rect">
            <a:avLst/>
          </a:prstGeom>
          <a:solidFill>
            <a:schemeClr val="bg1">
              <a:alpha val="68000"/>
            </a:schemeClr>
          </a:solidFill>
        </p:spPr>
        <p:txBody>
          <a:bodyPr wrap="square" rtlCol="0">
            <a:spAutoFit/>
          </a:bodyPr>
          <a:lstStyle/>
          <a:p>
            <a:r>
              <a:rPr lang="en-US" sz="10666" b="1" dirty="0">
                <a:ln>
                  <a:solidFill>
                    <a:srgbClr val="FFFFFF"/>
                  </a:solidFill>
                </a:ln>
                <a:solidFill>
                  <a:srgbClr val="492F92"/>
                </a:solidFill>
                <a:effectLst>
                  <a:outerShdw blurRad="38100" dist="38100" dir="2700000" algn="tl">
                    <a:srgbClr val="000000">
                      <a:alpha val="43137"/>
                    </a:srgbClr>
                  </a:outerShdw>
                </a:effectLst>
                <a:latin typeface="Arial"/>
              </a:rPr>
              <a:t>Who has the first question?</a:t>
            </a:r>
          </a:p>
        </p:txBody>
      </p:sp>
      <p:grpSp>
        <p:nvGrpSpPr>
          <p:cNvPr id="7" name="Group 6"/>
          <p:cNvGrpSpPr/>
          <p:nvPr userDrawn="1"/>
        </p:nvGrpSpPr>
        <p:grpSpPr>
          <a:xfrm rot="16200000">
            <a:off x="10833660" y="4441906"/>
            <a:ext cx="644560" cy="709028"/>
            <a:chOff x="725665" y="2914650"/>
            <a:chExt cx="1669107" cy="1607636"/>
          </a:xfrm>
          <a:solidFill>
            <a:srgbClr val="FFC425"/>
          </a:solidFill>
        </p:grpSpPr>
        <p:grpSp>
          <p:nvGrpSpPr>
            <p:cNvPr id="8" name="Group 7"/>
            <p:cNvGrpSpPr/>
            <p:nvPr/>
          </p:nvGrpSpPr>
          <p:grpSpPr>
            <a:xfrm>
              <a:off x="1308922" y="2914650"/>
              <a:ext cx="1085850" cy="1085850"/>
              <a:chOff x="4114800" y="2647950"/>
              <a:chExt cx="1085850" cy="1085850"/>
            </a:xfrm>
            <a:grpFill/>
          </p:grpSpPr>
          <p:sp>
            <p:nvSpPr>
              <p:cNvPr id="15" name="Rectangle 14"/>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6" name="Rectangle 15"/>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965825" y="3606100"/>
              <a:ext cx="706977" cy="617956"/>
              <a:chOff x="4114800" y="2647950"/>
              <a:chExt cx="1085850" cy="1085850"/>
            </a:xfrm>
            <a:grpFill/>
          </p:grpSpPr>
          <p:sp>
            <p:nvSpPr>
              <p:cNvPr id="13" name="Rectangle 12"/>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4" name="Rectangle 13"/>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10" name="Group 9"/>
            <p:cNvGrpSpPr/>
            <p:nvPr/>
          </p:nvGrpSpPr>
          <p:grpSpPr>
            <a:xfrm>
              <a:off x="725665" y="4012113"/>
              <a:ext cx="480320" cy="510173"/>
              <a:chOff x="4114800" y="2647950"/>
              <a:chExt cx="1085850" cy="1085850"/>
            </a:xfrm>
            <a:grpFill/>
          </p:grpSpPr>
          <p:sp>
            <p:nvSpPr>
              <p:cNvPr id="11" name="Rectangle 10"/>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2" name="Rectangle 11"/>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444312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E981A-48FE-4593-A1A0-EEADBE4646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FF67CC-6ABC-42C0-A5BE-347A7DA47B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BFD2A-8DE1-40B1-BB0B-6963C254AF14}"/>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5332C0B7-2B53-41E1-9CD4-C79287C72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D02AE-D4A6-4896-B10C-18BAAA4D9530}"/>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221216249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Question 3">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endParaRPr lang="en-US" sz="2133" b="1" dirty="0">
              <a:solidFill>
                <a:srgbClr val="000000"/>
              </a:solidFill>
            </a:endParaRP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53601" y="6043463"/>
            <a:ext cx="2175163" cy="658591"/>
          </a:xfrm>
          <a:prstGeom prst="rect">
            <a:avLst/>
          </a:prstGeom>
        </p:spPr>
      </p:pic>
    </p:spTree>
    <p:extLst>
      <p:ext uri="{BB962C8B-B14F-4D97-AF65-F5344CB8AC3E}">
        <p14:creationId xmlns:p14="http://schemas.microsoft.com/office/powerpoint/2010/main" val="232629007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estion 4">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endParaRPr lang="en-US" sz="2133" b="1" dirty="0">
              <a:solidFill>
                <a:srgbClr val="000000"/>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53601" y="6065335"/>
            <a:ext cx="2175163" cy="614845"/>
          </a:xfrm>
          <a:prstGeom prst="rect">
            <a:avLst/>
          </a:prstGeom>
        </p:spPr>
      </p:pic>
      <p:sp>
        <p:nvSpPr>
          <p:cNvPr id="5" name="TextBox 4"/>
          <p:cNvSpPr txBox="1"/>
          <p:nvPr userDrawn="1"/>
        </p:nvSpPr>
        <p:spPr>
          <a:xfrm>
            <a:off x="3742707" y="3250340"/>
            <a:ext cx="8186056" cy="2554545"/>
          </a:xfrm>
          <a:prstGeom prst="rect">
            <a:avLst/>
          </a:prstGeom>
          <a:noFill/>
        </p:spPr>
        <p:txBody>
          <a:bodyPr wrap="square" rtlCol="0">
            <a:spAutoFit/>
          </a:bodyPr>
          <a:lstStyle/>
          <a:p>
            <a:pPr algn="r"/>
            <a:r>
              <a:rPr lang="en-US" sz="8000" b="1" dirty="0">
                <a:solidFill>
                  <a:srgbClr val="C41230"/>
                </a:solidFill>
                <a:effectLst>
                  <a:outerShdw blurRad="38100" dist="38100" dir="2700000" algn="tl">
                    <a:srgbClr val="000000">
                      <a:alpha val="43137"/>
                    </a:srgbClr>
                  </a:outerShdw>
                </a:effectLst>
                <a:latin typeface="Arial"/>
              </a:rPr>
              <a:t>Who has the first question?</a:t>
            </a:r>
          </a:p>
        </p:txBody>
      </p:sp>
      <p:grpSp>
        <p:nvGrpSpPr>
          <p:cNvPr id="7" name="Group 6"/>
          <p:cNvGrpSpPr/>
          <p:nvPr userDrawn="1"/>
        </p:nvGrpSpPr>
        <p:grpSpPr>
          <a:xfrm>
            <a:off x="3951743" y="5565655"/>
            <a:ext cx="644560" cy="709028"/>
            <a:chOff x="725665" y="2914650"/>
            <a:chExt cx="1669107" cy="1607636"/>
          </a:xfrm>
          <a:solidFill>
            <a:srgbClr val="C41230"/>
          </a:solidFill>
        </p:grpSpPr>
        <p:grpSp>
          <p:nvGrpSpPr>
            <p:cNvPr id="8" name="Group 7"/>
            <p:cNvGrpSpPr/>
            <p:nvPr/>
          </p:nvGrpSpPr>
          <p:grpSpPr>
            <a:xfrm>
              <a:off x="1308922" y="2914650"/>
              <a:ext cx="1085850" cy="1085850"/>
              <a:chOff x="4114800" y="2647950"/>
              <a:chExt cx="1085850" cy="1085850"/>
            </a:xfrm>
            <a:grpFill/>
          </p:grpSpPr>
          <p:sp>
            <p:nvSpPr>
              <p:cNvPr id="15" name="Rectangle 14"/>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6" name="Rectangle 15"/>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965825" y="3606100"/>
              <a:ext cx="706977" cy="617956"/>
              <a:chOff x="4114800" y="2647950"/>
              <a:chExt cx="1085850" cy="1085850"/>
            </a:xfrm>
            <a:grpFill/>
          </p:grpSpPr>
          <p:sp>
            <p:nvSpPr>
              <p:cNvPr id="13" name="Rectangle 12"/>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4" name="Rectangle 13"/>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10" name="Group 9"/>
            <p:cNvGrpSpPr/>
            <p:nvPr/>
          </p:nvGrpSpPr>
          <p:grpSpPr>
            <a:xfrm>
              <a:off x="725665" y="4012113"/>
              <a:ext cx="480320" cy="510173"/>
              <a:chOff x="4114800" y="2647950"/>
              <a:chExt cx="1085850" cy="1085850"/>
            </a:xfrm>
            <a:grpFill/>
          </p:grpSpPr>
          <p:sp>
            <p:nvSpPr>
              <p:cNvPr id="11" name="Rectangle 10"/>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2" name="Rectangle 11"/>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spTree>
    <p:extLst>
      <p:ext uri="{BB962C8B-B14F-4D97-AF65-F5344CB8AC3E}">
        <p14:creationId xmlns:p14="http://schemas.microsoft.com/office/powerpoint/2010/main" val="394551527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estion 5">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endParaRPr lang="en-US" sz="2133" b="1" dirty="0">
              <a:solidFill>
                <a:srgbClr val="000000"/>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userDrawn="1"/>
        </p:nvSpPr>
        <p:spPr>
          <a:xfrm>
            <a:off x="902525" y="2716414"/>
            <a:ext cx="10402784" cy="3046988"/>
          </a:xfrm>
          <a:prstGeom prst="rect">
            <a:avLst/>
          </a:prstGeom>
          <a:noFill/>
        </p:spPr>
        <p:txBody>
          <a:bodyPr wrap="square" rtlCol="0">
            <a:spAutoFit/>
          </a:bodyPr>
          <a:lstStyle/>
          <a:p>
            <a:r>
              <a:rPr lang="en-US" sz="9600" b="1" dirty="0">
                <a:solidFill>
                  <a:srgbClr val="FFC000"/>
                </a:solidFill>
                <a:effectLst>
                  <a:outerShdw blurRad="38100" dist="38100" dir="2700000" algn="tl">
                    <a:srgbClr val="000000">
                      <a:alpha val="43137"/>
                    </a:srgbClr>
                  </a:outerShdw>
                </a:effectLst>
                <a:latin typeface="Arial"/>
              </a:rPr>
              <a:t>Who has the first question?</a:t>
            </a:r>
          </a:p>
        </p:txBody>
      </p:sp>
      <p:grpSp>
        <p:nvGrpSpPr>
          <p:cNvPr id="7" name="Group 6"/>
          <p:cNvGrpSpPr/>
          <p:nvPr userDrawn="1"/>
        </p:nvGrpSpPr>
        <p:grpSpPr>
          <a:xfrm rot="16200000">
            <a:off x="9076807" y="5166190"/>
            <a:ext cx="644560" cy="709028"/>
            <a:chOff x="725665" y="2914650"/>
            <a:chExt cx="1669107" cy="1607636"/>
          </a:xfrm>
          <a:solidFill>
            <a:srgbClr val="FFC425"/>
          </a:solidFill>
        </p:grpSpPr>
        <p:grpSp>
          <p:nvGrpSpPr>
            <p:cNvPr id="8" name="Group 7"/>
            <p:cNvGrpSpPr/>
            <p:nvPr/>
          </p:nvGrpSpPr>
          <p:grpSpPr>
            <a:xfrm>
              <a:off x="1308922" y="2914650"/>
              <a:ext cx="1085850" cy="1085850"/>
              <a:chOff x="4114800" y="2647950"/>
              <a:chExt cx="1085850" cy="1085850"/>
            </a:xfrm>
            <a:grpFill/>
          </p:grpSpPr>
          <p:sp>
            <p:nvSpPr>
              <p:cNvPr id="15" name="Rectangle 14"/>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6" name="Rectangle 15"/>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965825" y="3606100"/>
              <a:ext cx="706977" cy="617956"/>
              <a:chOff x="4114800" y="2647950"/>
              <a:chExt cx="1085850" cy="1085850"/>
            </a:xfrm>
            <a:grpFill/>
          </p:grpSpPr>
          <p:sp>
            <p:nvSpPr>
              <p:cNvPr id="13" name="Rectangle 12"/>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4" name="Rectangle 13"/>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10" name="Group 9"/>
            <p:cNvGrpSpPr/>
            <p:nvPr/>
          </p:nvGrpSpPr>
          <p:grpSpPr>
            <a:xfrm>
              <a:off x="725665" y="4012113"/>
              <a:ext cx="480320" cy="510173"/>
              <a:chOff x="4114800" y="2647950"/>
              <a:chExt cx="1085850" cy="1085850"/>
            </a:xfrm>
            <a:grpFill/>
          </p:grpSpPr>
          <p:sp>
            <p:nvSpPr>
              <p:cNvPr id="11" name="Rectangle 10"/>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2" name="Rectangle 11"/>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6287615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Question 6">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endParaRPr lang="en-US" sz="2133" b="1" dirty="0">
              <a:solidFill>
                <a:srgbClr val="000000"/>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7" name="Group 6"/>
          <p:cNvGrpSpPr/>
          <p:nvPr userDrawn="1"/>
        </p:nvGrpSpPr>
        <p:grpSpPr>
          <a:xfrm>
            <a:off x="4228947" y="4849878"/>
            <a:ext cx="644560" cy="709028"/>
            <a:chOff x="725665" y="2914650"/>
            <a:chExt cx="1669107" cy="1607636"/>
          </a:xfrm>
          <a:solidFill>
            <a:srgbClr val="FFC425"/>
          </a:solidFill>
        </p:grpSpPr>
        <p:grpSp>
          <p:nvGrpSpPr>
            <p:cNvPr id="8" name="Group 7"/>
            <p:cNvGrpSpPr/>
            <p:nvPr/>
          </p:nvGrpSpPr>
          <p:grpSpPr>
            <a:xfrm>
              <a:off x="1308922" y="2914650"/>
              <a:ext cx="1085850" cy="1085850"/>
              <a:chOff x="4114800" y="2647950"/>
              <a:chExt cx="1085850" cy="1085850"/>
            </a:xfrm>
            <a:grpFill/>
          </p:grpSpPr>
          <p:sp>
            <p:nvSpPr>
              <p:cNvPr id="15" name="Rectangle 14"/>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6" name="Rectangle 15"/>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965825" y="3606100"/>
              <a:ext cx="706977" cy="617956"/>
              <a:chOff x="4114800" y="2647950"/>
              <a:chExt cx="1085850" cy="1085850"/>
            </a:xfrm>
            <a:grpFill/>
          </p:grpSpPr>
          <p:sp>
            <p:nvSpPr>
              <p:cNvPr id="13" name="Rectangle 12"/>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4" name="Rectangle 13"/>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10" name="Group 9"/>
            <p:cNvGrpSpPr/>
            <p:nvPr/>
          </p:nvGrpSpPr>
          <p:grpSpPr>
            <a:xfrm>
              <a:off x="725665" y="4012113"/>
              <a:ext cx="480320" cy="510173"/>
              <a:chOff x="4114800" y="2647950"/>
              <a:chExt cx="1085850" cy="1085850"/>
            </a:xfrm>
            <a:grpFill/>
          </p:grpSpPr>
          <p:sp>
            <p:nvSpPr>
              <p:cNvPr id="11" name="Rectangle 10"/>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2" name="Rectangle 11"/>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93481292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_Text only blank">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1" y="0"/>
            <a:ext cx="12172587" cy="1280160"/>
          </a:xfrm>
          <a:prstGeom prst="rect">
            <a:avLst/>
          </a:prstGeom>
        </p:spPr>
        <p:txBody>
          <a:bodyPr lIns="182880" tIns="0" rIns="0" bIns="182880" anchor="b">
            <a:normAutofit/>
          </a:bodyPr>
          <a:lstStyle>
            <a:lvl1pPr>
              <a:lnSpc>
                <a:spcPct val="50000"/>
              </a:lnSpc>
              <a:defRPr sz="6400">
                <a:solidFill>
                  <a:schemeClr val="tx1"/>
                </a:solidFill>
                <a:effectLst>
                  <a:outerShdw blurRad="38100" dist="38100" dir="2700000" algn="tl">
                    <a:srgbClr val="000000">
                      <a:alpha val="43137"/>
                    </a:srgbClr>
                  </a:outerShdw>
                </a:effectLst>
                <a:cs typeface="Calibri" pitchFamily="34" charset="0"/>
              </a:defRPr>
            </a:lvl1pPr>
          </a:lstStyle>
          <a:p>
            <a:r>
              <a:rPr lang="en-US" dirty="0"/>
              <a:t>Action Oriented Title</a:t>
            </a:r>
          </a:p>
        </p:txBody>
      </p:sp>
      <p:sp>
        <p:nvSpPr>
          <p:cNvPr id="3" name="Text Placeholder 5"/>
          <p:cNvSpPr>
            <a:spLocks noGrp="1"/>
          </p:cNvSpPr>
          <p:nvPr>
            <p:ph type="body" sz="quarter" idx="10" hasCustomPrompt="1"/>
          </p:nvPr>
        </p:nvSpPr>
        <p:spPr>
          <a:xfrm>
            <a:off x="1" y="1353314"/>
            <a:ext cx="12078587" cy="5015591"/>
          </a:xfrm>
        </p:spPr>
        <p:txBody>
          <a:bodyPr lIns="182880" bIns="182880"/>
          <a:lstStyle>
            <a:lvl1pPr>
              <a:defRPr sz="4800" b="1" baseline="0"/>
            </a:lvl1pPr>
            <a:lvl2pPr>
              <a:defRPr sz="4267"/>
            </a:lvl2pPr>
            <a:lvl3pPr marL="548613" indent="0">
              <a:buNone/>
              <a:defRPr/>
            </a:lvl3pPr>
            <a:lvl4pPr marL="1097226" indent="-243829">
              <a:spcBef>
                <a:spcPts val="0"/>
              </a:spcBef>
              <a:buFont typeface="Arial" pitchFamily="34" charset="0"/>
              <a:buChar char="•"/>
              <a:defRPr/>
            </a:lvl4pPr>
            <a:lvl5pPr marL="1341053" indent="-243829">
              <a:buFont typeface="Arial" pitchFamily="34" charset="0"/>
              <a:buChar char="•"/>
              <a:defRPr/>
            </a:lvl5pPr>
          </a:lstStyle>
          <a:p>
            <a:pPr lvl="0"/>
            <a:r>
              <a:rPr lang="en-US" dirty="0"/>
              <a:t>No more than 2 bullet levels</a:t>
            </a:r>
          </a:p>
          <a:p>
            <a:pPr lvl="1"/>
            <a:r>
              <a:rPr lang="en-US" dirty="0"/>
              <a:t>Second level</a:t>
            </a:r>
          </a:p>
        </p:txBody>
      </p:sp>
      <p:sp>
        <p:nvSpPr>
          <p:cNvPr id="5" name="Text Placeholder 4"/>
          <p:cNvSpPr>
            <a:spLocks noGrp="1"/>
          </p:cNvSpPr>
          <p:nvPr>
            <p:ph type="body" sz="quarter" idx="11"/>
          </p:nvPr>
        </p:nvSpPr>
        <p:spPr>
          <a:xfrm>
            <a:off x="0" y="4"/>
            <a:ext cx="12192000" cy="392113"/>
          </a:xfrm>
        </p:spPr>
        <p:txBody>
          <a:bodyPr anchor="ctr">
            <a:normAutofit/>
          </a:bodyPr>
          <a:lstStyle>
            <a:lvl1pPr marL="0" indent="0">
              <a:lnSpc>
                <a:spcPct val="80000"/>
              </a:lnSpc>
              <a:spcBef>
                <a:spcPts val="1600"/>
              </a:spcBef>
              <a:buNone/>
              <a:defRPr sz="2400" b="1">
                <a:solidFill>
                  <a:schemeClr val="tx1">
                    <a:lumMod val="75000"/>
                  </a:schemeClr>
                </a:solidFill>
                <a:effectLst>
                  <a:outerShdw blurRad="38100" dist="38100" dir="2700000" algn="tl">
                    <a:srgbClr val="000000">
                      <a:alpha val="43137"/>
                    </a:srgbClr>
                  </a:outerShdw>
                </a:effectLst>
              </a:defRPr>
            </a:lvl1pPr>
          </a:lstStyle>
          <a:p>
            <a:pPr lvl="0"/>
            <a:r>
              <a:rPr lang="en-US" dirty="0"/>
              <a:t>Click to edit Master text styles</a:t>
            </a:r>
          </a:p>
        </p:txBody>
      </p:sp>
    </p:spTree>
    <p:extLst>
      <p:ext uri="{BB962C8B-B14F-4D97-AF65-F5344CB8AC3E}">
        <p14:creationId xmlns:p14="http://schemas.microsoft.com/office/powerpoint/2010/main" val="25039895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Text only blank">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0" y="1353314"/>
            <a:ext cx="12192000" cy="5004959"/>
          </a:xfrm>
        </p:spPr>
        <p:txBody>
          <a:bodyPr lIns="182880"/>
          <a:lstStyle>
            <a:lvl1pPr marL="243829">
              <a:defRPr lang="en-US" sz="4267" kern="1200" dirty="0" smtClean="0">
                <a:solidFill>
                  <a:schemeClr val="bg1"/>
                </a:solidFill>
                <a:latin typeface="+mn-lt"/>
                <a:ea typeface="+mn-ea"/>
                <a:cs typeface="+mn-cs"/>
              </a:defRPr>
            </a:lvl1pPr>
            <a:lvl3pPr marL="0" indent="0">
              <a:buNone/>
              <a:defRPr/>
            </a:lvl3pPr>
          </a:lstStyle>
          <a:p>
            <a:pPr marL="243829" lvl="0" indent="-243829" algn="l" defTabSz="1219090" rtl="0" eaLnBrk="1" latinLnBrk="0" hangingPunct="1">
              <a:lnSpc>
                <a:spcPct val="90000"/>
              </a:lnSpc>
              <a:spcBef>
                <a:spcPts val="1600"/>
              </a:spcBef>
              <a:buFont typeface="Arial" pitchFamily="34" charset="0"/>
              <a:buChar char="•"/>
            </a:pPr>
            <a:r>
              <a:rPr lang="en-US" dirty="0"/>
              <a:t>Click to edit Master text styles</a:t>
            </a:r>
          </a:p>
          <a:p>
            <a:pPr marL="243829" lvl="1" indent="-243829" algn="l" defTabSz="1219090" rtl="0" eaLnBrk="1" latinLnBrk="0" hangingPunct="1">
              <a:lnSpc>
                <a:spcPct val="90000"/>
              </a:lnSpc>
              <a:spcBef>
                <a:spcPts val="1600"/>
              </a:spcBef>
              <a:buFont typeface="Arial" pitchFamily="34" charset="0"/>
              <a:buChar char="•"/>
            </a:pPr>
            <a:r>
              <a:rPr lang="en-US" dirty="0"/>
              <a:t>Second level</a:t>
            </a:r>
          </a:p>
          <a:p>
            <a:pPr marL="243829" lvl="2" indent="-243829" algn="l" defTabSz="1219090" rtl="0" eaLnBrk="1" latinLnBrk="0" hangingPunct="1">
              <a:lnSpc>
                <a:spcPct val="90000"/>
              </a:lnSpc>
              <a:spcBef>
                <a:spcPts val="1600"/>
              </a:spcBef>
              <a:buFont typeface="Arial" pitchFamily="34" charset="0"/>
              <a:buChar char="•"/>
            </a:pPr>
            <a:endParaRPr lang="en-US" dirty="0"/>
          </a:p>
        </p:txBody>
      </p:sp>
      <p:sp>
        <p:nvSpPr>
          <p:cNvPr id="6" name="Title 3"/>
          <p:cNvSpPr>
            <a:spLocks noGrp="1"/>
          </p:cNvSpPr>
          <p:nvPr>
            <p:ph type="title" hasCustomPrompt="1"/>
          </p:nvPr>
        </p:nvSpPr>
        <p:spPr>
          <a:xfrm>
            <a:off x="1" y="0"/>
            <a:ext cx="12172587" cy="1280160"/>
          </a:xfrm>
          <a:prstGeom prst="rect">
            <a:avLst/>
          </a:prstGeom>
        </p:spPr>
        <p:txBody>
          <a:bodyPr lIns="182880" tIns="0" rIns="0" bIns="182880" anchor="b">
            <a:normAutofit/>
          </a:bodyPr>
          <a:lstStyle>
            <a:lvl1pPr>
              <a:lnSpc>
                <a:spcPct val="50000"/>
              </a:lnSpc>
              <a:defRPr sz="6400">
                <a:solidFill>
                  <a:schemeClr val="tx1"/>
                </a:solidFill>
                <a:effectLst>
                  <a:outerShdw blurRad="38100" dist="38100" dir="2700000" algn="tl">
                    <a:srgbClr val="000000">
                      <a:alpha val="43137"/>
                    </a:srgbClr>
                  </a:outerShdw>
                </a:effectLst>
                <a:cs typeface="Calibri" pitchFamily="34" charset="0"/>
              </a:defRPr>
            </a:lvl1pPr>
          </a:lstStyle>
          <a:p>
            <a:r>
              <a:rPr lang="en-US" dirty="0"/>
              <a:t>Action Oriented Title</a:t>
            </a:r>
          </a:p>
        </p:txBody>
      </p:sp>
      <p:sp>
        <p:nvSpPr>
          <p:cNvPr id="7" name="Text Placeholder 4"/>
          <p:cNvSpPr>
            <a:spLocks noGrp="1"/>
          </p:cNvSpPr>
          <p:nvPr>
            <p:ph type="body" sz="quarter" idx="11"/>
          </p:nvPr>
        </p:nvSpPr>
        <p:spPr>
          <a:xfrm>
            <a:off x="0" y="4"/>
            <a:ext cx="12192000" cy="392113"/>
          </a:xfrm>
        </p:spPr>
        <p:txBody>
          <a:bodyPr anchor="ctr">
            <a:normAutofit/>
          </a:bodyPr>
          <a:lstStyle>
            <a:lvl1pPr marL="0" indent="0">
              <a:lnSpc>
                <a:spcPct val="80000"/>
              </a:lnSpc>
              <a:spcBef>
                <a:spcPts val="1600"/>
              </a:spcBef>
              <a:buNone/>
              <a:defRPr sz="2400" b="1">
                <a:solidFill>
                  <a:schemeClr val="tx1">
                    <a:lumMod val="75000"/>
                  </a:schemeClr>
                </a:solidFill>
                <a:effectLst>
                  <a:outerShdw blurRad="38100" dist="38100" dir="2700000" algn="tl">
                    <a:srgbClr val="000000">
                      <a:alpha val="43137"/>
                    </a:srgbClr>
                  </a:outerShdw>
                </a:effectLst>
              </a:defRPr>
            </a:lvl1pPr>
          </a:lstStyle>
          <a:p>
            <a:pPr lvl="0"/>
            <a:r>
              <a:rPr lang="en-US" dirty="0"/>
              <a:t>Click to edit Master text styles</a:t>
            </a:r>
          </a:p>
        </p:txBody>
      </p:sp>
    </p:spTree>
    <p:extLst>
      <p:ext uri="{BB962C8B-B14F-4D97-AF65-F5344CB8AC3E}">
        <p14:creationId xmlns:p14="http://schemas.microsoft.com/office/powerpoint/2010/main" val="161421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3_Text only blank">
    <p:spTree>
      <p:nvGrpSpPr>
        <p:cNvPr id="1" name=""/>
        <p:cNvGrpSpPr/>
        <p:nvPr/>
      </p:nvGrpSpPr>
      <p:grpSpPr>
        <a:xfrm>
          <a:off x="0" y="0"/>
          <a:ext cx="0" cy="0"/>
          <a:chOff x="0" y="0"/>
          <a:chExt cx="0" cy="0"/>
        </a:xfrm>
      </p:grpSpPr>
      <p:sp>
        <p:nvSpPr>
          <p:cNvPr id="4" name="Title 3"/>
          <p:cNvSpPr>
            <a:spLocks noGrp="1"/>
          </p:cNvSpPr>
          <p:nvPr>
            <p:ph type="title"/>
          </p:nvPr>
        </p:nvSpPr>
        <p:spPr>
          <a:xfrm>
            <a:off x="1" y="-1"/>
            <a:ext cx="12172587" cy="1280160"/>
          </a:xfrm>
          <a:prstGeom prst="rect">
            <a:avLst/>
          </a:prstGeom>
        </p:spPr>
        <p:txBody>
          <a:bodyPr lIns="182880" tIns="0" rIns="0" bIns="182880" anchor="b">
            <a:normAutofit/>
          </a:bodyPr>
          <a:lstStyle>
            <a:lvl1pPr>
              <a:lnSpc>
                <a:spcPct val="80000"/>
              </a:lnSpc>
              <a:defRPr sz="72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206519457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Rectangle 7"/>
          <p:cNvSpPr/>
          <p:nvPr userDrawn="1"/>
        </p:nvSpPr>
        <p:spPr>
          <a:xfrm>
            <a:off x="0" y="11768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9" name="Rectangle 8"/>
          <p:cNvSpPr/>
          <p:nvPr userDrawn="1"/>
        </p:nvSpPr>
        <p:spPr>
          <a:xfrm>
            <a:off x="0" y="-13638"/>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6" name="Rectangle 5"/>
          <p:cNvSpPr/>
          <p:nvPr userDrawn="1"/>
        </p:nvSpPr>
        <p:spPr>
          <a:xfrm>
            <a:off x="3" y="0"/>
            <a:ext cx="1493004" cy="68580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2" name="Title 1"/>
          <p:cNvSpPr>
            <a:spLocks noGrp="1"/>
          </p:cNvSpPr>
          <p:nvPr>
            <p:ph type="title" hasCustomPrompt="1"/>
          </p:nvPr>
        </p:nvSpPr>
        <p:spPr>
          <a:xfrm>
            <a:off x="1609383" y="1010507"/>
            <a:ext cx="10226692" cy="3855308"/>
          </a:xfrm>
          <a:prstGeom prst="rect">
            <a:avLst/>
          </a:prstGeom>
          <a:noFill/>
          <a:ln w="28575">
            <a:noFill/>
          </a:ln>
        </p:spPr>
        <p:txBody>
          <a:bodyPr anchor="t"/>
          <a:lstStyle>
            <a:lvl1pPr>
              <a:defRPr/>
            </a:lvl1pPr>
          </a:lstStyle>
          <a:p>
            <a:r>
              <a:rPr lang="en-US" dirty="0"/>
              <a:t>Enter Quote Here</a:t>
            </a:r>
          </a:p>
        </p:txBody>
      </p:sp>
      <p:sp>
        <p:nvSpPr>
          <p:cNvPr id="7" name="Flowchart: Delay 6"/>
          <p:cNvSpPr/>
          <p:nvPr userDrawn="1"/>
        </p:nvSpPr>
        <p:spPr>
          <a:xfrm rot="10800000">
            <a:off x="214277" y="671621"/>
            <a:ext cx="1278729" cy="1515763"/>
          </a:xfrm>
          <a:prstGeom prst="flowChartDelay">
            <a:avLst/>
          </a:prstGeom>
          <a:solidFill>
            <a:schemeClr val="bg1"/>
          </a:solid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4" name="TextBox 3"/>
          <p:cNvSpPr txBox="1"/>
          <p:nvPr userDrawn="1"/>
        </p:nvSpPr>
        <p:spPr>
          <a:xfrm>
            <a:off x="228530" y="274597"/>
            <a:ext cx="1366601" cy="3781391"/>
          </a:xfrm>
          <a:prstGeom prst="rect">
            <a:avLst/>
          </a:prstGeom>
        </p:spPr>
        <p:txBody>
          <a:bodyPr vert="horz" wrap="square" lIns="0" tIns="0" rIns="0" bIns="0" rtlCol="0" anchor="b" anchorCtr="1">
            <a:noAutofit/>
          </a:bodyPr>
          <a:lstStyle/>
          <a:p>
            <a:pPr fontAlgn="auto">
              <a:spcAft>
                <a:spcPts val="0"/>
              </a:spcAft>
            </a:pPr>
            <a:r>
              <a:rPr lang="en-US" sz="26533" b="1" dirty="0">
                <a:solidFill>
                  <a:prstClr val="white">
                    <a:lumMod val="50000"/>
                  </a:prstClr>
                </a:solidFill>
                <a:latin typeface="Franklin Gothic Medium"/>
              </a:rPr>
              <a:t>“</a:t>
            </a:r>
          </a:p>
        </p:txBody>
      </p:sp>
      <p:sp>
        <p:nvSpPr>
          <p:cNvPr id="10" name="Text Placeholder 7"/>
          <p:cNvSpPr>
            <a:spLocks noGrp="1"/>
          </p:cNvSpPr>
          <p:nvPr>
            <p:ph type="body" sz="quarter" idx="10" hasCustomPrompt="1"/>
          </p:nvPr>
        </p:nvSpPr>
        <p:spPr>
          <a:xfrm>
            <a:off x="3466014" y="5091205"/>
            <a:ext cx="8370060" cy="618067"/>
          </a:xfrm>
        </p:spPr>
        <p:txBody>
          <a:bodyPr anchor="ctr">
            <a:normAutofit/>
          </a:bodyPr>
          <a:lstStyle>
            <a:lvl1pPr marL="0" indent="0" algn="r">
              <a:buNone/>
              <a:defRPr sz="3200" b="0">
                <a:solidFill>
                  <a:schemeClr val="bg1">
                    <a:lumMod val="50000"/>
                  </a:schemeClr>
                </a:solidFill>
                <a:latin typeface="Arial Narrow"/>
                <a:cs typeface="Arial Narrow"/>
              </a:defRPr>
            </a:lvl1pPr>
          </a:lstStyle>
          <a:p>
            <a:pPr lvl="0"/>
            <a:r>
              <a:rPr lang="en-US" dirty="0"/>
              <a:t>Enter Venue Name here</a:t>
            </a:r>
          </a:p>
        </p:txBody>
      </p:sp>
    </p:spTree>
    <p:extLst>
      <p:ext uri="{BB962C8B-B14F-4D97-AF65-F5344CB8AC3E}">
        <p14:creationId xmlns:p14="http://schemas.microsoft.com/office/powerpoint/2010/main" val="63326079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Conference Logo P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41044" y="288173"/>
            <a:ext cx="2438405" cy="690881"/>
          </a:xfrm>
          <a:prstGeom prst="rect">
            <a:avLst/>
          </a:prstGeom>
        </p:spPr>
      </p:pic>
    </p:spTree>
    <p:extLst>
      <p:ext uri="{BB962C8B-B14F-4D97-AF65-F5344CB8AC3E}">
        <p14:creationId xmlns:p14="http://schemas.microsoft.com/office/powerpoint/2010/main" val="3816655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UGC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208937"/>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0000"/>
            </a:schemeClr>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1208936"/>
            <a:ext cx="12192000" cy="2133600"/>
          </a:xfrm>
        </p:spPr>
        <p:txBody>
          <a:bodyPr>
            <a:normAutofit/>
          </a:bodyPr>
          <a:lstStyle>
            <a:lvl1pPr>
              <a:defRPr sz="5867">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5691" y="233709"/>
            <a:ext cx="2438405" cy="690881"/>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6715" y="3191524"/>
            <a:ext cx="2459104" cy="2286000"/>
          </a:xfrm>
          <a:prstGeom prst="rect">
            <a:avLst/>
          </a:prstGeom>
        </p:spPr>
      </p:pic>
    </p:spTree>
    <p:extLst>
      <p:ext uri="{BB962C8B-B14F-4D97-AF65-F5344CB8AC3E}">
        <p14:creationId xmlns:p14="http://schemas.microsoft.com/office/powerpoint/2010/main" val="382796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Title and Content w PowerUp 5">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5"/>
            <a:ext cx="12192000" cy="5257799"/>
          </a:xfrm>
        </p:spPr>
        <p:txBody>
          <a:bodyPr/>
          <a:lstStyle>
            <a:lvl1pPr marL="0" indent="0">
              <a:lnSpc>
                <a:spcPct val="80000"/>
              </a:lnSpc>
              <a:spcBef>
                <a:spcPts val="800"/>
              </a:spcBef>
              <a:buFontTx/>
              <a:buNone/>
              <a:defRPr/>
            </a:lvl1pPr>
            <a:lvl2pPr marL="609555" indent="0">
              <a:lnSpc>
                <a:spcPct val="80000"/>
              </a:lnSpc>
              <a:spcBef>
                <a:spcPts val="800"/>
              </a:spcBef>
              <a:buSzPct val="65000"/>
              <a:buFontTx/>
              <a:buNone/>
              <a:defRPr/>
            </a:lvl2pPr>
            <a:lvl3pPr marL="121911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664" indent="0">
              <a:spcBef>
                <a:spcPts val="107"/>
              </a:spcBef>
              <a:buSzPct val="65000"/>
              <a:buFontTx/>
              <a:buNone/>
              <a:defRPr/>
            </a:lvl4pPr>
            <a:lvl5pPr marL="2438218"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38954613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2_UGC 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208937"/>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rgbClr val="D71108"/>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1208936"/>
            <a:ext cx="12192000" cy="2133600"/>
          </a:xfrm>
        </p:spPr>
        <p:txBody>
          <a:bodyPr>
            <a:normAutofit/>
          </a:bodyPr>
          <a:lstStyle>
            <a:lvl1pPr>
              <a:defRPr sz="5867">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5691" y="233709"/>
            <a:ext cx="2438405" cy="690881"/>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6715" y="3191524"/>
            <a:ext cx="2459104" cy="2286000"/>
          </a:xfrm>
          <a:prstGeom prst="rect">
            <a:avLst/>
          </a:prstGeom>
        </p:spPr>
      </p:pic>
    </p:spTree>
    <p:extLst>
      <p:ext uri="{BB962C8B-B14F-4D97-AF65-F5344CB8AC3E}">
        <p14:creationId xmlns:p14="http://schemas.microsoft.com/office/powerpoint/2010/main" val="297710988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3 - Bullets">
    <p:spTree>
      <p:nvGrpSpPr>
        <p:cNvPr id="1" name=""/>
        <p:cNvGrpSpPr/>
        <p:nvPr/>
      </p:nvGrpSpPr>
      <p:grpSpPr>
        <a:xfrm>
          <a:off x="0" y="0"/>
          <a:ext cx="0" cy="0"/>
          <a:chOff x="0" y="0"/>
          <a:chExt cx="0" cy="0"/>
        </a:xfrm>
      </p:grpSpPr>
      <p:sp>
        <p:nvSpPr>
          <p:cNvPr id="4" name="Rectangle 3"/>
          <p:cNvSpPr/>
          <p:nvPr userDrawn="1"/>
        </p:nvSpPr>
        <p:spPr>
          <a:xfrm>
            <a:off x="0" y="-11051"/>
            <a:ext cx="12192000" cy="1103251"/>
          </a:xfrm>
          <a:prstGeom prst="rect">
            <a:avLst/>
          </a:prstGeo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30629"/>
          </a:xfrm>
          <a:noFill/>
          <a:ln>
            <a:noFill/>
          </a:ln>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3"/>
            <a:ext cx="12192000" cy="5257799"/>
          </a:xfrm>
        </p:spPr>
        <p:txBody>
          <a:bodyPr/>
          <a:lstStyle>
            <a:lvl1pPr marL="609570" indent="-609570">
              <a:lnSpc>
                <a:spcPct val="80000"/>
              </a:lnSpc>
              <a:spcBef>
                <a:spcPts val="800"/>
              </a:spcBef>
              <a:buFontTx/>
              <a:buBlip>
                <a:blip r:embed="rId3"/>
              </a:buBlip>
              <a:defRPr/>
            </a:lvl1pPr>
            <a:lvl2pPr marL="1219140" indent="-609570">
              <a:lnSpc>
                <a:spcPct val="80000"/>
              </a:lnSpc>
              <a:spcBef>
                <a:spcPts val="800"/>
              </a:spcBef>
              <a:buSzPct val="65000"/>
              <a:buFontTx/>
              <a:buBlip>
                <a:blip r:embed="rId3"/>
              </a:buBlip>
              <a:defRPr/>
            </a:lvl2pPr>
            <a:lvl3pPr marL="1676317" indent="-457178">
              <a:lnSpc>
                <a:spcPct val="80000"/>
              </a:lnSpc>
              <a:spcBef>
                <a:spcPts val="800"/>
              </a:spcBef>
              <a:buSzPct val="65000"/>
              <a:buFontTx/>
              <a:buBlip>
                <a:blip r:embed="rId3"/>
              </a:buBlip>
              <a:defRPr>
                <a:latin typeface="Arial" panose="020B0604020202020204" pitchFamily="34" charset="0"/>
                <a:cs typeface="Arial" panose="020B0604020202020204" pitchFamily="34" charset="0"/>
              </a:defRPr>
            </a:lvl3pPr>
            <a:lvl4pPr marL="2285886" indent="-457178">
              <a:lnSpc>
                <a:spcPts val="3200"/>
              </a:lnSpc>
              <a:spcBef>
                <a:spcPts val="107"/>
              </a:spcBef>
              <a:buSzPct val="65000"/>
              <a:buFontTx/>
              <a:buBlip>
                <a:blip r:embed="rId3"/>
              </a:buBlip>
              <a:defRPr>
                <a:latin typeface="Arial" panose="020B0604020202020204" pitchFamily="34" charset="0"/>
                <a:cs typeface="Arial" panose="020B0604020202020204" pitchFamily="34" charset="0"/>
              </a:defRPr>
            </a:lvl4pPr>
            <a:lvl5pPr marL="2895456" indent="-457178">
              <a:lnSpc>
                <a:spcPts val="3200"/>
              </a:lnSpc>
              <a:spcBef>
                <a:spcPts val="107"/>
              </a:spcBef>
              <a:buSzPct val="65000"/>
              <a:buFontTx/>
              <a:buBlip>
                <a:blip r:embed="rId3"/>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2"/>
            <a:ext cx="12192000" cy="139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02" y="873086"/>
            <a:ext cx="671764" cy="671764"/>
          </a:xfrm>
          <a:prstGeom prst="rect">
            <a:avLst/>
          </a:prstGeom>
        </p:spPr>
      </p:pic>
      <p:pic>
        <p:nvPicPr>
          <p:cNvPr id="10" name="Picture 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4730483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Title and Content 3 - Bullets NO LOGO">
    <p:spTree>
      <p:nvGrpSpPr>
        <p:cNvPr id="1" name=""/>
        <p:cNvGrpSpPr/>
        <p:nvPr/>
      </p:nvGrpSpPr>
      <p:grpSpPr>
        <a:xfrm>
          <a:off x="0" y="0"/>
          <a:ext cx="0" cy="0"/>
          <a:chOff x="0" y="0"/>
          <a:chExt cx="0" cy="0"/>
        </a:xfrm>
      </p:grpSpPr>
      <p:sp>
        <p:nvSpPr>
          <p:cNvPr id="4" name="Rectangle 3"/>
          <p:cNvSpPr/>
          <p:nvPr userDrawn="1"/>
        </p:nvSpPr>
        <p:spPr>
          <a:xfrm>
            <a:off x="0" y="-11051"/>
            <a:ext cx="12192000" cy="1103251"/>
          </a:xfrm>
          <a:prstGeom prst="rect">
            <a:avLst/>
          </a:prstGeo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30629"/>
          </a:xfrm>
          <a:noFill/>
          <a:ln>
            <a:noFill/>
          </a:ln>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3"/>
            <a:ext cx="12192000" cy="5257799"/>
          </a:xfrm>
        </p:spPr>
        <p:txBody>
          <a:bodyPr/>
          <a:lstStyle>
            <a:lvl1pPr marL="609570" indent="-609570">
              <a:lnSpc>
                <a:spcPct val="80000"/>
              </a:lnSpc>
              <a:spcBef>
                <a:spcPts val="800"/>
              </a:spcBef>
              <a:buFontTx/>
              <a:buBlip>
                <a:blip r:embed="rId3"/>
              </a:buBlip>
              <a:defRPr/>
            </a:lvl1pPr>
            <a:lvl2pPr marL="1219140" indent="-609570">
              <a:lnSpc>
                <a:spcPct val="80000"/>
              </a:lnSpc>
              <a:spcBef>
                <a:spcPts val="800"/>
              </a:spcBef>
              <a:buSzPct val="65000"/>
              <a:buFontTx/>
              <a:buBlip>
                <a:blip r:embed="rId3"/>
              </a:buBlip>
              <a:defRPr/>
            </a:lvl2pPr>
            <a:lvl3pPr marL="1676317" indent="-457178">
              <a:lnSpc>
                <a:spcPct val="80000"/>
              </a:lnSpc>
              <a:spcBef>
                <a:spcPts val="800"/>
              </a:spcBef>
              <a:buSzPct val="65000"/>
              <a:buFontTx/>
              <a:buBlip>
                <a:blip r:embed="rId3"/>
              </a:buBlip>
              <a:defRPr>
                <a:latin typeface="Arial" panose="020B0604020202020204" pitchFamily="34" charset="0"/>
                <a:cs typeface="Arial" panose="020B0604020202020204" pitchFamily="34" charset="0"/>
              </a:defRPr>
            </a:lvl3pPr>
            <a:lvl4pPr marL="2285886" indent="-457178">
              <a:lnSpc>
                <a:spcPts val="3200"/>
              </a:lnSpc>
              <a:spcBef>
                <a:spcPts val="107"/>
              </a:spcBef>
              <a:buSzPct val="65000"/>
              <a:buFontTx/>
              <a:buBlip>
                <a:blip r:embed="rId3"/>
              </a:buBlip>
              <a:defRPr>
                <a:latin typeface="Arial" panose="020B0604020202020204" pitchFamily="34" charset="0"/>
                <a:cs typeface="Arial" panose="020B0604020202020204" pitchFamily="34" charset="0"/>
              </a:defRPr>
            </a:lvl4pPr>
            <a:lvl5pPr marL="2895456" indent="-457178">
              <a:lnSpc>
                <a:spcPts val="3200"/>
              </a:lnSpc>
              <a:spcBef>
                <a:spcPts val="107"/>
              </a:spcBef>
              <a:buSzPct val="65000"/>
              <a:buFontTx/>
              <a:buBlip>
                <a:blip r:embed="rId3"/>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2"/>
            <a:ext cx="12192000" cy="1397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02" y="873086"/>
            <a:ext cx="671764" cy="671764"/>
          </a:xfrm>
          <a:prstGeom prst="rect">
            <a:avLst/>
          </a:prstGeom>
        </p:spPr>
      </p:pic>
    </p:spTree>
    <p:extLst>
      <p:ext uri="{BB962C8B-B14F-4D97-AF65-F5344CB8AC3E}">
        <p14:creationId xmlns:p14="http://schemas.microsoft.com/office/powerpoint/2010/main" val="22803671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1_Title and Content 3 -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3"/>
            <a:ext cx="12192000" cy="5257799"/>
          </a:xfrm>
        </p:spPr>
        <p:txBody>
          <a:bodyPr/>
          <a:lstStyle>
            <a:lvl1pPr marL="609570" indent="-609570">
              <a:lnSpc>
                <a:spcPct val="80000"/>
              </a:lnSpc>
              <a:spcBef>
                <a:spcPts val="800"/>
              </a:spcBef>
              <a:buFont typeface="Wingdings" panose="05000000000000000000" pitchFamily="2" charset="2"/>
              <a:buChar char="§"/>
              <a:defRPr/>
            </a:lvl1pPr>
            <a:lvl2pPr marL="1219140" indent="-609570">
              <a:lnSpc>
                <a:spcPct val="80000"/>
              </a:lnSpc>
              <a:spcBef>
                <a:spcPts val="800"/>
              </a:spcBef>
              <a:buSzPct val="65000"/>
              <a:buFont typeface="Wingdings" panose="05000000000000000000" pitchFamily="2" charset="2"/>
              <a:buChar char="§"/>
              <a:defRPr/>
            </a:lvl2pPr>
            <a:lvl3pPr marL="1676317" indent="-457178">
              <a:lnSpc>
                <a:spcPct val="80000"/>
              </a:lnSpc>
              <a:spcBef>
                <a:spcPts val="800"/>
              </a:spcBef>
              <a:buSzPct val="65000"/>
              <a:buFont typeface="Wingdings" panose="05000000000000000000" pitchFamily="2" charset="2"/>
              <a:buChar char="§"/>
              <a:defRPr>
                <a:latin typeface="Arial" panose="020B0604020202020204" pitchFamily="34" charset="0"/>
                <a:cs typeface="Arial" panose="020B0604020202020204" pitchFamily="34" charset="0"/>
              </a:defRPr>
            </a:lvl3pPr>
            <a:lvl4pPr marL="2285886" indent="-457178">
              <a:lnSpc>
                <a:spcPts val="3200"/>
              </a:lnSpc>
              <a:spcBef>
                <a:spcPts val="107"/>
              </a:spcBef>
              <a:buSzPct val="65000"/>
              <a:buFontTx/>
              <a:buBlip>
                <a:blip r:embed="rId3"/>
              </a:buBlip>
              <a:defRPr>
                <a:latin typeface="Arial" panose="020B0604020202020204" pitchFamily="34" charset="0"/>
                <a:cs typeface="Arial" panose="020B0604020202020204" pitchFamily="34" charset="0"/>
              </a:defRPr>
            </a:lvl4pPr>
            <a:lvl5pPr marL="2895456" indent="-457178">
              <a:lnSpc>
                <a:spcPts val="3200"/>
              </a:lnSpc>
              <a:spcBef>
                <a:spcPts val="107"/>
              </a:spcBef>
              <a:buSzPct val="65000"/>
              <a:buFontTx/>
              <a:buBlip>
                <a:blip r:embed="rId3"/>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pic>
        <p:nvPicPr>
          <p:cNvPr id="11" name="Picture 10"/>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01602" y="873086"/>
            <a:ext cx="671764" cy="671764"/>
          </a:xfrm>
          <a:prstGeom prst="rect">
            <a:avLst/>
          </a:prstGeom>
        </p:spPr>
      </p:pic>
    </p:spTree>
    <p:extLst>
      <p:ext uri="{BB962C8B-B14F-4D97-AF65-F5344CB8AC3E}">
        <p14:creationId xmlns:p14="http://schemas.microsoft.com/office/powerpoint/2010/main" val="134025099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p:cSld name="Title and Content - Bullets &amp;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609570" indent="-609570">
              <a:lnSpc>
                <a:spcPct val="80000"/>
              </a:lnSpc>
              <a:spcBef>
                <a:spcPts val="800"/>
              </a:spcBef>
              <a:buFontTx/>
              <a:buBlip>
                <a:blip r:embed="rId3"/>
              </a:buBlip>
              <a:defRPr/>
            </a:lvl1pPr>
            <a:lvl2pPr marL="1219140" indent="-609570">
              <a:lnSpc>
                <a:spcPct val="80000"/>
              </a:lnSpc>
              <a:spcBef>
                <a:spcPts val="800"/>
              </a:spcBef>
              <a:buSzPct val="65000"/>
              <a:buFontTx/>
              <a:buBlip>
                <a:blip r:embed="rId3"/>
              </a:buBlip>
              <a:defRPr/>
            </a:lvl2pPr>
            <a:lvl3pPr marL="1676317" indent="-457178">
              <a:lnSpc>
                <a:spcPct val="80000"/>
              </a:lnSpc>
              <a:spcBef>
                <a:spcPts val="800"/>
              </a:spcBef>
              <a:buSzPct val="65000"/>
              <a:buFontTx/>
              <a:buBlip>
                <a:blip r:embed="rId3"/>
              </a:buBlip>
              <a:defRPr>
                <a:latin typeface="Arial" panose="020B0604020202020204" pitchFamily="34" charset="0"/>
                <a:cs typeface="Arial" panose="020B0604020202020204" pitchFamily="34" charset="0"/>
              </a:defRPr>
            </a:lvl3pPr>
            <a:lvl4pPr marL="2285886" indent="-457178">
              <a:spcBef>
                <a:spcPts val="107"/>
              </a:spcBef>
              <a:buSzPct val="65000"/>
              <a:buFontTx/>
              <a:buBlip>
                <a:blip r:embed="rId3"/>
              </a:buBlip>
              <a:defRPr>
                <a:latin typeface="Arial" panose="020B0604020202020204" pitchFamily="34" charset="0"/>
                <a:cs typeface="Arial" panose="020B0604020202020204" pitchFamily="34" charset="0"/>
              </a:defRPr>
            </a:lvl4pPr>
            <a:lvl5pPr marL="2895456" indent="-457178">
              <a:spcBef>
                <a:spcPts val="107"/>
              </a:spcBef>
              <a:buSzPct val="65000"/>
              <a:buFontTx/>
              <a:buBlip>
                <a:blip r:embed="rId3"/>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2" name="Picture 1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90994199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p:cSld name="1_Title and Content - Bullets NO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609570" indent="-609570">
              <a:lnSpc>
                <a:spcPct val="80000"/>
              </a:lnSpc>
              <a:spcBef>
                <a:spcPts val="800"/>
              </a:spcBef>
              <a:buFontTx/>
              <a:buBlip>
                <a:blip r:embed="rId3"/>
              </a:buBlip>
              <a:defRPr/>
            </a:lvl1pPr>
            <a:lvl2pPr marL="1219140" indent="-609570">
              <a:lnSpc>
                <a:spcPct val="80000"/>
              </a:lnSpc>
              <a:spcBef>
                <a:spcPts val="800"/>
              </a:spcBef>
              <a:buSzPct val="65000"/>
              <a:buFontTx/>
              <a:buBlip>
                <a:blip r:embed="rId3"/>
              </a:buBlip>
              <a:defRPr/>
            </a:lvl2pPr>
            <a:lvl3pPr marL="1676317" indent="-457178">
              <a:lnSpc>
                <a:spcPct val="80000"/>
              </a:lnSpc>
              <a:spcBef>
                <a:spcPts val="800"/>
              </a:spcBef>
              <a:buSzPct val="65000"/>
              <a:buFontTx/>
              <a:buBlip>
                <a:blip r:embed="rId3"/>
              </a:buBlip>
              <a:defRPr>
                <a:latin typeface="Arial" panose="020B0604020202020204" pitchFamily="34" charset="0"/>
                <a:cs typeface="Arial" panose="020B0604020202020204" pitchFamily="34" charset="0"/>
              </a:defRPr>
            </a:lvl3pPr>
            <a:lvl4pPr marL="2285886" indent="-457178">
              <a:spcBef>
                <a:spcPts val="107"/>
              </a:spcBef>
              <a:buSzPct val="65000"/>
              <a:buFontTx/>
              <a:buBlip>
                <a:blip r:embed="rId3"/>
              </a:buBlip>
              <a:defRPr>
                <a:latin typeface="Arial" panose="020B0604020202020204" pitchFamily="34" charset="0"/>
                <a:cs typeface="Arial" panose="020B0604020202020204" pitchFamily="34" charset="0"/>
              </a:defRPr>
            </a:lvl4pPr>
            <a:lvl5pPr marL="2895456" indent="-457178">
              <a:spcBef>
                <a:spcPts val="107"/>
              </a:spcBef>
              <a:buSzPct val="65000"/>
              <a:buFontTx/>
              <a:buBlip>
                <a:blip r:embed="rId3"/>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spTree>
    <p:extLst>
      <p:ext uri="{BB962C8B-B14F-4D97-AF65-F5344CB8AC3E}">
        <p14:creationId xmlns:p14="http://schemas.microsoft.com/office/powerpoint/2010/main" val="145830012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 and Content 2 No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atin typeface="Arial" panose="020B0604020202020204" pitchFamily="34" charset="0"/>
                <a:cs typeface="Arial" panose="020B0604020202020204" pitchFamily="34" charset="0"/>
              </a:defRPr>
            </a:lvl4pPr>
            <a:lvl5pPr marL="243827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312138606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1_Title and Content 2 No Bullets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atin typeface="Arial" panose="020B0604020202020204" pitchFamily="34" charset="0"/>
                <a:cs typeface="Arial" panose="020B0604020202020204" pitchFamily="34" charset="0"/>
              </a:defRPr>
            </a:lvl4pPr>
            <a:lvl5pPr marL="243827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19850592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2_Title and Content 2 No Bullets NO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atin typeface="Arial" panose="020B0604020202020204" pitchFamily="34" charset="0"/>
                <a:cs typeface="Arial" panose="020B0604020202020204" pitchFamily="34" charset="0"/>
              </a:defRPr>
            </a:lvl4pPr>
            <a:lvl5pPr marL="243827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spTree>
    <p:extLst>
      <p:ext uri="{BB962C8B-B14F-4D97-AF65-F5344CB8AC3E}">
        <p14:creationId xmlns:p14="http://schemas.microsoft.com/office/powerpoint/2010/main" val="24196815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UGC Transi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Rectangle 2"/>
          <p:cNvSpPr/>
          <p:nvPr userDrawn="1"/>
        </p:nvSpPr>
        <p:spPr>
          <a:xfrm>
            <a:off x="9343507" y="5974080"/>
            <a:ext cx="2848495" cy="883920"/>
          </a:xfrm>
          <a:prstGeom prst="rect">
            <a:avLst/>
          </a:prstGeom>
          <a:solidFill>
            <a:schemeClr val="tx1">
              <a:alpha val="4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hasCustomPrompt="1"/>
          </p:nvPr>
        </p:nvSpPr>
        <p:spPr>
          <a:xfrm>
            <a:off x="0" y="1651464"/>
            <a:ext cx="12192000" cy="3336217"/>
          </a:xfrm>
          <a:noFill/>
        </p:spPr>
        <p:txBody>
          <a:bodyPr anchor="ctr">
            <a:normAutofit/>
          </a:bodyPr>
          <a:lstStyle>
            <a:lvl1pPr algn="ctr">
              <a:defRPr sz="5333" b="1" cap="all">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transition slide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10" y="6097693"/>
            <a:ext cx="2438089" cy="690792"/>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73864" y="122933"/>
            <a:ext cx="1644275" cy="1528528"/>
          </a:xfrm>
          <a:prstGeom prst="rect">
            <a:avLst/>
          </a:prstGeom>
        </p:spPr>
      </p:pic>
    </p:spTree>
    <p:extLst>
      <p:ext uri="{BB962C8B-B14F-4D97-AF65-F5344CB8AC3E}">
        <p14:creationId xmlns:p14="http://schemas.microsoft.com/office/powerpoint/2010/main" val="11939805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lank Slide for Full Backgrounds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94592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UGC Transition Slide O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Rectangle 4"/>
          <p:cNvSpPr/>
          <p:nvPr userDrawn="1"/>
        </p:nvSpPr>
        <p:spPr>
          <a:xfrm>
            <a:off x="9343507" y="5974080"/>
            <a:ext cx="2848495" cy="883920"/>
          </a:xfrm>
          <a:prstGeom prst="rect">
            <a:avLst/>
          </a:prstGeom>
          <a:solidFill>
            <a:schemeClr val="tx1">
              <a:lumMod val="95000"/>
              <a:lumOff val="5000"/>
              <a:alpha val="45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hasCustomPrompt="1"/>
          </p:nvPr>
        </p:nvSpPr>
        <p:spPr>
          <a:xfrm>
            <a:off x="0" y="1651464"/>
            <a:ext cx="12192000" cy="3336217"/>
          </a:xfrm>
          <a:noFill/>
        </p:spPr>
        <p:txBody>
          <a:bodyPr anchor="ctr">
            <a:normAutofit/>
          </a:bodyPr>
          <a:lstStyle>
            <a:lvl1pPr algn="ctr">
              <a:defRPr sz="5333" b="1" cap="all">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transition slide</a:t>
            </a: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10" y="6097693"/>
            <a:ext cx="2438089" cy="690792"/>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273864" y="122933"/>
            <a:ext cx="1644275" cy="1528528"/>
          </a:xfrm>
          <a:prstGeom prst="rect">
            <a:avLst/>
          </a:prstGeom>
        </p:spPr>
      </p:pic>
    </p:spTree>
    <p:extLst>
      <p:ext uri="{BB962C8B-B14F-4D97-AF65-F5344CB8AC3E}">
        <p14:creationId xmlns:p14="http://schemas.microsoft.com/office/powerpoint/2010/main" val="334984707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 w/Bullets for Adding a Background">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a:p>
            <a:pPr lvl="1"/>
            <a:endParaRPr lang="en-US" dirty="0"/>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65544508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 w/Bullets &amp; WHITE logofor Adding a Background">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98465415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 w/Bullets NO LOGO for Adding a Background">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204213703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Title and Content - wBullets">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3200"/>
              </a:spcBef>
              <a:buSzPct val="65000"/>
              <a:defRPr>
                <a:latin typeface="Arial" panose="020B0604020202020204" pitchFamily="34" charset="0"/>
                <a:cs typeface="Arial" panose="020B0604020202020204" pitchFamily="34" charset="0"/>
              </a:defRPr>
            </a:lvl3pPr>
            <a:lvl4pPr>
              <a:lnSpc>
                <a:spcPct val="80000"/>
              </a:lnSpc>
              <a:spcBef>
                <a:spcPts val="3200"/>
              </a:spcBef>
              <a:buSzPct val="65000"/>
              <a:defRPr>
                <a:latin typeface="Arial" panose="020B0604020202020204" pitchFamily="34" charset="0"/>
                <a:cs typeface="Arial" panose="020B0604020202020204" pitchFamily="34" charset="0"/>
              </a:defRPr>
            </a:lvl4pPr>
            <a:lvl5pPr>
              <a:lnSpc>
                <a:spcPct val="80000"/>
              </a:lnSpc>
              <a:spcBef>
                <a:spcPts val="3200"/>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403475843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and Content w/Bullets - 4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4"/>
            <a:ext cx="12192000" cy="5257797"/>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107"/>
              </a:spcBef>
              <a:buSzPct val="65000"/>
              <a:defRPr>
                <a:latin typeface="Arial" panose="020B0604020202020204" pitchFamily="34" charset="0"/>
                <a:cs typeface="Arial" panose="020B0604020202020204" pitchFamily="34" charset="0"/>
              </a:defRPr>
            </a:lvl3pPr>
            <a:lvl4pPr>
              <a:lnSpc>
                <a:spcPct val="80000"/>
              </a:lnSpc>
              <a:spcBef>
                <a:spcPts val="107"/>
              </a:spcBef>
              <a:buSzPct val="65000"/>
              <a:defRPr>
                <a:latin typeface="Arial" panose="020B0604020202020204" pitchFamily="34" charset="0"/>
                <a:cs typeface="Arial" panose="020B0604020202020204" pitchFamily="34" charset="0"/>
              </a:defRPr>
            </a:lvl4pPr>
            <a:lvl5pPr>
              <a:lnSpc>
                <a:spcPct val="80000"/>
              </a:lnSpc>
              <a:spcBef>
                <a:spcPts val="107"/>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92646787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Slide for Full Backgrounds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8254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UGC Demo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654628" y="1161145"/>
            <a:ext cx="5675088" cy="3139553"/>
          </a:xfrm>
        </p:spPr>
        <p:txBody>
          <a:bodyPr/>
          <a:lstStyle>
            <a:lvl1pPr>
              <a:spcBef>
                <a:spcPts val="800"/>
              </a:spcBef>
              <a:defRPr sz="3733"/>
            </a:lvl1pPr>
            <a:lvl2pPr>
              <a:spcBef>
                <a:spcPts val="800"/>
              </a:spcBef>
              <a:defRPr sz="3200"/>
            </a:lvl2pPr>
            <a:lvl3pPr>
              <a:spcBef>
                <a:spcPts val="107"/>
              </a:spcBef>
              <a:defRPr sz="2667"/>
            </a:lvl3pPr>
            <a:lvl4pPr>
              <a:spcBef>
                <a:spcPts val="107"/>
              </a:spcBef>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3040443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UGC Demo Slide Option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2" y="1085227"/>
            <a:ext cx="5834743" cy="3577208"/>
          </a:xfrm>
        </p:spPr>
        <p:txBody>
          <a:bodyPr/>
          <a:lstStyle>
            <a:lvl1pPr marL="609570" indent="-609570">
              <a:spcBef>
                <a:spcPts val="800"/>
              </a:spcBef>
              <a:buFontTx/>
              <a:buBlip>
                <a:blip r:embed="rId3"/>
              </a:buBlip>
              <a:defRPr sz="3733">
                <a:solidFill>
                  <a:schemeClr val="bg1"/>
                </a:solidFill>
                <a:effectLst>
                  <a:outerShdw blurRad="50800" dist="38100" dir="2700000" algn="tl" rotWithShape="0">
                    <a:prstClr val="black">
                      <a:alpha val="43000"/>
                    </a:prstClr>
                  </a:outerShdw>
                </a:effectLst>
              </a:defRPr>
            </a:lvl1pPr>
            <a:lvl2pPr marL="990550" indent="-380981">
              <a:spcBef>
                <a:spcPts val="800"/>
              </a:spcBef>
              <a:buFontTx/>
              <a:buBlip>
                <a:blip r:embed="rId3"/>
              </a:buBlip>
              <a:defRPr sz="3200">
                <a:solidFill>
                  <a:schemeClr val="bg1"/>
                </a:solidFill>
                <a:effectLst>
                  <a:outerShdw blurRad="50800" dist="38100" dir="2700000" algn="tl" rotWithShape="0">
                    <a:prstClr val="black">
                      <a:alpha val="43000"/>
                    </a:prstClr>
                  </a:outerShdw>
                </a:effectLst>
              </a:defRPr>
            </a:lvl2pPr>
            <a:lvl3pPr marL="1523925" indent="-304784">
              <a:buFontTx/>
              <a:buBlip>
                <a:blip r:embed="rId3"/>
              </a:buBlip>
              <a:defRPr sz="2667">
                <a:solidFill>
                  <a:schemeClr val="bg1"/>
                </a:solidFill>
                <a:effectLst>
                  <a:outerShdw blurRad="50800" dist="38100" dir="2700000" algn="tl" rotWithShape="0">
                    <a:prstClr val="black">
                      <a:alpha val="43000"/>
                    </a:prstClr>
                  </a:outerShdw>
                </a:effectLst>
              </a:defRPr>
            </a:lvl3pPr>
            <a:lvl4pPr marL="2133493" indent="-304784">
              <a:buFontTx/>
              <a:buBlip>
                <a:blip r:embed="rId3"/>
              </a:buBlip>
              <a:defRPr sz="2400">
                <a:solidFill>
                  <a:schemeClr val="bg1"/>
                </a:solidFill>
                <a:effectLst>
                  <a:outerShdw blurRad="50800" dist="38100" dir="2700000" algn="tl" rotWithShape="0">
                    <a:prstClr val="black">
                      <a:alpha val="43000"/>
                    </a:prstClr>
                  </a:outerShdw>
                </a:effectLst>
              </a:defRPr>
            </a:lvl4pPr>
            <a:lvl5pPr marL="2743062" indent="-304784">
              <a:buFontTx/>
              <a:buBlip>
                <a:blip r:embed="rId3"/>
              </a:buBlip>
              <a:defRPr sz="2400">
                <a:solidFill>
                  <a:schemeClr val="bg1"/>
                </a:solidFill>
                <a:effectLst>
                  <a:outerShdw blurRad="50800" dist="38100" dir="2700000" algn="tl" rotWithShape="0">
                    <a:prstClr val="black">
                      <a:alpha val="43000"/>
                    </a:prstClr>
                  </a:outerShdw>
                </a:effectLst>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56511458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3" y="192314"/>
            <a:ext cx="12192000" cy="1152753"/>
          </a:xfrm>
          <a:prstGeom prst="rect">
            <a:avLst/>
          </a:prstGeo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2688554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and Content - Bullets &amp;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48511199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2_Two Content w/White Logo">
    <p:spTree>
      <p:nvGrpSpPr>
        <p:cNvPr id="1" name=""/>
        <p:cNvGrpSpPr/>
        <p:nvPr/>
      </p:nvGrpSpPr>
      <p:grpSpPr>
        <a:xfrm>
          <a:off x="0" y="0"/>
          <a:ext cx="0" cy="0"/>
          <a:chOff x="0" y="0"/>
          <a:chExt cx="0" cy="0"/>
        </a:xfrm>
      </p:grpSpPr>
      <p:sp>
        <p:nvSpPr>
          <p:cNvPr id="5" name="Rectangle 4"/>
          <p:cNvSpPr/>
          <p:nvPr userDrawn="1"/>
        </p:nvSpPr>
        <p:spPr>
          <a:xfrm>
            <a:off x="-3" y="192314"/>
            <a:ext cx="12192000" cy="1152753"/>
          </a:xfrm>
          <a:prstGeom prst="rect">
            <a:avLst/>
          </a:prstGeo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0316153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02578260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59906827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defRPr>
            </a:lvl4pPr>
            <a:lvl5pPr>
              <a:lnSpc>
                <a:spcPct val="80000"/>
              </a:lnSpc>
              <a:spcBef>
                <a:spcPts val="800"/>
              </a:spcBef>
              <a:defRPr sz="2400">
                <a:latin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8974681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2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22510310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9676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403284950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3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9676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49299476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133425876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Whti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41989276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Sales Updates">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895576"/>
          </a:xfrm>
        </p:spPr>
        <p:txBody>
          <a:bodyPr anchor="t"/>
          <a:lstStyle>
            <a:lvl1pPr>
              <a:defRPr>
                <a:solidFill>
                  <a:srgbClr val="0067B1"/>
                </a:solidFill>
              </a:defRPr>
            </a:lvl1pPr>
          </a:lstStyle>
          <a:p>
            <a:r>
              <a:rPr lang="en-US" dirty="0"/>
              <a:t>Click to edit Master title style</a:t>
            </a:r>
          </a:p>
        </p:txBody>
      </p:sp>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spTree>
    <p:extLst>
      <p:ext uri="{BB962C8B-B14F-4D97-AF65-F5344CB8AC3E}">
        <p14:creationId xmlns:p14="http://schemas.microsoft.com/office/powerpoint/2010/main" val="39884071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86309"/>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rgbClr val="0067B1">
              <a:alpha val="85000"/>
            </a:srgbClr>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1786309"/>
            <a:ext cx="12192000" cy="2133600"/>
          </a:xfrm>
        </p:spPr>
        <p:txBody>
          <a:bodyPr>
            <a:normAutofit/>
          </a:bodyPr>
          <a:lstStyle>
            <a:lvl1pPr>
              <a:defRPr sz="5867">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0" y="3919928"/>
            <a:ext cx="1828781" cy="1828781"/>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50709" y="6017005"/>
            <a:ext cx="2438095" cy="690792"/>
          </a:xfrm>
          <a:prstGeom prst="rect">
            <a:avLst/>
          </a:prstGeom>
        </p:spPr>
      </p:pic>
    </p:spTree>
    <p:extLst>
      <p:ext uri="{BB962C8B-B14F-4D97-AF65-F5344CB8AC3E}">
        <p14:creationId xmlns:p14="http://schemas.microsoft.com/office/powerpoint/2010/main" val="344329194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7" name="Rectangle 6"/>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141084385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1_Blank White Logo">
    <p:spTree>
      <p:nvGrpSpPr>
        <p:cNvPr id="1" name=""/>
        <p:cNvGrpSpPr/>
        <p:nvPr/>
      </p:nvGrpSpPr>
      <p:grpSpPr>
        <a:xfrm>
          <a:off x="0" y="0"/>
          <a:ext cx="0" cy="0"/>
          <a:chOff x="0" y="0"/>
          <a:chExt cx="0" cy="0"/>
        </a:xfrm>
      </p:grpSpPr>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424667814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Blank No Logo">
    <p:spTree>
      <p:nvGrpSpPr>
        <p:cNvPr id="1" name=""/>
        <p:cNvGrpSpPr/>
        <p:nvPr/>
      </p:nvGrpSpPr>
      <p:grpSpPr>
        <a:xfrm>
          <a:off x="0" y="0"/>
          <a:ext cx="0" cy="0"/>
          <a:chOff x="0" y="0"/>
          <a:chExt cx="0" cy="0"/>
        </a:xfrm>
      </p:grpSpPr>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12745246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 y="273049"/>
            <a:ext cx="4620685" cy="1162051"/>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2"/>
            <a:ext cx="7425267" cy="6584949"/>
          </a:xfrm>
        </p:spPr>
        <p:txBody>
          <a:bodyPr/>
          <a:lstStyle>
            <a:lvl1pPr>
              <a:lnSpc>
                <a:spcPct val="80000"/>
              </a:lnSpc>
              <a:spcBef>
                <a:spcPts val="800"/>
              </a:spcBef>
              <a:defRPr sz="4267">
                <a:latin typeface="Arial" panose="020B0604020202020204" pitchFamily="34" charset="0"/>
                <a:cs typeface="Arial" panose="020B0604020202020204" pitchFamily="34" charset="0"/>
              </a:defRPr>
            </a:lvl1pPr>
            <a:lvl2pPr>
              <a:lnSpc>
                <a:spcPct val="80000"/>
              </a:lnSpc>
              <a:spcBef>
                <a:spcPts val="800"/>
              </a:spcBef>
              <a:defRPr sz="3733">
                <a:latin typeface="Arial" panose="020B0604020202020204" pitchFamily="34" charset="0"/>
                <a:cs typeface="Arial" panose="020B0604020202020204" pitchFamily="34" charset="0"/>
              </a:defRPr>
            </a:lvl2pPr>
            <a:lvl3pPr>
              <a:lnSpc>
                <a:spcPct val="80000"/>
              </a:lnSpc>
              <a:spcBef>
                <a:spcPts val="800"/>
              </a:spcBef>
              <a:defRPr sz="3200">
                <a:latin typeface="Arial" panose="020B0604020202020204" pitchFamily="34" charset="0"/>
                <a:cs typeface="Arial" panose="020B0604020202020204" pitchFamily="34" charset="0"/>
              </a:defRPr>
            </a:lvl3pPr>
            <a:lvl4pPr>
              <a:lnSpc>
                <a:spcPct val="80000"/>
              </a:lnSpc>
              <a:spcBef>
                <a:spcPts val="800"/>
              </a:spcBef>
              <a:defRPr sz="2667">
                <a:latin typeface="Arial" panose="020B0604020202020204" pitchFamily="34" charset="0"/>
                <a:cs typeface="Arial" panose="020B0604020202020204" pitchFamily="34" charset="0"/>
              </a:defRPr>
            </a:lvl4pPr>
            <a:lvl5pPr>
              <a:lnSpc>
                <a:spcPct val="80000"/>
              </a:lnSpc>
              <a:spcBef>
                <a:spcPts val="800"/>
              </a:spcBef>
              <a:defRPr sz="2667">
                <a:latin typeface="Arial" panose="020B0604020202020204" pitchFamily="34" charset="0"/>
                <a:cs typeface="Arial" panose="020B0604020202020204" pitchFamily="34" charset="0"/>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 y="1435101"/>
            <a:ext cx="4620685" cy="5277603"/>
          </a:xfrm>
        </p:spPr>
        <p:txBody>
          <a:bodyPr/>
          <a:lstStyle>
            <a:lvl1pPr marL="0" indent="0">
              <a:buNone/>
              <a:defRPr sz="1867" b="0">
                <a:latin typeface="Arial" panose="020B0604020202020204" pitchFamily="34" charset="0"/>
                <a:cs typeface="Arial" panose="020B0604020202020204" pitchFamily="34"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edit Master text styles</a:t>
            </a: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119138742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599"/>
            <a:ext cx="12192000" cy="656772"/>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0" y="612775"/>
            <a:ext cx="12192000" cy="4114800"/>
          </a:xfrm>
        </p:spPr>
        <p:txBody>
          <a:bodyPr/>
          <a:lstStyle>
            <a:lvl1pPr marL="0" indent="0">
              <a:buNone/>
              <a:defRPr sz="4267">
                <a:latin typeface="Arial" panose="020B0604020202020204" pitchFamily="34" charset="0"/>
                <a:cs typeface="Arial" panose="020B06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Click icon to add picture</a:t>
            </a:r>
          </a:p>
        </p:txBody>
      </p:sp>
      <p:sp>
        <p:nvSpPr>
          <p:cNvPr id="4" name="Text Placeholder 3"/>
          <p:cNvSpPr>
            <a:spLocks noGrp="1"/>
          </p:cNvSpPr>
          <p:nvPr>
            <p:ph type="body" sz="half" idx="2"/>
          </p:nvPr>
        </p:nvSpPr>
        <p:spPr>
          <a:xfrm>
            <a:off x="0" y="5367339"/>
            <a:ext cx="12192000" cy="1490663"/>
          </a:xfrm>
        </p:spPr>
        <p:txBody>
          <a:bodyPr/>
          <a:lstStyle>
            <a:lvl1pPr marL="0" indent="0">
              <a:buNone/>
              <a:defRPr sz="1867" b="0">
                <a:latin typeface="Arial" panose="020B0604020202020204" pitchFamily="34" charset="0"/>
                <a:cs typeface="Arial" panose="020B0604020202020204" pitchFamily="34"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94232446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601"/>
            <a:ext cx="12192000" cy="566739"/>
          </a:xfrm>
        </p:spPr>
        <p:txBody>
          <a:bodyPr anchor="b"/>
          <a:lstStyle>
            <a:lvl1pPr algn="l">
              <a:defRPr sz="2667" b="1"/>
            </a:lvl1pPr>
          </a:lstStyle>
          <a:p>
            <a:r>
              <a:rPr lang="en-US" dirty="0"/>
              <a:t>Click to edit Master title style</a:t>
            </a:r>
          </a:p>
        </p:txBody>
      </p:sp>
      <p:sp>
        <p:nvSpPr>
          <p:cNvPr id="3" name="Picture Placeholder 2"/>
          <p:cNvSpPr>
            <a:spLocks noGrp="1"/>
          </p:cNvSpPr>
          <p:nvPr>
            <p:ph type="pic" idx="1"/>
          </p:nvPr>
        </p:nvSpPr>
        <p:spPr>
          <a:xfrm>
            <a:off x="0" y="264888"/>
            <a:ext cx="12192000" cy="4462689"/>
          </a:xfrm>
        </p:spPr>
        <p:txBody>
          <a:bodyPr/>
          <a:lstStyle>
            <a:lvl1pPr marL="0" indent="0">
              <a:buNone/>
              <a:defRPr sz="4267"/>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Click icon to add picture</a:t>
            </a:r>
          </a:p>
        </p:txBody>
      </p:sp>
      <p:sp>
        <p:nvSpPr>
          <p:cNvPr id="4" name="Text Placeholder 3"/>
          <p:cNvSpPr>
            <a:spLocks noGrp="1"/>
          </p:cNvSpPr>
          <p:nvPr>
            <p:ph type="body" sz="half" idx="2"/>
          </p:nvPr>
        </p:nvSpPr>
        <p:spPr>
          <a:xfrm>
            <a:off x="0" y="5367339"/>
            <a:ext cx="12192000" cy="1490663"/>
          </a:xfrm>
        </p:spPr>
        <p:txBody>
          <a:bodyPr/>
          <a:lstStyle>
            <a:lvl1pPr marL="0" indent="0">
              <a:buNone/>
              <a:defRPr sz="1867" b="0"/>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A5B127A-D1BE-4AB4-92A9-DCE1073A6332}" type="slidenum">
              <a:rPr lang="en-US" smtClean="0">
                <a:solidFill>
                  <a:prstClr val="black">
                    <a:tint val="75000"/>
                  </a:prstClr>
                </a:solidFill>
              </a:rPr>
              <a:pPr/>
              <a:t>‹#›</a:t>
            </a:fld>
            <a:endParaRPr lang="en-US">
              <a:solidFill>
                <a:prstClr val="black">
                  <a:tint val="75000"/>
                </a:prstClr>
              </a:solidFill>
            </a:endParaRP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203484527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5"/>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70"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7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17387"/>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55757624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5"/>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70"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7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17387"/>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211686732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3_Text &amp; Horizontal Screen Pri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1112839"/>
          </a:xfrm>
          <a:prstGeom prst="rect">
            <a:avLst/>
          </a:prstGeom>
          <a:blipFill>
            <a:blip r:embed="rId2"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a:blipFill>
        </p:spPr>
        <p:txBody>
          <a:bodyPr>
            <a:normAutofit/>
          </a:bodyPr>
          <a:lstStyle>
            <a:lvl1pPr algn="l">
              <a:defRPr sz="5333"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0" y="1295400"/>
            <a:ext cx="12192000" cy="5562600"/>
          </a:xfrm>
        </p:spPr>
        <p:txBody>
          <a:bodyPr>
            <a:normAutofit/>
          </a:bodyPr>
          <a:lstStyle>
            <a:lvl1pPr>
              <a:defRPr sz="4267" b="1">
                <a:latin typeface="Arial" panose="020B0604020202020204" pitchFamily="34" charset="0"/>
                <a:cs typeface="Arial" panose="020B0604020202020204" pitchFamily="34" charset="0"/>
              </a:defRPr>
            </a:lvl1pPr>
            <a:lvl2pPr>
              <a:defRPr sz="3733">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p:txBody>
      </p:sp>
      <p:sp>
        <p:nvSpPr>
          <p:cNvPr id="5" name="Footer Placeholder 4"/>
          <p:cNvSpPr txBox="1">
            <a:spLocks/>
          </p:cNvSpPr>
          <p:nvPr userDrawn="1"/>
        </p:nvSpPr>
        <p:spPr>
          <a:xfrm>
            <a:off x="8331200" y="6355084"/>
            <a:ext cx="3860800" cy="365125"/>
          </a:xfrm>
          <a:prstGeom prst="rect">
            <a:avLst/>
          </a:prstGeom>
        </p:spPr>
        <p:txBody>
          <a:bodyPr/>
          <a:lstStyle>
            <a:lvl1pPr algn="l">
              <a:defRPr sz="800">
                <a:solidFill>
                  <a:schemeClr val="accent1">
                    <a:lumMod val="20000"/>
                    <a:lumOff val="80000"/>
                  </a:schemeClr>
                </a:solidFill>
              </a:defRPr>
            </a:lvl1pPr>
          </a:lstStyle>
          <a:p>
            <a:pPr algn="r" fontAlgn="auto">
              <a:spcBef>
                <a:spcPts val="0"/>
              </a:spcBef>
              <a:spcAft>
                <a:spcPts val="0"/>
              </a:spcAft>
              <a:defRPr/>
            </a:pPr>
            <a:r>
              <a:rPr lang="en-US" sz="1067" dirty="0">
                <a:solidFill>
                  <a:srgbClr val="FFFFFF"/>
                </a:solidFill>
                <a:latin typeface="Calibri"/>
              </a:rPr>
              <a:t>What's Next</a:t>
            </a:r>
          </a:p>
          <a:p>
            <a:pPr algn="r" fontAlgn="auto">
              <a:spcBef>
                <a:spcPts val="0"/>
              </a:spcBef>
              <a:spcAft>
                <a:spcPts val="0"/>
              </a:spcAft>
              <a:defRPr/>
            </a:pPr>
            <a:r>
              <a:rPr lang="en-US" sz="1067" dirty="0">
                <a:solidFill>
                  <a:srgbClr val="FFFFFF"/>
                </a:solidFill>
                <a:latin typeface="Calibri"/>
              </a:rPr>
              <a:t>Slide </a:t>
            </a:r>
            <a:fld id="{504965BB-F5DE-4B6F-A60E-CFCA5FC14AD0}" type="slidenum">
              <a:rPr lang="en-US" sz="1067" smtClean="0">
                <a:solidFill>
                  <a:srgbClr val="FFFFFF"/>
                </a:solidFill>
                <a:latin typeface="Calibri"/>
              </a:rPr>
              <a:pPr algn="r" fontAlgn="auto">
                <a:spcBef>
                  <a:spcPts val="0"/>
                </a:spcBef>
                <a:spcAft>
                  <a:spcPts val="0"/>
                </a:spcAft>
                <a:defRPr/>
              </a:pPr>
              <a:t>‹#›</a:t>
            </a:fld>
            <a:endParaRPr lang="en-US" sz="1067" dirty="0">
              <a:solidFill>
                <a:srgbClr val="FFFFFF"/>
              </a:solidFill>
              <a:latin typeface="Calibri"/>
            </a:endParaRP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68144345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Blank Slide - White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854727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7" name="object 3"/>
          <p:cNvSpPr/>
          <p:nvPr/>
        </p:nvSpPr>
        <p:spPr>
          <a:xfrm>
            <a:off x="0" y="2311401"/>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rgbClr val="0067B1">
              <a:alpha val="85000"/>
            </a:srgbClr>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2311400"/>
            <a:ext cx="12192000" cy="2133600"/>
          </a:xfrm>
        </p:spPr>
        <p:txBody>
          <a:bodyPr>
            <a:normAutofit/>
          </a:bodyPr>
          <a:lstStyle>
            <a:lvl1pPr>
              <a:defRPr sz="5867">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1" name="object 4"/>
          <p:cNvSpPr/>
          <p:nvPr/>
        </p:nvSpPr>
        <p:spPr>
          <a:xfrm>
            <a:off x="9135549" y="601645"/>
            <a:ext cx="2453891" cy="3693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z="2400">
              <a:solidFill>
                <a:srgbClr val="000000"/>
              </a:solidFill>
              <a:latin typeface="Arial"/>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966629" y="4055685"/>
            <a:ext cx="1811715" cy="181171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0332" y="6029993"/>
            <a:ext cx="2438405" cy="690881"/>
          </a:xfrm>
          <a:prstGeom prst="rect">
            <a:avLst/>
          </a:prstGeom>
        </p:spPr>
      </p:pic>
    </p:spTree>
    <p:extLst>
      <p:ext uri="{BB962C8B-B14F-4D97-AF65-F5344CB8AC3E}">
        <p14:creationId xmlns:p14="http://schemas.microsoft.com/office/powerpoint/2010/main" val="395876330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UGC 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userDrawn="1"/>
        </p:nvSpPr>
        <p:spPr>
          <a:xfrm>
            <a:off x="4954388" y="2495158"/>
            <a:ext cx="1871883" cy="3935047"/>
          </a:xfrm>
          <a:prstGeom prst="rect">
            <a:avLst/>
          </a:prstGeom>
        </p:spPr>
        <p:txBody>
          <a:bodyPr vert="horz" wrap="square" lIns="0" tIns="0" rIns="0" bIns="0" rtlCol="0" anchor="b" anchorCtr="1">
            <a:noAutofit/>
            <a:scene3d>
              <a:camera prst="perspectiveBelow"/>
              <a:lightRig rig="threePt" dir="t"/>
            </a:scene3d>
            <a:sp3d extrusionH="57150">
              <a:bevelT w="38100" h="38100"/>
            </a:sp3d>
          </a:bodyPr>
          <a:lstStyle/>
          <a:p>
            <a:pPr fontAlgn="auto">
              <a:spcAft>
                <a:spcPts val="0"/>
              </a:spcAft>
            </a:pPr>
            <a:r>
              <a:rPr lang="en-US" sz="31866" b="1" dirty="0">
                <a:ln w="19050">
                  <a:solidFill>
                    <a:srgbClr val="FFFFFF"/>
                  </a:solidFill>
                </a:ln>
                <a:solidFill>
                  <a:srgbClr val="FF0000"/>
                </a:solidFill>
                <a:effectLst>
                  <a:outerShdw blurRad="75057" dist="203200" dir="21540000" sx="30000" sy="30000" rotWithShape="0">
                    <a:prstClr val="black"/>
                  </a:outerShdw>
                </a:effectLst>
                <a:latin typeface="Century Gothic" panose="020B0502020202020204" pitchFamily="34" charset="0"/>
              </a:rPr>
              <a:t>?</a:t>
            </a:r>
          </a:p>
        </p:txBody>
      </p:sp>
    </p:spTree>
    <p:extLst>
      <p:ext uri="{BB962C8B-B14F-4D97-AF65-F5344CB8AC3E}">
        <p14:creationId xmlns:p14="http://schemas.microsoft.com/office/powerpoint/2010/main" val="348187416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2_UGC QUESTION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
        <p:nvSpPr>
          <p:cNvPr id="3" name="Rectangle 2"/>
          <p:cNvSpPr/>
          <p:nvPr userDrawn="1"/>
        </p:nvSpPr>
        <p:spPr>
          <a:xfrm>
            <a:off x="2948248" y="4135974"/>
            <a:ext cx="6395259" cy="1451679"/>
          </a:xfrm>
          <a:prstGeom prst="rect">
            <a:avLst/>
          </a:prstGeom>
        </p:spPr>
        <p:txBody>
          <a:bodyPr wrap="square">
            <a:spAutoFit/>
          </a:bodyPr>
          <a:lstStyle/>
          <a:p>
            <a:pPr>
              <a:lnSpc>
                <a:spcPts val="5333"/>
              </a:lnSpc>
            </a:pPr>
            <a:r>
              <a:rPr lang="en-US" sz="6400" b="1" dirty="0">
                <a:ln w="3175">
                  <a:solidFill>
                    <a:srgbClr val="FFFFFF"/>
                  </a:solidFill>
                </a:ln>
                <a:solidFill>
                  <a:srgbClr val="FF0000"/>
                </a:solidFill>
                <a:effectLst>
                  <a:outerShdw blurRad="60007" dir="1500000" sy="-30000" kx="800400" algn="bl" rotWithShape="0">
                    <a:prstClr val="black">
                      <a:alpha val="20000"/>
                    </a:prstClr>
                  </a:outerShdw>
                </a:effectLst>
                <a:latin typeface="Arial"/>
              </a:rPr>
              <a:t>Who has the first question?</a:t>
            </a:r>
          </a:p>
        </p:txBody>
      </p:sp>
    </p:spTree>
    <p:extLst>
      <p:ext uri="{BB962C8B-B14F-4D97-AF65-F5344CB8AC3E}">
        <p14:creationId xmlns:p14="http://schemas.microsoft.com/office/powerpoint/2010/main" val="367476037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Question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53601" y="6065335"/>
            <a:ext cx="2175163" cy="614845"/>
          </a:xfrm>
          <a:prstGeom prst="rect">
            <a:avLst/>
          </a:prstGeom>
        </p:spPr>
      </p:pic>
      <p:sp>
        <p:nvSpPr>
          <p:cNvPr id="5" name="TextBox 4"/>
          <p:cNvSpPr txBox="1"/>
          <p:nvPr userDrawn="1"/>
        </p:nvSpPr>
        <p:spPr>
          <a:xfrm>
            <a:off x="3875024" y="2902019"/>
            <a:ext cx="8186056" cy="1964640"/>
          </a:xfrm>
          <a:prstGeom prst="rect">
            <a:avLst/>
          </a:prstGeom>
          <a:noFill/>
        </p:spPr>
        <p:txBody>
          <a:bodyPr wrap="square" rtlCol="0">
            <a:spAutoFit/>
          </a:bodyPr>
          <a:lstStyle/>
          <a:p>
            <a:pPr algn="r">
              <a:lnSpc>
                <a:spcPts val="7333"/>
              </a:lnSpc>
            </a:pPr>
            <a:r>
              <a:rPr lang="en-US" sz="8000" b="1" dirty="0">
                <a:ln>
                  <a:solidFill>
                    <a:srgbClr val="FF0000"/>
                  </a:solidFill>
                </a:ln>
                <a:solidFill>
                  <a:srgbClr val="FFFFFF"/>
                </a:solidFill>
                <a:effectLst>
                  <a:outerShdw blurRad="60007" dist="310007" dir="7680000" sy="30000" kx="1300200" algn="ctr" rotWithShape="0">
                    <a:prstClr val="black">
                      <a:alpha val="32000"/>
                    </a:prstClr>
                  </a:outerShdw>
                </a:effectLst>
                <a:latin typeface="Arial"/>
              </a:rPr>
              <a:t>Who has the first question?</a:t>
            </a:r>
          </a:p>
        </p:txBody>
      </p:sp>
    </p:spTree>
    <p:extLst>
      <p:ext uri="{BB962C8B-B14F-4D97-AF65-F5344CB8AC3E}">
        <p14:creationId xmlns:p14="http://schemas.microsoft.com/office/powerpoint/2010/main" val="161384769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2311400"/>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endParaRPr sz="2400">
              <a:solidFill>
                <a:srgbClr val="000000"/>
              </a:solidFill>
            </a:endParaRPr>
          </a:p>
        </p:txBody>
      </p:sp>
      <p:sp>
        <p:nvSpPr>
          <p:cNvPr id="2" name="Title 1"/>
          <p:cNvSpPr>
            <a:spLocks noGrp="1"/>
          </p:cNvSpPr>
          <p:nvPr>
            <p:ph type="ctrTitle"/>
          </p:nvPr>
        </p:nvSpPr>
        <p:spPr>
          <a:xfrm>
            <a:off x="0" y="2311400"/>
            <a:ext cx="12192000" cy="2133600"/>
          </a:xfrm>
        </p:spPr>
        <p:txBody>
          <a:bodyPr>
            <a:normAutofit/>
          </a:bodyPr>
          <a:lstStyle>
            <a:lvl1pPr>
              <a:defRPr sz="5867">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160019" y="4445019"/>
            <a:ext cx="1828781" cy="182878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12942" y="222624"/>
            <a:ext cx="2438405" cy="690881"/>
          </a:xfrm>
          <a:prstGeom prst="rect">
            <a:avLst/>
          </a:prstGeom>
        </p:spPr>
      </p:pic>
    </p:spTree>
    <p:extLst>
      <p:ext uri="{BB962C8B-B14F-4D97-AF65-F5344CB8AC3E}">
        <p14:creationId xmlns:p14="http://schemas.microsoft.com/office/powerpoint/2010/main" val="78206894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01800"/>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endParaRPr sz="2400">
              <a:solidFill>
                <a:srgbClr val="000000"/>
              </a:solidFill>
            </a:endParaRPr>
          </a:p>
        </p:txBody>
      </p:sp>
      <p:sp>
        <p:nvSpPr>
          <p:cNvPr id="2" name="Title 1"/>
          <p:cNvSpPr>
            <a:spLocks noGrp="1"/>
          </p:cNvSpPr>
          <p:nvPr>
            <p:ph type="ctrTitle"/>
          </p:nvPr>
        </p:nvSpPr>
        <p:spPr>
          <a:xfrm>
            <a:off x="0" y="1701800"/>
            <a:ext cx="12192000" cy="2133600"/>
          </a:xfrm>
        </p:spPr>
        <p:txBody>
          <a:bodyPr>
            <a:normAutofit/>
          </a:bodyPr>
          <a:lstStyle>
            <a:lvl1pPr>
              <a:defRPr sz="5867">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160019" y="3835419"/>
            <a:ext cx="1828781" cy="1828781"/>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0330" y="5951070"/>
            <a:ext cx="2438405" cy="690881"/>
          </a:xfrm>
          <a:prstGeom prst="rect">
            <a:avLst/>
          </a:prstGeom>
        </p:spPr>
      </p:pic>
    </p:spTree>
    <p:extLst>
      <p:ext uri="{BB962C8B-B14F-4D97-AF65-F5344CB8AC3E}">
        <p14:creationId xmlns:p14="http://schemas.microsoft.com/office/powerpoint/2010/main" val="387338545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86309"/>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endParaRPr sz="2400">
              <a:solidFill>
                <a:srgbClr val="000000"/>
              </a:solidFill>
            </a:endParaRPr>
          </a:p>
        </p:txBody>
      </p:sp>
      <p:sp>
        <p:nvSpPr>
          <p:cNvPr id="2" name="Title 1"/>
          <p:cNvSpPr>
            <a:spLocks noGrp="1"/>
          </p:cNvSpPr>
          <p:nvPr>
            <p:ph type="ctrTitle"/>
          </p:nvPr>
        </p:nvSpPr>
        <p:spPr>
          <a:xfrm>
            <a:off x="0" y="1786309"/>
            <a:ext cx="12192000" cy="2133600"/>
          </a:xfrm>
        </p:spPr>
        <p:txBody>
          <a:bodyPr>
            <a:normAutofit/>
          </a:bodyPr>
          <a:lstStyle>
            <a:lvl1pPr>
              <a:defRPr sz="5867">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0" y="3919928"/>
            <a:ext cx="1828781" cy="1828781"/>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95012" y="5933141"/>
            <a:ext cx="2438405" cy="690881"/>
          </a:xfrm>
          <a:prstGeom prst="rect">
            <a:avLst/>
          </a:prstGeom>
        </p:spPr>
      </p:pic>
    </p:spTree>
    <p:extLst>
      <p:ext uri="{BB962C8B-B14F-4D97-AF65-F5344CB8AC3E}">
        <p14:creationId xmlns:p14="http://schemas.microsoft.com/office/powerpoint/2010/main" val="871279362"/>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86309"/>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rgbClr val="0067B1">
              <a:alpha val="85000"/>
            </a:srgbClr>
          </a:solidFill>
        </p:spPr>
        <p:txBody>
          <a:bodyPr wrap="square" lIns="0" tIns="0" rIns="0" bIns="0" rtlCol="0">
            <a:spAutoFit/>
          </a:bodyPr>
          <a:lstStyle/>
          <a:p>
            <a:endParaRPr sz="2400">
              <a:solidFill>
                <a:srgbClr val="000000"/>
              </a:solidFill>
            </a:endParaRPr>
          </a:p>
        </p:txBody>
      </p:sp>
      <p:sp>
        <p:nvSpPr>
          <p:cNvPr id="2" name="Title 1"/>
          <p:cNvSpPr>
            <a:spLocks noGrp="1"/>
          </p:cNvSpPr>
          <p:nvPr>
            <p:ph type="ctrTitle"/>
          </p:nvPr>
        </p:nvSpPr>
        <p:spPr>
          <a:xfrm>
            <a:off x="0" y="1786309"/>
            <a:ext cx="12192000" cy="2133600"/>
          </a:xfrm>
        </p:spPr>
        <p:txBody>
          <a:bodyPr>
            <a:normAutofit/>
          </a:bodyPr>
          <a:lstStyle>
            <a:lvl1pPr>
              <a:defRPr sz="5867">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0" y="3919928"/>
            <a:ext cx="1828781" cy="1828781"/>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17005"/>
            <a:ext cx="2438095" cy="690792"/>
          </a:xfrm>
          <a:prstGeom prst="rect">
            <a:avLst/>
          </a:prstGeom>
        </p:spPr>
      </p:pic>
    </p:spTree>
    <p:extLst>
      <p:ext uri="{BB962C8B-B14F-4D97-AF65-F5344CB8AC3E}">
        <p14:creationId xmlns:p14="http://schemas.microsoft.com/office/powerpoint/2010/main" val="31707641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7" name="object 3"/>
          <p:cNvSpPr/>
          <p:nvPr/>
        </p:nvSpPr>
        <p:spPr>
          <a:xfrm>
            <a:off x="0" y="2311400"/>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rgbClr val="0067B1">
              <a:alpha val="85000"/>
            </a:srgbClr>
          </a:solidFill>
        </p:spPr>
        <p:txBody>
          <a:bodyPr wrap="square" lIns="0" tIns="0" rIns="0" bIns="0" rtlCol="0">
            <a:spAutoFit/>
          </a:bodyPr>
          <a:lstStyle/>
          <a:p>
            <a:endParaRPr sz="2400">
              <a:solidFill>
                <a:srgbClr val="000000"/>
              </a:solidFill>
            </a:endParaRPr>
          </a:p>
        </p:txBody>
      </p:sp>
      <p:sp>
        <p:nvSpPr>
          <p:cNvPr id="2" name="Title 1"/>
          <p:cNvSpPr>
            <a:spLocks noGrp="1"/>
          </p:cNvSpPr>
          <p:nvPr>
            <p:ph type="ctrTitle"/>
          </p:nvPr>
        </p:nvSpPr>
        <p:spPr>
          <a:xfrm>
            <a:off x="0" y="2311400"/>
            <a:ext cx="12192000" cy="2133600"/>
          </a:xfrm>
        </p:spPr>
        <p:txBody>
          <a:bodyPr>
            <a:normAutofit/>
          </a:bodyPr>
          <a:lstStyle>
            <a:lvl1pPr>
              <a:defRPr sz="5867">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1" name="object 4"/>
          <p:cNvSpPr/>
          <p:nvPr/>
        </p:nvSpPr>
        <p:spPr>
          <a:xfrm>
            <a:off x="9135549" y="601643"/>
            <a:ext cx="2453891" cy="3693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z="2400">
              <a:solidFill>
                <a:srgbClr val="000000"/>
              </a:solidFill>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966629" y="4055685"/>
            <a:ext cx="1811715" cy="181171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0330" y="6029990"/>
            <a:ext cx="2438405" cy="690881"/>
          </a:xfrm>
          <a:prstGeom prst="rect">
            <a:avLst/>
          </a:prstGeom>
        </p:spPr>
      </p:pic>
    </p:spTree>
    <p:extLst>
      <p:ext uri="{BB962C8B-B14F-4D97-AF65-F5344CB8AC3E}">
        <p14:creationId xmlns:p14="http://schemas.microsoft.com/office/powerpoint/2010/main" val="389110307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and Content 3 -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lnSpc>
                <a:spcPct val="80000"/>
              </a:lnSpc>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2"/>
            <a:ext cx="12192000" cy="5257799"/>
          </a:xfrm>
        </p:spPr>
        <p:txBody>
          <a:bodyPr>
            <a:noAutofit/>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7054333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p:cSld name="Title and Content - Bullets &amp;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3286654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Title and Content 3 -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5"/>
            <a:ext cx="12192000" cy="5257799"/>
          </a:xfrm>
        </p:spPr>
        <p:txBody>
          <a:bodyPr/>
          <a:lstStyle>
            <a:lvl1pPr marL="609555" indent="-609555">
              <a:lnSpc>
                <a:spcPct val="80000"/>
              </a:lnSpc>
              <a:spcBef>
                <a:spcPts val="800"/>
              </a:spcBef>
              <a:buFontTx/>
              <a:buBlip>
                <a:blip r:embed="rId2"/>
              </a:buBlip>
              <a:defRPr/>
            </a:lvl1pPr>
            <a:lvl2pPr marL="1219110" indent="-609555">
              <a:lnSpc>
                <a:spcPct val="80000"/>
              </a:lnSpc>
              <a:spcBef>
                <a:spcPts val="800"/>
              </a:spcBef>
              <a:buSzPct val="65000"/>
              <a:buFontTx/>
              <a:buBlip>
                <a:blip r:embed="rId2"/>
              </a:buBlip>
              <a:defRPr/>
            </a:lvl2pPr>
            <a:lvl3pPr marL="1676275" indent="-457167">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830" indent="-457167">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4pPr>
            <a:lvl5pPr marL="2895384" indent="-457167">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3" y="906339"/>
            <a:ext cx="671764" cy="671764"/>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7313909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 and Content 2 No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vl1pPr>
            <a:lvl2pPr marL="609585" indent="0">
              <a:lnSpc>
                <a:spcPct val="80000"/>
              </a:lnSpc>
              <a:spcBef>
                <a:spcPts val="800"/>
              </a:spcBef>
              <a:buSzPct val="65000"/>
              <a:buFontTx/>
              <a:buNone/>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spcBef>
                <a:spcPts val="107"/>
              </a:spcBef>
              <a:buSzPct val="65000"/>
              <a:buFontTx/>
              <a:buNone/>
              <a:defRPr>
                <a:latin typeface="Arial" panose="020B0604020202020204" pitchFamily="34" charset="0"/>
                <a:cs typeface="Arial" panose="020B0604020202020204" pitchFamily="34" charset="0"/>
              </a:defRPr>
            </a:lvl4pPr>
            <a:lvl5pPr marL="2438339"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spTree>
    <p:extLst>
      <p:ext uri="{BB962C8B-B14F-4D97-AF65-F5344CB8AC3E}">
        <p14:creationId xmlns:p14="http://schemas.microsoft.com/office/powerpoint/2010/main" val="51810501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Title and Content 2 - No Bullets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vl1pPr>
            <a:lvl2pPr marL="609585" indent="0">
              <a:lnSpc>
                <a:spcPct val="80000"/>
              </a:lnSpc>
              <a:spcBef>
                <a:spcPts val="800"/>
              </a:spcBef>
              <a:buSzPct val="65000"/>
              <a:buFontTx/>
              <a:buNone/>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spcBef>
                <a:spcPts val="107"/>
              </a:spcBef>
              <a:buSzPct val="65000"/>
              <a:buFontTx/>
              <a:buNone/>
              <a:defRPr>
                <a:latin typeface="Arial" panose="020B0604020202020204" pitchFamily="34" charset="0"/>
                <a:cs typeface="Arial" panose="020B0604020202020204" pitchFamily="34" charset="0"/>
              </a:defRPr>
            </a:lvl4pPr>
            <a:lvl5pPr marL="2438339"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5465964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3524058"/>
            <a:ext cx="12192000" cy="13700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hasCustomPrompt="1"/>
          </p:nvPr>
        </p:nvSpPr>
        <p:spPr>
          <a:xfrm>
            <a:off x="0" y="3545115"/>
            <a:ext cx="12192000" cy="1348956"/>
          </a:xfrm>
          <a:no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75861291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30600"/>
            <a:ext cx="12192000" cy="1362075"/>
          </a:xfrm>
          <a:solidFill>
            <a:schemeClr val="bg1">
              <a:alpha val="85000"/>
            </a:schemeClr>
          </a:solidFill>
        </p:spPr>
        <p:txBody>
          <a:bodyPr anchor="ctr">
            <a:normAutofit/>
          </a:bodyPr>
          <a:lstStyle>
            <a:lvl1pPr algn="ctr">
              <a:defRPr sz="5333" b="1" cap="all">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54106548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chemeClr val="bg1">
              <a:alpha val="85000"/>
            </a:schemeClr>
          </a:solid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13199016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1_Section Header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chemeClr val="bg1">
              <a:alpha val="85000"/>
            </a:schemeClr>
          </a:solid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37797720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rgbClr val="0067B1"/>
          </a:solidFill>
        </p:spPr>
        <p:txBody>
          <a:bodyPr anchor="ctr">
            <a:normAutofit/>
          </a:bodyPr>
          <a:lstStyle>
            <a:lvl1pPr algn="ctr">
              <a:defRPr sz="5333" b="1" cap="all">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sp>
        <p:nvSpPr>
          <p:cNvPr id="3" name="Text Placeholder 2"/>
          <p:cNvSpPr>
            <a:spLocks noGrp="1"/>
          </p:cNvSpPr>
          <p:nvPr>
            <p:ph type="body" idx="1"/>
          </p:nvPr>
        </p:nvSpPr>
        <p:spPr>
          <a:xfrm>
            <a:off x="963084" y="2090737"/>
            <a:ext cx="10363200" cy="1500187"/>
          </a:xfrm>
        </p:spPr>
        <p:txBody>
          <a:bodyPr anchor="b"/>
          <a:lstStyle>
            <a:lvl1pPr marL="0" indent="0">
              <a:buNone/>
              <a:defRPr sz="2667" b="0">
                <a:solidFill>
                  <a:schemeClr val="tx1">
                    <a:tint val="75000"/>
                  </a:schemeClr>
                </a:solidFill>
                <a:latin typeface="Arial" pitchFamily="34" charset="0"/>
                <a:cs typeface="Arial"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31531635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a:p>
            <a:pPr lvl="1"/>
            <a:endParaRPr lang="en-US" dirty="0"/>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40076913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48719023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Title and Content w PowerUp 5">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vl1pPr>
            <a:lvl2pPr marL="609585" indent="0">
              <a:lnSpc>
                <a:spcPct val="80000"/>
              </a:lnSpc>
              <a:spcBef>
                <a:spcPts val="800"/>
              </a:spcBef>
              <a:buSzPct val="65000"/>
              <a:buFontTx/>
              <a:buNone/>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spcBef>
                <a:spcPts val="107"/>
              </a:spcBef>
              <a:buSzPct val="65000"/>
              <a:buFontTx/>
              <a:buNone/>
              <a:defRPr/>
            </a:lvl4pPr>
            <a:lvl5pPr marL="2438339"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42672686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3 - Bullets">
    <p:spTree>
      <p:nvGrpSpPr>
        <p:cNvPr id="1" name=""/>
        <p:cNvGrpSpPr/>
        <p:nvPr/>
      </p:nvGrpSpPr>
      <p:grpSpPr>
        <a:xfrm>
          <a:off x="0" y="0"/>
          <a:ext cx="0" cy="0"/>
          <a:chOff x="0" y="0"/>
          <a:chExt cx="0" cy="0"/>
        </a:xfrm>
      </p:grpSpPr>
      <p:sp>
        <p:nvSpPr>
          <p:cNvPr id="4" name="Rectangle 3"/>
          <p:cNvSpPr/>
          <p:nvPr/>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5"/>
            <a:ext cx="12192000" cy="5257799"/>
          </a:xfrm>
        </p:spPr>
        <p:txBody>
          <a:bodyPr/>
          <a:lstStyle>
            <a:lvl1pPr marL="609555" indent="-609555">
              <a:lnSpc>
                <a:spcPct val="80000"/>
              </a:lnSpc>
              <a:spcBef>
                <a:spcPts val="800"/>
              </a:spcBef>
              <a:buFontTx/>
              <a:buBlip>
                <a:blip r:embed="rId2"/>
              </a:buBlip>
              <a:defRPr/>
            </a:lvl1pPr>
            <a:lvl2pPr marL="1219110" indent="-609555">
              <a:lnSpc>
                <a:spcPct val="80000"/>
              </a:lnSpc>
              <a:spcBef>
                <a:spcPts val="800"/>
              </a:spcBef>
              <a:buSzPct val="65000"/>
              <a:buFontTx/>
              <a:buBlip>
                <a:blip r:embed="rId2"/>
              </a:buBlip>
              <a:defRPr/>
            </a:lvl2pPr>
            <a:lvl3pPr marL="1676275" indent="-457167">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830" indent="-457167">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4pPr>
            <a:lvl5pPr marL="2895384" indent="-457167">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3" y="906339"/>
            <a:ext cx="671764" cy="671764"/>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97917680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itle and Content 5 - No Bullets White Logo">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1"/>
            <a:ext cx="12192000" cy="5257799"/>
          </a:xfrm>
        </p:spPr>
        <p:txBody>
          <a:bodyPr/>
          <a:lstStyle>
            <a:lvl1pPr marL="0" indent="0">
              <a:lnSpc>
                <a:spcPct val="80000"/>
              </a:lnSpc>
              <a:spcBef>
                <a:spcPts val="800"/>
              </a:spcBef>
              <a:buFontTx/>
              <a:buNone/>
              <a:defRPr/>
            </a:lvl1pPr>
            <a:lvl2pPr marL="609585" indent="0">
              <a:lnSpc>
                <a:spcPct val="80000"/>
              </a:lnSpc>
              <a:spcBef>
                <a:spcPts val="800"/>
              </a:spcBef>
              <a:buSzPct val="65000"/>
              <a:buFontTx/>
              <a:buNone/>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spcBef>
                <a:spcPts val="107"/>
              </a:spcBef>
              <a:buSzPct val="65000"/>
              <a:buFontTx/>
              <a:buNone/>
              <a:defRPr/>
            </a:lvl4pPr>
            <a:lvl5pPr marL="2438339"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4516477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p:cSld name="Title and Content 4">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3200"/>
              </a:spcBef>
              <a:buSzPct val="65000"/>
              <a:defRPr>
                <a:latin typeface="Arial" panose="020B0604020202020204" pitchFamily="34" charset="0"/>
                <a:cs typeface="Arial" panose="020B0604020202020204" pitchFamily="34" charset="0"/>
              </a:defRPr>
            </a:lvl3pPr>
            <a:lvl4pPr>
              <a:lnSpc>
                <a:spcPct val="80000"/>
              </a:lnSpc>
              <a:spcBef>
                <a:spcPts val="3200"/>
              </a:spcBef>
              <a:buSzPct val="65000"/>
              <a:defRPr>
                <a:latin typeface="Arial" panose="020B0604020202020204" pitchFamily="34" charset="0"/>
                <a:cs typeface="Arial" panose="020B0604020202020204" pitchFamily="34" charset="0"/>
              </a:defRPr>
            </a:lvl4pPr>
            <a:lvl5pPr>
              <a:lnSpc>
                <a:spcPct val="80000"/>
              </a:lnSpc>
              <a:spcBef>
                <a:spcPts val="3200"/>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421646240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p:cSld name="Title and Content - 4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3"/>
            <a:ext cx="12192000" cy="5257797"/>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107"/>
              </a:spcBef>
              <a:buSzPct val="65000"/>
              <a:defRPr>
                <a:latin typeface="Arial" panose="020B0604020202020204" pitchFamily="34" charset="0"/>
                <a:cs typeface="Arial" panose="020B0604020202020204" pitchFamily="34" charset="0"/>
              </a:defRPr>
            </a:lvl3pPr>
            <a:lvl4pPr>
              <a:lnSpc>
                <a:spcPct val="80000"/>
              </a:lnSpc>
              <a:spcBef>
                <a:spcPts val="107"/>
              </a:spcBef>
              <a:buSzPct val="65000"/>
              <a:defRPr>
                <a:latin typeface="Arial" panose="020B0604020202020204" pitchFamily="34" charset="0"/>
                <a:cs typeface="Arial" panose="020B0604020202020204" pitchFamily="34" charset="0"/>
              </a:defRPr>
            </a:lvl4pPr>
            <a:lvl5pPr>
              <a:lnSpc>
                <a:spcPct val="80000"/>
              </a:lnSpc>
              <a:spcBef>
                <a:spcPts val="107"/>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52728306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Dem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654628" y="1161144"/>
            <a:ext cx="5675088" cy="3139553"/>
          </a:xfrm>
        </p:spPr>
        <p:txBody>
          <a:bodyPr/>
          <a:lstStyle>
            <a:lvl1pPr>
              <a:spcBef>
                <a:spcPts val="800"/>
              </a:spcBef>
              <a:defRPr sz="3733"/>
            </a:lvl1pPr>
            <a:lvl2pPr>
              <a:spcBef>
                <a:spcPts val="800"/>
              </a:spcBef>
              <a:defRPr sz="3200"/>
            </a:lvl2pPr>
            <a:lvl3pPr>
              <a:spcBef>
                <a:spcPts val="107"/>
              </a:spcBef>
              <a:defRPr sz="2667"/>
            </a:lvl3pPr>
            <a:lvl4pPr>
              <a:spcBef>
                <a:spcPts val="107"/>
              </a:spcBef>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11989953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Demo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1" y="1085227"/>
            <a:ext cx="5834743" cy="3577208"/>
          </a:xfrm>
        </p:spPr>
        <p:txBody>
          <a:bodyPr/>
          <a:lstStyle>
            <a:lvl1pPr marL="609585" indent="-609585">
              <a:spcBef>
                <a:spcPts val="800"/>
              </a:spcBef>
              <a:buFontTx/>
              <a:buBlip>
                <a:blip r:embed="rId3"/>
              </a:buBlip>
              <a:defRPr sz="3733">
                <a:solidFill>
                  <a:schemeClr val="bg1"/>
                </a:solidFill>
                <a:effectLst>
                  <a:outerShdw blurRad="50800" dist="38100" dir="2700000" algn="tl" rotWithShape="0">
                    <a:prstClr val="black">
                      <a:alpha val="43000"/>
                    </a:prstClr>
                  </a:outerShdw>
                </a:effectLst>
              </a:defRPr>
            </a:lvl1pPr>
            <a:lvl2pPr marL="990575" indent="-380990">
              <a:spcBef>
                <a:spcPts val="800"/>
              </a:spcBef>
              <a:buFontTx/>
              <a:buBlip>
                <a:blip r:embed="rId3"/>
              </a:buBlip>
              <a:defRPr sz="3200">
                <a:solidFill>
                  <a:schemeClr val="bg1"/>
                </a:solidFill>
                <a:effectLst>
                  <a:outerShdw blurRad="50800" dist="38100" dir="2700000" algn="tl" rotWithShape="0">
                    <a:prstClr val="black">
                      <a:alpha val="43000"/>
                    </a:prstClr>
                  </a:outerShdw>
                </a:effectLst>
              </a:defRPr>
            </a:lvl2pPr>
            <a:lvl3pPr marL="1523962" indent="-304792">
              <a:buFontTx/>
              <a:buBlip>
                <a:blip r:embed="rId3"/>
              </a:buBlip>
              <a:defRPr sz="2667">
                <a:solidFill>
                  <a:schemeClr val="bg1"/>
                </a:solidFill>
                <a:effectLst>
                  <a:outerShdw blurRad="50800" dist="38100" dir="2700000" algn="tl" rotWithShape="0">
                    <a:prstClr val="black">
                      <a:alpha val="43000"/>
                    </a:prstClr>
                  </a:outerShdw>
                </a:effectLst>
              </a:defRPr>
            </a:lvl3pPr>
            <a:lvl4pPr marL="2133547" indent="-304792">
              <a:buFontTx/>
              <a:buBlip>
                <a:blip r:embed="rId3"/>
              </a:buBlip>
              <a:defRPr sz="2400">
                <a:solidFill>
                  <a:schemeClr val="bg1"/>
                </a:solidFill>
                <a:effectLst>
                  <a:outerShdw blurRad="50800" dist="38100" dir="2700000" algn="tl" rotWithShape="0">
                    <a:prstClr val="black">
                      <a:alpha val="43000"/>
                    </a:prstClr>
                  </a:outerShdw>
                </a:effectLst>
              </a:defRPr>
            </a:lvl4pPr>
            <a:lvl5pPr marL="2743131" indent="-304792">
              <a:buFontTx/>
              <a:buBlip>
                <a:blip r:embed="rId3"/>
              </a:buBlip>
              <a:defRPr sz="2400">
                <a:solidFill>
                  <a:schemeClr val="bg1"/>
                </a:solidFill>
                <a:effectLst>
                  <a:outerShdw blurRad="50800" dist="38100" dir="2700000" algn="tl" rotWithShape="0">
                    <a:prstClr val="black">
                      <a:alpha val="43000"/>
                    </a:prstClr>
                  </a:outerShdw>
                </a:effectLst>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46383084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3" y="192313"/>
            <a:ext cx="12192000" cy="1152753"/>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1081080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2_Two Content w/White Logo">
    <p:spTree>
      <p:nvGrpSpPr>
        <p:cNvPr id="1" name=""/>
        <p:cNvGrpSpPr/>
        <p:nvPr/>
      </p:nvGrpSpPr>
      <p:grpSpPr>
        <a:xfrm>
          <a:off x="0" y="0"/>
          <a:ext cx="0" cy="0"/>
          <a:chOff x="0" y="0"/>
          <a:chExt cx="0" cy="0"/>
        </a:xfrm>
      </p:grpSpPr>
      <p:sp>
        <p:nvSpPr>
          <p:cNvPr id="5" name="Rectangle 4"/>
          <p:cNvSpPr/>
          <p:nvPr userDrawn="1"/>
        </p:nvSpPr>
        <p:spPr>
          <a:xfrm>
            <a:off x="-3" y="192313"/>
            <a:ext cx="12192000" cy="1152753"/>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9693405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128715442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81034930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vl4pPr>
            <a:lvl5pPr>
              <a:lnSpc>
                <a:spcPct val="80000"/>
              </a:lnSpc>
              <a:spcBef>
                <a:spcPts val="800"/>
              </a:spcBef>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872566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le and Content - Bullets &amp;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5"/>
            <a:ext cx="12192000" cy="5257799"/>
          </a:xfrm>
        </p:spPr>
        <p:txBody>
          <a:bodyPr/>
          <a:lstStyle>
            <a:lvl1pPr marL="609555" indent="-609555">
              <a:lnSpc>
                <a:spcPct val="80000"/>
              </a:lnSpc>
              <a:spcBef>
                <a:spcPts val="800"/>
              </a:spcBef>
              <a:buFontTx/>
              <a:buBlip>
                <a:blip r:embed="rId2"/>
              </a:buBlip>
              <a:defRPr/>
            </a:lvl1pPr>
            <a:lvl2pPr marL="1219110" indent="-609555">
              <a:lnSpc>
                <a:spcPct val="80000"/>
              </a:lnSpc>
              <a:spcBef>
                <a:spcPts val="800"/>
              </a:spcBef>
              <a:buSzPct val="65000"/>
              <a:buFontTx/>
              <a:buBlip>
                <a:blip r:embed="rId2"/>
              </a:buBlip>
              <a:defRPr/>
            </a:lvl2pPr>
            <a:lvl3pPr marL="1676275" indent="-457167">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830" indent="-457167">
              <a:spcBef>
                <a:spcPts val="107"/>
              </a:spcBef>
              <a:buSzPct val="65000"/>
              <a:buFontTx/>
              <a:buBlip>
                <a:blip r:embed="rId2"/>
              </a:buBlip>
              <a:defRPr>
                <a:latin typeface="Arial" panose="020B0604020202020204" pitchFamily="34" charset="0"/>
                <a:cs typeface="Arial" panose="020B0604020202020204" pitchFamily="34" charset="0"/>
              </a:defRPr>
            </a:lvl4pPr>
            <a:lvl5pPr marL="2895384" indent="-457167">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3" y="906339"/>
            <a:ext cx="671764" cy="671764"/>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4944469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Obj" preserve="1">
  <p:cSld name="Two Content 2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77068006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9676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852961348"/>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3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9676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53127538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43860708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Whti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428280543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 NO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spTree>
    <p:extLst>
      <p:ext uri="{BB962C8B-B14F-4D97-AF65-F5344CB8AC3E}">
        <p14:creationId xmlns:p14="http://schemas.microsoft.com/office/powerpoint/2010/main" val="2679471095"/>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40447169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5_Title Only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1508394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2 - No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spTree>
    <p:extLst>
      <p:ext uri="{BB962C8B-B14F-4D97-AF65-F5344CB8AC3E}">
        <p14:creationId xmlns:p14="http://schemas.microsoft.com/office/powerpoint/2010/main" val="1735950"/>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7" name="Rectangle 6"/>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054323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275D-AA25-479A-8CCB-9468C31AD0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D1FEC-4216-4ED6-B011-D0735F65F4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635CB-078E-4AC9-BA2C-BB42DA5D45B8}"/>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51E6BA12-8769-4575-80C4-53A73F20D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67D5F-1122-41D0-BF99-AAC7D47E40B7}"/>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107763656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 and Content 2 No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5"/>
            <a:ext cx="12192000" cy="5257799"/>
          </a:xfrm>
        </p:spPr>
        <p:txBody>
          <a:bodyPr/>
          <a:lstStyle>
            <a:lvl1pPr marL="0" indent="0">
              <a:lnSpc>
                <a:spcPct val="80000"/>
              </a:lnSpc>
              <a:spcBef>
                <a:spcPts val="800"/>
              </a:spcBef>
              <a:buFontTx/>
              <a:buNone/>
              <a:defRPr/>
            </a:lvl1pPr>
            <a:lvl2pPr marL="609555" indent="0">
              <a:lnSpc>
                <a:spcPct val="80000"/>
              </a:lnSpc>
              <a:spcBef>
                <a:spcPts val="800"/>
              </a:spcBef>
              <a:buSzPct val="65000"/>
              <a:buFontTx/>
              <a:buNone/>
              <a:defRPr/>
            </a:lvl2pPr>
            <a:lvl3pPr marL="121911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664" indent="0">
              <a:spcBef>
                <a:spcPts val="107"/>
              </a:spcBef>
              <a:buSzPct val="65000"/>
              <a:buFontTx/>
              <a:buNone/>
              <a:defRPr>
                <a:latin typeface="Arial" panose="020B0604020202020204" pitchFamily="34" charset="0"/>
                <a:cs typeface="Arial" panose="020B0604020202020204" pitchFamily="34" charset="0"/>
              </a:defRPr>
            </a:lvl4pPr>
            <a:lvl5pPr marL="243821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3" y="906339"/>
            <a:ext cx="671764" cy="671764"/>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211456954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1_Blank White Logo">
    <p:spTree>
      <p:nvGrpSpPr>
        <p:cNvPr id="1" name=""/>
        <p:cNvGrpSpPr/>
        <p:nvPr/>
      </p:nvGrpSpPr>
      <p:grpSpPr>
        <a:xfrm>
          <a:off x="0" y="0"/>
          <a:ext cx="0" cy="0"/>
          <a:chOff x="0" y="0"/>
          <a:chExt cx="0" cy="0"/>
        </a:xfrm>
      </p:grpSpPr>
      <p:sp>
        <p:nvSpPr>
          <p:cNvPr id="5" name="object 4"/>
          <p:cNvSpPr/>
          <p:nvPr/>
        </p:nvSpPr>
        <p:spPr>
          <a:xfrm>
            <a:off x="203200" y="6172201"/>
            <a:ext cx="1950720" cy="3693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z="2400">
              <a:solidFill>
                <a:srgbClr val="000000"/>
              </a:solidFill>
            </a:endParaRPr>
          </a:p>
        </p:txBody>
      </p:sp>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41636704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Blank No Logo">
    <p:spTree>
      <p:nvGrpSpPr>
        <p:cNvPr id="1" name=""/>
        <p:cNvGrpSpPr/>
        <p:nvPr/>
      </p:nvGrpSpPr>
      <p:grpSpPr>
        <a:xfrm>
          <a:off x="0" y="0"/>
          <a:ext cx="0" cy="0"/>
          <a:chOff x="0" y="0"/>
          <a:chExt cx="0" cy="0"/>
        </a:xfrm>
      </p:grpSpPr>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2339897467"/>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 y="273049"/>
            <a:ext cx="4620685" cy="1162051"/>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1"/>
            <a:ext cx="7425267" cy="6584949"/>
          </a:xfrm>
        </p:spPr>
        <p:txBody>
          <a:bodyPr/>
          <a:lstStyle>
            <a:lvl1pPr>
              <a:lnSpc>
                <a:spcPct val="80000"/>
              </a:lnSpc>
              <a:spcBef>
                <a:spcPts val="800"/>
              </a:spcBef>
              <a:defRPr sz="4267">
                <a:latin typeface="Arial" panose="020B0604020202020204" pitchFamily="34" charset="0"/>
                <a:cs typeface="Arial" panose="020B0604020202020204" pitchFamily="34" charset="0"/>
              </a:defRPr>
            </a:lvl1pPr>
            <a:lvl2pPr>
              <a:lnSpc>
                <a:spcPct val="80000"/>
              </a:lnSpc>
              <a:spcBef>
                <a:spcPts val="800"/>
              </a:spcBef>
              <a:defRPr sz="3733">
                <a:latin typeface="Arial" panose="020B0604020202020204" pitchFamily="34" charset="0"/>
                <a:cs typeface="Arial" panose="020B0604020202020204" pitchFamily="34" charset="0"/>
              </a:defRPr>
            </a:lvl2pPr>
            <a:lvl3pPr>
              <a:lnSpc>
                <a:spcPct val="80000"/>
              </a:lnSpc>
              <a:spcBef>
                <a:spcPts val="800"/>
              </a:spcBef>
              <a:defRPr sz="3200">
                <a:latin typeface="Arial" panose="020B0604020202020204" pitchFamily="34" charset="0"/>
                <a:cs typeface="Arial" panose="020B0604020202020204" pitchFamily="34" charset="0"/>
              </a:defRPr>
            </a:lvl3pPr>
            <a:lvl4pPr>
              <a:lnSpc>
                <a:spcPct val="80000"/>
              </a:lnSpc>
              <a:spcBef>
                <a:spcPts val="800"/>
              </a:spcBef>
              <a:defRPr sz="2667">
                <a:latin typeface="Arial" panose="020B0604020202020204" pitchFamily="34" charset="0"/>
                <a:cs typeface="Arial" panose="020B0604020202020204" pitchFamily="34" charset="0"/>
              </a:defRPr>
            </a:lvl4pPr>
            <a:lvl5pPr>
              <a:lnSpc>
                <a:spcPct val="80000"/>
              </a:lnSpc>
              <a:spcBef>
                <a:spcPts val="800"/>
              </a:spcBef>
              <a:defRPr sz="2667">
                <a:latin typeface="Arial" panose="020B0604020202020204" pitchFamily="34" charset="0"/>
                <a:cs typeface="Arial" panose="020B0604020202020204" pitchFamily="34" charset="0"/>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 y="1435101"/>
            <a:ext cx="4620685" cy="5277603"/>
          </a:xfrm>
        </p:spPr>
        <p:txBody>
          <a:bodyPr/>
          <a:lstStyle>
            <a:lvl1pPr marL="0" indent="0">
              <a:buNone/>
              <a:defRPr sz="1867" b="0">
                <a:latin typeface="Arial" panose="020B0604020202020204" pitchFamily="34" charset="0"/>
                <a:cs typeface="Arial" panose="020B060402020202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1248941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599"/>
            <a:ext cx="12192000" cy="656772"/>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0" y="612775"/>
            <a:ext cx="12192000" cy="4114800"/>
          </a:xfrm>
        </p:spPr>
        <p:txBody>
          <a:bodyPr/>
          <a:lstStyle>
            <a:lvl1pPr marL="0" indent="0">
              <a:buNone/>
              <a:defRPr sz="4267">
                <a:latin typeface="Arial" panose="020B0604020202020204" pitchFamily="34" charset="0"/>
                <a:cs typeface="Arial" panose="020B0604020202020204"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0" y="5367338"/>
            <a:ext cx="12192000" cy="1490663"/>
          </a:xfrm>
        </p:spPr>
        <p:txBody>
          <a:bodyPr/>
          <a:lstStyle>
            <a:lvl1pPr marL="0" indent="0">
              <a:buNone/>
              <a:defRPr sz="1867" b="0">
                <a:latin typeface="Arial" panose="020B0604020202020204" pitchFamily="34" charset="0"/>
                <a:cs typeface="Arial" panose="020B060402020202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130516455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600"/>
            <a:ext cx="12192000" cy="566739"/>
          </a:xfrm>
        </p:spPr>
        <p:txBody>
          <a:bodyPr anchor="b"/>
          <a:lstStyle>
            <a:lvl1pPr algn="l">
              <a:defRPr sz="2667" b="1"/>
            </a:lvl1pPr>
          </a:lstStyle>
          <a:p>
            <a:r>
              <a:rPr lang="en-US" dirty="0"/>
              <a:t>Click to edit Master title style</a:t>
            </a:r>
          </a:p>
        </p:txBody>
      </p:sp>
      <p:sp>
        <p:nvSpPr>
          <p:cNvPr id="3" name="Picture Placeholder 2"/>
          <p:cNvSpPr>
            <a:spLocks noGrp="1"/>
          </p:cNvSpPr>
          <p:nvPr>
            <p:ph type="pic" idx="1"/>
          </p:nvPr>
        </p:nvSpPr>
        <p:spPr>
          <a:xfrm>
            <a:off x="0" y="264886"/>
            <a:ext cx="12192000" cy="446268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0" y="5367338"/>
            <a:ext cx="12192000" cy="1490663"/>
          </a:xfrm>
        </p:spPr>
        <p:txBody>
          <a:bodyPr/>
          <a:lstStyle>
            <a:lvl1pPr marL="0" indent="0">
              <a:buNone/>
              <a:defRPr sz="1867" b="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7A5B127A-D1BE-4AB4-92A9-DCE1073A6332}" type="slidenum">
              <a:rPr lang="en-US" smtClean="0">
                <a:solidFill>
                  <a:srgbClr val="000000">
                    <a:tint val="75000"/>
                  </a:srgbClr>
                </a:solidFill>
              </a:rPr>
              <a:pPr/>
              <a:t>‹#›</a:t>
            </a:fld>
            <a:endParaRPr lang="en-US">
              <a:solidFill>
                <a:srgbClr val="000000">
                  <a:tint val="75000"/>
                </a:srgbClr>
              </a:solidFill>
            </a:endParaRP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33356598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p:cNvSpPr/>
          <p:nvPr userDrawn="1"/>
        </p:nvSpPr>
        <p:spPr>
          <a:xfrm>
            <a:off x="0" y="10092"/>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63680778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12_Title and Content White Logo">
    <p:spTree>
      <p:nvGrpSpPr>
        <p:cNvPr id="1" name=""/>
        <p:cNvGrpSpPr/>
        <p:nvPr/>
      </p:nvGrpSpPr>
      <p:grpSpPr>
        <a:xfrm>
          <a:off x="0" y="0"/>
          <a:ext cx="0" cy="0"/>
          <a:chOff x="0" y="0"/>
          <a:chExt cx="0" cy="0"/>
        </a:xfrm>
      </p:grpSpPr>
      <p:sp>
        <p:nvSpPr>
          <p:cNvPr id="2" name="Rectangle 1"/>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3" name="Content Placeholder 2"/>
          <p:cNvSpPr>
            <a:spLocks noGrp="1"/>
          </p:cNvSpPr>
          <p:nvPr>
            <p:ph idx="1"/>
          </p:nvPr>
        </p:nvSpPr>
        <p:spPr>
          <a:xfrm>
            <a:off x="0" y="1600201"/>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79514502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4"/>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17386"/>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50043090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4"/>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17386"/>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61702295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3_Text &amp; Horizontal Screen Pri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12839"/>
          </a:xfrm>
          <a:prstGeom prst="rect">
            <a:avLst/>
          </a:prstGeom>
          <a:solidFill>
            <a:srgbClr val="0067B1"/>
          </a:solidFill>
        </p:spPr>
        <p:txBody>
          <a:bodyPr>
            <a:normAutofit/>
          </a:bodyPr>
          <a:lstStyle>
            <a:lvl1pPr algn="l">
              <a:defRPr sz="5333"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0" y="1295400"/>
            <a:ext cx="12192000" cy="5562600"/>
          </a:xfrm>
        </p:spPr>
        <p:txBody>
          <a:bodyPr>
            <a:normAutofit/>
          </a:bodyPr>
          <a:lstStyle>
            <a:lvl1pPr>
              <a:defRPr sz="4267" b="1">
                <a:latin typeface="Arial" panose="020B0604020202020204" pitchFamily="34" charset="0"/>
                <a:cs typeface="Arial" panose="020B0604020202020204" pitchFamily="34" charset="0"/>
              </a:defRPr>
            </a:lvl1pPr>
            <a:lvl2pPr>
              <a:defRPr sz="3733">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p:txBody>
      </p:sp>
      <p:sp>
        <p:nvSpPr>
          <p:cNvPr id="5" name="Footer Placeholder 4"/>
          <p:cNvSpPr txBox="1">
            <a:spLocks/>
          </p:cNvSpPr>
          <p:nvPr userDrawn="1"/>
        </p:nvSpPr>
        <p:spPr>
          <a:xfrm>
            <a:off x="8331200" y="6355084"/>
            <a:ext cx="3860800" cy="365125"/>
          </a:xfrm>
          <a:prstGeom prst="rect">
            <a:avLst/>
          </a:prstGeom>
        </p:spPr>
        <p:txBody>
          <a:bodyPr/>
          <a:lstStyle>
            <a:lvl1pPr algn="l">
              <a:defRPr sz="800">
                <a:solidFill>
                  <a:schemeClr val="accent1">
                    <a:lumMod val="20000"/>
                    <a:lumOff val="80000"/>
                  </a:schemeClr>
                </a:solidFill>
              </a:defRPr>
            </a:lvl1pPr>
          </a:lstStyle>
          <a:p>
            <a:pPr algn="r" fontAlgn="auto">
              <a:spcBef>
                <a:spcPts val="0"/>
              </a:spcBef>
              <a:spcAft>
                <a:spcPts val="0"/>
              </a:spcAft>
              <a:defRPr/>
            </a:pPr>
            <a:r>
              <a:rPr lang="en-US" sz="1067" dirty="0">
                <a:solidFill>
                  <a:srgbClr val="FFFFFF"/>
                </a:solidFill>
                <a:latin typeface="Calibri"/>
              </a:rPr>
              <a:t>What's Next</a:t>
            </a:r>
          </a:p>
          <a:p>
            <a:pPr algn="r" fontAlgn="auto">
              <a:spcBef>
                <a:spcPts val="0"/>
              </a:spcBef>
              <a:spcAft>
                <a:spcPts val="0"/>
              </a:spcAft>
              <a:defRPr/>
            </a:pPr>
            <a:r>
              <a:rPr lang="en-US" sz="1067" dirty="0">
                <a:solidFill>
                  <a:srgbClr val="FFFFFF"/>
                </a:solidFill>
                <a:latin typeface="Calibri"/>
              </a:rPr>
              <a:t>Slide </a:t>
            </a:r>
            <a:fld id="{504965BB-F5DE-4B6F-A60E-CFCA5FC14AD0}" type="slidenum">
              <a:rPr lang="en-US" sz="1067" smtClean="0">
                <a:solidFill>
                  <a:srgbClr val="FFFFFF"/>
                </a:solidFill>
                <a:latin typeface="Calibri"/>
              </a:rPr>
              <a:pPr algn="r" fontAlgn="auto">
                <a:spcBef>
                  <a:spcPts val="0"/>
                </a:spcBef>
                <a:spcAft>
                  <a:spcPts val="0"/>
                </a:spcAft>
                <a:defRPr/>
              </a:pPr>
              <a:t>‹#›</a:t>
            </a:fld>
            <a:endParaRPr lang="en-US" sz="1067" dirty="0">
              <a:solidFill>
                <a:srgbClr val="FFFFFF"/>
              </a:solidFill>
              <a:latin typeface="Calibri"/>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7741258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 and Content 2 - No Bullets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5"/>
            <a:ext cx="12192000" cy="5257799"/>
          </a:xfrm>
        </p:spPr>
        <p:txBody>
          <a:bodyPr/>
          <a:lstStyle>
            <a:lvl1pPr marL="0" indent="0">
              <a:lnSpc>
                <a:spcPct val="80000"/>
              </a:lnSpc>
              <a:spcBef>
                <a:spcPts val="800"/>
              </a:spcBef>
              <a:buFontTx/>
              <a:buNone/>
              <a:defRPr/>
            </a:lvl1pPr>
            <a:lvl2pPr marL="609555" indent="0">
              <a:lnSpc>
                <a:spcPct val="80000"/>
              </a:lnSpc>
              <a:spcBef>
                <a:spcPts val="800"/>
              </a:spcBef>
              <a:buSzPct val="65000"/>
              <a:buFontTx/>
              <a:buNone/>
              <a:defRPr/>
            </a:lvl2pPr>
            <a:lvl3pPr marL="121911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664" indent="0">
              <a:spcBef>
                <a:spcPts val="107"/>
              </a:spcBef>
              <a:buSzPct val="65000"/>
              <a:buFontTx/>
              <a:buNone/>
              <a:defRPr>
                <a:latin typeface="Arial" panose="020B0604020202020204" pitchFamily="34" charset="0"/>
                <a:cs typeface="Arial" panose="020B0604020202020204" pitchFamily="34" charset="0"/>
              </a:defRPr>
            </a:lvl4pPr>
            <a:lvl5pPr marL="243821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3" y="906339"/>
            <a:ext cx="671764" cy="671764"/>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292397356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Question 1">
    <p:bg>
      <p:bgPr>
        <a:blipFill dpi="0" rotWithShape="1">
          <a:blip r:embed="rId2" cstate="screen">
            <a:lum/>
            <a:extLst>
              <a:ext uri="{28A0092B-C50C-407E-A947-70E740481C1C}">
                <a14:useLocalDpi xmlns:a14="http://schemas.microsoft.com/office/drawing/2010/main"/>
              </a:ext>
            </a:extLst>
          </a:blip>
          <a:srcRect/>
          <a:stretch>
            <a:fillRect l="-1000" r="-1000"/>
          </a:stretch>
        </a:blipFill>
        <a:effectLst/>
      </p:bgPr>
    </p:bg>
    <p:spTree>
      <p:nvGrpSpPr>
        <p:cNvPr id="1" name=""/>
        <p:cNvGrpSpPr/>
        <p:nvPr/>
      </p:nvGrpSpPr>
      <p:grpSpPr>
        <a:xfrm>
          <a:off x="0" y="0"/>
          <a:ext cx="0" cy="0"/>
          <a:chOff x="0" y="0"/>
          <a:chExt cx="0" cy="0"/>
        </a:xfrm>
      </p:grpSpPr>
      <p:pic>
        <p:nvPicPr>
          <p:cNvPr id="1026" name="Picture 2" descr="http://degree3.com/blog/wp-content/uploads/2011/10/logo-highres_question-mark.png">
            <a:hlinkClick r:id="rId3"/>
          </p:cNvPr>
          <p:cNvPicPr>
            <a:picLocks noChangeAspect="1" noChangeArrowheads="1"/>
          </p:cNvPicPr>
          <p:nvPr userDrawn="1"/>
        </p:nvPicPr>
        <p:blipFill>
          <a:blip r:embed="rId4" cstate="screen">
            <a:lum bright="70000" contrast="-70000"/>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a:ext>
            </a:extLst>
          </a:blip>
          <a:srcRect/>
          <a:stretch>
            <a:fillRect/>
          </a:stretch>
        </p:blipFill>
        <p:spPr bwMode="auto">
          <a:xfrm rot="21393510">
            <a:off x="815192" y="88899"/>
            <a:ext cx="4600317" cy="527874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userDrawn="1"/>
        </p:nvGrpSpPr>
        <p:grpSpPr>
          <a:xfrm>
            <a:off x="6473337" y="6131502"/>
            <a:ext cx="644560" cy="709028"/>
            <a:chOff x="725665" y="2914650"/>
            <a:chExt cx="1669107" cy="1607636"/>
          </a:xfrm>
          <a:solidFill>
            <a:srgbClr val="FFC425"/>
          </a:solidFill>
        </p:grpSpPr>
        <p:grpSp>
          <p:nvGrpSpPr>
            <p:cNvPr id="7" name="Group 6"/>
            <p:cNvGrpSpPr/>
            <p:nvPr/>
          </p:nvGrpSpPr>
          <p:grpSpPr>
            <a:xfrm>
              <a:off x="1308922" y="2914650"/>
              <a:ext cx="1085850" cy="1085850"/>
              <a:chOff x="4114800" y="2647950"/>
              <a:chExt cx="1085850" cy="1085850"/>
            </a:xfrm>
            <a:grpFill/>
          </p:grpSpPr>
          <p:sp>
            <p:nvSpPr>
              <p:cNvPr id="14" name="Rectangle 13"/>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5" name="Rectangle 14"/>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8" name="Group 7"/>
            <p:cNvGrpSpPr/>
            <p:nvPr/>
          </p:nvGrpSpPr>
          <p:grpSpPr>
            <a:xfrm>
              <a:off x="965825" y="3606100"/>
              <a:ext cx="706977" cy="617956"/>
              <a:chOff x="4114800" y="2647950"/>
              <a:chExt cx="1085850" cy="1085850"/>
            </a:xfrm>
            <a:grpFill/>
          </p:grpSpPr>
          <p:sp>
            <p:nvSpPr>
              <p:cNvPr id="12" name="Rectangle 11"/>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3" name="Rectangle 12"/>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725665" y="4012113"/>
              <a:ext cx="480320" cy="510173"/>
              <a:chOff x="4114800" y="2647950"/>
              <a:chExt cx="1085850" cy="1085850"/>
            </a:xfrm>
            <a:grpFill/>
          </p:grpSpPr>
          <p:sp>
            <p:nvSpPr>
              <p:cNvPr id="10" name="Rectangle 9"/>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1" name="Rectangle 10"/>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pic>
        <p:nvPicPr>
          <p:cNvPr id="17" name="Picture 1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6329830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Question 3">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endParaRPr lang="en-US" sz="2133" b="1" dirty="0">
              <a:solidFill>
                <a:srgbClr val="000000"/>
              </a:solidFill>
            </a:endParaRP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53600" y="6043462"/>
            <a:ext cx="2175163" cy="658591"/>
          </a:xfrm>
          <a:prstGeom prst="rect">
            <a:avLst/>
          </a:prstGeom>
        </p:spPr>
      </p:pic>
    </p:spTree>
    <p:extLst>
      <p:ext uri="{BB962C8B-B14F-4D97-AF65-F5344CB8AC3E}">
        <p14:creationId xmlns:p14="http://schemas.microsoft.com/office/powerpoint/2010/main" val="27817310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2"/>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189" indent="0" algn="ctr">
              <a:buNone/>
              <a:defRPr>
                <a:solidFill>
                  <a:schemeClr val="tx1">
                    <a:tint val="75000"/>
                  </a:schemeClr>
                </a:solidFill>
              </a:defRPr>
            </a:lvl2pPr>
            <a:lvl3pPr marL="914377"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1"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solidFill>
                <a:srgbClr val="000000">
                  <a:tint val="75000"/>
                </a:srgbClr>
              </a:solidFill>
            </a:endParaRP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6" name="Slide Number Placeholder 5"/>
          <p:cNvSpPr>
            <a:spLocks noGrp="1"/>
          </p:cNvSpPr>
          <p:nvPr>
            <p:ph type="sldNum" sz="quarter" idx="12"/>
          </p:nvPr>
        </p:nvSpPr>
        <p:spPr/>
        <p:txBody>
          <a:bodyPr/>
          <a:lstStyle/>
          <a:p>
            <a:fld id="{6E2D2B3B-882E-40F3-A32F-6DD516915044}"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99911064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2_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2311400"/>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endParaRPr sz="2400">
              <a:solidFill>
                <a:srgbClr val="000000"/>
              </a:solidFill>
            </a:endParaRPr>
          </a:p>
        </p:txBody>
      </p:sp>
      <p:sp>
        <p:nvSpPr>
          <p:cNvPr id="2" name="Title 1"/>
          <p:cNvSpPr>
            <a:spLocks noGrp="1"/>
          </p:cNvSpPr>
          <p:nvPr>
            <p:ph type="ctrTitle"/>
          </p:nvPr>
        </p:nvSpPr>
        <p:spPr>
          <a:xfrm>
            <a:off x="0" y="2311400"/>
            <a:ext cx="12192000" cy="2133600"/>
          </a:xfrm>
          <a:prstGeom prst="rect">
            <a:avLst/>
          </a:prstGeom>
        </p:spPr>
        <p:txBody>
          <a:bodyPr>
            <a:normAutofit/>
          </a:bodyPr>
          <a:lstStyle>
            <a:lvl1pPr>
              <a:defRPr sz="5867">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160019" y="4445019"/>
            <a:ext cx="1828781" cy="182878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12942" y="222624"/>
            <a:ext cx="2438405" cy="690881"/>
          </a:xfrm>
          <a:prstGeom prst="rect">
            <a:avLst/>
          </a:prstGeom>
        </p:spPr>
      </p:pic>
    </p:spTree>
    <p:extLst>
      <p:ext uri="{BB962C8B-B14F-4D97-AF65-F5344CB8AC3E}">
        <p14:creationId xmlns:p14="http://schemas.microsoft.com/office/powerpoint/2010/main" val="307858230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prstGeom prst="rect">
            <a:avLst/>
          </a:prstGeo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4"/>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17386"/>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19655542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1_Title and Content 3 -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prstGeom prst="rect">
            <a:avLst/>
          </a:prstGeo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2"/>
            <a:ext cx="12192000" cy="5257799"/>
          </a:xfrm>
        </p:spPr>
        <p:txBody>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1355435694"/>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3_Title and Content White Logo">
    <p:spTree>
      <p:nvGrpSpPr>
        <p:cNvPr id="1" name=""/>
        <p:cNvGrpSpPr/>
        <p:nvPr/>
      </p:nvGrpSpPr>
      <p:grpSpPr>
        <a:xfrm>
          <a:off x="0" y="0"/>
          <a:ext cx="0" cy="0"/>
          <a:chOff x="0" y="0"/>
          <a:chExt cx="0" cy="0"/>
        </a:xfrm>
      </p:grpSpPr>
      <p:sp>
        <p:nvSpPr>
          <p:cNvPr id="2" name="Rectangle 1"/>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3" name="Content Placeholder 2"/>
          <p:cNvSpPr>
            <a:spLocks noGrp="1"/>
          </p:cNvSpPr>
          <p:nvPr>
            <p:ph idx="1"/>
          </p:nvPr>
        </p:nvSpPr>
        <p:spPr>
          <a:xfrm>
            <a:off x="0" y="1600201"/>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prstGeom prst="rect">
            <a:avLst/>
          </a:prstGeo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60748004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Rectangle 1"/>
          <p:cNvSpPr/>
          <p:nvPr userDrawn="1"/>
        </p:nvSpPr>
        <p:spPr>
          <a:xfrm>
            <a:off x="0" y="10092"/>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prstGeom prst="rect">
            <a:avLst/>
          </a:prstGeo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154317055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1_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86309"/>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rgbClr val="0067B1">
              <a:alpha val="85000"/>
            </a:srgbClr>
          </a:solidFill>
        </p:spPr>
        <p:txBody>
          <a:bodyPr wrap="square" lIns="0" tIns="0" rIns="0" bIns="0" rtlCol="0">
            <a:spAutoFit/>
          </a:bodyPr>
          <a:lstStyle/>
          <a:p>
            <a:endParaRPr sz="2400">
              <a:solidFill>
                <a:srgbClr val="000000"/>
              </a:solidFill>
            </a:endParaRPr>
          </a:p>
        </p:txBody>
      </p:sp>
      <p:sp>
        <p:nvSpPr>
          <p:cNvPr id="2" name="Title 1"/>
          <p:cNvSpPr>
            <a:spLocks noGrp="1"/>
          </p:cNvSpPr>
          <p:nvPr>
            <p:ph type="ctrTitle"/>
          </p:nvPr>
        </p:nvSpPr>
        <p:spPr>
          <a:xfrm>
            <a:off x="0" y="1786309"/>
            <a:ext cx="12192000" cy="2133600"/>
          </a:xfrm>
          <a:prstGeom prst="rect">
            <a:avLst/>
          </a:prstGeom>
        </p:spPr>
        <p:txBody>
          <a:bodyPr>
            <a:normAutofit/>
          </a:bodyPr>
          <a:lstStyle>
            <a:lvl1pPr>
              <a:defRPr sz="5867">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0" y="3919928"/>
            <a:ext cx="1828781" cy="1828781"/>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17005"/>
            <a:ext cx="2438095" cy="690792"/>
          </a:xfrm>
          <a:prstGeom prst="rect">
            <a:avLst/>
          </a:prstGeom>
        </p:spPr>
      </p:pic>
    </p:spTree>
    <p:extLst>
      <p:ext uri="{BB962C8B-B14F-4D97-AF65-F5344CB8AC3E}">
        <p14:creationId xmlns:p14="http://schemas.microsoft.com/office/powerpoint/2010/main" val="2307710595"/>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Presentation Reminders - NOT A SLIDE LAYOUT">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0" y="0"/>
            <a:ext cx="12172587" cy="1280160"/>
          </a:xfrm>
          <a:prstGeom prst="rect">
            <a:avLst/>
          </a:prstGeom>
        </p:spPr>
        <p:txBody>
          <a:bodyPr lIns="182880" tIns="0" rIns="0" bIns="182880" anchor="b">
            <a:noAutofit/>
          </a:bodyPr>
          <a:lstStyle>
            <a:lvl1pPr algn="l">
              <a:lnSpc>
                <a:spcPct val="70000"/>
              </a:lnSpc>
              <a:defRPr sz="6400" baseline="0">
                <a:solidFill>
                  <a:schemeClr val="tx1"/>
                </a:solidFill>
                <a:effectLst>
                  <a:outerShdw blurRad="38100" dist="38100" dir="2700000" algn="tl">
                    <a:srgbClr val="000000">
                      <a:alpha val="43137"/>
                    </a:srgbClr>
                  </a:outerShdw>
                </a:effectLst>
              </a:defRPr>
            </a:lvl1pPr>
          </a:lstStyle>
          <a:p>
            <a:r>
              <a:rPr lang="en-US" dirty="0"/>
              <a:t>Things to remember (do not use this slide template):</a:t>
            </a:r>
          </a:p>
        </p:txBody>
      </p:sp>
      <p:sp>
        <p:nvSpPr>
          <p:cNvPr id="3" name="Text Placeholder 5"/>
          <p:cNvSpPr>
            <a:spLocks noGrp="1"/>
          </p:cNvSpPr>
          <p:nvPr>
            <p:ph type="body" sz="quarter" idx="10" hasCustomPrompt="1"/>
          </p:nvPr>
        </p:nvSpPr>
        <p:spPr>
          <a:xfrm>
            <a:off x="0" y="1353314"/>
            <a:ext cx="12078587" cy="5015591"/>
          </a:xfrm>
        </p:spPr>
        <p:txBody>
          <a:bodyPr lIns="182880" bIns="182880">
            <a:normAutofit/>
          </a:bodyPr>
          <a:lstStyle>
            <a:lvl1pPr>
              <a:lnSpc>
                <a:spcPct val="80000"/>
              </a:lnSpc>
              <a:defRPr sz="4267" baseline="0"/>
            </a:lvl1pPr>
            <a:lvl2pPr>
              <a:defRPr baseline="0"/>
            </a:lvl2pPr>
            <a:lvl3pPr>
              <a:defRPr/>
            </a:lvl3pPr>
            <a:lvl4pPr marL="1097253" indent="-243834">
              <a:spcBef>
                <a:spcPts val="0"/>
              </a:spcBef>
              <a:buFont typeface="Arial" pitchFamily="34" charset="0"/>
              <a:buChar char="•"/>
              <a:defRPr/>
            </a:lvl4pPr>
            <a:lvl5pPr marL="1341086" indent="-243834">
              <a:buFont typeface="Arial" pitchFamily="34" charset="0"/>
              <a:buChar char="•"/>
              <a:defRPr/>
            </a:lvl5pPr>
          </a:lstStyle>
          <a:p>
            <a:pPr lvl="0"/>
            <a:r>
              <a:rPr lang="en-US" dirty="0"/>
              <a:t>Focus on how the software is solving a problem</a:t>
            </a:r>
          </a:p>
          <a:p>
            <a:pPr lvl="0"/>
            <a:r>
              <a:rPr lang="en-US" dirty="0"/>
              <a:t>Slides should compliment your presentation, not BE your presentation</a:t>
            </a:r>
          </a:p>
          <a:p>
            <a:pPr lvl="0"/>
            <a:r>
              <a:rPr lang="en-US" dirty="0"/>
              <a:t>Use images instead of words when possible</a:t>
            </a:r>
          </a:p>
        </p:txBody>
      </p:sp>
    </p:spTree>
    <p:extLst>
      <p:ext uri="{BB962C8B-B14F-4D97-AF65-F5344CB8AC3E}">
        <p14:creationId xmlns:p14="http://schemas.microsoft.com/office/powerpoint/2010/main" val="4343985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524060"/>
            <a:ext cx="12192000" cy="13700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hasCustomPrompt="1"/>
          </p:nvPr>
        </p:nvSpPr>
        <p:spPr>
          <a:xfrm>
            <a:off x="0" y="3545115"/>
            <a:ext cx="12192000" cy="1348956"/>
          </a:xfrm>
          <a:no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332375004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2311400"/>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endParaRPr sz="2400">
              <a:solidFill>
                <a:srgbClr val="000000"/>
              </a:solidFill>
            </a:endParaRPr>
          </a:p>
        </p:txBody>
      </p:sp>
      <p:sp>
        <p:nvSpPr>
          <p:cNvPr id="2" name="Title 1"/>
          <p:cNvSpPr>
            <a:spLocks noGrp="1"/>
          </p:cNvSpPr>
          <p:nvPr>
            <p:ph type="ctrTitle"/>
          </p:nvPr>
        </p:nvSpPr>
        <p:spPr>
          <a:xfrm>
            <a:off x="0" y="2311400"/>
            <a:ext cx="12192000" cy="2133600"/>
          </a:xfrm>
        </p:spPr>
        <p:txBody>
          <a:bodyPr>
            <a:normAutofit/>
          </a:bodyPr>
          <a:lstStyle>
            <a:lvl1pPr>
              <a:defRPr sz="5867">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160019" y="4445019"/>
            <a:ext cx="1828781" cy="182878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12942" y="222624"/>
            <a:ext cx="2438405" cy="690881"/>
          </a:xfrm>
          <a:prstGeom prst="rect">
            <a:avLst/>
          </a:prstGeom>
        </p:spPr>
      </p:pic>
    </p:spTree>
    <p:extLst>
      <p:ext uri="{BB962C8B-B14F-4D97-AF65-F5344CB8AC3E}">
        <p14:creationId xmlns:p14="http://schemas.microsoft.com/office/powerpoint/2010/main" val="7180089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01800"/>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endParaRPr sz="2400">
              <a:solidFill>
                <a:srgbClr val="000000"/>
              </a:solidFill>
            </a:endParaRPr>
          </a:p>
        </p:txBody>
      </p:sp>
      <p:sp>
        <p:nvSpPr>
          <p:cNvPr id="2" name="Title 1"/>
          <p:cNvSpPr>
            <a:spLocks noGrp="1"/>
          </p:cNvSpPr>
          <p:nvPr>
            <p:ph type="ctrTitle"/>
          </p:nvPr>
        </p:nvSpPr>
        <p:spPr>
          <a:xfrm>
            <a:off x="0" y="1701800"/>
            <a:ext cx="12192000" cy="2133600"/>
          </a:xfrm>
        </p:spPr>
        <p:txBody>
          <a:bodyPr>
            <a:normAutofit/>
          </a:bodyPr>
          <a:lstStyle>
            <a:lvl1pPr>
              <a:defRPr sz="5867">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160019" y="3835419"/>
            <a:ext cx="1828781" cy="1828781"/>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0330" y="5951070"/>
            <a:ext cx="2438405" cy="690881"/>
          </a:xfrm>
          <a:prstGeom prst="rect">
            <a:avLst/>
          </a:prstGeom>
        </p:spPr>
      </p:pic>
    </p:spTree>
    <p:extLst>
      <p:ext uri="{BB962C8B-B14F-4D97-AF65-F5344CB8AC3E}">
        <p14:creationId xmlns:p14="http://schemas.microsoft.com/office/powerpoint/2010/main" val="206722596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86309"/>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endParaRPr sz="2400">
              <a:solidFill>
                <a:srgbClr val="000000"/>
              </a:solidFill>
            </a:endParaRPr>
          </a:p>
        </p:txBody>
      </p:sp>
      <p:sp>
        <p:nvSpPr>
          <p:cNvPr id="2" name="Title 1"/>
          <p:cNvSpPr>
            <a:spLocks noGrp="1"/>
          </p:cNvSpPr>
          <p:nvPr>
            <p:ph type="ctrTitle"/>
          </p:nvPr>
        </p:nvSpPr>
        <p:spPr>
          <a:xfrm>
            <a:off x="0" y="1786309"/>
            <a:ext cx="12192000" cy="2133600"/>
          </a:xfrm>
        </p:spPr>
        <p:txBody>
          <a:bodyPr>
            <a:normAutofit/>
          </a:bodyPr>
          <a:lstStyle>
            <a:lvl1pPr>
              <a:defRPr sz="5867">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0" y="3919928"/>
            <a:ext cx="1828781" cy="1828781"/>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95012" y="5933141"/>
            <a:ext cx="2438405" cy="690881"/>
          </a:xfrm>
          <a:prstGeom prst="rect">
            <a:avLst/>
          </a:prstGeom>
        </p:spPr>
      </p:pic>
    </p:spTree>
    <p:extLst>
      <p:ext uri="{BB962C8B-B14F-4D97-AF65-F5344CB8AC3E}">
        <p14:creationId xmlns:p14="http://schemas.microsoft.com/office/powerpoint/2010/main" val="271517353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86309"/>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rgbClr val="0067B1">
              <a:alpha val="85000"/>
            </a:srgbClr>
          </a:solidFill>
        </p:spPr>
        <p:txBody>
          <a:bodyPr wrap="square" lIns="0" tIns="0" rIns="0" bIns="0" rtlCol="0">
            <a:spAutoFit/>
          </a:bodyPr>
          <a:lstStyle/>
          <a:p>
            <a:endParaRPr sz="2400">
              <a:solidFill>
                <a:srgbClr val="000000"/>
              </a:solidFill>
            </a:endParaRPr>
          </a:p>
        </p:txBody>
      </p:sp>
      <p:sp>
        <p:nvSpPr>
          <p:cNvPr id="2" name="Title 1"/>
          <p:cNvSpPr>
            <a:spLocks noGrp="1"/>
          </p:cNvSpPr>
          <p:nvPr>
            <p:ph type="ctrTitle"/>
          </p:nvPr>
        </p:nvSpPr>
        <p:spPr>
          <a:xfrm>
            <a:off x="0" y="1786309"/>
            <a:ext cx="12192000" cy="2133600"/>
          </a:xfrm>
        </p:spPr>
        <p:txBody>
          <a:bodyPr>
            <a:normAutofit/>
          </a:bodyPr>
          <a:lstStyle>
            <a:lvl1pPr>
              <a:defRPr sz="5867">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0" y="3919928"/>
            <a:ext cx="1828781" cy="1828781"/>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17005"/>
            <a:ext cx="2438095" cy="690792"/>
          </a:xfrm>
          <a:prstGeom prst="rect">
            <a:avLst/>
          </a:prstGeom>
        </p:spPr>
      </p:pic>
    </p:spTree>
    <p:extLst>
      <p:ext uri="{BB962C8B-B14F-4D97-AF65-F5344CB8AC3E}">
        <p14:creationId xmlns:p14="http://schemas.microsoft.com/office/powerpoint/2010/main" val="1488848087"/>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7" name="object 3"/>
          <p:cNvSpPr/>
          <p:nvPr/>
        </p:nvSpPr>
        <p:spPr>
          <a:xfrm>
            <a:off x="0" y="2311400"/>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rgbClr val="0067B1">
              <a:alpha val="85000"/>
            </a:srgbClr>
          </a:solidFill>
        </p:spPr>
        <p:txBody>
          <a:bodyPr wrap="square" lIns="0" tIns="0" rIns="0" bIns="0" rtlCol="0">
            <a:spAutoFit/>
          </a:bodyPr>
          <a:lstStyle/>
          <a:p>
            <a:endParaRPr sz="2400">
              <a:solidFill>
                <a:srgbClr val="000000"/>
              </a:solidFill>
            </a:endParaRPr>
          </a:p>
        </p:txBody>
      </p:sp>
      <p:sp>
        <p:nvSpPr>
          <p:cNvPr id="2" name="Title 1"/>
          <p:cNvSpPr>
            <a:spLocks noGrp="1"/>
          </p:cNvSpPr>
          <p:nvPr>
            <p:ph type="ctrTitle"/>
          </p:nvPr>
        </p:nvSpPr>
        <p:spPr>
          <a:xfrm>
            <a:off x="0" y="2311400"/>
            <a:ext cx="12192000" cy="2133600"/>
          </a:xfrm>
        </p:spPr>
        <p:txBody>
          <a:bodyPr>
            <a:normAutofit/>
          </a:bodyPr>
          <a:lstStyle>
            <a:lvl1pPr>
              <a:defRPr sz="5867">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1" name="object 4"/>
          <p:cNvSpPr/>
          <p:nvPr/>
        </p:nvSpPr>
        <p:spPr>
          <a:xfrm>
            <a:off x="9135549" y="601643"/>
            <a:ext cx="2453891" cy="3693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z="2400">
              <a:solidFill>
                <a:srgbClr val="000000"/>
              </a:solidFill>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966629" y="4055685"/>
            <a:ext cx="1811715" cy="181171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0330" y="6029990"/>
            <a:ext cx="2438405" cy="690881"/>
          </a:xfrm>
          <a:prstGeom prst="rect">
            <a:avLst/>
          </a:prstGeom>
        </p:spPr>
      </p:pic>
    </p:spTree>
    <p:extLst>
      <p:ext uri="{BB962C8B-B14F-4D97-AF65-F5344CB8AC3E}">
        <p14:creationId xmlns:p14="http://schemas.microsoft.com/office/powerpoint/2010/main" val="164900023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_Title Slide 5">
    <p:spTree>
      <p:nvGrpSpPr>
        <p:cNvPr id="1" name=""/>
        <p:cNvGrpSpPr/>
        <p:nvPr/>
      </p:nvGrpSpPr>
      <p:grpSpPr>
        <a:xfrm>
          <a:off x="0" y="0"/>
          <a:ext cx="0" cy="0"/>
          <a:chOff x="0" y="0"/>
          <a:chExt cx="0" cy="0"/>
        </a:xfrm>
      </p:grpSpPr>
      <p:sp>
        <p:nvSpPr>
          <p:cNvPr id="2" name="Title 1"/>
          <p:cNvSpPr>
            <a:spLocks noGrp="1"/>
          </p:cNvSpPr>
          <p:nvPr>
            <p:ph type="ctrTitle"/>
          </p:nvPr>
        </p:nvSpPr>
        <p:spPr>
          <a:xfrm>
            <a:off x="0" y="2311400"/>
            <a:ext cx="12192000" cy="2133600"/>
          </a:xfrm>
        </p:spPr>
        <p:txBody>
          <a:bodyPr>
            <a:normAutofit/>
          </a:bodyPr>
          <a:lstStyle>
            <a:lvl1pPr>
              <a:defRPr sz="5867">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1" name="object 4"/>
          <p:cNvSpPr/>
          <p:nvPr/>
        </p:nvSpPr>
        <p:spPr>
          <a:xfrm>
            <a:off x="357929" y="5886449"/>
            <a:ext cx="2453891" cy="3693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z="2400">
              <a:solidFill>
                <a:srgbClr val="000000"/>
              </a:solidFill>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10204860" y="4980593"/>
            <a:ext cx="1811715" cy="1811715"/>
          </a:xfrm>
          <a:prstGeom prst="rect">
            <a:avLst/>
          </a:prstGeom>
        </p:spPr>
      </p:pic>
    </p:spTree>
    <p:extLst>
      <p:ext uri="{BB962C8B-B14F-4D97-AF65-F5344CB8AC3E}">
        <p14:creationId xmlns:p14="http://schemas.microsoft.com/office/powerpoint/2010/main" val="291426424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Title and Content 3 -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2"/>
            <a:ext cx="12192000" cy="5257799"/>
          </a:xfrm>
        </p:spPr>
        <p:txBody>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94406642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p:cSld name="Title and Content - Bullets &amp;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6254736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p:cSld name="Title and Content 2 No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vl1pPr>
            <a:lvl2pPr marL="609585" indent="0">
              <a:lnSpc>
                <a:spcPct val="80000"/>
              </a:lnSpc>
              <a:spcBef>
                <a:spcPts val="800"/>
              </a:spcBef>
              <a:buSzPct val="65000"/>
              <a:buFontTx/>
              <a:buNone/>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spcBef>
                <a:spcPts val="107"/>
              </a:spcBef>
              <a:buSzPct val="65000"/>
              <a:buFontTx/>
              <a:buNone/>
              <a:defRPr>
                <a:latin typeface="Arial" panose="020B0604020202020204" pitchFamily="34" charset="0"/>
                <a:cs typeface="Arial" panose="020B0604020202020204" pitchFamily="34" charset="0"/>
              </a:defRPr>
            </a:lvl4pPr>
            <a:lvl5pPr marL="2438339"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17073374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p:cSld name="Title and Content 2 - No Bullets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vl1pPr>
            <a:lvl2pPr marL="609585" indent="0">
              <a:lnSpc>
                <a:spcPct val="80000"/>
              </a:lnSpc>
              <a:spcBef>
                <a:spcPts val="800"/>
              </a:spcBef>
              <a:buSzPct val="65000"/>
              <a:buFontTx/>
              <a:buNone/>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spcBef>
                <a:spcPts val="107"/>
              </a:spcBef>
              <a:buSzPct val="65000"/>
              <a:buFontTx/>
              <a:buNone/>
              <a:defRPr>
                <a:latin typeface="Arial" panose="020B0604020202020204" pitchFamily="34" charset="0"/>
                <a:cs typeface="Arial" panose="020B0604020202020204" pitchFamily="34" charset="0"/>
              </a:defRPr>
            </a:lvl4pPr>
            <a:lvl5pPr marL="2438339"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4259817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chemeClr val="bg1">
              <a:alpha val="85000"/>
            </a:schemeClr>
          </a:solid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372065516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3524058"/>
            <a:ext cx="12192000" cy="13700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hasCustomPrompt="1"/>
          </p:nvPr>
        </p:nvSpPr>
        <p:spPr>
          <a:xfrm>
            <a:off x="0" y="3545115"/>
            <a:ext cx="12192000" cy="1348956"/>
          </a:xfrm>
          <a:no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76020894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ection Head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30600"/>
            <a:ext cx="12192000" cy="1362075"/>
          </a:xfrm>
          <a:solidFill>
            <a:schemeClr val="bg1">
              <a:alpha val="85000"/>
            </a:schemeClr>
          </a:solidFill>
        </p:spPr>
        <p:txBody>
          <a:bodyPr anchor="ctr">
            <a:normAutofit/>
          </a:bodyPr>
          <a:lstStyle>
            <a:lvl1pPr algn="ctr">
              <a:defRPr sz="5333" b="1" cap="all">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7" name="Picture 6"/>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415357241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chemeClr val="bg1">
              <a:alpha val="85000"/>
            </a:schemeClr>
          </a:solid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94301516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1_Section Header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chemeClr val="bg1">
              <a:alpha val="85000"/>
            </a:schemeClr>
          </a:solid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007174100"/>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rgbClr val="0067B1"/>
          </a:solidFill>
        </p:spPr>
        <p:txBody>
          <a:bodyPr anchor="ctr">
            <a:normAutofit/>
          </a:bodyPr>
          <a:lstStyle>
            <a:lvl1pPr algn="ctr">
              <a:defRPr sz="5333" b="1" cap="all">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sp>
        <p:nvSpPr>
          <p:cNvPr id="3" name="Text Placeholder 2"/>
          <p:cNvSpPr>
            <a:spLocks noGrp="1"/>
          </p:cNvSpPr>
          <p:nvPr>
            <p:ph type="body" idx="1"/>
          </p:nvPr>
        </p:nvSpPr>
        <p:spPr>
          <a:xfrm>
            <a:off x="963084" y="2090737"/>
            <a:ext cx="10363200" cy="1500187"/>
          </a:xfrm>
        </p:spPr>
        <p:txBody>
          <a:bodyPr anchor="b"/>
          <a:lstStyle>
            <a:lvl1pPr marL="0" indent="0">
              <a:buNone/>
              <a:defRPr sz="2667" b="0">
                <a:solidFill>
                  <a:schemeClr val="tx1">
                    <a:tint val="75000"/>
                  </a:schemeClr>
                </a:solidFill>
                <a:latin typeface="Arial" pitchFamily="34" charset="0"/>
                <a:cs typeface="Arial"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88516168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a:p>
            <a:pPr lvl="1"/>
            <a:endParaRPr lang="en-US" dirty="0"/>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58044853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8559358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p:cSld name="Title and Content w PowerUp 5">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vl1pPr>
            <a:lvl2pPr marL="609585" indent="0">
              <a:lnSpc>
                <a:spcPct val="80000"/>
              </a:lnSpc>
              <a:spcBef>
                <a:spcPts val="800"/>
              </a:spcBef>
              <a:buSzPct val="65000"/>
              <a:buFontTx/>
              <a:buNone/>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spcBef>
                <a:spcPts val="107"/>
              </a:spcBef>
              <a:buSzPct val="65000"/>
              <a:buFontTx/>
              <a:buNone/>
              <a:defRPr/>
            </a:lvl4pPr>
            <a:lvl5pPr marL="2438339"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88024541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p:cSld name="Title and Content 5 - No Bullets White Logo">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1"/>
            <a:ext cx="12192000" cy="5257799"/>
          </a:xfrm>
        </p:spPr>
        <p:txBody>
          <a:bodyPr/>
          <a:lstStyle>
            <a:lvl1pPr marL="0" indent="0">
              <a:lnSpc>
                <a:spcPct val="80000"/>
              </a:lnSpc>
              <a:spcBef>
                <a:spcPts val="800"/>
              </a:spcBef>
              <a:buFontTx/>
              <a:buNone/>
              <a:defRPr/>
            </a:lvl1pPr>
            <a:lvl2pPr marL="609585" indent="0">
              <a:lnSpc>
                <a:spcPct val="80000"/>
              </a:lnSpc>
              <a:spcBef>
                <a:spcPts val="800"/>
              </a:spcBef>
              <a:buSzPct val="65000"/>
              <a:buFontTx/>
              <a:buNone/>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spcBef>
                <a:spcPts val="107"/>
              </a:spcBef>
              <a:buSzPct val="65000"/>
              <a:buFontTx/>
              <a:buNone/>
              <a:defRPr/>
            </a:lvl4pPr>
            <a:lvl5pPr marL="2438339"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24805101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p:cSld name="Title and Content 4">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3200"/>
              </a:spcBef>
              <a:buSzPct val="65000"/>
              <a:defRPr>
                <a:latin typeface="Arial" panose="020B0604020202020204" pitchFamily="34" charset="0"/>
                <a:cs typeface="Arial" panose="020B0604020202020204" pitchFamily="34" charset="0"/>
              </a:defRPr>
            </a:lvl3pPr>
            <a:lvl4pPr>
              <a:lnSpc>
                <a:spcPct val="80000"/>
              </a:lnSpc>
              <a:spcBef>
                <a:spcPts val="3200"/>
              </a:spcBef>
              <a:buSzPct val="65000"/>
              <a:defRPr>
                <a:latin typeface="Arial" panose="020B0604020202020204" pitchFamily="34" charset="0"/>
                <a:cs typeface="Arial" panose="020B0604020202020204" pitchFamily="34" charset="0"/>
              </a:defRPr>
            </a:lvl4pPr>
            <a:lvl5pPr>
              <a:lnSpc>
                <a:spcPct val="80000"/>
              </a:lnSpc>
              <a:spcBef>
                <a:spcPts val="3200"/>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965530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rgbClr val="0067B1"/>
          </a:solidFill>
        </p:spPr>
        <p:txBody>
          <a:bodyPr anchor="ctr">
            <a:normAutofit/>
          </a:bodyPr>
          <a:lstStyle>
            <a:lvl1pPr algn="ctr">
              <a:defRPr sz="5333" b="1" cap="all">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sp>
        <p:nvSpPr>
          <p:cNvPr id="3" name="Text Placeholder 2"/>
          <p:cNvSpPr>
            <a:spLocks noGrp="1"/>
          </p:cNvSpPr>
          <p:nvPr>
            <p:ph type="body" idx="1"/>
          </p:nvPr>
        </p:nvSpPr>
        <p:spPr>
          <a:xfrm>
            <a:off x="963084" y="2090737"/>
            <a:ext cx="10363200" cy="1500187"/>
          </a:xfrm>
        </p:spPr>
        <p:txBody>
          <a:bodyPr anchor="b"/>
          <a:lstStyle>
            <a:lvl1pPr marL="0" indent="0">
              <a:buNone/>
              <a:defRPr sz="2667" b="0">
                <a:solidFill>
                  <a:schemeClr val="tx1">
                    <a:tint val="75000"/>
                  </a:schemeClr>
                </a:solidFill>
                <a:latin typeface="Arial" pitchFamily="34" charset="0"/>
                <a:cs typeface="Arial" pitchFamily="34" charset="0"/>
              </a:defRPr>
            </a:lvl1pPr>
            <a:lvl2pPr marL="609555" indent="0">
              <a:buNone/>
              <a:defRPr sz="2400">
                <a:solidFill>
                  <a:schemeClr val="tx1">
                    <a:tint val="75000"/>
                  </a:schemeClr>
                </a:solidFill>
              </a:defRPr>
            </a:lvl2pPr>
            <a:lvl3pPr marL="1219110" indent="0">
              <a:buNone/>
              <a:defRPr sz="2133">
                <a:solidFill>
                  <a:schemeClr val="tx1">
                    <a:tint val="75000"/>
                  </a:schemeClr>
                </a:solidFill>
              </a:defRPr>
            </a:lvl3pPr>
            <a:lvl4pPr marL="1828664" indent="0">
              <a:buNone/>
              <a:defRPr sz="1867">
                <a:solidFill>
                  <a:schemeClr val="tx1">
                    <a:tint val="75000"/>
                  </a:schemeClr>
                </a:solidFill>
              </a:defRPr>
            </a:lvl4pPr>
            <a:lvl5pPr marL="2438218" indent="0">
              <a:buNone/>
              <a:defRPr sz="1867">
                <a:solidFill>
                  <a:schemeClr val="tx1">
                    <a:tint val="75000"/>
                  </a:schemeClr>
                </a:solidFill>
              </a:defRPr>
            </a:lvl5pPr>
            <a:lvl6pPr marL="3047772" indent="0">
              <a:buNone/>
              <a:defRPr sz="1867">
                <a:solidFill>
                  <a:schemeClr val="tx1">
                    <a:tint val="75000"/>
                  </a:schemeClr>
                </a:solidFill>
              </a:defRPr>
            </a:lvl6pPr>
            <a:lvl7pPr marL="3657327" indent="0">
              <a:buNone/>
              <a:defRPr sz="1867">
                <a:solidFill>
                  <a:schemeClr val="tx1">
                    <a:tint val="75000"/>
                  </a:schemeClr>
                </a:solidFill>
              </a:defRPr>
            </a:lvl7pPr>
            <a:lvl8pPr marL="4266880" indent="0">
              <a:buNone/>
              <a:defRPr sz="1867">
                <a:solidFill>
                  <a:schemeClr val="tx1">
                    <a:tint val="75000"/>
                  </a:schemeClr>
                </a:solidFill>
              </a:defRPr>
            </a:lvl8pPr>
            <a:lvl9pPr marL="4876435" indent="0">
              <a:buNone/>
              <a:defRPr sz="1867">
                <a:solidFill>
                  <a:schemeClr val="tx1">
                    <a:tint val="75000"/>
                  </a:schemeClr>
                </a:solidFill>
              </a:defRPr>
            </a:lvl9pPr>
          </a:lstStyle>
          <a:p>
            <a:pPr lvl="0"/>
            <a:r>
              <a:rPr lang="en-US" dirty="0"/>
              <a:t>Click to edit Master text styles</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305053245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p:cSld name="Title and Content - 4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3"/>
            <a:ext cx="12192000" cy="5257797"/>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107"/>
              </a:spcBef>
              <a:buSzPct val="65000"/>
              <a:defRPr>
                <a:latin typeface="Arial" panose="020B0604020202020204" pitchFamily="34" charset="0"/>
                <a:cs typeface="Arial" panose="020B0604020202020204" pitchFamily="34" charset="0"/>
              </a:defRPr>
            </a:lvl3pPr>
            <a:lvl4pPr>
              <a:lnSpc>
                <a:spcPct val="80000"/>
              </a:lnSpc>
              <a:spcBef>
                <a:spcPts val="107"/>
              </a:spcBef>
              <a:buSzPct val="65000"/>
              <a:defRPr>
                <a:latin typeface="Arial" panose="020B0604020202020204" pitchFamily="34" charset="0"/>
                <a:cs typeface="Arial" panose="020B0604020202020204" pitchFamily="34" charset="0"/>
              </a:defRPr>
            </a:lvl4pPr>
            <a:lvl5pPr>
              <a:lnSpc>
                <a:spcPct val="80000"/>
              </a:lnSpc>
              <a:spcBef>
                <a:spcPts val="107"/>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81041934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Dem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654628" y="1161144"/>
            <a:ext cx="5675088" cy="3139553"/>
          </a:xfrm>
        </p:spPr>
        <p:txBody>
          <a:bodyPr/>
          <a:lstStyle>
            <a:lvl1pPr>
              <a:spcBef>
                <a:spcPts val="800"/>
              </a:spcBef>
              <a:defRPr sz="3733"/>
            </a:lvl1pPr>
            <a:lvl2pPr>
              <a:spcBef>
                <a:spcPts val="800"/>
              </a:spcBef>
              <a:defRPr sz="3200"/>
            </a:lvl2pPr>
            <a:lvl3pPr>
              <a:spcBef>
                <a:spcPts val="107"/>
              </a:spcBef>
              <a:defRPr sz="2667"/>
            </a:lvl3pPr>
            <a:lvl4pPr>
              <a:spcBef>
                <a:spcPts val="107"/>
              </a:spcBef>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51486959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Demo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1" y="1085227"/>
            <a:ext cx="5834743" cy="3577208"/>
          </a:xfrm>
        </p:spPr>
        <p:txBody>
          <a:bodyPr/>
          <a:lstStyle>
            <a:lvl1pPr marL="609585" indent="-609585">
              <a:spcBef>
                <a:spcPts val="800"/>
              </a:spcBef>
              <a:buFontTx/>
              <a:buBlip>
                <a:blip r:embed="rId3"/>
              </a:buBlip>
              <a:defRPr sz="3733">
                <a:solidFill>
                  <a:schemeClr val="bg1"/>
                </a:solidFill>
                <a:effectLst>
                  <a:outerShdw blurRad="50800" dist="38100" dir="2700000" algn="tl" rotWithShape="0">
                    <a:prstClr val="black">
                      <a:alpha val="43000"/>
                    </a:prstClr>
                  </a:outerShdw>
                </a:effectLst>
              </a:defRPr>
            </a:lvl1pPr>
            <a:lvl2pPr marL="990575" indent="-380990">
              <a:spcBef>
                <a:spcPts val="800"/>
              </a:spcBef>
              <a:buFontTx/>
              <a:buBlip>
                <a:blip r:embed="rId3"/>
              </a:buBlip>
              <a:defRPr sz="3200">
                <a:solidFill>
                  <a:schemeClr val="bg1"/>
                </a:solidFill>
                <a:effectLst>
                  <a:outerShdw blurRad="50800" dist="38100" dir="2700000" algn="tl" rotWithShape="0">
                    <a:prstClr val="black">
                      <a:alpha val="43000"/>
                    </a:prstClr>
                  </a:outerShdw>
                </a:effectLst>
              </a:defRPr>
            </a:lvl2pPr>
            <a:lvl3pPr marL="1523962" indent="-304792">
              <a:buFontTx/>
              <a:buBlip>
                <a:blip r:embed="rId3"/>
              </a:buBlip>
              <a:defRPr sz="2667">
                <a:solidFill>
                  <a:schemeClr val="bg1"/>
                </a:solidFill>
                <a:effectLst>
                  <a:outerShdw blurRad="50800" dist="38100" dir="2700000" algn="tl" rotWithShape="0">
                    <a:prstClr val="black">
                      <a:alpha val="43000"/>
                    </a:prstClr>
                  </a:outerShdw>
                </a:effectLst>
              </a:defRPr>
            </a:lvl3pPr>
            <a:lvl4pPr marL="2133547" indent="-304792">
              <a:buFontTx/>
              <a:buBlip>
                <a:blip r:embed="rId3"/>
              </a:buBlip>
              <a:defRPr sz="2400">
                <a:solidFill>
                  <a:schemeClr val="bg1"/>
                </a:solidFill>
                <a:effectLst>
                  <a:outerShdw blurRad="50800" dist="38100" dir="2700000" algn="tl" rotWithShape="0">
                    <a:prstClr val="black">
                      <a:alpha val="43000"/>
                    </a:prstClr>
                  </a:outerShdw>
                </a:effectLst>
              </a:defRPr>
            </a:lvl4pPr>
            <a:lvl5pPr marL="2743131" indent="-304792">
              <a:buFontTx/>
              <a:buBlip>
                <a:blip r:embed="rId3"/>
              </a:buBlip>
              <a:defRPr sz="2400">
                <a:solidFill>
                  <a:schemeClr val="bg1"/>
                </a:solidFill>
                <a:effectLst>
                  <a:outerShdw blurRad="50800" dist="38100" dir="2700000" algn="tl" rotWithShape="0">
                    <a:prstClr val="black">
                      <a:alpha val="43000"/>
                    </a:prstClr>
                  </a:outerShdw>
                </a:effectLst>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0687400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3" y="192313"/>
            <a:ext cx="12192000" cy="1152753"/>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5938725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2_Two Content w/White Logo">
    <p:spTree>
      <p:nvGrpSpPr>
        <p:cNvPr id="1" name=""/>
        <p:cNvGrpSpPr/>
        <p:nvPr/>
      </p:nvGrpSpPr>
      <p:grpSpPr>
        <a:xfrm>
          <a:off x="0" y="0"/>
          <a:ext cx="0" cy="0"/>
          <a:chOff x="0" y="0"/>
          <a:chExt cx="0" cy="0"/>
        </a:xfrm>
      </p:grpSpPr>
      <p:sp>
        <p:nvSpPr>
          <p:cNvPr id="5" name="Rectangle 4"/>
          <p:cNvSpPr/>
          <p:nvPr userDrawn="1"/>
        </p:nvSpPr>
        <p:spPr>
          <a:xfrm>
            <a:off x="-3" y="192313"/>
            <a:ext cx="12192000" cy="1152753"/>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54744626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507374803"/>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6718037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vl4pPr>
            <a:lvl5pPr>
              <a:lnSpc>
                <a:spcPct val="80000"/>
              </a:lnSpc>
              <a:spcBef>
                <a:spcPts val="800"/>
              </a:spcBef>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864555063"/>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2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1184414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9676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4159363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5"/>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a:p>
            <a:pPr lvl="1"/>
            <a:endParaRPr lang="en-US" dirty="0"/>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290081025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3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9676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34928204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58879987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Whti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70615047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 NO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spTree>
    <p:extLst>
      <p:ext uri="{BB962C8B-B14F-4D97-AF65-F5344CB8AC3E}">
        <p14:creationId xmlns:p14="http://schemas.microsoft.com/office/powerpoint/2010/main" val="43329857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10389989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5_Title Only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9142984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2 - No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spTree>
    <p:extLst>
      <p:ext uri="{BB962C8B-B14F-4D97-AF65-F5344CB8AC3E}">
        <p14:creationId xmlns:p14="http://schemas.microsoft.com/office/powerpoint/2010/main" val="300217931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7" name="Rectangle 6"/>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58124657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1_Blank White Logo">
    <p:spTree>
      <p:nvGrpSpPr>
        <p:cNvPr id="1" name=""/>
        <p:cNvGrpSpPr/>
        <p:nvPr/>
      </p:nvGrpSpPr>
      <p:grpSpPr>
        <a:xfrm>
          <a:off x="0" y="0"/>
          <a:ext cx="0" cy="0"/>
          <a:chOff x="0" y="0"/>
          <a:chExt cx="0" cy="0"/>
        </a:xfrm>
      </p:grpSpPr>
      <p:sp>
        <p:nvSpPr>
          <p:cNvPr id="5" name="object 4"/>
          <p:cNvSpPr/>
          <p:nvPr/>
        </p:nvSpPr>
        <p:spPr>
          <a:xfrm>
            <a:off x="203200" y="6172201"/>
            <a:ext cx="1950720" cy="3693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z="2400">
              <a:solidFill>
                <a:srgbClr val="000000"/>
              </a:solidFill>
            </a:endParaRPr>
          </a:p>
        </p:txBody>
      </p:sp>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35588422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Blank No Logo">
    <p:spTree>
      <p:nvGrpSpPr>
        <p:cNvPr id="1" name=""/>
        <p:cNvGrpSpPr/>
        <p:nvPr/>
      </p:nvGrpSpPr>
      <p:grpSpPr>
        <a:xfrm>
          <a:off x="0" y="0"/>
          <a:ext cx="0" cy="0"/>
          <a:chOff x="0" y="0"/>
          <a:chExt cx="0" cy="0"/>
        </a:xfrm>
      </p:grpSpPr>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345521714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5"/>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3405889835"/>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 y="273049"/>
            <a:ext cx="4620685" cy="1162051"/>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1"/>
            <a:ext cx="7425267" cy="6584949"/>
          </a:xfrm>
        </p:spPr>
        <p:txBody>
          <a:bodyPr/>
          <a:lstStyle>
            <a:lvl1pPr>
              <a:lnSpc>
                <a:spcPct val="80000"/>
              </a:lnSpc>
              <a:spcBef>
                <a:spcPts val="800"/>
              </a:spcBef>
              <a:defRPr sz="4267">
                <a:latin typeface="Arial" panose="020B0604020202020204" pitchFamily="34" charset="0"/>
                <a:cs typeface="Arial" panose="020B0604020202020204" pitchFamily="34" charset="0"/>
              </a:defRPr>
            </a:lvl1pPr>
            <a:lvl2pPr>
              <a:lnSpc>
                <a:spcPct val="80000"/>
              </a:lnSpc>
              <a:spcBef>
                <a:spcPts val="800"/>
              </a:spcBef>
              <a:defRPr sz="3733">
                <a:latin typeface="Arial" panose="020B0604020202020204" pitchFamily="34" charset="0"/>
                <a:cs typeface="Arial" panose="020B0604020202020204" pitchFamily="34" charset="0"/>
              </a:defRPr>
            </a:lvl2pPr>
            <a:lvl3pPr>
              <a:lnSpc>
                <a:spcPct val="80000"/>
              </a:lnSpc>
              <a:spcBef>
                <a:spcPts val="800"/>
              </a:spcBef>
              <a:defRPr sz="3200">
                <a:latin typeface="Arial" panose="020B0604020202020204" pitchFamily="34" charset="0"/>
                <a:cs typeface="Arial" panose="020B0604020202020204" pitchFamily="34" charset="0"/>
              </a:defRPr>
            </a:lvl3pPr>
            <a:lvl4pPr>
              <a:lnSpc>
                <a:spcPct val="80000"/>
              </a:lnSpc>
              <a:spcBef>
                <a:spcPts val="800"/>
              </a:spcBef>
              <a:defRPr sz="2667">
                <a:latin typeface="Arial" panose="020B0604020202020204" pitchFamily="34" charset="0"/>
                <a:cs typeface="Arial" panose="020B0604020202020204" pitchFamily="34" charset="0"/>
              </a:defRPr>
            </a:lvl4pPr>
            <a:lvl5pPr>
              <a:lnSpc>
                <a:spcPct val="80000"/>
              </a:lnSpc>
              <a:spcBef>
                <a:spcPts val="800"/>
              </a:spcBef>
              <a:defRPr sz="2667">
                <a:latin typeface="Arial" panose="020B0604020202020204" pitchFamily="34" charset="0"/>
                <a:cs typeface="Arial" panose="020B0604020202020204" pitchFamily="34" charset="0"/>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 y="1435101"/>
            <a:ext cx="4620685" cy="5277603"/>
          </a:xfrm>
        </p:spPr>
        <p:txBody>
          <a:bodyPr/>
          <a:lstStyle>
            <a:lvl1pPr marL="0" indent="0">
              <a:buNone/>
              <a:defRPr sz="1867" b="0">
                <a:latin typeface="Arial" panose="020B0604020202020204" pitchFamily="34" charset="0"/>
                <a:cs typeface="Arial" panose="020B060402020202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38664590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599"/>
            <a:ext cx="12192000" cy="656772"/>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0" y="612775"/>
            <a:ext cx="12192000" cy="4114800"/>
          </a:xfrm>
        </p:spPr>
        <p:txBody>
          <a:bodyPr/>
          <a:lstStyle>
            <a:lvl1pPr marL="0" indent="0">
              <a:buNone/>
              <a:defRPr sz="4267">
                <a:latin typeface="Arial" panose="020B0604020202020204" pitchFamily="34" charset="0"/>
                <a:cs typeface="Arial" panose="020B0604020202020204"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0" y="5367338"/>
            <a:ext cx="12192000" cy="1490663"/>
          </a:xfrm>
        </p:spPr>
        <p:txBody>
          <a:bodyPr/>
          <a:lstStyle>
            <a:lvl1pPr marL="0" indent="0">
              <a:buNone/>
              <a:defRPr sz="1867" b="0">
                <a:latin typeface="Arial" panose="020B0604020202020204" pitchFamily="34" charset="0"/>
                <a:cs typeface="Arial" panose="020B060402020202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42712921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600"/>
            <a:ext cx="12192000" cy="566739"/>
          </a:xfrm>
        </p:spPr>
        <p:txBody>
          <a:bodyPr anchor="b"/>
          <a:lstStyle>
            <a:lvl1pPr algn="l">
              <a:defRPr sz="2667" b="1"/>
            </a:lvl1pPr>
          </a:lstStyle>
          <a:p>
            <a:r>
              <a:rPr lang="en-US" dirty="0"/>
              <a:t>Click to edit Master title style</a:t>
            </a:r>
          </a:p>
        </p:txBody>
      </p:sp>
      <p:sp>
        <p:nvSpPr>
          <p:cNvPr id="3" name="Picture Placeholder 2"/>
          <p:cNvSpPr>
            <a:spLocks noGrp="1"/>
          </p:cNvSpPr>
          <p:nvPr>
            <p:ph type="pic" idx="1"/>
          </p:nvPr>
        </p:nvSpPr>
        <p:spPr>
          <a:xfrm>
            <a:off x="0" y="264886"/>
            <a:ext cx="12192000" cy="446268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0" y="5367338"/>
            <a:ext cx="12192000" cy="1490663"/>
          </a:xfrm>
        </p:spPr>
        <p:txBody>
          <a:bodyPr/>
          <a:lstStyle>
            <a:lvl1pPr marL="0" indent="0">
              <a:buNone/>
              <a:defRPr sz="1867" b="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7A5B127A-D1BE-4AB4-92A9-DCE1073A6332}" type="slidenum">
              <a:rPr lang="en-US" smtClean="0">
                <a:solidFill>
                  <a:srgbClr val="000000">
                    <a:tint val="75000"/>
                  </a:srgbClr>
                </a:solidFill>
              </a:rPr>
              <a:pPr/>
              <a:t>‹#›</a:t>
            </a:fld>
            <a:endParaRPr lang="en-US">
              <a:solidFill>
                <a:srgbClr val="000000">
                  <a:tint val="75000"/>
                </a:srgbClr>
              </a:solidFill>
            </a:endParaRP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24974917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p:cNvSpPr/>
          <p:nvPr userDrawn="1"/>
        </p:nvSpPr>
        <p:spPr>
          <a:xfrm>
            <a:off x="0" y="10092"/>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184946228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12_Title and Content White Logo">
    <p:spTree>
      <p:nvGrpSpPr>
        <p:cNvPr id="1" name=""/>
        <p:cNvGrpSpPr/>
        <p:nvPr/>
      </p:nvGrpSpPr>
      <p:grpSpPr>
        <a:xfrm>
          <a:off x="0" y="0"/>
          <a:ext cx="0" cy="0"/>
          <a:chOff x="0" y="0"/>
          <a:chExt cx="0" cy="0"/>
        </a:xfrm>
      </p:grpSpPr>
      <p:sp>
        <p:nvSpPr>
          <p:cNvPr id="2" name="Rectangle 1"/>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3" name="Content Placeholder 2"/>
          <p:cNvSpPr>
            <a:spLocks noGrp="1"/>
          </p:cNvSpPr>
          <p:nvPr>
            <p:ph idx="1"/>
          </p:nvPr>
        </p:nvSpPr>
        <p:spPr>
          <a:xfrm>
            <a:off x="0" y="1600201"/>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28302608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4"/>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17386"/>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7959143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4"/>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17386"/>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63806594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3_Text &amp; Horizontal Screen Pri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12839"/>
          </a:xfrm>
          <a:prstGeom prst="rect">
            <a:avLst/>
          </a:prstGeom>
          <a:solidFill>
            <a:srgbClr val="0067B1"/>
          </a:solidFill>
        </p:spPr>
        <p:txBody>
          <a:bodyPr>
            <a:normAutofit/>
          </a:bodyPr>
          <a:lstStyle>
            <a:lvl1pPr algn="l">
              <a:defRPr sz="5333"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0" y="1295400"/>
            <a:ext cx="12192000" cy="5562600"/>
          </a:xfrm>
        </p:spPr>
        <p:txBody>
          <a:bodyPr>
            <a:normAutofit/>
          </a:bodyPr>
          <a:lstStyle>
            <a:lvl1pPr>
              <a:defRPr sz="4267" b="1">
                <a:latin typeface="Arial" panose="020B0604020202020204" pitchFamily="34" charset="0"/>
                <a:cs typeface="Arial" panose="020B0604020202020204" pitchFamily="34" charset="0"/>
              </a:defRPr>
            </a:lvl1pPr>
            <a:lvl2pPr>
              <a:defRPr sz="3733">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p:txBody>
      </p:sp>
      <p:sp>
        <p:nvSpPr>
          <p:cNvPr id="5" name="Footer Placeholder 4"/>
          <p:cNvSpPr txBox="1">
            <a:spLocks/>
          </p:cNvSpPr>
          <p:nvPr userDrawn="1"/>
        </p:nvSpPr>
        <p:spPr>
          <a:xfrm>
            <a:off x="8331200" y="6355084"/>
            <a:ext cx="3860800" cy="365125"/>
          </a:xfrm>
          <a:prstGeom prst="rect">
            <a:avLst/>
          </a:prstGeom>
        </p:spPr>
        <p:txBody>
          <a:bodyPr/>
          <a:lstStyle>
            <a:lvl1pPr algn="l">
              <a:defRPr sz="800">
                <a:solidFill>
                  <a:schemeClr val="accent1">
                    <a:lumMod val="20000"/>
                    <a:lumOff val="80000"/>
                  </a:schemeClr>
                </a:solidFill>
              </a:defRPr>
            </a:lvl1pPr>
          </a:lstStyle>
          <a:p>
            <a:pPr algn="r" fontAlgn="auto">
              <a:spcBef>
                <a:spcPts val="0"/>
              </a:spcBef>
              <a:spcAft>
                <a:spcPts val="0"/>
              </a:spcAft>
              <a:defRPr/>
            </a:pPr>
            <a:r>
              <a:rPr lang="en-US" sz="1067" dirty="0">
                <a:solidFill>
                  <a:srgbClr val="FFFFFF"/>
                </a:solidFill>
                <a:latin typeface="Calibri"/>
              </a:rPr>
              <a:t>What's Next</a:t>
            </a:r>
          </a:p>
          <a:p>
            <a:pPr algn="r" fontAlgn="auto">
              <a:spcBef>
                <a:spcPts val="0"/>
              </a:spcBef>
              <a:spcAft>
                <a:spcPts val="0"/>
              </a:spcAft>
              <a:defRPr/>
            </a:pPr>
            <a:r>
              <a:rPr lang="en-US" sz="1067" dirty="0">
                <a:solidFill>
                  <a:srgbClr val="FFFFFF"/>
                </a:solidFill>
                <a:latin typeface="Calibri"/>
              </a:rPr>
              <a:t>Slide </a:t>
            </a:r>
            <a:fld id="{504965BB-F5DE-4B6F-A60E-CFCA5FC14AD0}" type="slidenum">
              <a:rPr lang="en-US" sz="1067" smtClean="0">
                <a:solidFill>
                  <a:srgbClr val="FFFFFF"/>
                </a:solidFill>
                <a:latin typeface="Calibri"/>
              </a:rPr>
              <a:pPr algn="r" fontAlgn="auto">
                <a:spcBef>
                  <a:spcPts val="0"/>
                </a:spcBef>
                <a:spcAft>
                  <a:spcPts val="0"/>
                </a:spcAft>
                <a:defRPr/>
              </a:pPr>
              <a:t>‹#›</a:t>
            </a:fld>
            <a:endParaRPr lang="en-US" sz="1067" dirty="0">
              <a:solidFill>
                <a:srgbClr val="FFFFFF"/>
              </a:solidFill>
              <a:latin typeface="Calibri"/>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428846594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Blank Slide - White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07016087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Blank Slide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95163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itle and Content w PowerUp 5">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5"/>
            <a:ext cx="12192000" cy="5257799"/>
          </a:xfrm>
        </p:spPr>
        <p:txBody>
          <a:bodyPr/>
          <a:lstStyle>
            <a:lvl1pPr marL="0" indent="0">
              <a:lnSpc>
                <a:spcPct val="80000"/>
              </a:lnSpc>
              <a:spcBef>
                <a:spcPts val="800"/>
              </a:spcBef>
              <a:buFontTx/>
              <a:buNone/>
              <a:defRPr/>
            </a:lvl1pPr>
            <a:lvl2pPr marL="609555" indent="0">
              <a:lnSpc>
                <a:spcPct val="80000"/>
              </a:lnSpc>
              <a:spcBef>
                <a:spcPts val="800"/>
              </a:spcBef>
              <a:buSzPct val="65000"/>
              <a:buFontTx/>
              <a:buNone/>
              <a:defRPr/>
            </a:lvl2pPr>
            <a:lvl3pPr marL="121911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664" indent="0">
              <a:spcBef>
                <a:spcPts val="107"/>
              </a:spcBef>
              <a:buSzPct val="65000"/>
              <a:buFontTx/>
              <a:buNone/>
              <a:defRPr/>
            </a:lvl4pPr>
            <a:lvl5pPr marL="2438218"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133365293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Question 1">
    <p:bg>
      <p:bgPr>
        <a:blipFill dpi="0" rotWithShape="1">
          <a:blip r:embed="rId2" cstate="screen">
            <a:lum/>
            <a:extLst>
              <a:ext uri="{28A0092B-C50C-407E-A947-70E740481C1C}">
                <a14:useLocalDpi xmlns:a14="http://schemas.microsoft.com/office/drawing/2010/main"/>
              </a:ext>
            </a:extLst>
          </a:blip>
          <a:srcRect/>
          <a:stretch>
            <a:fillRect l="-1000" r="-1000"/>
          </a:stretch>
        </a:blipFill>
        <a:effectLst/>
      </p:bgPr>
    </p:bg>
    <p:spTree>
      <p:nvGrpSpPr>
        <p:cNvPr id="1" name=""/>
        <p:cNvGrpSpPr/>
        <p:nvPr/>
      </p:nvGrpSpPr>
      <p:grpSpPr>
        <a:xfrm>
          <a:off x="0" y="0"/>
          <a:ext cx="0" cy="0"/>
          <a:chOff x="0" y="0"/>
          <a:chExt cx="0" cy="0"/>
        </a:xfrm>
      </p:grpSpPr>
      <p:pic>
        <p:nvPicPr>
          <p:cNvPr id="1026" name="Picture 2" descr="http://degree3.com/blog/wp-content/uploads/2011/10/logo-highres_question-mark.png">
            <a:hlinkClick r:id="rId3"/>
          </p:cNvPr>
          <p:cNvPicPr>
            <a:picLocks noChangeAspect="1" noChangeArrowheads="1"/>
          </p:cNvPicPr>
          <p:nvPr userDrawn="1"/>
        </p:nvPicPr>
        <p:blipFill>
          <a:blip r:embed="rId4" cstate="screen">
            <a:lum bright="70000" contrast="-70000"/>
            <a:extLst>
              <a:ext uri="{BEBA8EAE-BF5A-486C-A8C5-ECC9F3942E4B}">
                <a14:imgProps xmlns:a14="http://schemas.microsoft.com/office/drawing/2010/main">
                  <a14:imgLayer r:embed="rId5">
                    <a14:imgEffect>
                      <a14:artisticGlowEdges/>
                    </a14:imgEffect>
                  </a14:imgLayer>
                </a14:imgProps>
              </a:ext>
              <a:ext uri="{28A0092B-C50C-407E-A947-70E740481C1C}">
                <a14:useLocalDpi xmlns:a14="http://schemas.microsoft.com/office/drawing/2010/main"/>
              </a:ext>
            </a:extLst>
          </a:blip>
          <a:srcRect/>
          <a:stretch>
            <a:fillRect/>
          </a:stretch>
        </p:blipFill>
        <p:spPr bwMode="auto">
          <a:xfrm rot="21393510">
            <a:off x="815192" y="88899"/>
            <a:ext cx="4600317" cy="527874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userDrawn="1"/>
        </p:nvGrpSpPr>
        <p:grpSpPr>
          <a:xfrm>
            <a:off x="6473337" y="6131502"/>
            <a:ext cx="644560" cy="709028"/>
            <a:chOff x="725665" y="2914650"/>
            <a:chExt cx="1669107" cy="1607636"/>
          </a:xfrm>
          <a:solidFill>
            <a:srgbClr val="FFC425"/>
          </a:solidFill>
        </p:grpSpPr>
        <p:grpSp>
          <p:nvGrpSpPr>
            <p:cNvPr id="7" name="Group 6"/>
            <p:cNvGrpSpPr/>
            <p:nvPr/>
          </p:nvGrpSpPr>
          <p:grpSpPr>
            <a:xfrm>
              <a:off x="1308922" y="2914650"/>
              <a:ext cx="1085850" cy="1085850"/>
              <a:chOff x="4114800" y="2647950"/>
              <a:chExt cx="1085850" cy="1085850"/>
            </a:xfrm>
            <a:grpFill/>
          </p:grpSpPr>
          <p:sp>
            <p:nvSpPr>
              <p:cNvPr id="14" name="Rectangle 13"/>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5" name="Rectangle 14"/>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8" name="Group 7"/>
            <p:cNvGrpSpPr/>
            <p:nvPr/>
          </p:nvGrpSpPr>
          <p:grpSpPr>
            <a:xfrm>
              <a:off x="965825" y="3606100"/>
              <a:ext cx="706977" cy="617956"/>
              <a:chOff x="4114800" y="2647950"/>
              <a:chExt cx="1085850" cy="1085850"/>
            </a:xfrm>
            <a:grpFill/>
          </p:grpSpPr>
          <p:sp>
            <p:nvSpPr>
              <p:cNvPr id="12" name="Rectangle 11"/>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3" name="Rectangle 12"/>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725665" y="4012113"/>
              <a:ext cx="480320" cy="510173"/>
              <a:chOff x="4114800" y="2647950"/>
              <a:chExt cx="1085850" cy="1085850"/>
            </a:xfrm>
            <a:grpFill/>
          </p:grpSpPr>
          <p:sp>
            <p:nvSpPr>
              <p:cNvPr id="10" name="Rectangle 9"/>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1" name="Rectangle 10"/>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pic>
        <p:nvPicPr>
          <p:cNvPr id="17" name="Picture 16"/>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64427005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Question 2">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extBox 3"/>
          <p:cNvSpPr txBox="1"/>
          <p:nvPr userDrawn="1"/>
        </p:nvSpPr>
        <p:spPr>
          <a:xfrm>
            <a:off x="696850" y="1367106"/>
            <a:ext cx="10798301" cy="3375026"/>
          </a:xfrm>
          <a:prstGeom prst="rect">
            <a:avLst/>
          </a:prstGeom>
          <a:solidFill>
            <a:schemeClr val="bg1">
              <a:alpha val="68000"/>
            </a:schemeClr>
          </a:solidFill>
        </p:spPr>
        <p:txBody>
          <a:bodyPr wrap="square" rtlCol="0">
            <a:spAutoFit/>
          </a:bodyPr>
          <a:lstStyle/>
          <a:p>
            <a:r>
              <a:rPr lang="en-US" sz="10666" b="1" dirty="0">
                <a:ln>
                  <a:solidFill>
                    <a:srgbClr val="FFFFFF"/>
                  </a:solidFill>
                </a:ln>
                <a:solidFill>
                  <a:srgbClr val="492F92"/>
                </a:solidFill>
                <a:effectLst>
                  <a:outerShdw blurRad="38100" dist="38100" dir="2700000" algn="tl">
                    <a:srgbClr val="000000">
                      <a:alpha val="43137"/>
                    </a:srgbClr>
                  </a:outerShdw>
                </a:effectLst>
              </a:rPr>
              <a:t>Who has the first question?</a:t>
            </a:r>
          </a:p>
        </p:txBody>
      </p:sp>
      <p:grpSp>
        <p:nvGrpSpPr>
          <p:cNvPr id="7" name="Group 6"/>
          <p:cNvGrpSpPr/>
          <p:nvPr userDrawn="1"/>
        </p:nvGrpSpPr>
        <p:grpSpPr>
          <a:xfrm rot="16200000">
            <a:off x="10833660" y="4441905"/>
            <a:ext cx="644560" cy="709028"/>
            <a:chOff x="725665" y="2914650"/>
            <a:chExt cx="1669107" cy="1607636"/>
          </a:xfrm>
          <a:solidFill>
            <a:srgbClr val="FFC425"/>
          </a:solidFill>
        </p:grpSpPr>
        <p:grpSp>
          <p:nvGrpSpPr>
            <p:cNvPr id="8" name="Group 7"/>
            <p:cNvGrpSpPr/>
            <p:nvPr/>
          </p:nvGrpSpPr>
          <p:grpSpPr>
            <a:xfrm>
              <a:off x="1308922" y="2914650"/>
              <a:ext cx="1085850" cy="1085850"/>
              <a:chOff x="4114800" y="2647950"/>
              <a:chExt cx="1085850" cy="1085850"/>
            </a:xfrm>
            <a:grpFill/>
          </p:grpSpPr>
          <p:sp>
            <p:nvSpPr>
              <p:cNvPr id="15" name="Rectangle 14"/>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6" name="Rectangle 15"/>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965825" y="3606100"/>
              <a:ext cx="706977" cy="617956"/>
              <a:chOff x="4114800" y="2647950"/>
              <a:chExt cx="1085850" cy="1085850"/>
            </a:xfrm>
            <a:grpFill/>
          </p:grpSpPr>
          <p:sp>
            <p:nvSpPr>
              <p:cNvPr id="13" name="Rectangle 12"/>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4" name="Rectangle 13"/>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10" name="Group 9"/>
            <p:cNvGrpSpPr/>
            <p:nvPr/>
          </p:nvGrpSpPr>
          <p:grpSpPr>
            <a:xfrm>
              <a:off x="725665" y="4012113"/>
              <a:ext cx="480320" cy="510173"/>
              <a:chOff x="4114800" y="2647950"/>
              <a:chExt cx="1085850" cy="1085850"/>
            </a:xfrm>
            <a:grpFill/>
          </p:grpSpPr>
          <p:sp>
            <p:nvSpPr>
              <p:cNvPr id="11" name="Rectangle 10"/>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2" name="Rectangle 11"/>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pic>
        <p:nvPicPr>
          <p:cNvPr id="18" name="Picture 1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00802995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Question 3">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endParaRPr lang="en-US" sz="2133" b="1" dirty="0">
              <a:solidFill>
                <a:srgbClr val="000000"/>
              </a:solidFill>
            </a:endParaRPr>
          </a:p>
        </p:txBody>
      </p:sp>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53600" y="6043462"/>
            <a:ext cx="2175163" cy="658591"/>
          </a:xfrm>
          <a:prstGeom prst="rect">
            <a:avLst/>
          </a:prstGeom>
        </p:spPr>
      </p:pic>
    </p:spTree>
    <p:extLst>
      <p:ext uri="{BB962C8B-B14F-4D97-AF65-F5344CB8AC3E}">
        <p14:creationId xmlns:p14="http://schemas.microsoft.com/office/powerpoint/2010/main" val="3844514736"/>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Question 4">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endParaRPr lang="en-US" sz="2133" b="1" dirty="0">
              <a:solidFill>
                <a:srgbClr val="000000"/>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753600" y="6065334"/>
            <a:ext cx="2175163" cy="614845"/>
          </a:xfrm>
          <a:prstGeom prst="rect">
            <a:avLst/>
          </a:prstGeom>
        </p:spPr>
      </p:pic>
      <p:sp>
        <p:nvSpPr>
          <p:cNvPr id="5" name="TextBox 4"/>
          <p:cNvSpPr txBox="1"/>
          <p:nvPr userDrawn="1"/>
        </p:nvSpPr>
        <p:spPr>
          <a:xfrm>
            <a:off x="3742707" y="3250340"/>
            <a:ext cx="8186056" cy="2554545"/>
          </a:xfrm>
          <a:prstGeom prst="rect">
            <a:avLst/>
          </a:prstGeom>
          <a:noFill/>
        </p:spPr>
        <p:txBody>
          <a:bodyPr wrap="square" rtlCol="0">
            <a:spAutoFit/>
          </a:bodyPr>
          <a:lstStyle/>
          <a:p>
            <a:pPr algn="r"/>
            <a:r>
              <a:rPr lang="en-US" sz="8000" b="1" dirty="0">
                <a:solidFill>
                  <a:srgbClr val="C41230"/>
                </a:solidFill>
                <a:effectLst>
                  <a:outerShdw blurRad="38100" dist="38100" dir="2700000" algn="tl">
                    <a:srgbClr val="000000">
                      <a:alpha val="43137"/>
                    </a:srgbClr>
                  </a:outerShdw>
                </a:effectLst>
              </a:rPr>
              <a:t>Who has the first question?</a:t>
            </a:r>
          </a:p>
        </p:txBody>
      </p:sp>
      <p:grpSp>
        <p:nvGrpSpPr>
          <p:cNvPr id="7" name="Group 6"/>
          <p:cNvGrpSpPr/>
          <p:nvPr userDrawn="1"/>
        </p:nvGrpSpPr>
        <p:grpSpPr>
          <a:xfrm>
            <a:off x="3951743" y="5565654"/>
            <a:ext cx="644560" cy="709028"/>
            <a:chOff x="725665" y="2914650"/>
            <a:chExt cx="1669107" cy="1607636"/>
          </a:xfrm>
          <a:solidFill>
            <a:srgbClr val="C41230"/>
          </a:solidFill>
        </p:grpSpPr>
        <p:grpSp>
          <p:nvGrpSpPr>
            <p:cNvPr id="8" name="Group 7"/>
            <p:cNvGrpSpPr/>
            <p:nvPr/>
          </p:nvGrpSpPr>
          <p:grpSpPr>
            <a:xfrm>
              <a:off x="1308922" y="2914650"/>
              <a:ext cx="1085850" cy="1085850"/>
              <a:chOff x="4114800" y="2647950"/>
              <a:chExt cx="1085850" cy="1085850"/>
            </a:xfrm>
            <a:grpFill/>
          </p:grpSpPr>
          <p:sp>
            <p:nvSpPr>
              <p:cNvPr id="15" name="Rectangle 14"/>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6" name="Rectangle 15"/>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965825" y="3606100"/>
              <a:ext cx="706977" cy="617956"/>
              <a:chOff x="4114800" y="2647950"/>
              <a:chExt cx="1085850" cy="1085850"/>
            </a:xfrm>
            <a:grpFill/>
          </p:grpSpPr>
          <p:sp>
            <p:nvSpPr>
              <p:cNvPr id="13" name="Rectangle 12"/>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4" name="Rectangle 13"/>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10" name="Group 9"/>
            <p:cNvGrpSpPr/>
            <p:nvPr/>
          </p:nvGrpSpPr>
          <p:grpSpPr>
            <a:xfrm>
              <a:off x="725665" y="4012113"/>
              <a:ext cx="480320" cy="510173"/>
              <a:chOff x="4114800" y="2647950"/>
              <a:chExt cx="1085850" cy="1085850"/>
            </a:xfrm>
            <a:grpFill/>
          </p:grpSpPr>
          <p:sp>
            <p:nvSpPr>
              <p:cNvPr id="11" name="Rectangle 10"/>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2" name="Rectangle 11"/>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spTree>
    <p:extLst>
      <p:ext uri="{BB962C8B-B14F-4D97-AF65-F5344CB8AC3E}">
        <p14:creationId xmlns:p14="http://schemas.microsoft.com/office/powerpoint/2010/main" val="318900741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Question 5">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tx1"/>
          </a:solidFill>
          <a:ln>
            <a:noFill/>
          </a:ln>
        </p:spPr>
        <p:style>
          <a:lnRef idx="1">
            <a:schemeClr val="accent2"/>
          </a:lnRef>
          <a:fillRef idx="2">
            <a:schemeClr val="accent2"/>
          </a:fillRef>
          <a:effectRef idx="1">
            <a:schemeClr val="accent2"/>
          </a:effectRef>
          <a:fontRef idx="minor">
            <a:schemeClr val="dk1"/>
          </a:fontRef>
        </p:style>
        <p:txBody>
          <a:bodyPr rtlCol="0" anchor="ctr"/>
          <a:lstStyle/>
          <a:p>
            <a:endParaRPr lang="en-US" sz="2133" b="1" dirty="0">
              <a:solidFill>
                <a:srgbClr val="000000"/>
              </a:solidFill>
            </a:endParaRPr>
          </a:p>
        </p:txBody>
      </p:sp>
      <p:pic>
        <p:nvPicPr>
          <p:cNvPr id="2" name="Picture 1"/>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5" name="TextBox 4"/>
          <p:cNvSpPr txBox="1"/>
          <p:nvPr userDrawn="1"/>
        </p:nvSpPr>
        <p:spPr>
          <a:xfrm>
            <a:off x="902525" y="2716413"/>
            <a:ext cx="10402784" cy="3046988"/>
          </a:xfrm>
          <a:prstGeom prst="rect">
            <a:avLst/>
          </a:prstGeom>
          <a:noFill/>
        </p:spPr>
        <p:txBody>
          <a:bodyPr wrap="square" rtlCol="0">
            <a:spAutoFit/>
          </a:bodyPr>
          <a:lstStyle/>
          <a:p>
            <a:r>
              <a:rPr lang="en-US" sz="9600" b="1" dirty="0">
                <a:solidFill>
                  <a:srgbClr val="FFC000"/>
                </a:solidFill>
                <a:effectLst>
                  <a:outerShdw blurRad="38100" dist="38100" dir="2700000" algn="tl">
                    <a:srgbClr val="000000">
                      <a:alpha val="43137"/>
                    </a:srgbClr>
                  </a:outerShdw>
                </a:effectLst>
              </a:rPr>
              <a:t>Who has the first question?</a:t>
            </a:r>
          </a:p>
        </p:txBody>
      </p:sp>
      <p:grpSp>
        <p:nvGrpSpPr>
          <p:cNvPr id="7" name="Group 6"/>
          <p:cNvGrpSpPr/>
          <p:nvPr userDrawn="1"/>
        </p:nvGrpSpPr>
        <p:grpSpPr>
          <a:xfrm rot="16200000">
            <a:off x="9076807" y="5166189"/>
            <a:ext cx="644560" cy="709028"/>
            <a:chOff x="725665" y="2914650"/>
            <a:chExt cx="1669107" cy="1607636"/>
          </a:xfrm>
          <a:solidFill>
            <a:srgbClr val="FFC425"/>
          </a:solidFill>
        </p:grpSpPr>
        <p:grpSp>
          <p:nvGrpSpPr>
            <p:cNvPr id="8" name="Group 7"/>
            <p:cNvGrpSpPr/>
            <p:nvPr/>
          </p:nvGrpSpPr>
          <p:grpSpPr>
            <a:xfrm>
              <a:off x="1308922" y="2914650"/>
              <a:ext cx="1085850" cy="1085850"/>
              <a:chOff x="4114800" y="2647950"/>
              <a:chExt cx="1085850" cy="1085850"/>
            </a:xfrm>
            <a:grpFill/>
          </p:grpSpPr>
          <p:sp>
            <p:nvSpPr>
              <p:cNvPr id="15" name="Rectangle 14"/>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6" name="Rectangle 15"/>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965825" y="3606100"/>
              <a:ext cx="706977" cy="617956"/>
              <a:chOff x="4114800" y="2647950"/>
              <a:chExt cx="1085850" cy="1085850"/>
            </a:xfrm>
            <a:grpFill/>
          </p:grpSpPr>
          <p:sp>
            <p:nvSpPr>
              <p:cNvPr id="13" name="Rectangle 12"/>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4" name="Rectangle 13"/>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10" name="Group 9"/>
            <p:cNvGrpSpPr/>
            <p:nvPr/>
          </p:nvGrpSpPr>
          <p:grpSpPr>
            <a:xfrm>
              <a:off x="725665" y="4012113"/>
              <a:ext cx="480320" cy="510173"/>
              <a:chOff x="4114800" y="2647950"/>
              <a:chExt cx="1085850" cy="1085850"/>
            </a:xfrm>
            <a:grpFill/>
          </p:grpSpPr>
          <p:sp>
            <p:nvSpPr>
              <p:cNvPr id="11" name="Rectangle 10"/>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2" name="Rectangle 11"/>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98364467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Question 6">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solidFill>
            <a:schemeClr val="accent4">
              <a:lumMod val="40000"/>
              <a:lumOff val="6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endParaRPr lang="en-US" sz="2133" b="1" dirty="0">
              <a:solidFill>
                <a:srgbClr val="000000"/>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grpSp>
        <p:nvGrpSpPr>
          <p:cNvPr id="7" name="Group 6"/>
          <p:cNvGrpSpPr/>
          <p:nvPr userDrawn="1"/>
        </p:nvGrpSpPr>
        <p:grpSpPr>
          <a:xfrm>
            <a:off x="4228947" y="4849877"/>
            <a:ext cx="644560" cy="709028"/>
            <a:chOff x="725665" y="2914650"/>
            <a:chExt cx="1669107" cy="1607636"/>
          </a:xfrm>
          <a:solidFill>
            <a:srgbClr val="FFC425"/>
          </a:solidFill>
        </p:grpSpPr>
        <p:grpSp>
          <p:nvGrpSpPr>
            <p:cNvPr id="8" name="Group 7"/>
            <p:cNvGrpSpPr/>
            <p:nvPr/>
          </p:nvGrpSpPr>
          <p:grpSpPr>
            <a:xfrm>
              <a:off x="1308922" y="2914650"/>
              <a:ext cx="1085850" cy="1085850"/>
              <a:chOff x="4114800" y="2647950"/>
              <a:chExt cx="1085850" cy="1085850"/>
            </a:xfrm>
            <a:grpFill/>
          </p:grpSpPr>
          <p:sp>
            <p:nvSpPr>
              <p:cNvPr id="15" name="Rectangle 14"/>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6" name="Rectangle 15"/>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9" name="Group 8"/>
            <p:cNvGrpSpPr/>
            <p:nvPr/>
          </p:nvGrpSpPr>
          <p:grpSpPr>
            <a:xfrm>
              <a:off x="965825" y="3606100"/>
              <a:ext cx="706977" cy="617956"/>
              <a:chOff x="4114800" y="2647950"/>
              <a:chExt cx="1085850" cy="1085850"/>
            </a:xfrm>
            <a:grpFill/>
          </p:grpSpPr>
          <p:sp>
            <p:nvSpPr>
              <p:cNvPr id="13" name="Rectangle 12"/>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4" name="Rectangle 13"/>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nvGrpSpPr>
            <p:cNvPr id="10" name="Group 9"/>
            <p:cNvGrpSpPr/>
            <p:nvPr/>
          </p:nvGrpSpPr>
          <p:grpSpPr>
            <a:xfrm>
              <a:off x="725665" y="4012113"/>
              <a:ext cx="480320" cy="510173"/>
              <a:chOff x="4114800" y="2647950"/>
              <a:chExt cx="1085850" cy="1085850"/>
            </a:xfrm>
            <a:grpFill/>
          </p:grpSpPr>
          <p:sp>
            <p:nvSpPr>
              <p:cNvPr id="11" name="Rectangle 10"/>
              <p:cNvSpPr/>
              <p:nvPr/>
            </p:nvSpPr>
            <p:spPr>
              <a:xfrm>
                <a:off x="4114800" y="2647950"/>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2" name="Rectangle 11"/>
              <p:cNvSpPr/>
              <p:nvPr/>
            </p:nvSpPr>
            <p:spPr>
              <a:xfrm rot="16200000">
                <a:off x="4391025" y="2924175"/>
                <a:ext cx="1085850" cy="5334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grpSp>
      </p:grpSp>
      <p:pic>
        <p:nvPicPr>
          <p:cNvPr id="17" name="Pictur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70183022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Rectangle 7"/>
          <p:cNvSpPr/>
          <p:nvPr userDrawn="1"/>
        </p:nvSpPr>
        <p:spPr>
          <a:xfrm>
            <a:off x="0" y="11768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p:cNvSpPr/>
          <p:nvPr userDrawn="1"/>
        </p:nvSpPr>
        <p:spPr>
          <a:xfrm>
            <a:off x="0" y="-13638"/>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p:cNvSpPr/>
          <p:nvPr userDrawn="1"/>
        </p:nvSpPr>
        <p:spPr>
          <a:xfrm>
            <a:off x="2" y="0"/>
            <a:ext cx="1493004" cy="68580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hasCustomPrompt="1"/>
          </p:nvPr>
        </p:nvSpPr>
        <p:spPr>
          <a:xfrm>
            <a:off x="1609382" y="1010507"/>
            <a:ext cx="10226692" cy="3855308"/>
          </a:xfrm>
          <a:prstGeom prst="rect">
            <a:avLst/>
          </a:prstGeom>
          <a:noFill/>
          <a:ln w="28575">
            <a:noFill/>
          </a:ln>
        </p:spPr>
        <p:txBody>
          <a:bodyPr anchor="t"/>
          <a:lstStyle>
            <a:lvl1pPr>
              <a:defRPr/>
            </a:lvl1pPr>
          </a:lstStyle>
          <a:p>
            <a:r>
              <a:rPr lang="en-US" dirty="0"/>
              <a:t>Enter Quote Here</a:t>
            </a:r>
          </a:p>
        </p:txBody>
      </p:sp>
      <p:sp>
        <p:nvSpPr>
          <p:cNvPr id="7" name="Flowchart: Delay 6"/>
          <p:cNvSpPr/>
          <p:nvPr userDrawn="1"/>
        </p:nvSpPr>
        <p:spPr>
          <a:xfrm rot="10800000">
            <a:off x="214276" y="671620"/>
            <a:ext cx="1278729" cy="1515763"/>
          </a:xfrm>
          <a:prstGeom prst="flowChartDelay">
            <a:avLst/>
          </a:prstGeom>
          <a:solidFill>
            <a:schemeClr val="bg1"/>
          </a:solid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p:cNvSpPr txBox="1"/>
          <p:nvPr userDrawn="1"/>
        </p:nvSpPr>
        <p:spPr>
          <a:xfrm>
            <a:off x="228529" y="274595"/>
            <a:ext cx="1366601" cy="3781391"/>
          </a:xfrm>
          <a:prstGeom prst="rect">
            <a:avLst/>
          </a:prstGeom>
        </p:spPr>
        <p:txBody>
          <a:bodyPr vert="horz" wrap="square" lIns="0" tIns="0" rIns="0" bIns="0" rtlCol="0" anchor="b" anchorCtr="1">
            <a:no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26533" b="1" i="0" u="none" strike="noStrike" kern="1200" cap="none" spc="0" normalizeH="0" baseline="0" noProof="0" dirty="0">
                <a:ln>
                  <a:noFill/>
                </a:ln>
                <a:solidFill>
                  <a:prstClr val="white">
                    <a:lumMod val="50000"/>
                  </a:prstClr>
                </a:solidFill>
                <a:effectLst/>
                <a:uLnTx/>
                <a:uFillTx/>
                <a:latin typeface="Franklin Gothic Medium"/>
                <a:ea typeface="+mn-ea"/>
                <a:cs typeface="+mn-cs"/>
              </a:rPr>
              <a:t>“</a:t>
            </a:r>
          </a:p>
        </p:txBody>
      </p:sp>
      <p:sp>
        <p:nvSpPr>
          <p:cNvPr id="10" name="Text Placeholder 7"/>
          <p:cNvSpPr>
            <a:spLocks noGrp="1"/>
          </p:cNvSpPr>
          <p:nvPr>
            <p:ph type="body" sz="quarter" idx="10" hasCustomPrompt="1"/>
          </p:nvPr>
        </p:nvSpPr>
        <p:spPr>
          <a:xfrm>
            <a:off x="3466013" y="5091205"/>
            <a:ext cx="8370060" cy="618067"/>
          </a:xfrm>
        </p:spPr>
        <p:txBody>
          <a:bodyPr anchor="ctr">
            <a:normAutofit/>
          </a:bodyPr>
          <a:lstStyle>
            <a:lvl1pPr marL="0" indent="0" algn="r">
              <a:buNone/>
              <a:defRPr sz="3200" b="0">
                <a:solidFill>
                  <a:schemeClr val="bg1">
                    <a:lumMod val="50000"/>
                  </a:schemeClr>
                </a:solidFill>
                <a:latin typeface="Arial Narrow"/>
                <a:cs typeface="Arial Narrow"/>
              </a:defRPr>
            </a:lvl1pPr>
          </a:lstStyle>
          <a:p>
            <a:pPr lvl="0"/>
            <a:r>
              <a:rPr lang="en-US" dirty="0"/>
              <a:t>Enter Venue Name here</a:t>
            </a:r>
          </a:p>
        </p:txBody>
      </p:sp>
    </p:spTree>
    <p:extLst>
      <p:ext uri="{BB962C8B-B14F-4D97-AF65-F5344CB8AC3E}">
        <p14:creationId xmlns:p14="http://schemas.microsoft.com/office/powerpoint/2010/main" val="416161609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8" name="Rectangle 7"/>
          <p:cNvSpPr/>
          <p:nvPr userDrawn="1"/>
        </p:nvSpPr>
        <p:spPr>
          <a:xfrm>
            <a:off x="0" y="11768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9" name="Rectangle 8"/>
          <p:cNvSpPr/>
          <p:nvPr userDrawn="1"/>
        </p:nvSpPr>
        <p:spPr>
          <a:xfrm>
            <a:off x="0" y="-13638"/>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6" name="Rectangle 5"/>
          <p:cNvSpPr/>
          <p:nvPr userDrawn="1"/>
        </p:nvSpPr>
        <p:spPr>
          <a:xfrm>
            <a:off x="2" y="0"/>
            <a:ext cx="1493004" cy="68580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2" name="Title 1"/>
          <p:cNvSpPr>
            <a:spLocks noGrp="1"/>
          </p:cNvSpPr>
          <p:nvPr>
            <p:ph type="title" hasCustomPrompt="1"/>
          </p:nvPr>
        </p:nvSpPr>
        <p:spPr>
          <a:xfrm>
            <a:off x="1609382" y="1010507"/>
            <a:ext cx="10226692" cy="3855308"/>
          </a:xfrm>
          <a:prstGeom prst="rect">
            <a:avLst/>
          </a:prstGeom>
          <a:noFill/>
          <a:ln w="28575">
            <a:noFill/>
          </a:ln>
        </p:spPr>
        <p:txBody>
          <a:bodyPr anchor="t"/>
          <a:lstStyle>
            <a:lvl1pPr>
              <a:defRPr/>
            </a:lvl1pPr>
          </a:lstStyle>
          <a:p>
            <a:r>
              <a:rPr lang="en-US" dirty="0"/>
              <a:t>Enter Quote Here</a:t>
            </a:r>
          </a:p>
        </p:txBody>
      </p:sp>
      <p:sp>
        <p:nvSpPr>
          <p:cNvPr id="7" name="Flowchart: Delay 6"/>
          <p:cNvSpPr/>
          <p:nvPr userDrawn="1"/>
        </p:nvSpPr>
        <p:spPr>
          <a:xfrm rot="10800000">
            <a:off x="214276" y="671620"/>
            <a:ext cx="1278729" cy="1515763"/>
          </a:xfrm>
          <a:prstGeom prst="flowChartDelay">
            <a:avLst/>
          </a:prstGeom>
          <a:solidFill>
            <a:schemeClr val="bg1"/>
          </a:solid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4" name="TextBox 3"/>
          <p:cNvSpPr txBox="1"/>
          <p:nvPr userDrawn="1"/>
        </p:nvSpPr>
        <p:spPr>
          <a:xfrm>
            <a:off x="228529" y="274595"/>
            <a:ext cx="1366601" cy="3781391"/>
          </a:xfrm>
          <a:prstGeom prst="rect">
            <a:avLst/>
          </a:prstGeom>
        </p:spPr>
        <p:txBody>
          <a:bodyPr vert="horz" wrap="square" lIns="0" tIns="0" rIns="0" bIns="0" rtlCol="0" anchor="b" anchorCtr="1">
            <a:noAutofit/>
          </a:bodyPr>
          <a:lstStyle/>
          <a:p>
            <a:pPr fontAlgn="auto">
              <a:spcAft>
                <a:spcPts val="0"/>
              </a:spcAft>
            </a:pPr>
            <a:r>
              <a:rPr lang="en-US" sz="26533" b="1" dirty="0">
                <a:solidFill>
                  <a:prstClr val="white">
                    <a:lumMod val="50000"/>
                  </a:prstClr>
                </a:solidFill>
                <a:latin typeface="Franklin Gothic Medium"/>
              </a:rPr>
              <a:t>“</a:t>
            </a:r>
          </a:p>
        </p:txBody>
      </p:sp>
      <p:sp>
        <p:nvSpPr>
          <p:cNvPr id="10" name="Text Placeholder 7"/>
          <p:cNvSpPr>
            <a:spLocks noGrp="1"/>
          </p:cNvSpPr>
          <p:nvPr>
            <p:ph type="body" sz="quarter" idx="10" hasCustomPrompt="1"/>
          </p:nvPr>
        </p:nvSpPr>
        <p:spPr>
          <a:xfrm>
            <a:off x="3466013" y="5091205"/>
            <a:ext cx="8370060" cy="618067"/>
          </a:xfrm>
        </p:spPr>
        <p:txBody>
          <a:bodyPr anchor="ctr">
            <a:normAutofit/>
          </a:bodyPr>
          <a:lstStyle>
            <a:lvl1pPr marL="0" indent="0" algn="r">
              <a:buNone/>
              <a:defRPr sz="3200" b="0">
                <a:solidFill>
                  <a:schemeClr val="bg1">
                    <a:lumMod val="50000"/>
                  </a:schemeClr>
                </a:solidFill>
                <a:latin typeface="Arial Narrow"/>
                <a:cs typeface="Arial Narrow"/>
              </a:defRPr>
            </a:lvl1pPr>
          </a:lstStyle>
          <a:p>
            <a:pPr lvl="0"/>
            <a:r>
              <a:rPr lang="en-US" dirty="0"/>
              <a:t>Enter Venue Name here</a:t>
            </a:r>
          </a:p>
        </p:txBody>
      </p:sp>
    </p:spTree>
    <p:extLst>
      <p:ext uri="{BB962C8B-B14F-4D97-AF65-F5344CB8AC3E}">
        <p14:creationId xmlns:p14="http://schemas.microsoft.com/office/powerpoint/2010/main" val="155028278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Text only blank">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72587" cy="1280160"/>
          </a:xfrm>
        </p:spPr>
        <p:txBody>
          <a:bodyPr lIns="182880" tIns="0" rIns="0" bIns="182880" anchor="b">
            <a:normAutofit/>
          </a:bodyPr>
          <a:lstStyle>
            <a:lvl1pPr>
              <a:lnSpc>
                <a:spcPct val="80000"/>
              </a:lnSpc>
              <a:defRPr sz="54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33897194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Text - One Level, No Bold">
    <p:spTree>
      <p:nvGrpSpPr>
        <p:cNvPr id="1" name=""/>
        <p:cNvGrpSpPr/>
        <p:nvPr/>
      </p:nvGrpSpPr>
      <p:grpSpPr>
        <a:xfrm>
          <a:off x="0" y="0"/>
          <a:ext cx="0" cy="0"/>
          <a:chOff x="0" y="0"/>
          <a:chExt cx="0" cy="0"/>
        </a:xfrm>
      </p:grpSpPr>
      <p:sp>
        <p:nvSpPr>
          <p:cNvPr id="3" name="Title 2"/>
          <p:cNvSpPr>
            <a:spLocks noGrp="1"/>
          </p:cNvSpPr>
          <p:nvPr>
            <p:ph type="title"/>
          </p:nvPr>
        </p:nvSpPr>
        <p:spPr>
          <a:xfrm>
            <a:off x="203202" y="381000"/>
            <a:ext cx="11988799" cy="838200"/>
          </a:xfrm>
        </p:spPr>
        <p:txBody>
          <a:bodyPr>
            <a:normAutofit/>
          </a:bodyPr>
          <a:lstStyle>
            <a:lvl1pPr marL="0" indent="52388">
              <a:defRPr sz="48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
        <p:nvSpPr>
          <p:cNvPr id="5" name="Text Placeholder 4"/>
          <p:cNvSpPr>
            <a:spLocks noGrp="1"/>
          </p:cNvSpPr>
          <p:nvPr>
            <p:ph type="body" sz="quarter" idx="10"/>
          </p:nvPr>
        </p:nvSpPr>
        <p:spPr>
          <a:xfrm>
            <a:off x="266701" y="1447800"/>
            <a:ext cx="11925300" cy="5638800"/>
          </a:xfrm>
        </p:spPr>
        <p:txBody>
          <a:bodyPr>
            <a:normAutofit/>
          </a:bodyPr>
          <a:lstStyle>
            <a:lvl1pPr marL="182563" marR="0" indent="-182563" algn="l" defTabSz="914363" rtl="0" eaLnBrk="1" fontAlgn="auto" latinLnBrk="0" hangingPunct="1">
              <a:lnSpc>
                <a:spcPct val="80000"/>
              </a:lnSpc>
              <a:spcBef>
                <a:spcPts val="3000"/>
              </a:spcBef>
              <a:spcAft>
                <a:spcPts val="1200"/>
              </a:spcAft>
              <a:buClrTx/>
              <a:buSzTx/>
              <a:buFont typeface="Arial" pitchFamily="34" charset="0"/>
              <a:buChar char="•"/>
              <a:tabLst/>
              <a:defRPr sz="3600" b="0" baseline="0">
                <a:solidFill>
                  <a:schemeClr val="bg1"/>
                </a:solidFill>
              </a:defRPr>
            </a:lvl1pPr>
            <a:lvl2pPr>
              <a:buFont typeface="Arial" pitchFamily="34" charset="0"/>
              <a:buChar char="•"/>
              <a:defRPr sz="2600"/>
            </a:lvl2pPr>
            <a:lvl3pPr>
              <a:buFont typeface="Arial" pitchFamily="34" charset="0"/>
              <a:buChar char="•"/>
              <a:defRPr sz="2600"/>
            </a:lvl3pPr>
            <a:lvl4pPr>
              <a:buFont typeface="Arial" pitchFamily="34" charset="0"/>
              <a:buChar char="•"/>
              <a:defRPr/>
            </a:lvl4pPr>
            <a:lvl5pPr>
              <a:buFont typeface="Arial" pitchFamily="34" charset="0"/>
              <a:buChar char="•"/>
              <a:defRPr/>
            </a:lvl5pPr>
          </a:lstStyle>
          <a:p>
            <a:pPr marL="182880" marR="0" lvl="0" indent="-182880" algn="l" defTabSz="914363" rtl="0" eaLnBrk="1" fontAlgn="auto" latinLnBrk="0" hangingPunct="1">
              <a:lnSpc>
                <a:spcPct val="90000"/>
              </a:lnSpc>
              <a:spcBef>
                <a:spcPts val="1800"/>
              </a:spcBef>
              <a:spcAft>
                <a:spcPts val="0"/>
              </a:spcAft>
              <a:buClrTx/>
              <a:buSzTx/>
              <a:buFont typeface="Arial" pitchFamily="34" charset="0"/>
              <a:buChar char="•"/>
              <a:tabLst/>
              <a:defRPr/>
            </a:pPr>
            <a:r>
              <a:rPr lang="en-US" dirty="0"/>
              <a:t>Click to edit Master text styles</a:t>
            </a:r>
          </a:p>
          <a:p>
            <a:pPr marL="182880" marR="0" lvl="0" indent="-182880" algn="l" defTabSz="914363" rtl="0" eaLnBrk="1" fontAlgn="auto" latinLnBrk="0" hangingPunct="1">
              <a:lnSpc>
                <a:spcPct val="90000"/>
              </a:lnSpc>
              <a:spcBef>
                <a:spcPts val="1800"/>
              </a:spcBef>
              <a:spcAft>
                <a:spcPts val="0"/>
              </a:spcAft>
              <a:buClrTx/>
              <a:buSzTx/>
              <a:buFont typeface="Arial" pitchFamily="34" charset="0"/>
              <a:buChar char="•"/>
              <a:tabLst/>
              <a:defRPr/>
            </a:pPr>
            <a:r>
              <a:rPr lang="en-US" dirty="0"/>
              <a:t>Click to edit Master text styles</a:t>
            </a:r>
          </a:p>
          <a:p>
            <a:pPr lvl="0"/>
            <a:endParaRPr lang="en-US" dirty="0"/>
          </a:p>
        </p:txBody>
      </p:sp>
      <p:sp>
        <p:nvSpPr>
          <p:cNvPr id="7" name="Text Placeholder 9"/>
          <p:cNvSpPr>
            <a:spLocks noGrp="1"/>
          </p:cNvSpPr>
          <p:nvPr>
            <p:ph type="body" sz="quarter" idx="11"/>
          </p:nvPr>
        </p:nvSpPr>
        <p:spPr>
          <a:xfrm>
            <a:off x="203200" y="228600"/>
            <a:ext cx="11988800" cy="304800"/>
          </a:xfrm>
        </p:spPr>
        <p:txBody>
          <a:bodyPr anchor="b" anchorCtr="0"/>
          <a:lstStyle>
            <a:lvl1pPr marL="52388" indent="0">
              <a:buFontTx/>
              <a:buNone/>
              <a:defRPr sz="2000" b="1">
                <a:solidFill>
                  <a:schemeClr val="bg2">
                    <a:lumMod val="20000"/>
                    <a:lumOff val="80000"/>
                  </a:schemeClr>
                </a:solidFill>
              </a:defRPr>
            </a:lvl1pPr>
            <a:lvl2pPr marL="228600" indent="0">
              <a:buNone/>
              <a:defRPr/>
            </a:lvl2pPr>
            <a:lvl3pPr marL="411480" indent="0">
              <a:buNone/>
              <a:defRPr/>
            </a:lvl3pPr>
            <a:lvl4pPr marL="1258888" indent="0">
              <a:buNone/>
              <a:defRPr/>
            </a:lvl4pPr>
            <a:lvl5pPr marL="1604963" indent="0">
              <a:buNone/>
              <a:defRPr/>
            </a:lvl5pPr>
          </a:lstStyle>
          <a:p>
            <a:pPr lvl="0"/>
            <a:r>
              <a:rPr lang="en-US" dirty="0"/>
              <a:t>Click to edit Master text styles</a:t>
            </a:r>
          </a:p>
        </p:txBody>
      </p:sp>
    </p:spTree>
    <p:extLst>
      <p:ext uri="{BB962C8B-B14F-4D97-AF65-F5344CB8AC3E}">
        <p14:creationId xmlns:p14="http://schemas.microsoft.com/office/powerpoint/2010/main" val="5491930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and Content 5 - No Bullets White Logo">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55" indent="0">
              <a:lnSpc>
                <a:spcPct val="80000"/>
              </a:lnSpc>
              <a:spcBef>
                <a:spcPts val="800"/>
              </a:spcBef>
              <a:buSzPct val="65000"/>
              <a:buFontTx/>
              <a:buNone/>
              <a:defRPr/>
            </a:lvl2pPr>
            <a:lvl3pPr marL="121911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664" indent="0">
              <a:spcBef>
                <a:spcPts val="107"/>
              </a:spcBef>
              <a:buSzPct val="65000"/>
              <a:buFontTx/>
              <a:buNone/>
              <a:defRPr/>
            </a:lvl4pPr>
            <a:lvl5pPr marL="2438218"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296824750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Screen - Two Level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673600" y="1219200"/>
            <a:ext cx="7518400" cy="5638800"/>
          </a:xfrm>
        </p:spPr>
        <p:txBody>
          <a:bodyPr/>
          <a:lstStyle/>
          <a:p>
            <a:r>
              <a:rPr lang="en-US" dirty="0"/>
              <a:t>Click icon to add picture</a:t>
            </a:r>
          </a:p>
        </p:txBody>
      </p:sp>
      <p:sp>
        <p:nvSpPr>
          <p:cNvPr id="4" name="Title 3"/>
          <p:cNvSpPr>
            <a:spLocks noGrp="1"/>
          </p:cNvSpPr>
          <p:nvPr>
            <p:ph type="title"/>
          </p:nvPr>
        </p:nvSpPr>
        <p:spPr>
          <a:xfrm>
            <a:off x="203200" y="381000"/>
            <a:ext cx="11988800" cy="838200"/>
          </a:xfrm>
        </p:spPr>
        <p:txBody>
          <a:bodyPr>
            <a:normAutofit/>
          </a:bodyPr>
          <a:lstStyle>
            <a:lvl1pPr>
              <a:defRPr sz="44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
        <p:nvSpPr>
          <p:cNvPr id="6" name="Content Placeholder 3"/>
          <p:cNvSpPr>
            <a:spLocks noGrp="1"/>
          </p:cNvSpPr>
          <p:nvPr>
            <p:ph sz="half" idx="2"/>
          </p:nvPr>
        </p:nvSpPr>
        <p:spPr>
          <a:xfrm>
            <a:off x="286003" y="1219200"/>
            <a:ext cx="4387597" cy="5638800"/>
          </a:xfrm>
        </p:spPr>
        <p:txBody>
          <a:bodyPr/>
          <a:lstStyle>
            <a:lvl1pPr marL="117475" indent="-117475">
              <a:defRPr sz="2800">
                <a:solidFill>
                  <a:schemeClr val="bg1"/>
                </a:solidFill>
              </a:defRPr>
            </a:lvl1pPr>
            <a:lvl2pPr marL="287338" indent="-169863">
              <a:buFont typeface="Calibri" pitchFamily="34" charset="0"/>
              <a:buChar char="–"/>
              <a:defRPr sz="2000">
                <a:solidFill>
                  <a:schemeClr val="bg1"/>
                </a:solidFill>
              </a:defRPr>
            </a:lvl2pPr>
            <a:lvl3pPr marL="594360" indent="-182880">
              <a:defRPr sz="2000">
                <a:solidFill>
                  <a:schemeClr val="bg1"/>
                </a:solidFill>
              </a:defRPr>
            </a:lvl3pPr>
            <a:lvl4pPr marL="1050354" indent="-228856">
              <a:defRPr sz="1700">
                <a:solidFill>
                  <a:srgbClr val="002060"/>
                </a:solidFill>
              </a:defRPr>
            </a:lvl4pPr>
            <a:lvl5pPr marL="1279210" indent="-206367">
              <a:defRPr sz="1700">
                <a:solidFill>
                  <a:srgbClr val="00206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9" name="Text Placeholder 9"/>
          <p:cNvSpPr>
            <a:spLocks noGrp="1"/>
          </p:cNvSpPr>
          <p:nvPr>
            <p:ph type="body" sz="quarter" idx="11"/>
          </p:nvPr>
        </p:nvSpPr>
        <p:spPr>
          <a:xfrm>
            <a:off x="203200" y="228600"/>
            <a:ext cx="11988800" cy="304800"/>
          </a:xfrm>
        </p:spPr>
        <p:txBody>
          <a:bodyPr anchor="b" anchorCtr="0"/>
          <a:lstStyle>
            <a:lvl1pPr marL="52388" indent="0">
              <a:buFontTx/>
              <a:buNone/>
              <a:defRPr sz="2000" b="1">
                <a:solidFill>
                  <a:schemeClr val="bg2">
                    <a:lumMod val="20000"/>
                    <a:lumOff val="80000"/>
                  </a:schemeClr>
                </a:solidFill>
              </a:defRPr>
            </a:lvl1pPr>
            <a:lvl2pPr marL="228600" indent="0">
              <a:buNone/>
              <a:defRPr/>
            </a:lvl2pPr>
            <a:lvl3pPr marL="411480" indent="0">
              <a:buNone/>
              <a:defRPr/>
            </a:lvl3pPr>
            <a:lvl4pPr marL="1258888" indent="0">
              <a:buNone/>
              <a:defRPr/>
            </a:lvl4pPr>
            <a:lvl5pPr marL="1604963" indent="0">
              <a:buNone/>
              <a:defRPr/>
            </a:lvl5pPr>
          </a:lstStyle>
          <a:p>
            <a:pPr lvl="0"/>
            <a:r>
              <a:rPr lang="en-US" dirty="0"/>
              <a:t>Click to edit Master text styles</a:t>
            </a:r>
          </a:p>
        </p:txBody>
      </p:sp>
    </p:spTree>
    <p:extLst>
      <p:ext uri="{BB962C8B-B14F-4D97-AF65-F5344CB8AC3E}">
        <p14:creationId xmlns:p14="http://schemas.microsoft.com/office/powerpoint/2010/main" val="45623761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Screen Shot Above- Single Column bullets">
    <p:spTree>
      <p:nvGrpSpPr>
        <p:cNvPr id="1" name=""/>
        <p:cNvGrpSpPr/>
        <p:nvPr/>
      </p:nvGrpSpPr>
      <p:grpSpPr>
        <a:xfrm>
          <a:off x="0" y="0"/>
          <a:ext cx="0" cy="0"/>
          <a:chOff x="0" y="0"/>
          <a:chExt cx="0" cy="0"/>
        </a:xfrm>
      </p:grpSpPr>
      <p:sp>
        <p:nvSpPr>
          <p:cNvPr id="11" name="Title 10"/>
          <p:cNvSpPr>
            <a:spLocks noGrp="1"/>
          </p:cNvSpPr>
          <p:nvPr>
            <p:ph type="title"/>
          </p:nvPr>
        </p:nvSpPr>
        <p:spPr>
          <a:xfrm>
            <a:off x="221998" y="381000"/>
            <a:ext cx="11974621" cy="838200"/>
          </a:xfrm>
        </p:spPr>
        <p:txBody>
          <a:bodyPr>
            <a:normAutofit/>
          </a:bodyPr>
          <a:lstStyle>
            <a:lvl1pPr>
              <a:defRPr sz="4400">
                <a:solidFill>
                  <a:schemeClr val="tx1"/>
                </a:solidFill>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5" name="Picture Placeholder 4"/>
          <p:cNvSpPr>
            <a:spLocks noGrp="1"/>
          </p:cNvSpPr>
          <p:nvPr>
            <p:ph type="pic" sz="quarter" idx="11"/>
          </p:nvPr>
        </p:nvSpPr>
        <p:spPr>
          <a:xfrm>
            <a:off x="221997" y="1295400"/>
            <a:ext cx="11887200" cy="2667000"/>
          </a:xfrm>
        </p:spPr>
        <p:txBody>
          <a:bodyPr/>
          <a:lstStyle>
            <a:lvl1pPr marL="182563" indent="-182563">
              <a:defRPr/>
            </a:lvl1pPr>
          </a:lstStyle>
          <a:p>
            <a:r>
              <a:rPr lang="en-US" dirty="0"/>
              <a:t>Click icon to add picture</a:t>
            </a:r>
          </a:p>
        </p:txBody>
      </p:sp>
      <p:sp>
        <p:nvSpPr>
          <p:cNvPr id="6" name="Content Placeholder 3"/>
          <p:cNvSpPr>
            <a:spLocks noGrp="1"/>
          </p:cNvSpPr>
          <p:nvPr>
            <p:ph sz="half" idx="2"/>
          </p:nvPr>
        </p:nvSpPr>
        <p:spPr>
          <a:xfrm>
            <a:off x="203200" y="3962400"/>
            <a:ext cx="11905997" cy="3124200"/>
          </a:xfrm>
        </p:spPr>
        <p:txBody>
          <a:bodyPr/>
          <a:lstStyle>
            <a:lvl1pPr marL="117475" indent="-117475">
              <a:defRPr sz="2800">
                <a:solidFill>
                  <a:schemeClr val="bg1"/>
                </a:solidFill>
              </a:defRPr>
            </a:lvl1pPr>
            <a:lvl2pPr marL="404813" indent="-176213">
              <a:buFont typeface="Calibri" pitchFamily="34" charset="0"/>
              <a:buChar char="–"/>
              <a:defRPr sz="2000">
                <a:solidFill>
                  <a:schemeClr val="bg1"/>
                </a:solidFill>
              </a:defRPr>
            </a:lvl2pPr>
            <a:lvl3pPr marL="594360" indent="-182880">
              <a:defRPr sz="2000">
                <a:solidFill>
                  <a:schemeClr val="bg1"/>
                </a:solidFill>
              </a:defRPr>
            </a:lvl3pPr>
            <a:lvl4pPr marL="1050354" indent="-228856">
              <a:defRPr sz="1700">
                <a:solidFill>
                  <a:srgbClr val="002060"/>
                </a:solidFill>
              </a:defRPr>
            </a:lvl4pPr>
            <a:lvl5pPr marL="1279210" indent="-206367">
              <a:defRPr sz="1700">
                <a:solidFill>
                  <a:srgbClr val="00206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p:txBody>
      </p:sp>
      <p:sp>
        <p:nvSpPr>
          <p:cNvPr id="8" name="Text Placeholder 9"/>
          <p:cNvSpPr>
            <a:spLocks noGrp="1"/>
          </p:cNvSpPr>
          <p:nvPr>
            <p:ph type="body" sz="quarter" idx="12"/>
          </p:nvPr>
        </p:nvSpPr>
        <p:spPr>
          <a:xfrm>
            <a:off x="203200" y="228600"/>
            <a:ext cx="11988800" cy="304800"/>
          </a:xfrm>
        </p:spPr>
        <p:txBody>
          <a:bodyPr anchor="b" anchorCtr="0"/>
          <a:lstStyle>
            <a:lvl1pPr marL="52388" indent="0">
              <a:buFontTx/>
              <a:buNone/>
              <a:defRPr sz="2000" b="1">
                <a:solidFill>
                  <a:schemeClr val="bg2">
                    <a:lumMod val="20000"/>
                    <a:lumOff val="80000"/>
                  </a:schemeClr>
                </a:solidFill>
              </a:defRPr>
            </a:lvl1pPr>
            <a:lvl2pPr marL="228600" indent="0">
              <a:buNone/>
              <a:defRPr/>
            </a:lvl2pPr>
            <a:lvl3pPr marL="411480" indent="0">
              <a:buNone/>
              <a:defRPr/>
            </a:lvl3pPr>
            <a:lvl4pPr marL="1258888" indent="0">
              <a:buNone/>
              <a:defRPr/>
            </a:lvl4pPr>
            <a:lvl5pPr marL="1604963" indent="0">
              <a:buNone/>
              <a:defRPr/>
            </a:lvl5pPr>
          </a:lstStyle>
          <a:p>
            <a:pPr lvl="0"/>
            <a:r>
              <a:rPr lang="en-US" dirty="0"/>
              <a:t>Click to edit Master text styles</a:t>
            </a:r>
          </a:p>
        </p:txBody>
      </p:sp>
    </p:spTree>
    <p:extLst>
      <p:ext uri="{BB962C8B-B14F-4D97-AF65-F5344CB8AC3E}">
        <p14:creationId xmlns:p14="http://schemas.microsoft.com/office/powerpoint/2010/main" val="239244885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03200" y="381000"/>
            <a:ext cx="11988800" cy="838200"/>
          </a:xfrm>
        </p:spPr>
        <p:txBody>
          <a:bodyPr>
            <a:normAutofit/>
          </a:bodyPr>
          <a:lstStyle>
            <a:lvl1pPr marL="0" indent="52388">
              <a:defRPr sz="44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
        <p:nvSpPr>
          <p:cNvPr id="5" name="Content Placeholder 4"/>
          <p:cNvSpPr>
            <a:spLocks noGrp="1"/>
          </p:cNvSpPr>
          <p:nvPr>
            <p:ph sz="quarter" idx="10"/>
          </p:nvPr>
        </p:nvSpPr>
        <p:spPr>
          <a:xfrm>
            <a:off x="203200" y="1368552"/>
            <a:ext cx="11911584" cy="5641848"/>
          </a:xfrm>
        </p:spPr>
        <p:txBody>
          <a:bodyPr/>
          <a:lstStyle>
            <a:lvl1pPr>
              <a:defRPr b="1"/>
            </a:lvl1pPr>
            <a:lvl2pPr marL="574675" indent="222250">
              <a:defRPr/>
            </a:lvl2pPr>
            <a:lvl4pPr marL="1258888" indent="0">
              <a:buNone/>
              <a:defRPr/>
            </a:lvl4pPr>
          </a:lstStyle>
          <a:p>
            <a:pPr lvl="0"/>
            <a:r>
              <a:rPr lang="en-US" dirty="0"/>
              <a:t>Click to edit Master text styles</a:t>
            </a:r>
          </a:p>
          <a:p>
            <a:pPr lvl="1"/>
            <a:r>
              <a:rPr lang="en-US" dirty="0"/>
              <a:t>Second level</a:t>
            </a:r>
          </a:p>
        </p:txBody>
      </p:sp>
      <p:sp>
        <p:nvSpPr>
          <p:cNvPr id="7" name="Text Placeholder 9"/>
          <p:cNvSpPr>
            <a:spLocks noGrp="1"/>
          </p:cNvSpPr>
          <p:nvPr>
            <p:ph type="body" sz="quarter" idx="11"/>
          </p:nvPr>
        </p:nvSpPr>
        <p:spPr>
          <a:xfrm>
            <a:off x="203200" y="228600"/>
            <a:ext cx="11988800" cy="304800"/>
          </a:xfrm>
        </p:spPr>
        <p:txBody>
          <a:bodyPr anchor="b" anchorCtr="0"/>
          <a:lstStyle>
            <a:lvl1pPr marL="52388" indent="0">
              <a:buFontTx/>
              <a:buNone/>
              <a:defRPr sz="2000" b="1">
                <a:solidFill>
                  <a:schemeClr val="bg2">
                    <a:lumMod val="20000"/>
                    <a:lumOff val="80000"/>
                  </a:schemeClr>
                </a:solidFill>
              </a:defRPr>
            </a:lvl1pPr>
            <a:lvl2pPr marL="228600" indent="0">
              <a:buNone/>
              <a:defRPr/>
            </a:lvl2pPr>
            <a:lvl3pPr marL="411480" indent="0">
              <a:buNone/>
              <a:defRPr/>
            </a:lvl3pPr>
            <a:lvl4pPr marL="1258888" indent="0">
              <a:buNone/>
              <a:defRPr/>
            </a:lvl4pPr>
            <a:lvl5pPr marL="1604963" indent="0">
              <a:buNone/>
              <a:defRPr/>
            </a:lvl5pPr>
          </a:lstStyle>
          <a:p>
            <a:pPr lvl="0"/>
            <a:r>
              <a:rPr lang="en-US" dirty="0"/>
              <a:t>Click to edit Master text styles</a:t>
            </a:r>
          </a:p>
        </p:txBody>
      </p:sp>
    </p:spTree>
    <p:extLst>
      <p:ext uri="{BB962C8B-B14F-4D97-AF65-F5344CB8AC3E}">
        <p14:creationId xmlns:p14="http://schemas.microsoft.com/office/powerpoint/2010/main" val="73782884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Demonstration Slide">
    <p:spTree>
      <p:nvGrpSpPr>
        <p:cNvPr id="1" name=""/>
        <p:cNvGrpSpPr/>
        <p:nvPr/>
      </p:nvGrpSpPr>
      <p:grpSpPr>
        <a:xfrm>
          <a:off x="0" y="0"/>
          <a:ext cx="0" cy="0"/>
          <a:chOff x="0" y="0"/>
          <a:chExt cx="0" cy="0"/>
        </a:xfrm>
      </p:grpSpPr>
      <p:grpSp>
        <p:nvGrpSpPr>
          <p:cNvPr id="3" name="Group 2"/>
          <p:cNvGrpSpPr/>
          <p:nvPr userDrawn="1"/>
        </p:nvGrpSpPr>
        <p:grpSpPr>
          <a:xfrm>
            <a:off x="-36063" y="-198306"/>
            <a:ext cx="12330240" cy="7223760"/>
            <a:chOff x="-27047" y="-198306"/>
            <a:chExt cx="9247680" cy="722376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47" y="-198306"/>
              <a:ext cx="9247680" cy="7223760"/>
            </a:xfrm>
            <a:prstGeom prst="rect">
              <a:avLst/>
            </a:prstGeom>
          </p:spPr>
        </p:pic>
        <p:sp>
          <p:nvSpPr>
            <p:cNvPr id="5" name="Rectangle 4"/>
            <p:cNvSpPr/>
            <p:nvPr/>
          </p:nvSpPr>
          <p:spPr>
            <a:xfrm>
              <a:off x="1404102" y="715000"/>
              <a:ext cx="6335232" cy="3944040"/>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p>
          </p:txBody>
        </p:sp>
      </p:grpSp>
      <p:sp>
        <p:nvSpPr>
          <p:cNvPr id="7" name="Text Placeholder 2"/>
          <p:cNvSpPr>
            <a:spLocks noGrp="1"/>
          </p:cNvSpPr>
          <p:nvPr>
            <p:ph type="body" sz="quarter" idx="10"/>
          </p:nvPr>
        </p:nvSpPr>
        <p:spPr>
          <a:xfrm>
            <a:off x="1930400" y="1600201"/>
            <a:ext cx="8265429" cy="2961605"/>
          </a:xfrm>
        </p:spPr>
        <p:txBody>
          <a:bodyPr>
            <a:normAutofit/>
          </a:bodyPr>
          <a:lstStyle>
            <a:lvl1pPr>
              <a:defRPr sz="2800" b="1">
                <a:solidFill>
                  <a:schemeClr val="tx1"/>
                </a:solidFill>
              </a:defRPr>
            </a:lvl1pPr>
            <a:lvl2pPr>
              <a:defRPr sz="2000" b="1">
                <a:solidFill>
                  <a:schemeClr val="tx1"/>
                </a:solidFill>
              </a:defRPr>
            </a:lvl2pPr>
            <a:lvl3pPr marL="411480" indent="0">
              <a:buNone/>
              <a:defRPr sz="2400" b="1">
                <a:solidFill>
                  <a:schemeClr val="tx1"/>
                </a:solidFill>
              </a:defRPr>
            </a:lvl3pPr>
            <a:lvl4pPr marL="1258888" indent="0">
              <a:buNone/>
              <a:defRPr/>
            </a:lvl4pPr>
            <a:lvl5pPr marL="1604963" indent="0">
              <a:buNone/>
              <a:defRPr/>
            </a:lvl5pPr>
          </a:lstStyle>
          <a:p>
            <a:pPr lvl="0"/>
            <a:r>
              <a:rPr lang="en-US" dirty="0"/>
              <a:t>Click to edit Master text styles</a:t>
            </a:r>
          </a:p>
          <a:p>
            <a:pPr lvl="1"/>
            <a:r>
              <a:rPr lang="en-US" dirty="0"/>
              <a:t>Second level</a:t>
            </a:r>
          </a:p>
        </p:txBody>
      </p:sp>
      <p:sp>
        <p:nvSpPr>
          <p:cNvPr id="9" name="Title 1"/>
          <p:cNvSpPr txBox="1">
            <a:spLocks/>
          </p:cNvSpPr>
          <p:nvPr userDrawn="1"/>
        </p:nvSpPr>
        <p:spPr>
          <a:xfrm>
            <a:off x="1924773" y="886999"/>
            <a:ext cx="8372657" cy="838200"/>
          </a:xfrm>
          <a:prstGeom prst="rect">
            <a:avLst/>
          </a:prstGeom>
        </p:spPr>
        <p:txBody>
          <a:bodyPr vert="horz" lIns="0" tIns="45720" rIns="91440" bIns="45720" rtlCol="0" anchor="b">
            <a:noAutofit/>
          </a:bodyPr>
          <a:lstStyle>
            <a:lvl1pPr marL="0" indent="52388" algn="l" defTabSz="914400" rtl="0" eaLnBrk="1" latinLnBrk="0" hangingPunct="1">
              <a:lnSpc>
                <a:spcPct val="90000"/>
              </a:lnSpc>
              <a:spcBef>
                <a:spcPct val="0"/>
              </a:spcBef>
              <a:buNone/>
              <a:defRPr lang="en-US" sz="4000" b="1" kern="1200" cap="none" spc="-150" dirty="0">
                <a:ln w="3175">
                  <a:noFill/>
                </a:ln>
                <a:solidFill>
                  <a:schemeClr val="bg1"/>
                </a:solidFill>
                <a:effectLst/>
                <a:latin typeface="+mj-lt"/>
                <a:ea typeface="+mj-ea"/>
                <a:cs typeface="Tahoma" pitchFamily="34" charset="0"/>
              </a:defRPr>
            </a:lvl1pPr>
          </a:lstStyle>
          <a:p>
            <a:pPr algn="ctr"/>
            <a:r>
              <a:rPr lang="en-US" sz="7200" dirty="0">
                <a:solidFill>
                  <a:schemeClr val="tx1"/>
                </a:solidFill>
                <a:effectLst/>
              </a:rPr>
              <a:t>Demonstration</a:t>
            </a:r>
          </a:p>
        </p:txBody>
      </p:sp>
    </p:spTree>
    <p:extLst>
      <p:ext uri="{BB962C8B-B14F-4D97-AF65-F5344CB8AC3E}">
        <p14:creationId xmlns:p14="http://schemas.microsoft.com/office/powerpoint/2010/main" val="90250925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Content Placeholder 11"/>
          <p:cNvSpPr>
            <a:spLocks noGrp="1"/>
          </p:cNvSpPr>
          <p:nvPr>
            <p:ph sz="quarter" idx="14" hasCustomPrompt="1"/>
          </p:nvPr>
        </p:nvSpPr>
        <p:spPr>
          <a:xfrm>
            <a:off x="101600" y="2514600"/>
            <a:ext cx="12192000" cy="2057400"/>
          </a:xfrm>
        </p:spPr>
        <p:txBody>
          <a:bodyPr>
            <a:normAutofit/>
          </a:bodyPr>
          <a:lstStyle>
            <a:lvl1pPr marL="117475" indent="0">
              <a:buFont typeface="Arial" pitchFamily="34" charset="0"/>
              <a:buNone/>
              <a:tabLst/>
              <a:defRPr sz="4400" b="1"/>
            </a:lvl1pPr>
            <a:lvl2pPr>
              <a:buFont typeface="Arial" pitchFamily="34" charset="0"/>
              <a:buNone/>
              <a:defRPr sz="4000"/>
            </a:lvl2pPr>
            <a:lvl3pPr>
              <a:buNone/>
              <a:defRPr/>
            </a:lvl3pPr>
          </a:lstStyle>
          <a:p>
            <a:pPr lvl="0"/>
            <a:r>
              <a:rPr lang="en-US" dirty="0"/>
              <a:t>Click to edit Master text </a:t>
            </a:r>
            <a:br>
              <a:rPr lang="en-US" dirty="0"/>
            </a:br>
            <a:r>
              <a:rPr lang="en-US" dirty="0"/>
              <a:t>styles</a:t>
            </a:r>
          </a:p>
        </p:txBody>
      </p:sp>
      <p:sp>
        <p:nvSpPr>
          <p:cNvPr id="2" name="Rectangle 1"/>
          <p:cNvSpPr/>
          <p:nvPr userDrawn="1"/>
        </p:nvSpPr>
        <p:spPr>
          <a:xfrm>
            <a:off x="203200" y="5105400"/>
            <a:ext cx="5892800" cy="457200"/>
          </a:xfrm>
          <a:prstGeom prst="rect">
            <a:avLst/>
          </a:prstGeom>
          <a:solidFill>
            <a:schemeClr val="tx1"/>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600" b="1" dirty="0"/>
          </a:p>
        </p:txBody>
      </p:sp>
    </p:spTree>
    <p:extLst>
      <p:ext uri="{BB962C8B-B14F-4D97-AF65-F5344CB8AC3E}">
        <p14:creationId xmlns:p14="http://schemas.microsoft.com/office/powerpoint/2010/main" val="196718829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C23B75-0F1E-48CE-9255-886F45A5BF63}"/>
              </a:ext>
            </a:extLst>
          </p:cNvPr>
          <p:cNvSpPr/>
          <p:nvPr userDrawn="1"/>
        </p:nvSpPr>
        <p:spPr>
          <a:xfrm>
            <a:off x="-1" y="260964"/>
            <a:ext cx="12192001" cy="871290"/>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335622"/>
            <a:ext cx="12192001" cy="782118"/>
          </a:xfrm>
          <a:noFill/>
        </p:spPr>
        <p:txBody>
          <a:bodyPr/>
          <a:lstStyle>
            <a:lvl1pPr algn="l">
              <a:defRPr b="1">
                <a:solidFill>
                  <a:schemeClr val="bg1"/>
                </a:solidFill>
                <a:latin typeface="Raleway" panose="020B0503030101060003" pitchFamily="34" charset="0"/>
              </a:defRPr>
            </a:lvl1pPr>
          </a:lstStyle>
          <a:p>
            <a:r>
              <a:rPr lang="en-US" dirty="0"/>
              <a:t>Click to edit Master title style</a:t>
            </a:r>
          </a:p>
        </p:txBody>
      </p:sp>
      <p:sp>
        <p:nvSpPr>
          <p:cNvPr id="3" name="Text Placeholder 2"/>
          <p:cNvSpPr>
            <a:spLocks noGrp="1"/>
          </p:cNvSpPr>
          <p:nvPr>
            <p:ph idx="1"/>
          </p:nvPr>
        </p:nvSpPr>
        <p:spPr>
          <a:xfrm>
            <a:off x="-1" y="1132254"/>
            <a:ext cx="12164390" cy="5725746"/>
          </a:xfrm>
          <a:prstGeom prst="rect">
            <a:avLst/>
          </a:prstGeom>
        </p:spPr>
        <p:txBody>
          <a:bodyPr vert="horz" lIns="182880" tIns="274320" rIns="91440" bIns="45720" rtlCol="0">
            <a:normAutofit/>
          </a:bodyPr>
          <a:lstStyle>
            <a:lvl1pPr algn="l">
              <a:defRPr b="1">
                <a:latin typeface="Raleway" panose="020B0503030101060003" pitchFamily="34" charset="0"/>
              </a:defRPr>
            </a:lvl1pPr>
            <a:lvl2pPr algn="l">
              <a:defRPr sz="3200" b="1">
                <a:latin typeface="Raleway" panose="020B0503030101060003" pitchFamily="34" charset="0"/>
              </a:defRPr>
            </a:lvl2pPr>
            <a:lvl3pPr algn="l">
              <a:defRPr>
                <a:latin typeface="Raleway" panose="020B0503030101060003" pitchFamily="34" charset="0"/>
              </a:defRPr>
            </a:lvl3pPr>
            <a:lvl4pPr algn="l">
              <a:defRPr>
                <a:latin typeface="Raleway" panose="020B0503030101060003" pitchFamily="34" charset="0"/>
              </a:defRPr>
            </a:lvl4pPr>
            <a:lvl5pPr algn="l">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653571D6-028D-4C87-A588-B03E03135163}"/>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34654525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Raleway Black" panose="020B0A03030101060003"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Raleway Black" panose="020B0A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p:cNvSpPr/>
          <p:nvPr userDrawn="1"/>
        </p:nvSpPr>
        <p:spPr>
          <a:xfrm>
            <a:off x="-1" y="4846"/>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900" spc="-300" dirty="0">
              <a:solidFill>
                <a:srgbClr val="7FCDDC"/>
              </a:solidFill>
              <a:latin typeface="Raleway SemiBold" panose="020B0703030101060003" pitchFamily="34" charset="0"/>
            </a:endParaRPr>
          </a:p>
          <a:p>
            <a:pPr algn="ctr">
              <a:lnSpc>
                <a:spcPct val="75000"/>
              </a:lnSpc>
            </a:pPr>
            <a:endParaRPr lang="en-US" sz="18100" spc="-110" dirty="0">
              <a:solidFill>
                <a:schemeClr val="bg1"/>
              </a:solidFill>
              <a:latin typeface="Raleway" panose="020B0503030101060003" pitchFamily="34" charset="0"/>
            </a:endParaRPr>
          </a:p>
        </p:txBody>
      </p:sp>
      <p:sp>
        <p:nvSpPr>
          <p:cNvPr id="5" name="Rectangle 4"/>
          <p:cNvSpPr/>
          <p:nvPr userDrawn="1"/>
        </p:nvSpPr>
        <p:spPr>
          <a:xfrm>
            <a:off x="11510" y="23576"/>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pc="0" baseline="0" dirty="0">
                <a:solidFill>
                  <a:srgbClr val="7FCDDC"/>
                </a:solidFill>
                <a:latin typeface="Raleway SemiBold" panose="020B0703030101060003" pitchFamily="34" charset="0"/>
              </a:rPr>
              <a:t>COURAGEOUS</a:t>
            </a:r>
            <a:r>
              <a:rPr lang="en-US" spc="0" baseline="0" dirty="0">
                <a:solidFill>
                  <a:schemeClr val="bg1"/>
                </a:solidFill>
                <a:latin typeface="Raleway SemiBold" panose="020B0703030101060003" pitchFamily="34" charset="0"/>
              </a:rPr>
              <a:t>GROWTH</a:t>
            </a:r>
            <a:r>
              <a:rPr lang="en-US" spc="0" baseline="0" dirty="0">
                <a:solidFill>
                  <a:schemeClr val="tx1">
                    <a:lumMod val="65000"/>
                  </a:schemeClr>
                </a:solidFill>
                <a:latin typeface="Raleway SemiBold" panose="020B0703030101060003" pitchFamily="34" charset="0"/>
              </a:rPr>
              <a:t>.</a:t>
            </a:r>
            <a:r>
              <a:rPr lang="en-US" spc="0" baseline="0" dirty="0">
                <a:solidFill>
                  <a:schemeClr val="bg1">
                    <a:lumMod val="50000"/>
                  </a:schemeClr>
                </a:solidFill>
                <a:latin typeface="Raleway SemiBold" panose="020B0703030101060003" pitchFamily="34" charset="0"/>
              </a:rPr>
              <a:t>COM </a:t>
            </a:r>
            <a:r>
              <a:rPr lang="en-US" spc="0" baseline="0" dirty="0">
                <a:solidFill>
                  <a:schemeClr val="bg1">
                    <a:lumMod val="65000"/>
                  </a:schemeClr>
                </a:solidFill>
                <a:latin typeface="Raleway SemiBold" panose="020B0703030101060003" pitchFamily="34" charset="0"/>
              </a:rPr>
              <a:t> </a:t>
            </a:r>
            <a:endParaRPr lang="en-US" spc="0" baseline="0" dirty="0">
              <a:solidFill>
                <a:schemeClr val="bg1">
                  <a:lumMod val="65000"/>
                </a:schemeClr>
              </a:solidFill>
              <a:latin typeface="Raleway" panose="020B0503030101060003" pitchFamily="34" charset="0"/>
            </a:endParaRPr>
          </a:p>
        </p:txBody>
      </p:sp>
      <p:sp>
        <p:nvSpPr>
          <p:cNvPr id="6" name="Title 1">
            <a:extLst>
              <a:ext uri="{FF2B5EF4-FFF2-40B4-BE49-F238E27FC236}">
                <a16:creationId xmlns:a16="http://schemas.microsoft.com/office/drawing/2014/main" id="{285D4DE8-58BF-45B7-9CA9-BC64C6070882}"/>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ct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130277708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35622"/>
            <a:ext cx="12192001" cy="782118"/>
          </a:xfrm>
          <a:solidFill>
            <a:srgbClr val="0C3C60"/>
          </a:solidFill>
        </p:spPr>
        <p:txBody>
          <a:bodyPr/>
          <a:lstStyle>
            <a:lvl1pPr>
              <a:defRPr>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BDDA8AE3-5DFE-4259-AEDE-1A3C1EF876CC}"/>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124788398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 y="335622"/>
            <a:ext cx="12192001" cy="782118"/>
          </a:xfrm>
          <a:solidFill>
            <a:srgbClr val="0C3C60"/>
          </a:solidFill>
        </p:spPr>
        <p:txBody>
          <a:bodyPr/>
          <a:lstStyle>
            <a:lvl1pPr algn="ctr">
              <a:defRPr b="1">
                <a:solidFill>
                  <a:schemeClr val="bg1"/>
                </a:solidFill>
                <a:effectLst>
                  <a:outerShdw blurRad="38100" dist="38100" dir="2700000" algn="tl">
                    <a:srgbClr val="000000">
                      <a:alpha val="43137"/>
                    </a:srgbClr>
                  </a:outerShdw>
                </a:effectLst>
                <a:latin typeface="Raleway" panose="020B0503030101060003"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lgn="ctr">
              <a:defRPr/>
            </a:lvl1pPr>
            <a:lvl2pPr marL="0" indent="0" algn="ctr">
              <a:buNone/>
              <a:defRPr/>
            </a:lvl2pPr>
            <a:lvl3pPr algn="ctr">
              <a:defRPr/>
            </a:lvl3pPr>
            <a:lvl4pPr algn="ctr">
              <a:defRPr/>
            </a:lvl4pPr>
            <a:lvl5pPr algn="ctr">
              <a:defRPr/>
            </a:lvl5pPr>
          </a:lstStyle>
          <a:p>
            <a:pPr lvl="0"/>
            <a:r>
              <a:rPr lang="en-US" dirty="0"/>
              <a:t>Edit Master text styles</a:t>
            </a:r>
          </a:p>
          <a:p>
            <a:pPr lvl="1"/>
            <a:r>
              <a:rPr lang="en-US" dirty="0"/>
              <a:t>Second level</a:t>
            </a:r>
          </a:p>
        </p:txBody>
      </p:sp>
      <p:sp>
        <p:nvSpPr>
          <p:cNvPr id="4" name="Title 1">
            <a:extLst>
              <a:ext uri="{FF2B5EF4-FFF2-40B4-BE49-F238E27FC236}">
                <a16:creationId xmlns:a16="http://schemas.microsoft.com/office/drawing/2014/main" id="{28BF8B59-0A35-4F81-B57F-1A2127EAED40}"/>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32787100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Raleway Black" panose="020B0A03030101060003"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aleway Black" panose="020B0A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tle 1">
            <a:extLst>
              <a:ext uri="{FF2B5EF4-FFF2-40B4-BE49-F238E27FC236}">
                <a16:creationId xmlns:a16="http://schemas.microsoft.com/office/drawing/2014/main" id="{56A92C2A-F201-40B2-9265-EFDADD1DC5BB}"/>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1226362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and Content 4">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5"/>
            <a:ext cx="12192000" cy="5257799"/>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3200"/>
              </a:spcBef>
              <a:buSzPct val="65000"/>
              <a:defRPr>
                <a:latin typeface="Arial" panose="020B0604020202020204" pitchFamily="34" charset="0"/>
                <a:cs typeface="Arial" panose="020B0604020202020204" pitchFamily="34" charset="0"/>
              </a:defRPr>
            </a:lvl3pPr>
            <a:lvl4pPr>
              <a:lnSpc>
                <a:spcPct val="80000"/>
              </a:lnSpc>
              <a:spcBef>
                <a:spcPts val="3200"/>
              </a:spcBef>
              <a:buSzPct val="65000"/>
              <a:defRPr>
                <a:latin typeface="Arial" panose="020B0604020202020204" pitchFamily="34" charset="0"/>
                <a:cs typeface="Arial" panose="020B0604020202020204" pitchFamily="34" charset="0"/>
              </a:defRPr>
            </a:lvl4pPr>
            <a:lvl5pPr>
              <a:lnSpc>
                <a:spcPct val="80000"/>
              </a:lnSpc>
              <a:spcBef>
                <a:spcPts val="3200"/>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390185706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b="0">
                <a:latin typeface="Raleway ExtraBold" panose="020B0903030101060003" pitchFamily="34" charset="0"/>
              </a:defRPr>
            </a:lvl1pPr>
          </a:lstStyle>
          <a:p>
            <a:r>
              <a:rPr lang="en-US"/>
              <a:t>Click to edit Master title style</a:t>
            </a:r>
          </a:p>
        </p:txBody>
      </p:sp>
      <p:sp>
        <p:nvSpPr>
          <p:cNvPr id="3" name="Content Placeholder 2"/>
          <p:cNvSpPr>
            <a:spLocks noGrp="1"/>
          </p:cNvSpPr>
          <p:nvPr>
            <p:ph sz="half" idx="1"/>
          </p:nvPr>
        </p:nvSpPr>
        <p:spPr>
          <a:xfrm>
            <a:off x="-1" y="1398905"/>
            <a:ext cx="6026331" cy="4351338"/>
          </a:xfrm>
        </p:spPr>
        <p:txBody>
          <a:bodyPr/>
          <a:lstStyle>
            <a:lvl1pPr algn="ctr">
              <a:defRPr b="1">
                <a:latin typeface="Raleway ExtraBold" panose="020B0903030101060003" pitchFamily="34" charset="0"/>
              </a:defRPr>
            </a:lvl1pPr>
            <a:lvl2pPr>
              <a:defRPr b="1">
                <a:latin typeface="Raleway SemiBold" panose="020B0703030101060003" pitchFamily="34" charset="0"/>
              </a:defRPr>
            </a:lvl2pPr>
            <a:lvl3pPr>
              <a:defRPr>
                <a:latin typeface="Raleway SemiBold" panose="020B0703030101060003" pitchFamily="34" charset="0"/>
              </a:defRPr>
            </a:lvl3pPr>
            <a:lvl4pPr>
              <a:defRPr>
                <a:latin typeface="Raleway SemiBold" panose="020B0703030101060003" pitchFamily="34" charset="0"/>
              </a:defRPr>
            </a:lvl4pPr>
            <a:lvl5pPr>
              <a:defRPr>
                <a:latin typeface="Raleway SemiBold" panose="020B07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6297" y="1398905"/>
            <a:ext cx="5895703" cy="4351338"/>
          </a:xfrm>
        </p:spPr>
        <p:txBody>
          <a:bodyPr/>
          <a:lstStyle>
            <a:lvl1pPr algn="ctr">
              <a:defRPr>
                <a:latin typeface="Raleway ExtraBold" panose="020B0903030101060003" pitchFamily="34" charset="0"/>
              </a:defRPr>
            </a:lvl1pPr>
            <a:lvl2pPr>
              <a:defRPr b="1">
                <a:latin typeface="Raleway" panose="020B0503030101060003" pitchFamily="34" charset="0"/>
              </a:defRPr>
            </a:lvl2pPr>
            <a:lvl3pPr>
              <a:defRPr>
                <a:latin typeface="Raleway" panose="020B0503030101060003" pitchFamily="34" charset="0"/>
              </a:defRPr>
            </a:lvl3pPr>
            <a:lvl4pPr>
              <a:defRPr>
                <a:latin typeface="Raleway" panose="020B0503030101060003" pitchFamily="34" charset="0"/>
              </a:defRPr>
            </a:lvl4pPr>
            <a:lvl5pPr>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1">
            <a:extLst>
              <a:ext uri="{FF2B5EF4-FFF2-40B4-BE49-F238E27FC236}">
                <a16:creationId xmlns:a16="http://schemas.microsoft.com/office/drawing/2014/main" id="{4D2FD7B5-DDD1-4717-827B-B37880D1538D}"/>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328049831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Rectangle 2"/>
          <p:cNvSpPr/>
          <p:nvPr userDrawn="1"/>
        </p:nvSpPr>
        <p:spPr>
          <a:xfrm>
            <a:off x="-1" y="4846"/>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900" spc="-300" dirty="0">
              <a:solidFill>
                <a:srgbClr val="7FCDDC"/>
              </a:solidFill>
              <a:latin typeface="Raleway SemiBold" panose="020B0703030101060003" pitchFamily="34" charset="0"/>
            </a:endParaRPr>
          </a:p>
          <a:p>
            <a:pPr algn="ctr">
              <a:lnSpc>
                <a:spcPct val="75000"/>
              </a:lnSpc>
            </a:pPr>
            <a:endParaRPr lang="en-US" sz="18100" spc="-110" dirty="0">
              <a:solidFill>
                <a:schemeClr val="bg1"/>
              </a:solidFill>
              <a:latin typeface="Raleway" panose="020B0503030101060003" pitchFamily="34" charset="0"/>
            </a:endParaRPr>
          </a:p>
        </p:txBody>
      </p:sp>
      <p:sp>
        <p:nvSpPr>
          <p:cNvPr id="4" name="Rectangle 3"/>
          <p:cNvSpPr/>
          <p:nvPr userDrawn="1"/>
        </p:nvSpPr>
        <p:spPr>
          <a:xfrm>
            <a:off x="11510" y="23576"/>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pc="0" baseline="0" dirty="0">
                <a:solidFill>
                  <a:srgbClr val="7FCDDC"/>
                </a:solidFill>
                <a:latin typeface="Raleway SemiBold" panose="020B0703030101060003" pitchFamily="34" charset="0"/>
              </a:rPr>
              <a:t>COURAGEOUS</a:t>
            </a:r>
            <a:r>
              <a:rPr lang="en-US" spc="0" baseline="0" dirty="0">
                <a:solidFill>
                  <a:schemeClr val="bg1"/>
                </a:solidFill>
                <a:latin typeface="Raleway SemiBold" panose="020B0703030101060003" pitchFamily="34" charset="0"/>
              </a:rPr>
              <a:t>GROWTH</a:t>
            </a:r>
            <a:r>
              <a:rPr lang="en-US" spc="0" baseline="0" dirty="0">
                <a:solidFill>
                  <a:schemeClr val="tx1">
                    <a:lumMod val="65000"/>
                  </a:schemeClr>
                </a:solidFill>
                <a:latin typeface="Raleway SemiBold" panose="020B0703030101060003" pitchFamily="34" charset="0"/>
              </a:rPr>
              <a:t>.</a:t>
            </a:r>
            <a:r>
              <a:rPr lang="en-US" spc="0" baseline="0" dirty="0">
                <a:solidFill>
                  <a:schemeClr val="bg1">
                    <a:lumMod val="50000"/>
                  </a:schemeClr>
                </a:solidFill>
                <a:latin typeface="Raleway SemiBold" panose="020B0703030101060003" pitchFamily="34" charset="0"/>
              </a:rPr>
              <a:t>COM </a:t>
            </a:r>
            <a:r>
              <a:rPr lang="en-US" spc="0" baseline="0" dirty="0">
                <a:solidFill>
                  <a:schemeClr val="bg1">
                    <a:lumMod val="65000"/>
                  </a:schemeClr>
                </a:solidFill>
                <a:latin typeface="Raleway SemiBold" panose="020B0703030101060003" pitchFamily="34" charset="0"/>
              </a:rPr>
              <a:t> </a:t>
            </a:r>
            <a:endParaRPr lang="en-US" spc="0" baseline="0" dirty="0">
              <a:solidFill>
                <a:schemeClr val="bg1">
                  <a:lumMod val="65000"/>
                </a:schemeClr>
              </a:solidFill>
              <a:latin typeface="Raleway" panose="020B0503030101060003" pitchFamily="34" charset="0"/>
            </a:endParaRPr>
          </a:p>
        </p:txBody>
      </p:sp>
      <p:sp>
        <p:nvSpPr>
          <p:cNvPr id="5" name="Title 1">
            <a:extLst>
              <a:ext uri="{FF2B5EF4-FFF2-40B4-BE49-F238E27FC236}">
                <a16:creationId xmlns:a16="http://schemas.microsoft.com/office/drawing/2014/main" id="{66B987C9-DC19-4E84-9A30-A85E7C7C47D8}"/>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ct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3162004103"/>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1" y="23576"/>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600" spc="-300" dirty="0">
              <a:solidFill>
                <a:srgbClr val="7FCDDC"/>
              </a:solidFill>
              <a:latin typeface="Raleway SemiBold" panose="020B0703030101060003" pitchFamily="34" charset="0"/>
            </a:endParaRPr>
          </a:p>
          <a:p>
            <a:pPr algn="ctr">
              <a:lnSpc>
                <a:spcPct val="75000"/>
              </a:lnSpc>
            </a:pPr>
            <a:endParaRPr lang="en-US" sz="10500" spc="-110" dirty="0">
              <a:solidFill>
                <a:schemeClr val="bg1"/>
              </a:solidFill>
              <a:latin typeface="Raleway" panose="020B0503030101060003" pitchFamily="34" charset="0"/>
            </a:endParaRPr>
          </a:p>
        </p:txBody>
      </p:sp>
      <p:sp>
        <p:nvSpPr>
          <p:cNvPr id="6" name="Rectangle 5"/>
          <p:cNvSpPr/>
          <p:nvPr userDrawn="1"/>
        </p:nvSpPr>
        <p:spPr>
          <a:xfrm>
            <a:off x="11510" y="23576"/>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z="1200" spc="0" baseline="0" dirty="0">
                <a:solidFill>
                  <a:srgbClr val="7FCDDC"/>
                </a:solidFill>
                <a:latin typeface="Raleway SemiBold" panose="020B0703030101060003" pitchFamily="34" charset="0"/>
              </a:rPr>
              <a:t>COURAGEOUS</a:t>
            </a:r>
            <a:r>
              <a:rPr lang="en-US" sz="1200" spc="0" baseline="0" dirty="0">
                <a:solidFill>
                  <a:schemeClr val="bg1"/>
                </a:solidFill>
                <a:latin typeface="Raleway SemiBold" panose="020B0703030101060003" pitchFamily="34" charset="0"/>
              </a:rPr>
              <a:t>GROWTH</a:t>
            </a:r>
            <a:r>
              <a:rPr lang="en-US" sz="1200" spc="0" baseline="0" dirty="0">
                <a:solidFill>
                  <a:schemeClr val="tx1">
                    <a:lumMod val="65000"/>
                  </a:schemeClr>
                </a:solidFill>
                <a:latin typeface="Raleway SemiBold" panose="020B0703030101060003" pitchFamily="34" charset="0"/>
              </a:rPr>
              <a:t>.</a:t>
            </a:r>
            <a:r>
              <a:rPr lang="en-US" sz="1200" spc="0" baseline="0" dirty="0">
                <a:solidFill>
                  <a:schemeClr val="bg1">
                    <a:lumMod val="65000"/>
                  </a:schemeClr>
                </a:solidFill>
                <a:latin typeface="Raleway SemiBold" panose="020B0703030101060003" pitchFamily="34" charset="0"/>
              </a:rPr>
              <a:t>COM  </a:t>
            </a:r>
            <a:endParaRPr lang="en-US" sz="1200" spc="0" baseline="0" dirty="0">
              <a:solidFill>
                <a:schemeClr val="bg1">
                  <a:lumMod val="65000"/>
                </a:schemeClr>
              </a:solidFill>
              <a:latin typeface="Raleway" panose="020B0503030101060003" pitchFamily="34" charset="0"/>
            </a:endParaRPr>
          </a:p>
        </p:txBody>
      </p:sp>
      <p:sp>
        <p:nvSpPr>
          <p:cNvPr id="4" name="Rectangle 3"/>
          <p:cNvSpPr/>
          <p:nvPr userDrawn="1"/>
        </p:nvSpPr>
        <p:spPr>
          <a:xfrm>
            <a:off x="-1" y="9044"/>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900" spc="-300" dirty="0">
              <a:solidFill>
                <a:srgbClr val="7FCDDC"/>
              </a:solidFill>
              <a:latin typeface="Raleway SemiBold" panose="020B0703030101060003" pitchFamily="34" charset="0"/>
            </a:endParaRPr>
          </a:p>
          <a:p>
            <a:pPr algn="ctr">
              <a:lnSpc>
                <a:spcPct val="75000"/>
              </a:lnSpc>
            </a:pPr>
            <a:endParaRPr lang="en-US" sz="18100" spc="-110" dirty="0">
              <a:solidFill>
                <a:schemeClr val="bg1"/>
              </a:solidFill>
              <a:latin typeface="Raleway" panose="020B0503030101060003" pitchFamily="34" charset="0"/>
            </a:endParaRPr>
          </a:p>
        </p:txBody>
      </p:sp>
      <p:sp>
        <p:nvSpPr>
          <p:cNvPr id="7" name="Rectangle 6"/>
          <p:cNvSpPr/>
          <p:nvPr userDrawn="1"/>
        </p:nvSpPr>
        <p:spPr>
          <a:xfrm>
            <a:off x="11510" y="27774"/>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pc="0" baseline="0" dirty="0">
                <a:solidFill>
                  <a:srgbClr val="7FCDDC"/>
                </a:solidFill>
                <a:latin typeface="Raleway SemiBold" panose="020B0703030101060003" pitchFamily="34" charset="0"/>
              </a:rPr>
              <a:t>COURAGEOUS</a:t>
            </a:r>
            <a:r>
              <a:rPr lang="en-US" spc="0" baseline="0" dirty="0">
                <a:solidFill>
                  <a:schemeClr val="bg1"/>
                </a:solidFill>
                <a:latin typeface="Raleway SemiBold" panose="020B0703030101060003" pitchFamily="34" charset="0"/>
              </a:rPr>
              <a:t>GROWTH</a:t>
            </a:r>
            <a:r>
              <a:rPr lang="en-US" spc="0" baseline="0" dirty="0">
                <a:solidFill>
                  <a:schemeClr val="tx1">
                    <a:lumMod val="65000"/>
                  </a:schemeClr>
                </a:solidFill>
                <a:latin typeface="Raleway SemiBold" panose="020B0703030101060003" pitchFamily="34" charset="0"/>
              </a:rPr>
              <a:t>.</a:t>
            </a:r>
            <a:r>
              <a:rPr lang="en-US" spc="0" baseline="0" dirty="0">
                <a:solidFill>
                  <a:schemeClr val="bg1">
                    <a:lumMod val="50000"/>
                  </a:schemeClr>
                </a:solidFill>
                <a:latin typeface="Raleway SemiBold" panose="020B0703030101060003" pitchFamily="34" charset="0"/>
              </a:rPr>
              <a:t>COM </a:t>
            </a:r>
            <a:r>
              <a:rPr lang="en-US" spc="0" baseline="0" dirty="0">
                <a:solidFill>
                  <a:schemeClr val="bg1">
                    <a:lumMod val="65000"/>
                  </a:schemeClr>
                </a:solidFill>
                <a:latin typeface="Raleway SemiBold" panose="020B0703030101060003" pitchFamily="34" charset="0"/>
              </a:rPr>
              <a:t> </a:t>
            </a:r>
            <a:endParaRPr lang="en-US" spc="0" baseline="0" dirty="0">
              <a:solidFill>
                <a:schemeClr val="bg1">
                  <a:lumMod val="65000"/>
                </a:schemeClr>
              </a:solidFill>
              <a:latin typeface="Raleway" panose="020B0503030101060003" pitchFamily="34" charset="0"/>
            </a:endParaRPr>
          </a:p>
        </p:txBody>
      </p:sp>
      <p:sp>
        <p:nvSpPr>
          <p:cNvPr id="8" name="Title 1">
            <a:extLst>
              <a:ext uri="{FF2B5EF4-FFF2-40B4-BE49-F238E27FC236}">
                <a16:creationId xmlns:a16="http://schemas.microsoft.com/office/drawing/2014/main" id="{95E52E60-6EAE-487C-B272-548AF2DE8323}"/>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ct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4230214460"/>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1" y="23576"/>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600" spc="-300" dirty="0">
              <a:solidFill>
                <a:srgbClr val="7FCDDC"/>
              </a:solidFill>
              <a:latin typeface="Raleway SemiBold" panose="020B0703030101060003" pitchFamily="34" charset="0"/>
            </a:endParaRPr>
          </a:p>
          <a:p>
            <a:pPr algn="ctr">
              <a:lnSpc>
                <a:spcPct val="75000"/>
              </a:lnSpc>
            </a:pPr>
            <a:endParaRPr lang="en-US" sz="10500" spc="-110" dirty="0">
              <a:solidFill>
                <a:schemeClr val="bg1"/>
              </a:solidFill>
              <a:latin typeface="Raleway" panose="020B0503030101060003" pitchFamily="34" charset="0"/>
            </a:endParaRPr>
          </a:p>
        </p:txBody>
      </p:sp>
      <p:sp>
        <p:nvSpPr>
          <p:cNvPr id="6" name="Rectangle 5"/>
          <p:cNvSpPr/>
          <p:nvPr userDrawn="1"/>
        </p:nvSpPr>
        <p:spPr>
          <a:xfrm>
            <a:off x="11510" y="23576"/>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z="1200" spc="0" baseline="0" dirty="0">
                <a:solidFill>
                  <a:srgbClr val="7FCDDC"/>
                </a:solidFill>
                <a:latin typeface="Raleway SemiBold" panose="020B0703030101060003" pitchFamily="34" charset="0"/>
              </a:rPr>
              <a:t>COURAGEOUS</a:t>
            </a:r>
            <a:r>
              <a:rPr lang="en-US" sz="1200" spc="0" baseline="0" dirty="0">
                <a:solidFill>
                  <a:schemeClr val="bg1"/>
                </a:solidFill>
                <a:latin typeface="Raleway SemiBold" panose="020B0703030101060003" pitchFamily="34" charset="0"/>
              </a:rPr>
              <a:t>GROWTH</a:t>
            </a:r>
            <a:r>
              <a:rPr lang="en-US" sz="1200" spc="0" baseline="0" dirty="0">
                <a:solidFill>
                  <a:schemeClr val="tx1">
                    <a:lumMod val="65000"/>
                  </a:schemeClr>
                </a:solidFill>
                <a:latin typeface="Raleway SemiBold" panose="020B0703030101060003" pitchFamily="34" charset="0"/>
              </a:rPr>
              <a:t>.</a:t>
            </a:r>
            <a:r>
              <a:rPr lang="en-US" sz="1200" spc="0" baseline="0" dirty="0">
                <a:solidFill>
                  <a:schemeClr val="bg1">
                    <a:lumMod val="65000"/>
                  </a:schemeClr>
                </a:solidFill>
                <a:latin typeface="Raleway SemiBold" panose="020B0703030101060003" pitchFamily="34" charset="0"/>
              </a:rPr>
              <a:t>COM  </a:t>
            </a:r>
            <a:endParaRPr lang="en-US" sz="1200" spc="0" baseline="0" dirty="0">
              <a:solidFill>
                <a:schemeClr val="bg1">
                  <a:lumMod val="65000"/>
                </a:schemeClr>
              </a:solidFill>
              <a:latin typeface="Raleway" panose="020B0503030101060003" pitchFamily="34" charset="0"/>
            </a:endParaRPr>
          </a:p>
        </p:txBody>
      </p:sp>
      <p:sp>
        <p:nvSpPr>
          <p:cNvPr id="4" name="Rectangle 3"/>
          <p:cNvSpPr/>
          <p:nvPr userDrawn="1"/>
        </p:nvSpPr>
        <p:spPr>
          <a:xfrm>
            <a:off x="0" y="6516185"/>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600" spc="-300" dirty="0">
              <a:solidFill>
                <a:srgbClr val="7FCDDC"/>
              </a:solidFill>
              <a:latin typeface="Raleway SemiBold" panose="020B0703030101060003" pitchFamily="34" charset="0"/>
            </a:endParaRPr>
          </a:p>
          <a:p>
            <a:pPr algn="ctr">
              <a:lnSpc>
                <a:spcPct val="75000"/>
              </a:lnSpc>
            </a:pPr>
            <a:endParaRPr lang="en-US" sz="10500" spc="-110" dirty="0">
              <a:solidFill>
                <a:schemeClr val="bg1"/>
              </a:solidFill>
              <a:latin typeface="Raleway" panose="020B0503030101060003" pitchFamily="34" charset="0"/>
            </a:endParaRPr>
          </a:p>
        </p:txBody>
      </p:sp>
      <p:sp>
        <p:nvSpPr>
          <p:cNvPr id="7" name="Rectangle 6"/>
          <p:cNvSpPr/>
          <p:nvPr userDrawn="1"/>
        </p:nvSpPr>
        <p:spPr>
          <a:xfrm>
            <a:off x="11511" y="6516185"/>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z="1200" spc="0" baseline="0" dirty="0">
                <a:solidFill>
                  <a:srgbClr val="7FCDDC"/>
                </a:solidFill>
                <a:latin typeface="Raleway SemiBold" panose="020B0703030101060003" pitchFamily="34" charset="0"/>
              </a:rPr>
              <a:t>COURAGEOUS</a:t>
            </a:r>
            <a:r>
              <a:rPr lang="en-US" sz="1200" spc="0" baseline="0" dirty="0">
                <a:solidFill>
                  <a:schemeClr val="bg1"/>
                </a:solidFill>
                <a:latin typeface="Raleway SemiBold" panose="020B0703030101060003" pitchFamily="34" charset="0"/>
              </a:rPr>
              <a:t>GROWTH</a:t>
            </a:r>
            <a:r>
              <a:rPr lang="en-US" sz="1200" spc="0" baseline="0" dirty="0">
                <a:solidFill>
                  <a:schemeClr val="tx1">
                    <a:lumMod val="65000"/>
                  </a:schemeClr>
                </a:solidFill>
                <a:latin typeface="Raleway SemiBold" panose="020B0703030101060003" pitchFamily="34" charset="0"/>
              </a:rPr>
              <a:t>.</a:t>
            </a:r>
            <a:r>
              <a:rPr lang="en-US" sz="1200" spc="0" baseline="0" dirty="0">
                <a:solidFill>
                  <a:schemeClr val="bg1">
                    <a:lumMod val="65000"/>
                  </a:schemeClr>
                </a:solidFill>
                <a:latin typeface="Raleway SemiBold" panose="020B0703030101060003" pitchFamily="34" charset="0"/>
              </a:rPr>
              <a:t>COM  </a:t>
            </a:r>
            <a:endParaRPr lang="en-US" sz="1200" spc="0" baseline="0" dirty="0">
              <a:solidFill>
                <a:schemeClr val="bg1">
                  <a:lumMod val="65000"/>
                </a:schemeClr>
              </a:solidFill>
              <a:latin typeface="Raleway" panose="020B0503030101060003" pitchFamily="34" charset="0"/>
            </a:endParaRPr>
          </a:p>
        </p:txBody>
      </p:sp>
      <p:sp>
        <p:nvSpPr>
          <p:cNvPr id="2" name="Rectangle 1"/>
          <p:cNvSpPr/>
          <p:nvPr userDrawn="1"/>
        </p:nvSpPr>
        <p:spPr>
          <a:xfrm>
            <a:off x="-1" y="8706"/>
            <a:ext cx="12192001" cy="574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 y="6446243"/>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900" spc="-300" dirty="0">
              <a:solidFill>
                <a:srgbClr val="7FCDDC"/>
              </a:solidFill>
              <a:latin typeface="Raleway SemiBold" panose="020B0703030101060003" pitchFamily="34" charset="0"/>
            </a:endParaRPr>
          </a:p>
          <a:p>
            <a:pPr algn="ctr">
              <a:lnSpc>
                <a:spcPct val="75000"/>
              </a:lnSpc>
            </a:pPr>
            <a:endParaRPr lang="en-US" sz="18100" spc="-110" dirty="0">
              <a:solidFill>
                <a:schemeClr val="bg1"/>
              </a:solidFill>
              <a:latin typeface="Raleway" panose="020B0503030101060003" pitchFamily="34" charset="0"/>
            </a:endParaRPr>
          </a:p>
        </p:txBody>
      </p:sp>
      <p:sp>
        <p:nvSpPr>
          <p:cNvPr id="9" name="Rectangle 8"/>
          <p:cNvSpPr/>
          <p:nvPr userDrawn="1"/>
        </p:nvSpPr>
        <p:spPr>
          <a:xfrm>
            <a:off x="11510" y="6464973"/>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pc="0" baseline="0" dirty="0">
                <a:solidFill>
                  <a:srgbClr val="7FCDDC"/>
                </a:solidFill>
                <a:latin typeface="Raleway SemiBold" panose="020B0703030101060003" pitchFamily="34" charset="0"/>
              </a:rPr>
              <a:t>COURAGEOUS</a:t>
            </a:r>
            <a:r>
              <a:rPr lang="en-US" spc="0" baseline="0" dirty="0">
                <a:solidFill>
                  <a:schemeClr val="bg1"/>
                </a:solidFill>
                <a:latin typeface="Raleway SemiBold" panose="020B0703030101060003" pitchFamily="34" charset="0"/>
              </a:rPr>
              <a:t>GROWTH</a:t>
            </a:r>
            <a:r>
              <a:rPr lang="en-US" spc="0" baseline="0" dirty="0">
                <a:solidFill>
                  <a:schemeClr val="tx1">
                    <a:lumMod val="65000"/>
                  </a:schemeClr>
                </a:solidFill>
                <a:latin typeface="Raleway SemiBold" panose="020B0703030101060003" pitchFamily="34" charset="0"/>
              </a:rPr>
              <a:t>.</a:t>
            </a:r>
            <a:r>
              <a:rPr lang="en-US" spc="0" baseline="0" dirty="0">
                <a:solidFill>
                  <a:schemeClr val="bg1">
                    <a:lumMod val="50000"/>
                  </a:schemeClr>
                </a:solidFill>
                <a:latin typeface="Raleway SemiBold" panose="020B0703030101060003" pitchFamily="34" charset="0"/>
              </a:rPr>
              <a:t>COM </a:t>
            </a:r>
            <a:r>
              <a:rPr lang="en-US" spc="0" baseline="0" dirty="0">
                <a:solidFill>
                  <a:schemeClr val="bg1">
                    <a:lumMod val="65000"/>
                  </a:schemeClr>
                </a:solidFill>
                <a:latin typeface="Raleway SemiBold" panose="020B0703030101060003" pitchFamily="34" charset="0"/>
              </a:rPr>
              <a:t> </a:t>
            </a:r>
            <a:endParaRPr lang="en-US" spc="0" baseline="0" dirty="0">
              <a:solidFill>
                <a:schemeClr val="bg1">
                  <a:lumMod val="65000"/>
                </a:schemeClr>
              </a:solidFill>
              <a:latin typeface="Raleway" panose="020B0503030101060003" pitchFamily="34" charset="0"/>
            </a:endParaRPr>
          </a:p>
        </p:txBody>
      </p:sp>
      <p:sp>
        <p:nvSpPr>
          <p:cNvPr id="10" name="Title 1">
            <a:extLst>
              <a:ext uri="{FF2B5EF4-FFF2-40B4-BE49-F238E27FC236}">
                <a16:creationId xmlns:a16="http://schemas.microsoft.com/office/drawing/2014/main" id="{C851D376-DEA8-4613-8936-85E1225A27AC}"/>
              </a:ext>
            </a:extLst>
          </p:cNvPr>
          <p:cNvSpPr txBox="1">
            <a:spLocks/>
          </p:cNvSpPr>
          <p:nvPr userDrawn="1"/>
        </p:nvSpPr>
        <p:spPr>
          <a:xfrm>
            <a:off x="25223" y="6501106"/>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ct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27399152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9" name="Rectangle 8"/>
          <p:cNvSpPr/>
          <p:nvPr userDrawn="1"/>
        </p:nvSpPr>
        <p:spPr>
          <a:xfrm>
            <a:off x="0" y="-13638"/>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6" name="Rectangle 5"/>
          <p:cNvSpPr/>
          <p:nvPr userDrawn="1"/>
        </p:nvSpPr>
        <p:spPr>
          <a:xfrm>
            <a:off x="2" y="0"/>
            <a:ext cx="1493004" cy="68580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2" name="Title 1"/>
          <p:cNvSpPr>
            <a:spLocks noGrp="1"/>
          </p:cNvSpPr>
          <p:nvPr>
            <p:ph type="title" hasCustomPrompt="1"/>
          </p:nvPr>
        </p:nvSpPr>
        <p:spPr>
          <a:xfrm>
            <a:off x="1609382" y="1010507"/>
            <a:ext cx="10226692" cy="3855308"/>
          </a:xfrm>
          <a:prstGeom prst="rect">
            <a:avLst/>
          </a:prstGeom>
          <a:noFill/>
          <a:ln w="28575">
            <a:noFill/>
          </a:ln>
        </p:spPr>
        <p:txBody>
          <a:bodyPr anchor="t"/>
          <a:lstStyle>
            <a:lvl1pPr>
              <a:defRPr/>
            </a:lvl1pPr>
          </a:lstStyle>
          <a:p>
            <a:r>
              <a:rPr lang="en-US" dirty="0"/>
              <a:t>Enter Quote Here</a:t>
            </a:r>
          </a:p>
        </p:txBody>
      </p:sp>
      <p:sp>
        <p:nvSpPr>
          <p:cNvPr id="7" name="Flowchart: Delay 6"/>
          <p:cNvSpPr/>
          <p:nvPr userDrawn="1"/>
        </p:nvSpPr>
        <p:spPr>
          <a:xfrm rot="10800000">
            <a:off x="214276" y="671620"/>
            <a:ext cx="1278729" cy="1515763"/>
          </a:xfrm>
          <a:prstGeom prst="flowChartDelay">
            <a:avLst/>
          </a:prstGeom>
          <a:solidFill>
            <a:schemeClr val="bg1"/>
          </a:solid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prstClr val="white"/>
              </a:solidFill>
            </a:endParaRPr>
          </a:p>
        </p:txBody>
      </p:sp>
      <p:sp>
        <p:nvSpPr>
          <p:cNvPr id="4" name="TextBox 3"/>
          <p:cNvSpPr txBox="1"/>
          <p:nvPr userDrawn="1"/>
        </p:nvSpPr>
        <p:spPr>
          <a:xfrm>
            <a:off x="228529" y="274595"/>
            <a:ext cx="1366601" cy="3781391"/>
          </a:xfrm>
          <a:prstGeom prst="rect">
            <a:avLst/>
          </a:prstGeom>
        </p:spPr>
        <p:txBody>
          <a:bodyPr vert="horz" wrap="square" lIns="0" tIns="0" rIns="0" bIns="0" rtlCol="0" anchor="b" anchorCtr="1">
            <a:noAutofit/>
          </a:bodyPr>
          <a:lstStyle/>
          <a:p>
            <a:pPr fontAlgn="auto">
              <a:spcAft>
                <a:spcPts val="0"/>
              </a:spcAft>
            </a:pPr>
            <a:r>
              <a:rPr lang="en-US" sz="26533" b="1" dirty="0">
                <a:solidFill>
                  <a:prstClr val="white">
                    <a:lumMod val="50000"/>
                  </a:prstClr>
                </a:solidFill>
                <a:latin typeface="Franklin Gothic Medium"/>
              </a:rPr>
              <a:t>“</a:t>
            </a:r>
          </a:p>
        </p:txBody>
      </p:sp>
      <p:sp>
        <p:nvSpPr>
          <p:cNvPr id="10" name="Text Placeholder 7"/>
          <p:cNvSpPr>
            <a:spLocks noGrp="1"/>
          </p:cNvSpPr>
          <p:nvPr>
            <p:ph type="body" sz="quarter" idx="10" hasCustomPrompt="1"/>
          </p:nvPr>
        </p:nvSpPr>
        <p:spPr>
          <a:xfrm>
            <a:off x="3466013" y="5091205"/>
            <a:ext cx="8370060" cy="618067"/>
          </a:xfrm>
        </p:spPr>
        <p:txBody>
          <a:bodyPr anchor="ctr">
            <a:normAutofit/>
          </a:bodyPr>
          <a:lstStyle>
            <a:lvl1pPr marL="0" indent="0" algn="r">
              <a:buNone/>
              <a:defRPr sz="3200" b="0">
                <a:solidFill>
                  <a:schemeClr val="bg1">
                    <a:lumMod val="50000"/>
                  </a:schemeClr>
                </a:solidFill>
                <a:latin typeface="Arial Narrow"/>
                <a:cs typeface="Arial Narrow"/>
              </a:defRPr>
            </a:lvl1pPr>
          </a:lstStyle>
          <a:p>
            <a:pPr lvl="0"/>
            <a:r>
              <a:rPr lang="en-US" dirty="0"/>
              <a:t>Enter Venue Name here</a:t>
            </a:r>
          </a:p>
        </p:txBody>
      </p:sp>
      <p:sp>
        <p:nvSpPr>
          <p:cNvPr id="8" name="Title 1">
            <a:extLst>
              <a:ext uri="{FF2B5EF4-FFF2-40B4-BE49-F238E27FC236}">
                <a16:creationId xmlns:a16="http://schemas.microsoft.com/office/drawing/2014/main" id="{B01B02AC-0D4A-4BED-8AD2-5DC020C5CF51}"/>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204894492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2_Text only blank">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72587" cy="1280160"/>
          </a:xfrm>
          <a:prstGeom prst="rect">
            <a:avLst/>
          </a:prstGeom>
        </p:spPr>
        <p:txBody>
          <a:bodyPr lIns="182880" tIns="0" rIns="0" bIns="182880" anchor="b">
            <a:normAutofit/>
          </a:bodyPr>
          <a:lstStyle>
            <a:lvl1pPr>
              <a:lnSpc>
                <a:spcPct val="80000"/>
              </a:lnSpc>
              <a:defRPr sz="72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
        <p:nvSpPr>
          <p:cNvPr id="3" name="Title 1">
            <a:extLst>
              <a:ext uri="{FF2B5EF4-FFF2-40B4-BE49-F238E27FC236}">
                <a16:creationId xmlns:a16="http://schemas.microsoft.com/office/drawing/2014/main" id="{57FCA05B-C399-4D58-92CC-646AB6D9A4AD}"/>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223174089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Blank Slide for Full Backgrounds - NO LOGO">
    <p:spTree>
      <p:nvGrpSpPr>
        <p:cNvPr id="1" name=""/>
        <p:cNvGrpSpPr/>
        <p:nvPr/>
      </p:nvGrpSpPr>
      <p:grpSpPr>
        <a:xfrm>
          <a:off x="0" y="0"/>
          <a:ext cx="0" cy="0"/>
          <a:chOff x="0" y="0"/>
          <a:chExt cx="0" cy="0"/>
        </a:xfrm>
      </p:grpSpPr>
      <p:sp>
        <p:nvSpPr>
          <p:cNvPr id="2" name="Rectangle 1"/>
          <p:cNvSpPr/>
          <p:nvPr userDrawn="1"/>
        </p:nvSpPr>
        <p:spPr>
          <a:xfrm>
            <a:off x="-1" y="4846"/>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900" spc="-300" dirty="0">
              <a:solidFill>
                <a:srgbClr val="7FCDDC"/>
              </a:solidFill>
              <a:latin typeface="Raleway SemiBold" panose="020B0703030101060003" pitchFamily="34" charset="0"/>
            </a:endParaRPr>
          </a:p>
          <a:p>
            <a:pPr algn="ctr">
              <a:lnSpc>
                <a:spcPct val="75000"/>
              </a:lnSpc>
            </a:pPr>
            <a:endParaRPr lang="en-US" sz="18100" spc="-110" dirty="0">
              <a:solidFill>
                <a:schemeClr val="bg1"/>
              </a:solidFill>
              <a:latin typeface="Raleway" panose="020B0503030101060003" pitchFamily="34" charset="0"/>
            </a:endParaRPr>
          </a:p>
        </p:txBody>
      </p:sp>
      <p:sp>
        <p:nvSpPr>
          <p:cNvPr id="3" name="Rectangle 2"/>
          <p:cNvSpPr/>
          <p:nvPr userDrawn="1"/>
        </p:nvSpPr>
        <p:spPr>
          <a:xfrm>
            <a:off x="11510" y="23576"/>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pc="0" baseline="0" dirty="0">
                <a:solidFill>
                  <a:srgbClr val="7FCDDC"/>
                </a:solidFill>
                <a:latin typeface="Raleway SemiBold" panose="020B0703030101060003" pitchFamily="34" charset="0"/>
              </a:rPr>
              <a:t>COURAGEOUS</a:t>
            </a:r>
            <a:r>
              <a:rPr lang="en-US" spc="0" baseline="0" dirty="0">
                <a:solidFill>
                  <a:schemeClr val="bg1"/>
                </a:solidFill>
                <a:latin typeface="Raleway SemiBold" panose="020B0703030101060003" pitchFamily="34" charset="0"/>
              </a:rPr>
              <a:t>GROWTH</a:t>
            </a:r>
            <a:r>
              <a:rPr lang="en-US" spc="0" baseline="0" dirty="0">
                <a:solidFill>
                  <a:schemeClr val="tx1">
                    <a:lumMod val="65000"/>
                  </a:schemeClr>
                </a:solidFill>
                <a:latin typeface="Raleway SemiBold" panose="020B0703030101060003" pitchFamily="34" charset="0"/>
              </a:rPr>
              <a:t>.</a:t>
            </a:r>
            <a:r>
              <a:rPr lang="en-US" spc="0" baseline="0" dirty="0">
                <a:solidFill>
                  <a:schemeClr val="bg1">
                    <a:lumMod val="50000"/>
                  </a:schemeClr>
                </a:solidFill>
                <a:latin typeface="Raleway SemiBold" panose="020B0703030101060003" pitchFamily="34" charset="0"/>
              </a:rPr>
              <a:t>COM </a:t>
            </a:r>
            <a:r>
              <a:rPr lang="en-US" spc="0" baseline="0" dirty="0">
                <a:solidFill>
                  <a:schemeClr val="bg1">
                    <a:lumMod val="65000"/>
                  </a:schemeClr>
                </a:solidFill>
                <a:latin typeface="Raleway SemiBold" panose="020B0703030101060003" pitchFamily="34" charset="0"/>
              </a:rPr>
              <a:t> </a:t>
            </a:r>
            <a:endParaRPr lang="en-US" spc="0" baseline="0" dirty="0">
              <a:solidFill>
                <a:schemeClr val="bg1">
                  <a:lumMod val="65000"/>
                </a:schemeClr>
              </a:solidFill>
              <a:latin typeface="Raleway" panose="020B0503030101060003" pitchFamily="34" charset="0"/>
            </a:endParaRPr>
          </a:p>
        </p:txBody>
      </p:sp>
      <p:sp>
        <p:nvSpPr>
          <p:cNvPr id="4" name="Title 1">
            <a:extLst>
              <a:ext uri="{FF2B5EF4-FFF2-40B4-BE49-F238E27FC236}">
                <a16:creationId xmlns:a16="http://schemas.microsoft.com/office/drawing/2014/main" id="{AD980FDA-6033-4C57-BC2A-F0614C2B1D66}"/>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ct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122777345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cSld name="Title and Content - Bullets &amp;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90626978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cSld name="Title and Content 2 No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atin typeface="Arial" panose="020B0604020202020204" pitchFamily="34" charset="0"/>
                <a:cs typeface="Arial" panose="020B0604020202020204" pitchFamily="34" charset="0"/>
              </a:defRPr>
            </a:lvl4pPr>
            <a:lvl5pPr marL="243827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5277378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C3C60"/>
          </a:solidFill>
        </p:spPr>
        <p:txBody>
          <a:bodyPr/>
          <a:lstStyle>
            <a:lvl1pPr algn="l">
              <a:defRPr>
                <a:solidFill>
                  <a:schemeClr val="bg1"/>
                </a:solidFill>
              </a:defRPr>
            </a:lvl1pPr>
          </a:lstStyle>
          <a:p>
            <a:r>
              <a:rPr lang="en-US" dirty="0"/>
              <a:t>Click to edit Master title style</a:t>
            </a:r>
          </a:p>
        </p:txBody>
      </p:sp>
      <p:sp>
        <p:nvSpPr>
          <p:cNvPr id="3" name="Text Placeholder 2"/>
          <p:cNvSpPr>
            <a:spLocks noGrp="1"/>
          </p:cNvSpPr>
          <p:nvPr>
            <p:ph idx="1"/>
          </p:nvPr>
        </p:nvSpPr>
        <p:spPr>
          <a:xfrm>
            <a:off x="-1" y="1132254"/>
            <a:ext cx="12164390" cy="5725746"/>
          </a:xfrm>
          <a:prstGeom prst="rect">
            <a:avLst/>
          </a:prstGeom>
        </p:spPr>
        <p:txBody>
          <a:bodyPr vert="horz" lIns="182880" tIns="274320" rIns="91440" bIns="45720" rtlCol="0">
            <a:normAutofit/>
          </a:bodyPr>
          <a:lstStyle>
            <a:lvl1pPr algn="l">
              <a:defRPr/>
            </a:lvl1pPr>
            <a:lvl2pPr algn="l">
              <a:defRPr/>
            </a:lvl2pPr>
            <a:lvl3pPr algn="l">
              <a:defRPr/>
            </a:lvl3pPr>
            <a:lvl4pPr algn="l">
              <a:defRPr/>
            </a:lvl4pPr>
            <a:lvl5pPr algn="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1E007532-EA9A-472F-AF79-22C1803161AF}"/>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564259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E401-84F2-4CF7-A787-D5016BD4AC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CB7548-DE59-4440-8C23-9A1C06B11C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C13EBE-56B3-4704-B8D4-B32051CF6522}"/>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CB26A77A-2D81-48CA-A3A5-377392717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6C1DD-A6B5-4E33-822E-5DCCD292DC34}"/>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16256308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 and Content - 4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4"/>
            <a:ext cx="12192000" cy="5257797"/>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107"/>
              </a:spcBef>
              <a:buSzPct val="65000"/>
              <a:defRPr>
                <a:latin typeface="Arial" panose="020B0604020202020204" pitchFamily="34" charset="0"/>
                <a:cs typeface="Arial" panose="020B0604020202020204" pitchFamily="34" charset="0"/>
              </a:defRPr>
            </a:lvl3pPr>
            <a:lvl4pPr>
              <a:lnSpc>
                <a:spcPct val="80000"/>
              </a:lnSpc>
              <a:spcBef>
                <a:spcPts val="107"/>
              </a:spcBef>
              <a:buSzPct val="65000"/>
              <a:defRPr>
                <a:latin typeface="Arial" panose="020B0604020202020204" pitchFamily="34" charset="0"/>
                <a:cs typeface="Arial" panose="020B0604020202020204" pitchFamily="34" charset="0"/>
              </a:defRPr>
            </a:lvl4pPr>
            <a:lvl5pPr>
              <a:lnSpc>
                <a:spcPct val="80000"/>
              </a:lnSpc>
              <a:spcBef>
                <a:spcPts val="107"/>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12435691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Raleway Black" panose="020B0A03030101060003" pitchFamily="34" charset="0"/>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atin typeface="Raleway Black" panose="020B0A030301010600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3"/>
          <p:cNvSpPr/>
          <p:nvPr userDrawn="1"/>
        </p:nvSpPr>
        <p:spPr>
          <a:xfrm>
            <a:off x="-1" y="4846"/>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900" spc="-300" dirty="0">
              <a:solidFill>
                <a:srgbClr val="7FCDDC"/>
              </a:solidFill>
              <a:latin typeface="Raleway SemiBold" panose="020B0703030101060003" pitchFamily="34" charset="0"/>
            </a:endParaRPr>
          </a:p>
          <a:p>
            <a:pPr algn="ctr">
              <a:lnSpc>
                <a:spcPct val="75000"/>
              </a:lnSpc>
            </a:pPr>
            <a:endParaRPr lang="en-US" sz="18100" spc="-110" dirty="0">
              <a:solidFill>
                <a:schemeClr val="bg1"/>
              </a:solidFill>
              <a:latin typeface="Raleway" panose="020B0503030101060003" pitchFamily="34" charset="0"/>
            </a:endParaRPr>
          </a:p>
        </p:txBody>
      </p:sp>
      <p:sp>
        <p:nvSpPr>
          <p:cNvPr id="5" name="Rectangle 4"/>
          <p:cNvSpPr/>
          <p:nvPr userDrawn="1"/>
        </p:nvSpPr>
        <p:spPr>
          <a:xfrm>
            <a:off x="11510" y="23576"/>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pc="0" baseline="0" dirty="0">
                <a:solidFill>
                  <a:srgbClr val="7FCDDC"/>
                </a:solidFill>
                <a:latin typeface="Raleway SemiBold" panose="020B0703030101060003" pitchFamily="34" charset="0"/>
              </a:rPr>
              <a:t>COURAGEOUS</a:t>
            </a:r>
            <a:r>
              <a:rPr lang="en-US" spc="0" baseline="0" dirty="0">
                <a:solidFill>
                  <a:schemeClr val="bg1"/>
                </a:solidFill>
                <a:latin typeface="Raleway SemiBold" panose="020B0703030101060003" pitchFamily="34" charset="0"/>
              </a:rPr>
              <a:t>GROWTH</a:t>
            </a:r>
            <a:r>
              <a:rPr lang="en-US" spc="0" baseline="0" dirty="0">
                <a:solidFill>
                  <a:schemeClr val="tx1">
                    <a:lumMod val="65000"/>
                  </a:schemeClr>
                </a:solidFill>
                <a:latin typeface="Raleway SemiBold" panose="020B0703030101060003" pitchFamily="34" charset="0"/>
              </a:rPr>
              <a:t>.</a:t>
            </a:r>
            <a:r>
              <a:rPr lang="en-US" spc="0" baseline="0" dirty="0">
                <a:solidFill>
                  <a:schemeClr val="bg1">
                    <a:lumMod val="50000"/>
                  </a:schemeClr>
                </a:solidFill>
                <a:latin typeface="Raleway SemiBold" panose="020B0703030101060003" pitchFamily="34" charset="0"/>
              </a:rPr>
              <a:t>COM </a:t>
            </a:r>
            <a:r>
              <a:rPr lang="en-US" spc="0" baseline="0" dirty="0">
                <a:solidFill>
                  <a:schemeClr val="bg1">
                    <a:lumMod val="65000"/>
                  </a:schemeClr>
                </a:solidFill>
                <a:latin typeface="Raleway SemiBold" panose="020B0703030101060003" pitchFamily="34" charset="0"/>
              </a:rPr>
              <a:t> </a:t>
            </a:r>
            <a:endParaRPr lang="en-US" spc="0" baseline="0" dirty="0">
              <a:solidFill>
                <a:schemeClr val="bg1">
                  <a:lumMod val="65000"/>
                </a:schemeClr>
              </a:solidFill>
              <a:latin typeface="Raleway" panose="020B0503030101060003" pitchFamily="34" charset="0"/>
            </a:endParaRPr>
          </a:p>
        </p:txBody>
      </p:sp>
      <p:sp>
        <p:nvSpPr>
          <p:cNvPr id="6" name="Title 1">
            <a:extLst>
              <a:ext uri="{FF2B5EF4-FFF2-40B4-BE49-F238E27FC236}">
                <a16:creationId xmlns:a16="http://schemas.microsoft.com/office/drawing/2014/main" id="{FA83A9AB-3BFC-440D-9247-626CE91EF038}"/>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ct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95387780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C3C60"/>
          </a:solidFill>
        </p:spPr>
        <p:txBody>
          <a:bodyPr/>
          <a:lstStyle>
            <a:lvl1pPr>
              <a:defRPr>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D3BAC3F2-9D17-4EE1-9F1A-FDD92D9AD6C2}"/>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ct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
        <p:nvSpPr>
          <p:cNvPr id="5" name="Title 1">
            <a:extLst>
              <a:ext uri="{FF2B5EF4-FFF2-40B4-BE49-F238E27FC236}">
                <a16:creationId xmlns:a16="http://schemas.microsoft.com/office/drawing/2014/main" id="{A6DD358A-747B-4123-8D4C-AF785210945E}"/>
              </a:ext>
            </a:extLst>
          </p:cNvPr>
          <p:cNvSpPr txBox="1">
            <a:spLocks/>
          </p:cNvSpPr>
          <p:nvPr userDrawn="1"/>
        </p:nvSpPr>
        <p:spPr>
          <a:xfrm>
            <a:off x="0" y="35708"/>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128064484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C3C60"/>
          </a:solidFill>
        </p:spPr>
        <p:txBody>
          <a:bodyPr/>
          <a:lstStyle>
            <a:lvl1pPr algn="ctr">
              <a:defRPr>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lgn="ctr">
              <a:defRPr/>
            </a:lvl1pPr>
            <a:lvl2pPr marL="0" indent="0" algn="ctr">
              <a:buNone/>
              <a:defRPr/>
            </a:lvl2pPr>
            <a:lvl3pPr algn="ctr">
              <a:defRPr/>
            </a:lvl3pPr>
            <a:lvl4pPr algn="ctr">
              <a:defRPr/>
            </a:lvl4pPr>
            <a:lvl5pPr algn="ctr">
              <a:defRPr/>
            </a:lvl5pPr>
          </a:lstStyle>
          <a:p>
            <a:pPr lvl="0"/>
            <a:r>
              <a:rPr lang="en-US" dirty="0"/>
              <a:t>Edit Master text styles</a:t>
            </a:r>
          </a:p>
          <a:p>
            <a:pPr lvl="1"/>
            <a:r>
              <a:rPr lang="en-US" dirty="0"/>
              <a:t>Second level</a:t>
            </a:r>
          </a:p>
        </p:txBody>
      </p:sp>
      <p:sp>
        <p:nvSpPr>
          <p:cNvPr id="4" name="Title 1">
            <a:extLst>
              <a:ext uri="{FF2B5EF4-FFF2-40B4-BE49-F238E27FC236}">
                <a16:creationId xmlns:a16="http://schemas.microsoft.com/office/drawing/2014/main" id="{6B89B4FA-6947-4174-BDCA-11C92D486FE1}"/>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125519327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Raleway Black" panose="020B0A03030101060003" pitchFamily="34" charset="0"/>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Raleway Black" panose="020B0A03030101060003"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Title 1">
            <a:extLst>
              <a:ext uri="{FF2B5EF4-FFF2-40B4-BE49-F238E27FC236}">
                <a16:creationId xmlns:a16="http://schemas.microsoft.com/office/drawing/2014/main" id="{5519E3DE-6512-440B-A2F6-232783D75526}"/>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214301959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Content Placeholder 2"/>
          <p:cNvSpPr>
            <a:spLocks noGrp="1"/>
          </p:cNvSpPr>
          <p:nvPr>
            <p:ph sz="half" idx="1"/>
          </p:nvPr>
        </p:nvSpPr>
        <p:spPr>
          <a:xfrm>
            <a:off x="-1" y="1398905"/>
            <a:ext cx="6026331" cy="4351338"/>
          </a:xfrm>
        </p:spPr>
        <p:txBody>
          <a:bodyPr/>
          <a:lstStyle>
            <a:lvl1pPr algn="ct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296297" y="1398905"/>
            <a:ext cx="5895703" cy="4351338"/>
          </a:xfrm>
        </p:spPr>
        <p:txBody>
          <a:bodyPr/>
          <a:lstStyle>
            <a:lvl1pPr algn="ctr">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1">
            <a:extLst>
              <a:ext uri="{FF2B5EF4-FFF2-40B4-BE49-F238E27FC236}">
                <a16:creationId xmlns:a16="http://schemas.microsoft.com/office/drawing/2014/main" id="{A1AAD611-D631-43F2-9D4D-B793A8C57F0C}"/>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26738148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Rectangle 2"/>
          <p:cNvSpPr/>
          <p:nvPr userDrawn="1"/>
        </p:nvSpPr>
        <p:spPr>
          <a:xfrm>
            <a:off x="-1" y="4846"/>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900" spc="-300" dirty="0">
              <a:solidFill>
                <a:srgbClr val="7FCDDC"/>
              </a:solidFill>
              <a:latin typeface="Raleway SemiBold" panose="020B0703030101060003" pitchFamily="34" charset="0"/>
            </a:endParaRPr>
          </a:p>
          <a:p>
            <a:pPr algn="ctr">
              <a:lnSpc>
                <a:spcPct val="75000"/>
              </a:lnSpc>
            </a:pPr>
            <a:endParaRPr lang="en-US" sz="18100" spc="-110" dirty="0">
              <a:solidFill>
                <a:schemeClr val="bg1"/>
              </a:solidFill>
              <a:latin typeface="Raleway" panose="020B0503030101060003" pitchFamily="34" charset="0"/>
            </a:endParaRPr>
          </a:p>
        </p:txBody>
      </p:sp>
      <p:sp>
        <p:nvSpPr>
          <p:cNvPr id="4" name="Rectangle 3"/>
          <p:cNvSpPr/>
          <p:nvPr userDrawn="1"/>
        </p:nvSpPr>
        <p:spPr>
          <a:xfrm>
            <a:off x="11510" y="23576"/>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pc="0" baseline="0" dirty="0">
                <a:solidFill>
                  <a:srgbClr val="7FCDDC"/>
                </a:solidFill>
                <a:latin typeface="Raleway SemiBold" panose="020B0703030101060003" pitchFamily="34" charset="0"/>
              </a:rPr>
              <a:t>COURAGEOUS</a:t>
            </a:r>
            <a:r>
              <a:rPr lang="en-US" spc="0" baseline="0" dirty="0">
                <a:solidFill>
                  <a:schemeClr val="bg1"/>
                </a:solidFill>
                <a:latin typeface="Raleway SemiBold" panose="020B0703030101060003" pitchFamily="34" charset="0"/>
              </a:rPr>
              <a:t>GROWTH</a:t>
            </a:r>
            <a:r>
              <a:rPr lang="en-US" spc="0" baseline="0" dirty="0">
                <a:solidFill>
                  <a:schemeClr val="tx1">
                    <a:lumMod val="65000"/>
                  </a:schemeClr>
                </a:solidFill>
                <a:latin typeface="Raleway SemiBold" panose="020B0703030101060003" pitchFamily="34" charset="0"/>
              </a:rPr>
              <a:t>.</a:t>
            </a:r>
            <a:r>
              <a:rPr lang="en-US" spc="0" baseline="0" dirty="0">
                <a:solidFill>
                  <a:schemeClr val="bg1">
                    <a:lumMod val="50000"/>
                  </a:schemeClr>
                </a:solidFill>
                <a:latin typeface="Raleway SemiBold" panose="020B0703030101060003" pitchFamily="34" charset="0"/>
              </a:rPr>
              <a:t>COM </a:t>
            </a:r>
            <a:r>
              <a:rPr lang="en-US" spc="0" baseline="0" dirty="0">
                <a:solidFill>
                  <a:schemeClr val="bg1">
                    <a:lumMod val="65000"/>
                  </a:schemeClr>
                </a:solidFill>
                <a:latin typeface="Raleway SemiBold" panose="020B0703030101060003" pitchFamily="34" charset="0"/>
              </a:rPr>
              <a:t> </a:t>
            </a:r>
            <a:endParaRPr lang="en-US" spc="0" baseline="0" dirty="0">
              <a:solidFill>
                <a:schemeClr val="bg1">
                  <a:lumMod val="65000"/>
                </a:schemeClr>
              </a:solidFill>
              <a:latin typeface="Raleway" panose="020B0503030101060003" pitchFamily="34" charset="0"/>
            </a:endParaRPr>
          </a:p>
        </p:txBody>
      </p:sp>
      <p:sp>
        <p:nvSpPr>
          <p:cNvPr id="5" name="Title 1">
            <a:extLst>
              <a:ext uri="{FF2B5EF4-FFF2-40B4-BE49-F238E27FC236}">
                <a16:creationId xmlns:a16="http://schemas.microsoft.com/office/drawing/2014/main" id="{0F7BC3B6-9D8B-44B4-B15D-7AC649F0A40B}"/>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ct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79111954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1" y="23576"/>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600" spc="-300" dirty="0">
              <a:solidFill>
                <a:srgbClr val="7FCDDC"/>
              </a:solidFill>
              <a:latin typeface="Raleway SemiBold" panose="020B0703030101060003" pitchFamily="34" charset="0"/>
            </a:endParaRPr>
          </a:p>
          <a:p>
            <a:pPr algn="ctr">
              <a:lnSpc>
                <a:spcPct val="75000"/>
              </a:lnSpc>
            </a:pPr>
            <a:endParaRPr lang="en-US" sz="10500" spc="-110" dirty="0">
              <a:solidFill>
                <a:schemeClr val="bg1"/>
              </a:solidFill>
              <a:latin typeface="Raleway" panose="020B0503030101060003" pitchFamily="34" charset="0"/>
            </a:endParaRPr>
          </a:p>
        </p:txBody>
      </p:sp>
      <p:sp>
        <p:nvSpPr>
          <p:cNvPr id="6" name="Rectangle 5"/>
          <p:cNvSpPr/>
          <p:nvPr userDrawn="1"/>
        </p:nvSpPr>
        <p:spPr>
          <a:xfrm>
            <a:off x="11510" y="23576"/>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z="1200" spc="0" baseline="0" dirty="0">
                <a:solidFill>
                  <a:srgbClr val="7FCDDC"/>
                </a:solidFill>
                <a:latin typeface="Raleway SemiBold" panose="020B0703030101060003" pitchFamily="34" charset="0"/>
              </a:rPr>
              <a:t>COURAGEOUS</a:t>
            </a:r>
            <a:r>
              <a:rPr lang="en-US" sz="1200" spc="0" baseline="0" dirty="0">
                <a:solidFill>
                  <a:schemeClr val="bg1"/>
                </a:solidFill>
                <a:latin typeface="Raleway SemiBold" panose="020B0703030101060003" pitchFamily="34" charset="0"/>
              </a:rPr>
              <a:t>GROWTH</a:t>
            </a:r>
            <a:r>
              <a:rPr lang="en-US" sz="1200" spc="0" baseline="0" dirty="0">
                <a:solidFill>
                  <a:schemeClr val="tx1">
                    <a:lumMod val="65000"/>
                  </a:schemeClr>
                </a:solidFill>
                <a:latin typeface="Raleway SemiBold" panose="020B0703030101060003" pitchFamily="34" charset="0"/>
              </a:rPr>
              <a:t>.</a:t>
            </a:r>
            <a:r>
              <a:rPr lang="en-US" sz="1200" spc="0" baseline="0" dirty="0">
                <a:solidFill>
                  <a:schemeClr val="bg1">
                    <a:lumMod val="65000"/>
                  </a:schemeClr>
                </a:solidFill>
                <a:latin typeface="Raleway SemiBold" panose="020B0703030101060003" pitchFamily="34" charset="0"/>
              </a:rPr>
              <a:t>COM  </a:t>
            </a:r>
            <a:endParaRPr lang="en-US" sz="1200" spc="0" baseline="0" dirty="0">
              <a:solidFill>
                <a:schemeClr val="bg1">
                  <a:lumMod val="65000"/>
                </a:schemeClr>
              </a:solidFill>
              <a:latin typeface="Raleway" panose="020B0503030101060003" pitchFamily="34" charset="0"/>
            </a:endParaRPr>
          </a:p>
        </p:txBody>
      </p:sp>
      <p:sp>
        <p:nvSpPr>
          <p:cNvPr id="4" name="Rectangle 3"/>
          <p:cNvSpPr/>
          <p:nvPr userDrawn="1"/>
        </p:nvSpPr>
        <p:spPr>
          <a:xfrm>
            <a:off x="-1" y="9044"/>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900" spc="-300" dirty="0">
              <a:solidFill>
                <a:srgbClr val="7FCDDC"/>
              </a:solidFill>
              <a:latin typeface="Raleway SemiBold" panose="020B0703030101060003" pitchFamily="34" charset="0"/>
            </a:endParaRPr>
          </a:p>
          <a:p>
            <a:pPr algn="ctr">
              <a:lnSpc>
                <a:spcPct val="75000"/>
              </a:lnSpc>
            </a:pPr>
            <a:endParaRPr lang="en-US" sz="18100" spc="-110" dirty="0">
              <a:solidFill>
                <a:schemeClr val="bg1"/>
              </a:solidFill>
              <a:latin typeface="Raleway" panose="020B0503030101060003" pitchFamily="34" charset="0"/>
            </a:endParaRPr>
          </a:p>
        </p:txBody>
      </p:sp>
      <p:sp>
        <p:nvSpPr>
          <p:cNvPr id="7" name="Rectangle 6"/>
          <p:cNvSpPr/>
          <p:nvPr userDrawn="1"/>
        </p:nvSpPr>
        <p:spPr>
          <a:xfrm>
            <a:off x="11510" y="27774"/>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pc="0" baseline="0" dirty="0">
                <a:solidFill>
                  <a:srgbClr val="7FCDDC"/>
                </a:solidFill>
                <a:latin typeface="Raleway SemiBold" panose="020B0703030101060003" pitchFamily="34" charset="0"/>
              </a:rPr>
              <a:t>COURAGEOUS</a:t>
            </a:r>
            <a:r>
              <a:rPr lang="en-US" spc="0" baseline="0" dirty="0">
                <a:solidFill>
                  <a:schemeClr val="bg1"/>
                </a:solidFill>
                <a:latin typeface="Raleway SemiBold" panose="020B0703030101060003" pitchFamily="34" charset="0"/>
              </a:rPr>
              <a:t>GROWTH</a:t>
            </a:r>
            <a:r>
              <a:rPr lang="en-US" spc="0" baseline="0" dirty="0">
                <a:solidFill>
                  <a:schemeClr val="tx1">
                    <a:lumMod val="65000"/>
                  </a:schemeClr>
                </a:solidFill>
                <a:latin typeface="Raleway SemiBold" panose="020B0703030101060003" pitchFamily="34" charset="0"/>
              </a:rPr>
              <a:t>.</a:t>
            </a:r>
            <a:r>
              <a:rPr lang="en-US" spc="0" baseline="0" dirty="0">
                <a:solidFill>
                  <a:schemeClr val="bg1">
                    <a:lumMod val="50000"/>
                  </a:schemeClr>
                </a:solidFill>
                <a:latin typeface="Raleway SemiBold" panose="020B0703030101060003" pitchFamily="34" charset="0"/>
              </a:rPr>
              <a:t>COM </a:t>
            </a:r>
            <a:r>
              <a:rPr lang="en-US" spc="0" baseline="0" dirty="0">
                <a:solidFill>
                  <a:schemeClr val="bg1">
                    <a:lumMod val="65000"/>
                  </a:schemeClr>
                </a:solidFill>
                <a:latin typeface="Raleway SemiBold" panose="020B0703030101060003" pitchFamily="34" charset="0"/>
              </a:rPr>
              <a:t> </a:t>
            </a:r>
            <a:endParaRPr lang="en-US" spc="0" baseline="0" dirty="0">
              <a:solidFill>
                <a:schemeClr val="bg1">
                  <a:lumMod val="65000"/>
                </a:schemeClr>
              </a:solidFill>
              <a:latin typeface="Raleway" panose="020B0503030101060003" pitchFamily="34" charset="0"/>
            </a:endParaRPr>
          </a:p>
        </p:txBody>
      </p:sp>
      <p:sp>
        <p:nvSpPr>
          <p:cNvPr id="8" name="Title 1">
            <a:extLst>
              <a:ext uri="{FF2B5EF4-FFF2-40B4-BE49-F238E27FC236}">
                <a16:creationId xmlns:a16="http://schemas.microsoft.com/office/drawing/2014/main" id="{5CF30478-30E3-42AF-AF42-E2AE761A6941}"/>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ct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212561071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1" y="23576"/>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600" spc="-300" dirty="0">
              <a:solidFill>
                <a:srgbClr val="7FCDDC"/>
              </a:solidFill>
              <a:latin typeface="Raleway SemiBold" panose="020B0703030101060003" pitchFamily="34" charset="0"/>
            </a:endParaRPr>
          </a:p>
          <a:p>
            <a:pPr algn="ctr">
              <a:lnSpc>
                <a:spcPct val="75000"/>
              </a:lnSpc>
            </a:pPr>
            <a:endParaRPr lang="en-US" sz="10500" spc="-110" dirty="0">
              <a:solidFill>
                <a:schemeClr val="bg1"/>
              </a:solidFill>
              <a:latin typeface="Raleway" panose="020B0503030101060003" pitchFamily="34" charset="0"/>
            </a:endParaRPr>
          </a:p>
        </p:txBody>
      </p:sp>
      <p:sp>
        <p:nvSpPr>
          <p:cNvPr id="6" name="Rectangle 5"/>
          <p:cNvSpPr/>
          <p:nvPr userDrawn="1"/>
        </p:nvSpPr>
        <p:spPr>
          <a:xfrm>
            <a:off x="11510" y="23576"/>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z="1200" spc="0" baseline="0" dirty="0">
                <a:solidFill>
                  <a:srgbClr val="7FCDDC"/>
                </a:solidFill>
                <a:latin typeface="Raleway SemiBold" panose="020B0703030101060003" pitchFamily="34" charset="0"/>
              </a:rPr>
              <a:t>COURAGEOUS</a:t>
            </a:r>
            <a:r>
              <a:rPr lang="en-US" sz="1200" spc="0" baseline="0" dirty="0">
                <a:solidFill>
                  <a:schemeClr val="bg1"/>
                </a:solidFill>
                <a:latin typeface="Raleway SemiBold" panose="020B0703030101060003" pitchFamily="34" charset="0"/>
              </a:rPr>
              <a:t>GROWTH</a:t>
            </a:r>
            <a:r>
              <a:rPr lang="en-US" sz="1200" spc="0" baseline="0" dirty="0">
                <a:solidFill>
                  <a:schemeClr val="tx1">
                    <a:lumMod val="65000"/>
                  </a:schemeClr>
                </a:solidFill>
                <a:latin typeface="Raleway SemiBold" panose="020B0703030101060003" pitchFamily="34" charset="0"/>
              </a:rPr>
              <a:t>.</a:t>
            </a:r>
            <a:r>
              <a:rPr lang="en-US" sz="1200" spc="0" baseline="0" dirty="0">
                <a:solidFill>
                  <a:schemeClr val="bg1">
                    <a:lumMod val="65000"/>
                  </a:schemeClr>
                </a:solidFill>
                <a:latin typeface="Raleway SemiBold" panose="020B0703030101060003" pitchFamily="34" charset="0"/>
              </a:rPr>
              <a:t>COM  </a:t>
            </a:r>
            <a:endParaRPr lang="en-US" sz="1200" spc="0" baseline="0" dirty="0">
              <a:solidFill>
                <a:schemeClr val="bg1">
                  <a:lumMod val="65000"/>
                </a:schemeClr>
              </a:solidFill>
              <a:latin typeface="Raleway" panose="020B0503030101060003" pitchFamily="34" charset="0"/>
            </a:endParaRPr>
          </a:p>
        </p:txBody>
      </p:sp>
      <p:sp>
        <p:nvSpPr>
          <p:cNvPr id="4" name="Rectangle 3"/>
          <p:cNvSpPr/>
          <p:nvPr userDrawn="1"/>
        </p:nvSpPr>
        <p:spPr>
          <a:xfrm>
            <a:off x="0" y="6516185"/>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600" spc="-300" dirty="0">
              <a:solidFill>
                <a:srgbClr val="7FCDDC"/>
              </a:solidFill>
              <a:latin typeface="Raleway SemiBold" panose="020B0703030101060003" pitchFamily="34" charset="0"/>
            </a:endParaRPr>
          </a:p>
          <a:p>
            <a:pPr algn="ctr">
              <a:lnSpc>
                <a:spcPct val="75000"/>
              </a:lnSpc>
            </a:pPr>
            <a:endParaRPr lang="en-US" sz="10500" spc="-110" dirty="0">
              <a:solidFill>
                <a:schemeClr val="bg1"/>
              </a:solidFill>
              <a:latin typeface="Raleway" panose="020B0503030101060003" pitchFamily="34" charset="0"/>
            </a:endParaRPr>
          </a:p>
        </p:txBody>
      </p:sp>
      <p:sp>
        <p:nvSpPr>
          <p:cNvPr id="7" name="Rectangle 6"/>
          <p:cNvSpPr/>
          <p:nvPr userDrawn="1"/>
        </p:nvSpPr>
        <p:spPr>
          <a:xfrm>
            <a:off x="11511" y="6516185"/>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z="1200" spc="0" baseline="0" dirty="0">
                <a:solidFill>
                  <a:srgbClr val="7FCDDC"/>
                </a:solidFill>
                <a:latin typeface="Raleway SemiBold" panose="020B0703030101060003" pitchFamily="34" charset="0"/>
              </a:rPr>
              <a:t>COURAGEOUS</a:t>
            </a:r>
            <a:r>
              <a:rPr lang="en-US" sz="1200" spc="0" baseline="0" dirty="0">
                <a:solidFill>
                  <a:schemeClr val="bg1"/>
                </a:solidFill>
                <a:latin typeface="Raleway SemiBold" panose="020B0703030101060003" pitchFamily="34" charset="0"/>
              </a:rPr>
              <a:t>GROWTH</a:t>
            </a:r>
            <a:r>
              <a:rPr lang="en-US" sz="1200" spc="0" baseline="0" dirty="0">
                <a:solidFill>
                  <a:schemeClr val="tx1">
                    <a:lumMod val="65000"/>
                  </a:schemeClr>
                </a:solidFill>
                <a:latin typeface="Raleway SemiBold" panose="020B0703030101060003" pitchFamily="34" charset="0"/>
              </a:rPr>
              <a:t>.</a:t>
            </a:r>
            <a:r>
              <a:rPr lang="en-US" sz="1200" spc="0" baseline="0" dirty="0">
                <a:solidFill>
                  <a:schemeClr val="bg1">
                    <a:lumMod val="65000"/>
                  </a:schemeClr>
                </a:solidFill>
                <a:latin typeface="Raleway SemiBold" panose="020B0703030101060003" pitchFamily="34" charset="0"/>
              </a:rPr>
              <a:t>COM  </a:t>
            </a:r>
            <a:endParaRPr lang="en-US" sz="1200" spc="0" baseline="0" dirty="0">
              <a:solidFill>
                <a:schemeClr val="bg1">
                  <a:lumMod val="65000"/>
                </a:schemeClr>
              </a:solidFill>
              <a:latin typeface="Raleway" panose="020B0503030101060003" pitchFamily="34" charset="0"/>
            </a:endParaRPr>
          </a:p>
        </p:txBody>
      </p:sp>
      <p:sp>
        <p:nvSpPr>
          <p:cNvPr id="2" name="Rectangle 1"/>
          <p:cNvSpPr/>
          <p:nvPr userDrawn="1"/>
        </p:nvSpPr>
        <p:spPr>
          <a:xfrm>
            <a:off x="-1" y="8706"/>
            <a:ext cx="12192001" cy="57476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 y="6446243"/>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900" spc="-300" dirty="0">
              <a:solidFill>
                <a:srgbClr val="7FCDDC"/>
              </a:solidFill>
              <a:latin typeface="Raleway SemiBold" panose="020B0703030101060003" pitchFamily="34" charset="0"/>
            </a:endParaRPr>
          </a:p>
          <a:p>
            <a:pPr algn="ctr">
              <a:lnSpc>
                <a:spcPct val="75000"/>
              </a:lnSpc>
            </a:pPr>
            <a:endParaRPr lang="en-US" sz="18100" spc="-110" dirty="0">
              <a:solidFill>
                <a:schemeClr val="bg1"/>
              </a:solidFill>
              <a:latin typeface="Raleway" panose="020B0503030101060003" pitchFamily="34" charset="0"/>
            </a:endParaRPr>
          </a:p>
        </p:txBody>
      </p:sp>
      <p:sp>
        <p:nvSpPr>
          <p:cNvPr id="9" name="Rectangle 8"/>
          <p:cNvSpPr/>
          <p:nvPr userDrawn="1"/>
        </p:nvSpPr>
        <p:spPr>
          <a:xfrm>
            <a:off x="11510" y="6464973"/>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pc="0" baseline="0" dirty="0">
                <a:solidFill>
                  <a:srgbClr val="7FCDDC"/>
                </a:solidFill>
                <a:latin typeface="Raleway SemiBold" panose="020B0703030101060003" pitchFamily="34" charset="0"/>
              </a:rPr>
              <a:t>COURAGEOUS</a:t>
            </a:r>
            <a:r>
              <a:rPr lang="en-US" spc="0" baseline="0" dirty="0">
                <a:solidFill>
                  <a:schemeClr val="bg1"/>
                </a:solidFill>
                <a:latin typeface="Raleway SemiBold" panose="020B0703030101060003" pitchFamily="34" charset="0"/>
              </a:rPr>
              <a:t>GROWTH</a:t>
            </a:r>
            <a:r>
              <a:rPr lang="en-US" spc="0" baseline="0" dirty="0">
                <a:solidFill>
                  <a:schemeClr val="tx1">
                    <a:lumMod val="65000"/>
                  </a:schemeClr>
                </a:solidFill>
                <a:latin typeface="Raleway SemiBold" panose="020B0703030101060003" pitchFamily="34" charset="0"/>
              </a:rPr>
              <a:t>.</a:t>
            </a:r>
            <a:r>
              <a:rPr lang="en-US" spc="0" baseline="0" dirty="0">
                <a:solidFill>
                  <a:schemeClr val="bg1">
                    <a:lumMod val="50000"/>
                  </a:schemeClr>
                </a:solidFill>
                <a:latin typeface="Raleway SemiBold" panose="020B0703030101060003" pitchFamily="34" charset="0"/>
              </a:rPr>
              <a:t>COM </a:t>
            </a:r>
            <a:r>
              <a:rPr lang="en-US" spc="0" baseline="0" dirty="0">
                <a:solidFill>
                  <a:schemeClr val="bg1">
                    <a:lumMod val="65000"/>
                  </a:schemeClr>
                </a:solidFill>
                <a:latin typeface="Raleway SemiBold" panose="020B0703030101060003" pitchFamily="34" charset="0"/>
              </a:rPr>
              <a:t> </a:t>
            </a:r>
            <a:endParaRPr lang="en-US" spc="0" baseline="0" dirty="0">
              <a:solidFill>
                <a:schemeClr val="bg1">
                  <a:lumMod val="65000"/>
                </a:schemeClr>
              </a:solidFill>
              <a:latin typeface="Raleway" panose="020B0503030101060003" pitchFamily="34" charset="0"/>
            </a:endParaRPr>
          </a:p>
        </p:txBody>
      </p:sp>
      <p:sp>
        <p:nvSpPr>
          <p:cNvPr id="10" name="Title 1">
            <a:extLst>
              <a:ext uri="{FF2B5EF4-FFF2-40B4-BE49-F238E27FC236}">
                <a16:creationId xmlns:a16="http://schemas.microsoft.com/office/drawing/2014/main" id="{0386E0E2-EEE5-48B3-99B3-9D1D48BBFC73}"/>
              </a:ext>
            </a:extLst>
          </p:cNvPr>
          <p:cNvSpPr txBox="1">
            <a:spLocks/>
          </p:cNvSpPr>
          <p:nvPr userDrawn="1"/>
        </p:nvSpPr>
        <p:spPr>
          <a:xfrm>
            <a:off x="-49451" y="6469301"/>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ct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426722117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Blank Slide for Full Backgrounds - NO LOGO">
    <p:spTree>
      <p:nvGrpSpPr>
        <p:cNvPr id="1" name=""/>
        <p:cNvGrpSpPr/>
        <p:nvPr/>
      </p:nvGrpSpPr>
      <p:grpSpPr>
        <a:xfrm>
          <a:off x="0" y="0"/>
          <a:ext cx="0" cy="0"/>
          <a:chOff x="0" y="0"/>
          <a:chExt cx="0" cy="0"/>
        </a:xfrm>
      </p:grpSpPr>
      <p:sp>
        <p:nvSpPr>
          <p:cNvPr id="2" name="Rectangle 1"/>
          <p:cNvSpPr/>
          <p:nvPr userDrawn="1"/>
        </p:nvSpPr>
        <p:spPr>
          <a:xfrm>
            <a:off x="-1" y="4846"/>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gn="ctr">
              <a:lnSpc>
                <a:spcPct val="75000"/>
              </a:lnSpc>
            </a:pPr>
            <a:endParaRPr lang="en-US" sz="900" spc="-300" dirty="0">
              <a:solidFill>
                <a:srgbClr val="7FCDDC"/>
              </a:solidFill>
              <a:latin typeface="Raleway SemiBold" panose="020B0703030101060003" pitchFamily="34" charset="0"/>
            </a:endParaRPr>
          </a:p>
          <a:p>
            <a:pPr algn="ctr">
              <a:lnSpc>
                <a:spcPct val="75000"/>
              </a:lnSpc>
            </a:pPr>
            <a:endParaRPr lang="en-US" sz="18100" spc="-110" dirty="0">
              <a:solidFill>
                <a:schemeClr val="bg1"/>
              </a:solidFill>
              <a:latin typeface="Raleway" panose="020B0503030101060003" pitchFamily="34" charset="0"/>
            </a:endParaRPr>
          </a:p>
        </p:txBody>
      </p:sp>
      <p:sp>
        <p:nvSpPr>
          <p:cNvPr id="3" name="Rectangle 2"/>
          <p:cNvSpPr/>
          <p:nvPr userDrawn="1"/>
        </p:nvSpPr>
        <p:spPr>
          <a:xfrm>
            <a:off x="11510" y="23576"/>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ctr">
              <a:lnSpc>
                <a:spcPct val="75000"/>
              </a:lnSpc>
            </a:pPr>
            <a:r>
              <a:rPr lang="en-US" spc="0" baseline="0" dirty="0">
                <a:solidFill>
                  <a:srgbClr val="7FCDDC"/>
                </a:solidFill>
                <a:latin typeface="Raleway SemiBold" panose="020B0703030101060003" pitchFamily="34" charset="0"/>
              </a:rPr>
              <a:t>COURAGEOUS</a:t>
            </a:r>
            <a:r>
              <a:rPr lang="en-US" spc="0" baseline="0" dirty="0">
                <a:solidFill>
                  <a:schemeClr val="bg1"/>
                </a:solidFill>
                <a:latin typeface="Raleway SemiBold" panose="020B0703030101060003" pitchFamily="34" charset="0"/>
              </a:rPr>
              <a:t>GROWTH</a:t>
            </a:r>
            <a:r>
              <a:rPr lang="en-US" spc="0" baseline="0" dirty="0">
                <a:solidFill>
                  <a:schemeClr val="tx1">
                    <a:lumMod val="65000"/>
                  </a:schemeClr>
                </a:solidFill>
                <a:latin typeface="Raleway SemiBold" panose="020B0703030101060003" pitchFamily="34" charset="0"/>
              </a:rPr>
              <a:t>.</a:t>
            </a:r>
            <a:r>
              <a:rPr lang="en-US" spc="0" baseline="0" dirty="0">
                <a:solidFill>
                  <a:schemeClr val="bg1">
                    <a:lumMod val="50000"/>
                  </a:schemeClr>
                </a:solidFill>
                <a:latin typeface="Raleway SemiBold" panose="020B0703030101060003" pitchFamily="34" charset="0"/>
              </a:rPr>
              <a:t>COM </a:t>
            </a:r>
            <a:r>
              <a:rPr lang="en-US" spc="0" baseline="0" dirty="0">
                <a:solidFill>
                  <a:schemeClr val="bg1">
                    <a:lumMod val="65000"/>
                  </a:schemeClr>
                </a:solidFill>
                <a:latin typeface="Raleway SemiBold" panose="020B0703030101060003" pitchFamily="34" charset="0"/>
              </a:rPr>
              <a:t> </a:t>
            </a:r>
            <a:endParaRPr lang="en-US" spc="0" baseline="0" dirty="0">
              <a:solidFill>
                <a:schemeClr val="bg1">
                  <a:lumMod val="65000"/>
                </a:schemeClr>
              </a:solidFill>
              <a:latin typeface="Raleway" panose="020B0503030101060003" pitchFamily="34" charset="0"/>
            </a:endParaRPr>
          </a:p>
        </p:txBody>
      </p:sp>
      <p:sp>
        <p:nvSpPr>
          <p:cNvPr id="4" name="Title 1">
            <a:extLst>
              <a:ext uri="{FF2B5EF4-FFF2-40B4-BE49-F238E27FC236}">
                <a16:creationId xmlns:a16="http://schemas.microsoft.com/office/drawing/2014/main" id="{961CAE75-6333-4AAE-9779-BF5EF7EBF175}"/>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ct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229598896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cSld name="Title and Content - Bullets &amp;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42522301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Dem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654628" y="1161146"/>
            <a:ext cx="5675088" cy="3139553"/>
          </a:xfrm>
        </p:spPr>
        <p:txBody>
          <a:bodyPr/>
          <a:lstStyle>
            <a:lvl1pPr>
              <a:spcBef>
                <a:spcPts val="800"/>
              </a:spcBef>
              <a:defRPr sz="3733"/>
            </a:lvl1pPr>
            <a:lvl2pPr>
              <a:spcBef>
                <a:spcPts val="800"/>
              </a:spcBef>
              <a:defRPr sz="3200"/>
            </a:lvl2pPr>
            <a:lvl3pPr>
              <a:spcBef>
                <a:spcPts val="107"/>
              </a:spcBef>
              <a:defRPr sz="2667"/>
            </a:lvl3pPr>
            <a:lvl4pPr>
              <a:spcBef>
                <a:spcPts val="107"/>
              </a:spcBef>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397987093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B0EB461-6AA9-4943-93DC-9202F13927CB}"/>
              </a:ext>
            </a:extLst>
          </p:cNvPr>
          <p:cNvSpPr/>
          <p:nvPr userDrawn="1"/>
        </p:nvSpPr>
        <p:spPr>
          <a:xfrm>
            <a:off x="13804" y="302147"/>
            <a:ext cx="12192001" cy="871290"/>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noFill/>
          <a:ln>
            <a:noFill/>
          </a:ln>
        </p:spPr>
        <p:txBody>
          <a:bodyPr/>
          <a:lstStyle>
            <a:lvl1pPr algn="l">
              <a:defRPr>
                <a:solidFill>
                  <a:schemeClr val="bg1"/>
                </a:solidFill>
              </a:defRPr>
            </a:lvl1pPr>
          </a:lstStyle>
          <a:p>
            <a:r>
              <a:rPr lang="en-US" dirty="0"/>
              <a:t>Click to edit Master title style</a:t>
            </a:r>
          </a:p>
        </p:txBody>
      </p:sp>
      <p:sp>
        <p:nvSpPr>
          <p:cNvPr id="3" name="Text Placeholder 2"/>
          <p:cNvSpPr>
            <a:spLocks noGrp="1"/>
          </p:cNvSpPr>
          <p:nvPr>
            <p:ph idx="1"/>
          </p:nvPr>
        </p:nvSpPr>
        <p:spPr>
          <a:xfrm>
            <a:off x="-1" y="1132254"/>
            <a:ext cx="12164390" cy="5725746"/>
          </a:xfrm>
          <a:prstGeom prst="rect">
            <a:avLst/>
          </a:prstGeom>
        </p:spPr>
        <p:txBody>
          <a:bodyPr vert="horz" lIns="182880" tIns="274320" rIns="91440" bIns="45720" rtlCol="0">
            <a:normAutofit/>
          </a:bodyPr>
          <a:lstStyle>
            <a:lvl1pPr algn="l">
              <a:defRPr/>
            </a:lvl1pPr>
            <a:lvl2pPr algn="l">
              <a:defRPr/>
            </a:lvl2pPr>
            <a:lvl3pPr algn="l">
              <a:defRPr/>
            </a:lvl3pPr>
            <a:lvl4pPr algn="l">
              <a:defRPr/>
            </a:lvl4pPr>
            <a:lvl5pPr algn="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1ED955B8-A621-4D8E-BE5B-D21DEC01879C}"/>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303645450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9407023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C3C60"/>
          </a:solidFill>
        </p:spPr>
        <p:txBody>
          <a:bodyPr/>
          <a:lstStyle>
            <a:lvl1pPr>
              <a:defRPr>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2072243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C3C60"/>
          </a:solidFill>
        </p:spPr>
        <p:txBody>
          <a:bodyPr/>
          <a:lstStyle>
            <a:lvl1pPr algn="ctr">
              <a:defRPr>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p:txBody>
          <a:bodyPr/>
          <a:lstStyle>
            <a:lvl1pPr algn="ctr">
              <a:defRPr/>
            </a:lvl1pPr>
            <a:lvl2pPr marL="0" indent="0" algn="ctr">
              <a:buNone/>
              <a:defRPr/>
            </a:lvl2pPr>
            <a:lvl3pPr algn="ctr">
              <a:defRPr/>
            </a:lvl3pPr>
            <a:lvl4pPr algn="ctr">
              <a:defRPr/>
            </a:lvl4pPr>
            <a:lvl5pPr algn="ctr">
              <a:defRPr/>
            </a:lvl5pPr>
          </a:lstStyle>
          <a:p>
            <a:pPr lvl="0"/>
            <a:r>
              <a:rPr lang="en-US" dirty="0"/>
              <a:t>Edit Master text styles</a:t>
            </a:r>
          </a:p>
          <a:p>
            <a:pPr lvl="1"/>
            <a:r>
              <a:rPr lang="en-US" dirty="0"/>
              <a:t>Second level</a:t>
            </a:r>
          </a:p>
        </p:txBody>
      </p:sp>
    </p:spTree>
    <p:extLst>
      <p:ext uri="{BB962C8B-B14F-4D97-AF65-F5344CB8AC3E}">
        <p14:creationId xmlns:p14="http://schemas.microsoft.com/office/powerpoint/2010/main" val="263198669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86309"/>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pPr algn="ctr" fontAlgn="base">
              <a:spcBef>
                <a:spcPct val="0"/>
              </a:spcBef>
              <a:spcAft>
                <a:spcPct val="0"/>
              </a:spcAft>
            </a:pPr>
            <a:endParaRPr sz="2400">
              <a:solidFill>
                <a:srgbClr val="000000"/>
              </a:solidFill>
            </a:endParaRPr>
          </a:p>
        </p:txBody>
      </p:sp>
      <p:sp>
        <p:nvSpPr>
          <p:cNvPr id="2" name="Title 1"/>
          <p:cNvSpPr>
            <a:spLocks noGrp="1"/>
          </p:cNvSpPr>
          <p:nvPr>
            <p:ph type="ctrTitle"/>
          </p:nvPr>
        </p:nvSpPr>
        <p:spPr>
          <a:xfrm>
            <a:off x="0" y="1786309"/>
            <a:ext cx="12192000" cy="2133600"/>
          </a:xfrm>
        </p:spPr>
        <p:txBody>
          <a:bodyPr>
            <a:normAutofit/>
          </a:bodyPr>
          <a:lstStyle>
            <a:lvl1pPr>
              <a:defRPr sz="5867">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0" y="3919928"/>
            <a:ext cx="1828781" cy="1828781"/>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95012" y="5933141"/>
            <a:ext cx="2438405" cy="690881"/>
          </a:xfrm>
          <a:prstGeom prst="rect">
            <a:avLst/>
          </a:prstGeom>
        </p:spPr>
      </p:pic>
    </p:spTree>
    <p:extLst>
      <p:ext uri="{BB962C8B-B14F-4D97-AF65-F5344CB8AC3E}">
        <p14:creationId xmlns:p14="http://schemas.microsoft.com/office/powerpoint/2010/main" val="26910993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2_Title and Content 3 -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2"/>
            <a:ext cx="12192000" cy="5257799"/>
          </a:xfrm>
        </p:spPr>
        <p:txBody>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87300534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Title and Content 3 - Bullets">
    <p:spTree>
      <p:nvGrpSpPr>
        <p:cNvPr id="1" name=""/>
        <p:cNvGrpSpPr/>
        <p:nvPr/>
      </p:nvGrpSpPr>
      <p:grpSpPr>
        <a:xfrm>
          <a:off x="0" y="0"/>
          <a:ext cx="0" cy="0"/>
          <a:chOff x="0" y="0"/>
          <a:chExt cx="0" cy="0"/>
        </a:xfrm>
      </p:grpSpPr>
      <p:sp>
        <p:nvSpPr>
          <p:cNvPr id="4" name="Rectangle 3"/>
          <p:cNvSpPr/>
          <p:nvPr/>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2"/>
            <a:ext cx="12192000" cy="5257799"/>
          </a:xfrm>
        </p:spPr>
        <p:txBody>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96301841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p:cSld name="Title and Content - Bullets &amp;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12347092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p:cSld name="Title and Content 2 No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vl1pPr>
            <a:lvl2pPr marL="609585" indent="0">
              <a:lnSpc>
                <a:spcPct val="80000"/>
              </a:lnSpc>
              <a:spcBef>
                <a:spcPts val="800"/>
              </a:spcBef>
              <a:buSzPct val="65000"/>
              <a:buFontTx/>
              <a:buNone/>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spcBef>
                <a:spcPts val="107"/>
              </a:spcBef>
              <a:buSzPct val="65000"/>
              <a:buFontTx/>
              <a:buNone/>
              <a:defRPr>
                <a:latin typeface="Arial" panose="020B0604020202020204" pitchFamily="34" charset="0"/>
                <a:cs typeface="Arial" panose="020B0604020202020204" pitchFamily="34" charset="0"/>
              </a:defRPr>
            </a:lvl4pPr>
            <a:lvl5pPr marL="2438339"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1252662809"/>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p:cSld name="Title and Content 2 - No Bullets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vl1pPr>
            <a:lvl2pPr marL="609585" indent="0">
              <a:lnSpc>
                <a:spcPct val="80000"/>
              </a:lnSpc>
              <a:spcBef>
                <a:spcPts val="800"/>
              </a:spcBef>
              <a:buSzPct val="65000"/>
              <a:buFontTx/>
              <a:buNone/>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spcBef>
                <a:spcPts val="107"/>
              </a:spcBef>
              <a:buSzPct val="65000"/>
              <a:buFontTx/>
              <a:buNone/>
              <a:defRPr>
                <a:latin typeface="Arial" panose="020B0604020202020204" pitchFamily="34" charset="0"/>
                <a:cs typeface="Arial" panose="020B0604020202020204" pitchFamily="34" charset="0"/>
              </a:defRPr>
            </a:lvl4pPr>
            <a:lvl5pPr marL="2438339"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4008343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3" y="192316"/>
            <a:ext cx="12192000" cy="1152753"/>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7"/>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7"/>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194956666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rgbClr val="0067B1"/>
          </a:solidFill>
        </p:spPr>
        <p:txBody>
          <a:bodyPr anchor="ctr">
            <a:normAutofit/>
          </a:bodyPr>
          <a:lstStyle>
            <a:lvl1pPr algn="ctr">
              <a:defRPr sz="5333" b="1" cap="all">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sp>
        <p:nvSpPr>
          <p:cNvPr id="3" name="Text Placeholder 2"/>
          <p:cNvSpPr>
            <a:spLocks noGrp="1"/>
          </p:cNvSpPr>
          <p:nvPr>
            <p:ph type="body" idx="1"/>
          </p:nvPr>
        </p:nvSpPr>
        <p:spPr>
          <a:xfrm>
            <a:off x="963084" y="2090737"/>
            <a:ext cx="10363200" cy="1500187"/>
          </a:xfrm>
        </p:spPr>
        <p:txBody>
          <a:bodyPr anchor="b"/>
          <a:lstStyle>
            <a:lvl1pPr marL="0" indent="0">
              <a:buNone/>
              <a:defRPr sz="2667" b="0">
                <a:solidFill>
                  <a:schemeClr val="tx1">
                    <a:tint val="75000"/>
                  </a:schemeClr>
                </a:solidFill>
                <a:latin typeface="Arial" pitchFamily="34" charset="0"/>
                <a:cs typeface="Arial"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56993882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a:p>
            <a:pPr lvl="1"/>
            <a:endParaRPr lang="en-US" dirty="0"/>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Rectangle 8"/>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79002860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 preserve="1">
  <p:cSld name="Title and Content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Rectangle 8"/>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95684256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p:cSld name="Title and Content w PowerUp 5">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vl1pPr>
            <a:lvl2pPr marL="609585" indent="0">
              <a:lnSpc>
                <a:spcPct val="80000"/>
              </a:lnSpc>
              <a:spcBef>
                <a:spcPts val="800"/>
              </a:spcBef>
              <a:buSzPct val="65000"/>
              <a:buFontTx/>
              <a:buNone/>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spcBef>
                <a:spcPts val="107"/>
              </a:spcBef>
              <a:buSzPct val="65000"/>
              <a:buFontTx/>
              <a:buNone/>
              <a:defRPr/>
            </a:lvl4pPr>
            <a:lvl5pPr marL="2438339"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120100888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p:cSld name="Title and Content 5 - No Bullets White Logo">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1"/>
            <a:ext cx="12192000" cy="5257799"/>
          </a:xfrm>
        </p:spPr>
        <p:txBody>
          <a:bodyPr/>
          <a:lstStyle>
            <a:lvl1pPr marL="0" indent="0">
              <a:lnSpc>
                <a:spcPct val="80000"/>
              </a:lnSpc>
              <a:spcBef>
                <a:spcPts val="800"/>
              </a:spcBef>
              <a:buFontTx/>
              <a:buNone/>
              <a:defRPr/>
            </a:lvl1pPr>
            <a:lvl2pPr marL="609585" indent="0">
              <a:lnSpc>
                <a:spcPct val="80000"/>
              </a:lnSpc>
              <a:spcBef>
                <a:spcPts val="800"/>
              </a:spcBef>
              <a:buSzPct val="65000"/>
              <a:buFontTx/>
              <a:buNone/>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spcBef>
                <a:spcPts val="107"/>
              </a:spcBef>
              <a:buSzPct val="65000"/>
              <a:buFontTx/>
              <a:buNone/>
              <a:defRPr/>
            </a:lvl4pPr>
            <a:lvl5pPr marL="2438339"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64382235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p:cSld name="Title and Content 4">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3200"/>
              </a:spcBef>
              <a:buSzPct val="65000"/>
              <a:defRPr>
                <a:latin typeface="Arial" panose="020B0604020202020204" pitchFamily="34" charset="0"/>
                <a:cs typeface="Arial" panose="020B0604020202020204" pitchFamily="34" charset="0"/>
              </a:defRPr>
            </a:lvl3pPr>
            <a:lvl4pPr>
              <a:lnSpc>
                <a:spcPct val="80000"/>
              </a:lnSpc>
              <a:spcBef>
                <a:spcPts val="3200"/>
              </a:spcBef>
              <a:buSzPct val="65000"/>
              <a:defRPr>
                <a:latin typeface="Arial" panose="020B0604020202020204" pitchFamily="34" charset="0"/>
                <a:cs typeface="Arial" panose="020B0604020202020204" pitchFamily="34" charset="0"/>
              </a:defRPr>
            </a:lvl4pPr>
            <a:lvl5pPr>
              <a:lnSpc>
                <a:spcPct val="80000"/>
              </a:lnSpc>
              <a:spcBef>
                <a:spcPts val="3200"/>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82807690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p:cSld name="Title and Content - 4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3"/>
            <a:ext cx="12192000" cy="5257797"/>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107"/>
              </a:spcBef>
              <a:buSzPct val="65000"/>
              <a:defRPr>
                <a:latin typeface="Arial" panose="020B0604020202020204" pitchFamily="34" charset="0"/>
                <a:cs typeface="Arial" panose="020B0604020202020204" pitchFamily="34" charset="0"/>
              </a:defRPr>
            </a:lvl3pPr>
            <a:lvl4pPr>
              <a:lnSpc>
                <a:spcPct val="80000"/>
              </a:lnSpc>
              <a:spcBef>
                <a:spcPts val="107"/>
              </a:spcBef>
              <a:buSzPct val="65000"/>
              <a:defRPr>
                <a:latin typeface="Arial" panose="020B0604020202020204" pitchFamily="34" charset="0"/>
                <a:cs typeface="Arial" panose="020B0604020202020204" pitchFamily="34" charset="0"/>
              </a:defRPr>
            </a:lvl4pPr>
            <a:lvl5pPr>
              <a:lnSpc>
                <a:spcPct val="80000"/>
              </a:lnSpc>
              <a:spcBef>
                <a:spcPts val="107"/>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442041974"/>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3" y="192313"/>
            <a:ext cx="12192000" cy="1152753"/>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428849906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2_Two Content w/White Logo">
    <p:spTree>
      <p:nvGrpSpPr>
        <p:cNvPr id="1" name=""/>
        <p:cNvGrpSpPr/>
        <p:nvPr/>
      </p:nvGrpSpPr>
      <p:grpSpPr>
        <a:xfrm>
          <a:off x="0" y="0"/>
          <a:ext cx="0" cy="0"/>
          <a:chOff x="0" y="0"/>
          <a:chExt cx="0" cy="0"/>
        </a:xfrm>
      </p:grpSpPr>
      <p:sp>
        <p:nvSpPr>
          <p:cNvPr id="5" name="Rectangle 4"/>
          <p:cNvSpPr/>
          <p:nvPr userDrawn="1"/>
        </p:nvSpPr>
        <p:spPr>
          <a:xfrm>
            <a:off x="-3" y="192313"/>
            <a:ext cx="12192000" cy="1152753"/>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36879646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67179810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2_Two Content w/White Logo">
    <p:spTree>
      <p:nvGrpSpPr>
        <p:cNvPr id="1" name=""/>
        <p:cNvGrpSpPr/>
        <p:nvPr/>
      </p:nvGrpSpPr>
      <p:grpSpPr>
        <a:xfrm>
          <a:off x="0" y="0"/>
          <a:ext cx="0" cy="0"/>
          <a:chOff x="0" y="0"/>
          <a:chExt cx="0" cy="0"/>
        </a:xfrm>
      </p:grpSpPr>
      <p:sp>
        <p:nvSpPr>
          <p:cNvPr id="5" name="Rectangle 4"/>
          <p:cNvSpPr/>
          <p:nvPr userDrawn="1"/>
        </p:nvSpPr>
        <p:spPr>
          <a:xfrm>
            <a:off x="-3" y="192316"/>
            <a:ext cx="12192000" cy="1152753"/>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7"/>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7"/>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339929464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5"/>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14458982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vl4pPr>
            <a:lvl5pPr>
              <a:lnSpc>
                <a:spcPct val="80000"/>
              </a:lnSpc>
              <a:spcBef>
                <a:spcPts val="800"/>
              </a:spcBef>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2756812294"/>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2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96383430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0" name="Rectangle 9"/>
          <p:cNvSpPr/>
          <p:nvPr/>
        </p:nvSpPr>
        <p:spPr>
          <a:xfrm>
            <a:off x="0" y="129676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83653258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3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0" name="Rectangle 9"/>
          <p:cNvSpPr/>
          <p:nvPr/>
        </p:nvSpPr>
        <p:spPr>
          <a:xfrm>
            <a:off x="0" y="129676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546218003"/>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74031098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Whti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27369562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Only" preserve="1">
  <p:cSld name="Title Only - NO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spTree>
    <p:extLst>
      <p:ext uri="{BB962C8B-B14F-4D97-AF65-F5344CB8AC3E}">
        <p14:creationId xmlns:p14="http://schemas.microsoft.com/office/powerpoint/2010/main" val="239385922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8" name="Rectangle 7"/>
          <p:cNvSpPr/>
          <p:nvPr/>
        </p:nvSpPr>
        <p:spPr>
          <a:xfrm>
            <a:off x="0" y="14605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147792070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5_Title Only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8" name="Rectangle 7"/>
          <p:cNvSpPr/>
          <p:nvPr/>
        </p:nvSpPr>
        <p:spPr>
          <a:xfrm>
            <a:off x="0" y="14605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349065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7"/>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7"/>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216415525"/>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2 - No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8" name="Rectangle 7"/>
          <p:cNvSpPr/>
          <p:nvPr/>
        </p:nvSpPr>
        <p:spPr>
          <a:xfrm>
            <a:off x="0" y="14605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spTree>
    <p:extLst>
      <p:ext uri="{BB962C8B-B14F-4D97-AF65-F5344CB8AC3E}">
        <p14:creationId xmlns:p14="http://schemas.microsoft.com/office/powerpoint/2010/main" val="229338025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7" name="Rectangle 6"/>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928606649"/>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blank" preserve="1">
  <p:cSld name="1_Blank White Logo">
    <p:spTree>
      <p:nvGrpSpPr>
        <p:cNvPr id="1" name=""/>
        <p:cNvGrpSpPr/>
        <p:nvPr/>
      </p:nvGrpSpPr>
      <p:grpSpPr>
        <a:xfrm>
          <a:off x="0" y="0"/>
          <a:ext cx="0" cy="0"/>
          <a:chOff x="0" y="0"/>
          <a:chExt cx="0" cy="0"/>
        </a:xfrm>
      </p:grpSpPr>
      <p:sp>
        <p:nvSpPr>
          <p:cNvPr id="5" name="object 4"/>
          <p:cNvSpPr/>
          <p:nvPr/>
        </p:nvSpPr>
        <p:spPr>
          <a:xfrm>
            <a:off x="203200" y="6172201"/>
            <a:ext cx="1950720" cy="3693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pPr algn="ctr" fontAlgn="base">
              <a:spcBef>
                <a:spcPct val="0"/>
              </a:spcBef>
              <a:spcAft>
                <a:spcPct val="0"/>
              </a:spcAft>
            </a:pPr>
            <a:endParaRPr sz="2400">
              <a:solidFill>
                <a:srgbClr val="000000"/>
              </a:solidFill>
            </a:endParaRPr>
          </a:p>
        </p:txBody>
      </p:sp>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298460845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p:cSld name="Blank No Logo">
    <p:spTree>
      <p:nvGrpSpPr>
        <p:cNvPr id="1" name=""/>
        <p:cNvGrpSpPr/>
        <p:nvPr/>
      </p:nvGrpSpPr>
      <p:grpSpPr>
        <a:xfrm>
          <a:off x="0" y="0"/>
          <a:ext cx="0" cy="0"/>
          <a:chOff x="0" y="0"/>
          <a:chExt cx="0" cy="0"/>
        </a:xfrm>
      </p:grpSpPr>
      <p:sp>
        <p:nvSpPr>
          <p:cNvPr id="7" name="Rectangle 6"/>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8" name="Rectangle 7"/>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Tree>
    <p:extLst>
      <p:ext uri="{BB962C8B-B14F-4D97-AF65-F5344CB8AC3E}">
        <p14:creationId xmlns:p14="http://schemas.microsoft.com/office/powerpoint/2010/main" val="67167506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 y="273049"/>
            <a:ext cx="4620685" cy="1162051"/>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1"/>
            <a:ext cx="7425267" cy="6584949"/>
          </a:xfrm>
        </p:spPr>
        <p:txBody>
          <a:bodyPr/>
          <a:lstStyle>
            <a:lvl1pPr>
              <a:lnSpc>
                <a:spcPct val="80000"/>
              </a:lnSpc>
              <a:spcBef>
                <a:spcPts val="800"/>
              </a:spcBef>
              <a:defRPr sz="4267">
                <a:latin typeface="Arial" panose="020B0604020202020204" pitchFamily="34" charset="0"/>
                <a:cs typeface="Arial" panose="020B0604020202020204" pitchFamily="34" charset="0"/>
              </a:defRPr>
            </a:lvl1pPr>
            <a:lvl2pPr>
              <a:lnSpc>
                <a:spcPct val="80000"/>
              </a:lnSpc>
              <a:spcBef>
                <a:spcPts val="800"/>
              </a:spcBef>
              <a:defRPr sz="3733">
                <a:latin typeface="Arial" panose="020B0604020202020204" pitchFamily="34" charset="0"/>
                <a:cs typeface="Arial" panose="020B0604020202020204" pitchFamily="34" charset="0"/>
              </a:defRPr>
            </a:lvl2pPr>
            <a:lvl3pPr>
              <a:lnSpc>
                <a:spcPct val="80000"/>
              </a:lnSpc>
              <a:spcBef>
                <a:spcPts val="800"/>
              </a:spcBef>
              <a:defRPr sz="3200">
                <a:latin typeface="Arial" panose="020B0604020202020204" pitchFamily="34" charset="0"/>
                <a:cs typeface="Arial" panose="020B0604020202020204" pitchFamily="34" charset="0"/>
              </a:defRPr>
            </a:lvl3pPr>
            <a:lvl4pPr>
              <a:lnSpc>
                <a:spcPct val="80000"/>
              </a:lnSpc>
              <a:spcBef>
                <a:spcPts val="800"/>
              </a:spcBef>
              <a:defRPr sz="2667">
                <a:latin typeface="Arial" panose="020B0604020202020204" pitchFamily="34" charset="0"/>
                <a:cs typeface="Arial" panose="020B0604020202020204" pitchFamily="34" charset="0"/>
              </a:defRPr>
            </a:lvl4pPr>
            <a:lvl5pPr>
              <a:lnSpc>
                <a:spcPct val="80000"/>
              </a:lnSpc>
              <a:spcBef>
                <a:spcPts val="800"/>
              </a:spcBef>
              <a:defRPr sz="2667">
                <a:latin typeface="Arial" panose="020B0604020202020204" pitchFamily="34" charset="0"/>
                <a:cs typeface="Arial" panose="020B0604020202020204" pitchFamily="34" charset="0"/>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 y="1435101"/>
            <a:ext cx="4620685" cy="5277603"/>
          </a:xfrm>
        </p:spPr>
        <p:txBody>
          <a:bodyPr/>
          <a:lstStyle>
            <a:lvl1pPr marL="0" indent="0">
              <a:buNone/>
              <a:defRPr sz="1867" b="0">
                <a:latin typeface="Arial" panose="020B0604020202020204" pitchFamily="34" charset="0"/>
                <a:cs typeface="Arial" panose="020B060402020202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91441527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599"/>
            <a:ext cx="12192000" cy="656772"/>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0" y="612775"/>
            <a:ext cx="12192000" cy="4114800"/>
          </a:xfrm>
        </p:spPr>
        <p:txBody>
          <a:bodyPr/>
          <a:lstStyle>
            <a:lvl1pPr marL="0" indent="0">
              <a:buNone/>
              <a:defRPr sz="4267">
                <a:latin typeface="Arial" panose="020B0604020202020204" pitchFamily="34" charset="0"/>
                <a:cs typeface="Arial" panose="020B0604020202020204" pitchFamily="34" charset="0"/>
              </a:defRPr>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0" y="5367338"/>
            <a:ext cx="12192000" cy="1490663"/>
          </a:xfrm>
        </p:spPr>
        <p:txBody>
          <a:bodyPr/>
          <a:lstStyle>
            <a:lvl1pPr marL="0" indent="0">
              <a:buNone/>
              <a:defRPr sz="1867" b="0">
                <a:latin typeface="Arial" panose="020B0604020202020204" pitchFamily="34" charset="0"/>
                <a:cs typeface="Arial" panose="020B0604020202020204" pitchFamily="34" charset="0"/>
              </a:defRPr>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667487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600"/>
            <a:ext cx="12192000" cy="566739"/>
          </a:xfrm>
        </p:spPr>
        <p:txBody>
          <a:bodyPr anchor="b"/>
          <a:lstStyle>
            <a:lvl1pPr algn="l">
              <a:defRPr sz="2667" b="1"/>
            </a:lvl1pPr>
          </a:lstStyle>
          <a:p>
            <a:r>
              <a:rPr lang="en-US" dirty="0"/>
              <a:t>Click to edit Master title style</a:t>
            </a:r>
          </a:p>
        </p:txBody>
      </p:sp>
      <p:sp>
        <p:nvSpPr>
          <p:cNvPr id="3" name="Picture Placeholder 2"/>
          <p:cNvSpPr>
            <a:spLocks noGrp="1"/>
          </p:cNvSpPr>
          <p:nvPr>
            <p:ph type="pic" idx="1"/>
          </p:nvPr>
        </p:nvSpPr>
        <p:spPr>
          <a:xfrm>
            <a:off x="0" y="264886"/>
            <a:ext cx="12192000" cy="4462689"/>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dirty="0"/>
              <a:t>Click icon to add picture</a:t>
            </a:r>
          </a:p>
        </p:txBody>
      </p:sp>
      <p:sp>
        <p:nvSpPr>
          <p:cNvPr id="4" name="Text Placeholder 3"/>
          <p:cNvSpPr>
            <a:spLocks noGrp="1"/>
          </p:cNvSpPr>
          <p:nvPr>
            <p:ph type="body" sz="half" idx="2"/>
          </p:nvPr>
        </p:nvSpPr>
        <p:spPr>
          <a:xfrm>
            <a:off x="0" y="5367338"/>
            <a:ext cx="12192000" cy="1490663"/>
          </a:xfrm>
        </p:spPr>
        <p:txBody>
          <a:bodyPr/>
          <a:lstStyle>
            <a:lvl1pPr marL="0" indent="0">
              <a:buNone/>
              <a:defRPr sz="1867" b="0"/>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7A5B127A-D1BE-4AB4-92A9-DCE1073A6332}" type="slidenum">
              <a:rPr lang="en-US" smtClean="0">
                <a:solidFill>
                  <a:srgbClr val="000000">
                    <a:tint val="75000"/>
                  </a:srgbClr>
                </a:solidFill>
              </a:rPr>
              <a:pPr/>
              <a:t>‹#›</a:t>
            </a:fld>
            <a:endParaRPr lang="en-US">
              <a:solidFill>
                <a:srgbClr val="000000">
                  <a:tint val="75000"/>
                </a:srgbClr>
              </a:solidFill>
            </a:endParaRPr>
          </a:p>
        </p:txBody>
      </p:sp>
      <p:sp>
        <p:nvSpPr>
          <p:cNvPr id="9" name="Rectangle 8"/>
          <p:cNvSpPr/>
          <p:nvPr/>
        </p:nvSpPr>
        <p:spPr>
          <a:xfrm>
            <a:off x="0" y="1"/>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10" name="Rectangle 9"/>
          <p:cNvSpPr/>
          <p:nvPr/>
        </p:nvSpPr>
        <p:spPr>
          <a:xfrm>
            <a:off x="0" y="125186"/>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Tree>
    <p:extLst>
      <p:ext uri="{BB962C8B-B14F-4D97-AF65-F5344CB8AC3E}">
        <p14:creationId xmlns:p14="http://schemas.microsoft.com/office/powerpoint/2010/main" val="533176598"/>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p:cNvSpPr/>
          <p:nvPr userDrawn="1"/>
        </p:nvSpPr>
        <p:spPr>
          <a:xfrm>
            <a:off x="0" y="10092"/>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9" name="Rectangle 8"/>
          <p:cNvSpPr/>
          <p:nvPr userDrawn="1"/>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377841209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2_Title and Content White Logo">
    <p:spTree>
      <p:nvGrpSpPr>
        <p:cNvPr id="1" name=""/>
        <p:cNvGrpSpPr/>
        <p:nvPr/>
      </p:nvGrpSpPr>
      <p:grpSpPr>
        <a:xfrm>
          <a:off x="0" y="0"/>
          <a:ext cx="0" cy="0"/>
          <a:chOff x="0" y="0"/>
          <a:chExt cx="0" cy="0"/>
        </a:xfrm>
      </p:grpSpPr>
      <p:sp>
        <p:nvSpPr>
          <p:cNvPr id="2" name="Rectangle 1"/>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srgbClr val="FFFFFF"/>
              </a:solidFill>
            </a:endParaRPr>
          </a:p>
        </p:txBody>
      </p:sp>
      <p:sp>
        <p:nvSpPr>
          <p:cNvPr id="3" name="Content Placeholder 2"/>
          <p:cNvSpPr>
            <a:spLocks noGrp="1"/>
          </p:cNvSpPr>
          <p:nvPr>
            <p:ph idx="1"/>
          </p:nvPr>
        </p:nvSpPr>
        <p:spPr>
          <a:xfrm>
            <a:off x="0" y="1600201"/>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9" name="Rectangle 8"/>
          <p:cNvSpPr/>
          <p:nvPr userDrawn="1"/>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08905506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4"/>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9" name="Rectangle 8"/>
          <p:cNvSpPr/>
          <p:nvPr userDrawn="1"/>
        </p:nvSpPr>
        <p:spPr>
          <a:xfrm>
            <a:off x="0" y="1217386"/>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14319294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7"/>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7"/>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117256943"/>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4"/>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8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7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5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339"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sp>
        <p:nvSpPr>
          <p:cNvPr id="9" name="Rectangle 8"/>
          <p:cNvSpPr/>
          <p:nvPr userDrawn="1"/>
        </p:nvSpPr>
        <p:spPr>
          <a:xfrm>
            <a:off x="0" y="1217386"/>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4759342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3_Text &amp; Horizontal Screen Pri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12839"/>
          </a:xfrm>
          <a:prstGeom prst="rect">
            <a:avLst/>
          </a:prstGeom>
          <a:solidFill>
            <a:srgbClr val="0067B1"/>
          </a:solidFill>
        </p:spPr>
        <p:txBody>
          <a:bodyPr>
            <a:normAutofit/>
          </a:bodyPr>
          <a:lstStyle>
            <a:lvl1pPr algn="l">
              <a:defRPr sz="5333"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0" y="1295400"/>
            <a:ext cx="12192000" cy="5562600"/>
          </a:xfrm>
        </p:spPr>
        <p:txBody>
          <a:bodyPr>
            <a:normAutofit/>
          </a:bodyPr>
          <a:lstStyle>
            <a:lvl1pPr>
              <a:defRPr sz="4267" b="1">
                <a:latin typeface="Arial" panose="020B0604020202020204" pitchFamily="34" charset="0"/>
                <a:cs typeface="Arial" panose="020B0604020202020204" pitchFamily="34" charset="0"/>
              </a:defRPr>
            </a:lvl1pPr>
            <a:lvl2pPr>
              <a:defRPr sz="3733">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p:txBody>
      </p:sp>
      <p:sp>
        <p:nvSpPr>
          <p:cNvPr id="5" name="Footer Placeholder 4"/>
          <p:cNvSpPr txBox="1">
            <a:spLocks/>
          </p:cNvSpPr>
          <p:nvPr userDrawn="1"/>
        </p:nvSpPr>
        <p:spPr>
          <a:xfrm>
            <a:off x="8331200" y="6355084"/>
            <a:ext cx="3860800" cy="365125"/>
          </a:xfrm>
          <a:prstGeom prst="rect">
            <a:avLst/>
          </a:prstGeom>
        </p:spPr>
        <p:txBody>
          <a:bodyPr/>
          <a:lstStyle>
            <a:lvl1pPr algn="l">
              <a:defRPr sz="800">
                <a:solidFill>
                  <a:schemeClr val="accent1">
                    <a:lumMod val="20000"/>
                    <a:lumOff val="80000"/>
                  </a:schemeClr>
                </a:solidFill>
              </a:defRPr>
            </a:lvl1pPr>
          </a:lstStyle>
          <a:p>
            <a:pPr algn="r">
              <a:defRPr/>
            </a:pPr>
            <a:r>
              <a:rPr lang="en-US" sz="1067" dirty="0">
                <a:solidFill>
                  <a:srgbClr val="FFFFFF"/>
                </a:solidFill>
                <a:latin typeface="Calibri"/>
              </a:rPr>
              <a:t>What's Next</a:t>
            </a:r>
          </a:p>
          <a:p>
            <a:pPr algn="r">
              <a:defRPr/>
            </a:pPr>
            <a:r>
              <a:rPr lang="en-US" sz="1067" dirty="0">
                <a:solidFill>
                  <a:srgbClr val="FFFFFF"/>
                </a:solidFill>
                <a:latin typeface="Calibri"/>
              </a:rPr>
              <a:t>Slide </a:t>
            </a:r>
            <a:fld id="{504965BB-F5DE-4B6F-A60E-CFCA5FC14AD0}" type="slidenum">
              <a:rPr lang="en-US" sz="1067" smtClean="0">
                <a:solidFill>
                  <a:srgbClr val="FFFFFF"/>
                </a:solidFill>
                <a:latin typeface="Calibri"/>
              </a:rPr>
              <a:pPr algn="r">
                <a:defRPr/>
              </a:pPr>
              <a:t>‹#›</a:t>
            </a:fld>
            <a:endParaRPr lang="en-US" sz="1067" dirty="0">
              <a:solidFill>
                <a:srgbClr val="FFFFFF"/>
              </a:solidFill>
              <a:latin typeface="Calibri"/>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20549002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Blank Slide - White Logo">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386668435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Blank Slide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475805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Rectangle 7"/>
          <p:cNvSpPr/>
          <p:nvPr userDrawn="1"/>
        </p:nvSpPr>
        <p:spPr>
          <a:xfrm>
            <a:off x="0" y="11768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9" name="Rectangle 8"/>
          <p:cNvSpPr/>
          <p:nvPr userDrawn="1"/>
        </p:nvSpPr>
        <p:spPr>
          <a:xfrm>
            <a:off x="0" y="-13638"/>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6" name="Rectangle 5"/>
          <p:cNvSpPr/>
          <p:nvPr userDrawn="1"/>
        </p:nvSpPr>
        <p:spPr>
          <a:xfrm>
            <a:off x="2" y="0"/>
            <a:ext cx="1493004" cy="68580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2" name="Title 1"/>
          <p:cNvSpPr>
            <a:spLocks noGrp="1"/>
          </p:cNvSpPr>
          <p:nvPr>
            <p:ph type="title" hasCustomPrompt="1"/>
          </p:nvPr>
        </p:nvSpPr>
        <p:spPr>
          <a:xfrm>
            <a:off x="1609382" y="1010507"/>
            <a:ext cx="10226692" cy="3855308"/>
          </a:xfrm>
          <a:prstGeom prst="rect">
            <a:avLst/>
          </a:prstGeom>
          <a:noFill/>
          <a:ln w="28575">
            <a:noFill/>
          </a:ln>
        </p:spPr>
        <p:txBody>
          <a:bodyPr anchor="t"/>
          <a:lstStyle>
            <a:lvl1pPr>
              <a:defRPr/>
            </a:lvl1pPr>
          </a:lstStyle>
          <a:p>
            <a:r>
              <a:rPr lang="en-US" dirty="0"/>
              <a:t>Enter Quote Here</a:t>
            </a:r>
          </a:p>
        </p:txBody>
      </p:sp>
      <p:sp>
        <p:nvSpPr>
          <p:cNvPr id="7" name="Flowchart: Delay 6"/>
          <p:cNvSpPr/>
          <p:nvPr userDrawn="1"/>
        </p:nvSpPr>
        <p:spPr>
          <a:xfrm rot="10800000">
            <a:off x="214276" y="671620"/>
            <a:ext cx="1278729" cy="1515763"/>
          </a:xfrm>
          <a:prstGeom prst="flowChartDelay">
            <a:avLst/>
          </a:prstGeom>
          <a:solidFill>
            <a:schemeClr val="bg1"/>
          </a:solid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sz="2400">
              <a:solidFill>
                <a:prstClr val="white"/>
              </a:solidFill>
            </a:endParaRPr>
          </a:p>
        </p:txBody>
      </p:sp>
      <p:sp>
        <p:nvSpPr>
          <p:cNvPr id="4" name="TextBox 3"/>
          <p:cNvSpPr txBox="1"/>
          <p:nvPr userDrawn="1"/>
        </p:nvSpPr>
        <p:spPr>
          <a:xfrm>
            <a:off x="228529" y="274595"/>
            <a:ext cx="1366601" cy="3781391"/>
          </a:xfrm>
          <a:prstGeom prst="rect">
            <a:avLst/>
          </a:prstGeom>
        </p:spPr>
        <p:txBody>
          <a:bodyPr vert="horz" wrap="square" lIns="0" tIns="0" rIns="0" bIns="0" rtlCol="0" anchor="b" anchorCtr="1">
            <a:noAutofit/>
          </a:bodyPr>
          <a:lstStyle/>
          <a:p>
            <a:pPr algn="ctr">
              <a:spcBef>
                <a:spcPct val="0"/>
              </a:spcBef>
            </a:pPr>
            <a:r>
              <a:rPr lang="en-US" sz="26533" b="1" dirty="0">
                <a:solidFill>
                  <a:prstClr val="white">
                    <a:lumMod val="50000"/>
                  </a:prstClr>
                </a:solidFill>
                <a:latin typeface="Franklin Gothic Medium"/>
              </a:rPr>
              <a:t>“</a:t>
            </a:r>
          </a:p>
        </p:txBody>
      </p:sp>
      <p:sp>
        <p:nvSpPr>
          <p:cNvPr id="10" name="Text Placeholder 7"/>
          <p:cNvSpPr>
            <a:spLocks noGrp="1"/>
          </p:cNvSpPr>
          <p:nvPr>
            <p:ph type="body" sz="quarter" idx="10" hasCustomPrompt="1"/>
          </p:nvPr>
        </p:nvSpPr>
        <p:spPr>
          <a:xfrm>
            <a:off x="3466013" y="5091205"/>
            <a:ext cx="8370060" cy="618067"/>
          </a:xfrm>
        </p:spPr>
        <p:txBody>
          <a:bodyPr anchor="ctr">
            <a:normAutofit/>
          </a:bodyPr>
          <a:lstStyle>
            <a:lvl1pPr marL="0" indent="0" algn="r">
              <a:buNone/>
              <a:defRPr sz="3200" b="0">
                <a:solidFill>
                  <a:schemeClr val="bg1">
                    <a:lumMod val="50000"/>
                  </a:schemeClr>
                </a:solidFill>
                <a:latin typeface="Arial Narrow"/>
                <a:cs typeface="Arial Narrow"/>
              </a:defRPr>
            </a:lvl1pPr>
          </a:lstStyle>
          <a:p>
            <a:pPr lvl="0"/>
            <a:r>
              <a:rPr lang="en-US" dirty="0"/>
              <a:t>Enter Venue Name here</a:t>
            </a:r>
          </a:p>
        </p:txBody>
      </p:sp>
    </p:spTree>
    <p:extLst>
      <p:ext uri="{BB962C8B-B14F-4D97-AF65-F5344CB8AC3E}">
        <p14:creationId xmlns:p14="http://schemas.microsoft.com/office/powerpoint/2010/main" val="1207247266"/>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userDrawn="1">
  <p:cSld name="Blank Slide for Full Backgrounds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915558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89944" y="6260540"/>
            <a:ext cx="12371888" cy="597460"/>
          </a:xfrm>
          <a:prstGeom prst="rect">
            <a:avLst/>
          </a:prstGeom>
        </p:spPr>
      </p:pic>
      <p:sp>
        <p:nvSpPr>
          <p:cNvPr id="8" name="Rectangle 7"/>
          <p:cNvSpPr/>
          <p:nvPr userDrawn="1"/>
        </p:nvSpPr>
        <p:spPr>
          <a:xfrm>
            <a:off x="9032154" y="6495274"/>
            <a:ext cx="1003288" cy="276999"/>
          </a:xfrm>
          <a:prstGeom prst="rect">
            <a:avLst/>
          </a:prstGeom>
        </p:spPr>
        <p:txBody>
          <a:bodyPr wrap="none">
            <a:spAutoFit/>
          </a:bodyPr>
          <a:lstStyle/>
          <a:p>
            <a:pPr lvl="0"/>
            <a:r>
              <a:rPr lang="en-US" sz="1200" spc="100" dirty="0">
                <a:solidFill>
                  <a:schemeClr val="tx1">
                    <a:lumMod val="65000"/>
                    <a:lumOff val="35000"/>
                  </a:schemeClr>
                </a:solidFill>
              </a:rPr>
              <a:t>HOSTED BY</a:t>
            </a:r>
          </a:p>
        </p:txBody>
      </p:sp>
      <p:pic>
        <p:nvPicPr>
          <p:cNvPr id="9" name="Picture 8" descr="Inv_Influencer_Breakfast.jpeg"/>
          <p:cNvPicPr>
            <a:picLocks noChangeAspect="1"/>
          </p:cNvPicPr>
          <p:nvPr userDrawn="1"/>
        </p:nvPicPr>
        <p:blipFill>
          <a:blip r:embed="rId3"/>
          <a:srcRect l="6372" t="36000" r="62655" b="56250"/>
          <a:stretch>
            <a:fillRect/>
          </a:stretch>
        </p:blipFill>
        <p:spPr>
          <a:xfrm>
            <a:off x="10273643" y="6465954"/>
            <a:ext cx="1263160" cy="335636"/>
          </a:xfrm>
          <a:prstGeom prst="rect">
            <a:avLst/>
          </a:prstGeom>
        </p:spPr>
      </p:pic>
    </p:spTree>
    <p:extLst>
      <p:ext uri="{BB962C8B-B14F-4D97-AF65-F5344CB8AC3E}">
        <p14:creationId xmlns:p14="http://schemas.microsoft.com/office/powerpoint/2010/main" val="596277190"/>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Sample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stretch>
            <a:fillRect/>
          </a:stretch>
        </p:blipFill>
        <p:spPr>
          <a:xfrm>
            <a:off x="-57430" y="944711"/>
            <a:ext cx="12306859" cy="5992887"/>
          </a:xfrm>
          <a:prstGeom prst="rect">
            <a:avLst/>
          </a:prstGeom>
        </p:spPr>
      </p:pic>
      <p:sp>
        <p:nvSpPr>
          <p:cNvPr id="11" name="Rectangle 10"/>
          <p:cNvSpPr/>
          <p:nvPr userDrawn="1"/>
        </p:nvSpPr>
        <p:spPr>
          <a:xfrm>
            <a:off x="9977580" y="-150470"/>
            <a:ext cx="1855285" cy="1909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Final_Lewis_and_Clark_YPO_Logo.eps"/>
          <p:cNvPicPr>
            <a:picLocks noChangeAspect="1"/>
          </p:cNvPicPr>
          <p:nvPr userDrawn="1"/>
        </p:nvPicPr>
        <p:blipFill rotWithShape="1">
          <a:blip r:embed="rId3">
            <a:extLst>
              <a:ext uri="{28A0092B-C50C-407E-A947-70E740481C1C}">
                <a14:useLocalDpi xmlns:a14="http://schemas.microsoft.com/office/drawing/2010/main" val="0"/>
              </a:ext>
            </a:extLst>
          </a:blip>
          <a:srcRect l="22282" t="11124" r="21603" b="14428"/>
          <a:stretch/>
        </p:blipFill>
        <p:spPr>
          <a:xfrm>
            <a:off x="9877054" y="0"/>
            <a:ext cx="2171453" cy="1710534"/>
          </a:xfrm>
          <a:prstGeom prst="rect">
            <a:avLst/>
          </a:prstGeom>
        </p:spPr>
      </p:pic>
      <p:sp>
        <p:nvSpPr>
          <p:cNvPr id="19" name="Text Placeholder 18"/>
          <p:cNvSpPr>
            <a:spLocks noGrp="1"/>
          </p:cNvSpPr>
          <p:nvPr>
            <p:ph type="body" sz="quarter" idx="10" hasCustomPrompt="1"/>
          </p:nvPr>
        </p:nvSpPr>
        <p:spPr>
          <a:xfrm>
            <a:off x="429683" y="304166"/>
            <a:ext cx="8897197" cy="457835"/>
          </a:xfrm>
          <a:prstGeom prst="rect">
            <a:avLst/>
          </a:prstGeom>
        </p:spPr>
        <p:txBody>
          <a:bodyPr anchor="ctr"/>
          <a:lstStyle>
            <a:lvl1pPr marL="0" indent="0">
              <a:buNone/>
              <a:defRPr lang="en-US" sz="2800" kern="1200" spc="100" dirty="0" smtClean="0">
                <a:solidFill>
                  <a:schemeClr val="tx2"/>
                </a:solidFill>
                <a:latin typeface="+mn-lt"/>
                <a:ea typeface="+mn-ea"/>
                <a:cs typeface="+mn-cs"/>
              </a:defRPr>
            </a:lvl1pPr>
          </a:lstStyle>
          <a:p>
            <a:pPr marL="0" lvl="0" algn="l" defTabSz="457200" rtl="0" eaLnBrk="1" latinLnBrk="0" hangingPunct="1"/>
            <a:r>
              <a:rPr lang="en-US" dirty="0"/>
              <a:t>CLICK TO EDIT MASTER TEXT STYLES</a:t>
            </a:r>
          </a:p>
        </p:txBody>
      </p:sp>
      <p:pic>
        <p:nvPicPr>
          <p:cNvPr id="21" name="Picture 20"/>
          <p:cNvPicPr>
            <a:picLocks noChangeAspect="1"/>
          </p:cNvPicPr>
          <p:nvPr userDrawn="1"/>
        </p:nvPicPr>
        <p:blipFill>
          <a:blip r:embed="rId4"/>
          <a:stretch>
            <a:fillRect/>
          </a:stretch>
        </p:blipFill>
        <p:spPr>
          <a:xfrm>
            <a:off x="-89944" y="6260540"/>
            <a:ext cx="12371888" cy="597460"/>
          </a:xfrm>
          <a:prstGeom prst="rect">
            <a:avLst/>
          </a:prstGeom>
        </p:spPr>
      </p:pic>
      <p:sp>
        <p:nvSpPr>
          <p:cNvPr id="22" name="Rectangle 21"/>
          <p:cNvSpPr/>
          <p:nvPr userDrawn="1"/>
        </p:nvSpPr>
        <p:spPr>
          <a:xfrm>
            <a:off x="9032154" y="6495274"/>
            <a:ext cx="1003288" cy="276999"/>
          </a:xfrm>
          <a:prstGeom prst="rect">
            <a:avLst/>
          </a:prstGeom>
        </p:spPr>
        <p:txBody>
          <a:bodyPr wrap="none">
            <a:spAutoFit/>
          </a:bodyPr>
          <a:lstStyle/>
          <a:p>
            <a:pPr lvl="0"/>
            <a:r>
              <a:rPr lang="en-US" sz="1200" spc="100" dirty="0">
                <a:solidFill>
                  <a:schemeClr val="tx1">
                    <a:lumMod val="65000"/>
                    <a:lumOff val="35000"/>
                  </a:schemeClr>
                </a:solidFill>
              </a:rPr>
              <a:t>HOSTED BY</a:t>
            </a:r>
          </a:p>
        </p:txBody>
      </p:sp>
      <p:pic>
        <p:nvPicPr>
          <p:cNvPr id="23" name="Picture 22" descr="Inv_Influencer_Breakfast.jpeg"/>
          <p:cNvPicPr>
            <a:picLocks noChangeAspect="1"/>
          </p:cNvPicPr>
          <p:nvPr userDrawn="1"/>
        </p:nvPicPr>
        <p:blipFill>
          <a:blip r:embed="rId5"/>
          <a:srcRect l="6372" t="36000" r="62655" b="56250"/>
          <a:stretch>
            <a:fillRect/>
          </a:stretch>
        </p:blipFill>
        <p:spPr>
          <a:xfrm>
            <a:off x="10273643" y="6465954"/>
            <a:ext cx="1263160" cy="335636"/>
          </a:xfrm>
          <a:prstGeom prst="rect">
            <a:avLst/>
          </a:prstGeom>
        </p:spPr>
      </p:pic>
    </p:spTree>
    <p:extLst>
      <p:ext uri="{BB962C8B-B14F-4D97-AF65-F5344CB8AC3E}">
        <p14:creationId xmlns:p14="http://schemas.microsoft.com/office/powerpoint/2010/main" val="2150747287"/>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1_Sample Layout">
    <p:spTree>
      <p:nvGrpSpPr>
        <p:cNvPr id="1" name=""/>
        <p:cNvGrpSpPr/>
        <p:nvPr/>
      </p:nvGrpSpPr>
      <p:grpSpPr>
        <a:xfrm>
          <a:off x="0" y="0"/>
          <a:ext cx="0" cy="0"/>
          <a:chOff x="0" y="0"/>
          <a:chExt cx="0" cy="0"/>
        </a:xfrm>
      </p:grpSpPr>
      <p:sp>
        <p:nvSpPr>
          <p:cNvPr id="13" name="Rectangle 12"/>
          <p:cNvSpPr/>
          <p:nvPr userDrawn="1"/>
        </p:nvSpPr>
        <p:spPr>
          <a:xfrm>
            <a:off x="0" y="1"/>
            <a:ext cx="12192000" cy="944710"/>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7" name="Picture 6"/>
          <p:cNvPicPr>
            <a:picLocks noChangeAspect="1"/>
          </p:cNvPicPr>
          <p:nvPr userDrawn="1"/>
        </p:nvPicPr>
        <p:blipFill>
          <a:blip r:embed="rId2"/>
          <a:stretch>
            <a:fillRect/>
          </a:stretch>
        </p:blipFill>
        <p:spPr>
          <a:xfrm>
            <a:off x="-57430" y="944711"/>
            <a:ext cx="12306859" cy="5992887"/>
          </a:xfrm>
          <a:prstGeom prst="rect">
            <a:avLst/>
          </a:prstGeom>
        </p:spPr>
      </p:pic>
      <p:sp>
        <p:nvSpPr>
          <p:cNvPr id="11" name="Rectangle 10"/>
          <p:cNvSpPr/>
          <p:nvPr userDrawn="1"/>
        </p:nvSpPr>
        <p:spPr>
          <a:xfrm>
            <a:off x="9977580" y="-150470"/>
            <a:ext cx="1855285" cy="190982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12" name="Picture 11" descr="Final_Lewis_and_Clark_YPO_Logo.eps"/>
          <p:cNvPicPr>
            <a:picLocks noChangeAspect="1"/>
          </p:cNvPicPr>
          <p:nvPr userDrawn="1"/>
        </p:nvPicPr>
        <p:blipFill rotWithShape="1">
          <a:blip r:embed="rId3">
            <a:extLst>
              <a:ext uri="{28A0092B-C50C-407E-A947-70E740481C1C}">
                <a14:useLocalDpi xmlns:a14="http://schemas.microsoft.com/office/drawing/2010/main" val="0"/>
              </a:ext>
            </a:extLst>
          </a:blip>
          <a:srcRect l="22282" t="11124" r="21603" b="14428"/>
          <a:stretch/>
        </p:blipFill>
        <p:spPr>
          <a:xfrm>
            <a:off x="9877054" y="0"/>
            <a:ext cx="2171453" cy="1710534"/>
          </a:xfrm>
          <a:prstGeom prst="rect">
            <a:avLst/>
          </a:prstGeom>
        </p:spPr>
      </p:pic>
      <p:sp>
        <p:nvSpPr>
          <p:cNvPr id="19" name="Text Placeholder 18"/>
          <p:cNvSpPr>
            <a:spLocks noGrp="1"/>
          </p:cNvSpPr>
          <p:nvPr>
            <p:ph type="body" sz="quarter" idx="10" hasCustomPrompt="1"/>
          </p:nvPr>
        </p:nvSpPr>
        <p:spPr>
          <a:xfrm>
            <a:off x="429683" y="304166"/>
            <a:ext cx="8897197" cy="457835"/>
          </a:xfrm>
          <a:prstGeom prst="rect">
            <a:avLst/>
          </a:prstGeom>
        </p:spPr>
        <p:txBody>
          <a:bodyPr anchor="ctr"/>
          <a:lstStyle>
            <a:lvl1pPr marL="0" indent="0">
              <a:buNone/>
              <a:defRPr lang="en-US" sz="2800" kern="1200" spc="100" dirty="0" smtClean="0">
                <a:solidFill>
                  <a:schemeClr val="bg1"/>
                </a:solidFill>
                <a:latin typeface="+mn-lt"/>
                <a:ea typeface="+mn-ea"/>
                <a:cs typeface="+mn-cs"/>
              </a:defRPr>
            </a:lvl1pPr>
          </a:lstStyle>
          <a:p>
            <a:pPr marL="0" lvl="0" algn="l" defTabSz="457200" rtl="0" eaLnBrk="1" latinLnBrk="0" hangingPunct="1"/>
            <a:r>
              <a:rPr lang="en-US" dirty="0"/>
              <a:t>CLICK TO EDIT MASTER TEXT STYLES</a:t>
            </a:r>
          </a:p>
        </p:txBody>
      </p:sp>
      <p:pic>
        <p:nvPicPr>
          <p:cNvPr id="14" name="Picture 13"/>
          <p:cNvPicPr>
            <a:picLocks noChangeAspect="1"/>
          </p:cNvPicPr>
          <p:nvPr userDrawn="1"/>
        </p:nvPicPr>
        <p:blipFill>
          <a:blip r:embed="rId4"/>
          <a:stretch>
            <a:fillRect/>
          </a:stretch>
        </p:blipFill>
        <p:spPr>
          <a:xfrm>
            <a:off x="-89944" y="6260540"/>
            <a:ext cx="12371888" cy="597460"/>
          </a:xfrm>
          <a:prstGeom prst="rect">
            <a:avLst/>
          </a:prstGeom>
        </p:spPr>
      </p:pic>
      <p:sp>
        <p:nvSpPr>
          <p:cNvPr id="15" name="Rectangle 14"/>
          <p:cNvSpPr/>
          <p:nvPr userDrawn="1"/>
        </p:nvSpPr>
        <p:spPr>
          <a:xfrm>
            <a:off x="9032154" y="6495274"/>
            <a:ext cx="1003288" cy="276999"/>
          </a:xfrm>
          <a:prstGeom prst="rect">
            <a:avLst/>
          </a:prstGeom>
        </p:spPr>
        <p:txBody>
          <a:bodyPr wrap="none">
            <a:spAutoFit/>
          </a:bodyPr>
          <a:lstStyle/>
          <a:p>
            <a:pPr lvl="0"/>
            <a:r>
              <a:rPr lang="en-US" sz="1200" spc="100" dirty="0">
                <a:solidFill>
                  <a:schemeClr val="tx1">
                    <a:lumMod val="65000"/>
                    <a:lumOff val="35000"/>
                  </a:schemeClr>
                </a:solidFill>
              </a:rPr>
              <a:t>HOSTED BY</a:t>
            </a:r>
          </a:p>
        </p:txBody>
      </p:sp>
      <p:pic>
        <p:nvPicPr>
          <p:cNvPr id="16" name="Picture 15" descr="Inv_Influencer_Breakfast.jpeg"/>
          <p:cNvPicPr>
            <a:picLocks noChangeAspect="1"/>
          </p:cNvPicPr>
          <p:nvPr userDrawn="1"/>
        </p:nvPicPr>
        <p:blipFill>
          <a:blip r:embed="rId5"/>
          <a:srcRect l="6372" t="36000" r="62655" b="56250"/>
          <a:stretch>
            <a:fillRect/>
          </a:stretch>
        </p:blipFill>
        <p:spPr>
          <a:xfrm>
            <a:off x="10273643" y="6465954"/>
            <a:ext cx="1263160" cy="335636"/>
          </a:xfrm>
          <a:prstGeom prst="rect">
            <a:avLst/>
          </a:prstGeom>
        </p:spPr>
      </p:pic>
    </p:spTree>
    <p:extLst>
      <p:ext uri="{BB962C8B-B14F-4D97-AF65-F5344CB8AC3E}">
        <p14:creationId xmlns:p14="http://schemas.microsoft.com/office/powerpoint/2010/main" val="3149765112"/>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stretch>
            <a:fillRect/>
          </a:stretch>
        </p:blipFill>
        <p:spPr>
          <a:xfrm>
            <a:off x="-89944" y="6260540"/>
            <a:ext cx="12371888" cy="597460"/>
          </a:xfrm>
          <a:prstGeom prst="rect">
            <a:avLst/>
          </a:prstGeom>
        </p:spPr>
      </p:pic>
      <p:sp>
        <p:nvSpPr>
          <p:cNvPr id="7" name="Rectangle 6"/>
          <p:cNvSpPr/>
          <p:nvPr userDrawn="1"/>
        </p:nvSpPr>
        <p:spPr>
          <a:xfrm>
            <a:off x="9032154" y="6495274"/>
            <a:ext cx="1003288" cy="276999"/>
          </a:xfrm>
          <a:prstGeom prst="rect">
            <a:avLst/>
          </a:prstGeom>
        </p:spPr>
        <p:txBody>
          <a:bodyPr wrap="none">
            <a:spAutoFit/>
          </a:bodyPr>
          <a:lstStyle/>
          <a:p>
            <a:pPr lvl="0"/>
            <a:r>
              <a:rPr lang="en-US" sz="1200" spc="100" dirty="0">
                <a:solidFill>
                  <a:schemeClr val="tx1">
                    <a:lumMod val="65000"/>
                    <a:lumOff val="35000"/>
                  </a:schemeClr>
                </a:solidFill>
              </a:rPr>
              <a:t>HOSTED BY</a:t>
            </a:r>
          </a:p>
        </p:txBody>
      </p:sp>
      <p:pic>
        <p:nvPicPr>
          <p:cNvPr id="8" name="Picture 7" descr="Inv_Influencer_Breakfast.jpeg"/>
          <p:cNvPicPr>
            <a:picLocks noChangeAspect="1"/>
          </p:cNvPicPr>
          <p:nvPr userDrawn="1"/>
        </p:nvPicPr>
        <p:blipFill>
          <a:blip r:embed="rId3"/>
          <a:srcRect l="6372" t="36000" r="62655" b="56250"/>
          <a:stretch>
            <a:fillRect/>
          </a:stretch>
        </p:blipFill>
        <p:spPr>
          <a:xfrm>
            <a:off x="10273643" y="6465954"/>
            <a:ext cx="1263160" cy="335636"/>
          </a:xfrm>
          <a:prstGeom prst="rect">
            <a:avLst/>
          </a:prstGeom>
        </p:spPr>
      </p:pic>
      <p:sp>
        <p:nvSpPr>
          <p:cNvPr id="9" name="Text Placeholder 18"/>
          <p:cNvSpPr>
            <a:spLocks noGrp="1"/>
          </p:cNvSpPr>
          <p:nvPr>
            <p:ph type="body" sz="quarter" idx="10" hasCustomPrompt="1"/>
          </p:nvPr>
        </p:nvSpPr>
        <p:spPr>
          <a:xfrm>
            <a:off x="429683" y="304166"/>
            <a:ext cx="8897197" cy="457835"/>
          </a:xfrm>
          <a:prstGeom prst="rect">
            <a:avLst/>
          </a:prstGeom>
        </p:spPr>
        <p:txBody>
          <a:bodyPr anchor="ctr"/>
          <a:lstStyle>
            <a:lvl1pPr marL="0" indent="0">
              <a:buNone/>
              <a:defRPr lang="en-US" sz="2800" kern="1200" spc="100" dirty="0" smtClean="0">
                <a:solidFill>
                  <a:schemeClr val="tx2"/>
                </a:solidFill>
                <a:latin typeface="+mn-lt"/>
                <a:ea typeface="+mn-ea"/>
                <a:cs typeface="+mn-cs"/>
              </a:defRPr>
            </a:lvl1pPr>
          </a:lstStyle>
          <a:p>
            <a:pPr marL="0" lvl="0" algn="l" defTabSz="457200" rtl="0" eaLnBrk="1" latinLnBrk="0" hangingPunct="1"/>
            <a:r>
              <a:rPr lang="en-US" dirty="0"/>
              <a:t>CLICK TO EDIT MASTER TEXT STYLES</a:t>
            </a:r>
          </a:p>
        </p:txBody>
      </p:sp>
    </p:spTree>
    <p:extLst>
      <p:ext uri="{BB962C8B-B14F-4D97-AF65-F5344CB8AC3E}">
        <p14:creationId xmlns:p14="http://schemas.microsoft.com/office/powerpoint/2010/main" val="1215112499"/>
      </p:ext>
    </p:extLst>
  </p:cSld>
  <p:clrMapOvr>
    <a:masterClrMapping/>
  </p:clrMapOvr>
  <mc:AlternateContent xmlns:mc="http://schemas.openxmlformats.org/markup-compatibility/2006" xmlns:p14="http://schemas.microsoft.com/office/powerpoint/2010/main">
    <mc:Choice Requires="p14">
      <p:transition p14:dur="0" advTm="10000"/>
    </mc:Choice>
    <mc:Fallback xmlns="">
      <p:transition advTm="10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vl4pPr>
            <a:lvl5pPr>
              <a:lnSpc>
                <a:spcPct val="80000"/>
              </a:lnSpc>
              <a:spcBef>
                <a:spcPts val="800"/>
              </a:spcBef>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234493717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D32A3-34B7-434A-A0C3-782BF01B12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4D4945-AE3D-40C3-894E-4FBBECC0DD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303B40A-18D9-49B4-8A93-C1B9032CEED5}"/>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4216F897-AF30-4AB3-9F2B-C19F85C317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386D4B-B594-4987-9CAB-905BB64DFB32}"/>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2005871263"/>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275D-AA25-479A-8CCB-9468C31AD09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D1FEC-4216-4ED6-B011-D0735F65F485}"/>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635CB-078E-4AC9-BA2C-BB42DA5D45B8}"/>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51E6BA12-8769-4575-80C4-53A73F20DA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2567D5F-1122-41D0-BF99-AAC7D47E40B7}"/>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2817580181"/>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E401-84F2-4CF7-A787-D5016BD4AC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ACB7548-DE59-4440-8C23-9A1C06B11CF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3C13EBE-56B3-4704-B8D4-B32051CF6522}"/>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CB26A77A-2D81-48CA-A3A5-377392717B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1B6C1DD-A6B5-4E33-822E-5DCCD292DC34}"/>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422280884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51B3-7DCB-4327-B9CA-113B254E6D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94D57-52D5-4A2E-8BF2-5F7682F7D7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23B16D-5750-4175-B26D-F46AF9F4B47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1860C9-965A-46F9-9712-868710F40998}"/>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6" name="Footer Placeholder 5">
            <a:extLst>
              <a:ext uri="{FF2B5EF4-FFF2-40B4-BE49-F238E27FC236}">
                <a16:creationId xmlns:a16="http://schemas.microsoft.com/office/drawing/2014/main" id="{F5B7F462-166D-4664-875E-12774BF6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38827-A7BF-491D-A73A-916299592253}"/>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54658923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1448-4985-420B-A0DD-49B9D10187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B6FF94-9BC0-4D98-BE98-C4512D4A1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01ACCA-0F77-4217-A845-26AC6858BD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94C740-00AD-47C9-8311-CB5AF3636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2890CE-C75C-4683-9251-A57CFC7FD36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193FE1-EEFF-48B8-B8F8-28F926646117}"/>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8" name="Footer Placeholder 7">
            <a:extLst>
              <a:ext uri="{FF2B5EF4-FFF2-40B4-BE49-F238E27FC236}">
                <a16:creationId xmlns:a16="http://schemas.microsoft.com/office/drawing/2014/main" id="{62BF8F90-4F39-4E12-9C4B-F4921E5CE1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20DE35-DFE8-43F2-8E7A-4898E1F92D6F}"/>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167289741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000D0-C903-47AA-A9DE-AB936111F4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0C73E6-7529-4D57-96A7-CFFBB0D06D34}"/>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4" name="Footer Placeholder 3">
            <a:extLst>
              <a:ext uri="{FF2B5EF4-FFF2-40B4-BE49-F238E27FC236}">
                <a16:creationId xmlns:a16="http://schemas.microsoft.com/office/drawing/2014/main" id="{1D8D7816-8427-4DD4-BEA3-D346F02308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FE78C4-9E52-44A1-9B78-C0C52B8C8F9B}"/>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275267155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B92ABE-A2D8-4C63-A398-03D6672345A8}"/>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3" name="Footer Placeholder 2">
            <a:extLst>
              <a:ext uri="{FF2B5EF4-FFF2-40B4-BE49-F238E27FC236}">
                <a16:creationId xmlns:a16="http://schemas.microsoft.com/office/drawing/2014/main" id="{1B96A5ED-EE99-4B74-BC44-BEEA0C47B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AF394-368A-4F52-9CC3-81556F59D1D9}"/>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395033720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570E-7A47-4B32-9EEF-2B7DFD132B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0BB550-A314-423C-B7EC-AF75F0D856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1AC831-C660-4851-90FE-2F25A48876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417A87-99A3-4639-9131-C5A4678E87A9}"/>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6" name="Footer Placeholder 5">
            <a:extLst>
              <a:ext uri="{FF2B5EF4-FFF2-40B4-BE49-F238E27FC236}">
                <a16:creationId xmlns:a16="http://schemas.microsoft.com/office/drawing/2014/main" id="{5725FF38-6307-4651-9287-08EEE801EB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F657F-BA3D-46FA-900F-89E44E18B4DD}"/>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303089830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68DBC-4434-4925-ACCF-4064359674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406E87-5740-4BF6-AB2D-FAC34CFF52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28B6A5-A7D6-497C-8FDD-91EC8ED6D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22CF90-8140-4B57-A320-011A912311DB}"/>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6" name="Footer Placeholder 5">
            <a:extLst>
              <a:ext uri="{FF2B5EF4-FFF2-40B4-BE49-F238E27FC236}">
                <a16:creationId xmlns:a16="http://schemas.microsoft.com/office/drawing/2014/main" id="{8557D6F2-6127-465E-AC05-2965DB815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96B0CA-3986-4665-A1DC-A27AEFFBCCA7}"/>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259907992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C87CC-7FCC-42EF-AA0E-B7D0EEC13C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A54B20-4F5C-40DE-A0E1-DEDD8386EC5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8E55BE-0522-4E74-8D3A-69E3CE99DDE7}"/>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C0EA53A2-8830-4E59-A06B-553A8201AA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5FF7EA-A8D6-4AFB-8BC4-847AD252D8D6}"/>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6582766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2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2522850729"/>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69E981A-48FE-4593-A1A0-EEADBE4646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DFF67CC-6ABC-42C0-A5BE-347A7DA47BC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BFD2A-8DE1-40B1-BB0B-6963C254AF14}"/>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5332C0B7-2B53-41E1-9CD4-C79287C72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D02AE-D4A6-4896-B10C-18BAAA4D9530}"/>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1384997628"/>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cSld name="Title and Content w PowerUp 5">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5"/>
            <a:ext cx="12192000" cy="5257799"/>
          </a:xfrm>
        </p:spPr>
        <p:txBody>
          <a:bodyPr/>
          <a:lstStyle>
            <a:lvl1pPr marL="0" indent="0">
              <a:lnSpc>
                <a:spcPct val="80000"/>
              </a:lnSpc>
              <a:spcBef>
                <a:spcPts val="800"/>
              </a:spcBef>
              <a:buFontTx/>
              <a:buNone/>
              <a:defRPr/>
            </a:lvl1pPr>
            <a:lvl2pPr marL="609555" indent="0">
              <a:lnSpc>
                <a:spcPct val="80000"/>
              </a:lnSpc>
              <a:spcBef>
                <a:spcPts val="800"/>
              </a:spcBef>
              <a:buSzPct val="65000"/>
              <a:buFontTx/>
              <a:buNone/>
              <a:defRPr/>
            </a:lvl2pPr>
            <a:lvl3pPr marL="121911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664" indent="0">
              <a:spcBef>
                <a:spcPts val="107"/>
              </a:spcBef>
              <a:buSzPct val="65000"/>
              <a:buFontTx/>
              <a:buNone/>
              <a:defRPr/>
            </a:lvl4pPr>
            <a:lvl5pPr marL="2438218"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73473522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Blank Slide for Full Backgrounds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722874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cSld name="Title and Content 2 - No Bullets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atin typeface="Arial" panose="020B0604020202020204" pitchFamily="34" charset="0"/>
                <a:cs typeface="Arial" panose="020B0604020202020204" pitchFamily="34" charset="0"/>
              </a:defRPr>
            </a:lvl4pPr>
            <a:lvl5pPr marL="243827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894276290"/>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cSld name="Title and Content 2 No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atin typeface="Arial" panose="020B0604020202020204" pitchFamily="34" charset="0"/>
                <a:cs typeface="Arial" panose="020B0604020202020204" pitchFamily="34" charset="0"/>
              </a:defRPr>
            </a:lvl4pPr>
            <a:lvl5pPr marL="243827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3803400170"/>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userDrawn="1">
  <p:cSld name="Title and Content 3 -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lnSpc>
                <a:spcPct val="80000"/>
              </a:lnSpc>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2"/>
            <a:ext cx="12192000" cy="5257799"/>
          </a:xfrm>
        </p:spPr>
        <p:txBody>
          <a:bodyPr>
            <a:noAutofit/>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800" y="6065849"/>
            <a:ext cx="2438405" cy="690881"/>
          </a:xfrm>
          <a:prstGeom prst="rect">
            <a:avLst/>
          </a:prstGeom>
        </p:spPr>
      </p:pic>
    </p:spTree>
    <p:extLst>
      <p:ext uri="{BB962C8B-B14F-4D97-AF65-F5344CB8AC3E}">
        <p14:creationId xmlns:p14="http://schemas.microsoft.com/office/powerpoint/2010/main" val="1189649683"/>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8" name="Rectangle 7"/>
          <p:cNvSpPr/>
          <p:nvPr userDrawn="1"/>
        </p:nvSpPr>
        <p:spPr>
          <a:xfrm>
            <a:off x="0" y="11768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8"/>
          <p:cNvSpPr/>
          <p:nvPr userDrawn="1"/>
        </p:nvSpPr>
        <p:spPr>
          <a:xfrm>
            <a:off x="0" y="-13638"/>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6" name="Rectangle 5"/>
          <p:cNvSpPr/>
          <p:nvPr userDrawn="1"/>
        </p:nvSpPr>
        <p:spPr>
          <a:xfrm>
            <a:off x="2" y="0"/>
            <a:ext cx="1493004" cy="68580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2" name="Title 1"/>
          <p:cNvSpPr>
            <a:spLocks noGrp="1"/>
          </p:cNvSpPr>
          <p:nvPr>
            <p:ph type="title" hasCustomPrompt="1"/>
          </p:nvPr>
        </p:nvSpPr>
        <p:spPr>
          <a:xfrm>
            <a:off x="1609382" y="1010507"/>
            <a:ext cx="10226692" cy="3855308"/>
          </a:xfrm>
          <a:prstGeom prst="rect">
            <a:avLst/>
          </a:prstGeom>
          <a:noFill/>
          <a:ln w="28575">
            <a:noFill/>
          </a:ln>
        </p:spPr>
        <p:txBody>
          <a:bodyPr anchor="t"/>
          <a:lstStyle>
            <a:lvl1pPr>
              <a:defRPr/>
            </a:lvl1pPr>
          </a:lstStyle>
          <a:p>
            <a:r>
              <a:rPr lang="en-US" dirty="0"/>
              <a:t>Enter Quote Here</a:t>
            </a:r>
          </a:p>
        </p:txBody>
      </p:sp>
      <p:sp>
        <p:nvSpPr>
          <p:cNvPr id="7" name="Flowchart: Delay 6"/>
          <p:cNvSpPr/>
          <p:nvPr userDrawn="1"/>
        </p:nvSpPr>
        <p:spPr>
          <a:xfrm rot="10800000">
            <a:off x="214276" y="671620"/>
            <a:ext cx="1278729" cy="1515763"/>
          </a:xfrm>
          <a:prstGeom prst="flowChartDelay">
            <a:avLst/>
          </a:prstGeom>
          <a:solidFill>
            <a:schemeClr val="bg1"/>
          </a:solidFill>
          <a:ln w="762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Arial"/>
              <a:ea typeface="+mn-ea"/>
              <a:cs typeface="+mn-cs"/>
            </a:endParaRPr>
          </a:p>
        </p:txBody>
      </p:sp>
      <p:sp>
        <p:nvSpPr>
          <p:cNvPr id="4" name="TextBox 3"/>
          <p:cNvSpPr txBox="1"/>
          <p:nvPr userDrawn="1"/>
        </p:nvSpPr>
        <p:spPr>
          <a:xfrm>
            <a:off x="228529" y="274595"/>
            <a:ext cx="1366601" cy="3781391"/>
          </a:xfrm>
          <a:prstGeom prst="rect">
            <a:avLst/>
          </a:prstGeom>
        </p:spPr>
        <p:txBody>
          <a:bodyPr vert="horz" wrap="square" lIns="0" tIns="0" rIns="0" bIns="0" rtlCol="0" anchor="b" anchorCtr="1">
            <a:noAutofit/>
          </a:body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26533" b="1" i="0" u="none" strike="noStrike" kern="1200" cap="none" spc="0" normalizeH="0" baseline="0" noProof="0" dirty="0">
                <a:ln>
                  <a:noFill/>
                </a:ln>
                <a:solidFill>
                  <a:prstClr val="white">
                    <a:lumMod val="50000"/>
                  </a:prstClr>
                </a:solidFill>
                <a:effectLst/>
                <a:uLnTx/>
                <a:uFillTx/>
                <a:latin typeface="Franklin Gothic Medium"/>
                <a:ea typeface="+mn-ea"/>
                <a:cs typeface="+mn-cs"/>
              </a:rPr>
              <a:t>“</a:t>
            </a:r>
          </a:p>
        </p:txBody>
      </p:sp>
      <p:sp>
        <p:nvSpPr>
          <p:cNvPr id="10" name="Text Placeholder 7"/>
          <p:cNvSpPr>
            <a:spLocks noGrp="1"/>
          </p:cNvSpPr>
          <p:nvPr>
            <p:ph type="body" sz="quarter" idx="10" hasCustomPrompt="1"/>
          </p:nvPr>
        </p:nvSpPr>
        <p:spPr>
          <a:xfrm>
            <a:off x="3466013" y="5091205"/>
            <a:ext cx="8370060" cy="618067"/>
          </a:xfrm>
        </p:spPr>
        <p:txBody>
          <a:bodyPr anchor="ctr">
            <a:normAutofit/>
          </a:bodyPr>
          <a:lstStyle>
            <a:lvl1pPr marL="0" indent="0" algn="r">
              <a:buNone/>
              <a:defRPr sz="3200" b="0">
                <a:solidFill>
                  <a:schemeClr val="bg1">
                    <a:lumMod val="50000"/>
                  </a:schemeClr>
                </a:solidFill>
                <a:latin typeface="Arial Narrow"/>
                <a:cs typeface="Arial Narrow"/>
              </a:defRPr>
            </a:lvl1pPr>
          </a:lstStyle>
          <a:p>
            <a:pPr lvl="0"/>
            <a:r>
              <a:rPr lang="en-US" dirty="0"/>
              <a:t>Enter Venue Name here</a:t>
            </a:r>
          </a:p>
        </p:txBody>
      </p:sp>
    </p:spTree>
    <p:extLst>
      <p:ext uri="{BB962C8B-B14F-4D97-AF65-F5344CB8AC3E}">
        <p14:creationId xmlns:p14="http://schemas.microsoft.com/office/powerpoint/2010/main" val="366099246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userDrawn="1">
  <p:cSld name="Text only blank">
    <p:spTree>
      <p:nvGrpSpPr>
        <p:cNvPr id="1" name=""/>
        <p:cNvGrpSpPr/>
        <p:nvPr/>
      </p:nvGrpSpPr>
      <p:grpSpPr>
        <a:xfrm>
          <a:off x="0" y="0"/>
          <a:ext cx="0" cy="0"/>
          <a:chOff x="0" y="0"/>
          <a:chExt cx="0" cy="0"/>
        </a:xfrm>
      </p:grpSpPr>
      <p:sp>
        <p:nvSpPr>
          <p:cNvPr id="12" name="Text Placeholder 11"/>
          <p:cNvSpPr>
            <a:spLocks noGrp="1"/>
          </p:cNvSpPr>
          <p:nvPr>
            <p:ph type="body" sz="quarter" idx="10"/>
          </p:nvPr>
        </p:nvSpPr>
        <p:spPr>
          <a:xfrm>
            <a:off x="0" y="1353313"/>
            <a:ext cx="12192000" cy="5004959"/>
          </a:xfrm>
        </p:spPr>
        <p:txBody>
          <a:bodyPr lIns="182880"/>
          <a:lstStyle>
            <a:lvl1pPr marL="243834">
              <a:defRPr lang="en-US" sz="4267" kern="1200" dirty="0" smtClean="0">
                <a:solidFill>
                  <a:schemeClr val="bg1"/>
                </a:solidFill>
                <a:latin typeface="+mn-lt"/>
                <a:ea typeface="+mn-ea"/>
                <a:cs typeface="+mn-cs"/>
              </a:defRPr>
            </a:lvl1pPr>
            <a:lvl3pPr marL="0" indent="0">
              <a:buNone/>
              <a:defRPr/>
            </a:lvl3pPr>
          </a:lstStyle>
          <a:p>
            <a:pPr marL="243834" lvl="0" indent="-243834" algn="l" defTabSz="1219120" rtl="0" eaLnBrk="1" latinLnBrk="0" hangingPunct="1">
              <a:lnSpc>
                <a:spcPct val="90000"/>
              </a:lnSpc>
              <a:spcBef>
                <a:spcPts val="1600"/>
              </a:spcBef>
              <a:buFont typeface="Arial" pitchFamily="34" charset="0"/>
              <a:buChar char="•"/>
            </a:pPr>
            <a:r>
              <a:rPr lang="en-US" dirty="0"/>
              <a:t>Click to edit Master text styles</a:t>
            </a:r>
          </a:p>
          <a:p>
            <a:pPr marL="243834" lvl="1" indent="-243834" algn="l" defTabSz="1219120" rtl="0" eaLnBrk="1" latinLnBrk="0" hangingPunct="1">
              <a:lnSpc>
                <a:spcPct val="90000"/>
              </a:lnSpc>
              <a:spcBef>
                <a:spcPts val="1600"/>
              </a:spcBef>
              <a:buFont typeface="Arial" pitchFamily="34" charset="0"/>
              <a:buChar char="•"/>
            </a:pPr>
            <a:r>
              <a:rPr lang="en-US" dirty="0"/>
              <a:t>Second level</a:t>
            </a:r>
          </a:p>
          <a:p>
            <a:pPr marL="243834" lvl="2" indent="-243834" algn="l" defTabSz="1219120" rtl="0" eaLnBrk="1" latinLnBrk="0" hangingPunct="1">
              <a:lnSpc>
                <a:spcPct val="90000"/>
              </a:lnSpc>
              <a:spcBef>
                <a:spcPts val="1600"/>
              </a:spcBef>
              <a:buFont typeface="Arial" pitchFamily="34" charset="0"/>
              <a:buChar char="•"/>
            </a:pPr>
            <a:endParaRPr lang="en-US" dirty="0"/>
          </a:p>
        </p:txBody>
      </p:sp>
      <p:sp>
        <p:nvSpPr>
          <p:cNvPr id="6" name="Title 3"/>
          <p:cNvSpPr>
            <a:spLocks noGrp="1"/>
          </p:cNvSpPr>
          <p:nvPr>
            <p:ph type="title" hasCustomPrompt="1"/>
          </p:nvPr>
        </p:nvSpPr>
        <p:spPr>
          <a:xfrm>
            <a:off x="0" y="0"/>
            <a:ext cx="12172587" cy="1280160"/>
          </a:xfrm>
          <a:prstGeom prst="rect">
            <a:avLst/>
          </a:prstGeom>
        </p:spPr>
        <p:txBody>
          <a:bodyPr lIns="182880" tIns="0" rIns="0" bIns="182880" anchor="b">
            <a:normAutofit/>
          </a:bodyPr>
          <a:lstStyle>
            <a:lvl1pPr>
              <a:lnSpc>
                <a:spcPct val="50000"/>
              </a:lnSpc>
              <a:defRPr sz="6400">
                <a:solidFill>
                  <a:schemeClr val="tx1"/>
                </a:solidFill>
                <a:effectLst>
                  <a:outerShdw blurRad="38100" dist="38100" dir="2700000" algn="tl">
                    <a:srgbClr val="000000">
                      <a:alpha val="43137"/>
                    </a:srgbClr>
                  </a:outerShdw>
                </a:effectLst>
              </a:defRPr>
            </a:lvl1pPr>
          </a:lstStyle>
          <a:p>
            <a:r>
              <a:rPr lang="en-US" dirty="0"/>
              <a:t>Action Oriented Title</a:t>
            </a:r>
          </a:p>
        </p:txBody>
      </p:sp>
      <p:sp>
        <p:nvSpPr>
          <p:cNvPr id="7" name="Text Placeholder 4"/>
          <p:cNvSpPr>
            <a:spLocks noGrp="1"/>
          </p:cNvSpPr>
          <p:nvPr>
            <p:ph type="body" sz="quarter" idx="11"/>
          </p:nvPr>
        </p:nvSpPr>
        <p:spPr>
          <a:xfrm>
            <a:off x="0" y="2"/>
            <a:ext cx="12192000" cy="392113"/>
          </a:xfrm>
        </p:spPr>
        <p:txBody>
          <a:bodyPr anchor="ctr">
            <a:normAutofit/>
          </a:bodyPr>
          <a:lstStyle>
            <a:lvl1pPr marL="0" indent="0">
              <a:lnSpc>
                <a:spcPct val="80000"/>
              </a:lnSpc>
              <a:spcBef>
                <a:spcPts val="1600"/>
              </a:spcBef>
              <a:buNone/>
              <a:defRPr sz="2400" b="1">
                <a:solidFill>
                  <a:schemeClr val="tx1">
                    <a:lumMod val="75000"/>
                  </a:schemeClr>
                </a:solidFill>
                <a:effectLst>
                  <a:outerShdw blurRad="38100" dist="38100" dir="2700000" algn="tl">
                    <a:srgbClr val="000000">
                      <a:alpha val="43137"/>
                    </a:srgbClr>
                  </a:outerShdw>
                </a:effectLst>
              </a:defRPr>
            </a:lvl1pPr>
          </a:lstStyle>
          <a:p>
            <a:pPr lvl="0"/>
            <a:r>
              <a:rPr lang="en-US" dirty="0"/>
              <a:t>Click to edit Master text styles</a:t>
            </a:r>
          </a:p>
        </p:txBody>
      </p:sp>
    </p:spTree>
    <p:extLst>
      <p:ext uri="{BB962C8B-B14F-4D97-AF65-F5344CB8AC3E}">
        <p14:creationId xmlns:p14="http://schemas.microsoft.com/office/powerpoint/2010/main" val="3787813943"/>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userDrawn="1">
  <p:cSld name="1_Text only blank">
    <p:spTree>
      <p:nvGrpSpPr>
        <p:cNvPr id="1" name=""/>
        <p:cNvGrpSpPr/>
        <p:nvPr/>
      </p:nvGrpSpPr>
      <p:grpSpPr>
        <a:xfrm>
          <a:off x="0" y="0"/>
          <a:ext cx="0" cy="0"/>
          <a:chOff x="0" y="0"/>
          <a:chExt cx="0" cy="0"/>
        </a:xfrm>
      </p:grpSpPr>
      <p:sp>
        <p:nvSpPr>
          <p:cNvPr id="4" name="Title 3"/>
          <p:cNvSpPr>
            <a:spLocks noGrp="1"/>
          </p:cNvSpPr>
          <p:nvPr>
            <p:ph type="title"/>
          </p:nvPr>
        </p:nvSpPr>
        <p:spPr>
          <a:xfrm>
            <a:off x="0" y="-1"/>
            <a:ext cx="12172587" cy="1280160"/>
          </a:xfrm>
        </p:spPr>
        <p:txBody>
          <a:bodyPr lIns="182880" tIns="0" rIns="0" bIns="182880" anchor="b">
            <a:normAutofit/>
          </a:bodyPr>
          <a:lstStyle>
            <a:lvl1pPr>
              <a:lnSpc>
                <a:spcPct val="80000"/>
              </a:lnSpc>
              <a:defRPr sz="5400">
                <a:solidFill>
                  <a:schemeClr val="tx1"/>
                </a:solidFill>
                <a:effectLst>
                  <a:outerShdw blurRad="38100" dist="38100" dir="2700000" algn="tl">
                    <a:srgbClr val="000000">
                      <a:alpha val="43137"/>
                    </a:srgbClr>
                  </a:outerShdw>
                </a:effectLst>
              </a:defRPr>
            </a:lvl1pPr>
          </a:lstStyle>
          <a:p>
            <a:r>
              <a:rPr lang="en-US" dirty="0"/>
              <a:t>Click to edit Master title style</a:t>
            </a:r>
          </a:p>
        </p:txBody>
      </p:sp>
    </p:spTree>
    <p:extLst>
      <p:ext uri="{BB962C8B-B14F-4D97-AF65-F5344CB8AC3E}">
        <p14:creationId xmlns:p14="http://schemas.microsoft.com/office/powerpoint/2010/main" val="302077719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6C23B75-0F1E-48CE-9255-886F45A5BF63}"/>
              </a:ext>
            </a:extLst>
          </p:cNvPr>
          <p:cNvSpPr/>
          <p:nvPr userDrawn="1"/>
        </p:nvSpPr>
        <p:spPr>
          <a:xfrm>
            <a:off x="-1" y="260964"/>
            <a:ext cx="12192001" cy="871290"/>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 y="335622"/>
            <a:ext cx="12192001" cy="782118"/>
          </a:xfrm>
          <a:noFill/>
        </p:spPr>
        <p:txBody>
          <a:bodyPr/>
          <a:lstStyle>
            <a:lvl1pPr algn="l">
              <a:defRPr b="1">
                <a:solidFill>
                  <a:schemeClr val="bg1"/>
                </a:solidFill>
                <a:latin typeface="Raleway" panose="020B0503030101060003" pitchFamily="34" charset="0"/>
              </a:defRPr>
            </a:lvl1pPr>
          </a:lstStyle>
          <a:p>
            <a:r>
              <a:rPr lang="en-US" dirty="0"/>
              <a:t>Click to edit Master title style</a:t>
            </a:r>
          </a:p>
        </p:txBody>
      </p:sp>
      <p:sp>
        <p:nvSpPr>
          <p:cNvPr id="3" name="Text Placeholder 2"/>
          <p:cNvSpPr>
            <a:spLocks noGrp="1"/>
          </p:cNvSpPr>
          <p:nvPr>
            <p:ph idx="1"/>
          </p:nvPr>
        </p:nvSpPr>
        <p:spPr>
          <a:xfrm>
            <a:off x="-1" y="1132254"/>
            <a:ext cx="12164390" cy="5725746"/>
          </a:xfrm>
          <a:prstGeom prst="rect">
            <a:avLst/>
          </a:prstGeom>
        </p:spPr>
        <p:txBody>
          <a:bodyPr vert="horz" lIns="182880" tIns="274320" rIns="91440" bIns="45720" rtlCol="0">
            <a:normAutofit/>
          </a:bodyPr>
          <a:lstStyle>
            <a:lvl1pPr algn="l">
              <a:defRPr b="1">
                <a:latin typeface="Raleway" panose="020B0503030101060003" pitchFamily="34" charset="0"/>
              </a:defRPr>
            </a:lvl1pPr>
            <a:lvl2pPr algn="l">
              <a:defRPr sz="3200" b="1">
                <a:latin typeface="Raleway" panose="020B0503030101060003" pitchFamily="34" charset="0"/>
              </a:defRPr>
            </a:lvl2pPr>
            <a:lvl3pPr algn="l">
              <a:defRPr>
                <a:latin typeface="Raleway" panose="020B0503030101060003" pitchFamily="34" charset="0"/>
              </a:defRPr>
            </a:lvl3pPr>
            <a:lvl4pPr algn="l">
              <a:defRPr>
                <a:latin typeface="Raleway" panose="020B0503030101060003" pitchFamily="34" charset="0"/>
              </a:defRPr>
            </a:lvl4pPr>
            <a:lvl5pPr algn="l">
              <a:defRPr>
                <a:latin typeface="Raleway" panose="020B05030301010600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itle 1">
            <a:extLst>
              <a:ext uri="{FF2B5EF4-FFF2-40B4-BE49-F238E27FC236}">
                <a16:creationId xmlns:a16="http://schemas.microsoft.com/office/drawing/2014/main" id="{653571D6-028D-4C87-A588-B03E03135163}"/>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17527829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9676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40259894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cSld name="Title and Content - Bullets &amp;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609585" indent="-609585">
              <a:lnSpc>
                <a:spcPct val="80000"/>
              </a:lnSpc>
              <a:spcBef>
                <a:spcPts val="800"/>
              </a:spcBef>
              <a:buFontTx/>
              <a:buBlip>
                <a:blip r:embed="rId2"/>
              </a:buBlip>
              <a:defRPr/>
            </a:lvl1pPr>
            <a:lvl2pPr marL="1219170" indent="-609585">
              <a:lnSpc>
                <a:spcPct val="80000"/>
              </a:lnSpc>
              <a:spcBef>
                <a:spcPts val="800"/>
              </a:spcBef>
              <a:buSzPct val="65000"/>
              <a:buFontTx/>
              <a:buBlip>
                <a:blip r:embed="rId2"/>
              </a:buBlip>
              <a:defRPr/>
            </a:lvl2pPr>
            <a:lvl3pPr marL="1676358" indent="-457189">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943" indent="-457189">
              <a:spcBef>
                <a:spcPts val="107"/>
              </a:spcBef>
              <a:buSzPct val="65000"/>
              <a:buFontTx/>
              <a:buBlip>
                <a:blip r:embed="rId2"/>
              </a:buBlip>
              <a:defRPr>
                <a:latin typeface="Arial" panose="020B0604020202020204" pitchFamily="34" charset="0"/>
                <a:cs typeface="Arial" panose="020B0604020202020204" pitchFamily="34" charset="0"/>
              </a:defRPr>
            </a:lvl4pPr>
            <a:lvl5pPr marL="2895528" indent="-457189">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1"/>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1"/>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1" y="906337"/>
            <a:ext cx="671764" cy="671764"/>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6" y="6097693"/>
            <a:ext cx="2438095" cy="690792"/>
          </a:xfrm>
          <a:prstGeom prst="rect">
            <a:avLst/>
          </a:prstGeom>
        </p:spPr>
      </p:pic>
    </p:spTree>
    <p:extLst>
      <p:ext uri="{BB962C8B-B14F-4D97-AF65-F5344CB8AC3E}">
        <p14:creationId xmlns:p14="http://schemas.microsoft.com/office/powerpoint/2010/main" val="160378668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Blank Slide - No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06400"/>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A2B6-38F1-49E5-92B2-FED02D1256C7}"/>
              </a:ext>
            </a:extLst>
          </p:cNvPr>
          <p:cNvSpPr>
            <a:spLocks noGrp="1"/>
          </p:cNvSpPr>
          <p:nvPr>
            <p:ph type="ctrTitle"/>
          </p:nvPr>
        </p:nvSpPr>
        <p:spPr>
          <a:xfrm>
            <a:off x="0" y="1459148"/>
            <a:ext cx="12200468" cy="987257"/>
          </a:xfrm>
          <a:solidFill>
            <a:schemeClr val="bg1">
              <a:alpha val="80000"/>
            </a:schemeClr>
          </a:solidFill>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9DD40F64-460E-446B-BEE1-BBC936762733}"/>
              </a:ext>
            </a:extLst>
          </p:cNvPr>
          <p:cNvSpPr>
            <a:spLocks noGrp="1"/>
          </p:cNvSpPr>
          <p:nvPr>
            <p:ph type="subTitle" idx="1"/>
          </p:nvPr>
        </p:nvSpPr>
        <p:spPr>
          <a:xfrm>
            <a:off x="1524000" y="253848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a:extLst>
              <a:ext uri="{FF2B5EF4-FFF2-40B4-BE49-F238E27FC236}">
                <a16:creationId xmlns:a16="http://schemas.microsoft.com/office/drawing/2014/main" id="{DAB3FD6C-4E7A-4BED-96C3-42A55835FBDF}"/>
              </a:ext>
            </a:extLst>
          </p:cNvPr>
          <p:cNvGrpSpPr/>
          <p:nvPr userDrawn="1"/>
        </p:nvGrpSpPr>
        <p:grpSpPr>
          <a:xfrm>
            <a:off x="-76200" y="6519276"/>
            <a:ext cx="12344400" cy="333111"/>
            <a:chOff x="-76200" y="6519276"/>
            <a:chExt cx="12344400" cy="333111"/>
          </a:xfrm>
        </p:grpSpPr>
        <p:sp>
          <p:nvSpPr>
            <p:cNvPr id="8" name="Rectangle 7">
              <a:extLst>
                <a:ext uri="{FF2B5EF4-FFF2-40B4-BE49-F238E27FC236}">
                  <a16:creationId xmlns:a16="http://schemas.microsoft.com/office/drawing/2014/main" id="{A112FA49-9473-4C0B-B4B2-6820B49658F0}"/>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grpSp>
          <p:nvGrpSpPr>
            <p:cNvPr id="9" name="Group 8">
              <a:extLst>
                <a:ext uri="{FF2B5EF4-FFF2-40B4-BE49-F238E27FC236}">
                  <a16:creationId xmlns:a16="http://schemas.microsoft.com/office/drawing/2014/main" id="{7A63274B-84D7-4B9D-86B8-4AD8689FB509}"/>
                </a:ext>
              </a:extLst>
            </p:cNvPr>
            <p:cNvGrpSpPr/>
            <p:nvPr userDrawn="1"/>
          </p:nvGrpSpPr>
          <p:grpSpPr>
            <a:xfrm>
              <a:off x="107659" y="6578244"/>
              <a:ext cx="1463040" cy="206219"/>
              <a:chOff x="10386949" y="209147"/>
              <a:chExt cx="1463040" cy="206219"/>
            </a:xfrm>
          </p:grpSpPr>
          <p:pic>
            <p:nvPicPr>
              <p:cNvPr id="11" name="Picture 10">
                <a:extLst>
                  <a:ext uri="{FF2B5EF4-FFF2-40B4-BE49-F238E27FC236}">
                    <a16:creationId xmlns:a16="http://schemas.microsoft.com/office/drawing/2014/main" id="{72E5D4F5-EE95-4CA4-A2EA-B1F59636F5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10752709" y="231579"/>
                <a:ext cx="1097280" cy="183787"/>
              </a:xfrm>
              <a:prstGeom prst="rect">
                <a:avLst/>
              </a:prstGeom>
            </p:spPr>
          </p:pic>
          <p:pic>
            <p:nvPicPr>
              <p:cNvPr id="12" name="Picture 11">
                <a:extLst>
                  <a:ext uri="{FF2B5EF4-FFF2-40B4-BE49-F238E27FC236}">
                    <a16:creationId xmlns:a16="http://schemas.microsoft.com/office/drawing/2014/main" id="{7D353307-C71D-4F32-8821-D7F5EE1A5B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9" t="25172" r="26295" b="48245"/>
              <a:stretch/>
            </p:blipFill>
            <p:spPr>
              <a:xfrm>
                <a:off x="10386949" y="209147"/>
                <a:ext cx="365760" cy="206219"/>
              </a:xfrm>
              <a:prstGeom prst="rect">
                <a:avLst/>
              </a:prstGeom>
            </p:spPr>
          </p:pic>
        </p:grpSp>
        <p:sp>
          <p:nvSpPr>
            <p:cNvPr id="10" name="Rectangle 9">
              <a:extLst>
                <a:ext uri="{FF2B5EF4-FFF2-40B4-BE49-F238E27FC236}">
                  <a16:creationId xmlns:a16="http://schemas.microsoft.com/office/drawing/2014/main" id="{04B2DC2D-FCD8-47E6-965C-2CB64505DD58}"/>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spTree>
    <p:extLst>
      <p:ext uri="{BB962C8B-B14F-4D97-AF65-F5344CB8AC3E}">
        <p14:creationId xmlns:p14="http://schemas.microsoft.com/office/powerpoint/2010/main" val="2158905452"/>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BLU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A2B6-38F1-49E5-92B2-FED02D1256C7}"/>
              </a:ext>
            </a:extLst>
          </p:cNvPr>
          <p:cNvSpPr>
            <a:spLocks noGrp="1"/>
          </p:cNvSpPr>
          <p:nvPr>
            <p:ph type="ctrTitle"/>
          </p:nvPr>
        </p:nvSpPr>
        <p:spPr>
          <a:xfrm>
            <a:off x="5188294" y="1459148"/>
            <a:ext cx="7031837" cy="987257"/>
          </a:xfrm>
          <a:solidFill>
            <a:schemeClr val="bg1">
              <a:alpha val="75000"/>
            </a:schemeClr>
          </a:solidFill>
        </p:spPr>
        <p:txBody>
          <a:bodyPr lIns="0" rIns="182880" anchor="b"/>
          <a:lstStyle>
            <a:lvl1pPr algn="r">
              <a:defRPr sz="6000">
                <a:latin typeface="Segoe UI Black" panose="020B0A02040204020203" pitchFamily="34" charset="0"/>
                <a:ea typeface="Segoe UI Black" panose="020B0A02040204020203" pitchFamily="34" charset="0"/>
                <a:cs typeface="Segoe UI Black" panose="020B0A02040204020203"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9DD40F64-460E-446B-BEE1-BBC936762733}"/>
              </a:ext>
            </a:extLst>
          </p:cNvPr>
          <p:cNvSpPr>
            <a:spLocks noGrp="1"/>
          </p:cNvSpPr>
          <p:nvPr>
            <p:ph type="subTitle" idx="1"/>
          </p:nvPr>
        </p:nvSpPr>
        <p:spPr>
          <a:xfrm>
            <a:off x="1524000" y="253848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7" name="Group 6">
            <a:extLst>
              <a:ext uri="{FF2B5EF4-FFF2-40B4-BE49-F238E27FC236}">
                <a16:creationId xmlns:a16="http://schemas.microsoft.com/office/drawing/2014/main" id="{DAB3FD6C-4E7A-4BED-96C3-42A55835FBDF}"/>
              </a:ext>
            </a:extLst>
          </p:cNvPr>
          <p:cNvGrpSpPr/>
          <p:nvPr userDrawn="1"/>
        </p:nvGrpSpPr>
        <p:grpSpPr>
          <a:xfrm>
            <a:off x="-76200" y="6519276"/>
            <a:ext cx="12344400" cy="333111"/>
            <a:chOff x="-76200" y="6519276"/>
            <a:chExt cx="12344400" cy="333111"/>
          </a:xfrm>
        </p:grpSpPr>
        <p:sp>
          <p:nvSpPr>
            <p:cNvPr id="8" name="Rectangle 7">
              <a:extLst>
                <a:ext uri="{FF2B5EF4-FFF2-40B4-BE49-F238E27FC236}">
                  <a16:creationId xmlns:a16="http://schemas.microsoft.com/office/drawing/2014/main" id="{A112FA49-9473-4C0B-B4B2-6820B49658F0}"/>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grpSp>
          <p:nvGrpSpPr>
            <p:cNvPr id="9" name="Group 8">
              <a:extLst>
                <a:ext uri="{FF2B5EF4-FFF2-40B4-BE49-F238E27FC236}">
                  <a16:creationId xmlns:a16="http://schemas.microsoft.com/office/drawing/2014/main" id="{7A63274B-84D7-4B9D-86B8-4AD8689FB509}"/>
                </a:ext>
              </a:extLst>
            </p:cNvPr>
            <p:cNvGrpSpPr/>
            <p:nvPr userDrawn="1"/>
          </p:nvGrpSpPr>
          <p:grpSpPr>
            <a:xfrm>
              <a:off x="107659" y="6578244"/>
              <a:ext cx="1463040" cy="206219"/>
              <a:chOff x="10386949" y="209147"/>
              <a:chExt cx="1463040" cy="206219"/>
            </a:xfrm>
          </p:grpSpPr>
          <p:pic>
            <p:nvPicPr>
              <p:cNvPr id="11" name="Picture 10">
                <a:extLst>
                  <a:ext uri="{FF2B5EF4-FFF2-40B4-BE49-F238E27FC236}">
                    <a16:creationId xmlns:a16="http://schemas.microsoft.com/office/drawing/2014/main" id="{72E5D4F5-EE95-4CA4-A2EA-B1F59636F59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10752709" y="231579"/>
                <a:ext cx="1097280" cy="183787"/>
              </a:xfrm>
              <a:prstGeom prst="rect">
                <a:avLst/>
              </a:prstGeom>
            </p:spPr>
          </p:pic>
          <p:pic>
            <p:nvPicPr>
              <p:cNvPr id="12" name="Picture 11">
                <a:extLst>
                  <a:ext uri="{FF2B5EF4-FFF2-40B4-BE49-F238E27FC236}">
                    <a16:creationId xmlns:a16="http://schemas.microsoft.com/office/drawing/2014/main" id="{7D353307-C71D-4F32-8821-D7F5EE1A5BA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9" t="25172" r="26295" b="48245"/>
              <a:stretch/>
            </p:blipFill>
            <p:spPr>
              <a:xfrm>
                <a:off x="10386949" y="209147"/>
                <a:ext cx="365760" cy="206219"/>
              </a:xfrm>
              <a:prstGeom prst="rect">
                <a:avLst/>
              </a:prstGeom>
            </p:spPr>
          </p:pic>
        </p:grpSp>
        <p:sp>
          <p:nvSpPr>
            <p:cNvPr id="10" name="Rectangle 9">
              <a:extLst>
                <a:ext uri="{FF2B5EF4-FFF2-40B4-BE49-F238E27FC236}">
                  <a16:creationId xmlns:a16="http://schemas.microsoft.com/office/drawing/2014/main" id="{04B2DC2D-FCD8-47E6-965C-2CB64505DD58}"/>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spTree>
    <p:extLst>
      <p:ext uri="{BB962C8B-B14F-4D97-AF65-F5344CB8AC3E}">
        <p14:creationId xmlns:p14="http://schemas.microsoft.com/office/powerpoint/2010/main" val="111445185"/>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itle" preserve="1">
  <p:cSld name="G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6A2B6-38F1-49E5-92B2-FED02D1256C7}"/>
              </a:ext>
            </a:extLst>
          </p:cNvPr>
          <p:cNvSpPr>
            <a:spLocks noGrp="1"/>
          </p:cNvSpPr>
          <p:nvPr>
            <p:ph type="ctrTitle"/>
          </p:nvPr>
        </p:nvSpPr>
        <p:spPr>
          <a:xfrm>
            <a:off x="-13174" y="1459148"/>
            <a:ext cx="7031837" cy="987257"/>
          </a:xfrm>
          <a:solidFill>
            <a:schemeClr val="tx1">
              <a:lumMod val="65000"/>
              <a:lumOff val="35000"/>
              <a:alpha val="75000"/>
            </a:schemeClr>
          </a:solidFill>
        </p:spPr>
        <p:txBody>
          <a:bodyPr lIns="365760" anchor="b"/>
          <a:lstStyle>
            <a:lvl1pPr algn="l">
              <a:defRPr sz="6000">
                <a:solidFill>
                  <a:srgbClr val="D5B754"/>
                </a:solidFill>
              </a:defRPr>
            </a:lvl1pPr>
          </a:lstStyle>
          <a:p>
            <a:r>
              <a:rPr lang="en-US" dirty="0"/>
              <a:t>Click to edit Master title style</a:t>
            </a:r>
          </a:p>
        </p:txBody>
      </p:sp>
      <p:sp>
        <p:nvSpPr>
          <p:cNvPr id="3" name="Subtitle 2">
            <a:extLst>
              <a:ext uri="{FF2B5EF4-FFF2-40B4-BE49-F238E27FC236}">
                <a16:creationId xmlns:a16="http://schemas.microsoft.com/office/drawing/2014/main" id="{9DD40F64-460E-446B-BEE1-BBC936762733}"/>
              </a:ext>
            </a:extLst>
          </p:cNvPr>
          <p:cNvSpPr>
            <a:spLocks noGrp="1"/>
          </p:cNvSpPr>
          <p:nvPr>
            <p:ph type="subTitle" idx="1"/>
          </p:nvPr>
        </p:nvSpPr>
        <p:spPr>
          <a:xfrm>
            <a:off x="1524000" y="2538481"/>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13" name="Group 12">
            <a:extLst>
              <a:ext uri="{FF2B5EF4-FFF2-40B4-BE49-F238E27FC236}">
                <a16:creationId xmlns:a16="http://schemas.microsoft.com/office/drawing/2014/main" id="{D8B6959A-8C84-471A-B8C3-6DD807848BAF}"/>
              </a:ext>
            </a:extLst>
          </p:cNvPr>
          <p:cNvGrpSpPr/>
          <p:nvPr userDrawn="1"/>
        </p:nvGrpSpPr>
        <p:grpSpPr>
          <a:xfrm>
            <a:off x="-76200" y="6519276"/>
            <a:ext cx="12344400" cy="333111"/>
            <a:chOff x="-76200" y="6519276"/>
            <a:chExt cx="12344400" cy="333111"/>
          </a:xfrm>
        </p:grpSpPr>
        <p:grpSp>
          <p:nvGrpSpPr>
            <p:cNvPr id="14" name="Group 13">
              <a:extLst>
                <a:ext uri="{FF2B5EF4-FFF2-40B4-BE49-F238E27FC236}">
                  <a16:creationId xmlns:a16="http://schemas.microsoft.com/office/drawing/2014/main" id="{79694514-DB39-4E50-9C9A-518825A20C02}"/>
                </a:ext>
              </a:extLst>
            </p:cNvPr>
            <p:cNvGrpSpPr/>
            <p:nvPr userDrawn="1"/>
          </p:nvGrpSpPr>
          <p:grpSpPr>
            <a:xfrm>
              <a:off x="-76200" y="6519276"/>
              <a:ext cx="12344400" cy="333111"/>
              <a:chOff x="-76200" y="6519276"/>
              <a:chExt cx="12344400" cy="333111"/>
            </a:xfrm>
          </p:grpSpPr>
          <p:sp>
            <p:nvSpPr>
              <p:cNvPr id="16" name="Rectangle 15">
                <a:extLst>
                  <a:ext uri="{FF2B5EF4-FFF2-40B4-BE49-F238E27FC236}">
                    <a16:creationId xmlns:a16="http://schemas.microsoft.com/office/drawing/2014/main" id="{380FE1EA-29BB-4248-BACE-37109B60AC1A}"/>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pic>
            <p:nvPicPr>
              <p:cNvPr id="17" name="Picture 16">
                <a:extLst>
                  <a:ext uri="{FF2B5EF4-FFF2-40B4-BE49-F238E27FC236}">
                    <a16:creationId xmlns:a16="http://schemas.microsoft.com/office/drawing/2014/main" id="{7C193DF9-A309-4702-AEA3-D2A8A0AE5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473419" y="6600676"/>
                <a:ext cx="1097280" cy="183787"/>
              </a:xfrm>
              <a:prstGeom prst="rect">
                <a:avLst/>
              </a:prstGeom>
            </p:spPr>
          </p:pic>
          <p:sp>
            <p:nvSpPr>
              <p:cNvPr id="18" name="Rectangle 17">
                <a:extLst>
                  <a:ext uri="{FF2B5EF4-FFF2-40B4-BE49-F238E27FC236}">
                    <a16:creationId xmlns:a16="http://schemas.microsoft.com/office/drawing/2014/main" id="{AC325388-FCCF-406B-AA1B-8C8E4DBA68EC}"/>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solidFill>
                      <a:srgbClr val="D5B754"/>
                    </a:solidFill>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pic>
          <p:nvPicPr>
            <p:cNvPr id="15" name="Picture 14">
              <a:extLst>
                <a:ext uri="{FF2B5EF4-FFF2-40B4-BE49-F238E27FC236}">
                  <a16:creationId xmlns:a16="http://schemas.microsoft.com/office/drawing/2014/main" id="{06F69217-389E-4275-A0C6-EBEE5A5E6CE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568" t="26000" r="26418" b="48580"/>
            <a:stretch/>
          </p:blipFill>
          <p:spPr>
            <a:xfrm>
              <a:off x="93907" y="6576544"/>
              <a:ext cx="388978" cy="210312"/>
            </a:xfrm>
            <a:prstGeom prst="rect">
              <a:avLst/>
            </a:prstGeom>
          </p:spPr>
        </p:pic>
      </p:grpSp>
    </p:spTree>
    <p:extLst>
      <p:ext uri="{BB962C8B-B14F-4D97-AF65-F5344CB8AC3E}">
        <p14:creationId xmlns:p14="http://schemas.microsoft.com/office/powerpoint/2010/main" val="363861069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12EBB1-31FD-4032-BFCF-D67B2DACBE97}"/>
              </a:ext>
            </a:extLst>
          </p:cNvPr>
          <p:cNvSpPr/>
          <p:nvPr userDrawn="1"/>
        </p:nvSpPr>
        <p:spPr>
          <a:xfrm>
            <a:off x="0" y="834800"/>
            <a:ext cx="12192000" cy="5683474"/>
          </a:xfrm>
          <a:prstGeom prst="rect">
            <a:avLst/>
          </a:prstGeom>
          <a:gradFill flip="none" rotWithShape="1">
            <a:gsLst>
              <a:gs pos="7000">
                <a:schemeClr val="accent3">
                  <a:lumMod val="60000"/>
                  <a:lumOff val="40000"/>
                </a:schemeClr>
              </a:gs>
              <a:gs pos="0">
                <a:srgbClr val="AEECF4"/>
              </a:gs>
              <a:gs pos="19000">
                <a:schemeClr val="tx1">
                  <a:lumMod val="50000"/>
                  <a:lumOff val="50000"/>
                </a:schemeClr>
              </a:gs>
              <a:gs pos="100000">
                <a:schemeClr val="tx1">
                  <a:lumMod val="85000"/>
                  <a:lumOff val="15000"/>
                </a:schemeClr>
              </a:gs>
            </a:gsLst>
            <a:path path="circle">
              <a:fillToRect l="100000" t="100000"/>
            </a:path>
            <a:tileRect r="-100000" b="-10000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3DB137-0ED6-4B6E-9260-D21731FB3007}"/>
              </a:ext>
            </a:extLst>
          </p:cNvPr>
          <p:cNvSpPr>
            <a:spLocks noGrp="1"/>
          </p:cNvSpPr>
          <p:nvPr>
            <p:ph idx="1"/>
          </p:nvPr>
        </p:nvSpPr>
        <p:spPr>
          <a:xfrm>
            <a:off x="0" y="1120068"/>
            <a:ext cx="12192000" cy="573404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5425217D-A798-4C7C-AD3A-E5325CFE7BA4}"/>
              </a:ext>
            </a:extLst>
          </p:cNvPr>
          <p:cNvSpPr/>
          <p:nvPr userDrawn="1"/>
        </p:nvSpPr>
        <p:spPr>
          <a:xfrm>
            <a:off x="0" y="3886"/>
            <a:ext cx="12192000"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13F9B0-2A25-4C44-B94B-4F7E87BD201F}"/>
              </a:ext>
            </a:extLst>
          </p:cNvPr>
          <p:cNvSpPr>
            <a:spLocks noGrp="1"/>
          </p:cNvSpPr>
          <p:nvPr>
            <p:ph type="title"/>
          </p:nvPr>
        </p:nvSpPr>
        <p:spPr>
          <a:xfrm>
            <a:off x="0" y="3886"/>
            <a:ext cx="12192000" cy="822960"/>
          </a:xfrm>
        </p:spPr>
        <p:txBody>
          <a:bodyPr/>
          <a:lstStyle>
            <a:lvl1pPr>
              <a:defRPr>
                <a:solidFill>
                  <a:schemeClr val="bg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grpSp>
        <p:nvGrpSpPr>
          <p:cNvPr id="14" name="Group 13">
            <a:extLst>
              <a:ext uri="{FF2B5EF4-FFF2-40B4-BE49-F238E27FC236}">
                <a16:creationId xmlns:a16="http://schemas.microsoft.com/office/drawing/2014/main" id="{5E61D44B-E789-441A-BC7E-0C465FA759B7}"/>
              </a:ext>
            </a:extLst>
          </p:cNvPr>
          <p:cNvGrpSpPr/>
          <p:nvPr userDrawn="1"/>
        </p:nvGrpSpPr>
        <p:grpSpPr>
          <a:xfrm>
            <a:off x="-76200" y="6519276"/>
            <a:ext cx="12344400" cy="333111"/>
            <a:chOff x="-76200" y="6519276"/>
            <a:chExt cx="12344400" cy="333111"/>
          </a:xfrm>
        </p:grpSpPr>
        <p:sp>
          <p:nvSpPr>
            <p:cNvPr id="15" name="Rectangle 14">
              <a:extLst>
                <a:ext uri="{FF2B5EF4-FFF2-40B4-BE49-F238E27FC236}">
                  <a16:creationId xmlns:a16="http://schemas.microsoft.com/office/drawing/2014/main" id="{AB23D4DD-4A7B-4F45-9F28-0D3800D9E468}"/>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grpSp>
          <p:nvGrpSpPr>
            <p:cNvPr id="16" name="Group 15">
              <a:extLst>
                <a:ext uri="{FF2B5EF4-FFF2-40B4-BE49-F238E27FC236}">
                  <a16:creationId xmlns:a16="http://schemas.microsoft.com/office/drawing/2014/main" id="{CB39A0AA-2C56-4673-87F0-69AE58F8C5CF}"/>
                </a:ext>
              </a:extLst>
            </p:cNvPr>
            <p:cNvGrpSpPr/>
            <p:nvPr userDrawn="1"/>
          </p:nvGrpSpPr>
          <p:grpSpPr>
            <a:xfrm>
              <a:off x="43268" y="6578244"/>
              <a:ext cx="1463040" cy="206219"/>
              <a:chOff x="10322558" y="209147"/>
              <a:chExt cx="1463040" cy="206219"/>
            </a:xfrm>
          </p:grpSpPr>
          <p:pic>
            <p:nvPicPr>
              <p:cNvPr id="18" name="Picture 17">
                <a:extLst>
                  <a:ext uri="{FF2B5EF4-FFF2-40B4-BE49-F238E27FC236}">
                    <a16:creationId xmlns:a16="http://schemas.microsoft.com/office/drawing/2014/main" id="{5479B6DA-AF58-49C4-8EE4-2EE14BF0B06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10688318" y="231579"/>
                <a:ext cx="1097280" cy="183787"/>
              </a:xfrm>
              <a:prstGeom prst="rect">
                <a:avLst/>
              </a:prstGeom>
            </p:spPr>
          </p:pic>
          <p:pic>
            <p:nvPicPr>
              <p:cNvPr id="19" name="Picture 18">
                <a:extLst>
                  <a:ext uri="{FF2B5EF4-FFF2-40B4-BE49-F238E27FC236}">
                    <a16:creationId xmlns:a16="http://schemas.microsoft.com/office/drawing/2014/main" id="{50C2B994-252D-4E20-BD64-DB412F1E06C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9" t="25172" r="26295" b="48245"/>
              <a:stretch/>
            </p:blipFill>
            <p:spPr>
              <a:xfrm>
                <a:off x="10322558" y="209147"/>
                <a:ext cx="365760" cy="206219"/>
              </a:xfrm>
              <a:prstGeom prst="rect">
                <a:avLst/>
              </a:prstGeom>
            </p:spPr>
          </p:pic>
        </p:grpSp>
        <p:sp>
          <p:nvSpPr>
            <p:cNvPr id="17" name="Rectangle 16">
              <a:extLst>
                <a:ext uri="{FF2B5EF4-FFF2-40B4-BE49-F238E27FC236}">
                  <a16:creationId xmlns:a16="http://schemas.microsoft.com/office/drawing/2014/main" id="{C6262057-C352-47F6-89F0-6BB676B97A84}"/>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solidFill>
                    <a:srgbClr val="1CC1D7"/>
                  </a:solidFill>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cxnSp>
        <p:nvCxnSpPr>
          <p:cNvPr id="22" name="Straight Connector 21">
            <a:extLst>
              <a:ext uri="{FF2B5EF4-FFF2-40B4-BE49-F238E27FC236}">
                <a16:creationId xmlns:a16="http://schemas.microsoft.com/office/drawing/2014/main" id="{233902C4-DD3B-4FC5-AE79-913A62AC66EB}"/>
              </a:ext>
            </a:extLst>
          </p:cNvPr>
          <p:cNvCxnSpPr>
            <a:cxnSpLocks/>
          </p:cNvCxnSpPr>
          <p:nvPr userDrawn="1"/>
        </p:nvCxnSpPr>
        <p:spPr>
          <a:xfrm>
            <a:off x="0" y="826846"/>
            <a:ext cx="12200468" cy="0"/>
          </a:xfrm>
          <a:prstGeom prst="line">
            <a:avLst/>
          </a:prstGeom>
          <a:ln w="28575">
            <a:solidFill>
              <a:srgbClr val="1CC1D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7990246"/>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89B4726-9BA3-4485-8997-6CB8F922D118}"/>
              </a:ext>
            </a:extLst>
          </p:cNvPr>
          <p:cNvSpPr/>
          <p:nvPr userDrawn="1"/>
        </p:nvSpPr>
        <p:spPr>
          <a:xfrm>
            <a:off x="0" y="834800"/>
            <a:ext cx="12192000" cy="5683474"/>
          </a:xfrm>
          <a:prstGeom prst="rect">
            <a:avLst/>
          </a:prstGeom>
          <a:gradFill flip="none" rotWithShape="1">
            <a:gsLst>
              <a:gs pos="4000">
                <a:schemeClr val="accent3">
                  <a:lumMod val="60000"/>
                  <a:lumOff val="40000"/>
                </a:schemeClr>
              </a:gs>
              <a:gs pos="0">
                <a:srgbClr val="DBC16F"/>
              </a:gs>
              <a:gs pos="25000">
                <a:schemeClr val="tx1">
                  <a:lumMod val="50000"/>
                  <a:lumOff val="50000"/>
                </a:schemeClr>
              </a:gs>
              <a:gs pos="100000">
                <a:schemeClr val="tx1">
                  <a:lumMod val="85000"/>
                  <a:lumOff val="15000"/>
                </a:schemeClr>
              </a:gs>
            </a:gsLst>
            <a:path path="circle">
              <a:fillToRect t="100000" r="100000"/>
            </a:path>
            <a:tileRect l="-100000" b="-100000"/>
          </a:gra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425217D-A798-4C7C-AD3A-E5325CFE7BA4}"/>
              </a:ext>
            </a:extLst>
          </p:cNvPr>
          <p:cNvSpPr/>
          <p:nvPr userDrawn="1"/>
        </p:nvSpPr>
        <p:spPr>
          <a:xfrm>
            <a:off x="2118" y="3886"/>
            <a:ext cx="12188952"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13F9B0-2A25-4C44-B94B-4F7E87BD201F}"/>
              </a:ext>
            </a:extLst>
          </p:cNvPr>
          <p:cNvSpPr>
            <a:spLocks noGrp="1"/>
          </p:cNvSpPr>
          <p:nvPr>
            <p:ph type="title"/>
          </p:nvPr>
        </p:nvSpPr>
        <p:spPr>
          <a:xfrm>
            <a:off x="8468" y="3886"/>
            <a:ext cx="12192000" cy="822960"/>
          </a:xfrm>
        </p:spPr>
        <p:txBody>
          <a:bodyPr/>
          <a:lstStyle>
            <a:lvl1pPr algn="r">
              <a:defRPr>
                <a:solidFill>
                  <a:schemeClr val="bg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93DB137-0ED6-4B6E-9260-D21731FB3007}"/>
              </a:ext>
            </a:extLst>
          </p:cNvPr>
          <p:cNvSpPr>
            <a:spLocks noGrp="1"/>
          </p:cNvSpPr>
          <p:nvPr>
            <p:ph idx="1"/>
          </p:nvPr>
        </p:nvSpPr>
        <p:spPr>
          <a:xfrm>
            <a:off x="0" y="1120068"/>
            <a:ext cx="12192000" cy="5404821"/>
          </a:xfrm>
        </p:spPr>
        <p:txBody>
          <a:bodyPr/>
          <a:lstStyle>
            <a:lvl1pPr algn="r">
              <a:defRPr>
                <a:solidFill>
                  <a:schemeClr val="bg1"/>
                </a:solidFill>
              </a:defRPr>
            </a:lvl1pPr>
            <a:lvl2pPr algn="r">
              <a:defRPr>
                <a:solidFill>
                  <a:schemeClr val="bg1"/>
                </a:solidFill>
              </a:defRPr>
            </a:lvl2pPr>
            <a:lvl3pPr algn="r">
              <a:defRPr>
                <a:solidFill>
                  <a:schemeClr val="bg1"/>
                </a:solidFill>
              </a:defRPr>
            </a:lvl3pPr>
            <a:lvl4pPr algn="r">
              <a:defRPr>
                <a:solidFill>
                  <a:schemeClr val="bg1"/>
                </a:solidFill>
              </a:defRPr>
            </a:lvl4pPr>
            <a:lvl5pPr algn="r">
              <a:defRPr>
                <a:solidFill>
                  <a:schemeClr val="bg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3E4E6052-FF10-4785-88A2-EA02EF093D21}"/>
              </a:ext>
            </a:extLst>
          </p:cNvPr>
          <p:cNvCxnSpPr>
            <a:cxnSpLocks/>
          </p:cNvCxnSpPr>
          <p:nvPr userDrawn="1"/>
        </p:nvCxnSpPr>
        <p:spPr>
          <a:xfrm>
            <a:off x="0" y="826846"/>
            <a:ext cx="12200468" cy="0"/>
          </a:xfrm>
          <a:prstGeom prst="line">
            <a:avLst/>
          </a:prstGeom>
          <a:ln w="28575">
            <a:solidFill>
              <a:srgbClr val="D5B754"/>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440A338-A6A7-41B5-8BF8-2E16861186C7}"/>
              </a:ext>
            </a:extLst>
          </p:cNvPr>
          <p:cNvGrpSpPr/>
          <p:nvPr userDrawn="1"/>
        </p:nvGrpSpPr>
        <p:grpSpPr>
          <a:xfrm>
            <a:off x="-76200" y="6519276"/>
            <a:ext cx="12344400" cy="333111"/>
            <a:chOff x="-76200" y="6519276"/>
            <a:chExt cx="12344400" cy="333111"/>
          </a:xfrm>
        </p:grpSpPr>
        <p:grpSp>
          <p:nvGrpSpPr>
            <p:cNvPr id="6" name="Group 5">
              <a:extLst>
                <a:ext uri="{FF2B5EF4-FFF2-40B4-BE49-F238E27FC236}">
                  <a16:creationId xmlns:a16="http://schemas.microsoft.com/office/drawing/2014/main" id="{113C8E3F-9A9A-40F9-9597-127F35460488}"/>
                </a:ext>
              </a:extLst>
            </p:cNvPr>
            <p:cNvGrpSpPr/>
            <p:nvPr userDrawn="1"/>
          </p:nvGrpSpPr>
          <p:grpSpPr>
            <a:xfrm>
              <a:off x="-76200" y="6519276"/>
              <a:ext cx="12344400" cy="333111"/>
              <a:chOff x="-76200" y="6519276"/>
              <a:chExt cx="12344400" cy="333111"/>
            </a:xfrm>
          </p:grpSpPr>
          <p:sp>
            <p:nvSpPr>
              <p:cNvPr id="12" name="Rectangle 11">
                <a:extLst>
                  <a:ext uri="{FF2B5EF4-FFF2-40B4-BE49-F238E27FC236}">
                    <a16:creationId xmlns:a16="http://schemas.microsoft.com/office/drawing/2014/main" id="{5C32EFEF-3CFC-4B55-ADE8-AC6E06485D5C}"/>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pic>
            <p:nvPicPr>
              <p:cNvPr id="9" name="Picture 8">
                <a:extLst>
                  <a:ext uri="{FF2B5EF4-FFF2-40B4-BE49-F238E27FC236}">
                    <a16:creationId xmlns:a16="http://schemas.microsoft.com/office/drawing/2014/main" id="{F59E804A-5D91-4641-AEF3-31047A2D27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473419" y="6600676"/>
                <a:ext cx="1097280" cy="183787"/>
              </a:xfrm>
              <a:prstGeom prst="rect">
                <a:avLst/>
              </a:prstGeom>
            </p:spPr>
          </p:pic>
          <p:sp>
            <p:nvSpPr>
              <p:cNvPr id="14" name="Rectangle 13">
                <a:extLst>
                  <a:ext uri="{FF2B5EF4-FFF2-40B4-BE49-F238E27FC236}">
                    <a16:creationId xmlns:a16="http://schemas.microsoft.com/office/drawing/2014/main" id="{103BA37D-3DFE-44F7-8655-43FB313E8621}"/>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solidFill>
                      <a:srgbClr val="D5B754"/>
                    </a:solidFill>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pic>
          <p:nvPicPr>
            <p:cNvPr id="17" name="Picture 16">
              <a:extLst>
                <a:ext uri="{FF2B5EF4-FFF2-40B4-BE49-F238E27FC236}">
                  <a16:creationId xmlns:a16="http://schemas.microsoft.com/office/drawing/2014/main" id="{5E166F28-44F4-4F26-A313-4A3BE1393DD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568" t="26000" r="26418" b="48580"/>
            <a:stretch/>
          </p:blipFill>
          <p:spPr>
            <a:xfrm>
              <a:off x="93907" y="6576544"/>
              <a:ext cx="388978" cy="210312"/>
            </a:xfrm>
            <a:prstGeom prst="rect">
              <a:avLst/>
            </a:prstGeom>
          </p:spPr>
        </p:pic>
      </p:grpSp>
    </p:spTree>
    <p:extLst>
      <p:ext uri="{BB962C8B-B14F-4D97-AF65-F5344CB8AC3E}">
        <p14:creationId xmlns:p14="http://schemas.microsoft.com/office/powerpoint/2010/main" val="2318980119"/>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GOLD - WHITE backgroun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25217D-A798-4C7C-AD3A-E5325CFE7BA4}"/>
              </a:ext>
            </a:extLst>
          </p:cNvPr>
          <p:cNvSpPr/>
          <p:nvPr userDrawn="1"/>
        </p:nvSpPr>
        <p:spPr>
          <a:xfrm>
            <a:off x="2118" y="3886"/>
            <a:ext cx="12188952" cy="82296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13F9B0-2A25-4C44-B94B-4F7E87BD201F}"/>
              </a:ext>
            </a:extLst>
          </p:cNvPr>
          <p:cNvSpPr>
            <a:spLocks noGrp="1"/>
          </p:cNvSpPr>
          <p:nvPr>
            <p:ph type="title"/>
          </p:nvPr>
        </p:nvSpPr>
        <p:spPr>
          <a:xfrm>
            <a:off x="8468" y="3886"/>
            <a:ext cx="12192000" cy="822960"/>
          </a:xfrm>
        </p:spPr>
        <p:txBody>
          <a:bodyPr/>
          <a:lstStyle>
            <a:lvl1pPr algn="r">
              <a:defRPr>
                <a:solidFill>
                  <a:schemeClr val="bg1"/>
                </a:solidFill>
                <a:latin typeface="Segoe UI Semibold" panose="020B0702040204020203" pitchFamily="34" charset="0"/>
                <a:cs typeface="Segoe UI Semibold" panose="020B0702040204020203"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193DB137-0ED6-4B6E-9260-D21731FB3007}"/>
              </a:ext>
            </a:extLst>
          </p:cNvPr>
          <p:cNvSpPr>
            <a:spLocks noGrp="1"/>
          </p:cNvSpPr>
          <p:nvPr>
            <p:ph idx="1"/>
          </p:nvPr>
        </p:nvSpPr>
        <p:spPr>
          <a:xfrm>
            <a:off x="0" y="1120068"/>
            <a:ext cx="12192000" cy="5404821"/>
          </a:xfrm>
        </p:spPr>
        <p:txBody>
          <a:bodyPr/>
          <a:lstStyle>
            <a:lvl1pPr algn="r">
              <a:defRPr>
                <a:solidFill>
                  <a:schemeClr val="tx1"/>
                </a:solidFill>
              </a:defRPr>
            </a:lvl1pPr>
            <a:lvl2pPr algn="r">
              <a:defRPr>
                <a:solidFill>
                  <a:schemeClr val="tx1"/>
                </a:solidFill>
              </a:defRPr>
            </a:lvl2pPr>
            <a:lvl3pPr algn="r">
              <a:defRPr>
                <a:solidFill>
                  <a:schemeClr val="tx1"/>
                </a:solidFill>
              </a:defRPr>
            </a:lvl3pPr>
            <a:lvl4pPr algn="r">
              <a:defRPr>
                <a:solidFill>
                  <a:schemeClr val="tx1"/>
                </a:solidFill>
              </a:defRPr>
            </a:lvl4pPr>
            <a:lvl5pPr algn="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6" name="Straight Connector 15">
            <a:extLst>
              <a:ext uri="{FF2B5EF4-FFF2-40B4-BE49-F238E27FC236}">
                <a16:creationId xmlns:a16="http://schemas.microsoft.com/office/drawing/2014/main" id="{3E4E6052-FF10-4785-88A2-EA02EF093D21}"/>
              </a:ext>
            </a:extLst>
          </p:cNvPr>
          <p:cNvCxnSpPr>
            <a:cxnSpLocks/>
          </p:cNvCxnSpPr>
          <p:nvPr userDrawn="1"/>
        </p:nvCxnSpPr>
        <p:spPr>
          <a:xfrm>
            <a:off x="0" y="826846"/>
            <a:ext cx="12200468" cy="0"/>
          </a:xfrm>
          <a:prstGeom prst="line">
            <a:avLst/>
          </a:prstGeom>
          <a:ln w="28575">
            <a:solidFill>
              <a:srgbClr val="D5B754"/>
            </a:solidFill>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D440A338-A6A7-41B5-8BF8-2E16861186C7}"/>
              </a:ext>
            </a:extLst>
          </p:cNvPr>
          <p:cNvGrpSpPr/>
          <p:nvPr userDrawn="1"/>
        </p:nvGrpSpPr>
        <p:grpSpPr>
          <a:xfrm>
            <a:off x="-76200" y="6519276"/>
            <a:ext cx="12344400" cy="333111"/>
            <a:chOff x="-76200" y="6519276"/>
            <a:chExt cx="12344400" cy="333111"/>
          </a:xfrm>
        </p:grpSpPr>
        <p:grpSp>
          <p:nvGrpSpPr>
            <p:cNvPr id="6" name="Group 5">
              <a:extLst>
                <a:ext uri="{FF2B5EF4-FFF2-40B4-BE49-F238E27FC236}">
                  <a16:creationId xmlns:a16="http://schemas.microsoft.com/office/drawing/2014/main" id="{113C8E3F-9A9A-40F9-9597-127F35460488}"/>
                </a:ext>
              </a:extLst>
            </p:cNvPr>
            <p:cNvGrpSpPr/>
            <p:nvPr userDrawn="1"/>
          </p:nvGrpSpPr>
          <p:grpSpPr>
            <a:xfrm>
              <a:off x="-76200" y="6519276"/>
              <a:ext cx="12344400" cy="333111"/>
              <a:chOff x="-76200" y="6519276"/>
              <a:chExt cx="12344400" cy="333111"/>
            </a:xfrm>
          </p:grpSpPr>
          <p:sp>
            <p:nvSpPr>
              <p:cNvPr id="12" name="Rectangle 11">
                <a:extLst>
                  <a:ext uri="{FF2B5EF4-FFF2-40B4-BE49-F238E27FC236}">
                    <a16:creationId xmlns:a16="http://schemas.microsoft.com/office/drawing/2014/main" id="{5C32EFEF-3CFC-4B55-ADE8-AC6E06485D5C}"/>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pic>
            <p:nvPicPr>
              <p:cNvPr id="9" name="Picture 8">
                <a:extLst>
                  <a:ext uri="{FF2B5EF4-FFF2-40B4-BE49-F238E27FC236}">
                    <a16:creationId xmlns:a16="http://schemas.microsoft.com/office/drawing/2014/main" id="{F59E804A-5D91-4641-AEF3-31047A2D270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473419" y="6600676"/>
                <a:ext cx="1097280" cy="183787"/>
              </a:xfrm>
              <a:prstGeom prst="rect">
                <a:avLst/>
              </a:prstGeom>
            </p:spPr>
          </p:pic>
          <p:sp>
            <p:nvSpPr>
              <p:cNvPr id="14" name="Rectangle 13">
                <a:extLst>
                  <a:ext uri="{FF2B5EF4-FFF2-40B4-BE49-F238E27FC236}">
                    <a16:creationId xmlns:a16="http://schemas.microsoft.com/office/drawing/2014/main" id="{103BA37D-3DFE-44F7-8655-43FB313E8621}"/>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solidFill>
                      <a:srgbClr val="D5B754"/>
                    </a:solidFill>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pic>
          <p:nvPicPr>
            <p:cNvPr id="17" name="Picture 16">
              <a:extLst>
                <a:ext uri="{FF2B5EF4-FFF2-40B4-BE49-F238E27FC236}">
                  <a16:creationId xmlns:a16="http://schemas.microsoft.com/office/drawing/2014/main" id="{5E166F28-44F4-4F26-A313-4A3BE1393DD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568" t="26000" r="26418" b="48580"/>
            <a:stretch/>
          </p:blipFill>
          <p:spPr>
            <a:xfrm>
              <a:off x="93907" y="6576544"/>
              <a:ext cx="388978" cy="210312"/>
            </a:xfrm>
            <a:prstGeom prst="rect">
              <a:avLst/>
            </a:prstGeom>
          </p:spPr>
        </p:pic>
      </p:grpSp>
    </p:spTree>
    <p:extLst>
      <p:ext uri="{BB962C8B-B14F-4D97-AF65-F5344CB8AC3E}">
        <p14:creationId xmlns:p14="http://schemas.microsoft.com/office/powerpoint/2010/main" val="3822032057"/>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3019-8E87-4C4B-9023-7575BA601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D1C9D-33E8-4228-B2BF-D28344D8D0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084226588"/>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3019-8E87-4C4B-9023-7575BA601DC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0AD1C9D-33E8-4228-B2BF-D28344D8D0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4" name="Group 3">
            <a:extLst>
              <a:ext uri="{FF2B5EF4-FFF2-40B4-BE49-F238E27FC236}">
                <a16:creationId xmlns:a16="http://schemas.microsoft.com/office/drawing/2014/main" id="{6C2DF01F-CB1F-40F8-941A-B87C13686567}"/>
              </a:ext>
            </a:extLst>
          </p:cNvPr>
          <p:cNvGrpSpPr/>
          <p:nvPr userDrawn="1"/>
        </p:nvGrpSpPr>
        <p:grpSpPr>
          <a:xfrm>
            <a:off x="-76200" y="6519276"/>
            <a:ext cx="12344400" cy="333111"/>
            <a:chOff x="-76200" y="6519276"/>
            <a:chExt cx="12344400" cy="333111"/>
          </a:xfrm>
        </p:grpSpPr>
        <p:sp>
          <p:nvSpPr>
            <p:cNvPr id="5" name="Rectangle 4">
              <a:extLst>
                <a:ext uri="{FF2B5EF4-FFF2-40B4-BE49-F238E27FC236}">
                  <a16:creationId xmlns:a16="http://schemas.microsoft.com/office/drawing/2014/main" id="{B29F3B40-55B6-4E71-9BCD-42C01555CB35}"/>
                </a:ext>
              </a:extLst>
            </p:cNvPr>
            <p:cNvSpPr/>
            <p:nvPr userDrawn="1"/>
          </p:nvSpPr>
          <p:spPr>
            <a:xfrm>
              <a:off x="-76200" y="6519276"/>
              <a:ext cx="12344400"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The Leadership Archaeologist ™</a:t>
              </a:r>
            </a:p>
          </p:txBody>
        </p:sp>
        <p:grpSp>
          <p:nvGrpSpPr>
            <p:cNvPr id="6" name="Group 5">
              <a:extLst>
                <a:ext uri="{FF2B5EF4-FFF2-40B4-BE49-F238E27FC236}">
                  <a16:creationId xmlns:a16="http://schemas.microsoft.com/office/drawing/2014/main" id="{FE12C8CC-0989-48E8-859D-22D6100C816F}"/>
                </a:ext>
              </a:extLst>
            </p:cNvPr>
            <p:cNvGrpSpPr/>
            <p:nvPr userDrawn="1"/>
          </p:nvGrpSpPr>
          <p:grpSpPr>
            <a:xfrm>
              <a:off x="107659" y="6578244"/>
              <a:ext cx="1463040" cy="206219"/>
              <a:chOff x="10386949" y="209147"/>
              <a:chExt cx="1463040" cy="206219"/>
            </a:xfrm>
          </p:grpSpPr>
          <p:pic>
            <p:nvPicPr>
              <p:cNvPr id="8" name="Picture 7">
                <a:extLst>
                  <a:ext uri="{FF2B5EF4-FFF2-40B4-BE49-F238E27FC236}">
                    <a16:creationId xmlns:a16="http://schemas.microsoft.com/office/drawing/2014/main" id="{E4926A30-BF64-4A6A-B29D-485FFDC8BA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947" b="22304"/>
              <a:stretch/>
            </p:blipFill>
            <p:spPr>
              <a:xfrm>
                <a:off x="10752709" y="231579"/>
                <a:ext cx="1097280" cy="183787"/>
              </a:xfrm>
              <a:prstGeom prst="rect">
                <a:avLst/>
              </a:prstGeom>
            </p:spPr>
          </p:pic>
          <p:pic>
            <p:nvPicPr>
              <p:cNvPr id="9" name="Picture 8">
                <a:extLst>
                  <a:ext uri="{FF2B5EF4-FFF2-40B4-BE49-F238E27FC236}">
                    <a16:creationId xmlns:a16="http://schemas.microsoft.com/office/drawing/2014/main" id="{A990E782-77E1-411B-978D-55BAF62F531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26559" t="25172" r="26295" b="48245"/>
              <a:stretch/>
            </p:blipFill>
            <p:spPr>
              <a:xfrm>
                <a:off x="10386949" y="209147"/>
                <a:ext cx="365760" cy="206219"/>
              </a:xfrm>
              <a:prstGeom prst="rect">
                <a:avLst/>
              </a:prstGeom>
            </p:spPr>
          </p:pic>
        </p:grpSp>
        <p:sp>
          <p:nvSpPr>
            <p:cNvPr id="7" name="Rectangle 6">
              <a:extLst>
                <a:ext uri="{FF2B5EF4-FFF2-40B4-BE49-F238E27FC236}">
                  <a16:creationId xmlns:a16="http://schemas.microsoft.com/office/drawing/2014/main" id="{FEAE44AC-29FA-4E03-81E2-8C508EDCA264}"/>
                </a:ext>
              </a:extLst>
            </p:cNvPr>
            <p:cNvSpPr/>
            <p:nvPr userDrawn="1"/>
          </p:nvSpPr>
          <p:spPr>
            <a:xfrm>
              <a:off x="7957226" y="6519276"/>
              <a:ext cx="4243242" cy="333111"/>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r"/>
              <a:r>
                <a:rPr lang="en-US" sz="1100" dirty="0">
                  <a:solidFill>
                    <a:schemeClr val="bg1">
                      <a:lumMod val="75000"/>
                    </a:schemeClr>
                  </a:solidFill>
                  <a:latin typeface="Segoe UI Semibold" panose="020B0702040204020203" pitchFamily="34" charset="0"/>
                  <a:ea typeface="Segoe UI Black" panose="020B0A02040204020203" pitchFamily="34" charset="0"/>
                  <a:cs typeface="Segoe UI Semibold" panose="020B0702040204020203" pitchFamily="34" charset="0"/>
                </a:rPr>
                <a:t>Explore more tools at </a:t>
              </a:r>
              <a:r>
                <a:rPr lang="en-US" sz="1100" dirty="0">
                  <a:latin typeface="Segoe UI Semibold" panose="020B0702040204020203" pitchFamily="34" charset="0"/>
                  <a:ea typeface="Segoe UI Black" panose="020B0A02040204020203" pitchFamily="34" charset="0"/>
                  <a:cs typeface="Segoe UI Semibold" panose="020B0702040204020203" pitchFamily="34" charset="0"/>
                </a:rPr>
                <a:t>www.krister.com</a:t>
              </a:r>
            </a:p>
          </p:txBody>
        </p:sp>
      </p:grpSp>
    </p:spTree>
    <p:extLst>
      <p:ext uri="{BB962C8B-B14F-4D97-AF65-F5344CB8AC3E}">
        <p14:creationId xmlns:p14="http://schemas.microsoft.com/office/powerpoint/2010/main" val="27895886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3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9676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75687577"/>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E36F2-9456-420F-A2FD-F3FBED5AC0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19FB4A-2033-4ACB-8BC6-3923544282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E33316-F0E6-4E98-811F-20F64BC1EAA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198F2A-9005-48A8-82BE-897F7FF93DE4}"/>
              </a:ext>
            </a:extLst>
          </p:cNvPr>
          <p:cNvSpPr>
            <a:spLocks noGrp="1"/>
          </p:cNvSpPr>
          <p:nvPr>
            <p:ph type="dt" sz="half" idx="10"/>
          </p:nvPr>
        </p:nvSpPr>
        <p:spPr>
          <a:xfrm>
            <a:off x="838200" y="6356350"/>
            <a:ext cx="2743200" cy="365125"/>
          </a:xfrm>
          <a:prstGeom prst="rect">
            <a:avLst/>
          </a:prstGeom>
        </p:spPr>
        <p:txBody>
          <a:bodyPr/>
          <a:lstStyle/>
          <a:p>
            <a:fld id="{67E4DC2E-5961-4F31-91BC-A6E6875AC90C}" type="datetimeFigureOut">
              <a:rPr lang="en-US" smtClean="0"/>
              <a:t>4/18/2018</a:t>
            </a:fld>
            <a:endParaRPr lang="en-US"/>
          </a:p>
        </p:txBody>
      </p:sp>
      <p:sp>
        <p:nvSpPr>
          <p:cNvPr id="6" name="Footer Placeholder 5">
            <a:extLst>
              <a:ext uri="{FF2B5EF4-FFF2-40B4-BE49-F238E27FC236}">
                <a16:creationId xmlns:a16="http://schemas.microsoft.com/office/drawing/2014/main" id="{CC129F3C-B686-4A1F-9CDC-E803C394AD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E20E6CE-D051-49ED-A015-CF31AC24B900}"/>
              </a:ext>
            </a:extLst>
          </p:cNvPr>
          <p:cNvSpPr>
            <a:spLocks noGrp="1"/>
          </p:cNvSpPr>
          <p:nvPr>
            <p:ph type="sldNum" sz="quarter" idx="12"/>
          </p:nvPr>
        </p:nvSpPr>
        <p:spPr>
          <a:xfrm>
            <a:off x="8610600" y="6356350"/>
            <a:ext cx="2743200" cy="365125"/>
          </a:xfrm>
          <a:prstGeom prst="rect">
            <a:avLst/>
          </a:prstGeom>
        </p:spPr>
        <p:txBody>
          <a:bodyPr/>
          <a:lstStyle/>
          <a:p>
            <a:fld id="{0A4F739D-A317-4AB3-90EA-52E8D236A6F1}" type="slidenum">
              <a:rPr lang="en-US" smtClean="0"/>
              <a:t>‹#›</a:t>
            </a:fld>
            <a:endParaRPr lang="en-US"/>
          </a:p>
        </p:txBody>
      </p:sp>
    </p:spTree>
    <p:extLst>
      <p:ext uri="{BB962C8B-B14F-4D97-AF65-F5344CB8AC3E}">
        <p14:creationId xmlns:p14="http://schemas.microsoft.com/office/powerpoint/2010/main" val="2807571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3466A-83A3-41D0-9B47-7124882AC2A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0861F4-58C1-41CF-879B-FA6168F4DEF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1553B1A-E0EB-41B4-A17C-98AE0FC404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1F6430B-5478-42D9-8DD8-DFC0EBAD78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805F119-051A-4657-B6AB-A617B54BAA0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C1BF91C-6AD8-4120-972D-9AD8E771C5BA}"/>
              </a:ext>
            </a:extLst>
          </p:cNvPr>
          <p:cNvSpPr>
            <a:spLocks noGrp="1"/>
          </p:cNvSpPr>
          <p:nvPr>
            <p:ph type="dt" sz="half" idx="10"/>
          </p:nvPr>
        </p:nvSpPr>
        <p:spPr>
          <a:xfrm>
            <a:off x="838200" y="6356350"/>
            <a:ext cx="2743200" cy="365125"/>
          </a:xfrm>
          <a:prstGeom prst="rect">
            <a:avLst/>
          </a:prstGeom>
        </p:spPr>
        <p:txBody>
          <a:bodyPr/>
          <a:lstStyle/>
          <a:p>
            <a:fld id="{67E4DC2E-5961-4F31-91BC-A6E6875AC90C}" type="datetimeFigureOut">
              <a:rPr lang="en-US" smtClean="0"/>
              <a:t>4/18/2018</a:t>
            </a:fld>
            <a:endParaRPr lang="en-US"/>
          </a:p>
        </p:txBody>
      </p:sp>
      <p:sp>
        <p:nvSpPr>
          <p:cNvPr id="8" name="Footer Placeholder 7">
            <a:extLst>
              <a:ext uri="{FF2B5EF4-FFF2-40B4-BE49-F238E27FC236}">
                <a16:creationId xmlns:a16="http://schemas.microsoft.com/office/drawing/2014/main" id="{A1EDBB12-C35B-46CA-8EA3-257C35D583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DA5D74A-DB9F-496F-BADC-37D11FDB4635}"/>
              </a:ext>
            </a:extLst>
          </p:cNvPr>
          <p:cNvSpPr>
            <a:spLocks noGrp="1"/>
          </p:cNvSpPr>
          <p:nvPr>
            <p:ph type="sldNum" sz="quarter" idx="12"/>
          </p:nvPr>
        </p:nvSpPr>
        <p:spPr>
          <a:xfrm>
            <a:off x="8610600" y="6356350"/>
            <a:ext cx="2743200" cy="365125"/>
          </a:xfrm>
          <a:prstGeom prst="rect">
            <a:avLst/>
          </a:prstGeom>
        </p:spPr>
        <p:txBody>
          <a:bodyPr/>
          <a:lstStyle/>
          <a:p>
            <a:fld id="{0A4F739D-A317-4AB3-90EA-52E8D236A6F1}" type="slidenum">
              <a:rPr lang="en-US" smtClean="0"/>
              <a:t>‹#›</a:t>
            </a:fld>
            <a:endParaRPr lang="en-US"/>
          </a:p>
        </p:txBody>
      </p:sp>
    </p:spTree>
    <p:extLst>
      <p:ext uri="{BB962C8B-B14F-4D97-AF65-F5344CB8AC3E}">
        <p14:creationId xmlns:p14="http://schemas.microsoft.com/office/powerpoint/2010/main" val="2553595739"/>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4B443-941A-45D0-9113-2C150613077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13214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6637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51B3-7DCB-4327-B9CA-113B254E6D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194D57-52D5-4A2E-8BF2-5F7682F7D7B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23B16D-5750-4175-B26D-F46AF9F4B47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1860C9-965A-46F9-9712-868710F40998}"/>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6" name="Footer Placeholder 5">
            <a:extLst>
              <a:ext uri="{FF2B5EF4-FFF2-40B4-BE49-F238E27FC236}">
                <a16:creationId xmlns:a16="http://schemas.microsoft.com/office/drawing/2014/main" id="{F5B7F462-166D-4664-875E-12774BF6913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438827-A7BF-491D-A73A-916299592253}"/>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878925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17260661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Whti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327292207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 NO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spTree>
    <p:extLst>
      <p:ext uri="{BB962C8B-B14F-4D97-AF65-F5344CB8AC3E}">
        <p14:creationId xmlns:p14="http://schemas.microsoft.com/office/powerpoint/2010/main" val="16841726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42577665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5_Title Only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25259838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2 - No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spTree>
    <p:extLst>
      <p:ext uri="{BB962C8B-B14F-4D97-AF65-F5344CB8AC3E}">
        <p14:creationId xmlns:p14="http://schemas.microsoft.com/office/powerpoint/2010/main" val="22878308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7" name="Rectangle 6"/>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5006678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1_Blank White Logo">
    <p:spTree>
      <p:nvGrpSpPr>
        <p:cNvPr id="1" name=""/>
        <p:cNvGrpSpPr/>
        <p:nvPr/>
      </p:nvGrpSpPr>
      <p:grpSpPr>
        <a:xfrm>
          <a:off x="0" y="0"/>
          <a:ext cx="0" cy="0"/>
          <a:chOff x="0" y="0"/>
          <a:chExt cx="0" cy="0"/>
        </a:xfrm>
      </p:grpSpPr>
      <p:sp>
        <p:nvSpPr>
          <p:cNvPr id="5" name="object 4"/>
          <p:cNvSpPr/>
          <p:nvPr/>
        </p:nvSpPr>
        <p:spPr>
          <a:xfrm>
            <a:off x="203200" y="6172201"/>
            <a:ext cx="1950720" cy="3693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z="2400">
              <a:solidFill>
                <a:srgbClr val="000000"/>
              </a:solidFill>
              <a:latin typeface="Arial"/>
            </a:endParaRPr>
          </a:p>
        </p:txBody>
      </p:sp>
      <p:sp>
        <p:nvSpPr>
          <p:cNvPr id="7" name="Rectangle 6"/>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28346061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Blank No Logo">
    <p:spTree>
      <p:nvGrpSpPr>
        <p:cNvPr id="1" name=""/>
        <p:cNvGrpSpPr/>
        <p:nvPr/>
      </p:nvGrpSpPr>
      <p:grpSpPr>
        <a:xfrm>
          <a:off x="0" y="0"/>
          <a:ext cx="0" cy="0"/>
          <a:chOff x="0" y="0"/>
          <a:chExt cx="0" cy="0"/>
        </a:xfrm>
      </p:grpSpPr>
      <p:sp>
        <p:nvSpPr>
          <p:cNvPr id="7" name="Rectangle 6"/>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43588305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 y="273049"/>
            <a:ext cx="4620685" cy="1162051"/>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2"/>
            <a:ext cx="7425267" cy="6584949"/>
          </a:xfrm>
        </p:spPr>
        <p:txBody>
          <a:bodyPr/>
          <a:lstStyle>
            <a:lvl1pPr>
              <a:lnSpc>
                <a:spcPct val="80000"/>
              </a:lnSpc>
              <a:spcBef>
                <a:spcPts val="800"/>
              </a:spcBef>
              <a:defRPr sz="4267">
                <a:latin typeface="Arial" panose="020B0604020202020204" pitchFamily="34" charset="0"/>
                <a:cs typeface="Arial" panose="020B0604020202020204" pitchFamily="34" charset="0"/>
              </a:defRPr>
            </a:lvl1pPr>
            <a:lvl2pPr>
              <a:lnSpc>
                <a:spcPct val="80000"/>
              </a:lnSpc>
              <a:spcBef>
                <a:spcPts val="800"/>
              </a:spcBef>
              <a:defRPr sz="3733">
                <a:latin typeface="Arial" panose="020B0604020202020204" pitchFamily="34" charset="0"/>
                <a:cs typeface="Arial" panose="020B0604020202020204" pitchFamily="34" charset="0"/>
              </a:defRPr>
            </a:lvl2pPr>
            <a:lvl3pPr>
              <a:lnSpc>
                <a:spcPct val="80000"/>
              </a:lnSpc>
              <a:spcBef>
                <a:spcPts val="800"/>
              </a:spcBef>
              <a:defRPr sz="3200">
                <a:latin typeface="Arial" panose="020B0604020202020204" pitchFamily="34" charset="0"/>
                <a:cs typeface="Arial" panose="020B0604020202020204" pitchFamily="34" charset="0"/>
              </a:defRPr>
            </a:lvl3pPr>
            <a:lvl4pPr>
              <a:lnSpc>
                <a:spcPct val="80000"/>
              </a:lnSpc>
              <a:spcBef>
                <a:spcPts val="800"/>
              </a:spcBef>
              <a:defRPr sz="2667">
                <a:latin typeface="Arial" panose="020B0604020202020204" pitchFamily="34" charset="0"/>
                <a:cs typeface="Arial" panose="020B0604020202020204" pitchFamily="34" charset="0"/>
              </a:defRPr>
            </a:lvl4pPr>
            <a:lvl5pPr>
              <a:lnSpc>
                <a:spcPct val="80000"/>
              </a:lnSpc>
              <a:spcBef>
                <a:spcPts val="800"/>
              </a:spcBef>
              <a:defRPr sz="2667">
                <a:latin typeface="Arial" panose="020B0604020202020204" pitchFamily="34" charset="0"/>
                <a:cs typeface="Arial" panose="020B0604020202020204" pitchFamily="34" charset="0"/>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 y="1435101"/>
            <a:ext cx="4620685" cy="5277603"/>
          </a:xfrm>
        </p:spPr>
        <p:txBody>
          <a:bodyPr/>
          <a:lstStyle>
            <a:lvl1pPr marL="0" indent="0">
              <a:buNone/>
              <a:defRPr sz="1867" b="0">
                <a:latin typeface="Arial" panose="020B0604020202020204" pitchFamily="34" charset="0"/>
                <a:cs typeface="Arial" panose="020B0604020202020204" pitchFamily="34" charset="0"/>
              </a:defRPr>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9" name="Rectangle 8"/>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229582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1448-4985-420B-A0DD-49B9D10187D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B6FF94-9BC0-4D98-BE98-C4512D4A1CE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001ACCA-0F77-4217-A845-26AC6858BD6F}"/>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94C740-00AD-47C9-8311-CB5AF36365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A2890CE-C75C-4683-9251-A57CFC7FD36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F193FE1-EEFF-48B8-B8F8-28F926646117}"/>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8" name="Footer Placeholder 7">
            <a:extLst>
              <a:ext uri="{FF2B5EF4-FFF2-40B4-BE49-F238E27FC236}">
                <a16:creationId xmlns:a16="http://schemas.microsoft.com/office/drawing/2014/main" id="{62BF8F90-4F39-4E12-9C4B-F4921E5CE1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420DE35-DFE8-43F2-8E7A-4898E1F92D6F}"/>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30615606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599"/>
            <a:ext cx="12192000" cy="656772"/>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0" y="612775"/>
            <a:ext cx="12192000" cy="4114800"/>
          </a:xfrm>
        </p:spPr>
        <p:txBody>
          <a:bodyPr/>
          <a:lstStyle>
            <a:lvl1pPr marL="0" indent="0">
              <a:buNone/>
              <a:defRPr sz="4267">
                <a:latin typeface="Arial" panose="020B0604020202020204" pitchFamily="34" charset="0"/>
                <a:cs typeface="Arial" panose="020B0604020202020204" pitchFamily="34" charset="0"/>
              </a:defRPr>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dirty="0"/>
              <a:t>Click icon to add picture</a:t>
            </a:r>
          </a:p>
        </p:txBody>
      </p:sp>
      <p:sp>
        <p:nvSpPr>
          <p:cNvPr id="4" name="Text Placeholder 3"/>
          <p:cNvSpPr>
            <a:spLocks noGrp="1"/>
          </p:cNvSpPr>
          <p:nvPr>
            <p:ph type="body" sz="half" idx="2"/>
          </p:nvPr>
        </p:nvSpPr>
        <p:spPr>
          <a:xfrm>
            <a:off x="0" y="5367341"/>
            <a:ext cx="12192000" cy="1490663"/>
          </a:xfrm>
        </p:spPr>
        <p:txBody>
          <a:bodyPr/>
          <a:lstStyle>
            <a:lvl1pPr marL="0" indent="0">
              <a:buNone/>
              <a:defRPr sz="1867" b="0">
                <a:latin typeface="Arial" panose="020B0604020202020204" pitchFamily="34" charset="0"/>
                <a:cs typeface="Arial" panose="020B0604020202020204" pitchFamily="34" charset="0"/>
              </a:defRPr>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231241464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601"/>
            <a:ext cx="12192000" cy="566739"/>
          </a:xfrm>
        </p:spPr>
        <p:txBody>
          <a:bodyPr anchor="b"/>
          <a:lstStyle>
            <a:lvl1pPr algn="l">
              <a:defRPr sz="2667" b="1"/>
            </a:lvl1pPr>
          </a:lstStyle>
          <a:p>
            <a:r>
              <a:rPr lang="en-US" dirty="0"/>
              <a:t>Click to edit Master title style</a:t>
            </a:r>
          </a:p>
        </p:txBody>
      </p:sp>
      <p:sp>
        <p:nvSpPr>
          <p:cNvPr id="3" name="Picture Placeholder 2"/>
          <p:cNvSpPr>
            <a:spLocks noGrp="1"/>
          </p:cNvSpPr>
          <p:nvPr>
            <p:ph type="pic" idx="1"/>
          </p:nvPr>
        </p:nvSpPr>
        <p:spPr>
          <a:xfrm>
            <a:off x="0" y="264889"/>
            <a:ext cx="12192000" cy="4462689"/>
          </a:xfrm>
        </p:spPr>
        <p:txBody>
          <a:bodyPr/>
          <a:lstStyle>
            <a:lvl1pPr marL="0" indent="0">
              <a:buNone/>
              <a:defRPr sz="4267"/>
            </a:lvl1pPr>
            <a:lvl2pPr marL="609555" indent="0">
              <a:buNone/>
              <a:defRPr sz="3733"/>
            </a:lvl2pPr>
            <a:lvl3pPr marL="1219110" indent="0">
              <a:buNone/>
              <a:defRPr sz="3200"/>
            </a:lvl3pPr>
            <a:lvl4pPr marL="1828664" indent="0">
              <a:buNone/>
              <a:defRPr sz="2667"/>
            </a:lvl4pPr>
            <a:lvl5pPr marL="2438218" indent="0">
              <a:buNone/>
              <a:defRPr sz="2667"/>
            </a:lvl5pPr>
            <a:lvl6pPr marL="3047772" indent="0">
              <a:buNone/>
              <a:defRPr sz="2667"/>
            </a:lvl6pPr>
            <a:lvl7pPr marL="3657327" indent="0">
              <a:buNone/>
              <a:defRPr sz="2667"/>
            </a:lvl7pPr>
            <a:lvl8pPr marL="4266880" indent="0">
              <a:buNone/>
              <a:defRPr sz="2667"/>
            </a:lvl8pPr>
            <a:lvl9pPr marL="4876435" indent="0">
              <a:buNone/>
              <a:defRPr sz="2667"/>
            </a:lvl9pPr>
          </a:lstStyle>
          <a:p>
            <a:r>
              <a:rPr lang="en-US" dirty="0"/>
              <a:t>Click icon to add picture</a:t>
            </a:r>
          </a:p>
        </p:txBody>
      </p:sp>
      <p:sp>
        <p:nvSpPr>
          <p:cNvPr id="4" name="Text Placeholder 3"/>
          <p:cNvSpPr>
            <a:spLocks noGrp="1"/>
          </p:cNvSpPr>
          <p:nvPr>
            <p:ph type="body" sz="half" idx="2"/>
          </p:nvPr>
        </p:nvSpPr>
        <p:spPr>
          <a:xfrm>
            <a:off x="0" y="5367341"/>
            <a:ext cx="12192000" cy="1490663"/>
          </a:xfrm>
        </p:spPr>
        <p:txBody>
          <a:bodyPr/>
          <a:lstStyle>
            <a:lvl1pPr marL="0" indent="0">
              <a:buNone/>
              <a:defRPr sz="1867" b="0"/>
            </a:lvl1pPr>
            <a:lvl2pPr marL="609555" indent="0">
              <a:buNone/>
              <a:defRPr sz="1600"/>
            </a:lvl2pPr>
            <a:lvl3pPr marL="1219110" indent="0">
              <a:buNone/>
              <a:defRPr sz="1333"/>
            </a:lvl3pPr>
            <a:lvl4pPr marL="1828664" indent="0">
              <a:buNone/>
              <a:defRPr sz="1200"/>
            </a:lvl4pPr>
            <a:lvl5pPr marL="2438218" indent="0">
              <a:buNone/>
              <a:defRPr sz="1200"/>
            </a:lvl5pPr>
            <a:lvl6pPr marL="3047772" indent="0">
              <a:buNone/>
              <a:defRPr sz="1200"/>
            </a:lvl6pPr>
            <a:lvl7pPr marL="3657327" indent="0">
              <a:buNone/>
              <a:defRPr sz="1200"/>
            </a:lvl7pPr>
            <a:lvl8pPr marL="4266880" indent="0">
              <a:buNone/>
              <a:defRPr sz="1200"/>
            </a:lvl8pPr>
            <a:lvl9pPr marL="4876435"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7" name="Slide Number Placeholder 6"/>
          <p:cNvSpPr>
            <a:spLocks noGrp="1"/>
          </p:cNvSpPr>
          <p:nvPr>
            <p:ph type="sldNum" sz="quarter" idx="12"/>
          </p:nvPr>
        </p:nvSpPr>
        <p:spPr/>
        <p:txBody>
          <a:bodyPr/>
          <a:lstStyle/>
          <a:p>
            <a:fld id="{7A5B127A-D1BE-4AB4-92A9-DCE1073A6332}" type="slidenum">
              <a:rPr lang="en-US" smtClean="0">
                <a:solidFill>
                  <a:srgbClr val="000000">
                    <a:tint val="75000"/>
                  </a:srgbClr>
                </a:solidFill>
              </a:rPr>
              <a:pPr/>
              <a:t>‹#›</a:t>
            </a:fld>
            <a:endParaRPr lang="en-US">
              <a:solidFill>
                <a:srgbClr val="000000">
                  <a:tint val="75000"/>
                </a:srgbClr>
              </a:solidFill>
            </a:endParaRPr>
          </a:p>
        </p:txBody>
      </p:sp>
      <p:sp>
        <p:nvSpPr>
          <p:cNvPr id="9" name="Rectangle 8"/>
          <p:cNvSpPr/>
          <p:nvPr/>
        </p:nvSpPr>
        <p:spPr>
          <a:xfrm>
            <a:off x="0" y="3"/>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15845637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Rectangle 1"/>
          <p:cNvSpPr/>
          <p:nvPr userDrawn="1"/>
        </p:nvSpPr>
        <p:spPr>
          <a:xfrm>
            <a:off x="0" y="10092"/>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3" name="Content Placeholder 2"/>
          <p:cNvSpPr>
            <a:spLocks noGrp="1"/>
          </p:cNvSpPr>
          <p:nvPr>
            <p:ph idx="1"/>
          </p:nvPr>
        </p:nvSpPr>
        <p:spPr>
          <a:xfrm>
            <a:off x="0" y="1600205"/>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5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1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66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1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27617236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2_Title and Content White Logo">
    <p:spTree>
      <p:nvGrpSpPr>
        <p:cNvPr id="1" name=""/>
        <p:cNvGrpSpPr/>
        <p:nvPr/>
      </p:nvGrpSpPr>
      <p:grpSpPr>
        <a:xfrm>
          <a:off x="0" y="0"/>
          <a:ext cx="0" cy="0"/>
          <a:chOff x="0" y="0"/>
          <a:chExt cx="0" cy="0"/>
        </a:xfrm>
      </p:grpSpPr>
      <p:sp>
        <p:nvSpPr>
          <p:cNvPr id="2" name="Rectangle 1"/>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5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1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66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1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0" y="902493"/>
            <a:ext cx="609600" cy="609600"/>
          </a:xfrm>
          <a:prstGeom prst="rect">
            <a:avLst/>
          </a:prstGeom>
        </p:spPr>
      </p:pic>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9120864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7"/>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5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1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66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1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17387"/>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2"/>
            <a:ext cx="2438405" cy="690881"/>
          </a:xfrm>
          <a:prstGeom prst="rect">
            <a:avLst/>
          </a:prstGeom>
        </p:spPr>
      </p:pic>
    </p:spTree>
    <p:extLst>
      <p:ext uri="{BB962C8B-B14F-4D97-AF65-F5344CB8AC3E}">
        <p14:creationId xmlns:p14="http://schemas.microsoft.com/office/powerpoint/2010/main" val="20217358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997"/>
            <a:ext cx="12192000" cy="5257007"/>
          </a:xfrm>
        </p:spPr>
        <p:txBody>
          <a:bodyPr/>
          <a:lstStyle>
            <a:lvl1pPr marL="0" indent="0">
              <a:lnSpc>
                <a:spcPct val="80000"/>
              </a:lnSpc>
              <a:spcBef>
                <a:spcPts val="800"/>
              </a:spcBef>
              <a:buFontTx/>
              <a:buNone/>
              <a:defRPr>
                <a:latin typeface="Arial" panose="020B0604020202020204" pitchFamily="34" charset="0"/>
                <a:cs typeface="Arial" panose="020B0604020202020204" pitchFamily="34" charset="0"/>
              </a:defRPr>
            </a:lvl1pPr>
            <a:lvl2pPr marL="609555" indent="0">
              <a:lnSpc>
                <a:spcPct val="80000"/>
              </a:lnSpc>
              <a:spcBef>
                <a:spcPts val="800"/>
              </a:spcBef>
              <a:buSzPct val="65000"/>
              <a:buFontTx/>
              <a:buNone/>
              <a:defRPr>
                <a:latin typeface="Arial" panose="020B0604020202020204" pitchFamily="34" charset="0"/>
                <a:cs typeface="Arial" panose="020B0604020202020204" pitchFamily="34" charset="0"/>
              </a:defRPr>
            </a:lvl2pPr>
            <a:lvl3pPr marL="121911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664" indent="0">
              <a:lnSpc>
                <a:spcPct val="80000"/>
              </a:lnSpc>
              <a:spcBef>
                <a:spcPts val="800"/>
              </a:spcBef>
              <a:buSzPct val="65000"/>
              <a:buFontTx/>
              <a:buNone/>
              <a:defRPr>
                <a:latin typeface="Arial" panose="020B0604020202020204" pitchFamily="34" charset="0"/>
                <a:cs typeface="Arial" panose="020B0604020202020204" pitchFamily="34" charset="0"/>
              </a:defRPr>
            </a:lvl4pPr>
            <a:lvl5pPr marL="2438218" indent="0">
              <a:lnSpc>
                <a:spcPct val="80000"/>
              </a:lnSpc>
              <a:spcBef>
                <a:spcPts val="800"/>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8" name="Rectangle 7"/>
          <p:cNvSpPr/>
          <p:nvPr userDrawn="1"/>
        </p:nvSpPr>
        <p:spPr>
          <a:xfrm>
            <a:off x="0" y="1092203"/>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sp>
        <p:nvSpPr>
          <p:cNvPr id="9" name="Rectangle 8"/>
          <p:cNvSpPr/>
          <p:nvPr userDrawn="1"/>
        </p:nvSpPr>
        <p:spPr>
          <a:xfrm>
            <a:off x="0" y="1217387"/>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n-US" sz="2400">
              <a:solidFill>
                <a:prstClr val="white"/>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5143" y="857249"/>
            <a:ext cx="609600" cy="6096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12522654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_Text &amp; Horizontal Screen Pri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
            <a:ext cx="12192000" cy="1112839"/>
          </a:xfrm>
          <a:prstGeom prst="rect">
            <a:avLst/>
          </a:prstGeom>
          <a:solidFill>
            <a:srgbClr val="0067B1"/>
          </a:solidFill>
        </p:spPr>
        <p:txBody>
          <a:bodyPr>
            <a:normAutofit/>
          </a:bodyPr>
          <a:lstStyle>
            <a:lvl1pPr algn="l">
              <a:defRPr sz="5333" b="1">
                <a:solidFill>
                  <a:schemeClr val="bg1"/>
                </a:solidFill>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0" y="1295400"/>
            <a:ext cx="12192000" cy="5562600"/>
          </a:xfrm>
        </p:spPr>
        <p:txBody>
          <a:bodyPr>
            <a:normAutofit/>
          </a:bodyPr>
          <a:lstStyle>
            <a:lvl1pPr>
              <a:defRPr sz="4267" b="1">
                <a:latin typeface="Arial" panose="020B0604020202020204" pitchFamily="34" charset="0"/>
                <a:cs typeface="Arial" panose="020B0604020202020204" pitchFamily="34" charset="0"/>
              </a:defRPr>
            </a:lvl1pPr>
            <a:lvl2pPr>
              <a:defRPr sz="3733">
                <a:latin typeface="Arial" panose="020B0604020202020204" pitchFamily="34" charset="0"/>
                <a:cs typeface="Arial" panose="020B0604020202020204" pitchFamily="34" charset="0"/>
              </a:defRPr>
            </a:lvl2pPr>
            <a:lvl3pPr>
              <a:defRPr sz="3200">
                <a:latin typeface="Arial" panose="020B0604020202020204" pitchFamily="34" charset="0"/>
                <a:cs typeface="Arial" panose="020B0604020202020204" pitchFamily="34" charset="0"/>
              </a:defRPr>
            </a:lvl3pPr>
          </a:lstStyle>
          <a:p>
            <a:pPr lvl="0"/>
            <a:r>
              <a:rPr lang="en-US" dirty="0"/>
              <a:t>Click to edit Master text styles</a:t>
            </a:r>
          </a:p>
          <a:p>
            <a:pPr lvl="1"/>
            <a:r>
              <a:rPr lang="en-US" dirty="0"/>
              <a:t>Second level</a:t>
            </a:r>
          </a:p>
        </p:txBody>
      </p:sp>
      <p:sp>
        <p:nvSpPr>
          <p:cNvPr id="5" name="Footer Placeholder 4"/>
          <p:cNvSpPr txBox="1">
            <a:spLocks/>
          </p:cNvSpPr>
          <p:nvPr userDrawn="1"/>
        </p:nvSpPr>
        <p:spPr>
          <a:xfrm>
            <a:off x="8331200" y="6355084"/>
            <a:ext cx="3860800" cy="365125"/>
          </a:xfrm>
          <a:prstGeom prst="rect">
            <a:avLst/>
          </a:prstGeom>
        </p:spPr>
        <p:txBody>
          <a:bodyPr/>
          <a:lstStyle>
            <a:lvl1pPr algn="l">
              <a:defRPr sz="800">
                <a:solidFill>
                  <a:schemeClr val="accent1">
                    <a:lumMod val="20000"/>
                    <a:lumOff val="80000"/>
                  </a:schemeClr>
                </a:solidFill>
              </a:defRPr>
            </a:lvl1pPr>
          </a:lstStyle>
          <a:p>
            <a:pPr algn="r" fontAlgn="auto">
              <a:spcBef>
                <a:spcPts val="0"/>
              </a:spcBef>
              <a:spcAft>
                <a:spcPts val="0"/>
              </a:spcAft>
              <a:defRPr/>
            </a:pPr>
            <a:r>
              <a:rPr lang="en-US" sz="1067" dirty="0">
                <a:solidFill>
                  <a:srgbClr val="FFFFFF"/>
                </a:solidFill>
                <a:latin typeface="Calibri"/>
              </a:rPr>
              <a:t>What's Next</a:t>
            </a:r>
          </a:p>
          <a:p>
            <a:pPr algn="r" fontAlgn="auto">
              <a:spcBef>
                <a:spcPts val="0"/>
              </a:spcBef>
              <a:spcAft>
                <a:spcPts val="0"/>
              </a:spcAft>
              <a:defRPr/>
            </a:pPr>
            <a:r>
              <a:rPr lang="en-US" sz="1067" dirty="0">
                <a:solidFill>
                  <a:srgbClr val="FFFFFF"/>
                </a:solidFill>
                <a:latin typeface="Calibri"/>
              </a:rPr>
              <a:t>Slide </a:t>
            </a:r>
            <a:fld id="{504965BB-F5DE-4B6F-A60E-CFCA5FC14AD0}" type="slidenum">
              <a:rPr lang="en-US" sz="1067" smtClean="0">
                <a:solidFill>
                  <a:srgbClr val="FFFFFF"/>
                </a:solidFill>
                <a:latin typeface="Calibri"/>
              </a:rPr>
              <a:pPr algn="r" fontAlgn="auto">
                <a:spcBef>
                  <a:spcPts val="0"/>
                </a:spcBef>
                <a:spcAft>
                  <a:spcPts val="0"/>
                </a:spcAft>
                <a:defRPr/>
              </a:pPr>
              <a:t>‹#›</a:t>
            </a:fld>
            <a:endParaRPr lang="en-US" sz="1067" dirty="0">
              <a:solidFill>
                <a:srgbClr val="FFFFFF"/>
              </a:solidFill>
              <a:latin typeface="Calibri"/>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9" y="6097693"/>
            <a:ext cx="2438095" cy="690792"/>
          </a:xfrm>
          <a:prstGeom prst="rect">
            <a:avLst/>
          </a:prstGeom>
        </p:spPr>
      </p:pic>
    </p:spTree>
    <p:extLst>
      <p:ext uri="{BB962C8B-B14F-4D97-AF65-F5344CB8AC3E}">
        <p14:creationId xmlns:p14="http://schemas.microsoft.com/office/powerpoint/2010/main" val="182351531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chemeClr val="accent1">
            <a:lumMod val="50000"/>
          </a:schemeClr>
        </a:solidFill>
        <a:effectLst/>
      </p:bgPr>
    </p:bg>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313857" y="330663"/>
            <a:ext cx="8533587" cy="6255669"/>
          </a:xfrm>
        </p:spPr>
        <p:txBody>
          <a:bodyPr anchor="ctr"/>
          <a:lstStyle>
            <a:lvl1pPr algn="ctr">
              <a:defRPr/>
            </a:lvl1pPr>
          </a:lstStyle>
          <a:p>
            <a:endParaRPr lang="en-US" dirty="0"/>
          </a:p>
        </p:txBody>
      </p:sp>
      <p:sp>
        <p:nvSpPr>
          <p:cNvPr id="3" name="Text Placeholder 2"/>
          <p:cNvSpPr>
            <a:spLocks noGrp="1"/>
          </p:cNvSpPr>
          <p:nvPr>
            <p:ph type="body" sz="quarter" idx="11"/>
          </p:nvPr>
        </p:nvSpPr>
        <p:spPr>
          <a:xfrm>
            <a:off x="2" y="207436"/>
            <a:ext cx="3314700" cy="6532033"/>
          </a:xfrm>
        </p:spPr>
        <p:txBody>
          <a:bodyPr>
            <a:normAutofit/>
          </a:bodyPr>
          <a:lstStyle>
            <a:lvl1pPr marL="0" indent="0">
              <a:buNone/>
              <a:defRPr sz="2667">
                <a:solidFill>
                  <a:schemeClr val="bg1"/>
                </a:solidFill>
              </a:defRPr>
            </a:lvl1pPr>
            <a:lvl2pPr marL="0" indent="0">
              <a:buNone/>
              <a:defRPr sz="2667">
                <a:solidFill>
                  <a:schemeClr val="bg1"/>
                </a:solidFill>
              </a:defRPr>
            </a:lvl2pPr>
            <a:lvl3pPr>
              <a:defRPr sz="2667">
                <a:solidFill>
                  <a:schemeClr val="bg1"/>
                </a:solidFill>
              </a:defRPr>
            </a:lvl3pPr>
            <a:lvl4pPr marL="1828709" indent="0">
              <a:buNone/>
              <a:defRPr sz="2667">
                <a:solidFill>
                  <a:schemeClr val="bg1"/>
                </a:solidFill>
              </a:defRPr>
            </a:lvl4pPr>
            <a:lvl5pPr marL="2438278" indent="0">
              <a:buNone/>
              <a:defRPr sz="2667">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75384103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2311401"/>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2311400"/>
            <a:ext cx="12192000" cy="2133600"/>
          </a:xfrm>
        </p:spPr>
        <p:txBody>
          <a:bodyPr>
            <a:normAutofit/>
          </a:bodyPr>
          <a:lstStyle>
            <a:lvl1pPr>
              <a:defRPr sz="5867">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160020" y="4445020"/>
            <a:ext cx="1828781" cy="1828781"/>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12943" y="222625"/>
            <a:ext cx="2438405" cy="690881"/>
          </a:xfrm>
          <a:prstGeom prst="rect">
            <a:avLst/>
          </a:prstGeom>
        </p:spPr>
      </p:pic>
    </p:spTree>
    <p:extLst>
      <p:ext uri="{BB962C8B-B14F-4D97-AF65-F5344CB8AC3E}">
        <p14:creationId xmlns:p14="http://schemas.microsoft.com/office/powerpoint/2010/main" val="21220636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01801"/>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1701800"/>
            <a:ext cx="12192000" cy="2133600"/>
          </a:xfrm>
        </p:spPr>
        <p:txBody>
          <a:bodyPr>
            <a:normAutofit/>
          </a:bodyPr>
          <a:lstStyle>
            <a:lvl1pPr>
              <a:defRPr sz="5867">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10160020" y="3835420"/>
            <a:ext cx="1828781" cy="1828781"/>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0331" y="5951072"/>
            <a:ext cx="2438405" cy="690881"/>
          </a:xfrm>
          <a:prstGeom prst="rect">
            <a:avLst/>
          </a:prstGeom>
        </p:spPr>
      </p:pic>
    </p:spTree>
    <p:extLst>
      <p:ext uri="{BB962C8B-B14F-4D97-AF65-F5344CB8AC3E}">
        <p14:creationId xmlns:p14="http://schemas.microsoft.com/office/powerpoint/2010/main" val="3032318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000D0-C903-47AA-A9DE-AB936111F48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0C73E6-7529-4D57-96A7-CFFBB0D06D34}"/>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4" name="Footer Placeholder 3">
            <a:extLst>
              <a:ext uri="{FF2B5EF4-FFF2-40B4-BE49-F238E27FC236}">
                <a16:creationId xmlns:a16="http://schemas.microsoft.com/office/drawing/2014/main" id="{1D8D7816-8427-4DD4-BEA3-D346F02308B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BFE78C4-9E52-44A1-9B78-C0C52B8C8F9B}"/>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230177452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Slide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86309"/>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chemeClr val="bg1">
              <a:alpha val="85000"/>
            </a:schemeClr>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1786309"/>
            <a:ext cx="12192000" cy="2133600"/>
          </a:xfrm>
        </p:spPr>
        <p:txBody>
          <a:bodyPr>
            <a:normAutofit/>
          </a:bodyPr>
          <a:lstStyle>
            <a:lvl1pPr>
              <a:defRPr sz="5867">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0" y="3919928"/>
            <a:ext cx="1828781" cy="1828781"/>
          </a:xfrm>
          <a:prstGeom prst="rect">
            <a:avLst/>
          </a:prstGeom>
        </p:spPr>
      </p:pic>
      <p:pic>
        <p:nvPicPr>
          <p:cNvPr id="6" name="Picture 5"/>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395012" y="5933142"/>
            <a:ext cx="2438405" cy="690881"/>
          </a:xfrm>
          <a:prstGeom prst="rect">
            <a:avLst/>
          </a:prstGeom>
        </p:spPr>
      </p:pic>
    </p:spTree>
    <p:extLst>
      <p:ext uri="{BB962C8B-B14F-4D97-AF65-F5344CB8AC3E}">
        <p14:creationId xmlns:p14="http://schemas.microsoft.com/office/powerpoint/2010/main" val="37771021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itle Slide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object 3"/>
          <p:cNvSpPr/>
          <p:nvPr/>
        </p:nvSpPr>
        <p:spPr>
          <a:xfrm>
            <a:off x="0" y="1786309"/>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rgbClr val="0067B1">
              <a:alpha val="85000"/>
            </a:srgbClr>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1786309"/>
            <a:ext cx="12192000" cy="2133600"/>
          </a:xfrm>
        </p:spPr>
        <p:txBody>
          <a:bodyPr>
            <a:normAutofit/>
          </a:bodyPr>
          <a:lstStyle>
            <a:lvl1pPr>
              <a:defRPr sz="5867">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000" y="3919928"/>
            <a:ext cx="1828781" cy="1828781"/>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50707" y="6017005"/>
            <a:ext cx="2438095" cy="690792"/>
          </a:xfrm>
          <a:prstGeom prst="rect">
            <a:avLst/>
          </a:prstGeom>
        </p:spPr>
      </p:pic>
    </p:spTree>
    <p:extLst>
      <p:ext uri="{BB962C8B-B14F-4D97-AF65-F5344CB8AC3E}">
        <p14:creationId xmlns:p14="http://schemas.microsoft.com/office/powerpoint/2010/main" val="361773000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sp>
        <p:nvSpPr>
          <p:cNvPr id="7" name="object 3"/>
          <p:cNvSpPr/>
          <p:nvPr/>
        </p:nvSpPr>
        <p:spPr>
          <a:xfrm>
            <a:off x="0" y="2311401"/>
            <a:ext cx="12192000" cy="369332"/>
          </a:xfrm>
          <a:custGeom>
            <a:avLst/>
            <a:gdLst/>
            <a:ahLst/>
            <a:cxnLst/>
            <a:rect l="l" t="t" r="r" b="b"/>
            <a:pathLst>
              <a:path w="9144000" h="2286000">
                <a:moveTo>
                  <a:pt x="0" y="2286000"/>
                </a:moveTo>
                <a:lnTo>
                  <a:pt x="9144000" y="2286000"/>
                </a:lnTo>
                <a:lnTo>
                  <a:pt x="9144000" y="0"/>
                </a:lnTo>
                <a:lnTo>
                  <a:pt x="0" y="0"/>
                </a:lnTo>
                <a:lnTo>
                  <a:pt x="0" y="2286000"/>
                </a:lnTo>
                <a:close/>
              </a:path>
            </a:pathLst>
          </a:custGeom>
          <a:solidFill>
            <a:srgbClr val="0067B1">
              <a:alpha val="85000"/>
            </a:srgbClr>
          </a:solidFill>
        </p:spPr>
        <p:txBody>
          <a:bodyPr wrap="square" lIns="0" tIns="0" rIns="0" bIns="0" rtlCol="0">
            <a:spAutoFit/>
          </a:bodyPr>
          <a:lstStyle/>
          <a:p>
            <a:endParaRPr sz="2400">
              <a:solidFill>
                <a:srgbClr val="000000"/>
              </a:solidFill>
              <a:latin typeface="Arial"/>
            </a:endParaRPr>
          </a:p>
        </p:txBody>
      </p:sp>
      <p:sp>
        <p:nvSpPr>
          <p:cNvPr id="2" name="Title 1"/>
          <p:cNvSpPr>
            <a:spLocks noGrp="1"/>
          </p:cNvSpPr>
          <p:nvPr>
            <p:ph type="ctrTitle"/>
          </p:nvPr>
        </p:nvSpPr>
        <p:spPr>
          <a:xfrm>
            <a:off x="0" y="2311400"/>
            <a:ext cx="12192000" cy="2133600"/>
          </a:xfrm>
        </p:spPr>
        <p:txBody>
          <a:bodyPr>
            <a:normAutofit/>
          </a:bodyPr>
          <a:lstStyle>
            <a:lvl1pPr>
              <a:defRPr sz="5867">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Master title style</a:t>
            </a:r>
          </a:p>
        </p:txBody>
      </p:sp>
      <p:sp>
        <p:nvSpPr>
          <p:cNvPr id="11" name="object 4"/>
          <p:cNvSpPr/>
          <p:nvPr/>
        </p:nvSpPr>
        <p:spPr>
          <a:xfrm>
            <a:off x="9135549" y="601644"/>
            <a:ext cx="2453891" cy="3693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z="2400">
              <a:solidFill>
                <a:srgbClr val="000000"/>
              </a:solidFill>
              <a:latin typeface="Arial"/>
            </a:endParaRPr>
          </a:p>
        </p:txBody>
      </p:sp>
      <p:pic>
        <p:nvPicPr>
          <p:cNvPr id="5" name="Picture 4"/>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966629" y="4055685"/>
            <a:ext cx="1811715" cy="1811715"/>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0331" y="6029992"/>
            <a:ext cx="2438405" cy="690881"/>
          </a:xfrm>
          <a:prstGeom prst="rect">
            <a:avLst/>
          </a:prstGeom>
        </p:spPr>
      </p:pic>
    </p:spTree>
    <p:extLst>
      <p:ext uri="{BB962C8B-B14F-4D97-AF65-F5344CB8AC3E}">
        <p14:creationId xmlns:p14="http://schemas.microsoft.com/office/powerpoint/2010/main" val="262986433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and Content 3 -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3"/>
            <a:ext cx="12192000" cy="5257799"/>
          </a:xfrm>
        </p:spPr>
        <p:txBody>
          <a:bodyPr/>
          <a:lstStyle>
            <a:lvl1pPr marL="609570" indent="-609570">
              <a:lnSpc>
                <a:spcPct val="80000"/>
              </a:lnSpc>
              <a:spcBef>
                <a:spcPts val="800"/>
              </a:spcBef>
              <a:buFontTx/>
              <a:buBlip>
                <a:blip r:embed="rId2"/>
              </a:buBlip>
              <a:defRPr/>
            </a:lvl1pPr>
            <a:lvl2pPr marL="1219140" indent="-609570">
              <a:lnSpc>
                <a:spcPct val="80000"/>
              </a:lnSpc>
              <a:spcBef>
                <a:spcPts val="800"/>
              </a:spcBef>
              <a:buSzPct val="65000"/>
              <a:buFontTx/>
              <a:buBlip>
                <a:blip r:embed="rId2"/>
              </a:buBlip>
              <a:defRPr/>
            </a:lvl2pPr>
            <a:lvl3pPr marL="1676317" indent="-457178">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886" indent="-457178">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4pPr>
            <a:lvl5pPr marL="2895456" indent="-457178">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0" name="Picture 9"/>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6222797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itle and Content 3 - Bullets">
    <p:spTree>
      <p:nvGrpSpPr>
        <p:cNvPr id="1" name=""/>
        <p:cNvGrpSpPr/>
        <p:nvPr/>
      </p:nvGrpSpPr>
      <p:grpSpPr>
        <a:xfrm>
          <a:off x="0" y="0"/>
          <a:ext cx="0" cy="0"/>
          <a:chOff x="0" y="0"/>
          <a:chExt cx="0" cy="0"/>
        </a:xfrm>
      </p:grpSpPr>
      <p:sp>
        <p:nvSpPr>
          <p:cNvPr id="4" name="Rectangle 3"/>
          <p:cNvSpPr/>
          <p:nvPr/>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0" y="1600203"/>
            <a:ext cx="12192000" cy="5257799"/>
          </a:xfrm>
        </p:spPr>
        <p:txBody>
          <a:bodyPr/>
          <a:lstStyle>
            <a:lvl1pPr marL="609570" indent="-609570">
              <a:lnSpc>
                <a:spcPct val="80000"/>
              </a:lnSpc>
              <a:spcBef>
                <a:spcPts val="800"/>
              </a:spcBef>
              <a:buFontTx/>
              <a:buBlip>
                <a:blip r:embed="rId2"/>
              </a:buBlip>
              <a:defRPr/>
            </a:lvl1pPr>
            <a:lvl2pPr marL="1219140" indent="-609570">
              <a:lnSpc>
                <a:spcPct val="80000"/>
              </a:lnSpc>
              <a:spcBef>
                <a:spcPts val="800"/>
              </a:spcBef>
              <a:buSzPct val="65000"/>
              <a:buFontTx/>
              <a:buBlip>
                <a:blip r:embed="rId2"/>
              </a:buBlip>
              <a:defRPr/>
            </a:lvl2pPr>
            <a:lvl3pPr marL="1676317" indent="-457178">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886" indent="-457178">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4pPr>
            <a:lvl5pPr marL="2895456" indent="-457178">
              <a:lnSpc>
                <a:spcPts val="3200"/>
              </a:lnSpc>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 </a:t>
            </a:r>
          </a:p>
          <a:p>
            <a:pPr lvl="1"/>
            <a:r>
              <a:rPr lang="en-US" dirty="0"/>
              <a:t>Second level</a:t>
            </a:r>
          </a:p>
          <a:p>
            <a:pPr lvl="2"/>
            <a:r>
              <a:rPr lang="en-US" dirty="0"/>
              <a:t>Third level</a:t>
            </a: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0" name="Picture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94727285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Title and Content - Bullets &amp;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609570" indent="-609570">
              <a:lnSpc>
                <a:spcPct val="80000"/>
              </a:lnSpc>
              <a:spcBef>
                <a:spcPts val="800"/>
              </a:spcBef>
              <a:buFontTx/>
              <a:buBlip>
                <a:blip r:embed="rId2"/>
              </a:buBlip>
              <a:defRPr/>
            </a:lvl1pPr>
            <a:lvl2pPr marL="1219140" indent="-609570">
              <a:lnSpc>
                <a:spcPct val="80000"/>
              </a:lnSpc>
              <a:spcBef>
                <a:spcPts val="800"/>
              </a:spcBef>
              <a:buSzPct val="65000"/>
              <a:buFontTx/>
              <a:buBlip>
                <a:blip r:embed="rId2"/>
              </a:buBlip>
              <a:defRPr/>
            </a:lvl2pPr>
            <a:lvl3pPr marL="1676317" indent="-457178">
              <a:lnSpc>
                <a:spcPct val="80000"/>
              </a:lnSpc>
              <a:spcBef>
                <a:spcPts val="800"/>
              </a:spcBef>
              <a:buSzPct val="65000"/>
              <a:buFontTx/>
              <a:buBlip>
                <a:blip r:embed="rId2"/>
              </a:buBlip>
              <a:defRPr>
                <a:latin typeface="Arial" panose="020B0604020202020204" pitchFamily="34" charset="0"/>
                <a:cs typeface="Arial" panose="020B0604020202020204" pitchFamily="34" charset="0"/>
              </a:defRPr>
            </a:lvl3pPr>
            <a:lvl4pPr marL="2285886" indent="-457178">
              <a:spcBef>
                <a:spcPts val="107"/>
              </a:spcBef>
              <a:buSzPct val="65000"/>
              <a:buFontTx/>
              <a:buBlip>
                <a:blip r:embed="rId2"/>
              </a:buBlip>
              <a:defRPr>
                <a:latin typeface="Arial" panose="020B0604020202020204" pitchFamily="34" charset="0"/>
                <a:cs typeface="Arial" panose="020B0604020202020204" pitchFamily="34" charset="0"/>
              </a:defRPr>
            </a:lvl4pPr>
            <a:lvl5pPr marL="2895456" indent="-457178">
              <a:spcBef>
                <a:spcPts val="107"/>
              </a:spcBef>
              <a:buSzPct val="65000"/>
              <a:buFontTx/>
              <a:buBlip>
                <a:blip r:embed="rId2"/>
              </a:buBlip>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2" name="Picture 1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6750971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ontent 2 No Bullets">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atin typeface="Arial" panose="020B0604020202020204" pitchFamily="34" charset="0"/>
                <a:cs typeface="Arial" panose="020B0604020202020204" pitchFamily="34" charset="0"/>
              </a:defRPr>
            </a:lvl4pPr>
            <a:lvl5pPr marL="243827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14256865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Title and Content 2 - No Bullets White Logo">
    <p:spTree>
      <p:nvGrpSpPr>
        <p:cNvPr id="1" name=""/>
        <p:cNvGrpSpPr/>
        <p:nvPr/>
      </p:nvGrpSpPr>
      <p:grpSpPr>
        <a:xfrm>
          <a:off x="0" y="0"/>
          <a:ext cx="0" cy="0"/>
          <a:chOff x="0" y="0"/>
          <a:chExt cx="0" cy="0"/>
        </a:xfrm>
      </p:grpSpPr>
      <p:sp>
        <p:nvSpPr>
          <p:cNvPr id="4" name="Rectangle 3"/>
          <p:cNvSpPr/>
          <p:nvPr userDrawn="1"/>
        </p:nvSpPr>
        <p:spPr>
          <a:xfrm>
            <a:off x="0" y="0"/>
            <a:ext cx="12192000" cy="1092200"/>
          </a:xfrm>
          <a:prstGeom prst="rect">
            <a:avLst/>
          </a:prstGeom>
          <a:solidFill>
            <a:srgbClr val="0067B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7" name="Title 1"/>
          <p:cNvSpPr>
            <a:spLocks noGrp="1"/>
          </p:cNvSpPr>
          <p:nvPr>
            <p:ph type="title"/>
          </p:nvPr>
        </p:nvSpPr>
        <p:spPr>
          <a:xfrm>
            <a:off x="0" y="0"/>
            <a:ext cx="12192000" cy="1143000"/>
          </a:xfrm>
          <a:no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atin typeface="Arial" panose="020B0604020202020204" pitchFamily="34" charset="0"/>
                <a:cs typeface="Arial" panose="020B0604020202020204" pitchFamily="34" charset="0"/>
              </a:defRPr>
            </a:lvl4pPr>
            <a:lvl5pPr marL="2438278" indent="0">
              <a:spcBef>
                <a:spcPts val="107"/>
              </a:spcBef>
              <a:buSzPct val="65000"/>
              <a:buFontTx/>
              <a:buNone/>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0922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602" y="906338"/>
            <a:ext cx="671764" cy="671764"/>
          </a:xfrm>
          <a:prstGeom prst="rect">
            <a:avLst/>
          </a:prstGeom>
        </p:spPr>
      </p:pic>
      <p:pic>
        <p:nvPicPr>
          <p:cNvPr id="12" name="Picture 1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54210739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Rectangle 3"/>
          <p:cNvSpPr/>
          <p:nvPr/>
        </p:nvSpPr>
        <p:spPr>
          <a:xfrm>
            <a:off x="0" y="3524059"/>
            <a:ext cx="12192000" cy="1370013"/>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hasCustomPrompt="1"/>
          </p:nvPr>
        </p:nvSpPr>
        <p:spPr>
          <a:xfrm>
            <a:off x="0" y="3545115"/>
            <a:ext cx="12192000" cy="1348956"/>
          </a:xfrm>
          <a:no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60553823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 Header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30601"/>
            <a:ext cx="12192000" cy="1362075"/>
          </a:xfrm>
          <a:solidFill>
            <a:schemeClr val="bg1">
              <a:alpha val="85000"/>
            </a:schemeClr>
          </a:solidFill>
        </p:spPr>
        <p:txBody>
          <a:bodyPr anchor="ctr">
            <a:normAutofit/>
          </a:bodyPr>
          <a:lstStyle>
            <a:lvl1pPr algn="ctr">
              <a:defRPr sz="5333" b="1" cap="all">
                <a:solidFill>
                  <a:srgbClr val="7030A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2125805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B92ABE-A2D8-4C63-A398-03D6672345A8}"/>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3" name="Footer Placeholder 2">
            <a:extLst>
              <a:ext uri="{FF2B5EF4-FFF2-40B4-BE49-F238E27FC236}">
                <a16:creationId xmlns:a16="http://schemas.microsoft.com/office/drawing/2014/main" id="{1B96A5ED-EE99-4B74-BC44-BEEA0C47B4D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BAF394-368A-4F52-9CC3-81556F59D1D9}"/>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407787544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ection Header 3">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chemeClr val="bg1">
              <a:alpha val="85000"/>
            </a:schemeClr>
          </a:solid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7382479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Section Header 4">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chemeClr val="bg1">
              <a:alpha val="85000"/>
            </a:schemeClr>
          </a:solidFill>
        </p:spPr>
        <p:txBody>
          <a:bodyPr anchor="ctr">
            <a:normAutofit/>
          </a:bodyPr>
          <a:lstStyle>
            <a:lvl1pPr algn="ctr">
              <a:defRPr sz="5333" b="1" cap="all">
                <a:solidFill>
                  <a:srgbClr val="0067B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5" name="Picture 4"/>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276559999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5">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3590925"/>
            <a:ext cx="12192000" cy="1362075"/>
          </a:xfrm>
          <a:solidFill>
            <a:srgbClr val="0067B1"/>
          </a:solidFill>
        </p:spPr>
        <p:txBody>
          <a:bodyPr anchor="ctr">
            <a:normAutofit/>
          </a:bodyPr>
          <a:lstStyle>
            <a:lvl1pPr algn="ctr">
              <a:defRPr sz="5333" b="1" cap="all">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dirty="0"/>
              <a:t>Click to edit Sub title slide</a:t>
            </a:r>
          </a:p>
        </p:txBody>
      </p:sp>
      <p:sp>
        <p:nvSpPr>
          <p:cNvPr id="3" name="Text Placeholder 2"/>
          <p:cNvSpPr>
            <a:spLocks noGrp="1"/>
          </p:cNvSpPr>
          <p:nvPr>
            <p:ph type="body" idx="1"/>
          </p:nvPr>
        </p:nvSpPr>
        <p:spPr>
          <a:xfrm>
            <a:off x="963084" y="2090737"/>
            <a:ext cx="10363200" cy="1500187"/>
          </a:xfrm>
        </p:spPr>
        <p:txBody>
          <a:bodyPr anchor="b"/>
          <a:lstStyle>
            <a:lvl1pPr marL="0" indent="0">
              <a:buNone/>
              <a:defRPr sz="2667" b="0">
                <a:solidFill>
                  <a:schemeClr val="tx1">
                    <a:tint val="75000"/>
                  </a:schemeClr>
                </a:solidFill>
                <a:latin typeface="Arial" pitchFamily="34" charset="0"/>
                <a:cs typeface="Arial" pitchFamily="34" charset="0"/>
              </a:defRPr>
            </a:lvl1pPr>
            <a:lvl2pPr marL="609570" indent="0">
              <a:buNone/>
              <a:defRPr sz="2400">
                <a:solidFill>
                  <a:schemeClr val="tx1">
                    <a:tint val="75000"/>
                  </a:schemeClr>
                </a:solidFill>
              </a:defRPr>
            </a:lvl2pPr>
            <a:lvl3pPr marL="1219140"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8"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dirty="0"/>
              <a:t>Click to edit Master text styles</a:t>
            </a: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83595" y="4987679"/>
            <a:ext cx="406400" cy="406400"/>
          </a:xfrm>
          <a:prstGeom prst="rect">
            <a:avLst/>
          </a:prstGeom>
        </p:spPr>
      </p:pic>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8487985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a:p>
            <a:pPr lvl="1"/>
            <a:endParaRPr lang="en-US" dirty="0"/>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49273245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279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a:spcBef>
                <a:spcPts val="800"/>
              </a:spcBef>
              <a:defRPr/>
            </a:lvl1pPr>
            <a:lvl2pPr>
              <a:spcBef>
                <a:spcPts val="800"/>
              </a:spcBef>
              <a:buSzPct val="65000"/>
              <a:defRPr sz="3733"/>
            </a:lvl2pPr>
            <a:lvl3pPr>
              <a:spcBef>
                <a:spcPts val="107"/>
              </a:spcBef>
              <a:buSzPct val="65000"/>
              <a:defRPr/>
            </a:lvl3pPr>
            <a:lvl4pPr>
              <a:spcBef>
                <a:spcPts val="107"/>
              </a:spcBef>
              <a:buSzPct val="65000"/>
              <a:defRPr/>
            </a:lvl4pPr>
            <a:lvl5pPr>
              <a:spcBef>
                <a:spcPts val="107"/>
              </a:spcBef>
              <a:buSzPct val="65000"/>
              <a:defRPr/>
            </a:lvl5pPr>
          </a:lstStyle>
          <a:p>
            <a:pPr lvl="0"/>
            <a:r>
              <a:rPr lang="en-US" dirty="0"/>
              <a:t>Click to edit Master text styles</a:t>
            </a:r>
          </a:p>
          <a:p>
            <a:pPr lvl="1"/>
            <a:r>
              <a:rPr lang="en-US" dirty="0"/>
              <a:t>Second level</a:t>
            </a:r>
          </a:p>
          <a:p>
            <a:pPr lvl="1"/>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74377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Title and Content w PowerUp 5">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vl4pPr>
            <a:lvl5pPr marL="2438278"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638698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Title and Content 5 - No Bullets White Logo">
    <p:spTree>
      <p:nvGrpSpPr>
        <p:cNvPr id="1" name=""/>
        <p:cNvGrpSpPr/>
        <p:nvPr/>
      </p:nvGrpSpPr>
      <p:grpSpPr>
        <a:xfrm>
          <a:off x="0" y="0"/>
          <a:ext cx="0" cy="0"/>
          <a:chOff x="0" y="0"/>
          <a:chExt cx="0" cy="0"/>
        </a:xfrm>
      </p:grpSpPr>
      <p:sp>
        <p:nvSpPr>
          <p:cNvPr id="17" name="Title 1"/>
          <p:cNvSpPr>
            <a:spLocks noGrp="1"/>
          </p:cNvSpPr>
          <p:nvPr>
            <p:ph type="title"/>
          </p:nvPr>
        </p:nvSpPr>
        <p:spPr>
          <a:xfrm>
            <a:off x="0" y="-25400"/>
            <a:ext cx="12192000" cy="1143000"/>
          </a:xfrm>
          <a:noFill/>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idx="1"/>
          </p:nvPr>
        </p:nvSpPr>
        <p:spPr>
          <a:xfrm>
            <a:off x="0" y="1600202"/>
            <a:ext cx="12192000" cy="5257799"/>
          </a:xfrm>
        </p:spPr>
        <p:txBody>
          <a:bodyPr/>
          <a:lstStyle>
            <a:lvl1pPr marL="0" indent="0">
              <a:lnSpc>
                <a:spcPct val="80000"/>
              </a:lnSpc>
              <a:spcBef>
                <a:spcPts val="800"/>
              </a:spcBef>
              <a:buFontTx/>
              <a:buNone/>
              <a:defRPr/>
            </a:lvl1pPr>
            <a:lvl2pPr marL="609570" indent="0">
              <a:lnSpc>
                <a:spcPct val="80000"/>
              </a:lnSpc>
              <a:spcBef>
                <a:spcPts val="800"/>
              </a:spcBef>
              <a:buSzPct val="65000"/>
              <a:buFontTx/>
              <a:buNone/>
              <a:defRPr/>
            </a:lvl2pPr>
            <a:lvl3pPr marL="1219140" indent="0">
              <a:lnSpc>
                <a:spcPct val="80000"/>
              </a:lnSpc>
              <a:spcBef>
                <a:spcPts val="800"/>
              </a:spcBef>
              <a:buSzPct val="65000"/>
              <a:buFontTx/>
              <a:buNone/>
              <a:defRPr>
                <a:latin typeface="Arial" panose="020B0604020202020204" pitchFamily="34" charset="0"/>
                <a:cs typeface="Arial" panose="020B0604020202020204" pitchFamily="34" charset="0"/>
              </a:defRPr>
            </a:lvl3pPr>
            <a:lvl4pPr marL="1828709" indent="0">
              <a:spcBef>
                <a:spcPts val="107"/>
              </a:spcBef>
              <a:buSzPct val="65000"/>
              <a:buFontTx/>
              <a:buNone/>
              <a:defRPr/>
            </a:lvl4pPr>
            <a:lvl5pPr marL="2438278" indent="0">
              <a:spcBef>
                <a:spcPts val="107"/>
              </a:spcBef>
              <a:buSzPct val="65000"/>
              <a:buFontTx/>
              <a:buNone/>
              <a:defRPr/>
            </a:lvl5p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sp>
        <p:nvSpPr>
          <p:cNvPr id="8" name="Rectangle 7"/>
          <p:cNvSpPr/>
          <p:nvPr/>
        </p:nvSpPr>
        <p:spPr>
          <a:xfrm>
            <a:off x="0" y="110671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9" name="Rectangle 8"/>
          <p:cNvSpPr/>
          <p:nvPr/>
        </p:nvSpPr>
        <p:spPr>
          <a:xfrm>
            <a:off x="0" y="1231902"/>
            <a:ext cx="12192000" cy="139700"/>
          </a:xfrm>
          <a:prstGeom prst="rect">
            <a:avLst/>
          </a:prstGeom>
          <a:solidFill>
            <a:srgbClr val="717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6" name="Picture 1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0629" y="876301"/>
            <a:ext cx="609600" cy="6096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410072695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Title and Content 4">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3"/>
            <a:ext cx="12192000" cy="5257799"/>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3200"/>
              </a:spcBef>
              <a:buSzPct val="65000"/>
              <a:defRPr>
                <a:latin typeface="Arial" panose="020B0604020202020204" pitchFamily="34" charset="0"/>
                <a:cs typeface="Arial" panose="020B0604020202020204" pitchFamily="34" charset="0"/>
              </a:defRPr>
            </a:lvl3pPr>
            <a:lvl4pPr>
              <a:lnSpc>
                <a:spcPct val="80000"/>
              </a:lnSpc>
              <a:spcBef>
                <a:spcPts val="3200"/>
              </a:spcBef>
              <a:buSzPct val="65000"/>
              <a:defRPr>
                <a:latin typeface="Arial" panose="020B0604020202020204" pitchFamily="34" charset="0"/>
                <a:cs typeface="Arial" panose="020B0604020202020204" pitchFamily="34" charset="0"/>
              </a:defRPr>
            </a:lvl4pPr>
            <a:lvl5pPr>
              <a:lnSpc>
                <a:spcPct val="80000"/>
              </a:lnSpc>
              <a:spcBef>
                <a:spcPts val="3200"/>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40432926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Title and Content - 4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422400"/>
          </a:xfrm>
          <a:noFill/>
        </p:spPr>
        <p:txBody>
          <a:bodyPr/>
          <a:lstStyle/>
          <a:p>
            <a:r>
              <a:rPr lang="en-US" dirty="0"/>
              <a:t>Click to edit Master title style</a:t>
            </a:r>
          </a:p>
        </p:txBody>
      </p:sp>
      <p:sp>
        <p:nvSpPr>
          <p:cNvPr id="3" name="Content Placeholder 2"/>
          <p:cNvSpPr>
            <a:spLocks noGrp="1"/>
          </p:cNvSpPr>
          <p:nvPr>
            <p:ph idx="1"/>
          </p:nvPr>
        </p:nvSpPr>
        <p:spPr>
          <a:xfrm>
            <a:off x="0" y="1600204"/>
            <a:ext cx="12192000" cy="5257797"/>
          </a:xfrm>
        </p:spPr>
        <p:txBody>
          <a:bodyPr/>
          <a:lstStyle>
            <a:lvl1pPr>
              <a:lnSpc>
                <a:spcPct val="80000"/>
              </a:lnSpc>
              <a:spcBef>
                <a:spcPts val="800"/>
              </a:spcBef>
              <a:defRPr/>
            </a:lvl1pPr>
            <a:lvl2pPr>
              <a:lnSpc>
                <a:spcPct val="80000"/>
              </a:lnSpc>
              <a:spcBef>
                <a:spcPts val="800"/>
              </a:spcBef>
              <a:buSzPct val="65000"/>
              <a:defRPr>
                <a:latin typeface="Arial" panose="020B0604020202020204" pitchFamily="34" charset="0"/>
                <a:cs typeface="Arial" panose="020B0604020202020204" pitchFamily="34" charset="0"/>
              </a:defRPr>
            </a:lvl2pPr>
            <a:lvl3pPr>
              <a:lnSpc>
                <a:spcPct val="80000"/>
              </a:lnSpc>
              <a:spcBef>
                <a:spcPts val="107"/>
              </a:spcBef>
              <a:buSzPct val="65000"/>
              <a:defRPr>
                <a:latin typeface="Arial" panose="020B0604020202020204" pitchFamily="34" charset="0"/>
                <a:cs typeface="Arial" panose="020B0604020202020204" pitchFamily="34" charset="0"/>
              </a:defRPr>
            </a:lvl3pPr>
            <a:lvl4pPr>
              <a:lnSpc>
                <a:spcPct val="80000"/>
              </a:lnSpc>
              <a:spcBef>
                <a:spcPts val="107"/>
              </a:spcBef>
              <a:buSzPct val="65000"/>
              <a:defRPr>
                <a:latin typeface="Arial" panose="020B0604020202020204" pitchFamily="34" charset="0"/>
                <a:cs typeface="Arial" panose="020B0604020202020204" pitchFamily="34" charset="0"/>
              </a:defRPr>
            </a:lvl4pPr>
            <a:lvl5pPr>
              <a:lnSpc>
                <a:spcPct val="80000"/>
              </a:lnSpc>
              <a:spcBef>
                <a:spcPts val="107"/>
              </a:spcBef>
              <a:buSzPct val="65000"/>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p:txBody>
      </p:sp>
      <p:sp>
        <p:nvSpPr>
          <p:cNvPr id="5" name="Footer Placeholder 4"/>
          <p:cNvSpPr>
            <a:spLocks noGrp="1"/>
          </p:cNvSpPr>
          <p:nvPr>
            <p:ph type="ftr" sz="quarter" idx="11"/>
          </p:nvPr>
        </p:nvSpPr>
        <p:spPr/>
        <p:txBody>
          <a:bodyPr/>
          <a:lstStyle/>
          <a:p>
            <a:endParaRPr lang="en-US">
              <a:solidFill>
                <a:srgbClr val="000000">
                  <a:tint val="75000"/>
                </a:srgbClr>
              </a:solidFill>
            </a:endParaRPr>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76754807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Demo">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1654628" y="1161145"/>
            <a:ext cx="5675088" cy="3139553"/>
          </a:xfrm>
        </p:spPr>
        <p:txBody>
          <a:bodyPr/>
          <a:lstStyle>
            <a:lvl1pPr>
              <a:spcBef>
                <a:spcPts val="800"/>
              </a:spcBef>
              <a:defRPr sz="3733"/>
            </a:lvl1pPr>
            <a:lvl2pPr>
              <a:spcBef>
                <a:spcPts val="800"/>
              </a:spcBef>
              <a:defRPr sz="3200"/>
            </a:lvl2pPr>
            <a:lvl3pPr>
              <a:spcBef>
                <a:spcPts val="107"/>
              </a:spcBef>
              <a:defRPr sz="2667"/>
            </a:lvl3pPr>
            <a:lvl4pPr>
              <a:spcBef>
                <a:spcPts val="107"/>
              </a:spcBef>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pic>
        <p:nvPicPr>
          <p:cNvPr id="4"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32953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67570E-7A47-4B32-9EEF-2B7DFD132BE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0BB550-A314-423C-B7EC-AF75F0D8565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C1AC831-C660-4851-90FE-2F25A48876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4417A87-99A3-4639-9131-C5A4678E87A9}"/>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6" name="Footer Placeholder 5">
            <a:extLst>
              <a:ext uri="{FF2B5EF4-FFF2-40B4-BE49-F238E27FC236}">
                <a16:creationId xmlns:a16="http://schemas.microsoft.com/office/drawing/2014/main" id="{5725FF38-6307-4651-9287-08EEE801EB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F657F-BA3D-46FA-900F-89E44E18B4DD}"/>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381197879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emo 2">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2" y="1085227"/>
            <a:ext cx="5834743" cy="3577208"/>
          </a:xfrm>
        </p:spPr>
        <p:txBody>
          <a:bodyPr/>
          <a:lstStyle>
            <a:lvl1pPr marL="609570" indent="-609570">
              <a:spcBef>
                <a:spcPts val="800"/>
              </a:spcBef>
              <a:buFontTx/>
              <a:buBlip>
                <a:blip r:embed="rId3"/>
              </a:buBlip>
              <a:defRPr sz="3733">
                <a:solidFill>
                  <a:schemeClr val="bg1"/>
                </a:solidFill>
                <a:effectLst>
                  <a:outerShdw blurRad="50800" dist="38100" dir="2700000" algn="tl" rotWithShape="0">
                    <a:prstClr val="black">
                      <a:alpha val="43000"/>
                    </a:prstClr>
                  </a:outerShdw>
                </a:effectLst>
              </a:defRPr>
            </a:lvl1pPr>
            <a:lvl2pPr marL="990550" indent="-380981">
              <a:spcBef>
                <a:spcPts val="800"/>
              </a:spcBef>
              <a:buFontTx/>
              <a:buBlip>
                <a:blip r:embed="rId3"/>
              </a:buBlip>
              <a:defRPr sz="3200">
                <a:solidFill>
                  <a:schemeClr val="bg1"/>
                </a:solidFill>
                <a:effectLst>
                  <a:outerShdw blurRad="50800" dist="38100" dir="2700000" algn="tl" rotWithShape="0">
                    <a:prstClr val="black">
                      <a:alpha val="43000"/>
                    </a:prstClr>
                  </a:outerShdw>
                </a:effectLst>
              </a:defRPr>
            </a:lvl2pPr>
            <a:lvl3pPr marL="1523925" indent="-304784">
              <a:buFontTx/>
              <a:buBlip>
                <a:blip r:embed="rId3"/>
              </a:buBlip>
              <a:defRPr sz="2667">
                <a:solidFill>
                  <a:schemeClr val="bg1"/>
                </a:solidFill>
                <a:effectLst>
                  <a:outerShdw blurRad="50800" dist="38100" dir="2700000" algn="tl" rotWithShape="0">
                    <a:prstClr val="black">
                      <a:alpha val="43000"/>
                    </a:prstClr>
                  </a:outerShdw>
                </a:effectLst>
              </a:defRPr>
            </a:lvl3pPr>
            <a:lvl4pPr marL="2133493" indent="-304784">
              <a:buFontTx/>
              <a:buBlip>
                <a:blip r:embed="rId3"/>
              </a:buBlip>
              <a:defRPr sz="2400">
                <a:solidFill>
                  <a:schemeClr val="bg1"/>
                </a:solidFill>
                <a:effectLst>
                  <a:outerShdw blurRad="50800" dist="38100" dir="2700000" algn="tl" rotWithShape="0">
                    <a:prstClr val="black">
                      <a:alpha val="43000"/>
                    </a:prstClr>
                  </a:outerShdw>
                </a:effectLst>
              </a:defRPr>
            </a:lvl4pPr>
            <a:lvl5pPr marL="2743062" indent="-304784">
              <a:buFontTx/>
              <a:buBlip>
                <a:blip r:embed="rId3"/>
              </a:buBlip>
              <a:defRPr sz="2400">
                <a:solidFill>
                  <a:schemeClr val="bg1"/>
                </a:solidFill>
                <a:effectLst>
                  <a:outerShdw blurRad="50800" dist="38100" dir="2700000" algn="tl" rotWithShape="0">
                    <a:prstClr val="black">
                      <a:alpha val="43000"/>
                    </a:prstClr>
                  </a:outerShdw>
                </a:effectLst>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10105625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p:cNvSpPr/>
          <p:nvPr userDrawn="1"/>
        </p:nvSpPr>
        <p:spPr>
          <a:xfrm>
            <a:off x="-3" y="192314"/>
            <a:ext cx="12192000" cy="1152753"/>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189677659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2_Two Content w/White Logo">
    <p:spTree>
      <p:nvGrpSpPr>
        <p:cNvPr id="1" name=""/>
        <p:cNvGrpSpPr/>
        <p:nvPr/>
      </p:nvGrpSpPr>
      <p:grpSpPr>
        <a:xfrm>
          <a:off x="0" y="0"/>
          <a:ext cx="0" cy="0"/>
          <a:chOff x="0" y="0"/>
          <a:chExt cx="0" cy="0"/>
        </a:xfrm>
      </p:grpSpPr>
      <p:sp>
        <p:nvSpPr>
          <p:cNvPr id="5" name="Rectangle 4"/>
          <p:cNvSpPr/>
          <p:nvPr userDrawn="1"/>
        </p:nvSpPr>
        <p:spPr>
          <a:xfrm>
            <a:off x="-3" y="192314"/>
            <a:ext cx="12192000" cy="1152753"/>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2" name="Title 1"/>
          <p:cNvSpPr>
            <a:spLocks noGrp="1"/>
          </p:cNvSpPr>
          <p:nvPr>
            <p:ph type="title"/>
          </p:nvPr>
        </p:nvSpPr>
        <p:spPr>
          <a:xfrm>
            <a:off x="0" y="274639"/>
            <a:ext cx="12192000" cy="1143000"/>
          </a:xfrm>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359655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112839273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4" name="Content Placeholder 3"/>
          <p:cNvSpPr>
            <a:spLocks noGrp="1"/>
          </p:cNvSpPr>
          <p:nvPr>
            <p:ph sz="half" idx="2"/>
          </p:nvPr>
        </p:nvSpPr>
        <p:spPr>
          <a:xfrm>
            <a:off x="6197600" y="1660526"/>
            <a:ext cx="5994400" cy="5197476"/>
          </a:xfrm>
        </p:spPr>
        <p:txBody>
          <a:bodyPr/>
          <a:lstStyle>
            <a:lvl1pPr>
              <a:spcBef>
                <a:spcPts val="800"/>
              </a:spcBef>
              <a:defRPr sz="3733"/>
            </a:lvl1pPr>
            <a:lvl2pPr>
              <a:spcBef>
                <a:spcPts val="800"/>
              </a:spcBef>
              <a:defRPr sz="3200">
                <a:latin typeface="Arial" panose="020B0604020202020204" pitchFamily="34" charset="0"/>
                <a:cs typeface="Arial" panose="020B0604020202020204" pitchFamily="34" charset="0"/>
              </a:defRPr>
            </a:lvl2pPr>
            <a:lvl3pPr>
              <a:spcBef>
                <a:spcPts val="107"/>
              </a:spcBef>
              <a:defRPr sz="2667">
                <a:latin typeface="Arial" panose="020B0604020202020204" pitchFamily="34" charset="0"/>
                <a:cs typeface="Arial" panose="020B0604020202020204" pitchFamily="34" charset="0"/>
              </a:defRPr>
            </a:lvl3pPr>
            <a:lvl4pPr>
              <a:spcBef>
                <a:spcPts val="107"/>
              </a:spcBef>
              <a:defRPr sz="2400">
                <a:latin typeface="Arial" panose="020B0604020202020204" pitchFamily="34" charset="0"/>
                <a:cs typeface="Arial" panose="020B0604020202020204" pitchFamily="34" charset="0"/>
              </a:defRPr>
            </a:lvl4pPr>
            <a:lvl5pPr>
              <a:spcBef>
                <a:spcPts val="107"/>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5855879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2">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vl4pPr>
            <a:lvl5pPr>
              <a:lnSpc>
                <a:spcPct val="80000"/>
              </a:lnSpc>
              <a:spcBef>
                <a:spcPts val="800"/>
              </a:spcBef>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9479332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2 -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311275"/>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9657" y="912813"/>
            <a:ext cx="609600" cy="609600"/>
          </a:xfrm>
          <a:prstGeom prst="rect">
            <a:avLst/>
          </a:prstGeom>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12093800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3">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9676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38762462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3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193800"/>
          </a:xfrm>
        </p:spPr>
        <p:txBody>
          <a:bodyPr/>
          <a:lstStyle>
            <a:lvl1pPr>
              <a:defRPr>
                <a:solidFill>
                  <a:srgbClr val="0067B1"/>
                </a:solidFill>
              </a:defRPr>
            </a:lvl1pPr>
          </a:lstStyle>
          <a:p>
            <a:r>
              <a:rPr lang="en-US" dirty="0"/>
              <a:t>Click to edit Master title style</a:t>
            </a:r>
          </a:p>
        </p:txBody>
      </p:sp>
      <p:sp>
        <p:nvSpPr>
          <p:cNvPr id="3" name="Content Placeholder 2"/>
          <p:cNvSpPr>
            <a:spLocks noGrp="1"/>
          </p:cNvSpPr>
          <p:nvPr>
            <p:ph sz="half" idx="1"/>
          </p:nvPr>
        </p:nvSpPr>
        <p:spPr>
          <a:xfrm>
            <a:off x="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558925"/>
            <a:ext cx="5994400" cy="5299075"/>
          </a:xfrm>
        </p:spPr>
        <p:txBody>
          <a:bodyPr/>
          <a:lstStyle>
            <a:lvl1pPr>
              <a:lnSpc>
                <a:spcPct val="80000"/>
              </a:lnSpc>
              <a:spcBef>
                <a:spcPts val="800"/>
              </a:spcBef>
              <a:defRPr sz="3733">
                <a:latin typeface="Arial" panose="020B0604020202020204" pitchFamily="34" charset="0"/>
                <a:cs typeface="Arial" panose="020B0604020202020204" pitchFamily="34" charset="0"/>
              </a:defRPr>
            </a:lvl1pPr>
            <a:lvl2pPr>
              <a:lnSpc>
                <a:spcPct val="80000"/>
              </a:lnSpc>
              <a:spcBef>
                <a:spcPts val="800"/>
              </a:spcBef>
              <a:defRPr sz="3200">
                <a:latin typeface="Arial" panose="020B0604020202020204" pitchFamily="34" charset="0"/>
                <a:cs typeface="Arial" panose="020B0604020202020204" pitchFamily="34" charset="0"/>
              </a:defRPr>
            </a:lvl2pPr>
            <a:lvl3pPr>
              <a:lnSpc>
                <a:spcPct val="80000"/>
              </a:lnSpc>
              <a:spcBef>
                <a:spcPts val="800"/>
              </a:spcBef>
              <a:defRPr sz="2667">
                <a:latin typeface="Arial" panose="020B0604020202020204" pitchFamily="34" charset="0"/>
                <a:cs typeface="Arial" panose="020B0604020202020204" pitchFamily="34" charset="0"/>
              </a:defRPr>
            </a:lvl3pPr>
            <a:lvl4pPr>
              <a:lnSpc>
                <a:spcPct val="80000"/>
              </a:lnSpc>
              <a:spcBef>
                <a:spcPts val="800"/>
              </a:spcBef>
              <a:defRPr sz="2400">
                <a:latin typeface="Arial" panose="020B0604020202020204" pitchFamily="34" charset="0"/>
                <a:cs typeface="Arial" panose="020B0604020202020204" pitchFamily="34" charset="0"/>
              </a:defRPr>
            </a:lvl4pPr>
            <a:lvl5pPr>
              <a:lnSpc>
                <a:spcPct val="80000"/>
              </a:lnSpc>
              <a:spcBef>
                <a:spcPts val="800"/>
              </a:spcBef>
              <a:defRPr sz="2400">
                <a:latin typeface="Arial" panose="020B0604020202020204" pitchFamily="34" charset="0"/>
                <a:cs typeface="Arial" panose="020B0604020202020204" pitchFamily="34" charset="0"/>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1171575"/>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9676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14850327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1" name="Picture 10"/>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19837298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68DBC-4434-4925-ACCF-40643596742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406E87-5740-4BF6-AB2D-FAC34CFF521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C28B6A5-A7D6-497C-8FDD-91EC8ED6D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022CF90-8140-4B57-A320-011A912311DB}"/>
              </a:ext>
            </a:extLst>
          </p:cNvPr>
          <p:cNvSpPr>
            <a:spLocks noGrp="1"/>
          </p:cNvSpPr>
          <p:nvPr>
            <p:ph type="dt" sz="half" idx="10"/>
          </p:nvPr>
        </p:nvSpPr>
        <p:spPr/>
        <p:txBody>
          <a:bodyPr/>
          <a:lstStyle/>
          <a:p>
            <a:fld id="{865D05C0-9BEA-4A6B-943C-1A37ED499BC8}" type="datetimeFigureOut">
              <a:rPr lang="en-US" smtClean="0"/>
              <a:t>4/18/2018</a:t>
            </a:fld>
            <a:endParaRPr lang="en-US"/>
          </a:p>
        </p:txBody>
      </p:sp>
      <p:sp>
        <p:nvSpPr>
          <p:cNvPr id="6" name="Footer Placeholder 5">
            <a:extLst>
              <a:ext uri="{FF2B5EF4-FFF2-40B4-BE49-F238E27FC236}">
                <a16:creationId xmlns:a16="http://schemas.microsoft.com/office/drawing/2014/main" id="{8557D6F2-6127-465E-AC05-2965DB81596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96B0CA-3986-4665-A1DC-A27AEFFBCCA7}"/>
              </a:ext>
            </a:extLst>
          </p:cNvPr>
          <p:cNvSpPr>
            <a:spLocks noGrp="1"/>
          </p:cNvSpPr>
          <p:nvPr>
            <p:ph type="sldNum" sz="quarter" idx="12"/>
          </p:nvPr>
        </p:nvSpPr>
        <p:spPr/>
        <p:txBody>
          <a:bodyPr/>
          <a:lstStyle/>
          <a:p>
            <a:fld id="{0A9AD485-5967-41FC-A5A6-5B5B890B6229}" type="slidenum">
              <a:rPr lang="en-US" smtClean="0"/>
              <a:t>‹#›</a:t>
            </a:fld>
            <a:endParaRPr lang="en-US"/>
          </a:p>
        </p:txBody>
      </p:sp>
    </p:spTree>
    <p:extLst>
      <p:ext uri="{BB962C8B-B14F-4D97-AF65-F5344CB8AC3E}">
        <p14:creationId xmlns:p14="http://schemas.microsoft.com/office/powerpoint/2010/main" val="34442529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Whtie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35485463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 NO Logo">
    <p:spTree>
      <p:nvGrpSpPr>
        <p:cNvPr id="1" name=""/>
        <p:cNvGrpSpPr/>
        <p:nvPr/>
      </p:nvGrpSpPr>
      <p:grpSpPr>
        <a:xfrm>
          <a:off x="0" y="0"/>
          <a:ext cx="0" cy="0"/>
          <a:chOff x="0" y="0"/>
          <a:chExt cx="0" cy="0"/>
        </a:xfrm>
      </p:grpSpPr>
      <p:sp>
        <p:nvSpPr>
          <p:cNvPr id="2" name="Title 1"/>
          <p:cNvSpPr>
            <a:spLocks noGrp="1"/>
          </p:cNvSpPr>
          <p:nvPr>
            <p:ph type="title"/>
          </p:nvPr>
        </p:nvSpPr>
        <p:spPr>
          <a:xfrm>
            <a:off x="0" y="274639"/>
            <a:ext cx="12192000" cy="11430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80800" y="1295400"/>
            <a:ext cx="406400" cy="406400"/>
          </a:xfrm>
          <a:prstGeom prst="rect">
            <a:avLst/>
          </a:prstGeom>
        </p:spPr>
      </p:pic>
    </p:spTree>
    <p:extLst>
      <p:ext uri="{BB962C8B-B14F-4D97-AF65-F5344CB8AC3E}">
        <p14:creationId xmlns:p14="http://schemas.microsoft.com/office/powerpoint/2010/main" val="419593021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13222843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5_Title Only White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2599845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2 - No Logo">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95400"/>
          </a:xfrm>
        </p:spPr>
        <p:txBody>
          <a:bodyPr/>
          <a:lstStyle>
            <a:lvl1pPr>
              <a:defRPr>
                <a:solidFill>
                  <a:srgbClr val="0067B1"/>
                </a:solidFill>
              </a:defRPr>
            </a:lvl1pPr>
          </a:lstStyle>
          <a:p>
            <a:r>
              <a:rPr lang="en-US" dirty="0"/>
              <a:t>Click to edit Master title style</a:t>
            </a:r>
          </a:p>
        </p:txBody>
      </p:sp>
      <p:sp>
        <p:nvSpPr>
          <p:cNvPr id="7" name="Rectangle 6"/>
          <p:cNvSpPr/>
          <p:nvPr/>
        </p:nvSpPr>
        <p:spPr>
          <a:xfrm>
            <a:off x="0" y="132080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460502"/>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9" name="Pictur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16200000">
            <a:off x="11439097" y="984249"/>
            <a:ext cx="406400" cy="406400"/>
          </a:xfrm>
          <a:prstGeom prst="rect">
            <a:avLst/>
          </a:prstGeom>
        </p:spPr>
      </p:pic>
    </p:spTree>
    <p:extLst>
      <p:ext uri="{BB962C8B-B14F-4D97-AF65-F5344CB8AC3E}">
        <p14:creationId xmlns:p14="http://schemas.microsoft.com/office/powerpoint/2010/main" val="214939574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Rectangle 5"/>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7" name="Rectangle 6"/>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1306878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1_Blank White Logo">
    <p:spTree>
      <p:nvGrpSpPr>
        <p:cNvPr id="1" name=""/>
        <p:cNvGrpSpPr/>
        <p:nvPr/>
      </p:nvGrpSpPr>
      <p:grpSpPr>
        <a:xfrm>
          <a:off x="0" y="0"/>
          <a:ext cx="0" cy="0"/>
          <a:chOff x="0" y="0"/>
          <a:chExt cx="0" cy="0"/>
        </a:xfrm>
      </p:grpSpPr>
      <p:sp>
        <p:nvSpPr>
          <p:cNvPr id="5" name="object 4"/>
          <p:cNvSpPr/>
          <p:nvPr/>
        </p:nvSpPr>
        <p:spPr>
          <a:xfrm>
            <a:off x="203200" y="6172201"/>
            <a:ext cx="1950720" cy="369332"/>
          </a:xfrm>
          <a:prstGeom prst="rect">
            <a:avLst/>
          </a:prstGeom>
          <a:blipFill>
            <a:blip r:embed="rId2" cstate="screen">
              <a:extLst>
                <a:ext uri="{28A0092B-C50C-407E-A947-70E740481C1C}">
                  <a14:useLocalDpi xmlns:a14="http://schemas.microsoft.com/office/drawing/2010/main"/>
                </a:ext>
              </a:extLst>
            </a:blip>
            <a:stretch>
              <a:fillRect/>
            </a:stretch>
          </a:blipFill>
        </p:spPr>
        <p:txBody>
          <a:bodyPr wrap="square" lIns="0" tIns="0" rIns="0" bIns="0" rtlCol="0">
            <a:spAutoFit/>
          </a:bodyPr>
          <a:lstStyle/>
          <a:p>
            <a:endParaRPr sz="2400">
              <a:solidFill>
                <a:srgbClr val="000000"/>
              </a:solidFill>
              <a:latin typeface="Arial"/>
            </a:endParaRPr>
          </a:p>
        </p:txBody>
      </p:sp>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6" name="Picture 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0707" y="6097693"/>
            <a:ext cx="2438095" cy="690792"/>
          </a:xfrm>
          <a:prstGeom prst="rect">
            <a:avLst/>
          </a:prstGeom>
        </p:spPr>
      </p:pic>
    </p:spTree>
    <p:extLst>
      <p:ext uri="{BB962C8B-B14F-4D97-AF65-F5344CB8AC3E}">
        <p14:creationId xmlns:p14="http://schemas.microsoft.com/office/powerpoint/2010/main" val="8438646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Blank No Logo">
    <p:spTree>
      <p:nvGrpSpPr>
        <p:cNvPr id="1" name=""/>
        <p:cNvGrpSpPr/>
        <p:nvPr/>
      </p:nvGrpSpPr>
      <p:grpSpPr>
        <a:xfrm>
          <a:off x="0" y="0"/>
          <a:ext cx="0" cy="0"/>
          <a:chOff x="0" y="0"/>
          <a:chExt cx="0" cy="0"/>
        </a:xfrm>
      </p:grpSpPr>
      <p:sp>
        <p:nvSpPr>
          <p:cNvPr id="7" name="Rectangle 6"/>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8" name="Rectangle 7"/>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Tree>
    <p:extLst>
      <p:ext uri="{BB962C8B-B14F-4D97-AF65-F5344CB8AC3E}">
        <p14:creationId xmlns:p14="http://schemas.microsoft.com/office/powerpoint/2010/main" val="18971368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 y="273049"/>
            <a:ext cx="4620685" cy="1162051"/>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766733" y="273052"/>
            <a:ext cx="7425267" cy="6584949"/>
          </a:xfrm>
        </p:spPr>
        <p:txBody>
          <a:bodyPr/>
          <a:lstStyle>
            <a:lvl1pPr>
              <a:lnSpc>
                <a:spcPct val="80000"/>
              </a:lnSpc>
              <a:spcBef>
                <a:spcPts val="800"/>
              </a:spcBef>
              <a:defRPr sz="4267">
                <a:latin typeface="Arial" panose="020B0604020202020204" pitchFamily="34" charset="0"/>
                <a:cs typeface="Arial" panose="020B0604020202020204" pitchFamily="34" charset="0"/>
              </a:defRPr>
            </a:lvl1pPr>
            <a:lvl2pPr>
              <a:lnSpc>
                <a:spcPct val="80000"/>
              </a:lnSpc>
              <a:spcBef>
                <a:spcPts val="800"/>
              </a:spcBef>
              <a:defRPr sz="3733">
                <a:latin typeface="Arial" panose="020B0604020202020204" pitchFamily="34" charset="0"/>
                <a:cs typeface="Arial" panose="020B0604020202020204" pitchFamily="34" charset="0"/>
              </a:defRPr>
            </a:lvl2pPr>
            <a:lvl3pPr>
              <a:lnSpc>
                <a:spcPct val="80000"/>
              </a:lnSpc>
              <a:spcBef>
                <a:spcPts val="800"/>
              </a:spcBef>
              <a:defRPr sz="3200">
                <a:latin typeface="Arial" panose="020B0604020202020204" pitchFamily="34" charset="0"/>
                <a:cs typeface="Arial" panose="020B0604020202020204" pitchFamily="34" charset="0"/>
              </a:defRPr>
            </a:lvl3pPr>
            <a:lvl4pPr>
              <a:lnSpc>
                <a:spcPct val="80000"/>
              </a:lnSpc>
              <a:spcBef>
                <a:spcPts val="800"/>
              </a:spcBef>
              <a:defRPr sz="2667">
                <a:latin typeface="Arial" panose="020B0604020202020204" pitchFamily="34" charset="0"/>
                <a:cs typeface="Arial" panose="020B0604020202020204" pitchFamily="34" charset="0"/>
              </a:defRPr>
            </a:lvl4pPr>
            <a:lvl5pPr>
              <a:lnSpc>
                <a:spcPct val="80000"/>
              </a:lnSpc>
              <a:spcBef>
                <a:spcPts val="800"/>
              </a:spcBef>
              <a:defRPr sz="2667">
                <a:latin typeface="Arial" panose="020B0604020202020204" pitchFamily="34" charset="0"/>
                <a:cs typeface="Arial" panose="020B0604020202020204" pitchFamily="34" charset="0"/>
              </a:defRPr>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3" y="1435101"/>
            <a:ext cx="4620685" cy="5277603"/>
          </a:xfrm>
        </p:spPr>
        <p:txBody>
          <a:bodyPr/>
          <a:lstStyle>
            <a:lvl1pPr marL="0" indent="0">
              <a:buNone/>
              <a:defRPr sz="1867" b="0">
                <a:latin typeface="Arial" panose="020B0604020202020204" pitchFamily="34" charset="0"/>
                <a:cs typeface="Arial" panose="020B0604020202020204" pitchFamily="34"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solidFill>
                <a:srgbClr val="000000">
                  <a:tint val="75000"/>
                </a:srgbClr>
              </a:solidFill>
            </a:endParaRP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178945232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0" y="4800599"/>
            <a:ext cx="12192000" cy="656772"/>
          </a:xfrm>
        </p:spPr>
        <p:txBody>
          <a:bodyPr anchor="b"/>
          <a:lstStyle>
            <a:lvl1pPr algn="l">
              <a:defRPr sz="2667" b="1">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0" y="612775"/>
            <a:ext cx="12192000" cy="4114800"/>
          </a:xfrm>
        </p:spPr>
        <p:txBody>
          <a:bodyPr/>
          <a:lstStyle>
            <a:lvl1pPr marL="0" indent="0">
              <a:buNone/>
              <a:defRPr sz="4267">
                <a:latin typeface="Arial" panose="020B0604020202020204" pitchFamily="34" charset="0"/>
                <a:cs typeface="Arial" panose="020B0604020202020204" pitchFamily="34" charset="0"/>
              </a:defRPr>
            </a:lvl1pPr>
            <a:lvl2pPr marL="609570" indent="0">
              <a:buNone/>
              <a:defRPr sz="3733"/>
            </a:lvl2pPr>
            <a:lvl3pPr marL="1219140" indent="0">
              <a:buNone/>
              <a:defRPr sz="3200"/>
            </a:lvl3pPr>
            <a:lvl4pPr marL="1828709" indent="0">
              <a:buNone/>
              <a:defRPr sz="2667"/>
            </a:lvl4pPr>
            <a:lvl5pPr marL="2438278" indent="0">
              <a:buNone/>
              <a:defRPr sz="2667"/>
            </a:lvl5pPr>
            <a:lvl6pPr marL="3047848" indent="0">
              <a:buNone/>
              <a:defRPr sz="2667"/>
            </a:lvl6pPr>
            <a:lvl7pPr marL="3657418" indent="0">
              <a:buNone/>
              <a:defRPr sz="2667"/>
            </a:lvl7pPr>
            <a:lvl8pPr marL="4266987" indent="0">
              <a:buNone/>
              <a:defRPr sz="2667"/>
            </a:lvl8pPr>
            <a:lvl9pPr marL="4876557" indent="0">
              <a:buNone/>
              <a:defRPr sz="2667"/>
            </a:lvl9pPr>
          </a:lstStyle>
          <a:p>
            <a:r>
              <a:rPr lang="en-US" dirty="0"/>
              <a:t>Click icon to add picture</a:t>
            </a:r>
          </a:p>
        </p:txBody>
      </p:sp>
      <p:sp>
        <p:nvSpPr>
          <p:cNvPr id="4" name="Text Placeholder 3"/>
          <p:cNvSpPr>
            <a:spLocks noGrp="1"/>
          </p:cNvSpPr>
          <p:nvPr>
            <p:ph type="body" sz="half" idx="2"/>
          </p:nvPr>
        </p:nvSpPr>
        <p:spPr>
          <a:xfrm>
            <a:off x="0" y="5367339"/>
            <a:ext cx="12192000" cy="1490663"/>
          </a:xfrm>
        </p:spPr>
        <p:txBody>
          <a:bodyPr/>
          <a:lstStyle>
            <a:lvl1pPr marL="0" indent="0">
              <a:buNone/>
              <a:defRPr sz="1867" b="0">
                <a:latin typeface="Arial" panose="020B0604020202020204" pitchFamily="34" charset="0"/>
                <a:cs typeface="Arial" panose="020B0604020202020204" pitchFamily="34" charset="0"/>
              </a:defRPr>
            </a:lvl1pPr>
            <a:lvl2pPr marL="609570" indent="0">
              <a:buNone/>
              <a:defRPr sz="1600"/>
            </a:lvl2pPr>
            <a:lvl3pPr marL="1219140" indent="0">
              <a:buNone/>
              <a:defRPr sz="1333"/>
            </a:lvl3pPr>
            <a:lvl4pPr marL="1828709" indent="0">
              <a:buNone/>
              <a:defRPr sz="1200"/>
            </a:lvl4pPr>
            <a:lvl5pPr marL="2438278" indent="0">
              <a:buNone/>
              <a:defRPr sz="1200"/>
            </a:lvl5pPr>
            <a:lvl6pPr marL="3047848" indent="0">
              <a:buNone/>
              <a:defRPr sz="1200"/>
            </a:lvl6pPr>
            <a:lvl7pPr marL="3657418" indent="0">
              <a:buNone/>
              <a:defRPr sz="1200"/>
            </a:lvl7pPr>
            <a:lvl8pPr marL="4266987" indent="0">
              <a:buNone/>
              <a:defRPr sz="1200"/>
            </a:lvl8pPr>
            <a:lvl9pPr marL="4876557" indent="0">
              <a:buNone/>
              <a:defRPr sz="12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a:solidFill>
                <a:srgbClr val="000000">
                  <a:tint val="75000"/>
                </a:srgbClr>
              </a:solidFill>
            </a:endParaRPr>
          </a:p>
        </p:txBody>
      </p:sp>
      <p:sp>
        <p:nvSpPr>
          <p:cNvPr id="9" name="Rectangle 8"/>
          <p:cNvSpPr/>
          <p:nvPr/>
        </p:nvSpPr>
        <p:spPr>
          <a:xfrm>
            <a:off x="0" y="2"/>
            <a:ext cx="12192000" cy="139700"/>
          </a:xfrm>
          <a:prstGeom prst="rect">
            <a:avLst/>
          </a:prstGeom>
          <a:solidFill>
            <a:srgbClr val="0067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sp>
        <p:nvSpPr>
          <p:cNvPr id="10" name="Rectangle 9"/>
          <p:cNvSpPr/>
          <p:nvPr/>
        </p:nvSpPr>
        <p:spPr>
          <a:xfrm>
            <a:off x="0" y="125187"/>
            <a:ext cx="12192000" cy="139700"/>
          </a:xfrm>
          <a:prstGeom prst="rect">
            <a:avLst/>
          </a:prstGeom>
          <a:solidFill>
            <a:srgbClr val="D8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a:solidFill>
                <a:srgbClr val="FFFFFF"/>
              </a:solidFill>
            </a:endParaRP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448800" y="6065850"/>
            <a:ext cx="2438405" cy="690881"/>
          </a:xfrm>
          <a:prstGeom prst="rect">
            <a:avLst/>
          </a:prstGeom>
        </p:spPr>
      </p:pic>
    </p:spTree>
    <p:extLst>
      <p:ext uri="{BB962C8B-B14F-4D97-AF65-F5344CB8AC3E}">
        <p14:creationId xmlns:p14="http://schemas.microsoft.com/office/powerpoint/2010/main" val="278836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06.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theme" Target="../theme/theme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12.xml"/><Relationship Id="rId2" Type="http://schemas.openxmlformats.org/officeDocument/2006/relationships/slideLayout" Target="../slideLayouts/slideLayout311.xml"/><Relationship Id="rId1" Type="http://schemas.openxmlformats.org/officeDocument/2006/relationships/slideLayout" Target="../slideLayouts/slideLayout310.xml"/><Relationship Id="rId5" Type="http://schemas.openxmlformats.org/officeDocument/2006/relationships/theme" Target="../theme/theme11.xml"/><Relationship Id="rId4" Type="http://schemas.openxmlformats.org/officeDocument/2006/relationships/slideLayout" Target="../slideLayouts/slideLayout3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slideLayout" Target="../slideLayouts/slideLayout326.xml"/><Relationship Id="rId18" Type="http://schemas.openxmlformats.org/officeDocument/2006/relationships/slideLayout" Target="../slideLayouts/slideLayout331.xml"/><Relationship Id="rId26" Type="http://schemas.openxmlformats.org/officeDocument/2006/relationships/slideLayout" Target="../slideLayouts/slideLayout339.xml"/><Relationship Id="rId39" Type="http://schemas.openxmlformats.org/officeDocument/2006/relationships/slideLayout" Target="../slideLayouts/slideLayout352.xml"/><Relationship Id="rId3" Type="http://schemas.openxmlformats.org/officeDocument/2006/relationships/slideLayout" Target="../slideLayouts/slideLayout316.xml"/><Relationship Id="rId21" Type="http://schemas.openxmlformats.org/officeDocument/2006/relationships/slideLayout" Target="../slideLayouts/slideLayout334.xml"/><Relationship Id="rId34" Type="http://schemas.openxmlformats.org/officeDocument/2006/relationships/slideLayout" Target="../slideLayouts/slideLayout347.xml"/><Relationship Id="rId42" Type="http://schemas.openxmlformats.org/officeDocument/2006/relationships/slideLayout" Target="../slideLayouts/slideLayout355.xml"/><Relationship Id="rId7" Type="http://schemas.openxmlformats.org/officeDocument/2006/relationships/slideLayout" Target="../slideLayouts/slideLayout320.xml"/><Relationship Id="rId12" Type="http://schemas.openxmlformats.org/officeDocument/2006/relationships/slideLayout" Target="../slideLayouts/slideLayout325.xml"/><Relationship Id="rId17" Type="http://schemas.openxmlformats.org/officeDocument/2006/relationships/slideLayout" Target="../slideLayouts/slideLayout330.xml"/><Relationship Id="rId25" Type="http://schemas.openxmlformats.org/officeDocument/2006/relationships/slideLayout" Target="../slideLayouts/slideLayout338.xml"/><Relationship Id="rId33" Type="http://schemas.openxmlformats.org/officeDocument/2006/relationships/slideLayout" Target="../slideLayouts/slideLayout346.xml"/><Relationship Id="rId38" Type="http://schemas.openxmlformats.org/officeDocument/2006/relationships/slideLayout" Target="../slideLayouts/slideLayout351.xml"/><Relationship Id="rId2" Type="http://schemas.openxmlformats.org/officeDocument/2006/relationships/slideLayout" Target="../slideLayouts/slideLayout315.xml"/><Relationship Id="rId16" Type="http://schemas.openxmlformats.org/officeDocument/2006/relationships/slideLayout" Target="../slideLayouts/slideLayout329.xml"/><Relationship Id="rId20" Type="http://schemas.openxmlformats.org/officeDocument/2006/relationships/slideLayout" Target="../slideLayouts/slideLayout333.xml"/><Relationship Id="rId29" Type="http://schemas.openxmlformats.org/officeDocument/2006/relationships/slideLayout" Target="../slideLayouts/slideLayout342.xml"/><Relationship Id="rId41" Type="http://schemas.openxmlformats.org/officeDocument/2006/relationships/slideLayout" Target="../slideLayouts/slideLayout354.xml"/><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24" Type="http://schemas.openxmlformats.org/officeDocument/2006/relationships/slideLayout" Target="../slideLayouts/slideLayout337.xml"/><Relationship Id="rId32" Type="http://schemas.openxmlformats.org/officeDocument/2006/relationships/slideLayout" Target="../slideLayouts/slideLayout345.xml"/><Relationship Id="rId37" Type="http://schemas.openxmlformats.org/officeDocument/2006/relationships/slideLayout" Target="../slideLayouts/slideLayout350.xml"/><Relationship Id="rId40" Type="http://schemas.openxmlformats.org/officeDocument/2006/relationships/slideLayout" Target="../slideLayouts/slideLayout353.xml"/><Relationship Id="rId45" Type="http://schemas.openxmlformats.org/officeDocument/2006/relationships/image" Target="../media/image6.jpg"/><Relationship Id="rId5" Type="http://schemas.openxmlformats.org/officeDocument/2006/relationships/slideLayout" Target="../slideLayouts/slideLayout318.xml"/><Relationship Id="rId15" Type="http://schemas.openxmlformats.org/officeDocument/2006/relationships/slideLayout" Target="../slideLayouts/slideLayout328.xml"/><Relationship Id="rId23" Type="http://schemas.openxmlformats.org/officeDocument/2006/relationships/slideLayout" Target="../slideLayouts/slideLayout336.xml"/><Relationship Id="rId28" Type="http://schemas.openxmlformats.org/officeDocument/2006/relationships/slideLayout" Target="../slideLayouts/slideLayout341.xml"/><Relationship Id="rId36" Type="http://schemas.openxmlformats.org/officeDocument/2006/relationships/slideLayout" Target="../slideLayouts/slideLayout349.xml"/><Relationship Id="rId10" Type="http://schemas.openxmlformats.org/officeDocument/2006/relationships/slideLayout" Target="../slideLayouts/slideLayout323.xml"/><Relationship Id="rId19" Type="http://schemas.openxmlformats.org/officeDocument/2006/relationships/slideLayout" Target="../slideLayouts/slideLayout332.xml"/><Relationship Id="rId31" Type="http://schemas.openxmlformats.org/officeDocument/2006/relationships/slideLayout" Target="../slideLayouts/slideLayout344.xml"/><Relationship Id="rId44" Type="http://schemas.openxmlformats.org/officeDocument/2006/relationships/image" Target="../media/image3.png"/><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slideLayout" Target="../slideLayouts/slideLayout327.xml"/><Relationship Id="rId22" Type="http://schemas.openxmlformats.org/officeDocument/2006/relationships/slideLayout" Target="../slideLayouts/slideLayout335.xml"/><Relationship Id="rId27" Type="http://schemas.openxmlformats.org/officeDocument/2006/relationships/slideLayout" Target="../slideLayouts/slideLayout340.xml"/><Relationship Id="rId30" Type="http://schemas.openxmlformats.org/officeDocument/2006/relationships/slideLayout" Target="../slideLayouts/slideLayout343.xml"/><Relationship Id="rId35" Type="http://schemas.openxmlformats.org/officeDocument/2006/relationships/slideLayout" Target="../slideLayouts/slideLayout348.xml"/><Relationship Id="rId43"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358.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5" Type="http://schemas.openxmlformats.org/officeDocument/2006/relationships/theme" Target="../theme/theme13.xml"/><Relationship Id="rId4" Type="http://schemas.openxmlformats.org/officeDocument/2006/relationships/slideLayout" Target="../slideLayouts/slideLayout35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slideLayout" Target="../slideLayouts/slideLayout372.xml"/><Relationship Id="rId18" Type="http://schemas.openxmlformats.org/officeDocument/2006/relationships/slideLayout" Target="../slideLayouts/slideLayout377.xml"/><Relationship Id="rId3" Type="http://schemas.openxmlformats.org/officeDocument/2006/relationships/slideLayout" Target="../slideLayouts/slideLayout362.xml"/><Relationship Id="rId21" Type="http://schemas.openxmlformats.org/officeDocument/2006/relationships/slideLayout" Target="../slideLayouts/slideLayout380.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17" Type="http://schemas.openxmlformats.org/officeDocument/2006/relationships/slideLayout" Target="../slideLayouts/slideLayout376.xml"/><Relationship Id="rId2" Type="http://schemas.openxmlformats.org/officeDocument/2006/relationships/slideLayout" Target="../slideLayouts/slideLayout361.xml"/><Relationship Id="rId16" Type="http://schemas.openxmlformats.org/officeDocument/2006/relationships/slideLayout" Target="../slideLayouts/slideLayout375.xml"/><Relationship Id="rId20" Type="http://schemas.openxmlformats.org/officeDocument/2006/relationships/slideLayout" Target="../slideLayouts/slideLayout379.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5" Type="http://schemas.openxmlformats.org/officeDocument/2006/relationships/slideLayout" Target="../slideLayouts/slideLayout374.xml"/><Relationship Id="rId23" Type="http://schemas.openxmlformats.org/officeDocument/2006/relationships/theme" Target="../theme/theme14.xml"/><Relationship Id="rId10" Type="http://schemas.openxmlformats.org/officeDocument/2006/relationships/slideLayout" Target="../slideLayouts/slideLayout369.xml"/><Relationship Id="rId19" Type="http://schemas.openxmlformats.org/officeDocument/2006/relationships/slideLayout" Target="../slideLayouts/slideLayout378.xml"/><Relationship Id="rId4" Type="http://schemas.openxmlformats.org/officeDocument/2006/relationships/slideLayout" Target="../slideLayouts/slideLayout363.xml"/><Relationship Id="rId9" Type="http://schemas.openxmlformats.org/officeDocument/2006/relationships/slideLayout" Target="../slideLayouts/slideLayout368.xml"/><Relationship Id="rId14" Type="http://schemas.openxmlformats.org/officeDocument/2006/relationships/slideLayout" Target="../slideLayouts/slideLayout373.xml"/><Relationship Id="rId22" Type="http://schemas.openxmlformats.org/officeDocument/2006/relationships/slideLayout" Target="../slideLayouts/slideLayout38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theme" Target="../theme/theme15.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9" Type="http://schemas.openxmlformats.org/officeDocument/2006/relationships/slideLayout" Target="../slideLayouts/slideLayout53.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42" Type="http://schemas.openxmlformats.org/officeDocument/2006/relationships/slideLayout" Target="../slideLayouts/slideLayout56.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38" Type="http://schemas.openxmlformats.org/officeDocument/2006/relationships/slideLayout" Target="../slideLayouts/slideLayout5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41" Type="http://schemas.openxmlformats.org/officeDocument/2006/relationships/slideLayout" Target="../slideLayouts/slideLayout55.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37" Type="http://schemas.openxmlformats.org/officeDocument/2006/relationships/slideLayout" Target="../slideLayouts/slideLayout51.xml"/><Relationship Id="rId40" Type="http://schemas.openxmlformats.org/officeDocument/2006/relationships/slideLayout" Target="../slideLayouts/slideLayout54.xml"/><Relationship Id="rId45" Type="http://schemas.openxmlformats.org/officeDocument/2006/relationships/image" Target="../media/image6.jpg"/><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slideLayout" Target="../slideLayouts/slideLayout50.xml"/><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4" Type="http://schemas.openxmlformats.org/officeDocument/2006/relationships/image" Target="../media/image3.pn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slideLayout" Target="../slideLayouts/slideLayout49.xml"/><Relationship Id="rId4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9.xml"/><Relationship Id="rId18" Type="http://schemas.openxmlformats.org/officeDocument/2006/relationships/slideLayout" Target="../slideLayouts/slideLayout74.xml"/><Relationship Id="rId26" Type="http://schemas.openxmlformats.org/officeDocument/2006/relationships/slideLayout" Target="../slideLayouts/slideLayout82.xml"/><Relationship Id="rId39" Type="http://schemas.openxmlformats.org/officeDocument/2006/relationships/slideLayout" Target="../slideLayouts/slideLayout95.xml"/><Relationship Id="rId21" Type="http://schemas.openxmlformats.org/officeDocument/2006/relationships/slideLayout" Target="../slideLayouts/slideLayout77.xml"/><Relationship Id="rId34" Type="http://schemas.openxmlformats.org/officeDocument/2006/relationships/slideLayout" Target="../slideLayouts/slideLayout90.xml"/><Relationship Id="rId42" Type="http://schemas.openxmlformats.org/officeDocument/2006/relationships/slideLayout" Target="../slideLayouts/slideLayout98.xml"/><Relationship Id="rId47" Type="http://schemas.openxmlformats.org/officeDocument/2006/relationships/slideLayout" Target="../slideLayouts/slideLayout103.xml"/><Relationship Id="rId50" Type="http://schemas.openxmlformats.org/officeDocument/2006/relationships/slideLayout" Target="../slideLayouts/slideLayout106.xml"/><Relationship Id="rId55" Type="http://schemas.openxmlformats.org/officeDocument/2006/relationships/slideLayout" Target="../slideLayouts/slideLayout111.xml"/><Relationship Id="rId63" Type="http://schemas.openxmlformats.org/officeDocument/2006/relationships/image" Target="../media/image3.png"/><Relationship Id="rId7" Type="http://schemas.openxmlformats.org/officeDocument/2006/relationships/slideLayout" Target="../slideLayouts/slideLayout6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29" Type="http://schemas.openxmlformats.org/officeDocument/2006/relationships/slideLayout" Target="../slideLayouts/slideLayout85.xml"/><Relationship Id="rId41" Type="http://schemas.openxmlformats.org/officeDocument/2006/relationships/slideLayout" Target="../slideLayouts/slideLayout97.xml"/><Relationship Id="rId54" Type="http://schemas.openxmlformats.org/officeDocument/2006/relationships/slideLayout" Target="../slideLayouts/slideLayout110.xml"/><Relationship Id="rId62" Type="http://schemas.openxmlformats.org/officeDocument/2006/relationships/theme" Target="../theme/theme3.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slideLayout" Target="../slideLayouts/slideLayout80.xml"/><Relationship Id="rId32" Type="http://schemas.openxmlformats.org/officeDocument/2006/relationships/slideLayout" Target="../slideLayouts/slideLayout88.xml"/><Relationship Id="rId37" Type="http://schemas.openxmlformats.org/officeDocument/2006/relationships/slideLayout" Target="../slideLayouts/slideLayout93.xml"/><Relationship Id="rId40" Type="http://schemas.openxmlformats.org/officeDocument/2006/relationships/slideLayout" Target="../slideLayouts/slideLayout96.xml"/><Relationship Id="rId45" Type="http://schemas.openxmlformats.org/officeDocument/2006/relationships/slideLayout" Target="../slideLayouts/slideLayout101.xml"/><Relationship Id="rId53" Type="http://schemas.openxmlformats.org/officeDocument/2006/relationships/slideLayout" Target="../slideLayouts/slideLayout109.xml"/><Relationship Id="rId58" Type="http://schemas.openxmlformats.org/officeDocument/2006/relationships/slideLayout" Target="../slideLayouts/slideLayout114.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slideLayout" Target="../slideLayouts/slideLayout79.xml"/><Relationship Id="rId28" Type="http://schemas.openxmlformats.org/officeDocument/2006/relationships/slideLayout" Target="../slideLayouts/slideLayout84.xml"/><Relationship Id="rId36" Type="http://schemas.openxmlformats.org/officeDocument/2006/relationships/slideLayout" Target="../slideLayouts/slideLayout92.xml"/><Relationship Id="rId49" Type="http://schemas.openxmlformats.org/officeDocument/2006/relationships/slideLayout" Target="../slideLayouts/slideLayout105.xml"/><Relationship Id="rId57" Type="http://schemas.openxmlformats.org/officeDocument/2006/relationships/slideLayout" Target="../slideLayouts/slideLayout113.xml"/><Relationship Id="rId61" Type="http://schemas.openxmlformats.org/officeDocument/2006/relationships/slideLayout" Target="../slideLayouts/slideLayout117.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31" Type="http://schemas.openxmlformats.org/officeDocument/2006/relationships/slideLayout" Target="../slideLayouts/slideLayout87.xml"/><Relationship Id="rId44" Type="http://schemas.openxmlformats.org/officeDocument/2006/relationships/slideLayout" Target="../slideLayouts/slideLayout100.xml"/><Relationship Id="rId52" Type="http://schemas.openxmlformats.org/officeDocument/2006/relationships/slideLayout" Target="../slideLayouts/slideLayout108.xml"/><Relationship Id="rId60" Type="http://schemas.openxmlformats.org/officeDocument/2006/relationships/slideLayout" Target="../slideLayouts/slideLayout11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 Id="rId27" Type="http://schemas.openxmlformats.org/officeDocument/2006/relationships/slideLayout" Target="../slideLayouts/slideLayout83.xml"/><Relationship Id="rId30" Type="http://schemas.openxmlformats.org/officeDocument/2006/relationships/slideLayout" Target="../slideLayouts/slideLayout86.xml"/><Relationship Id="rId35" Type="http://schemas.openxmlformats.org/officeDocument/2006/relationships/slideLayout" Target="../slideLayouts/slideLayout91.xml"/><Relationship Id="rId43" Type="http://schemas.openxmlformats.org/officeDocument/2006/relationships/slideLayout" Target="../slideLayouts/slideLayout99.xml"/><Relationship Id="rId48" Type="http://schemas.openxmlformats.org/officeDocument/2006/relationships/slideLayout" Target="../slideLayouts/slideLayout104.xml"/><Relationship Id="rId56" Type="http://schemas.openxmlformats.org/officeDocument/2006/relationships/slideLayout" Target="../slideLayouts/slideLayout112.xml"/><Relationship Id="rId64" Type="http://schemas.openxmlformats.org/officeDocument/2006/relationships/image" Target="../media/image6.jpg"/><Relationship Id="rId8" Type="http://schemas.openxmlformats.org/officeDocument/2006/relationships/slideLayout" Target="../slideLayouts/slideLayout64.xml"/><Relationship Id="rId51" Type="http://schemas.openxmlformats.org/officeDocument/2006/relationships/slideLayout" Target="../slideLayouts/slideLayout107.xml"/><Relationship Id="rId3" Type="http://schemas.openxmlformats.org/officeDocument/2006/relationships/slideLayout" Target="../slideLayouts/slideLayout59.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5" Type="http://schemas.openxmlformats.org/officeDocument/2006/relationships/slideLayout" Target="../slideLayouts/slideLayout81.xml"/><Relationship Id="rId33" Type="http://schemas.openxmlformats.org/officeDocument/2006/relationships/slideLayout" Target="../slideLayouts/slideLayout89.xml"/><Relationship Id="rId38" Type="http://schemas.openxmlformats.org/officeDocument/2006/relationships/slideLayout" Target="../slideLayouts/slideLayout94.xml"/><Relationship Id="rId46" Type="http://schemas.openxmlformats.org/officeDocument/2006/relationships/slideLayout" Target="../slideLayouts/slideLayout102.xml"/><Relationship Id="rId59" Type="http://schemas.openxmlformats.org/officeDocument/2006/relationships/slideLayout" Target="../slideLayouts/slideLayout11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18" Type="http://schemas.openxmlformats.org/officeDocument/2006/relationships/slideLayout" Target="../slideLayouts/slideLayout135.xml"/><Relationship Id="rId26" Type="http://schemas.openxmlformats.org/officeDocument/2006/relationships/slideLayout" Target="../slideLayouts/slideLayout143.xml"/><Relationship Id="rId39" Type="http://schemas.openxmlformats.org/officeDocument/2006/relationships/slideLayout" Target="../slideLayouts/slideLayout156.xml"/><Relationship Id="rId3" Type="http://schemas.openxmlformats.org/officeDocument/2006/relationships/slideLayout" Target="../slideLayouts/slideLayout120.xml"/><Relationship Id="rId21" Type="http://schemas.openxmlformats.org/officeDocument/2006/relationships/slideLayout" Target="../slideLayouts/slideLayout138.xml"/><Relationship Id="rId34" Type="http://schemas.openxmlformats.org/officeDocument/2006/relationships/slideLayout" Target="../slideLayouts/slideLayout151.xml"/><Relationship Id="rId42" Type="http://schemas.openxmlformats.org/officeDocument/2006/relationships/slideLayout" Target="../slideLayouts/slideLayout159.xml"/><Relationship Id="rId47" Type="http://schemas.openxmlformats.org/officeDocument/2006/relationships/image" Target="../media/image3.png"/><Relationship Id="rId7" Type="http://schemas.openxmlformats.org/officeDocument/2006/relationships/slideLayout" Target="../slideLayouts/slideLayout124.xml"/><Relationship Id="rId12" Type="http://schemas.openxmlformats.org/officeDocument/2006/relationships/slideLayout" Target="../slideLayouts/slideLayout129.xml"/><Relationship Id="rId17" Type="http://schemas.openxmlformats.org/officeDocument/2006/relationships/slideLayout" Target="../slideLayouts/slideLayout134.xml"/><Relationship Id="rId25" Type="http://schemas.openxmlformats.org/officeDocument/2006/relationships/slideLayout" Target="../slideLayouts/slideLayout142.xml"/><Relationship Id="rId33" Type="http://schemas.openxmlformats.org/officeDocument/2006/relationships/slideLayout" Target="../slideLayouts/slideLayout150.xml"/><Relationship Id="rId38" Type="http://schemas.openxmlformats.org/officeDocument/2006/relationships/slideLayout" Target="../slideLayouts/slideLayout155.xml"/><Relationship Id="rId46" Type="http://schemas.openxmlformats.org/officeDocument/2006/relationships/theme" Target="../theme/theme4.xml"/><Relationship Id="rId2" Type="http://schemas.openxmlformats.org/officeDocument/2006/relationships/slideLayout" Target="../slideLayouts/slideLayout119.xml"/><Relationship Id="rId16" Type="http://schemas.openxmlformats.org/officeDocument/2006/relationships/slideLayout" Target="../slideLayouts/slideLayout133.xml"/><Relationship Id="rId20" Type="http://schemas.openxmlformats.org/officeDocument/2006/relationships/slideLayout" Target="../slideLayouts/slideLayout137.xml"/><Relationship Id="rId29" Type="http://schemas.openxmlformats.org/officeDocument/2006/relationships/slideLayout" Target="../slideLayouts/slideLayout146.xml"/><Relationship Id="rId41" Type="http://schemas.openxmlformats.org/officeDocument/2006/relationships/slideLayout" Target="../slideLayouts/slideLayout158.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24" Type="http://schemas.openxmlformats.org/officeDocument/2006/relationships/slideLayout" Target="../slideLayouts/slideLayout141.xml"/><Relationship Id="rId32" Type="http://schemas.openxmlformats.org/officeDocument/2006/relationships/slideLayout" Target="../slideLayouts/slideLayout149.xml"/><Relationship Id="rId37" Type="http://schemas.openxmlformats.org/officeDocument/2006/relationships/slideLayout" Target="../slideLayouts/slideLayout154.xml"/><Relationship Id="rId40" Type="http://schemas.openxmlformats.org/officeDocument/2006/relationships/slideLayout" Target="../slideLayouts/slideLayout157.xml"/><Relationship Id="rId45" Type="http://schemas.openxmlformats.org/officeDocument/2006/relationships/slideLayout" Target="../slideLayouts/slideLayout162.xml"/><Relationship Id="rId5" Type="http://schemas.openxmlformats.org/officeDocument/2006/relationships/slideLayout" Target="../slideLayouts/slideLayout122.xml"/><Relationship Id="rId15" Type="http://schemas.openxmlformats.org/officeDocument/2006/relationships/slideLayout" Target="../slideLayouts/slideLayout132.xml"/><Relationship Id="rId23" Type="http://schemas.openxmlformats.org/officeDocument/2006/relationships/slideLayout" Target="../slideLayouts/slideLayout140.xml"/><Relationship Id="rId28" Type="http://schemas.openxmlformats.org/officeDocument/2006/relationships/slideLayout" Target="../slideLayouts/slideLayout145.xml"/><Relationship Id="rId36" Type="http://schemas.openxmlformats.org/officeDocument/2006/relationships/slideLayout" Target="../slideLayouts/slideLayout153.xml"/><Relationship Id="rId10" Type="http://schemas.openxmlformats.org/officeDocument/2006/relationships/slideLayout" Target="../slideLayouts/slideLayout127.xml"/><Relationship Id="rId19" Type="http://schemas.openxmlformats.org/officeDocument/2006/relationships/slideLayout" Target="../slideLayouts/slideLayout136.xml"/><Relationship Id="rId31" Type="http://schemas.openxmlformats.org/officeDocument/2006/relationships/slideLayout" Target="../slideLayouts/slideLayout148.xml"/><Relationship Id="rId44" Type="http://schemas.openxmlformats.org/officeDocument/2006/relationships/slideLayout" Target="../slideLayouts/slideLayout161.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slideLayout" Target="../slideLayouts/slideLayout131.xml"/><Relationship Id="rId22" Type="http://schemas.openxmlformats.org/officeDocument/2006/relationships/slideLayout" Target="../slideLayouts/slideLayout139.xml"/><Relationship Id="rId27" Type="http://schemas.openxmlformats.org/officeDocument/2006/relationships/slideLayout" Target="../slideLayouts/slideLayout144.xml"/><Relationship Id="rId30" Type="http://schemas.openxmlformats.org/officeDocument/2006/relationships/slideLayout" Target="../slideLayouts/slideLayout147.xml"/><Relationship Id="rId35" Type="http://schemas.openxmlformats.org/officeDocument/2006/relationships/slideLayout" Target="../slideLayouts/slideLayout152.xml"/><Relationship Id="rId43" Type="http://schemas.openxmlformats.org/officeDocument/2006/relationships/slideLayout" Target="../slideLayouts/slideLayout160.xml"/><Relationship Id="rId48" Type="http://schemas.openxmlformats.org/officeDocument/2006/relationships/image" Target="../media/image6.jp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75.xml"/><Relationship Id="rId18" Type="http://schemas.openxmlformats.org/officeDocument/2006/relationships/slideLayout" Target="../slideLayouts/slideLayout180.xml"/><Relationship Id="rId26" Type="http://schemas.openxmlformats.org/officeDocument/2006/relationships/slideLayout" Target="../slideLayouts/slideLayout188.xml"/><Relationship Id="rId39" Type="http://schemas.openxmlformats.org/officeDocument/2006/relationships/slideLayout" Target="../slideLayouts/slideLayout201.xml"/><Relationship Id="rId21" Type="http://schemas.openxmlformats.org/officeDocument/2006/relationships/slideLayout" Target="../slideLayouts/slideLayout183.xml"/><Relationship Id="rId34" Type="http://schemas.openxmlformats.org/officeDocument/2006/relationships/slideLayout" Target="../slideLayouts/slideLayout196.xml"/><Relationship Id="rId42" Type="http://schemas.openxmlformats.org/officeDocument/2006/relationships/slideLayout" Target="../slideLayouts/slideLayout204.xml"/><Relationship Id="rId47" Type="http://schemas.openxmlformats.org/officeDocument/2006/relationships/slideLayout" Target="../slideLayouts/slideLayout209.xml"/><Relationship Id="rId50" Type="http://schemas.openxmlformats.org/officeDocument/2006/relationships/slideLayout" Target="../slideLayouts/slideLayout212.xml"/><Relationship Id="rId55" Type="http://schemas.openxmlformats.org/officeDocument/2006/relationships/slideLayout" Target="../slideLayouts/slideLayout217.xml"/><Relationship Id="rId7" Type="http://schemas.openxmlformats.org/officeDocument/2006/relationships/slideLayout" Target="../slideLayouts/slideLayout169.xml"/><Relationship Id="rId12" Type="http://schemas.openxmlformats.org/officeDocument/2006/relationships/slideLayout" Target="../slideLayouts/slideLayout174.xml"/><Relationship Id="rId17" Type="http://schemas.openxmlformats.org/officeDocument/2006/relationships/slideLayout" Target="../slideLayouts/slideLayout179.xml"/><Relationship Id="rId25" Type="http://schemas.openxmlformats.org/officeDocument/2006/relationships/slideLayout" Target="../slideLayouts/slideLayout187.xml"/><Relationship Id="rId33" Type="http://schemas.openxmlformats.org/officeDocument/2006/relationships/slideLayout" Target="../slideLayouts/slideLayout195.xml"/><Relationship Id="rId38" Type="http://schemas.openxmlformats.org/officeDocument/2006/relationships/slideLayout" Target="../slideLayouts/slideLayout200.xml"/><Relationship Id="rId46" Type="http://schemas.openxmlformats.org/officeDocument/2006/relationships/slideLayout" Target="../slideLayouts/slideLayout208.xml"/><Relationship Id="rId59" Type="http://schemas.openxmlformats.org/officeDocument/2006/relationships/image" Target="../media/image3.png"/><Relationship Id="rId2" Type="http://schemas.openxmlformats.org/officeDocument/2006/relationships/slideLayout" Target="../slideLayouts/slideLayout164.xml"/><Relationship Id="rId16" Type="http://schemas.openxmlformats.org/officeDocument/2006/relationships/slideLayout" Target="../slideLayouts/slideLayout178.xml"/><Relationship Id="rId20" Type="http://schemas.openxmlformats.org/officeDocument/2006/relationships/slideLayout" Target="../slideLayouts/slideLayout182.xml"/><Relationship Id="rId29" Type="http://schemas.openxmlformats.org/officeDocument/2006/relationships/slideLayout" Target="../slideLayouts/slideLayout191.xml"/><Relationship Id="rId41" Type="http://schemas.openxmlformats.org/officeDocument/2006/relationships/slideLayout" Target="../slideLayouts/slideLayout203.xml"/><Relationship Id="rId54" Type="http://schemas.openxmlformats.org/officeDocument/2006/relationships/slideLayout" Target="../slideLayouts/slideLayout216.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24" Type="http://schemas.openxmlformats.org/officeDocument/2006/relationships/slideLayout" Target="../slideLayouts/slideLayout186.xml"/><Relationship Id="rId32" Type="http://schemas.openxmlformats.org/officeDocument/2006/relationships/slideLayout" Target="../slideLayouts/slideLayout194.xml"/><Relationship Id="rId37" Type="http://schemas.openxmlformats.org/officeDocument/2006/relationships/slideLayout" Target="../slideLayouts/slideLayout199.xml"/><Relationship Id="rId40" Type="http://schemas.openxmlformats.org/officeDocument/2006/relationships/slideLayout" Target="../slideLayouts/slideLayout202.xml"/><Relationship Id="rId45" Type="http://schemas.openxmlformats.org/officeDocument/2006/relationships/slideLayout" Target="../slideLayouts/slideLayout207.xml"/><Relationship Id="rId53" Type="http://schemas.openxmlformats.org/officeDocument/2006/relationships/slideLayout" Target="../slideLayouts/slideLayout215.xml"/><Relationship Id="rId58" Type="http://schemas.openxmlformats.org/officeDocument/2006/relationships/theme" Target="../theme/theme5.xml"/><Relationship Id="rId5" Type="http://schemas.openxmlformats.org/officeDocument/2006/relationships/slideLayout" Target="../slideLayouts/slideLayout167.xml"/><Relationship Id="rId15" Type="http://schemas.openxmlformats.org/officeDocument/2006/relationships/slideLayout" Target="../slideLayouts/slideLayout177.xml"/><Relationship Id="rId23" Type="http://schemas.openxmlformats.org/officeDocument/2006/relationships/slideLayout" Target="../slideLayouts/slideLayout185.xml"/><Relationship Id="rId28" Type="http://schemas.openxmlformats.org/officeDocument/2006/relationships/slideLayout" Target="../slideLayouts/slideLayout190.xml"/><Relationship Id="rId36" Type="http://schemas.openxmlformats.org/officeDocument/2006/relationships/slideLayout" Target="../slideLayouts/slideLayout198.xml"/><Relationship Id="rId49" Type="http://schemas.openxmlformats.org/officeDocument/2006/relationships/slideLayout" Target="../slideLayouts/slideLayout211.xml"/><Relationship Id="rId57" Type="http://schemas.openxmlformats.org/officeDocument/2006/relationships/slideLayout" Target="../slideLayouts/slideLayout219.xml"/><Relationship Id="rId10" Type="http://schemas.openxmlformats.org/officeDocument/2006/relationships/slideLayout" Target="../slideLayouts/slideLayout172.xml"/><Relationship Id="rId19" Type="http://schemas.openxmlformats.org/officeDocument/2006/relationships/slideLayout" Target="../slideLayouts/slideLayout181.xml"/><Relationship Id="rId31" Type="http://schemas.openxmlformats.org/officeDocument/2006/relationships/slideLayout" Target="../slideLayouts/slideLayout193.xml"/><Relationship Id="rId44" Type="http://schemas.openxmlformats.org/officeDocument/2006/relationships/slideLayout" Target="../slideLayouts/slideLayout206.xml"/><Relationship Id="rId52" Type="http://schemas.openxmlformats.org/officeDocument/2006/relationships/slideLayout" Target="../slideLayouts/slideLayout214.xml"/><Relationship Id="rId60" Type="http://schemas.openxmlformats.org/officeDocument/2006/relationships/image" Target="../media/image6.jpg"/><Relationship Id="rId4" Type="http://schemas.openxmlformats.org/officeDocument/2006/relationships/slideLayout" Target="../slideLayouts/slideLayout166.xml"/><Relationship Id="rId9" Type="http://schemas.openxmlformats.org/officeDocument/2006/relationships/slideLayout" Target="../slideLayouts/slideLayout171.xml"/><Relationship Id="rId14" Type="http://schemas.openxmlformats.org/officeDocument/2006/relationships/slideLayout" Target="../slideLayouts/slideLayout176.xml"/><Relationship Id="rId22" Type="http://schemas.openxmlformats.org/officeDocument/2006/relationships/slideLayout" Target="../slideLayouts/slideLayout184.xml"/><Relationship Id="rId27" Type="http://schemas.openxmlformats.org/officeDocument/2006/relationships/slideLayout" Target="../slideLayouts/slideLayout189.xml"/><Relationship Id="rId30" Type="http://schemas.openxmlformats.org/officeDocument/2006/relationships/slideLayout" Target="../slideLayouts/slideLayout192.xml"/><Relationship Id="rId35" Type="http://schemas.openxmlformats.org/officeDocument/2006/relationships/slideLayout" Target="../slideLayouts/slideLayout197.xml"/><Relationship Id="rId43" Type="http://schemas.openxmlformats.org/officeDocument/2006/relationships/slideLayout" Target="../slideLayouts/slideLayout205.xml"/><Relationship Id="rId48" Type="http://schemas.openxmlformats.org/officeDocument/2006/relationships/slideLayout" Target="../slideLayouts/slideLayout210.xml"/><Relationship Id="rId56" Type="http://schemas.openxmlformats.org/officeDocument/2006/relationships/slideLayout" Target="../slideLayouts/slideLayout218.xml"/><Relationship Id="rId8" Type="http://schemas.openxmlformats.org/officeDocument/2006/relationships/slideLayout" Target="../slideLayouts/slideLayout170.xml"/><Relationship Id="rId51" Type="http://schemas.openxmlformats.org/officeDocument/2006/relationships/slideLayout" Target="../slideLayouts/slideLayout213.xml"/><Relationship Id="rId3" Type="http://schemas.openxmlformats.org/officeDocument/2006/relationships/slideLayout" Target="../slideLayouts/slideLayout165.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232.xml"/><Relationship Id="rId18" Type="http://schemas.openxmlformats.org/officeDocument/2006/relationships/slideLayout" Target="../slideLayouts/slideLayout237.xml"/><Relationship Id="rId26" Type="http://schemas.openxmlformats.org/officeDocument/2006/relationships/slideLayout" Target="../slideLayouts/slideLayout245.xml"/><Relationship Id="rId39" Type="http://schemas.openxmlformats.org/officeDocument/2006/relationships/slideLayout" Target="../slideLayouts/slideLayout258.xml"/><Relationship Id="rId21" Type="http://schemas.openxmlformats.org/officeDocument/2006/relationships/slideLayout" Target="../slideLayouts/slideLayout240.xml"/><Relationship Id="rId34" Type="http://schemas.openxmlformats.org/officeDocument/2006/relationships/slideLayout" Target="../slideLayouts/slideLayout253.xml"/><Relationship Id="rId42" Type="http://schemas.openxmlformats.org/officeDocument/2006/relationships/slideLayout" Target="../slideLayouts/slideLayout261.xml"/><Relationship Id="rId47" Type="http://schemas.openxmlformats.org/officeDocument/2006/relationships/slideLayout" Target="../slideLayouts/slideLayout266.xml"/><Relationship Id="rId50" Type="http://schemas.openxmlformats.org/officeDocument/2006/relationships/slideLayout" Target="../slideLayouts/slideLayout269.xml"/><Relationship Id="rId55" Type="http://schemas.openxmlformats.org/officeDocument/2006/relationships/slideLayout" Target="../slideLayouts/slideLayout274.xml"/><Relationship Id="rId7" Type="http://schemas.openxmlformats.org/officeDocument/2006/relationships/slideLayout" Target="../slideLayouts/slideLayout226.xml"/><Relationship Id="rId12" Type="http://schemas.openxmlformats.org/officeDocument/2006/relationships/slideLayout" Target="../slideLayouts/slideLayout231.xml"/><Relationship Id="rId17" Type="http://schemas.openxmlformats.org/officeDocument/2006/relationships/slideLayout" Target="../slideLayouts/slideLayout236.xml"/><Relationship Id="rId25" Type="http://schemas.openxmlformats.org/officeDocument/2006/relationships/slideLayout" Target="../slideLayouts/slideLayout244.xml"/><Relationship Id="rId33" Type="http://schemas.openxmlformats.org/officeDocument/2006/relationships/slideLayout" Target="../slideLayouts/slideLayout252.xml"/><Relationship Id="rId38" Type="http://schemas.openxmlformats.org/officeDocument/2006/relationships/slideLayout" Target="../slideLayouts/slideLayout257.xml"/><Relationship Id="rId46" Type="http://schemas.openxmlformats.org/officeDocument/2006/relationships/slideLayout" Target="../slideLayouts/slideLayout265.xml"/><Relationship Id="rId59" Type="http://schemas.openxmlformats.org/officeDocument/2006/relationships/image" Target="../media/image3.png"/><Relationship Id="rId2" Type="http://schemas.openxmlformats.org/officeDocument/2006/relationships/slideLayout" Target="../slideLayouts/slideLayout221.xml"/><Relationship Id="rId16" Type="http://schemas.openxmlformats.org/officeDocument/2006/relationships/slideLayout" Target="../slideLayouts/slideLayout235.xml"/><Relationship Id="rId20" Type="http://schemas.openxmlformats.org/officeDocument/2006/relationships/slideLayout" Target="../slideLayouts/slideLayout239.xml"/><Relationship Id="rId29" Type="http://schemas.openxmlformats.org/officeDocument/2006/relationships/slideLayout" Target="../slideLayouts/slideLayout248.xml"/><Relationship Id="rId41" Type="http://schemas.openxmlformats.org/officeDocument/2006/relationships/slideLayout" Target="../slideLayouts/slideLayout260.xml"/><Relationship Id="rId54" Type="http://schemas.openxmlformats.org/officeDocument/2006/relationships/slideLayout" Target="../slideLayouts/slideLayout273.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24" Type="http://schemas.openxmlformats.org/officeDocument/2006/relationships/slideLayout" Target="../slideLayouts/slideLayout243.xml"/><Relationship Id="rId32" Type="http://schemas.openxmlformats.org/officeDocument/2006/relationships/slideLayout" Target="../slideLayouts/slideLayout251.xml"/><Relationship Id="rId37" Type="http://schemas.openxmlformats.org/officeDocument/2006/relationships/slideLayout" Target="../slideLayouts/slideLayout256.xml"/><Relationship Id="rId40" Type="http://schemas.openxmlformats.org/officeDocument/2006/relationships/slideLayout" Target="../slideLayouts/slideLayout259.xml"/><Relationship Id="rId45" Type="http://schemas.openxmlformats.org/officeDocument/2006/relationships/slideLayout" Target="../slideLayouts/slideLayout264.xml"/><Relationship Id="rId53" Type="http://schemas.openxmlformats.org/officeDocument/2006/relationships/slideLayout" Target="../slideLayouts/slideLayout272.xml"/><Relationship Id="rId58" Type="http://schemas.openxmlformats.org/officeDocument/2006/relationships/theme" Target="../theme/theme6.xml"/><Relationship Id="rId5" Type="http://schemas.openxmlformats.org/officeDocument/2006/relationships/slideLayout" Target="../slideLayouts/slideLayout224.xml"/><Relationship Id="rId15" Type="http://schemas.openxmlformats.org/officeDocument/2006/relationships/slideLayout" Target="../slideLayouts/slideLayout234.xml"/><Relationship Id="rId23" Type="http://schemas.openxmlformats.org/officeDocument/2006/relationships/slideLayout" Target="../slideLayouts/slideLayout242.xml"/><Relationship Id="rId28" Type="http://schemas.openxmlformats.org/officeDocument/2006/relationships/slideLayout" Target="../slideLayouts/slideLayout247.xml"/><Relationship Id="rId36" Type="http://schemas.openxmlformats.org/officeDocument/2006/relationships/slideLayout" Target="../slideLayouts/slideLayout255.xml"/><Relationship Id="rId49" Type="http://schemas.openxmlformats.org/officeDocument/2006/relationships/slideLayout" Target="../slideLayouts/slideLayout268.xml"/><Relationship Id="rId57" Type="http://schemas.openxmlformats.org/officeDocument/2006/relationships/slideLayout" Target="../slideLayouts/slideLayout276.xml"/><Relationship Id="rId10" Type="http://schemas.openxmlformats.org/officeDocument/2006/relationships/slideLayout" Target="../slideLayouts/slideLayout229.xml"/><Relationship Id="rId19" Type="http://schemas.openxmlformats.org/officeDocument/2006/relationships/slideLayout" Target="../slideLayouts/slideLayout238.xml"/><Relationship Id="rId31" Type="http://schemas.openxmlformats.org/officeDocument/2006/relationships/slideLayout" Target="../slideLayouts/slideLayout250.xml"/><Relationship Id="rId44" Type="http://schemas.openxmlformats.org/officeDocument/2006/relationships/slideLayout" Target="../slideLayouts/slideLayout263.xml"/><Relationship Id="rId52" Type="http://schemas.openxmlformats.org/officeDocument/2006/relationships/slideLayout" Target="../slideLayouts/slideLayout271.xml"/><Relationship Id="rId60" Type="http://schemas.openxmlformats.org/officeDocument/2006/relationships/image" Target="../media/image6.jpg"/><Relationship Id="rId4" Type="http://schemas.openxmlformats.org/officeDocument/2006/relationships/slideLayout" Target="../slideLayouts/slideLayout223.xml"/><Relationship Id="rId9" Type="http://schemas.openxmlformats.org/officeDocument/2006/relationships/slideLayout" Target="../slideLayouts/slideLayout228.xml"/><Relationship Id="rId14" Type="http://schemas.openxmlformats.org/officeDocument/2006/relationships/slideLayout" Target="../slideLayouts/slideLayout233.xml"/><Relationship Id="rId22" Type="http://schemas.openxmlformats.org/officeDocument/2006/relationships/slideLayout" Target="../slideLayouts/slideLayout241.xml"/><Relationship Id="rId27" Type="http://schemas.openxmlformats.org/officeDocument/2006/relationships/slideLayout" Target="../slideLayouts/slideLayout246.xml"/><Relationship Id="rId30" Type="http://schemas.openxmlformats.org/officeDocument/2006/relationships/slideLayout" Target="../slideLayouts/slideLayout249.xml"/><Relationship Id="rId35" Type="http://schemas.openxmlformats.org/officeDocument/2006/relationships/slideLayout" Target="../slideLayouts/slideLayout254.xml"/><Relationship Id="rId43" Type="http://schemas.openxmlformats.org/officeDocument/2006/relationships/slideLayout" Target="../slideLayouts/slideLayout262.xml"/><Relationship Id="rId48" Type="http://schemas.openxmlformats.org/officeDocument/2006/relationships/slideLayout" Target="../slideLayouts/slideLayout267.xml"/><Relationship Id="rId56" Type="http://schemas.openxmlformats.org/officeDocument/2006/relationships/slideLayout" Target="../slideLayouts/slideLayout275.xml"/><Relationship Id="rId8" Type="http://schemas.openxmlformats.org/officeDocument/2006/relationships/slideLayout" Target="../slideLayouts/slideLayout227.xml"/><Relationship Id="rId51" Type="http://schemas.openxmlformats.org/officeDocument/2006/relationships/slideLayout" Target="../slideLayouts/slideLayout270.xml"/><Relationship Id="rId3" Type="http://schemas.openxmlformats.org/officeDocument/2006/relationships/slideLayout" Target="../slideLayouts/slideLayout222.xml"/></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7.xml"/><Relationship Id="rId1" Type="http://schemas.openxmlformats.org/officeDocument/2006/relationships/slideLayout" Target="../slideLayouts/slideLayout277.xml"/><Relationship Id="rId4" Type="http://schemas.openxmlformats.org/officeDocument/2006/relationships/image" Target="../media/image6.jpg"/></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280.xml"/><Relationship Id="rId7" Type="http://schemas.openxmlformats.org/officeDocument/2006/relationships/slideLayout" Target="../slideLayouts/slideLayout284.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5" Type="http://schemas.openxmlformats.org/officeDocument/2006/relationships/slideLayout" Target="../slideLayouts/slideLayout282.xml"/><Relationship Id="rId4" Type="http://schemas.openxmlformats.org/officeDocument/2006/relationships/slideLayout" Target="../slideLayouts/slideLayout281.xml"/><Relationship Id="rId9" Type="http://schemas.openxmlformats.org/officeDocument/2006/relationships/image" Target="../media/image5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92.xml"/><Relationship Id="rId13" Type="http://schemas.openxmlformats.org/officeDocument/2006/relationships/slideLayout" Target="../slideLayouts/slideLayout297.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slideLayout" Target="../slideLayouts/slideLayout29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5" Type="http://schemas.openxmlformats.org/officeDocument/2006/relationships/theme" Target="../theme/theme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 Id="rId14" Type="http://schemas.openxmlformats.org/officeDocument/2006/relationships/slideLayout" Target="../slideLayouts/slideLayout2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78B593-29A7-4B4B-901B-458A9A3DF9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BD78E9-7FEF-4644-9F0F-5C0FE276EF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65F29-5778-452A-A4A8-11F70CFC3E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FE7EA9F6-9528-4EFB-8251-06FCC7A5AF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9E2F88-1272-4119-93A1-4F1E0EF47C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9AD485-5967-41FC-A5A6-5B5B890B6229}" type="slidenum">
              <a:rPr lang="en-US" smtClean="0"/>
              <a:t>‹#›</a:t>
            </a:fld>
            <a:endParaRPr lang="en-US"/>
          </a:p>
        </p:txBody>
      </p:sp>
    </p:spTree>
    <p:extLst>
      <p:ext uri="{BB962C8B-B14F-4D97-AF65-F5344CB8AC3E}">
        <p14:creationId xmlns:p14="http://schemas.microsoft.com/office/powerpoint/2010/main" val="40809702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4110" r:id="rId12"/>
    <p:sldLayoutId id="2147484111" r:id="rId13"/>
    <p:sldLayoutId id="214748411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350136"/>
            <a:ext cx="12192001" cy="782118"/>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 y="1132254"/>
            <a:ext cx="12164390" cy="5725746"/>
          </a:xfrm>
          <a:prstGeom prst="rect">
            <a:avLst/>
          </a:prstGeom>
        </p:spPr>
        <p:txBody>
          <a:bodyPr vert="horz" lIns="182880" tIns="2743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4846"/>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nSpc>
                <a:spcPct val="75000"/>
              </a:lnSpc>
            </a:pPr>
            <a:endParaRPr lang="en-US" sz="700" spc="-300" dirty="0">
              <a:solidFill>
                <a:srgbClr val="7FCDDC"/>
              </a:solidFill>
              <a:latin typeface="Raleway SemiBold" panose="020B0703030101060003" pitchFamily="34" charset="0"/>
            </a:endParaRPr>
          </a:p>
          <a:p>
            <a:pPr>
              <a:lnSpc>
                <a:spcPct val="75000"/>
              </a:lnSpc>
            </a:pPr>
            <a:endParaRPr lang="en-US" sz="12600" spc="-110" dirty="0">
              <a:solidFill>
                <a:schemeClr val="bg1"/>
              </a:solidFill>
              <a:latin typeface="Raleway" panose="020B0503030101060003" pitchFamily="34" charset="0"/>
            </a:endParaRPr>
          </a:p>
        </p:txBody>
      </p:sp>
      <p:sp>
        <p:nvSpPr>
          <p:cNvPr id="8" name="Rectangle 7"/>
          <p:cNvSpPr/>
          <p:nvPr userDrawn="1"/>
        </p:nvSpPr>
        <p:spPr>
          <a:xfrm>
            <a:off x="11510" y="23576"/>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r">
              <a:lnSpc>
                <a:spcPct val="75000"/>
              </a:lnSpc>
            </a:pPr>
            <a:r>
              <a:rPr lang="en-US" sz="1400" spc="0" baseline="0" dirty="0">
                <a:solidFill>
                  <a:srgbClr val="7FCDDC"/>
                </a:solidFill>
                <a:latin typeface="Raleway SemiBold" panose="020B0703030101060003" pitchFamily="34" charset="0"/>
              </a:rPr>
              <a:t>COURAGEOUS</a:t>
            </a:r>
            <a:r>
              <a:rPr lang="en-US" sz="1400" spc="0" baseline="0" dirty="0">
                <a:solidFill>
                  <a:schemeClr val="bg1"/>
                </a:solidFill>
                <a:latin typeface="Raleway SemiBold" panose="020B0703030101060003" pitchFamily="34" charset="0"/>
              </a:rPr>
              <a:t>GROWTH</a:t>
            </a:r>
            <a:r>
              <a:rPr lang="en-US" sz="1400" spc="0" baseline="0" dirty="0">
                <a:solidFill>
                  <a:schemeClr val="tx1">
                    <a:lumMod val="65000"/>
                  </a:schemeClr>
                </a:solidFill>
                <a:latin typeface="Raleway SemiBold" panose="020B0703030101060003" pitchFamily="34" charset="0"/>
              </a:rPr>
              <a:t>.</a:t>
            </a:r>
            <a:r>
              <a:rPr lang="en-US" sz="1400" spc="0" baseline="0" dirty="0">
                <a:solidFill>
                  <a:schemeClr val="bg1">
                    <a:lumMod val="65000"/>
                  </a:schemeClr>
                </a:solidFill>
                <a:latin typeface="Raleway SemiBold" panose="020B0703030101060003" pitchFamily="34" charset="0"/>
              </a:rPr>
              <a:t>COM  </a:t>
            </a:r>
            <a:endParaRPr lang="en-US" sz="1400" spc="0" baseline="0" dirty="0">
              <a:solidFill>
                <a:schemeClr val="bg1">
                  <a:lumMod val="65000"/>
                </a:schemeClr>
              </a:solidFill>
              <a:latin typeface="Raleway" panose="020B0503030101060003" pitchFamily="34" charset="0"/>
            </a:endParaRPr>
          </a:p>
        </p:txBody>
      </p:sp>
      <p:sp>
        <p:nvSpPr>
          <p:cNvPr id="6" name="Title 1">
            <a:extLst>
              <a:ext uri="{FF2B5EF4-FFF2-40B4-BE49-F238E27FC236}">
                <a16:creationId xmlns:a16="http://schemas.microsoft.com/office/drawing/2014/main" id="{3FF3451C-0DCA-4D31-87E8-2D1C29E19BEB}"/>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3320170077"/>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l" defTabSz="914400" rtl="0" eaLnBrk="1" latinLnBrk="0" hangingPunct="1">
        <a:lnSpc>
          <a:spcPct val="90000"/>
        </a:lnSpc>
        <a:spcBef>
          <a:spcPct val="0"/>
        </a:spcBef>
        <a:buNone/>
        <a:defRPr sz="4800" kern="1200">
          <a:solidFill>
            <a:schemeClr val="tx1"/>
          </a:solidFill>
          <a:latin typeface="Raleway ExtraBold" panose="020B0903030101060003" pitchFamily="34" charset="0"/>
          <a:ea typeface="+mj-ea"/>
          <a:cs typeface="+mj-cs"/>
        </a:defRPr>
      </a:lvl1pPr>
    </p:titleStyle>
    <p:bodyStyle>
      <a:lvl1pPr marL="0" indent="0" algn="l" defTabSz="914400" rtl="0" eaLnBrk="1" latinLnBrk="0" hangingPunct="1">
        <a:lnSpc>
          <a:spcPct val="90000"/>
        </a:lnSpc>
        <a:spcBef>
          <a:spcPts val="1000"/>
        </a:spcBef>
        <a:buFontTx/>
        <a:buNone/>
        <a:defRPr sz="4000" b="0" kern="1200">
          <a:solidFill>
            <a:srgbClr val="0C3C60"/>
          </a:solidFill>
          <a:latin typeface="Raleway ExtraBold" panose="020B0903030101060003" pitchFamily="34" charset="0"/>
          <a:ea typeface="+mn-ea"/>
          <a:cs typeface="+mn-cs"/>
        </a:defRPr>
      </a:lvl1pPr>
      <a:lvl2pPr marL="0" indent="-228600" algn="l" defTabSz="914400" rtl="0" eaLnBrk="1" latinLnBrk="0" hangingPunct="1">
        <a:lnSpc>
          <a:spcPct val="90000"/>
        </a:lnSpc>
        <a:spcBef>
          <a:spcPts val="500"/>
        </a:spcBef>
        <a:buFont typeface="Arial" panose="020B0604020202020204" pitchFamily="34" charset="0"/>
        <a:buChar char="•"/>
        <a:defRPr sz="3600" kern="1200">
          <a:solidFill>
            <a:schemeClr val="tx1">
              <a:lumMod val="85000"/>
              <a:lumOff val="15000"/>
            </a:schemeClr>
          </a:solidFill>
          <a:latin typeface="Raleway ExtraBold" panose="020B0903030101060003" pitchFamily="34" charset="0"/>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ExtraBold" panose="020B09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ExtraBold" panose="020B09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ExtraBold" panose="020B09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350136"/>
            <a:ext cx="12192001" cy="782118"/>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 y="1132254"/>
            <a:ext cx="12164390" cy="5725746"/>
          </a:xfrm>
          <a:prstGeom prst="rect">
            <a:avLst/>
          </a:prstGeom>
        </p:spPr>
        <p:txBody>
          <a:bodyPr vert="horz" lIns="182880" tIns="2743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4846"/>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nSpc>
                <a:spcPct val="75000"/>
              </a:lnSpc>
            </a:pPr>
            <a:endParaRPr lang="en-US" sz="600" spc="-300" dirty="0">
              <a:solidFill>
                <a:srgbClr val="7FCDDC"/>
              </a:solidFill>
              <a:latin typeface="Raleway SemiBold" panose="020B0703030101060003" pitchFamily="34" charset="0"/>
            </a:endParaRPr>
          </a:p>
          <a:p>
            <a:pPr>
              <a:lnSpc>
                <a:spcPct val="75000"/>
              </a:lnSpc>
            </a:pPr>
            <a:endParaRPr lang="en-US" sz="10500" spc="-110" dirty="0">
              <a:solidFill>
                <a:schemeClr val="bg1"/>
              </a:solidFill>
              <a:latin typeface="Raleway" panose="020B0503030101060003" pitchFamily="34" charset="0"/>
            </a:endParaRPr>
          </a:p>
        </p:txBody>
      </p:sp>
      <p:sp>
        <p:nvSpPr>
          <p:cNvPr id="8" name="Rectangle 7"/>
          <p:cNvSpPr/>
          <p:nvPr userDrawn="1"/>
        </p:nvSpPr>
        <p:spPr>
          <a:xfrm>
            <a:off x="11510" y="23576"/>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r">
              <a:lnSpc>
                <a:spcPct val="75000"/>
              </a:lnSpc>
            </a:pPr>
            <a:r>
              <a:rPr lang="en-US" sz="1200" spc="0" baseline="0" dirty="0">
                <a:solidFill>
                  <a:srgbClr val="7FCDDC"/>
                </a:solidFill>
                <a:latin typeface="Raleway SemiBold" panose="020B0703030101060003" pitchFamily="34" charset="0"/>
              </a:rPr>
              <a:t>COURAGEOUS</a:t>
            </a:r>
            <a:r>
              <a:rPr lang="en-US" sz="1200" spc="0" baseline="0" dirty="0">
                <a:solidFill>
                  <a:schemeClr val="bg1"/>
                </a:solidFill>
                <a:latin typeface="Raleway SemiBold" panose="020B0703030101060003" pitchFamily="34" charset="0"/>
              </a:rPr>
              <a:t>GROWTH</a:t>
            </a:r>
            <a:r>
              <a:rPr lang="en-US" sz="1200" spc="0" baseline="0" dirty="0">
                <a:solidFill>
                  <a:schemeClr val="tx1">
                    <a:lumMod val="65000"/>
                  </a:schemeClr>
                </a:solidFill>
                <a:latin typeface="Raleway SemiBold" panose="020B0703030101060003" pitchFamily="34" charset="0"/>
              </a:rPr>
              <a:t>.</a:t>
            </a:r>
            <a:r>
              <a:rPr lang="en-US" sz="1200" spc="0" baseline="0" dirty="0">
                <a:solidFill>
                  <a:schemeClr val="bg1">
                    <a:lumMod val="65000"/>
                  </a:schemeClr>
                </a:solidFill>
                <a:latin typeface="Raleway SemiBold" panose="020B0703030101060003" pitchFamily="34" charset="0"/>
              </a:rPr>
              <a:t>COM  </a:t>
            </a:r>
            <a:endParaRPr lang="en-US" sz="1200" spc="0" baseline="0" dirty="0">
              <a:solidFill>
                <a:schemeClr val="bg1">
                  <a:lumMod val="65000"/>
                </a:schemeClr>
              </a:solidFill>
              <a:latin typeface="Raleway" panose="020B0503030101060003" pitchFamily="34" charset="0"/>
            </a:endParaRPr>
          </a:p>
        </p:txBody>
      </p:sp>
      <p:sp>
        <p:nvSpPr>
          <p:cNvPr id="6" name="Title 1">
            <a:extLst>
              <a:ext uri="{FF2B5EF4-FFF2-40B4-BE49-F238E27FC236}">
                <a16:creationId xmlns:a16="http://schemas.microsoft.com/office/drawing/2014/main" id="{AFF5954B-0419-45E7-B583-A56B05F8F50F}"/>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477454607"/>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Lst>
  <p:txStyles>
    <p:titleStyle>
      <a:lvl1pPr algn="l" defTabSz="914400" rtl="0" eaLnBrk="1" latinLnBrk="0" hangingPunct="1">
        <a:lnSpc>
          <a:spcPct val="90000"/>
        </a:lnSpc>
        <a:spcBef>
          <a:spcPct val="0"/>
        </a:spcBef>
        <a:buNone/>
        <a:defRPr sz="4800" kern="1200">
          <a:solidFill>
            <a:schemeClr val="tx1"/>
          </a:solidFill>
          <a:latin typeface="Raleway ExtraBold" panose="020B0903030101060003" pitchFamily="34" charset="0"/>
          <a:ea typeface="+mj-ea"/>
          <a:cs typeface="+mj-cs"/>
        </a:defRPr>
      </a:lvl1pPr>
    </p:titleStyle>
    <p:bodyStyle>
      <a:lvl1pPr marL="0" indent="0" algn="l" defTabSz="914400" rtl="0" eaLnBrk="1" latinLnBrk="0" hangingPunct="1">
        <a:lnSpc>
          <a:spcPct val="90000"/>
        </a:lnSpc>
        <a:spcBef>
          <a:spcPts val="1000"/>
        </a:spcBef>
        <a:buFontTx/>
        <a:buNone/>
        <a:defRPr sz="4000" b="0" kern="1200">
          <a:solidFill>
            <a:srgbClr val="0C3C60"/>
          </a:solidFill>
          <a:latin typeface="Raleway ExtraBold" panose="020B0903030101060003" pitchFamily="34" charset="0"/>
          <a:ea typeface="+mn-ea"/>
          <a:cs typeface="+mn-cs"/>
        </a:defRPr>
      </a:lvl1pPr>
      <a:lvl2pPr marL="0" indent="-228600" algn="l" defTabSz="914400" rtl="0" eaLnBrk="1" latinLnBrk="0" hangingPunct="1">
        <a:lnSpc>
          <a:spcPct val="90000"/>
        </a:lnSpc>
        <a:spcBef>
          <a:spcPts val="500"/>
        </a:spcBef>
        <a:buFont typeface="Arial" panose="020B0604020202020204" pitchFamily="34" charset="0"/>
        <a:buChar char="•"/>
        <a:defRPr sz="3600" kern="1200">
          <a:solidFill>
            <a:schemeClr val="tx1">
              <a:lumMod val="85000"/>
              <a:lumOff val="15000"/>
            </a:schemeClr>
          </a:solidFill>
          <a:latin typeface="Raleway ExtraBold" panose="020B0903030101060003" pitchFamily="34" charset="0"/>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ExtraBold" panose="020B09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ExtraBold" panose="020B09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ExtraBold" panose="020B09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41763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600201"/>
            <a:ext cx="12192000" cy="4525963"/>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1"/>
            <a:r>
              <a:rPr lang="en-US" dirty="0"/>
              <a:t>Third level</a:t>
            </a:r>
          </a:p>
          <a:p>
            <a:pPr lvl="2"/>
            <a:endParaRPr lang="en-US" dirty="0"/>
          </a:p>
          <a:p>
            <a:pPr lvl="2"/>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pPr fontAlgn="base">
              <a:spcBef>
                <a:spcPct val="0"/>
              </a:spcBef>
              <a:spcAft>
                <a:spcPct val="0"/>
              </a:spcAft>
            </a:pPr>
            <a:fld id="{3F5A4E5D-0F45-479A-8279-5B6B35E64855}" type="datetimeFigureOut">
              <a:rPr lang="en-US" smtClean="0">
                <a:solidFill>
                  <a:srgbClr val="000000">
                    <a:tint val="75000"/>
                  </a:srgbClr>
                </a:solidFill>
              </a:rPr>
              <a:pPr fontAlgn="base">
                <a:spcBef>
                  <a:spcPct val="0"/>
                </a:spcBef>
                <a:spcAft>
                  <a:spcPct val="0"/>
                </a:spcAft>
              </a:pPr>
              <a:t>4/18/2018</a:t>
            </a:fld>
            <a:endParaRPr lang="en-US">
              <a:solidFill>
                <a:srgbClr val="000000">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pPr fontAlgn="base">
              <a:spcBef>
                <a:spcPct val="0"/>
              </a:spcBef>
              <a:spcAft>
                <a:spcPct val="0"/>
              </a:spcAft>
            </a:pPr>
            <a:endParaRPr lang="en-US">
              <a:solidFill>
                <a:srgbClr val="000000">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pPr fontAlgn="base">
              <a:spcBef>
                <a:spcPct val="0"/>
              </a:spcBef>
              <a:spcAft>
                <a:spcPct val="0"/>
              </a:spcAft>
            </a:pPr>
            <a:fld id="{7A5B127A-D1BE-4AB4-92A9-DCE1073A6332}" type="slidenum">
              <a:rPr lang="en-US" smtClean="0">
                <a:solidFill>
                  <a:srgbClr val="000000">
                    <a:tint val="75000"/>
                  </a:srgbClr>
                </a:solidFill>
              </a:rPr>
              <a:pPr fontAlgn="base">
                <a:spcBef>
                  <a:spcPct val="0"/>
                </a:spcBef>
                <a:spcAft>
                  <a:spcPct val="0"/>
                </a:spcAft>
              </a:pPr>
              <a:t>‹#›</a:t>
            </a:fld>
            <a:endParaRPr lang="en-US">
              <a:solidFill>
                <a:srgbClr val="000000">
                  <a:tint val="75000"/>
                </a:srgbClr>
              </a:solidFill>
            </a:endParaRPr>
          </a:p>
        </p:txBody>
      </p:sp>
    </p:spTree>
    <p:extLst>
      <p:ext uri="{BB962C8B-B14F-4D97-AF65-F5344CB8AC3E}">
        <p14:creationId xmlns:p14="http://schemas.microsoft.com/office/powerpoint/2010/main" val="3294241010"/>
      </p:ext>
    </p:extLst>
  </p:cSld>
  <p:clrMap bg1="lt1" tx1="dk1" bg2="lt2" tx2="dk2" accent1="accent1" accent2="accent2" accent3="accent3" accent4="accent4" accent5="accent5" accent6="accent6" hlink="hlink" folHlink="folHlink"/>
  <p:sldLayoutIdLst>
    <p:sldLayoutId id="2147484065" r:id="rId1"/>
    <p:sldLayoutId id="2147484066" r:id="rId2"/>
    <p:sldLayoutId id="2147484068" r:id="rId3"/>
    <p:sldLayoutId id="2147484069" r:id="rId4"/>
    <p:sldLayoutId id="2147484070" r:id="rId5"/>
    <p:sldLayoutId id="2147484071" r:id="rId6"/>
    <p:sldLayoutId id="2147484072" r:id="rId7"/>
    <p:sldLayoutId id="2147484073" r:id="rId8"/>
    <p:sldLayoutId id="2147484074" r:id="rId9"/>
    <p:sldLayoutId id="2147484075" r:id="rId10"/>
    <p:sldLayoutId id="2147484076" r:id="rId11"/>
    <p:sldLayoutId id="2147484077" r:id="rId12"/>
    <p:sldLayoutId id="2147484078" r:id="rId13"/>
    <p:sldLayoutId id="2147484079" r:id="rId14"/>
    <p:sldLayoutId id="2147484080" r:id="rId15"/>
    <p:sldLayoutId id="2147484081" r:id="rId16"/>
    <p:sldLayoutId id="2147484082" r:id="rId17"/>
    <p:sldLayoutId id="2147484083" r:id="rId18"/>
    <p:sldLayoutId id="2147484084" r:id="rId19"/>
    <p:sldLayoutId id="2147484085" r:id="rId20"/>
    <p:sldLayoutId id="2147484086" r:id="rId21"/>
    <p:sldLayoutId id="2147484087" r:id="rId22"/>
    <p:sldLayoutId id="2147484088" r:id="rId23"/>
    <p:sldLayoutId id="2147484089" r:id="rId24"/>
    <p:sldLayoutId id="2147484090" r:id="rId25"/>
    <p:sldLayoutId id="2147484091" r:id="rId26"/>
    <p:sldLayoutId id="2147484092" r:id="rId27"/>
    <p:sldLayoutId id="2147484093" r:id="rId28"/>
    <p:sldLayoutId id="2147484094" r:id="rId29"/>
    <p:sldLayoutId id="2147484095" r:id="rId30"/>
    <p:sldLayoutId id="2147484096" r:id="rId31"/>
    <p:sldLayoutId id="2147484097" r:id="rId32"/>
    <p:sldLayoutId id="2147484098" r:id="rId33"/>
    <p:sldLayoutId id="2147484099" r:id="rId34"/>
    <p:sldLayoutId id="2147484100" r:id="rId35"/>
    <p:sldLayoutId id="2147484101" r:id="rId36"/>
    <p:sldLayoutId id="2147484102" r:id="rId37"/>
    <p:sldLayoutId id="2147484103" r:id="rId38"/>
    <p:sldLayoutId id="2147484104" r:id="rId39"/>
    <p:sldLayoutId id="2147484105" r:id="rId40"/>
    <p:sldLayoutId id="2147484106" r:id="rId41"/>
    <p:sldLayoutId id="2147484109" r:id="rId42"/>
  </p:sldLayoutIdLst>
  <p:txStyles>
    <p:titleStyle>
      <a:lvl1pPr algn="ctr" defTabSz="1219170" rtl="0" eaLnBrk="1" latinLnBrk="0" hangingPunct="1">
        <a:spcBef>
          <a:spcPct val="0"/>
        </a:spcBef>
        <a:buNone/>
        <a:defRPr sz="5867" b="1" kern="1200">
          <a:solidFill>
            <a:schemeClr val="tx1"/>
          </a:solidFill>
          <a:latin typeface="Arial" panose="020B0604020202020204" pitchFamily="34" charset="0"/>
          <a:ea typeface="+mj-ea"/>
          <a:cs typeface="Arial" panose="020B0604020202020204" pitchFamily="34" charset="0"/>
        </a:defRPr>
      </a:lvl1pPr>
    </p:titleStyle>
    <p:bodyStyle>
      <a:lvl1pPr marL="609585" indent="-609585" algn="l" defTabSz="1219170" rtl="0" eaLnBrk="1" latinLnBrk="0" hangingPunct="1">
        <a:lnSpc>
          <a:spcPct val="80000"/>
        </a:lnSpc>
        <a:spcBef>
          <a:spcPts val="800"/>
        </a:spcBef>
        <a:buFontTx/>
        <a:buBlip>
          <a:blip r:embed="rId44"/>
        </a:buBlip>
        <a:defRPr sz="4267" b="0" kern="1200">
          <a:solidFill>
            <a:schemeClr val="tx1"/>
          </a:solidFill>
          <a:latin typeface="Arial" panose="020B0604020202020204" pitchFamily="34" charset="0"/>
          <a:ea typeface="+mn-ea"/>
          <a:cs typeface="Arial" pitchFamily="34" charset="0"/>
        </a:defRPr>
      </a:lvl1pPr>
      <a:lvl2pPr marL="609585" indent="-609585" algn="l" defTabSz="1219170" rtl="0" eaLnBrk="1" latinLnBrk="0" hangingPunct="1">
        <a:lnSpc>
          <a:spcPct val="80000"/>
        </a:lnSpc>
        <a:spcBef>
          <a:spcPts val="800"/>
        </a:spcBef>
        <a:buSzPct val="85000"/>
        <a:buFontTx/>
        <a:buBlip>
          <a:blip r:embed="rId45"/>
        </a:buBlip>
        <a:defRPr sz="3733" kern="1200">
          <a:solidFill>
            <a:schemeClr val="tx1"/>
          </a:solidFill>
          <a:latin typeface="Arial" panose="020B0604020202020204" pitchFamily="34" charset="0"/>
          <a:ea typeface="+mn-ea"/>
          <a:cs typeface="Arial" pitchFamily="34" charset="0"/>
        </a:defRPr>
      </a:lvl2pPr>
      <a:lvl3pPr marL="1219170" indent="0" algn="l" defTabSz="1219170" rtl="0" eaLnBrk="1" latinLnBrk="0" hangingPunct="1">
        <a:spcBef>
          <a:spcPts val="107"/>
        </a:spcBef>
        <a:buSzPct val="85000"/>
        <a:buFont typeface="Arial" panose="020B0604020202020204" pitchFamily="34" charset="0"/>
        <a:buNone/>
        <a:defRPr sz="3200" kern="1200">
          <a:solidFill>
            <a:schemeClr val="tx1"/>
          </a:solidFill>
          <a:latin typeface="Franklin Gothic Medium" pitchFamily="34" charset="0"/>
          <a:ea typeface="+mn-ea"/>
          <a:cs typeface="Arial" pitchFamily="34" charset="0"/>
        </a:defRPr>
      </a:lvl3pPr>
      <a:lvl4pPr marL="2133547" indent="-304792" algn="l" defTabSz="1219170" rtl="0" eaLnBrk="1" latinLnBrk="0" hangingPunct="1">
        <a:spcBef>
          <a:spcPct val="20000"/>
        </a:spcBef>
        <a:buSzPct val="85000"/>
        <a:buFontTx/>
        <a:buBlip>
          <a:blip r:embed="rId45"/>
        </a:buBlip>
        <a:defRPr sz="2667" kern="1200">
          <a:solidFill>
            <a:schemeClr val="tx1"/>
          </a:solidFill>
          <a:latin typeface="Franklin Gothic Medium" pitchFamily="34" charset="0"/>
          <a:ea typeface="+mn-ea"/>
          <a:cs typeface="Arial" pitchFamily="34" charset="0"/>
        </a:defRPr>
      </a:lvl4pPr>
      <a:lvl5pPr marL="2743131" indent="-304792" algn="l" defTabSz="1219170" rtl="0" eaLnBrk="1" latinLnBrk="0" hangingPunct="1">
        <a:spcBef>
          <a:spcPct val="20000"/>
        </a:spcBef>
        <a:buSzPct val="85000"/>
        <a:buFontTx/>
        <a:buBlip>
          <a:blip r:embed="rId45"/>
        </a:buBlip>
        <a:defRPr sz="2667" kern="1200">
          <a:solidFill>
            <a:schemeClr val="tx1"/>
          </a:solidFill>
          <a:latin typeface="Franklin Gothic Medium"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6274201"/>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Lst>
  <mc:AlternateContent xmlns:mc="http://schemas.openxmlformats.org/markup-compatibility/2006" xmlns:p14="http://schemas.microsoft.com/office/powerpoint/2010/main">
    <mc:Choice Requires="p14">
      <p:transition p14:dur="0" advTm="10000"/>
    </mc:Choice>
    <mc:Fallback xmlns="">
      <p:transition advTm="10000"/>
    </mc:Fallback>
  </mc:AlternateContent>
  <p:txStyles>
    <p:titleStyle>
      <a:lvl1pPr algn="l" defTabSz="457200" rtl="0" eaLnBrk="1" latinLnBrk="0" hangingPunct="1">
        <a:spcBef>
          <a:spcPct val="0"/>
        </a:spcBef>
        <a:buNone/>
        <a:defRPr sz="4400" kern="1200">
          <a:solidFill>
            <a:srgbClr val="7CA109"/>
          </a:solidFill>
          <a:latin typeface="+mj-lt"/>
          <a:ea typeface="+mj-ea"/>
          <a:cs typeface="+mj-cs"/>
        </a:defRPr>
      </a:lvl1pPr>
    </p:titleStyle>
    <p:bodyStyle>
      <a:lvl1pPr marL="342900" indent="-342900" algn="l" defTabSz="457200" rtl="0" eaLnBrk="1" latinLnBrk="0" hangingPunct="1">
        <a:spcBef>
          <a:spcPct val="20000"/>
        </a:spcBef>
        <a:buClr>
          <a:srgbClr val="7CA109"/>
        </a:buClr>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Clr>
          <a:srgbClr val="7CA109"/>
        </a:buClr>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Clr>
          <a:srgbClr val="7CA109"/>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rgbClr val="7CA109"/>
        </a:buClr>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Clr>
          <a:srgbClr val="7CA109"/>
        </a:buClr>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78B593-29A7-4B4B-901B-458A9A3DF9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BD78E9-7FEF-4644-9F0F-5C0FE276EF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0A65F29-5778-452A-A4A8-11F70CFC3E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65D05C0-9BEA-4A6B-943C-1A37ED499BC8}" type="datetimeFigureOut">
              <a:rPr lang="en-US" smtClean="0"/>
              <a:t>4/18/2018</a:t>
            </a:fld>
            <a:endParaRPr lang="en-US"/>
          </a:p>
        </p:txBody>
      </p:sp>
      <p:sp>
        <p:nvSpPr>
          <p:cNvPr id="5" name="Footer Placeholder 4">
            <a:extLst>
              <a:ext uri="{FF2B5EF4-FFF2-40B4-BE49-F238E27FC236}">
                <a16:creationId xmlns:a16="http://schemas.microsoft.com/office/drawing/2014/main" id="{FE7EA9F6-9528-4EFB-8251-06FCC7A5AF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9E2F88-1272-4119-93A1-4F1E0EF47C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9AD485-5967-41FC-A5A6-5B5B890B6229}" type="slidenum">
              <a:rPr lang="en-US" smtClean="0"/>
              <a:t>‹#›</a:t>
            </a:fld>
            <a:endParaRPr lang="en-US"/>
          </a:p>
        </p:txBody>
      </p:sp>
    </p:spTree>
    <p:extLst>
      <p:ext uri="{BB962C8B-B14F-4D97-AF65-F5344CB8AC3E}">
        <p14:creationId xmlns:p14="http://schemas.microsoft.com/office/powerpoint/2010/main" val="3399278600"/>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 id="2147484140" r:id="rId13"/>
    <p:sldLayoutId id="2147484141" r:id="rId14"/>
    <p:sldLayoutId id="2147484142" r:id="rId15"/>
    <p:sldLayoutId id="2147484143" r:id="rId16"/>
    <p:sldLayoutId id="2147484144" r:id="rId17"/>
    <p:sldLayoutId id="2147484145" r:id="rId18"/>
    <p:sldLayoutId id="2147484146" r:id="rId19"/>
    <p:sldLayoutId id="2147484147" r:id="rId20"/>
    <p:sldLayoutId id="2147484148" r:id="rId21"/>
    <p:sldLayoutId id="214748414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E463CB-A195-4C3F-B442-29B92F8C75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EAF1BEF-2558-4474-A8DF-557D732992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10739595"/>
      </p:ext>
    </p:extLst>
  </p:cSld>
  <p:clrMap bg1="lt1" tx1="dk1" bg2="lt2" tx2="dk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3600" b="0" kern="1200">
          <a:solidFill>
            <a:schemeClr val="tx1"/>
          </a:solidFill>
          <a:latin typeface="Segoe UI Black" panose="020B0A02040204020203" pitchFamily="34" charset="0"/>
          <a:ea typeface="Segoe UI Black" panose="020B0A02040204020203" pitchFamily="34" charset="0"/>
          <a:cs typeface="Segoe UI Black" panose="020B0A02040204020203" pitchFamily="34" charset="0"/>
        </a:defRPr>
      </a:lvl1pPr>
      <a:lvl2pPr marL="0" indent="-18288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Segoe UI Semibold" panose="020B0702040204020203" pitchFamily="34" charset="0"/>
          <a:ea typeface="Segoe UI Symbol" panose="020B0502040204020203" pitchFamily="34" charset="0"/>
          <a:cs typeface="Segoe UI Semibold" panose="020B0702040204020203" pitchFamily="34" charset="0"/>
        </a:defRPr>
      </a:lvl2pPr>
      <a:lvl3pPr marL="365760" indent="-18288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emibold" panose="020B0702040204020203" pitchFamily="34" charset="0"/>
          <a:ea typeface="+mn-ea"/>
          <a:cs typeface="Segoe UI Semibold" panose="020B07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bold" panose="020B0702040204020203" pitchFamily="34" charset="0"/>
          <a:ea typeface="+mn-ea"/>
          <a:cs typeface="Segoe UI Semibold" panose="020B07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emibold" panose="020B0702040204020203" pitchFamily="34" charset="0"/>
          <a:ea typeface="+mn-ea"/>
          <a:cs typeface="Segoe UI Semibold" panose="020B07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3"/>
            <a:ext cx="12192000" cy="141763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600201"/>
            <a:ext cx="12192000" cy="4525963"/>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1"/>
            <a:r>
              <a:rPr lang="en-US" dirty="0"/>
              <a:t>Third level</a:t>
            </a:r>
          </a:p>
          <a:p>
            <a:pPr lvl="2"/>
            <a:endParaRPr lang="en-US" dirty="0"/>
          </a:p>
          <a:p>
            <a:pPr lvl="2"/>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F5A4E5D-0F45-479A-8279-5B6B35E64855}" type="datetimeFigureOut">
              <a:rPr lang="en-US" smtClean="0">
                <a:solidFill>
                  <a:srgbClr val="000000">
                    <a:tint val="75000"/>
                  </a:srgbClr>
                </a:solidFill>
                <a:latin typeface="Arial"/>
              </a:rPr>
              <a:pPr/>
              <a:t>4/18/2018</a:t>
            </a:fld>
            <a:endParaRPr lang="en-US">
              <a:solidFill>
                <a:srgbClr val="000000">
                  <a:tint val="75000"/>
                </a:srgbClr>
              </a:solidFill>
              <a:latin typeface="Aria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srgbClr val="000000">
                  <a:tint val="75000"/>
                </a:srgbClr>
              </a:solidFill>
              <a:latin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A5B127A-D1BE-4AB4-92A9-DCE1073A6332}" type="slidenum">
              <a:rPr lang="en-US" smtClean="0">
                <a:solidFill>
                  <a:srgbClr val="000000">
                    <a:tint val="75000"/>
                  </a:srgbClr>
                </a:solidFill>
                <a:latin typeface="Arial"/>
              </a:rPr>
              <a:pPr/>
              <a:t>‹#›</a:t>
            </a:fld>
            <a:endParaRPr lang="en-US">
              <a:solidFill>
                <a:srgbClr val="000000">
                  <a:tint val="75000"/>
                </a:srgbClr>
              </a:solidFill>
              <a:latin typeface="Arial"/>
            </a:endParaRPr>
          </a:p>
        </p:txBody>
      </p:sp>
    </p:spTree>
    <p:extLst>
      <p:ext uri="{BB962C8B-B14F-4D97-AF65-F5344CB8AC3E}">
        <p14:creationId xmlns:p14="http://schemas.microsoft.com/office/powerpoint/2010/main" val="5106688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1" r:id="rId30"/>
    <p:sldLayoutId id="2147483692" r:id="rId31"/>
    <p:sldLayoutId id="2147483693" r:id="rId32"/>
    <p:sldLayoutId id="2147483694" r:id="rId33"/>
    <p:sldLayoutId id="2147483695" r:id="rId34"/>
    <p:sldLayoutId id="2147483696" r:id="rId35"/>
    <p:sldLayoutId id="2147483697" r:id="rId36"/>
    <p:sldLayoutId id="2147483698" r:id="rId37"/>
    <p:sldLayoutId id="2147483699" r:id="rId38"/>
    <p:sldLayoutId id="2147483700" r:id="rId39"/>
    <p:sldLayoutId id="2147483701" r:id="rId40"/>
    <p:sldLayoutId id="2147483702" r:id="rId41"/>
    <p:sldLayoutId id="2147483703" r:id="rId42"/>
  </p:sldLayoutIdLst>
  <p:txStyles>
    <p:titleStyle>
      <a:lvl1pPr algn="ctr" defTabSz="1219110" rtl="0" eaLnBrk="1" latinLnBrk="0" hangingPunct="1">
        <a:spcBef>
          <a:spcPct val="0"/>
        </a:spcBef>
        <a:buNone/>
        <a:defRPr sz="5867" b="1" kern="1200">
          <a:solidFill>
            <a:schemeClr val="tx1"/>
          </a:solidFill>
          <a:latin typeface="Arial" panose="020B0604020202020204" pitchFamily="34" charset="0"/>
          <a:ea typeface="+mj-ea"/>
          <a:cs typeface="Arial" panose="020B0604020202020204" pitchFamily="34" charset="0"/>
        </a:defRPr>
      </a:lvl1pPr>
    </p:titleStyle>
    <p:bodyStyle>
      <a:lvl1pPr marL="609555" indent="-609555" algn="l" defTabSz="1219110" rtl="0" eaLnBrk="1" latinLnBrk="0" hangingPunct="1">
        <a:lnSpc>
          <a:spcPct val="80000"/>
        </a:lnSpc>
        <a:spcBef>
          <a:spcPts val="800"/>
        </a:spcBef>
        <a:buFontTx/>
        <a:buBlip>
          <a:blip r:embed="rId44"/>
        </a:buBlip>
        <a:defRPr sz="4267" b="0" kern="1200">
          <a:solidFill>
            <a:schemeClr val="tx1"/>
          </a:solidFill>
          <a:latin typeface="Arial" panose="020B0604020202020204" pitchFamily="34" charset="0"/>
          <a:ea typeface="+mn-ea"/>
          <a:cs typeface="Arial" pitchFamily="34" charset="0"/>
        </a:defRPr>
      </a:lvl1pPr>
      <a:lvl2pPr marL="609555" indent="-609555" algn="l" defTabSz="1219110" rtl="0" eaLnBrk="1" latinLnBrk="0" hangingPunct="1">
        <a:lnSpc>
          <a:spcPct val="80000"/>
        </a:lnSpc>
        <a:spcBef>
          <a:spcPts val="800"/>
        </a:spcBef>
        <a:buSzPct val="85000"/>
        <a:buFontTx/>
        <a:buBlip>
          <a:blip r:embed="rId45"/>
        </a:buBlip>
        <a:defRPr sz="3733" kern="1200">
          <a:solidFill>
            <a:schemeClr val="tx1"/>
          </a:solidFill>
          <a:latin typeface="Arial" panose="020B0604020202020204" pitchFamily="34" charset="0"/>
          <a:ea typeface="+mn-ea"/>
          <a:cs typeface="Arial" pitchFamily="34" charset="0"/>
        </a:defRPr>
      </a:lvl2pPr>
      <a:lvl3pPr marL="1219110" indent="0" algn="l" defTabSz="1219110" rtl="0" eaLnBrk="1" latinLnBrk="0" hangingPunct="1">
        <a:spcBef>
          <a:spcPts val="107"/>
        </a:spcBef>
        <a:buSzPct val="85000"/>
        <a:buFont typeface="Arial" panose="020B0604020202020204" pitchFamily="34" charset="0"/>
        <a:buNone/>
        <a:defRPr sz="3200" kern="1200">
          <a:solidFill>
            <a:schemeClr val="tx1"/>
          </a:solidFill>
          <a:latin typeface="Franklin Gothic Medium" pitchFamily="34" charset="0"/>
          <a:ea typeface="+mn-ea"/>
          <a:cs typeface="Arial" pitchFamily="34" charset="0"/>
        </a:defRPr>
      </a:lvl3pPr>
      <a:lvl4pPr marL="2133440" indent="-304776" algn="l" defTabSz="1219110" rtl="0" eaLnBrk="1" latinLnBrk="0" hangingPunct="1">
        <a:spcBef>
          <a:spcPct val="20000"/>
        </a:spcBef>
        <a:buSzPct val="85000"/>
        <a:buFontTx/>
        <a:buBlip>
          <a:blip r:embed="rId45"/>
        </a:buBlip>
        <a:defRPr sz="2667" kern="1200">
          <a:solidFill>
            <a:schemeClr val="tx1"/>
          </a:solidFill>
          <a:latin typeface="Franklin Gothic Medium" pitchFamily="34" charset="0"/>
          <a:ea typeface="+mn-ea"/>
          <a:cs typeface="Arial" pitchFamily="34" charset="0"/>
        </a:defRPr>
      </a:lvl4pPr>
      <a:lvl5pPr marL="2742994" indent="-304776" algn="l" defTabSz="1219110" rtl="0" eaLnBrk="1" latinLnBrk="0" hangingPunct="1">
        <a:spcBef>
          <a:spcPct val="20000"/>
        </a:spcBef>
        <a:buSzPct val="85000"/>
        <a:buFontTx/>
        <a:buBlip>
          <a:blip r:embed="rId45"/>
        </a:buBlip>
        <a:defRPr sz="2667" kern="1200">
          <a:solidFill>
            <a:schemeClr val="tx1"/>
          </a:solidFill>
          <a:latin typeface="Franklin Gothic Medium" pitchFamily="34" charset="0"/>
          <a:ea typeface="+mn-ea"/>
          <a:cs typeface="Arial" pitchFamily="34" charset="0"/>
        </a:defRPr>
      </a:lvl5pPr>
      <a:lvl6pPr marL="335254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
            <a:ext cx="12192000" cy="141763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600201"/>
            <a:ext cx="12192000" cy="4525963"/>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1"/>
            <a:r>
              <a:rPr lang="en-US" dirty="0"/>
              <a:t>Third level</a:t>
            </a:r>
          </a:p>
          <a:p>
            <a:pPr lvl="2"/>
            <a:endParaRPr lang="en-US" dirty="0"/>
          </a:p>
          <a:p>
            <a:pPr lvl="2"/>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F5A4E5D-0F45-479A-8279-5B6B35E64855}" type="datetimeFigureOut">
              <a:rPr lang="en-US" smtClean="0">
                <a:solidFill>
                  <a:srgbClr val="000000">
                    <a:tint val="75000"/>
                  </a:srgbClr>
                </a:solidFill>
                <a:latin typeface="Arial"/>
              </a:rPr>
              <a:pPr/>
              <a:t>4/18/2018</a:t>
            </a:fld>
            <a:endParaRPr lang="en-US">
              <a:solidFill>
                <a:srgbClr val="000000">
                  <a:tint val="75000"/>
                </a:srgbClr>
              </a:solidFill>
              <a:latin typeface="Aria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srgbClr val="000000">
                  <a:tint val="75000"/>
                </a:srgbClr>
              </a:solidFill>
              <a:latin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A5B127A-D1BE-4AB4-92A9-DCE1073A6332}" type="slidenum">
              <a:rPr lang="en-US" smtClean="0">
                <a:solidFill>
                  <a:srgbClr val="000000">
                    <a:tint val="75000"/>
                  </a:srgbClr>
                </a:solidFill>
                <a:latin typeface="Arial"/>
              </a:rPr>
              <a:pPr/>
              <a:t>‹#›</a:t>
            </a:fld>
            <a:endParaRPr lang="en-US">
              <a:solidFill>
                <a:srgbClr val="000000">
                  <a:tint val="75000"/>
                </a:srgbClr>
              </a:solidFill>
              <a:latin typeface="Arial"/>
            </a:endParaRPr>
          </a:p>
        </p:txBody>
      </p:sp>
    </p:spTree>
    <p:extLst>
      <p:ext uri="{BB962C8B-B14F-4D97-AF65-F5344CB8AC3E}">
        <p14:creationId xmlns:p14="http://schemas.microsoft.com/office/powerpoint/2010/main" val="428686526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3" r:id="rId8"/>
    <p:sldLayoutId id="2147483714" r:id="rId9"/>
    <p:sldLayoutId id="2147483715" r:id="rId10"/>
    <p:sldLayoutId id="2147483716" r:id="rId11"/>
    <p:sldLayoutId id="2147483717" r:id="rId12"/>
    <p:sldLayoutId id="2147483718" r:id="rId13"/>
    <p:sldLayoutId id="2147483719" r:id="rId14"/>
    <p:sldLayoutId id="2147483720" r:id="rId15"/>
    <p:sldLayoutId id="2147483721" r:id="rId16"/>
    <p:sldLayoutId id="2147483722" r:id="rId17"/>
    <p:sldLayoutId id="2147483723" r:id="rId18"/>
    <p:sldLayoutId id="2147483724" r:id="rId19"/>
    <p:sldLayoutId id="2147483725" r:id="rId20"/>
    <p:sldLayoutId id="2147483726" r:id="rId21"/>
    <p:sldLayoutId id="2147483727" r:id="rId22"/>
    <p:sldLayoutId id="2147483728" r:id="rId23"/>
    <p:sldLayoutId id="2147483729" r:id="rId24"/>
    <p:sldLayoutId id="2147483730" r:id="rId25"/>
    <p:sldLayoutId id="2147483731" r:id="rId26"/>
    <p:sldLayoutId id="2147483732" r:id="rId27"/>
    <p:sldLayoutId id="2147483733" r:id="rId28"/>
    <p:sldLayoutId id="2147483734" r:id="rId29"/>
    <p:sldLayoutId id="2147483735" r:id="rId30"/>
    <p:sldLayoutId id="2147483736" r:id="rId31"/>
    <p:sldLayoutId id="2147483737" r:id="rId32"/>
    <p:sldLayoutId id="2147483738" r:id="rId33"/>
    <p:sldLayoutId id="2147483739" r:id="rId34"/>
    <p:sldLayoutId id="2147483740" r:id="rId35"/>
    <p:sldLayoutId id="2147483741" r:id="rId36"/>
    <p:sldLayoutId id="2147483742" r:id="rId37"/>
    <p:sldLayoutId id="2147483743" r:id="rId38"/>
    <p:sldLayoutId id="2147483744" r:id="rId39"/>
    <p:sldLayoutId id="2147483745" r:id="rId40"/>
    <p:sldLayoutId id="2147483746" r:id="rId41"/>
    <p:sldLayoutId id="2147483747" r:id="rId42"/>
    <p:sldLayoutId id="2147483748" r:id="rId43"/>
    <p:sldLayoutId id="2147483749" r:id="rId44"/>
    <p:sldLayoutId id="2147483750" r:id="rId45"/>
    <p:sldLayoutId id="2147483751" r:id="rId46"/>
    <p:sldLayoutId id="2147483752" r:id="rId47"/>
    <p:sldLayoutId id="2147483753" r:id="rId48"/>
    <p:sldLayoutId id="2147483754" r:id="rId49"/>
    <p:sldLayoutId id="2147483755" r:id="rId50"/>
    <p:sldLayoutId id="2147483756" r:id="rId51"/>
    <p:sldLayoutId id="2147483757" r:id="rId52"/>
    <p:sldLayoutId id="2147483758" r:id="rId53"/>
    <p:sldLayoutId id="2147483759" r:id="rId54"/>
    <p:sldLayoutId id="2147483760" r:id="rId55"/>
    <p:sldLayoutId id="2147483761" r:id="rId56"/>
    <p:sldLayoutId id="2147483762" r:id="rId57"/>
    <p:sldLayoutId id="2147483763" r:id="rId58"/>
    <p:sldLayoutId id="2147483764" r:id="rId59"/>
    <p:sldLayoutId id="2147483765" r:id="rId60"/>
    <p:sldLayoutId id="2147483766" r:id="rId61"/>
  </p:sldLayoutIdLst>
  <p:txStyles>
    <p:titleStyle>
      <a:lvl1pPr algn="ctr" defTabSz="1219140" rtl="0" eaLnBrk="1" latinLnBrk="0" hangingPunct="1">
        <a:spcBef>
          <a:spcPct val="0"/>
        </a:spcBef>
        <a:buNone/>
        <a:defRPr sz="5867" b="1" kern="1200">
          <a:solidFill>
            <a:schemeClr val="tx1"/>
          </a:solidFill>
          <a:latin typeface="Arial" panose="020B0604020202020204" pitchFamily="34" charset="0"/>
          <a:ea typeface="+mj-ea"/>
          <a:cs typeface="Arial" panose="020B0604020202020204" pitchFamily="34" charset="0"/>
        </a:defRPr>
      </a:lvl1pPr>
    </p:titleStyle>
    <p:bodyStyle>
      <a:lvl1pPr marL="609570" indent="-609570" algn="l" defTabSz="1219140" rtl="0" eaLnBrk="1" latinLnBrk="0" hangingPunct="1">
        <a:lnSpc>
          <a:spcPct val="80000"/>
        </a:lnSpc>
        <a:spcBef>
          <a:spcPts val="800"/>
        </a:spcBef>
        <a:buFontTx/>
        <a:buBlip>
          <a:blip r:embed="rId63"/>
        </a:buBlip>
        <a:defRPr sz="4267" b="0" kern="1200">
          <a:solidFill>
            <a:schemeClr val="tx1"/>
          </a:solidFill>
          <a:latin typeface="Arial" panose="020B0604020202020204" pitchFamily="34" charset="0"/>
          <a:ea typeface="+mn-ea"/>
          <a:cs typeface="Arial" pitchFamily="34" charset="0"/>
        </a:defRPr>
      </a:lvl1pPr>
      <a:lvl2pPr marL="609570" indent="-609570" algn="l" defTabSz="1219140" rtl="0" eaLnBrk="1" latinLnBrk="0" hangingPunct="1">
        <a:lnSpc>
          <a:spcPct val="80000"/>
        </a:lnSpc>
        <a:spcBef>
          <a:spcPts val="800"/>
        </a:spcBef>
        <a:buSzPct val="85000"/>
        <a:buFontTx/>
        <a:buBlip>
          <a:blip r:embed="rId64"/>
        </a:buBlip>
        <a:defRPr sz="3733" kern="1200">
          <a:solidFill>
            <a:schemeClr val="tx1"/>
          </a:solidFill>
          <a:latin typeface="Arial" panose="020B0604020202020204" pitchFamily="34" charset="0"/>
          <a:ea typeface="+mn-ea"/>
          <a:cs typeface="Arial" pitchFamily="34" charset="0"/>
        </a:defRPr>
      </a:lvl2pPr>
      <a:lvl3pPr marL="1219140" indent="0" algn="l" defTabSz="1219140" rtl="0" eaLnBrk="1" latinLnBrk="0" hangingPunct="1">
        <a:spcBef>
          <a:spcPts val="107"/>
        </a:spcBef>
        <a:buSzPct val="85000"/>
        <a:buFont typeface="Arial" panose="020B0604020202020204" pitchFamily="34" charset="0"/>
        <a:buNone/>
        <a:defRPr sz="3200" kern="1200">
          <a:solidFill>
            <a:schemeClr val="tx1"/>
          </a:solidFill>
          <a:latin typeface="Franklin Gothic Medium" pitchFamily="34" charset="0"/>
          <a:ea typeface="+mn-ea"/>
          <a:cs typeface="Arial" pitchFamily="34" charset="0"/>
        </a:defRPr>
      </a:lvl3pPr>
      <a:lvl4pPr marL="2133493" indent="-304784" algn="l" defTabSz="1219140" rtl="0" eaLnBrk="1" latinLnBrk="0" hangingPunct="1">
        <a:spcBef>
          <a:spcPct val="20000"/>
        </a:spcBef>
        <a:buSzPct val="85000"/>
        <a:buFontTx/>
        <a:buBlip>
          <a:blip r:embed="rId64"/>
        </a:buBlip>
        <a:defRPr sz="2667" kern="1200">
          <a:solidFill>
            <a:schemeClr val="tx1"/>
          </a:solidFill>
          <a:latin typeface="Franklin Gothic Medium" pitchFamily="34" charset="0"/>
          <a:ea typeface="+mn-ea"/>
          <a:cs typeface="Arial" pitchFamily="34" charset="0"/>
        </a:defRPr>
      </a:lvl4pPr>
      <a:lvl5pPr marL="2743062" indent="-304784" algn="l" defTabSz="1219140" rtl="0" eaLnBrk="1" latinLnBrk="0" hangingPunct="1">
        <a:spcBef>
          <a:spcPct val="20000"/>
        </a:spcBef>
        <a:buSzPct val="85000"/>
        <a:buFontTx/>
        <a:buBlip>
          <a:blip r:embed="rId64"/>
        </a:buBlip>
        <a:defRPr sz="2667" kern="1200">
          <a:solidFill>
            <a:schemeClr val="tx1"/>
          </a:solidFill>
          <a:latin typeface="Franklin Gothic Medium" pitchFamily="34" charset="0"/>
          <a:ea typeface="+mn-ea"/>
          <a:cs typeface="Arial" pitchFamily="34"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2"/>
            <a:ext cx="12192000" cy="141763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600201"/>
            <a:ext cx="12192000" cy="4525963"/>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1"/>
            <a:r>
              <a:rPr lang="en-US" dirty="0"/>
              <a:t>Third level</a:t>
            </a:r>
          </a:p>
          <a:p>
            <a:pPr lvl="2"/>
            <a:endParaRPr lang="en-US" dirty="0"/>
          </a:p>
          <a:p>
            <a:pPr lvl="2"/>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F5A4E5D-0F45-479A-8279-5B6B35E64855}" type="datetimeFigureOut">
              <a:rPr lang="en-US" smtClean="0">
                <a:solidFill>
                  <a:prstClr val="black">
                    <a:tint val="75000"/>
                  </a:prstClr>
                </a:solidFill>
                <a:latin typeface="Arial"/>
              </a:rPr>
              <a:pPr/>
              <a:t>4/18/2018</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A5B127A-D1BE-4AB4-92A9-DCE1073A6332}" type="slidenum">
              <a:rPr lang="en-US" smtClean="0">
                <a:solidFill>
                  <a:prstClr val="black">
                    <a:tint val="75000"/>
                  </a:prstClr>
                </a:solidFill>
                <a:latin typeface="Arial"/>
              </a:rPr>
              <a:pPr/>
              <a:t>‹#›</a:t>
            </a:fld>
            <a:endParaRPr lang="en-US">
              <a:solidFill>
                <a:prstClr val="black">
                  <a:tint val="75000"/>
                </a:prstClr>
              </a:solidFill>
              <a:latin typeface="Arial"/>
            </a:endParaRPr>
          </a:p>
        </p:txBody>
      </p:sp>
      <p:sp>
        <p:nvSpPr>
          <p:cNvPr id="7" name="TextBox 6"/>
          <p:cNvSpPr txBox="1"/>
          <p:nvPr userDrawn="1"/>
        </p:nvSpPr>
        <p:spPr>
          <a:xfrm>
            <a:off x="5207593" y="2703032"/>
            <a:ext cx="3629247" cy="1909136"/>
          </a:xfrm>
          <a:prstGeom prst="rect">
            <a:avLst/>
          </a:prstGeom>
        </p:spPr>
        <p:txBody>
          <a:bodyPr vert="horz" wrap="square" lIns="0" tIns="0" rIns="0" bIns="0" rtlCol="0" anchor="b" anchorCtr="1">
            <a:normAutofit/>
          </a:bodyPr>
          <a:lstStyle/>
          <a:p>
            <a:pPr fontAlgn="auto">
              <a:spcAft>
                <a:spcPts val="0"/>
              </a:spcAft>
            </a:pPr>
            <a:endParaRPr lang="en-US" sz="4800" u="sng" dirty="0" err="1">
              <a:solidFill>
                <a:prstClr val="black"/>
              </a:solidFill>
              <a:latin typeface="Arial"/>
            </a:endParaRPr>
          </a:p>
        </p:txBody>
      </p:sp>
    </p:spTree>
    <p:extLst>
      <p:ext uri="{BB962C8B-B14F-4D97-AF65-F5344CB8AC3E}">
        <p14:creationId xmlns:p14="http://schemas.microsoft.com/office/powerpoint/2010/main" val="1685232415"/>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 id="2147483792" r:id="rId13"/>
    <p:sldLayoutId id="2147483793" r:id="rId14"/>
    <p:sldLayoutId id="2147483794" r:id="rId15"/>
    <p:sldLayoutId id="2147483795" r:id="rId16"/>
    <p:sldLayoutId id="2147483796" r:id="rId17"/>
    <p:sldLayoutId id="2147483797" r:id="rId18"/>
    <p:sldLayoutId id="2147483798" r:id="rId19"/>
    <p:sldLayoutId id="2147483799" r:id="rId20"/>
    <p:sldLayoutId id="2147483800" r:id="rId21"/>
    <p:sldLayoutId id="2147483801" r:id="rId22"/>
    <p:sldLayoutId id="2147483802" r:id="rId23"/>
    <p:sldLayoutId id="2147483803" r:id="rId24"/>
    <p:sldLayoutId id="2147483804" r:id="rId25"/>
    <p:sldLayoutId id="2147483805" r:id="rId26"/>
    <p:sldLayoutId id="2147483806" r:id="rId27"/>
    <p:sldLayoutId id="2147483807" r:id="rId28"/>
    <p:sldLayoutId id="2147483808" r:id="rId29"/>
    <p:sldLayoutId id="2147483809" r:id="rId30"/>
    <p:sldLayoutId id="2147483810" r:id="rId31"/>
    <p:sldLayoutId id="2147483811" r:id="rId32"/>
    <p:sldLayoutId id="2147483812" r:id="rId33"/>
    <p:sldLayoutId id="2147483813" r:id="rId34"/>
    <p:sldLayoutId id="2147483814" r:id="rId35"/>
    <p:sldLayoutId id="2147483815" r:id="rId36"/>
    <p:sldLayoutId id="2147483816" r:id="rId37"/>
    <p:sldLayoutId id="2147483817" r:id="rId38"/>
    <p:sldLayoutId id="2147483818" r:id="rId39"/>
    <p:sldLayoutId id="2147483819" r:id="rId40"/>
    <p:sldLayoutId id="2147483820" r:id="rId41"/>
    <p:sldLayoutId id="2147483821" r:id="rId42"/>
    <p:sldLayoutId id="2147483822" r:id="rId43"/>
    <p:sldLayoutId id="2147483823" r:id="rId44"/>
    <p:sldLayoutId id="2147483824" r:id="rId45"/>
  </p:sldLayoutIdLst>
  <p:txStyles>
    <p:titleStyle>
      <a:lvl1pPr algn="ctr" defTabSz="1219140" rtl="0" eaLnBrk="1" latinLnBrk="0" hangingPunct="1">
        <a:spcBef>
          <a:spcPct val="0"/>
        </a:spcBef>
        <a:buNone/>
        <a:defRPr sz="5867" b="1" i="0" u="none" kern="1200">
          <a:solidFill>
            <a:schemeClr val="tx1"/>
          </a:solidFill>
          <a:latin typeface="Arial" panose="020B0604020202020204" pitchFamily="34" charset="0"/>
          <a:ea typeface="+mj-ea"/>
          <a:cs typeface="Arial" panose="020B0604020202020204" pitchFamily="34" charset="0"/>
        </a:defRPr>
      </a:lvl1pPr>
    </p:titleStyle>
    <p:bodyStyle>
      <a:lvl1pPr marL="609570" indent="-609570" algn="l" defTabSz="1219140" rtl="0" eaLnBrk="1" latinLnBrk="0" hangingPunct="1">
        <a:lnSpc>
          <a:spcPct val="80000"/>
        </a:lnSpc>
        <a:spcBef>
          <a:spcPts val="800"/>
        </a:spcBef>
        <a:buFontTx/>
        <a:buBlip>
          <a:blip r:embed="rId47"/>
        </a:buBlip>
        <a:defRPr sz="4267" b="0" kern="1200">
          <a:solidFill>
            <a:schemeClr val="tx1"/>
          </a:solidFill>
          <a:latin typeface="Arial" panose="020B0604020202020204" pitchFamily="34" charset="0"/>
          <a:ea typeface="+mn-ea"/>
          <a:cs typeface="Arial" pitchFamily="34" charset="0"/>
        </a:defRPr>
      </a:lvl1pPr>
      <a:lvl2pPr marL="609570" indent="-609570" algn="l" defTabSz="1219140" rtl="0" eaLnBrk="1" latinLnBrk="0" hangingPunct="1">
        <a:lnSpc>
          <a:spcPct val="80000"/>
        </a:lnSpc>
        <a:spcBef>
          <a:spcPts val="800"/>
        </a:spcBef>
        <a:buSzPct val="85000"/>
        <a:buFontTx/>
        <a:buBlip>
          <a:blip r:embed="rId48"/>
        </a:buBlip>
        <a:defRPr sz="3733" b="0" i="0" u="none" kern="1200">
          <a:solidFill>
            <a:schemeClr val="tx1"/>
          </a:solidFill>
          <a:latin typeface="Arial" panose="020B0604020202020204" pitchFamily="34" charset="0"/>
          <a:ea typeface="+mn-ea"/>
          <a:cs typeface="Arial" pitchFamily="34" charset="0"/>
        </a:defRPr>
      </a:lvl2pPr>
      <a:lvl3pPr marL="1219140" indent="0" algn="l" defTabSz="1219140" rtl="0" eaLnBrk="1" latinLnBrk="0" hangingPunct="1">
        <a:spcBef>
          <a:spcPts val="107"/>
        </a:spcBef>
        <a:buSzPct val="85000"/>
        <a:buFont typeface="Arial" panose="020B0604020202020204" pitchFamily="34" charset="0"/>
        <a:buNone/>
        <a:defRPr sz="3200" kern="1200">
          <a:solidFill>
            <a:schemeClr val="tx1"/>
          </a:solidFill>
          <a:latin typeface="Arial" panose="020B0604020202020204" pitchFamily="34" charset="0"/>
          <a:ea typeface="+mn-ea"/>
          <a:cs typeface="Arial" pitchFamily="34" charset="0"/>
        </a:defRPr>
      </a:lvl3pPr>
      <a:lvl4pPr marL="2133493" indent="-304784" algn="l" defTabSz="1219140" rtl="0" eaLnBrk="1" latinLnBrk="0" hangingPunct="1">
        <a:spcBef>
          <a:spcPct val="20000"/>
        </a:spcBef>
        <a:buSzPct val="85000"/>
        <a:buFontTx/>
        <a:buBlip>
          <a:blip r:embed="rId48"/>
        </a:buBlip>
        <a:defRPr sz="2667" kern="1200">
          <a:solidFill>
            <a:schemeClr val="tx1"/>
          </a:solidFill>
          <a:latin typeface="Franklin Gothic Medium" pitchFamily="34" charset="0"/>
          <a:ea typeface="+mn-ea"/>
          <a:cs typeface="Arial" pitchFamily="34" charset="0"/>
        </a:defRPr>
      </a:lvl4pPr>
      <a:lvl5pPr marL="2743062" indent="-304784" algn="l" defTabSz="1219140" rtl="0" eaLnBrk="1" latinLnBrk="0" hangingPunct="1">
        <a:spcBef>
          <a:spcPct val="20000"/>
        </a:spcBef>
        <a:buSzPct val="85000"/>
        <a:buFontTx/>
        <a:buBlip>
          <a:blip r:embed="rId48"/>
        </a:buBlip>
        <a:defRPr sz="2667" kern="1200">
          <a:solidFill>
            <a:schemeClr val="tx1"/>
          </a:solidFill>
          <a:latin typeface="Franklin Gothic Medium" pitchFamily="34" charset="0"/>
          <a:ea typeface="+mn-ea"/>
          <a:cs typeface="Arial" pitchFamily="34" charset="0"/>
        </a:defRPr>
      </a:lvl5pPr>
      <a:lvl6pPr marL="335263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2"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4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40" rtl="0" eaLnBrk="1" latinLnBrk="0" hangingPunct="1">
        <a:defRPr sz="2400" kern="1200">
          <a:solidFill>
            <a:schemeClr val="tx1"/>
          </a:solidFill>
          <a:latin typeface="+mn-lt"/>
          <a:ea typeface="+mn-ea"/>
          <a:cs typeface="+mn-cs"/>
        </a:defRPr>
      </a:lvl1pPr>
      <a:lvl2pPr marL="609570" algn="l" defTabSz="1219140" rtl="0" eaLnBrk="1" latinLnBrk="0" hangingPunct="1">
        <a:defRPr sz="2400" kern="1200">
          <a:solidFill>
            <a:schemeClr val="tx1"/>
          </a:solidFill>
          <a:latin typeface="+mn-lt"/>
          <a:ea typeface="+mn-ea"/>
          <a:cs typeface="+mn-cs"/>
        </a:defRPr>
      </a:lvl2pPr>
      <a:lvl3pPr marL="1219140" algn="l" defTabSz="1219140" rtl="0" eaLnBrk="1" latinLnBrk="0" hangingPunct="1">
        <a:defRPr sz="2400" kern="1200">
          <a:solidFill>
            <a:schemeClr val="tx1"/>
          </a:solidFill>
          <a:latin typeface="+mn-lt"/>
          <a:ea typeface="+mn-ea"/>
          <a:cs typeface="+mn-cs"/>
        </a:defRPr>
      </a:lvl3pPr>
      <a:lvl4pPr marL="1828709" algn="l" defTabSz="1219140" rtl="0" eaLnBrk="1" latinLnBrk="0" hangingPunct="1">
        <a:defRPr sz="2400" kern="1200">
          <a:solidFill>
            <a:schemeClr val="tx1"/>
          </a:solidFill>
          <a:latin typeface="+mn-lt"/>
          <a:ea typeface="+mn-ea"/>
          <a:cs typeface="+mn-cs"/>
        </a:defRPr>
      </a:lvl4pPr>
      <a:lvl5pPr marL="2438278" algn="l" defTabSz="1219140" rtl="0" eaLnBrk="1" latinLnBrk="0" hangingPunct="1">
        <a:defRPr sz="2400" kern="1200">
          <a:solidFill>
            <a:schemeClr val="tx1"/>
          </a:solidFill>
          <a:latin typeface="+mn-lt"/>
          <a:ea typeface="+mn-ea"/>
          <a:cs typeface="+mn-cs"/>
        </a:defRPr>
      </a:lvl5pPr>
      <a:lvl6pPr marL="3047848" algn="l" defTabSz="1219140" rtl="0" eaLnBrk="1" latinLnBrk="0" hangingPunct="1">
        <a:defRPr sz="2400" kern="1200">
          <a:solidFill>
            <a:schemeClr val="tx1"/>
          </a:solidFill>
          <a:latin typeface="+mn-lt"/>
          <a:ea typeface="+mn-ea"/>
          <a:cs typeface="+mn-cs"/>
        </a:defRPr>
      </a:lvl6pPr>
      <a:lvl7pPr marL="3657418" algn="l" defTabSz="1219140" rtl="0" eaLnBrk="1" latinLnBrk="0" hangingPunct="1">
        <a:defRPr sz="2400" kern="1200">
          <a:solidFill>
            <a:schemeClr val="tx1"/>
          </a:solidFill>
          <a:latin typeface="+mn-lt"/>
          <a:ea typeface="+mn-ea"/>
          <a:cs typeface="+mn-cs"/>
        </a:defRPr>
      </a:lvl7pPr>
      <a:lvl8pPr marL="4266987" algn="l" defTabSz="1219140" rtl="0" eaLnBrk="1" latinLnBrk="0" hangingPunct="1">
        <a:defRPr sz="2400" kern="1200">
          <a:solidFill>
            <a:schemeClr val="tx1"/>
          </a:solidFill>
          <a:latin typeface="+mn-lt"/>
          <a:ea typeface="+mn-ea"/>
          <a:cs typeface="+mn-cs"/>
        </a:defRPr>
      </a:lvl8pPr>
      <a:lvl9pPr marL="4876557" algn="l" defTabSz="121914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41763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600201"/>
            <a:ext cx="12192000" cy="4525963"/>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1"/>
            <a:r>
              <a:rPr lang="en-US" dirty="0"/>
              <a:t>Third level</a:t>
            </a:r>
          </a:p>
          <a:p>
            <a:pPr lvl="2"/>
            <a:endParaRPr lang="en-US" dirty="0"/>
          </a:p>
          <a:p>
            <a:pPr lvl="2"/>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endParaRPr lang="en-US">
              <a:solidFill>
                <a:srgbClr val="000000">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A5B127A-D1BE-4AB4-92A9-DCE1073A633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40610747"/>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 id="2147483837" r:id="rId12"/>
    <p:sldLayoutId id="2147483838" r:id="rId13"/>
    <p:sldLayoutId id="2147483839" r:id="rId14"/>
    <p:sldLayoutId id="2147483840" r:id="rId15"/>
    <p:sldLayoutId id="2147483841" r:id="rId16"/>
    <p:sldLayoutId id="2147483842" r:id="rId17"/>
    <p:sldLayoutId id="2147483843" r:id="rId18"/>
    <p:sldLayoutId id="2147483844" r:id="rId19"/>
    <p:sldLayoutId id="2147483845" r:id="rId20"/>
    <p:sldLayoutId id="2147483846" r:id="rId21"/>
    <p:sldLayoutId id="2147483847" r:id="rId22"/>
    <p:sldLayoutId id="2147483848" r:id="rId23"/>
    <p:sldLayoutId id="2147483849" r:id="rId24"/>
    <p:sldLayoutId id="2147483850" r:id="rId25"/>
    <p:sldLayoutId id="2147483851" r:id="rId26"/>
    <p:sldLayoutId id="2147483852" r:id="rId27"/>
    <p:sldLayoutId id="2147483853" r:id="rId28"/>
    <p:sldLayoutId id="2147483854" r:id="rId29"/>
    <p:sldLayoutId id="2147483855" r:id="rId30"/>
    <p:sldLayoutId id="2147483856" r:id="rId31"/>
    <p:sldLayoutId id="2147483857" r:id="rId32"/>
    <p:sldLayoutId id="2147483858" r:id="rId33"/>
    <p:sldLayoutId id="2147483859" r:id="rId34"/>
    <p:sldLayoutId id="2147483860" r:id="rId35"/>
    <p:sldLayoutId id="2147483861" r:id="rId36"/>
    <p:sldLayoutId id="2147483862" r:id="rId37"/>
    <p:sldLayoutId id="2147483863" r:id="rId38"/>
    <p:sldLayoutId id="2147483864" r:id="rId39"/>
    <p:sldLayoutId id="2147483865" r:id="rId40"/>
    <p:sldLayoutId id="2147483866" r:id="rId41"/>
    <p:sldLayoutId id="2147483867" r:id="rId42"/>
    <p:sldLayoutId id="2147483868" r:id="rId43"/>
    <p:sldLayoutId id="2147483869" r:id="rId44"/>
    <p:sldLayoutId id="2147483870" r:id="rId45"/>
    <p:sldLayoutId id="2147483871" r:id="rId46"/>
    <p:sldLayoutId id="2147483872" r:id="rId47"/>
    <p:sldLayoutId id="2147483873" r:id="rId48"/>
    <p:sldLayoutId id="2147483874" r:id="rId49"/>
    <p:sldLayoutId id="2147483875" r:id="rId50"/>
    <p:sldLayoutId id="2147483876" r:id="rId51"/>
    <p:sldLayoutId id="2147483877" r:id="rId52"/>
    <p:sldLayoutId id="2147483878" r:id="rId53"/>
    <p:sldLayoutId id="2147483879" r:id="rId54"/>
    <p:sldLayoutId id="2147483880" r:id="rId55"/>
    <p:sldLayoutId id="2147483881" r:id="rId56"/>
    <p:sldLayoutId id="2147483882" r:id="rId57"/>
  </p:sldLayoutIdLst>
  <p:hf hdr="0" ftr="0" dt="0"/>
  <p:txStyles>
    <p:titleStyle>
      <a:lvl1pPr algn="ctr" defTabSz="1219170" rtl="0" eaLnBrk="1" latinLnBrk="0" hangingPunct="1">
        <a:spcBef>
          <a:spcPct val="0"/>
        </a:spcBef>
        <a:buNone/>
        <a:defRPr sz="5867" b="1" kern="1200">
          <a:solidFill>
            <a:schemeClr val="tx1"/>
          </a:solidFill>
          <a:latin typeface="Arial" panose="020B0604020202020204" pitchFamily="34" charset="0"/>
          <a:ea typeface="+mj-ea"/>
          <a:cs typeface="Arial" panose="020B0604020202020204" pitchFamily="34" charset="0"/>
        </a:defRPr>
      </a:lvl1pPr>
    </p:titleStyle>
    <p:bodyStyle>
      <a:lvl1pPr marL="609585" indent="-609585" algn="l" defTabSz="1219170" rtl="0" eaLnBrk="1" latinLnBrk="0" hangingPunct="1">
        <a:lnSpc>
          <a:spcPct val="80000"/>
        </a:lnSpc>
        <a:spcBef>
          <a:spcPts val="800"/>
        </a:spcBef>
        <a:buFontTx/>
        <a:buBlip>
          <a:blip r:embed="rId59"/>
        </a:buBlip>
        <a:defRPr sz="4267" b="0" kern="1200">
          <a:solidFill>
            <a:schemeClr val="tx1"/>
          </a:solidFill>
          <a:latin typeface="Arial" panose="020B0604020202020204" pitchFamily="34" charset="0"/>
          <a:ea typeface="+mn-ea"/>
          <a:cs typeface="Arial" pitchFamily="34" charset="0"/>
        </a:defRPr>
      </a:lvl1pPr>
      <a:lvl2pPr marL="609585" indent="-609585" algn="l" defTabSz="1219170" rtl="0" eaLnBrk="1" latinLnBrk="0" hangingPunct="1">
        <a:lnSpc>
          <a:spcPct val="80000"/>
        </a:lnSpc>
        <a:spcBef>
          <a:spcPts val="800"/>
        </a:spcBef>
        <a:buSzPct val="85000"/>
        <a:buFontTx/>
        <a:buBlip>
          <a:blip r:embed="rId60"/>
        </a:buBlip>
        <a:defRPr sz="3733" kern="1200">
          <a:solidFill>
            <a:schemeClr val="tx1"/>
          </a:solidFill>
          <a:latin typeface="Arial" panose="020B0604020202020204" pitchFamily="34" charset="0"/>
          <a:ea typeface="+mn-ea"/>
          <a:cs typeface="Arial" pitchFamily="34" charset="0"/>
        </a:defRPr>
      </a:lvl2pPr>
      <a:lvl3pPr marL="1219170" indent="0" algn="l" defTabSz="1219170" rtl="0" eaLnBrk="1" latinLnBrk="0" hangingPunct="1">
        <a:spcBef>
          <a:spcPts val="107"/>
        </a:spcBef>
        <a:buSzPct val="85000"/>
        <a:buFont typeface="Arial" panose="020B0604020202020204" pitchFamily="34" charset="0"/>
        <a:buNone/>
        <a:defRPr sz="3200" kern="1200">
          <a:solidFill>
            <a:schemeClr val="tx1"/>
          </a:solidFill>
          <a:latin typeface="Franklin Gothic Medium" pitchFamily="34" charset="0"/>
          <a:ea typeface="+mn-ea"/>
          <a:cs typeface="Arial" pitchFamily="34" charset="0"/>
        </a:defRPr>
      </a:lvl3pPr>
      <a:lvl4pPr marL="2133547" indent="-304792" algn="l" defTabSz="1219170" rtl="0" eaLnBrk="1" latinLnBrk="0" hangingPunct="1">
        <a:spcBef>
          <a:spcPct val="20000"/>
        </a:spcBef>
        <a:buSzPct val="85000"/>
        <a:buFontTx/>
        <a:buBlip>
          <a:blip r:embed="rId60"/>
        </a:buBlip>
        <a:defRPr sz="2667" kern="1200">
          <a:solidFill>
            <a:schemeClr val="tx1"/>
          </a:solidFill>
          <a:latin typeface="Franklin Gothic Medium" pitchFamily="34" charset="0"/>
          <a:ea typeface="+mn-ea"/>
          <a:cs typeface="Arial" pitchFamily="34" charset="0"/>
        </a:defRPr>
      </a:lvl4pPr>
      <a:lvl5pPr marL="2743131" indent="-304792" algn="l" defTabSz="1219170" rtl="0" eaLnBrk="1" latinLnBrk="0" hangingPunct="1">
        <a:spcBef>
          <a:spcPct val="20000"/>
        </a:spcBef>
        <a:buSzPct val="85000"/>
        <a:buFontTx/>
        <a:buBlip>
          <a:blip r:embed="rId60"/>
        </a:buBlip>
        <a:defRPr sz="2667" kern="1200">
          <a:solidFill>
            <a:schemeClr val="tx1"/>
          </a:solidFill>
          <a:latin typeface="Franklin Gothic Medium"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41763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0" y="1600201"/>
            <a:ext cx="12192000" cy="4525963"/>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1"/>
            <a:r>
              <a:rPr lang="en-US" dirty="0"/>
              <a:t>Third level</a:t>
            </a:r>
          </a:p>
          <a:p>
            <a:pPr lvl="2"/>
            <a:endParaRPr lang="en-US" dirty="0"/>
          </a:p>
          <a:p>
            <a:pPr lvl="2"/>
            <a:endParaRPr lang="en-US" dirty="0"/>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F5A4E5D-0F45-479A-8279-5B6B35E64855}" type="datetimeFigureOut">
              <a:rPr lang="en-US" smtClean="0">
                <a:solidFill>
                  <a:srgbClr val="000000">
                    <a:tint val="75000"/>
                  </a:srgbClr>
                </a:solidFill>
              </a:rPr>
              <a:pPr/>
              <a:t>4/18/2018</a:t>
            </a:fld>
            <a:endParaRPr lang="en-US">
              <a:solidFill>
                <a:srgbClr val="000000">
                  <a:tint val="75000"/>
                </a:srgb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solidFill>
                <a:srgbClr val="000000">
                  <a:tint val="75000"/>
                </a:srgb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7A5B127A-D1BE-4AB4-92A9-DCE1073A633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51238968"/>
      </p:ext>
    </p:extLst>
  </p:cSld>
  <p:clrMap bg1="lt1" tx1="dk1" bg2="lt2" tx2="dk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 id="2147483911" r:id="rId13"/>
    <p:sldLayoutId id="2147483912" r:id="rId14"/>
    <p:sldLayoutId id="2147483913" r:id="rId15"/>
    <p:sldLayoutId id="2147483914" r:id="rId16"/>
    <p:sldLayoutId id="2147483915" r:id="rId17"/>
    <p:sldLayoutId id="2147483916" r:id="rId18"/>
    <p:sldLayoutId id="2147483917" r:id="rId19"/>
    <p:sldLayoutId id="2147483918" r:id="rId20"/>
    <p:sldLayoutId id="2147483919" r:id="rId21"/>
    <p:sldLayoutId id="2147483920" r:id="rId22"/>
    <p:sldLayoutId id="2147483921" r:id="rId23"/>
    <p:sldLayoutId id="2147483922" r:id="rId24"/>
    <p:sldLayoutId id="2147483923" r:id="rId25"/>
    <p:sldLayoutId id="2147483924" r:id="rId26"/>
    <p:sldLayoutId id="2147483925" r:id="rId27"/>
    <p:sldLayoutId id="2147483926" r:id="rId28"/>
    <p:sldLayoutId id="2147483927" r:id="rId29"/>
    <p:sldLayoutId id="2147483928" r:id="rId30"/>
    <p:sldLayoutId id="2147483929" r:id="rId31"/>
    <p:sldLayoutId id="2147483930" r:id="rId32"/>
    <p:sldLayoutId id="2147483931" r:id="rId33"/>
    <p:sldLayoutId id="2147483932" r:id="rId34"/>
    <p:sldLayoutId id="2147483933" r:id="rId35"/>
    <p:sldLayoutId id="2147483934" r:id="rId36"/>
    <p:sldLayoutId id="2147483935" r:id="rId37"/>
    <p:sldLayoutId id="2147483936" r:id="rId38"/>
    <p:sldLayoutId id="2147483937" r:id="rId39"/>
    <p:sldLayoutId id="2147483938" r:id="rId40"/>
    <p:sldLayoutId id="2147483939" r:id="rId41"/>
    <p:sldLayoutId id="2147483940" r:id="rId42"/>
    <p:sldLayoutId id="2147483941" r:id="rId43"/>
    <p:sldLayoutId id="2147483942" r:id="rId44"/>
    <p:sldLayoutId id="2147483943" r:id="rId45"/>
    <p:sldLayoutId id="2147483944" r:id="rId46"/>
    <p:sldLayoutId id="2147483945" r:id="rId47"/>
    <p:sldLayoutId id="2147483946" r:id="rId48"/>
    <p:sldLayoutId id="2147483947" r:id="rId49"/>
    <p:sldLayoutId id="2147483948" r:id="rId50"/>
    <p:sldLayoutId id="2147483949" r:id="rId51"/>
    <p:sldLayoutId id="2147483950" r:id="rId52"/>
    <p:sldLayoutId id="2147483951" r:id="rId53"/>
    <p:sldLayoutId id="2147483952" r:id="rId54"/>
    <p:sldLayoutId id="2147483953" r:id="rId55"/>
    <p:sldLayoutId id="2147483954" r:id="rId56"/>
    <p:sldLayoutId id="2147483955" r:id="rId57"/>
  </p:sldLayoutIdLst>
  <p:txStyles>
    <p:titleStyle>
      <a:lvl1pPr algn="ctr" defTabSz="1219170" rtl="0" eaLnBrk="1" latinLnBrk="0" hangingPunct="1">
        <a:spcBef>
          <a:spcPct val="0"/>
        </a:spcBef>
        <a:buNone/>
        <a:defRPr sz="5867" b="1" kern="1200">
          <a:solidFill>
            <a:schemeClr val="tx1"/>
          </a:solidFill>
          <a:latin typeface="Arial" panose="020B0604020202020204" pitchFamily="34" charset="0"/>
          <a:ea typeface="+mj-ea"/>
          <a:cs typeface="Arial" panose="020B0604020202020204" pitchFamily="34" charset="0"/>
        </a:defRPr>
      </a:lvl1pPr>
    </p:titleStyle>
    <p:bodyStyle>
      <a:lvl1pPr marL="609585" indent="-609585" algn="l" defTabSz="1219170" rtl="0" eaLnBrk="1" latinLnBrk="0" hangingPunct="1">
        <a:lnSpc>
          <a:spcPct val="80000"/>
        </a:lnSpc>
        <a:spcBef>
          <a:spcPts val="800"/>
        </a:spcBef>
        <a:buFontTx/>
        <a:buBlip>
          <a:blip r:embed="rId59"/>
        </a:buBlip>
        <a:defRPr sz="4267" b="0" kern="1200">
          <a:solidFill>
            <a:schemeClr val="tx1"/>
          </a:solidFill>
          <a:latin typeface="Arial" panose="020B0604020202020204" pitchFamily="34" charset="0"/>
          <a:ea typeface="+mn-ea"/>
          <a:cs typeface="Arial" pitchFamily="34" charset="0"/>
        </a:defRPr>
      </a:lvl1pPr>
      <a:lvl2pPr marL="609585" indent="-609585" algn="l" defTabSz="1219170" rtl="0" eaLnBrk="1" latinLnBrk="0" hangingPunct="1">
        <a:lnSpc>
          <a:spcPct val="80000"/>
        </a:lnSpc>
        <a:spcBef>
          <a:spcPts val="800"/>
        </a:spcBef>
        <a:buSzPct val="85000"/>
        <a:buFontTx/>
        <a:buBlip>
          <a:blip r:embed="rId60"/>
        </a:buBlip>
        <a:defRPr sz="3733" kern="1200">
          <a:solidFill>
            <a:schemeClr val="tx1"/>
          </a:solidFill>
          <a:latin typeface="Arial" panose="020B0604020202020204" pitchFamily="34" charset="0"/>
          <a:ea typeface="+mn-ea"/>
          <a:cs typeface="Arial" pitchFamily="34" charset="0"/>
        </a:defRPr>
      </a:lvl2pPr>
      <a:lvl3pPr marL="1219170" indent="0" algn="l" defTabSz="1219170" rtl="0" eaLnBrk="1" latinLnBrk="0" hangingPunct="1">
        <a:spcBef>
          <a:spcPts val="107"/>
        </a:spcBef>
        <a:buSzPct val="85000"/>
        <a:buFont typeface="Arial" panose="020B0604020202020204" pitchFamily="34" charset="0"/>
        <a:buNone/>
        <a:defRPr sz="3200" kern="1200">
          <a:solidFill>
            <a:schemeClr val="tx1"/>
          </a:solidFill>
          <a:latin typeface="Franklin Gothic Medium" pitchFamily="34" charset="0"/>
          <a:ea typeface="+mn-ea"/>
          <a:cs typeface="Arial" pitchFamily="34" charset="0"/>
        </a:defRPr>
      </a:lvl3pPr>
      <a:lvl4pPr marL="2133547" indent="-304792" algn="l" defTabSz="1219170" rtl="0" eaLnBrk="1" latinLnBrk="0" hangingPunct="1">
        <a:spcBef>
          <a:spcPct val="20000"/>
        </a:spcBef>
        <a:buSzPct val="85000"/>
        <a:buFontTx/>
        <a:buBlip>
          <a:blip r:embed="rId60"/>
        </a:buBlip>
        <a:defRPr sz="2667" kern="1200">
          <a:solidFill>
            <a:schemeClr val="tx1"/>
          </a:solidFill>
          <a:latin typeface="Franklin Gothic Medium" pitchFamily="34" charset="0"/>
          <a:ea typeface="+mn-ea"/>
          <a:cs typeface="Arial" pitchFamily="34" charset="0"/>
        </a:defRPr>
      </a:lvl4pPr>
      <a:lvl5pPr marL="2743131" indent="-304792" algn="l" defTabSz="1219170" rtl="0" eaLnBrk="1" latinLnBrk="0" hangingPunct="1">
        <a:spcBef>
          <a:spcPct val="20000"/>
        </a:spcBef>
        <a:buSzPct val="85000"/>
        <a:buFontTx/>
        <a:buBlip>
          <a:blip r:embed="rId60"/>
        </a:buBlip>
        <a:defRPr sz="2667" kern="1200">
          <a:solidFill>
            <a:schemeClr val="tx1"/>
          </a:solidFill>
          <a:latin typeface="Franklin Gothic Medium"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56026" y="1"/>
            <a:ext cx="11584137" cy="1417639"/>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56026" y="1600202"/>
            <a:ext cx="11584137" cy="4174500"/>
          </a:xfrm>
          <a:prstGeom prst="rect">
            <a:avLst/>
          </a:prstGeom>
        </p:spPr>
        <p:txBody>
          <a:bodyPr vert="horz" lIns="91440" tIns="45720" rIns="91440" bIns="45720" rtlCol="0">
            <a:normAutofit/>
          </a:bodyPr>
          <a:lstStyle/>
          <a:p>
            <a:pPr lvl="0"/>
            <a:r>
              <a:rPr lang="en-US" dirty="0"/>
              <a:t>Click to edit Master text styles </a:t>
            </a:r>
          </a:p>
          <a:p>
            <a:pPr lvl="1"/>
            <a:r>
              <a:rPr lang="en-US" dirty="0"/>
              <a:t>Second level</a:t>
            </a:r>
          </a:p>
          <a:p>
            <a:pPr lvl="1"/>
            <a:r>
              <a:rPr lang="en-US" dirty="0"/>
              <a:t>Third level</a:t>
            </a:r>
          </a:p>
          <a:p>
            <a:pPr lvl="2"/>
            <a:endParaRPr lang="en-US" dirty="0"/>
          </a:p>
          <a:p>
            <a:pPr lvl="2"/>
            <a:endParaRPr lang="en-US" dirty="0"/>
          </a:p>
        </p:txBody>
      </p:sp>
    </p:spTree>
    <p:extLst>
      <p:ext uri="{BB962C8B-B14F-4D97-AF65-F5344CB8AC3E}">
        <p14:creationId xmlns:p14="http://schemas.microsoft.com/office/powerpoint/2010/main" val="3180525488"/>
      </p:ext>
    </p:extLst>
  </p:cSld>
  <p:clrMap bg1="lt1" tx1="dk1" bg2="lt2" tx2="dk2" accent1="accent1" accent2="accent2" accent3="accent3" accent4="accent4" accent5="accent5" accent6="accent6" hlink="hlink" folHlink="folHlink"/>
  <p:sldLayoutIdLst>
    <p:sldLayoutId id="2147483993" r:id="rId1"/>
  </p:sldLayoutIdLst>
  <p:txStyles>
    <p:titleStyle>
      <a:lvl1pPr algn="l" defTabSz="1219170" rtl="0" eaLnBrk="1" latinLnBrk="0" hangingPunct="1">
        <a:spcBef>
          <a:spcPct val="0"/>
        </a:spcBef>
        <a:buNone/>
        <a:defRPr sz="5867" b="0" i="0" u="none" kern="1200">
          <a:solidFill>
            <a:srgbClr val="0067B1"/>
          </a:solidFill>
          <a:effectLst/>
          <a:latin typeface="Arial" panose="020B0604020202020204" pitchFamily="34" charset="0"/>
          <a:ea typeface="+mj-ea"/>
          <a:cs typeface="Arial" panose="020B0604020202020204" pitchFamily="34" charset="0"/>
        </a:defRPr>
      </a:lvl1pPr>
    </p:titleStyle>
    <p:bodyStyle>
      <a:lvl1pPr marL="609585" indent="-609585" algn="l" defTabSz="1219170" rtl="0" eaLnBrk="1" latinLnBrk="0" hangingPunct="1">
        <a:lnSpc>
          <a:spcPct val="80000"/>
        </a:lnSpc>
        <a:spcBef>
          <a:spcPts val="3200"/>
        </a:spcBef>
        <a:buFontTx/>
        <a:buBlip>
          <a:blip r:embed="rId3"/>
        </a:buBlip>
        <a:defRPr sz="4267" b="0" i="0" kern="1200">
          <a:solidFill>
            <a:schemeClr val="tx1"/>
          </a:solidFill>
          <a:latin typeface="Arial"/>
          <a:ea typeface="+mn-ea"/>
          <a:cs typeface="Arial"/>
        </a:defRPr>
      </a:lvl1pPr>
      <a:lvl2pPr marL="609585" indent="-609585" algn="l" defTabSz="1219170" rtl="0" eaLnBrk="1" latinLnBrk="0" hangingPunct="1">
        <a:lnSpc>
          <a:spcPct val="80000"/>
        </a:lnSpc>
        <a:spcBef>
          <a:spcPts val="3200"/>
        </a:spcBef>
        <a:buSzPct val="85000"/>
        <a:buFontTx/>
        <a:buBlip>
          <a:blip r:embed="rId4"/>
        </a:buBlip>
        <a:defRPr sz="3733" b="0" i="0" u="none" kern="1200">
          <a:solidFill>
            <a:schemeClr val="tx1"/>
          </a:solidFill>
          <a:latin typeface="Arial" panose="020B0604020202020204" pitchFamily="34" charset="0"/>
          <a:ea typeface="+mn-ea"/>
          <a:cs typeface="Arial" pitchFamily="34" charset="0"/>
        </a:defRPr>
      </a:lvl2pPr>
      <a:lvl3pPr marL="1219170" indent="0" algn="l" defTabSz="1219170" rtl="0" eaLnBrk="1" latinLnBrk="0" hangingPunct="1">
        <a:spcBef>
          <a:spcPts val="107"/>
        </a:spcBef>
        <a:buSzPct val="85000"/>
        <a:buFont typeface="Arial" panose="020B0604020202020204" pitchFamily="34" charset="0"/>
        <a:buNone/>
        <a:defRPr sz="3200" kern="1200">
          <a:solidFill>
            <a:schemeClr val="tx1"/>
          </a:solidFill>
          <a:latin typeface="Franklin Gothic Medium" pitchFamily="34" charset="0"/>
          <a:ea typeface="+mn-ea"/>
          <a:cs typeface="Arial" pitchFamily="34" charset="0"/>
        </a:defRPr>
      </a:lvl3pPr>
      <a:lvl4pPr marL="2133547" indent="-304792" algn="l" defTabSz="1219170" rtl="0" eaLnBrk="1" latinLnBrk="0" hangingPunct="1">
        <a:spcBef>
          <a:spcPct val="20000"/>
        </a:spcBef>
        <a:buSzPct val="85000"/>
        <a:buFontTx/>
        <a:buBlip>
          <a:blip r:embed="rId4"/>
        </a:buBlip>
        <a:defRPr sz="2667" kern="1200">
          <a:solidFill>
            <a:schemeClr val="tx1"/>
          </a:solidFill>
          <a:latin typeface="Franklin Gothic Medium" pitchFamily="34" charset="0"/>
          <a:ea typeface="+mn-ea"/>
          <a:cs typeface="Arial" pitchFamily="34" charset="0"/>
        </a:defRPr>
      </a:lvl4pPr>
      <a:lvl5pPr marL="2743131" indent="-304792" algn="l" defTabSz="1219170" rtl="0" eaLnBrk="1" latinLnBrk="0" hangingPunct="1">
        <a:spcBef>
          <a:spcPct val="20000"/>
        </a:spcBef>
        <a:buSzPct val="85000"/>
        <a:buFontTx/>
        <a:buBlip>
          <a:blip r:embed="rId4"/>
        </a:buBlip>
        <a:defRPr sz="2667" kern="1200">
          <a:solidFill>
            <a:schemeClr val="tx1"/>
          </a:solidFill>
          <a:latin typeface="Franklin Gothic Medium" pitchFamily="34" charset="0"/>
          <a:ea typeface="+mn-ea"/>
          <a:cs typeface="Arial"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051" name="Text Placeholder 2"/>
          <p:cNvSpPr>
            <a:spLocks noGrp="1"/>
          </p:cNvSpPr>
          <p:nvPr>
            <p:ph type="body" idx="1"/>
          </p:nvPr>
        </p:nvSpPr>
        <p:spPr bwMode="auto">
          <a:xfrm>
            <a:off x="243840" y="1371600"/>
            <a:ext cx="11975088" cy="52435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0"/>
            <a:r>
              <a:rPr lang="en-US" dirty="0"/>
              <a:t>Click to edit Master text styles</a:t>
            </a:r>
          </a:p>
          <a:p>
            <a:pPr lvl="1"/>
            <a:r>
              <a:rPr lang="en-US" dirty="0"/>
              <a:t>Second level</a:t>
            </a:r>
          </a:p>
          <a:p>
            <a:pPr lvl="2"/>
            <a:r>
              <a:rPr lang="en-US" dirty="0"/>
              <a:t>Third level</a:t>
            </a:r>
          </a:p>
        </p:txBody>
      </p:sp>
      <p:sp>
        <p:nvSpPr>
          <p:cNvPr id="5" name="Title Placeholder 4"/>
          <p:cNvSpPr>
            <a:spLocks noGrp="1"/>
          </p:cNvSpPr>
          <p:nvPr>
            <p:ph type="title"/>
          </p:nvPr>
        </p:nvSpPr>
        <p:spPr>
          <a:xfrm>
            <a:off x="698501" y="76200"/>
            <a:ext cx="10172700" cy="838200"/>
          </a:xfrm>
          <a:prstGeom prst="rect">
            <a:avLst/>
          </a:prstGeom>
        </p:spPr>
        <p:txBody>
          <a:bodyPr vert="horz" lIns="0" tIns="45720" rIns="91440" bIns="45720" rtlCol="0" anchor="b">
            <a:normAutofit/>
          </a:bodyPr>
          <a:lstStyle/>
          <a:p>
            <a:r>
              <a:rPr lang="en-US"/>
              <a:t>Click to edit Master title style</a:t>
            </a:r>
            <a:endParaRPr lang="en-US" dirty="0"/>
          </a:p>
        </p:txBody>
      </p:sp>
      <p:sp>
        <p:nvSpPr>
          <p:cNvPr id="2" name="Rectangle 1"/>
          <p:cNvSpPr/>
          <p:nvPr userDrawn="1"/>
        </p:nvSpPr>
        <p:spPr>
          <a:xfrm>
            <a:off x="0" y="-2"/>
            <a:ext cx="12192000" cy="1188720"/>
          </a:xfrm>
          <a:prstGeom prst="rect">
            <a:avLst/>
          </a:prstGeom>
          <a:gradFill flip="none" rotWithShape="1">
            <a:gsLst>
              <a:gs pos="54000">
                <a:srgbClr val="0069AF"/>
              </a:gs>
              <a:gs pos="100000">
                <a:schemeClr val="accent1">
                  <a:tint val="32000"/>
                  <a:satMod val="250000"/>
                </a:schemeClr>
              </a:gs>
            </a:gsLst>
            <a:lin ang="600000" scaled="0"/>
            <a:tileRect/>
          </a:grad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pPr>
            <a:endParaRPr lang="en-US" sz="1600" b="1" dirty="0">
              <a:solidFill>
                <a:prstClr val="black"/>
              </a:solidFill>
            </a:endParaRPr>
          </a:p>
        </p:txBody>
      </p:sp>
    </p:spTree>
    <p:extLst>
      <p:ext uri="{BB962C8B-B14F-4D97-AF65-F5344CB8AC3E}">
        <p14:creationId xmlns:p14="http://schemas.microsoft.com/office/powerpoint/2010/main" val="1528733475"/>
      </p:ext>
    </p:extLst>
  </p:cSld>
  <p:clrMap bg1="dk1" tx1="lt1" bg2="dk2" tx2="lt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Lst>
  <p:txStyles>
    <p:titleStyle>
      <a:lvl1pPr algn="l" rtl="0" eaLnBrk="0" fontAlgn="base" hangingPunct="0">
        <a:lnSpc>
          <a:spcPct val="90000"/>
        </a:lnSpc>
        <a:spcBef>
          <a:spcPct val="0"/>
        </a:spcBef>
        <a:spcAft>
          <a:spcPct val="0"/>
        </a:spcAft>
        <a:defRPr lang="en-US" sz="4000" b="1" kern="1200" spc="-150" dirty="0">
          <a:ln w="3175">
            <a:noFill/>
          </a:ln>
          <a:solidFill>
            <a:schemeClr val="bg1"/>
          </a:solidFill>
          <a:latin typeface="+mj-lt"/>
          <a:ea typeface="+mj-ea"/>
          <a:cs typeface="Tahoma" pitchFamily="34" charset="0"/>
        </a:defRPr>
      </a:lvl1pPr>
      <a:lvl2pPr algn="l" rtl="0" eaLnBrk="0" fontAlgn="base" hangingPunct="0">
        <a:lnSpc>
          <a:spcPct val="90000"/>
        </a:lnSpc>
        <a:spcBef>
          <a:spcPct val="0"/>
        </a:spcBef>
        <a:spcAft>
          <a:spcPct val="0"/>
        </a:spcAft>
        <a:defRPr sz="4000" b="1">
          <a:solidFill>
            <a:schemeClr val="bg1"/>
          </a:solidFill>
          <a:latin typeface="Calibri" pitchFamily="34" charset="0"/>
          <a:cs typeface="Tahoma" pitchFamily="34" charset="0"/>
        </a:defRPr>
      </a:lvl2pPr>
      <a:lvl3pPr algn="l" rtl="0" eaLnBrk="0" fontAlgn="base" hangingPunct="0">
        <a:lnSpc>
          <a:spcPct val="90000"/>
        </a:lnSpc>
        <a:spcBef>
          <a:spcPct val="0"/>
        </a:spcBef>
        <a:spcAft>
          <a:spcPct val="0"/>
        </a:spcAft>
        <a:defRPr sz="4000" b="1">
          <a:solidFill>
            <a:schemeClr val="bg1"/>
          </a:solidFill>
          <a:latin typeface="Calibri" pitchFamily="34" charset="0"/>
          <a:cs typeface="Tahoma" pitchFamily="34" charset="0"/>
        </a:defRPr>
      </a:lvl3pPr>
      <a:lvl4pPr algn="l" rtl="0" eaLnBrk="0" fontAlgn="base" hangingPunct="0">
        <a:lnSpc>
          <a:spcPct val="90000"/>
        </a:lnSpc>
        <a:spcBef>
          <a:spcPct val="0"/>
        </a:spcBef>
        <a:spcAft>
          <a:spcPct val="0"/>
        </a:spcAft>
        <a:defRPr sz="4000" b="1">
          <a:solidFill>
            <a:schemeClr val="bg1"/>
          </a:solidFill>
          <a:latin typeface="Calibri" pitchFamily="34" charset="0"/>
          <a:cs typeface="Tahoma" pitchFamily="34" charset="0"/>
        </a:defRPr>
      </a:lvl4pPr>
      <a:lvl5pPr algn="l" rtl="0" eaLnBrk="0" fontAlgn="base" hangingPunct="0">
        <a:lnSpc>
          <a:spcPct val="90000"/>
        </a:lnSpc>
        <a:spcBef>
          <a:spcPct val="0"/>
        </a:spcBef>
        <a:spcAft>
          <a:spcPct val="0"/>
        </a:spcAft>
        <a:defRPr sz="4000" b="1">
          <a:solidFill>
            <a:schemeClr val="bg1"/>
          </a:solidFill>
          <a:latin typeface="Calibri" pitchFamily="34" charset="0"/>
          <a:cs typeface="Tahoma" pitchFamily="34" charset="0"/>
        </a:defRPr>
      </a:lvl5pPr>
      <a:lvl6pPr marL="457200" algn="l" rtl="0" fontAlgn="base">
        <a:lnSpc>
          <a:spcPct val="90000"/>
        </a:lnSpc>
        <a:spcBef>
          <a:spcPct val="0"/>
        </a:spcBef>
        <a:spcAft>
          <a:spcPct val="0"/>
        </a:spcAft>
        <a:defRPr sz="4000" b="1">
          <a:solidFill>
            <a:schemeClr val="bg1"/>
          </a:solidFill>
          <a:latin typeface="Calibri" pitchFamily="34" charset="0"/>
          <a:cs typeface="Tahoma" pitchFamily="34" charset="0"/>
        </a:defRPr>
      </a:lvl6pPr>
      <a:lvl7pPr marL="914400" algn="l" rtl="0" fontAlgn="base">
        <a:lnSpc>
          <a:spcPct val="90000"/>
        </a:lnSpc>
        <a:spcBef>
          <a:spcPct val="0"/>
        </a:spcBef>
        <a:spcAft>
          <a:spcPct val="0"/>
        </a:spcAft>
        <a:defRPr sz="4000" b="1">
          <a:solidFill>
            <a:schemeClr val="bg1"/>
          </a:solidFill>
          <a:latin typeface="Calibri" pitchFamily="34" charset="0"/>
          <a:cs typeface="Tahoma" pitchFamily="34" charset="0"/>
        </a:defRPr>
      </a:lvl7pPr>
      <a:lvl8pPr marL="1371600" algn="l" rtl="0" fontAlgn="base">
        <a:lnSpc>
          <a:spcPct val="90000"/>
        </a:lnSpc>
        <a:spcBef>
          <a:spcPct val="0"/>
        </a:spcBef>
        <a:spcAft>
          <a:spcPct val="0"/>
        </a:spcAft>
        <a:defRPr sz="4000" b="1">
          <a:solidFill>
            <a:schemeClr val="bg1"/>
          </a:solidFill>
          <a:latin typeface="Calibri" pitchFamily="34" charset="0"/>
          <a:cs typeface="Tahoma" pitchFamily="34" charset="0"/>
        </a:defRPr>
      </a:lvl8pPr>
      <a:lvl9pPr marL="1828800" algn="l" rtl="0" fontAlgn="base">
        <a:lnSpc>
          <a:spcPct val="90000"/>
        </a:lnSpc>
        <a:spcBef>
          <a:spcPct val="0"/>
        </a:spcBef>
        <a:spcAft>
          <a:spcPct val="0"/>
        </a:spcAft>
        <a:defRPr sz="4000" b="1">
          <a:solidFill>
            <a:schemeClr val="bg1"/>
          </a:solidFill>
          <a:latin typeface="Calibri" pitchFamily="34" charset="0"/>
          <a:cs typeface="Tahoma" pitchFamily="34" charset="0"/>
        </a:defRPr>
      </a:lvl9pPr>
    </p:titleStyle>
    <p:bodyStyle>
      <a:lvl1pPr marL="182563" indent="-182563" algn="l" defTabSz="912813" rtl="0" eaLnBrk="0" fontAlgn="base" hangingPunct="0">
        <a:lnSpc>
          <a:spcPct val="90000"/>
        </a:lnSpc>
        <a:spcBef>
          <a:spcPts val="1200"/>
        </a:spcBef>
        <a:spcAft>
          <a:spcPct val="0"/>
        </a:spcAft>
        <a:buFont typeface="Arial" charset="0"/>
        <a:buChar char="•"/>
        <a:defRPr sz="3200" kern="1200">
          <a:solidFill>
            <a:schemeClr val="bg1"/>
          </a:solidFill>
          <a:latin typeface="+mn-lt"/>
          <a:ea typeface="+mn-ea"/>
          <a:cs typeface="+mn-cs"/>
        </a:defRPr>
      </a:lvl1pPr>
      <a:lvl2pPr marL="411163" indent="-182563" algn="l" defTabSz="912813" rtl="0" eaLnBrk="0" fontAlgn="base" hangingPunct="0">
        <a:lnSpc>
          <a:spcPct val="90000"/>
        </a:lnSpc>
        <a:spcBef>
          <a:spcPct val="0"/>
        </a:spcBef>
        <a:spcAft>
          <a:spcPct val="0"/>
        </a:spcAft>
        <a:buFont typeface="Arial" charset="0"/>
        <a:buChar char="•"/>
        <a:defRPr sz="2800" kern="1200">
          <a:solidFill>
            <a:schemeClr val="bg1"/>
          </a:solidFill>
          <a:latin typeface="+mn-lt"/>
          <a:ea typeface="+mn-ea"/>
          <a:cs typeface="+mn-cs"/>
        </a:defRPr>
      </a:lvl2pPr>
      <a:lvl3pPr marL="593725" indent="-182563" algn="l" defTabSz="912813" rtl="0" eaLnBrk="0" fontAlgn="base" hangingPunct="0">
        <a:lnSpc>
          <a:spcPct val="90000"/>
        </a:lnSpc>
        <a:spcBef>
          <a:spcPct val="0"/>
        </a:spcBef>
        <a:spcAft>
          <a:spcPct val="0"/>
        </a:spcAft>
        <a:buFont typeface="Arial" charset="0"/>
        <a:buChar char="•"/>
        <a:defRPr sz="2800" kern="1200">
          <a:solidFill>
            <a:schemeClr val="bg1"/>
          </a:solidFill>
          <a:latin typeface="+mn-lt"/>
          <a:ea typeface="+mn-ea"/>
          <a:cs typeface="+mn-cs"/>
        </a:defRPr>
      </a:lvl3pPr>
      <a:lvl4pPr marL="1604963" indent="-346075" algn="l" defTabSz="912813" rtl="0" eaLnBrk="0" fontAlgn="base" hangingPunct="0">
        <a:lnSpc>
          <a:spcPct val="90000"/>
        </a:lnSpc>
        <a:spcBef>
          <a:spcPct val="20000"/>
        </a:spcBef>
        <a:spcAft>
          <a:spcPct val="0"/>
        </a:spcAft>
        <a:buBlip>
          <a:blip r:embed="rId9"/>
        </a:buBlip>
        <a:defRPr sz="2400" kern="1200">
          <a:solidFill>
            <a:schemeClr val="bg1"/>
          </a:solidFill>
          <a:latin typeface="+mn-lt"/>
          <a:ea typeface="+mn-ea"/>
          <a:cs typeface="+mn-cs"/>
        </a:defRPr>
      </a:lvl4pPr>
      <a:lvl5pPr marL="1941513" indent="-336550" algn="l" defTabSz="912813" rtl="0" eaLnBrk="0" fontAlgn="base" hangingPunct="0">
        <a:lnSpc>
          <a:spcPct val="90000"/>
        </a:lnSpc>
        <a:spcBef>
          <a:spcPct val="20000"/>
        </a:spcBef>
        <a:spcAft>
          <a:spcPct val="0"/>
        </a:spcAft>
        <a:buBlip>
          <a:blip r:embed="rId9"/>
        </a:buBlip>
        <a:defRPr sz="2400" kern="1200">
          <a:solidFill>
            <a:schemeClr val="bg1"/>
          </a:solidFill>
          <a:latin typeface="+mn-lt"/>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3"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5"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800" kern="1200">
          <a:solidFill>
            <a:schemeClr val="tx1"/>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350136"/>
            <a:ext cx="12192001" cy="782118"/>
          </a:xfrm>
          <a:prstGeom prst="rect">
            <a:avLst/>
          </a:prstGeom>
        </p:spPr>
        <p:txBody>
          <a:bodyPr vert="horz" lIns="18288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 y="1132254"/>
            <a:ext cx="12164390" cy="5725746"/>
          </a:xfrm>
          <a:prstGeom prst="rect">
            <a:avLst/>
          </a:prstGeom>
        </p:spPr>
        <p:txBody>
          <a:bodyPr vert="horz" lIns="182880" tIns="2743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userDrawn="1"/>
        </p:nvSpPr>
        <p:spPr>
          <a:xfrm>
            <a:off x="-1" y="4846"/>
            <a:ext cx="12192001" cy="341815"/>
          </a:xfrm>
          <a:prstGeom prst="rect">
            <a:avLst/>
          </a:prstGeom>
          <a:solidFill>
            <a:srgbClr val="0C3C60"/>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 tIns="0" rIns="0" bIns="0" rtlCol="0" anchor="ctr"/>
          <a:lstStyle/>
          <a:p>
            <a:pPr>
              <a:lnSpc>
                <a:spcPct val="75000"/>
              </a:lnSpc>
            </a:pPr>
            <a:endParaRPr lang="en-US" sz="700" spc="-300" dirty="0">
              <a:solidFill>
                <a:srgbClr val="7FCDDC"/>
              </a:solidFill>
              <a:latin typeface="Raleway SemiBold" panose="020B0703030101060003" pitchFamily="34" charset="0"/>
            </a:endParaRPr>
          </a:p>
          <a:p>
            <a:pPr>
              <a:lnSpc>
                <a:spcPct val="75000"/>
              </a:lnSpc>
            </a:pPr>
            <a:endParaRPr lang="en-US" sz="12600" spc="-110" dirty="0">
              <a:solidFill>
                <a:schemeClr val="bg1"/>
              </a:solidFill>
              <a:latin typeface="Raleway" panose="020B0503030101060003" pitchFamily="34" charset="0"/>
            </a:endParaRPr>
          </a:p>
        </p:txBody>
      </p:sp>
      <p:sp>
        <p:nvSpPr>
          <p:cNvPr id="8" name="Rectangle 7"/>
          <p:cNvSpPr/>
          <p:nvPr userDrawn="1"/>
        </p:nvSpPr>
        <p:spPr>
          <a:xfrm>
            <a:off x="11510" y="23576"/>
            <a:ext cx="12070080" cy="3230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tIns="91440" rIns="0" bIns="0" rtlCol="0" anchor="t" anchorCtr="0"/>
          <a:lstStyle/>
          <a:p>
            <a:pPr algn="r">
              <a:lnSpc>
                <a:spcPct val="75000"/>
              </a:lnSpc>
            </a:pPr>
            <a:r>
              <a:rPr lang="en-US" sz="1400" spc="0" baseline="0" dirty="0">
                <a:solidFill>
                  <a:srgbClr val="7FCDDC"/>
                </a:solidFill>
                <a:latin typeface="Raleway SemiBold" panose="020B0703030101060003" pitchFamily="34" charset="0"/>
              </a:rPr>
              <a:t>COURAGEOUS</a:t>
            </a:r>
            <a:r>
              <a:rPr lang="en-US" sz="1400" spc="0" baseline="0" dirty="0">
                <a:solidFill>
                  <a:schemeClr val="bg1"/>
                </a:solidFill>
                <a:latin typeface="Raleway SemiBold" panose="020B0703030101060003" pitchFamily="34" charset="0"/>
              </a:rPr>
              <a:t>GROWTH</a:t>
            </a:r>
            <a:r>
              <a:rPr lang="en-US" sz="1400" spc="0" baseline="0" dirty="0">
                <a:solidFill>
                  <a:schemeClr val="tx1">
                    <a:lumMod val="65000"/>
                  </a:schemeClr>
                </a:solidFill>
                <a:latin typeface="Raleway SemiBold" panose="020B0703030101060003" pitchFamily="34" charset="0"/>
              </a:rPr>
              <a:t>.</a:t>
            </a:r>
            <a:r>
              <a:rPr lang="en-US" sz="1400" spc="0" baseline="0" dirty="0">
                <a:solidFill>
                  <a:schemeClr val="bg1">
                    <a:lumMod val="65000"/>
                  </a:schemeClr>
                </a:solidFill>
                <a:latin typeface="Raleway SemiBold" panose="020B0703030101060003" pitchFamily="34" charset="0"/>
              </a:rPr>
              <a:t>COM  </a:t>
            </a:r>
            <a:endParaRPr lang="en-US" sz="1400" spc="0" baseline="0" dirty="0">
              <a:solidFill>
                <a:schemeClr val="bg1">
                  <a:lumMod val="65000"/>
                </a:schemeClr>
              </a:solidFill>
              <a:latin typeface="Raleway" panose="020B0503030101060003" pitchFamily="34" charset="0"/>
            </a:endParaRPr>
          </a:p>
        </p:txBody>
      </p:sp>
      <p:sp>
        <p:nvSpPr>
          <p:cNvPr id="6" name="Title 1">
            <a:extLst>
              <a:ext uri="{FF2B5EF4-FFF2-40B4-BE49-F238E27FC236}">
                <a16:creationId xmlns:a16="http://schemas.microsoft.com/office/drawing/2014/main" id="{2C345A8B-0DCC-4697-BB17-D32754CFD4AD}"/>
              </a:ext>
            </a:extLst>
          </p:cNvPr>
          <p:cNvSpPr txBox="1">
            <a:spLocks/>
          </p:cNvSpPr>
          <p:nvPr userDrawn="1"/>
        </p:nvSpPr>
        <p:spPr>
          <a:xfrm>
            <a:off x="0" y="14920"/>
            <a:ext cx="12192001" cy="314428"/>
          </a:xfrm>
          <a:prstGeom prst="rect">
            <a:avLst/>
          </a:prstGeom>
          <a:solidFill>
            <a:srgbClr val="0C3C60"/>
          </a:solidFill>
        </p:spPr>
        <p:txBody>
          <a:bodyPr vert="horz" lIns="182880" tIns="45720" rIns="91440" bIns="45720" rtlCol="0" anchor="ctr">
            <a:normAutofit/>
          </a:bodyPr>
          <a:lstStyle>
            <a:lvl1pPr algn="l" defTabSz="914400" rtl="0" eaLnBrk="1" latinLnBrk="0" hangingPunct="1">
              <a:lnSpc>
                <a:spcPct val="90000"/>
              </a:lnSpc>
              <a:spcBef>
                <a:spcPct val="0"/>
              </a:spcBef>
              <a:buNone/>
              <a:defRPr sz="4800" kern="1200">
                <a:solidFill>
                  <a:schemeClr val="bg1"/>
                </a:solidFill>
                <a:latin typeface="Franklin Gothic Demi Cond" panose="020B0706030402020204" pitchFamily="34" charset="0"/>
                <a:ea typeface="+mj-ea"/>
                <a:cs typeface="+mj-cs"/>
              </a:defRPr>
            </a:lvl1pPr>
          </a:lstStyle>
          <a:p>
            <a:pPr algn="r"/>
            <a:r>
              <a:rPr lang="en-US" sz="1600" dirty="0">
                <a:solidFill>
                  <a:srgbClr val="89D1DB"/>
                </a:solidFill>
                <a:latin typeface="Raleway SemiBold" panose="020B0703030101060003" pitchFamily="34" charset="0"/>
              </a:rPr>
              <a:t>CEO</a:t>
            </a:r>
            <a:r>
              <a:rPr lang="en-US" sz="1600" dirty="0">
                <a:solidFill>
                  <a:schemeClr val="bg1"/>
                </a:solidFill>
                <a:latin typeface="Raleway SemiBold" panose="020B0703030101060003" pitchFamily="34" charset="0"/>
              </a:rPr>
              <a:t>GROWTH</a:t>
            </a:r>
            <a:r>
              <a:rPr lang="en-US" sz="1600" dirty="0">
                <a:solidFill>
                  <a:schemeClr val="bg2">
                    <a:lumMod val="75000"/>
                  </a:schemeClr>
                </a:solidFill>
                <a:latin typeface="Raleway SemiBold" panose="020B0703030101060003" pitchFamily="34" charset="0"/>
              </a:rPr>
              <a:t>.COM</a:t>
            </a:r>
          </a:p>
        </p:txBody>
      </p:sp>
    </p:spTree>
    <p:extLst>
      <p:ext uri="{BB962C8B-B14F-4D97-AF65-F5344CB8AC3E}">
        <p14:creationId xmlns:p14="http://schemas.microsoft.com/office/powerpoint/2010/main" val="1371099017"/>
      </p:ext>
    </p:extLst>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 id="2147484014" r:id="rId12"/>
    <p:sldLayoutId id="2147484015" r:id="rId13"/>
    <p:sldLayoutId id="2147484016" r:id="rId14"/>
  </p:sldLayoutIdLst>
  <p:txStyles>
    <p:titleStyle>
      <a:lvl1pPr algn="l" defTabSz="914400" rtl="0" eaLnBrk="1" latinLnBrk="0" hangingPunct="1">
        <a:lnSpc>
          <a:spcPct val="90000"/>
        </a:lnSpc>
        <a:spcBef>
          <a:spcPct val="0"/>
        </a:spcBef>
        <a:buNone/>
        <a:defRPr sz="4800" kern="1200">
          <a:solidFill>
            <a:schemeClr val="tx1"/>
          </a:solidFill>
          <a:latin typeface="Raleway ExtraBold" panose="020B0903030101060003" pitchFamily="34" charset="0"/>
          <a:ea typeface="+mj-ea"/>
          <a:cs typeface="+mj-cs"/>
        </a:defRPr>
      </a:lvl1pPr>
    </p:titleStyle>
    <p:bodyStyle>
      <a:lvl1pPr marL="0" indent="0" algn="l" defTabSz="914400" rtl="0" eaLnBrk="1" latinLnBrk="0" hangingPunct="1">
        <a:lnSpc>
          <a:spcPct val="90000"/>
        </a:lnSpc>
        <a:spcBef>
          <a:spcPts val="1000"/>
        </a:spcBef>
        <a:buFontTx/>
        <a:buNone/>
        <a:defRPr sz="4000" b="0" kern="1200">
          <a:solidFill>
            <a:srgbClr val="0C3C60"/>
          </a:solidFill>
          <a:latin typeface="Raleway ExtraBold" panose="020B0903030101060003" pitchFamily="34" charset="0"/>
          <a:ea typeface="+mn-ea"/>
          <a:cs typeface="+mn-cs"/>
        </a:defRPr>
      </a:lvl1pPr>
      <a:lvl2pPr marL="0" indent="-228600" algn="l" defTabSz="914400" rtl="0" eaLnBrk="1" latinLnBrk="0" hangingPunct="1">
        <a:lnSpc>
          <a:spcPct val="90000"/>
        </a:lnSpc>
        <a:spcBef>
          <a:spcPts val="500"/>
        </a:spcBef>
        <a:buFont typeface="Arial" panose="020B0604020202020204" pitchFamily="34" charset="0"/>
        <a:buChar char="•"/>
        <a:defRPr sz="3600" kern="1200">
          <a:solidFill>
            <a:schemeClr val="tx1">
              <a:lumMod val="85000"/>
              <a:lumOff val="15000"/>
            </a:schemeClr>
          </a:solidFill>
          <a:latin typeface="Raleway ExtraBold" panose="020B0903030101060003" pitchFamily="34" charset="0"/>
          <a:ea typeface="+mn-ea"/>
          <a:cs typeface="+mn-cs"/>
        </a:defRPr>
      </a:lvl2pPr>
      <a:lvl3pPr marL="457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Raleway ExtraBold" panose="020B09030301010600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ExtraBold" panose="020B09030301010600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Raleway ExtraBold" panose="020B09030301010600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62.jpeg"/><Relationship Id="rId1" Type="http://schemas.openxmlformats.org/officeDocument/2006/relationships/slideLayout" Target="../slideLayouts/slideLayout35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57.jpeg"/></Relationships>
</file>

<file path=ppt/slides/_rels/slide1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7.jp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8.jpg"/><Relationship Id="rId1" Type="http://schemas.openxmlformats.org/officeDocument/2006/relationships/slideLayout" Target="../slideLayouts/slideLayout147.xml"/><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xml"/><Relationship Id="rId1" Type="http://schemas.openxmlformats.org/officeDocument/2006/relationships/slideLayout" Target="../slideLayouts/slideLayout107.xml"/><Relationship Id="rId4" Type="http://schemas.openxmlformats.org/officeDocument/2006/relationships/image" Target="../media/image80.png"/></Relationships>
</file>

<file path=ppt/slides/_rels/slide16.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xml"/><Relationship Id="rId1" Type="http://schemas.openxmlformats.org/officeDocument/2006/relationships/slideLayout" Target="../slideLayouts/slideLayout107.xml"/><Relationship Id="rId4" Type="http://schemas.openxmlformats.org/officeDocument/2006/relationships/image" Target="../media/image80.png"/></Relationships>
</file>

<file path=ppt/slides/_rels/slide1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8.png"/><Relationship Id="rId1" Type="http://schemas.openxmlformats.org/officeDocument/2006/relationships/slideLayout" Target="../slideLayouts/slideLayout356.xml"/><Relationship Id="rId5" Type="http://schemas.openxmlformats.org/officeDocument/2006/relationships/image" Target="../media/image65.jpeg"/><Relationship Id="rId4" Type="http://schemas.openxmlformats.org/officeDocument/2006/relationships/image" Target="../media/image64.png"/></Relationships>
</file>

<file path=ppt/slides/_rels/slide20.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4.xml"/><Relationship Id="rId1" Type="http://schemas.openxmlformats.org/officeDocument/2006/relationships/slideLayout" Target="../slideLayouts/slideLayout376.xml"/></Relationships>
</file>

<file path=ppt/slides/_rels/slide22.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16.xml"/><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89.jpg"/></Relationships>
</file>

<file path=ppt/slides/_rels/slide2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91.png"/></Relationships>
</file>

<file path=ppt/slides/_rels/slide2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3.png"/></Relationships>
</file>

<file path=ppt/slides/_rels/slide27.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20.xml"/><Relationship Id="rId1" Type="http://schemas.openxmlformats.org/officeDocument/2006/relationships/slideLayout" Target="../slideLayouts/slideLayout160.xml"/></Relationships>
</file>

<file path=ppt/slides/_rels/slide3.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159.xml"/></Relationships>
</file>

<file path=ppt/slides/_rels/slide31.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160.xml"/></Relationships>
</file>

<file path=ppt/slides/_rels/slide32.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100.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84.xml"/></Relationships>
</file>

<file path=ppt/slides/_rels/slide40.xml.rels><?xml version="1.0" encoding="UTF-8" standalone="yes"?>
<Relationships xmlns="http://schemas.openxmlformats.org/package/2006/relationships"><Relationship Id="rId2" Type="http://schemas.openxmlformats.org/officeDocument/2006/relationships/image" Target="../media/image10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image" Target="../media/image110.emf"/><Relationship Id="rId4" Type="http://schemas.openxmlformats.org/officeDocument/2006/relationships/image" Target="../media/image109.png"/></Relationships>
</file>

<file path=ppt/slides/_rels/slide43.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57.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24.jpg"/></Relationships>
</file>

<file path=ppt/slides/_rels/slide5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6" name="Rectangle 45"/>
          <p:cNvSpPr/>
          <p:nvPr/>
        </p:nvSpPr>
        <p:spPr>
          <a:xfrm>
            <a:off x="0" y="1"/>
            <a:ext cx="12235072" cy="2037145"/>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7" name="Picture 2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486"/>
            <a:ext cx="12235072" cy="6093514"/>
          </a:xfrm>
          <a:prstGeom prst="rect">
            <a:avLst/>
          </a:prstGeom>
        </p:spPr>
      </p:pic>
      <p:pic>
        <p:nvPicPr>
          <p:cNvPr id="49" name="Picture 48"/>
          <p:cNvPicPr>
            <a:picLocks noChangeAspect="1"/>
          </p:cNvPicPr>
          <p:nvPr/>
        </p:nvPicPr>
        <p:blipFill>
          <a:blip r:embed="rId3"/>
          <a:stretch>
            <a:fillRect/>
          </a:stretch>
        </p:blipFill>
        <p:spPr>
          <a:xfrm>
            <a:off x="-76200" y="743237"/>
            <a:ext cx="12374880" cy="5992887"/>
          </a:xfrm>
          <a:prstGeom prst="rect">
            <a:avLst/>
          </a:prstGeom>
        </p:spPr>
      </p:pic>
      <p:grpSp>
        <p:nvGrpSpPr>
          <p:cNvPr id="34" name="Group 33"/>
          <p:cNvGrpSpPr/>
          <p:nvPr/>
        </p:nvGrpSpPr>
        <p:grpSpPr>
          <a:xfrm>
            <a:off x="3056277" y="2529867"/>
            <a:ext cx="6402388" cy="2136775"/>
            <a:chOff x="1371600" y="2360613"/>
            <a:chExt cx="6402388" cy="2136775"/>
          </a:xfrm>
        </p:grpSpPr>
        <p:sp>
          <p:nvSpPr>
            <p:cNvPr id="35" name="Freeform 34"/>
            <p:cNvSpPr>
              <a:spLocks noEditPoints="1"/>
            </p:cNvSpPr>
            <p:nvPr/>
          </p:nvSpPr>
          <p:spPr bwMode="auto">
            <a:xfrm>
              <a:off x="1371600" y="3038476"/>
              <a:ext cx="2178050" cy="1274763"/>
            </a:xfrm>
            <a:custGeom>
              <a:avLst/>
              <a:gdLst>
                <a:gd name="T0" fmla="*/ 969 w 969"/>
                <a:gd name="T1" fmla="*/ 2 h 565"/>
                <a:gd name="T2" fmla="*/ 950 w 969"/>
                <a:gd name="T3" fmla="*/ 24 h 565"/>
                <a:gd name="T4" fmla="*/ 909 w 969"/>
                <a:gd name="T5" fmla="*/ 43 h 565"/>
                <a:gd name="T6" fmla="*/ 837 w 969"/>
                <a:gd name="T7" fmla="*/ 42 h 565"/>
                <a:gd name="T8" fmla="*/ 219 w 969"/>
                <a:gd name="T9" fmla="*/ 109 h 565"/>
                <a:gd name="T10" fmla="*/ 5 w 969"/>
                <a:gd name="T11" fmla="*/ 189 h 565"/>
                <a:gd name="T12" fmla="*/ 0 w 969"/>
                <a:gd name="T13" fmla="*/ 184 h 565"/>
                <a:gd name="T14" fmla="*/ 27 w 969"/>
                <a:gd name="T15" fmla="*/ 159 h 565"/>
                <a:gd name="T16" fmla="*/ 29 w 969"/>
                <a:gd name="T17" fmla="*/ 158 h 565"/>
                <a:gd name="T18" fmla="*/ 275 w 969"/>
                <a:gd name="T19" fmla="*/ 66 h 565"/>
                <a:gd name="T20" fmla="*/ 898 w 969"/>
                <a:gd name="T21" fmla="*/ 0 h 565"/>
                <a:gd name="T22" fmla="*/ 966 w 969"/>
                <a:gd name="T23" fmla="*/ 1 h 565"/>
                <a:gd name="T24" fmla="*/ 969 w 969"/>
                <a:gd name="T25" fmla="*/ 2 h 565"/>
                <a:gd name="T26" fmla="*/ 517 w 969"/>
                <a:gd name="T27" fmla="*/ 516 h 565"/>
                <a:gd name="T28" fmla="*/ 222 w 969"/>
                <a:gd name="T29" fmla="*/ 565 h 565"/>
                <a:gd name="T30" fmla="*/ 218 w 969"/>
                <a:gd name="T31" fmla="*/ 565 h 565"/>
                <a:gd name="T32" fmla="*/ 210 w 969"/>
                <a:gd name="T33" fmla="*/ 557 h 565"/>
                <a:gd name="T34" fmla="*/ 243 w 969"/>
                <a:gd name="T35" fmla="*/ 508 h 565"/>
                <a:gd name="T36" fmla="*/ 339 w 969"/>
                <a:gd name="T37" fmla="*/ 490 h 565"/>
                <a:gd name="T38" fmla="*/ 329 w 969"/>
                <a:gd name="T39" fmla="*/ 365 h 565"/>
                <a:gd name="T40" fmla="*/ 351 w 969"/>
                <a:gd name="T41" fmla="*/ 136 h 565"/>
                <a:gd name="T42" fmla="*/ 394 w 969"/>
                <a:gd name="T43" fmla="*/ 101 h 565"/>
                <a:gd name="T44" fmla="*/ 400 w 969"/>
                <a:gd name="T45" fmla="*/ 106 h 565"/>
                <a:gd name="T46" fmla="*/ 378 w 969"/>
                <a:gd name="T47" fmla="*/ 335 h 565"/>
                <a:gd name="T48" fmla="*/ 391 w 969"/>
                <a:gd name="T49" fmla="*/ 477 h 565"/>
                <a:gd name="T50" fmla="*/ 391 w 969"/>
                <a:gd name="T51" fmla="*/ 478 h 565"/>
                <a:gd name="T52" fmla="*/ 548 w 969"/>
                <a:gd name="T53" fmla="*/ 458 h 565"/>
                <a:gd name="T54" fmla="*/ 556 w 969"/>
                <a:gd name="T55" fmla="*/ 468 h 565"/>
                <a:gd name="T56" fmla="*/ 550 w 969"/>
                <a:gd name="T57" fmla="*/ 488 h 565"/>
                <a:gd name="T58" fmla="*/ 517 w 969"/>
                <a:gd name="T59" fmla="*/ 516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69" h="565">
                  <a:moveTo>
                    <a:pt x="969" y="2"/>
                  </a:moveTo>
                  <a:cubicBezTo>
                    <a:pt x="969" y="8"/>
                    <a:pt x="951" y="23"/>
                    <a:pt x="950" y="24"/>
                  </a:cubicBezTo>
                  <a:cubicBezTo>
                    <a:pt x="939" y="32"/>
                    <a:pt x="923" y="43"/>
                    <a:pt x="909" y="43"/>
                  </a:cubicBezTo>
                  <a:cubicBezTo>
                    <a:pt x="885" y="43"/>
                    <a:pt x="860" y="42"/>
                    <a:pt x="837" y="42"/>
                  </a:cubicBezTo>
                  <a:cubicBezTo>
                    <a:pt x="630" y="42"/>
                    <a:pt x="419" y="57"/>
                    <a:pt x="219" y="109"/>
                  </a:cubicBezTo>
                  <a:cubicBezTo>
                    <a:pt x="164" y="124"/>
                    <a:pt x="50" y="165"/>
                    <a:pt x="5" y="189"/>
                  </a:cubicBezTo>
                  <a:cubicBezTo>
                    <a:pt x="2" y="189"/>
                    <a:pt x="0" y="187"/>
                    <a:pt x="0" y="184"/>
                  </a:cubicBezTo>
                  <a:cubicBezTo>
                    <a:pt x="0" y="175"/>
                    <a:pt x="23" y="162"/>
                    <a:pt x="27" y="159"/>
                  </a:cubicBezTo>
                  <a:cubicBezTo>
                    <a:pt x="29" y="158"/>
                    <a:pt x="29" y="158"/>
                    <a:pt x="29" y="158"/>
                  </a:cubicBezTo>
                  <a:cubicBezTo>
                    <a:pt x="104" y="113"/>
                    <a:pt x="191" y="87"/>
                    <a:pt x="275" y="66"/>
                  </a:cubicBezTo>
                  <a:cubicBezTo>
                    <a:pt x="478" y="15"/>
                    <a:pt x="689" y="0"/>
                    <a:pt x="898" y="0"/>
                  </a:cubicBezTo>
                  <a:cubicBezTo>
                    <a:pt x="920" y="0"/>
                    <a:pt x="944" y="1"/>
                    <a:pt x="966" y="1"/>
                  </a:cubicBezTo>
                  <a:cubicBezTo>
                    <a:pt x="968" y="1"/>
                    <a:pt x="969" y="1"/>
                    <a:pt x="969" y="2"/>
                  </a:cubicBezTo>
                  <a:close/>
                  <a:moveTo>
                    <a:pt x="517" y="516"/>
                  </a:moveTo>
                  <a:cubicBezTo>
                    <a:pt x="416" y="521"/>
                    <a:pt x="320" y="545"/>
                    <a:pt x="222" y="565"/>
                  </a:cubicBezTo>
                  <a:cubicBezTo>
                    <a:pt x="220" y="565"/>
                    <a:pt x="219" y="565"/>
                    <a:pt x="218" y="565"/>
                  </a:cubicBezTo>
                  <a:cubicBezTo>
                    <a:pt x="212" y="565"/>
                    <a:pt x="210" y="562"/>
                    <a:pt x="210" y="557"/>
                  </a:cubicBezTo>
                  <a:cubicBezTo>
                    <a:pt x="210" y="542"/>
                    <a:pt x="229" y="511"/>
                    <a:pt x="243" y="508"/>
                  </a:cubicBezTo>
                  <a:cubicBezTo>
                    <a:pt x="339" y="490"/>
                    <a:pt x="339" y="490"/>
                    <a:pt x="339" y="490"/>
                  </a:cubicBezTo>
                  <a:cubicBezTo>
                    <a:pt x="332" y="448"/>
                    <a:pt x="329" y="406"/>
                    <a:pt x="329" y="365"/>
                  </a:cubicBezTo>
                  <a:cubicBezTo>
                    <a:pt x="329" y="288"/>
                    <a:pt x="339" y="211"/>
                    <a:pt x="351" y="136"/>
                  </a:cubicBezTo>
                  <a:cubicBezTo>
                    <a:pt x="355" y="117"/>
                    <a:pt x="377" y="101"/>
                    <a:pt x="394" y="101"/>
                  </a:cubicBezTo>
                  <a:cubicBezTo>
                    <a:pt x="398" y="101"/>
                    <a:pt x="400" y="102"/>
                    <a:pt x="400" y="106"/>
                  </a:cubicBezTo>
                  <a:cubicBezTo>
                    <a:pt x="388" y="182"/>
                    <a:pt x="378" y="258"/>
                    <a:pt x="378" y="335"/>
                  </a:cubicBezTo>
                  <a:cubicBezTo>
                    <a:pt x="378" y="383"/>
                    <a:pt x="382" y="430"/>
                    <a:pt x="391" y="477"/>
                  </a:cubicBezTo>
                  <a:cubicBezTo>
                    <a:pt x="391" y="478"/>
                    <a:pt x="391" y="478"/>
                    <a:pt x="391" y="478"/>
                  </a:cubicBezTo>
                  <a:cubicBezTo>
                    <a:pt x="443" y="468"/>
                    <a:pt x="495" y="461"/>
                    <a:pt x="548" y="458"/>
                  </a:cubicBezTo>
                  <a:cubicBezTo>
                    <a:pt x="554" y="458"/>
                    <a:pt x="556" y="462"/>
                    <a:pt x="556" y="468"/>
                  </a:cubicBezTo>
                  <a:cubicBezTo>
                    <a:pt x="556" y="475"/>
                    <a:pt x="552" y="486"/>
                    <a:pt x="550" y="488"/>
                  </a:cubicBezTo>
                  <a:cubicBezTo>
                    <a:pt x="543" y="500"/>
                    <a:pt x="531" y="515"/>
                    <a:pt x="517" y="51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36" name="Freeform 6"/>
            <p:cNvSpPr>
              <a:spLocks/>
            </p:cNvSpPr>
            <p:nvPr/>
          </p:nvSpPr>
          <p:spPr bwMode="auto">
            <a:xfrm>
              <a:off x="2774950" y="3854451"/>
              <a:ext cx="714375" cy="206375"/>
            </a:xfrm>
            <a:custGeom>
              <a:avLst/>
              <a:gdLst>
                <a:gd name="T0" fmla="*/ 227 w 318"/>
                <a:gd name="T1" fmla="*/ 91 h 91"/>
                <a:gd name="T2" fmla="*/ 146 w 318"/>
                <a:gd name="T3" fmla="*/ 68 h 91"/>
                <a:gd name="T4" fmla="*/ 140 w 318"/>
                <a:gd name="T5" fmla="*/ 67 h 91"/>
                <a:gd name="T6" fmla="*/ 91 w 318"/>
                <a:gd name="T7" fmla="*/ 87 h 91"/>
                <a:gd name="T8" fmla="*/ 73 w 318"/>
                <a:gd name="T9" fmla="*/ 89 h 91"/>
                <a:gd name="T10" fmla="*/ 39 w 318"/>
                <a:gd name="T11" fmla="*/ 70 h 91"/>
                <a:gd name="T12" fmla="*/ 26 w 318"/>
                <a:gd name="T13" fmla="*/ 25 h 91"/>
                <a:gd name="T14" fmla="*/ 0 w 318"/>
                <a:gd name="T15" fmla="*/ 7 h 91"/>
                <a:gd name="T16" fmla="*/ 57 w 318"/>
                <a:gd name="T17" fmla="*/ 0 h 91"/>
                <a:gd name="T18" fmla="*/ 81 w 318"/>
                <a:gd name="T19" fmla="*/ 1 h 91"/>
                <a:gd name="T20" fmla="*/ 102 w 318"/>
                <a:gd name="T21" fmla="*/ 55 h 91"/>
                <a:gd name="T22" fmla="*/ 118 w 318"/>
                <a:gd name="T23" fmla="*/ 48 h 91"/>
                <a:gd name="T24" fmla="*/ 180 w 318"/>
                <a:gd name="T25" fmla="*/ 10 h 91"/>
                <a:gd name="T26" fmla="*/ 192 w 318"/>
                <a:gd name="T27" fmla="*/ 11 h 91"/>
                <a:gd name="T28" fmla="*/ 242 w 318"/>
                <a:gd name="T29" fmla="*/ 71 h 91"/>
                <a:gd name="T30" fmla="*/ 313 w 318"/>
                <a:gd name="T31" fmla="*/ 55 h 91"/>
                <a:gd name="T32" fmla="*/ 318 w 318"/>
                <a:gd name="T33" fmla="*/ 70 h 91"/>
                <a:gd name="T34" fmla="*/ 227 w 318"/>
                <a:gd name="T3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8" h="91">
                  <a:moveTo>
                    <a:pt x="227" y="91"/>
                  </a:moveTo>
                  <a:cubicBezTo>
                    <a:pt x="199" y="91"/>
                    <a:pt x="172" y="84"/>
                    <a:pt x="146" y="68"/>
                  </a:cubicBezTo>
                  <a:cubicBezTo>
                    <a:pt x="144" y="67"/>
                    <a:pt x="142" y="67"/>
                    <a:pt x="140" y="67"/>
                  </a:cubicBezTo>
                  <a:cubicBezTo>
                    <a:pt x="121" y="67"/>
                    <a:pt x="110" y="87"/>
                    <a:pt x="91" y="87"/>
                  </a:cubicBezTo>
                  <a:cubicBezTo>
                    <a:pt x="85" y="89"/>
                    <a:pt x="79" y="89"/>
                    <a:pt x="73" y="89"/>
                  </a:cubicBezTo>
                  <a:cubicBezTo>
                    <a:pt x="59" y="89"/>
                    <a:pt x="45" y="85"/>
                    <a:pt x="39" y="70"/>
                  </a:cubicBezTo>
                  <a:cubicBezTo>
                    <a:pt x="37" y="56"/>
                    <a:pt x="40" y="35"/>
                    <a:pt x="26" y="25"/>
                  </a:cubicBezTo>
                  <a:cubicBezTo>
                    <a:pt x="26" y="25"/>
                    <a:pt x="6" y="24"/>
                    <a:pt x="0" y="7"/>
                  </a:cubicBezTo>
                  <a:cubicBezTo>
                    <a:pt x="22" y="3"/>
                    <a:pt x="35" y="0"/>
                    <a:pt x="57" y="0"/>
                  </a:cubicBezTo>
                  <a:cubicBezTo>
                    <a:pt x="64" y="0"/>
                    <a:pt x="72" y="0"/>
                    <a:pt x="81" y="1"/>
                  </a:cubicBezTo>
                  <a:cubicBezTo>
                    <a:pt x="103" y="11"/>
                    <a:pt x="85" y="55"/>
                    <a:pt x="102" y="55"/>
                  </a:cubicBezTo>
                  <a:cubicBezTo>
                    <a:pt x="106" y="55"/>
                    <a:pt x="111" y="53"/>
                    <a:pt x="118" y="48"/>
                  </a:cubicBezTo>
                  <a:cubicBezTo>
                    <a:pt x="135" y="28"/>
                    <a:pt x="153" y="10"/>
                    <a:pt x="180" y="10"/>
                  </a:cubicBezTo>
                  <a:cubicBezTo>
                    <a:pt x="184" y="10"/>
                    <a:pt x="188" y="11"/>
                    <a:pt x="192" y="11"/>
                  </a:cubicBezTo>
                  <a:cubicBezTo>
                    <a:pt x="212" y="32"/>
                    <a:pt x="187" y="71"/>
                    <a:pt x="242" y="71"/>
                  </a:cubicBezTo>
                  <a:cubicBezTo>
                    <a:pt x="267" y="71"/>
                    <a:pt x="291" y="65"/>
                    <a:pt x="313" y="55"/>
                  </a:cubicBezTo>
                  <a:cubicBezTo>
                    <a:pt x="318" y="70"/>
                    <a:pt x="318" y="70"/>
                    <a:pt x="318" y="70"/>
                  </a:cubicBezTo>
                  <a:cubicBezTo>
                    <a:pt x="288" y="82"/>
                    <a:pt x="257" y="91"/>
                    <a:pt x="227" y="9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Freeform 7"/>
            <p:cNvSpPr>
              <a:spLocks noEditPoints="1"/>
            </p:cNvSpPr>
            <p:nvPr/>
          </p:nvSpPr>
          <p:spPr bwMode="auto">
            <a:xfrm>
              <a:off x="3282950" y="2360613"/>
              <a:ext cx="1049338" cy="2136775"/>
            </a:xfrm>
            <a:custGeom>
              <a:avLst/>
              <a:gdLst>
                <a:gd name="T0" fmla="*/ 407 w 467"/>
                <a:gd name="T1" fmla="*/ 463 h 948"/>
                <a:gd name="T2" fmla="*/ 283 w 467"/>
                <a:gd name="T3" fmla="*/ 655 h 948"/>
                <a:gd name="T4" fmla="*/ 351 w 467"/>
                <a:gd name="T5" fmla="*/ 748 h 948"/>
                <a:gd name="T6" fmla="*/ 395 w 467"/>
                <a:gd name="T7" fmla="*/ 758 h 948"/>
                <a:gd name="T8" fmla="*/ 435 w 467"/>
                <a:gd name="T9" fmla="*/ 753 h 948"/>
                <a:gd name="T10" fmla="*/ 442 w 467"/>
                <a:gd name="T11" fmla="*/ 763 h 948"/>
                <a:gd name="T12" fmla="*/ 435 w 467"/>
                <a:gd name="T13" fmla="*/ 773 h 948"/>
                <a:gd name="T14" fmla="*/ 384 w 467"/>
                <a:gd name="T15" fmla="*/ 780 h 948"/>
                <a:gd name="T16" fmla="*/ 353 w 467"/>
                <a:gd name="T17" fmla="*/ 776 h 948"/>
                <a:gd name="T18" fmla="*/ 322 w 467"/>
                <a:gd name="T19" fmla="*/ 766 h 948"/>
                <a:gd name="T20" fmla="*/ 251 w 467"/>
                <a:gd name="T21" fmla="*/ 698 h 948"/>
                <a:gd name="T22" fmla="*/ 248 w 467"/>
                <a:gd name="T23" fmla="*/ 681 h 948"/>
                <a:gd name="T24" fmla="*/ 138 w 467"/>
                <a:gd name="T25" fmla="*/ 743 h 948"/>
                <a:gd name="T26" fmla="*/ 152 w 467"/>
                <a:gd name="T27" fmla="*/ 916 h 948"/>
                <a:gd name="T28" fmla="*/ 136 w 467"/>
                <a:gd name="T29" fmla="*/ 948 h 948"/>
                <a:gd name="T30" fmla="*/ 118 w 467"/>
                <a:gd name="T31" fmla="*/ 948 h 948"/>
                <a:gd name="T32" fmla="*/ 5 w 467"/>
                <a:gd name="T33" fmla="*/ 805 h 948"/>
                <a:gd name="T34" fmla="*/ 0 w 467"/>
                <a:gd name="T35" fmla="*/ 782 h 948"/>
                <a:gd name="T36" fmla="*/ 4 w 467"/>
                <a:gd name="T37" fmla="*/ 768 h 948"/>
                <a:gd name="T38" fmla="*/ 89 w 467"/>
                <a:gd name="T39" fmla="*/ 718 h 948"/>
                <a:gd name="T40" fmla="*/ 90 w 467"/>
                <a:gd name="T41" fmla="*/ 717 h 948"/>
                <a:gd name="T42" fmla="*/ 83 w 467"/>
                <a:gd name="T43" fmla="*/ 641 h 948"/>
                <a:gd name="T44" fmla="*/ 49 w 467"/>
                <a:gd name="T45" fmla="*/ 625 h 948"/>
                <a:gd name="T46" fmla="*/ 79 w 467"/>
                <a:gd name="T47" fmla="*/ 584 h 948"/>
                <a:gd name="T48" fmla="*/ 76 w 467"/>
                <a:gd name="T49" fmla="*/ 544 h 948"/>
                <a:gd name="T50" fmla="*/ 179 w 467"/>
                <a:gd name="T51" fmla="*/ 84 h 948"/>
                <a:gd name="T52" fmla="*/ 294 w 467"/>
                <a:gd name="T53" fmla="*/ 0 h 948"/>
                <a:gd name="T54" fmla="*/ 319 w 467"/>
                <a:gd name="T55" fmla="*/ 43 h 948"/>
                <a:gd name="T56" fmla="*/ 313 w 467"/>
                <a:gd name="T57" fmla="*/ 94 h 948"/>
                <a:gd name="T58" fmla="*/ 120 w 467"/>
                <a:gd name="T59" fmla="*/ 588 h 948"/>
                <a:gd name="T60" fmla="*/ 119 w 467"/>
                <a:gd name="T61" fmla="*/ 604 h 948"/>
                <a:gd name="T62" fmla="*/ 130 w 467"/>
                <a:gd name="T63" fmla="*/ 709 h 948"/>
                <a:gd name="T64" fmla="*/ 240 w 467"/>
                <a:gd name="T65" fmla="*/ 631 h 948"/>
                <a:gd name="T66" fmla="*/ 237 w 467"/>
                <a:gd name="T67" fmla="*/ 563 h 948"/>
                <a:gd name="T68" fmla="*/ 404 w 467"/>
                <a:gd name="T69" fmla="*/ 170 h 948"/>
                <a:gd name="T70" fmla="*/ 467 w 467"/>
                <a:gd name="T71" fmla="*/ 238 h 948"/>
                <a:gd name="T72" fmla="*/ 466 w 467"/>
                <a:gd name="T73" fmla="*/ 252 h 948"/>
                <a:gd name="T74" fmla="*/ 407 w 467"/>
                <a:gd name="T75" fmla="*/ 463 h 948"/>
                <a:gd name="T76" fmla="*/ 108 w 467"/>
                <a:gd name="T77" fmla="*/ 889 h 948"/>
                <a:gd name="T78" fmla="*/ 93 w 467"/>
                <a:gd name="T79" fmla="*/ 752 h 948"/>
                <a:gd name="T80" fmla="*/ 92 w 467"/>
                <a:gd name="T81" fmla="*/ 750 h 948"/>
                <a:gd name="T82" fmla="*/ 38 w 467"/>
                <a:gd name="T83" fmla="*/ 772 h 948"/>
                <a:gd name="T84" fmla="*/ 34 w 467"/>
                <a:gd name="T85" fmla="*/ 780 h 948"/>
                <a:gd name="T86" fmla="*/ 34 w 467"/>
                <a:gd name="T87" fmla="*/ 783 h 948"/>
                <a:gd name="T88" fmla="*/ 59 w 467"/>
                <a:gd name="T89" fmla="*/ 825 h 948"/>
                <a:gd name="T90" fmla="*/ 108 w 467"/>
                <a:gd name="T91" fmla="*/ 889 h 948"/>
                <a:gd name="T92" fmla="*/ 118 w 467"/>
                <a:gd name="T93" fmla="*/ 551 h 948"/>
                <a:gd name="T94" fmla="*/ 283 w 467"/>
                <a:gd name="T95" fmla="*/ 56 h 948"/>
                <a:gd name="T96" fmla="*/ 283 w 467"/>
                <a:gd name="T97" fmla="*/ 55 h 948"/>
                <a:gd name="T98" fmla="*/ 273 w 467"/>
                <a:gd name="T99" fmla="*/ 35 h 948"/>
                <a:gd name="T100" fmla="*/ 226 w 467"/>
                <a:gd name="T101" fmla="*/ 69 h 948"/>
                <a:gd name="T102" fmla="*/ 118 w 467"/>
                <a:gd name="T103" fmla="*/ 551 h 948"/>
                <a:gd name="T104" fmla="*/ 333 w 467"/>
                <a:gd name="T105" fmla="*/ 546 h 948"/>
                <a:gd name="T106" fmla="*/ 426 w 467"/>
                <a:gd name="T107" fmla="*/ 236 h 948"/>
                <a:gd name="T108" fmla="*/ 400 w 467"/>
                <a:gd name="T109" fmla="*/ 190 h 948"/>
                <a:gd name="T110" fmla="*/ 396 w 467"/>
                <a:gd name="T111" fmla="*/ 191 h 948"/>
                <a:gd name="T112" fmla="*/ 309 w 467"/>
                <a:gd name="T113" fmla="*/ 334 h 948"/>
                <a:gd name="T114" fmla="*/ 268 w 467"/>
                <a:gd name="T115" fmla="*/ 595 h 948"/>
                <a:gd name="T116" fmla="*/ 279 w 467"/>
                <a:gd name="T117" fmla="*/ 614 h 948"/>
                <a:gd name="T118" fmla="*/ 333 w 467"/>
                <a:gd name="T119" fmla="*/ 546 h 9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67" h="948">
                  <a:moveTo>
                    <a:pt x="407" y="463"/>
                  </a:moveTo>
                  <a:cubicBezTo>
                    <a:pt x="376" y="532"/>
                    <a:pt x="336" y="597"/>
                    <a:pt x="283" y="655"/>
                  </a:cubicBezTo>
                  <a:cubicBezTo>
                    <a:pt x="290" y="694"/>
                    <a:pt x="318" y="728"/>
                    <a:pt x="351" y="748"/>
                  </a:cubicBezTo>
                  <a:cubicBezTo>
                    <a:pt x="363" y="756"/>
                    <a:pt x="379" y="758"/>
                    <a:pt x="395" y="758"/>
                  </a:cubicBezTo>
                  <a:cubicBezTo>
                    <a:pt x="411" y="758"/>
                    <a:pt x="426" y="755"/>
                    <a:pt x="435" y="753"/>
                  </a:cubicBezTo>
                  <a:cubicBezTo>
                    <a:pt x="439" y="753"/>
                    <a:pt x="442" y="758"/>
                    <a:pt x="442" y="763"/>
                  </a:cubicBezTo>
                  <a:cubicBezTo>
                    <a:pt x="442" y="767"/>
                    <a:pt x="441" y="772"/>
                    <a:pt x="435" y="773"/>
                  </a:cubicBezTo>
                  <a:cubicBezTo>
                    <a:pt x="418" y="777"/>
                    <a:pt x="402" y="780"/>
                    <a:pt x="384" y="780"/>
                  </a:cubicBezTo>
                  <a:cubicBezTo>
                    <a:pt x="374" y="780"/>
                    <a:pt x="364" y="779"/>
                    <a:pt x="353" y="776"/>
                  </a:cubicBezTo>
                  <a:cubicBezTo>
                    <a:pt x="344" y="767"/>
                    <a:pt x="331" y="773"/>
                    <a:pt x="322" y="766"/>
                  </a:cubicBezTo>
                  <a:cubicBezTo>
                    <a:pt x="294" y="756"/>
                    <a:pt x="265" y="728"/>
                    <a:pt x="251" y="698"/>
                  </a:cubicBezTo>
                  <a:cubicBezTo>
                    <a:pt x="248" y="681"/>
                    <a:pt x="248" y="681"/>
                    <a:pt x="248" y="681"/>
                  </a:cubicBezTo>
                  <a:cubicBezTo>
                    <a:pt x="231" y="704"/>
                    <a:pt x="179" y="722"/>
                    <a:pt x="138" y="743"/>
                  </a:cubicBezTo>
                  <a:cubicBezTo>
                    <a:pt x="142" y="800"/>
                    <a:pt x="149" y="857"/>
                    <a:pt x="152" y="916"/>
                  </a:cubicBezTo>
                  <a:cubicBezTo>
                    <a:pt x="150" y="930"/>
                    <a:pt x="154" y="943"/>
                    <a:pt x="136" y="948"/>
                  </a:cubicBezTo>
                  <a:cubicBezTo>
                    <a:pt x="118" y="948"/>
                    <a:pt x="118" y="948"/>
                    <a:pt x="118" y="948"/>
                  </a:cubicBezTo>
                  <a:cubicBezTo>
                    <a:pt x="69" y="899"/>
                    <a:pt x="39" y="860"/>
                    <a:pt x="5" y="805"/>
                  </a:cubicBezTo>
                  <a:cubicBezTo>
                    <a:pt x="3" y="797"/>
                    <a:pt x="0" y="789"/>
                    <a:pt x="0" y="782"/>
                  </a:cubicBezTo>
                  <a:cubicBezTo>
                    <a:pt x="0" y="777"/>
                    <a:pt x="1" y="772"/>
                    <a:pt x="4" y="768"/>
                  </a:cubicBezTo>
                  <a:cubicBezTo>
                    <a:pt x="30" y="741"/>
                    <a:pt x="69" y="732"/>
                    <a:pt x="89" y="718"/>
                  </a:cubicBezTo>
                  <a:cubicBezTo>
                    <a:pt x="90" y="717"/>
                    <a:pt x="90" y="717"/>
                    <a:pt x="90" y="717"/>
                  </a:cubicBezTo>
                  <a:cubicBezTo>
                    <a:pt x="88" y="702"/>
                    <a:pt x="83" y="654"/>
                    <a:pt x="83" y="641"/>
                  </a:cubicBezTo>
                  <a:cubicBezTo>
                    <a:pt x="57" y="638"/>
                    <a:pt x="49" y="633"/>
                    <a:pt x="49" y="625"/>
                  </a:cubicBezTo>
                  <a:cubicBezTo>
                    <a:pt x="49" y="614"/>
                    <a:pt x="67" y="598"/>
                    <a:pt x="79" y="584"/>
                  </a:cubicBezTo>
                  <a:cubicBezTo>
                    <a:pt x="77" y="564"/>
                    <a:pt x="76" y="546"/>
                    <a:pt x="76" y="544"/>
                  </a:cubicBezTo>
                  <a:cubicBezTo>
                    <a:pt x="76" y="438"/>
                    <a:pt x="110" y="175"/>
                    <a:pt x="179" y="84"/>
                  </a:cubicBezTo>
                  <a:cubicBezTo>
                    <a:pt x="208" y="47"/>
                    <a:pt x="243" y="0"/>
                    <a:pt x="294" y="0"/>
                  </a:cubicBezTo>
                  <a:cubicBezTo>
                    <a:pt x="313" y="0"/>
                    <a:pt x="319" y="17"/>
                    <a:pt x="319" y="43"/>
                  </a:cubicBezTo>
                  <a:cubicBezTo>
                    <a:pt x="319" y="60"/>
                    <a:pt x="316" y="78"/>
                    <a:pt x="313" y="94"/>
                  </a:cubicBezTo>
                  <a:cubicBezTo>
                    <a:pt x="288" y="216"/>
                    <a:pt x="196" y="507"/>
                    <a:pt x="120" y="588"/>
                  </a:cubicBezTo>
                  <a:cubicBezTo>
                    <a:pt x="119" y="591"/>
                    <a:pt x="119" y="597"/>
                    <a:pt x="119" y="604"/>
                  </a:cubicBezTo>
                  <a:cubicBezTo>
                    <a:pt x="119" y="630"/>
                    <a:pt x="122" y="680"/>
                    <a:pt x="130" y="709"/>
                  </a:cubicBezTo>
                  <a:cubicBezTo>
                    <a:pt x="152" y="707"/>
                    <a:pt x="222" y="674"/>
                    <a:pt x="240" y="631"/>
                  </a:cubicBezTo>
                  <a:cubicBezTo>
                    <a:pt x="238" y="607"/>
                    <a:pt x="237" y="585"/>
                    <a:pt x="237" y="563"/>
                  </a:cubicBezTo>
                  <a:cubicBezTo>
                    <a:pt x="237" y="336"/>
                    <a:pt x="359" y="174"/>
                    <a:pt x="404" y="170"/>
                  </a:cubicBezTo>
                  <a:cubicBezTo>
                    <a:pt x="454" y="170"/>
                    <a:pt x="467" y="216"/>
                    <a:pt x="467" y="238"/>
                  </a:cubicBezTo>
                  <a:cubicBezTo>
                    <a:pt x="467" y="243"/>
                    <a:pt x="466" y="247"/>
                    <a:pt x="466" y="252"/>
                  </a:cubicBezTo>
                  <a:cubicBezTo>
                    <a:pt x="461" y="329"/>
                    <a:pt x="437" y="398"/>
                    <a:pt x="407" y="463"/>
                  </a:cubicBezTo>
                  <a:close/>
                  <a:moveTo>
                    <a:pt x="108" y="889"/>
                  </a:moveTo>
                  <a:cubicBezTo>
                    <a:pt x="101" y="844"/>
                    <a:pt x="97" y="798"/>
                    <a:pt x="93" y="752"/>
                  </a:cubicBezTo>
                  <a:cubicBezTo>
                    <a:pt x="92" y="750"/>
                    <a:pt x="92" y="750"/>
                    <a:pt x="92" y="750"/>
                  </a:cubicBezTo>
                  <a:cubicBezTo>
                    <a:pt x="71" y="758"/>
                    <a:pt x="58" y="769"/>
                    <a:pt x="38" y="772"/>
                  </a:cubicBezTo>
                  <a:cubicBezTo>
                    <a:pt x="35" y="774"/>
                    <a:pt x="34" y="777"/>
                    <a:pt x="34" y="780"/>
                  </a:cubicBezTo>
                  <a:cubicBezTo>
                    <a:pt x="34" y="781"/>
                    <a:pt x="34" y="782"/>
                    <a:pt x="34" y="783"/>
                  </a:cubicBezTo>
                  <a:cubicBezTo>
                    <a:pt x="59" y="825"/>
                    <a:pt x="59" y="825"/>
                    <a:pt x="59" y="825"/>
                  </a:cubicBezTo>
                  <a:cubicBezTo>
                    <a:pt x="77" y="845"/>
                    <a:pt x="90" y="869"/>
                    <a:pt x="108" y="889"/>
                  </a:cubicBezTo>
                  <a:close/>
                  <a:moveTo>
                    <a:pt x="118" y="551"/>
                  </a:moveTo>
                  <a:cubicBezTo>
                    <a:pt x="183" y="481"/>
                    <a:pt x="251" y="196"/>
                    <a:pt x="283" y="56"/>
                  </a:cubicBezTo>
                  <a:cubicBezTo>
                    <a:pt x="283" y="55"/>
                    <a:pt x="283" y="55"/>
                    <a:pt x="283" y="55"/>
                  </a:cubicBezTo>
                  <a:cubicBezTo>
                    <a:pt x="283" y="47"/>
                    <a:pt x="283" y="35"/>
                    <a:pt x="273" y="35"/>
                  </a:cubicBezTo>
                  <a:cubicBezTo>
                    <a:pt x="259" y="35"/>
                    <a:pt x="239" y="56"/>
                    <a:pt x="226" y="69"/>
                  </a:cubicBezTo>
                  <a:cubicBezTo>
                    <a:pt x="168" y="141"/>
                    <a:pt x="127" y="458"/>
                    <a:pt x="118" y="551"/>
                  </a:cubicBezTo>
                  <a:close/>
                  <a:moveTo>
                    <a:pt x="333" y="546"/>
                  </a:moveTo>
                  <a:cubicBezTo>
                    <a:pt x="383" y="451"/>
                    <a:pt x="424" y="350"/>
                    <a:pt x="426" y="236"/>
                  </a:cubicBezTo>
                  <a:cubicBezTo>
                    <a:pt x="424" y="220"/>
                    <a:pt x="425" y="190"/>
                    <a:pt x="400" y="190"/>
                  </a:cubicBezTo>
                  <a:cubicBezTo>
                    <a:pt x="399" y="190"/>
                    <a:pt x="398" y="190"/>
                    <a:pt x="396" y="191"/>
                  </a:cubicBezTo>
                  <a:cubicBezTo>
                    <a:pt x="351" y="226"/>
                    <a:pt x="325" y="280"/>
                    <a:pt x="309" y="334"/>
                  </a:cubicBezTo>
                  <a:cubicBezTo>
                    <a:pt x="278" y="414"/>
                    <a:pt x="268" y="503"/>
                    <a:pt x="268" y="595"/>
                  </a:cubicBezTo>
                  <a:cubicBezTo>
                    <a:pt x="268" y="601"/>
                    <a:pt x="269" y="614"/>
                    <a:pt x="279" y="614"/>
                  </a:cubicBezTo>
                  <a:cubicBezTo>
                    <a:pt x="301" y="594"/>
                    <a:pt x="316" y="569"/>
                    <a:pt x="333" y="54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Freeform 8"/>
            <p:cNvSpPr>
              <a:spLocks/>
            </p:cNvSpPr>
            <p:nvPr/>
          </p:nvSpPr>
          <p:spPr bwMode="auto">
            <a:xfrm>
              <a:off x="4332288" y="3830638"/>
              <a:ext cx="622300" cy="230188"/>
            </a:xfrm>
            <a:custGeom>
              <a:avLst/>
              <a:gdLst>
                <a:gd name="T0" fmla="*/ 200 w 277"/>
                <a:gd name="T1" fmla="*/ 102 h 102"/>
                <a:gd name="T2" fmla="*/ 141 w 277"/>
                <a:gd name="T3" fmla="*/ 78 h 102"/>
                <a:gd name="T4" fmla="*/ 93 w 277"/>
                <a:gd name="T5" fmla="*/ 98 h 102"/>
                <a:gd name="T6" fmla="*/ 4 w 277"/>
                <a:gd name="T7" fmla="*/ 27 h 102"/>
                <a:gd name="T8" fmla="*/ 0 w 277"/>
                <a:gd name="T9" fmla="*/ 21 h 102"/>
                <a:gd name="T10" fmla="*/ 53 w 277"/>
                <a:gd name="T11" fmla="*/ 0 h 102"/>
                <a:gd name="T12" fmla="*/ 65 w 277"/>
                <a:gd name="T13" fmla="*/ 25 h 102"/>
                <a:gd name="T14" fmla="*/ 64 w 277"/>
                <a:gd name="T15" fmla="*/ 41 h 102"/>
                <a:gd name="T16" fmla="*/ 83 w 277"/>
                <a:gd name="T17" fmla="*/ 64 h 102"/>
                <a:gd name="T18" fmla="*/ 152 w 277"/>
                <a:gd name="T19" fmla="*/ 22 h 102"/>
                <a:gd name="T20" fmla="*/ 157 w 277"/>
                <a:gd name="T21" fmla="*/ 23 h 102"/>
                <a:gd name="T22" fmla="*/ 205 w 277"/>
                <a:gd name="T23" fmla="*/ 83 h 102"/>
                <a:gd name="T24" fmla="*/ 272 w 277"/>
                <a:gd name="T25" fmla="*/ 68 h 102"/>
                <a:gd name="T26" fmla="*/ 277 w 277"/>
                <a:gd name="T27" fmla="*/ 82 h 102"/>
                <a:gd name="T28" fmla="*/ 200 w 277"/>
                <a:gd name="T29"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77" h="102">
                  <a:moveTo>
                    <a:pt x="200" y="102"/>
                  </a:moveTo>
                  <a:cubicBezTo>
                    <a:pt x="180" y="102"/>
                    <a:pt x="161" y="96"/>
                    <a:pt x="141" y="78"/>
                  </a:cubicBezTo>
                  <a:cubicBezTo>
                    <a:pt x="131" y="85"/>
                    <a:pt x="115" y="98"/>
                    <a:pt x="93" y="98"/>
                  </a:cubicBezTo>
                  <a:cubicBezTo>
                    <a:pt x="49" y="98"/>
                    <a:pt x="8" y="66"/>
                    <a:pt x="4" y="27"/>
                  </a:cubicBezTo>
                  <a:cubicBezTo>
                    <a:pt x="1" y="25"/>
                    <a:pt x="0" y="23"/>
                    <a:pt x="0" y="21"/>
                  </a:cubicBezTo>
                  <a:cubicBezTo>
                    <a:pt x="0" y="11"/>
                    <a:pt x="30" y="0"/>
                    <a:pt x="53" y="0"/>
                  </a:cubicBezTo>
                  <a:cubicBezTo>
                    <a:pt x="63" y="3"/>
                    <a:pt x="65" y="14"/>
                    <a:pt x="65" y="25"/>
                  </a:cubicBezTo>
                  <a:cubicBezTo>
                    <a:pt x="65" y="30"/>
                    <a:pt x="64" y="36"/>
                    <a:pt x="64" y="41"/>
                  </a:cubicBezTo>
                  <a:cubicBezTo>
                    <a:pt x="64" y="54"/>
                    <a:pt x="66" y="64"/>
                    <a:pt x="83" y="64"/>
                  </a:cubicBezTo>
                  <a:cubicBezTo>
                    <a:pt x="114" y="64"/>
                    <a:pt x="125" y="22"/>
                    <a:pt x="152" y="22"/>
                  </a:cubicBezTo>
                  <a:cubicBezTo>
                    <a:pt x="153" y="22"/>
                    <a:pt x="155" y="23"/>
                    <a:pt x="157" y="23"/>
                  </a:cubicBezTo>
                  <a:cubicBezTo>
                    <a:pt x="177" y="42"/>
                    <a:pt x="152" y="83"/>
                    <a:pt x="205" y="83"/>
                  </a:cubicBezTo>
                  <a:cubicBezTo>
                    <a:pt x="228" y="83"/>
                    <a:pt x="251" y="77"/>
                    <a:pt x="272" y="68"/>
                  </a:cubicBezTo>
                  <a:cubicBezTo>
                    <a:pt x="277" y="82"/>
                    <a:pt x="277" y="82"/>
                    <a:pt x="277" y="82"/>
                  </a:cubicBezTo>
                  <a:cubicBezTo>
                    <a:pt x="248" y="93"/>
                    <a:pt x="223" y="102"/>
                    <a:pt x="200" y="10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Freeform 9"/>
            <p:cNvSpPr>
              <a:spLocks noEditPoints="1"/>
            </p:cNvSpPr>
            <p:nvPr/>
          </p:nvSpPr>
          <p:spPr bwMode="auto">
            <a:xfrm>
              <a:off x="4916488" y="3741738"/>
              <a:ext cx="528638" cy="352425"/>
            </a:xfrm>
            <a:custGeom>
              <a:avLst/>
              <a:gdLst>
                <a:gd name="T0" fmla="*/ 78 w 235"/>
                <a:gd name="T1" fmla="*/ 156 h 156"/>
                <a:gd name="T2" fmla="*/ 0 w 235"/>
                <a:gd name="T3" fmla="*/ 86 h 156"/>
                <a:gd name="T4" fmla="*/ 81 w 235"/>
                <a:gd name="T5" fmla="*/ 0 h 156"/>
                <a:gd name="T6" fmla="*/ 126 w 235"/>
                <a:gd name="T7" fmla="*/ 45 h 156"/>
                <a:gd name="T8" fmla="*/ 70 w 235"/>
                <a:gd name="T9" fmla="*/ 115 h 156"/>
                <a:gd name="T10" fmla="*/ 103 w 235"/>
                <a:gd name="T11" fmla="*/ 130 h 156"/>
                <a:gd name="T12" fmla="*/ 220 w 235"/>
                <a:gd name="T13" fmla="*/ 57 h 156"/>
                <a:gd name="T14" fmla="*/ 224 w 235"/>
                <a:gd name="T15" fmla="*/ 57 h 156"/>
                <a:gd name="T16" fmla="*/ 235 w 235"/>
                <a:gd name="T17" fmla="*/ 64 h 156"/>
                <a:gd name="T18" fmla="*/ 234 w 235"/>
                <a:gd name="T19" fmla="*/ 67 h 156"/>
                <a:gd name="T20" fmla="*/ 78 w 235"/>
                <a:gd name="T21" fmla="*/ 156 h 156"/>
                <a:gd name="T22" fmla="*/ 68 w 235"/>
                <a:gd name="T23" fmla="*/ 21 h 156"/>
                <a:gd name="T24" fmla="*/ 49 w 235"/>
                <a:gd name="T25" fmla="*/ 71 h 156"/>
                <a:gd name="T26" fmla="*/ 55 w 235"/>
                <a:gd name="T27" fmla="*/ 93 h 156"/>
                <a:gd name="T28" fmla="*/ 85 w 235"/>
                <a:gd name="T29" fmla="*/ 42 h 156"/>
                <a:gd name="T30" fmla="*/ 68 w 235"/>
                <a:gd name="T31" fmla="*/ 21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5" h="156">
                  <a:moveTo>
                    <a:pt x="78" y="156"/>
                  </a:moveTo>
                  <a:cubicBezTo>
                    <a:pt x="34" y="156"/>
                    <a:pt x="0" y="133"/>
                    <a:pt x="0" y="86"/>
                  </a:cubicBezTo>
                  <a:cubicBezTo>
                    <a:pt x="0" y="45"/>
                    <a:pt x="44" y="0"/>
                    <a:pt x="81" y="0"/>
                  </a:cubicBezTo>
                  <a:cubicBezTo>
                    <a:pt x="106" y="0"/>
                    <a:pt x="126" y="26"/>
                    <a:pt x="126" y="45"/>
                  </a:cubicBezTo>
                  <a:cubicBezTo>
                    <a:pt x="126" y="72"/>
                    <a:pt x="91" y="105"/>
                    <a:pt x="70" y="115"/>
                  </a:cubicBezTo>
                  <a:cubicBezTo>
                    <a:pt x="80" y="126"/>
                    <a:pt x="91" y="130"/>
                    <a:pt x="103" y="130"/>
                  </a:cubicBezTo>
                  <a:cubicBezTo>
                    <a:pt x="143" y="130"/>
                    <a:pt x="191" y="84"/>
                    <a:pt x="220" y="57"/>
                  </a:cubicBezTo>
                  <a:cubicBezTo>
                    <a:pt x="224" y="57"/>
                    <a:pt x="224" y="57"/>
                    <a:pt x="224" y="57"/>
                  </a:cubicBezTo>
                  <a:cubicBezTo>
                    <a:pt x="229" y="57"/>
                    <a:pt x="235" y="60"/>
                    <a:pt x="235" y="64"/>
                  </a:cubicBezTo>
                  <a:cubicBezTo>
                    <a:pt x="235" y="65"/>
                    <a:pt x="234" y="66"/>
                    <a:pt x="234" y="67"/>
                  </a:cubicBezTo>
                  <a:cubicBezTo>
                    <a:pt x="196" y="124"/>
                    <a:pt x="130" y="156"/>
                    <a:pt x="78" y="156"/>
                  </a:cubicBezTo>
                  <a:close/>
                  <a:moveTo>
                    <a:pt x="68" y="21"/>
                  </a:moveTo>
                  <a:cubicBezTo>
                    <a:pt x="53" y="21"/>
                    <a:pt x="49" y="59"/>
                    <a:pt x="49" y="71"/>
                  </a:cubicBezTo>
                  <a:cubicBezTo>
                    <a:pt x="49" y="76"/>
                    <a:pt x="50" y="93"/>
                    <a:pt x="55" y="93"/>
                  </a:cubicBezTo>
                  <a:cubicBezTo>
                    <a:pt x="70" y="93"/>
                    <a:pt x="85" y="54"/>
                    <a:pt x="85" y="42"/>
                  </a:cubicBezTo>
                  <a:cubicBezTo>
                    <a:pt x="85" y="27"/>
                    <a:pt x="74" y="21"/>
                    <a:pt x="68" y="2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0"/>
            <p:cNvSpPr>
              <a:spLocks/>
            </p:cNvSpPr>
            <p:nvPr/>
          </p:nvSpPr>
          <p:spPr bwMode="auto">
            <a:xfrm>
              <a:off x="5375275" y="3854451"/>
              <a:ext cx="715963" cy="206375"/>
            </a:xfrm>
            <a:custGeom>
              <a:avLst/>
              <a:gdLst>
                <a:gd name="T0" fmla="*/ 226 w 318"/>
                <a:gd name="T1" fmla="*/ 91 h 91"/>
                <a:gd name="T2" fmla="*/ 145 w 318"/>
                <a:gd name="T3" fmla="*/ 68 h 91"/>
                <a:gd name="T4" fmla="*/ 140 w 318"/>
                <a:gd name="T5" fmla="*/ 67 h 91"/>
                <a:gd name="T6" fmla="*/ 91 w 318"/>
                <a:gd name="T7" fmla="*/ 87 h 91"/>
                <a:gd name="T8" fmla="*/ 72 w 318"/>
                <a:gd name="T9" fmla="*/ 89 h 91"/>
                <a:gd name="T10" fmla="*/ 39 w 318"/>
                <a:gd name="T11" fmla="*/ 70 h 91"/>
                <a:gd name="T12" fmla="*/ 26 w 318"/>
                <a:gd name="T13" fmla="*/ 25 h 91"/>
                <a:gd name="T14" fmla="*/ 0 w 318"/>
                <a:gd name="T15" fmla="*/ 7 h 91"/>
                <a:gd name="T16" fmla="*/ 57 w 318"/>
                <a:gd name="T17" fmla="*/ 0 h 91"/>
                <a:gd name="T18" fmla="*/ 80 w 318"/>
                <a:gd name="T19" fmla="*/ 1 h 91"/>
                <a:gd name="T20" fmla="*/ 102 w 318"/>
                <a:gd name="T21" fmla="*/ 55 h 91"/>
                <a:gd name="T22" fmla="*/ 118 w 318"/>
                <a:gd name="T23" fmla="*/ 48 h 91"/>
                <a:gd name="T24" fmla="*/ 180 w 318"/>
                <a:gd name="T25" fmla="*/ 10 h 91"/>
                <a:gd name="T26" fmla="*/ 191 w 318"/>
                <a:gd name="T27" fmla="*/ 11 h 91"/>
                <a:gd name="T28" fmla="*/ 241 w 318"/>
                <a:gd name="T29" fmla="*/ 71 h 91"/>
                <a:gd name="T30" fmla="*/ 313 w 318"/>
                <a:gd name="T31" fmla="*/ 55 h 91"/>
                <a:gd name="T32" fmla="*/ 318 w 318"/>
                <a:gd name="T33" fmla="*/ 70 h 91"/>
                <a:gd name="T34" fmla="*/ 226 w 318"/>
                <a:gd name="T35" fmla="*/ 91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8" h="91">
                  <a:moveTo>
                    <a:pt x="226" y="91"/>
                  </a:moveTo>
                  <a:cubicBezTo>
                    <a:pt x="199" y="91"/>
                    <a:pt x="171" y="84"/>
                    <a:pt x="145" y="68"/>
                  </a:cubicBezTo>
                  <a:cubicBezTo>
                    <a:pt x="143" y="67"/>
                    <a:pt x="141" y="67"/>
                    <a:pt x="140" y="67"/>
                  </a:cubicBezTo>
                  <a:cubicBezTo>
                    <a:pt x="121" y="67"/>
                    <a:pt x="110" y="87"/>
                    <a:pt x="91" y="87"/>
                  </a:cubicBezTo>
                  <a:cubicBezTo>
                    <a:pt x="85" y="89"/>
                    <a:pt x="79" y="89"/>
                    <a:pt x="72" y="89"/>
                  </a:cubicBezTo>
                  <a:cubicBezTo>
                    <a:pt x="58" y="89"/>
                    <a:pt x="44" y="85"/>
                    <a:pt x="39" y="70"/>
                  </a:cubicBezTo>
                  <a:cubicBezTo>
                    <a:pt x="36" y="56"/>
                    <a:pt x="40" y="35"/>
                    <a:pt x="26" y="25"/>
                  </a:cubicBezTo>
                  <a:cubicBezTo>
                    <a:pt x="26" y="25"/>
                    <a:pt x="5" y="24"/>
                    <a:pt x="0" y="7"/>
                  </a:cubicBezTo>
                  <a:cubicBezTo>
                    <a:pt x="22" y="3"/>
                    <a:pt x="34" y="0"/>
                    <a:pt x="57" y="0"/>
                  </a:cubicBezTo>
                  <a:cubicBezTo>
                    <a:pt x="63" y="0"/>
                    <a:pt x="71" y="0"/>
                    <a:pt x="80" y="1"/>
                  </a:cubicBezTo>
                  <a:cubicBezTo>
                    <a:pt x="102" y="11"/>
                    <a:pt x="85" y="55"/>
                    <a:pt x="102" y="55"/>
                  </a:cubicBezTo>
                  <a:cubicBezTo>
                    <a:pt x="106" y="55"/>
                    <a:pt x="110" y="53"/>
                    <a:pt x="118" y="48"/>
                  </a:cubicBezTo>
                  <a:cubicBezTo>
                    <a:pt x="134" y="28"/>
                    <a:pt x="153" y="10"/>
                    <a:pt x="180" y="10"/>
                  </a:cubicBezTo>
                  <a:cubicBezTo>
                    <a:pt x="183" y="10"/>
                    <a:pt x="187" y="11"/>
                    <a:pt x="191" y="11"/>
                  </a:cubicBezTo>
                  <a:cubicBezTo>
                    <a:pt x="211" y="32"/>
                    <a:pt x="187" y="71"/>
                    <a:pt x="241" y="71"/>
                  </a:cubicBezTo>
                  <a:cubicBezTo>
                    <a:pt x="266" y="71"/>
                    <a:pt x="290" y="65"/>
                    <a:pt x="313" y="55"/>
                  </a:cubicBezTo>
                  <a:cubicBezTo>
                    <a:pt x="318" y="70"/>
                    <a:pt x="318" y="70"/>
                    <a:pt x="318" y="70"/>
                  </a:cubicBezTo>
                  <a:cubicBezTo>
                    <a:pt x="288" y="82"/>
                    <a:pt x="257" y="91"/>
                    <a:pt x="226" y="9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Freeform 11"/>
            <p:cNvSpPr>
              <a:spLocks/>
            </p:cNvSpPr>
            <p:nvPr/>
          </p:nvSpPr>
          <p:spPr bwMode="auto">
            <a:xfrm>
              <a:off x="6037263" y="3771901"/>
              <a:ext cx="330200" cy="393700"/>
            </a:xfrm>
            <a:custGeom>
              <a:avLst/>
              <a:gdLst>
                <a:gd name="T0" fmla="*/ 120 w 147"/>
                <a:gd name="T1" fmla="*/ 166 h 175"/>
                <a:gd name="T2" fmla="*/ 71 w 147"/>
                <a:gd name="T3" fmla="*/ 175 h 175"/>
                <a:gd name="T4" fmla="*/ 16 w 147"/>
                <a:gd name="T5" fmla="*/ 153 h 175"/>
                <a:gd name="T6" fmla="*/ 0 w 147"/>
                <a:gd name="T7" fmla="*/ 96 h 175"/>
                <a:gd name="T8" fmla="*/ 79 w 147"/>
                <a:gd name="T9" fmla="*/ 0 h 175"/>
                <a:gd name="T10" fmla="*/ 124 w 147"/>
                <a:gd name="T11" fmla="*/ 41 h 175"/>
                <a:gd name="T12" fmla="*/ 103 w 147"/>
                <a:gd name="T13" fmla="*/ 65 h 175"/>
                <a:gd name="T14" fmla="*/ 77 w 147"/>
                <a:gd name="T15" fmla="*/ 33 h 175"/>
                <a:gd name="T16" fmla="*/ 50 w 147"/>
                <a:gd name="T17" fmla="*/ 82 h 175"/>
                <a:gd name="T18" fmla="*/ 97 w 147"/>
                <a:gd name="T19" fmla="*/ 139 h 175"/>
                <a:gd name="T20" fmla="*/ 142 w 147"/>
                <a:gd name="T21" fmla="*/ 127 h 175"/>
                <a:gd name="T22" fmla="*/ 147 w 147"/>
                <a:gd name="T23" fmla="*/ 132 h 175"/>
                <a:gd name="T24" fmla="*/ 146 w 147"/>
                <a:gd name="T25" fmla="*/ 136 h 175"/>
                <a:gd name="T26" fmla="*/ 120 w 147"/>
                <a:gd name="T27" fmla="*/ 16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7" h="175">
                  <a:moveTo>
                    <a:pt x="120" y="166"/>
                  </a:moveTo>
                  <a:cubicBezTo>
                    <a:pt x="106" y="171"/>
                    <a:pt x="88" y="175"/>
                    <a:pt x="71" y="175"/>
                  </a:cubicBezTo>
                  <a:cubicBezTo>
                    <a:pt x="49" y="175"/>
                    <a:pt x="27" y="169"/>
                    <a:pt x="16" y="153"/>
                  </a:cubicBezTo>
                  <a:cubicBezTo>
                    <a:pt x="2" y="133"/>
                    <a:pt x="0" y="112"/>
                    <a:pt x="0" y="96"/>
                  </a:cubicBezTo>
                  <a:cubicBezTo>
                    <a:pt x="0" y="56"/>
                    <a:pt x="32" y="0"/>
                    <a:pt x="79" y="0"/>
                  </a:cubicBezTo>
                  <a:cubicBezTo>
                    <a:pt x="101" y="0"/>
                    <a:pt x="124" y="11"/>
                    <a:pt x="124" y="41"/>
                  </a:cubicBezTo>
                  <a:cubicBezTo>
                    <a:pt x="124" y="54"/>
                    <a:pt x="116" y="65"/>
                    <a:pt x="103" y="65"/>
                  </a:cubicBezTo>
                  <a:cubicBezTo>
                    <a:pt x="79" y="65"/>
                    <a:pt x="100" y="33"/>
                    <a:pt x="77" y="33"/>
                  </a:cubicBezTo>
                  <a:cubicBezTo>
                    <a:pt x="58" y="33"/>
                    <a:pt x="50" y="66"/>
                    <a:pt x="50" y="82"/>
                  </a:cubicBezTo>
                  <a:cubicBezTo>
                    <a:pt x="50" y="113"/>
                    <a:pt x="69" y="139"/>
                    <a:pt x="97" y="139"/>
                  </a:cubicBezTo>
                  <a:cubicBezTo>
                    <a:pt x="116" y="139"/>
                    <a:pt x="135" y="127"/>
                    <a:pt x="142" y="127"/>
                  </a:cubicBezTo>
                  <a:cubicBezTo>
                    <a:pt x="145" y="127"/>
                    <a:pt x="147" y="129"/>
                    <a:pt x="147" y="132"/>
                  </a:cubicBezTo>
                  <a:cubicBezTo>
                    <a:pt x="147" y="133"/>
                    <a:pt x="146" y="135"/>
                    <a:pt x="146" y="136"/>
                  </a:cubicBezTo>
                  <a:cubicBezTo>
                    <a:pt x="143" y="154"/>
                    <a:pt x="128" y="162"/>
                    <a:pt x="120" y="166"/>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Freeform 12"/>
            <p:cNvSpPr>
              <a:spLocks noEditPoints="1"/>
            </p:cNvSpPr>
            <p:nvPr/>
          </p:nvSpPr>
          <p:spPr bwMode="auto">
            <a:xfrm>
              <a:off x="6486525" y="3771901"/>
              <a:ext cx="815975" cy="430213"/>
            </a:xfrm>
            <a:custGeom>
              <a:avLst/>
              <a:gdLst>
                <a:gd name="T0" fmla="*/ 363 w 363"/>
                <a:gd name="T1" fmla="*/ 159 h 191"/>
                <a:gd name="T2" fmla="*/ 326 w 363"/>
                <a:gd name="T3" fmla="*/ 191 h 191"/>
                <a:gd name="T4" fmla="*/ 283 w 363"/>
                <a:gd name="T5" fmla="*/ 142 h 191"/>
                <a:gd name="T6" fmla="*/ 287 w 363"/>
                <a:gd name="T7" fmla="*/ 104 h 191"/>
                <a:gd name="T8" fmla="*/ 278 w 363"/>
                <a:gd name="T9" fmla="*/ 95 h 191"/>
                <a:gd name="T10" fmla="*/ 230 w 363"/>
                <a:gd name="T11" fmla="*/ 102 h 191"/>
                <a:gd name="T12" fmla="*/ 110 w 363"/>
                <a:gd name="T13" fmla="*/ 150 h 191"/>
                <a:gd name="T14" fmla="*/ 0 w 363"/>
                <a:gd name="T15" fmla="*/ 74 h 191"/>
                <a:gd name="T16" fmla="*/ 78 w 363"/>
                <a:gd name="T17" fmla="*/ 0 h 191"/>
                <a:gd name="T18" fmla="*/ 115 w 363"/>
                <a:gd name="T19" fmla="*/ 40 h 191"/>
                <a:gd name="T20" fmla="*/ 78 w 363"/>
                <a:gd name="T21" fmla="*/ 106 h 191"/>
                <a:gd name="T22" fmla="*/ 126 w 363"/>
                <a:gd name="T23" fmla="*/ 133 h 191"/>
                <a:gd name="T24" fmla="*/ 214 w 363"/>
                <a:gd name="T25" fmla="*/ 63 h 191"/>
                <a:gd name="T26" fmla="*/ 214 w 363"/>
                <a:gd name="T27" fmla="*/ 62 h 191"/>
                <a:gd name="T28" fmla="*/ 244 w 363"/>
                <a:gd name="T29" fmla="*/ 9 h 191"/>
                <a:gd name="T30" fmla="*/ 270 w 363"/>
                <a:gd name="T31" fmla="*/ 58 h 191"/>
                <a:gd name="T32" fmla="*/ 303 w 363"/>
                <a:gd name="T33" fmla="*/ 49 h 191"/>
                <a:gd name="T34" fmla="*/ 324 w 363"/>
                <a:gd name="T35" fmla="*/ 70 h 191"/>
                <a:gd name="T36" fmla="*/ 319 w 363"/>
                <a:gd name="T37" fmla="*/ 121 h 191"/>
                <a:gd name="T38" fmla="*/ 342 w 363"/>
                <a:gd name="T39" fmla="*/ 154 h 191"/>
                <a:gd name="T40" fmla="*/ 356 w 363"/>
                <a:gd name="T41" fmla="*/ 153 h 191"/>
                <a:gd name="T42" fmla="*/ 363 w 363"/>
                <a:gd name="T43" fmla="*/ 159 h 191"/>
                <a:gd name="T44" fmla="*/ 75 w 363"/>
                <a:gd name="T45" fmla="*/ 31 h 191"/>
                <a:gd name="T46" fmla="*/ 65 w 363"/>
                <a:gd name="T47" fmla="*/ 21 h 191"/>
                <a:gd name="T48" fmla="*/ 49 w 363"/>
                <a:gd name="T49" fmla="*/ 59 h 191"/>
                <a:gd name="T50" fmla="*/ 55 w 363"/>
                <a:gd name="T51" fmla="*/ 81 h 191"/>
                <a:gd name="T52" fmla="*/ 75 w 363"/>
                <a:gd name="T53" fmla="*/ 31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3" h="191">
                  <a:moveTo>
                    <a:pt x="363" y="159"/>
                  </a:moveTo>
                  <a:cubicBezTo>
                    <a:pt x="363" y="175"/>
                    <a:pt x="343" y="191"/>
                    <a:pt x="326" y="191"/>
                  </a:cubicBezTo>
                  <a:cubicBezTo>
                    <a:pt x="290" y="191"/>
                    <a:pt x="283" y="165"/>
                    <a:pt x="283" y="142"/>
                  </a:cubicBezTo>
                  <a:cubicBezTo>
                    <a:pt x="283" y="130"/>
                    <a:pt x="285" y="116"/>
                    <a:pt x="287" y="104"/>
                  </a:cubicBezTo>
                  <a:cubicBezTo>
                    <a:pt x="287" y="99"/>
                    <a:pt x="282" y="96"/>
                    <a:pt x="278" y="95"/>
                  </a:cubicBezTo>
                  <a:cubicBezTo>
                    <a:pt x="267" y="98"/>
                    <a:pt x="241" y="102"/>
                    <a:pt x="230" y="102"/>
                  </a:cubicBezTo>
                  <a:cubicBezTo>
                    <a:pt x="214" y="128"/>
                    <a:pt x="174" y="150"/>
                    <a:pt x="110" y="150"/>
                  </a:cubicBezTo>
                  <a:cubicBezTo>
                    <a:pt x="74" y="150"/>
                    <a:pt x="0" y="135"/>
                    <a:pt x="0" y="74"/>
                  </a:cubicBezTo>
                  <a:cubicBezTo>
                    <a:pt x="0" y="33"/>
                    <a:pt x="40" y="0"/>
                    <a:pt x="78" y="0"/>
                  </a:cubicBezTo>
                  <a:cubicBezTo>
                    <a:pt x="102" y="0"/>
                    <a:pt x="115" y="20"/>
                    <a:pt x="115" y="40"/>
                  </a:cubicBezTo>
                  <a:cubicBezTo>
                    <a:pt x="115" y="67"/>
                    <a:pt x="96" y="88"/>
                    <a:pt x="78" y="106"/>
                  </a:cubicBezTo>
                  <a:cubicBezTo>
                    <a:pt x="89" y="129"/>
                    <a:pt x="105" y="133"/>
                    <a:pt x="126" y="133"/>
                  </a:cubicBezTo>
                  <a:cubicBezTo>
                    <a:pt x="156" y="133"/>
                    <a:pt x="193" y="102"/>
                    <a:pt x="214" y="63"/>
                  </a:cubicBezTo>
                  <a:cubicBezTo>
                    <a:pt x="214" y="63"/>
                    <a:pt x="214" y="63"/>
                    <a:pt x="214" y="62"/>
                  </a:cubicBezTo>
                  <a:cubicBezTo>
                    <a:pt x="217" y="54"/>
                    <a:pt x="229" y="9"/>
                    <a:pt x="244" y="9"/>
                  </a:cubicBezTo>
                  <a:cubicBezTo>
                    <a:pt x="270" y="9"/>
                    <a:pt x="245" y="58"/>
                    <a:pt x="270" y="58"/>
                  </a:cubicBezTo>
                  <a:cubicBezTo>
                    <a:pt x="279" y="58"/>
                    <a:pt x="290" y="49"/>
                    <a:pt x="303" y="49"/>
                  </a:cubicBezTo>
                  <a:cubicBezTo>
                    <a:pt x="318" y="49"/>
                    <a:pt x="324" y="59"/>
                    <a:pt x="324" y="70"/>
                  </a:cubicBezTo>
                  <a:cubicBezTo>
                    <a:pt x="324" y="88"/>
                    <a:pt x="319" y="104"/>
                    <a:pt x="319" y="121"/>
                  </a:cubicBezTo>
                  <a:cubicBezTo>
                    <a:pt x="319" y="133"/>
                    <a:pt x="325" y="154"/>
                    <a:pt x="342" y="154"/>
                  </a:cubicBezTo>
                  <a:cubicBezTo>
                    <a:pt x="347" y="154"/>
                    <a:pt x="352" y="153"/>
                    <a:pt x="356" y="153"/>
                  </a:cubicBezTo>
                  <a:cubicBezTo>
                    <a:pt x="360" y="153"/>
                    <a:pt x="363" y="154"/>
                    <a:pt x="363" y="159"/>
                  </a:cubicBezTo>
                  <a:close/>
                  <a:moveTo>
                    <a:pt x="75" y="31"/>
                  </a:moveTo>
                  <a:cubicBezTo>
                    <a:pt x="74" y="26"/>
                    <a:pt x="70" y="21"/>
                    <a:pt x="65" y="21"/>
                  </a:cubicBezTo>
                  <a:cubicBezTo>
                    <a:pt x="50" y="21"/>
                    <a:pt x="49" y="47"/>
                    <a:pt x="49" y="59"/>
                  </a:cubicBezTo>
                  <a:cubicBezTo>
                    <a:pt x="49" y="64"/>
                    <a:pt x="50" y="81"/>
                    <a:pt x="55" y="81"/>
                  </a:cubicBezTo>
                  <a:cubicBezTo>
                    <a:pt x="70" y="81"/>
                    <a:pt x="75" y="42"/>
                    <a:pt x="75" y="31"/>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Freeform 13"/>
            <p:cNvSpPr>
              <a:spLocks/>
            </p:cNvSpPr>
            <p:nvPr/>
          </p:nvSpPr>
          <p:spPr bwMode="auto">
            <a:xfrm>
              <a:off x="7475538" y="3854451"/>
              <a:ext cx="298450" cy="287338"/>
            </a:xfrm>
            <a:custGeom>
              <a:avLst/>
              <a:gdLst>
                <a:gd name="T0" fmla="*/ 63 w 133"/>
                <a:gd name="T1" fmla="*/ 127 h 127"/>
                <a:gd name="T2" fmla="*/ 37 w 133"/>
                <a:gd name="T3" fmla="*/ 114 h 127"/>
                <a:gd name="T4" fmla="*/ 93 w 133"/>
                <a:gd name="T5" fmla="*/ 77 h 127"/>
                <a:gd name="T6" fmla="*/ 83 w 133"/>
                <a:gd name="T7" fmla="*/ 56 h 127"/>
                <a:gd name="T8" fmla="*/ 7 w 133"/>
                <a:gd name="T9" fmla="*/ 93 h 127"/>
                <a:gd name="T10" fmla="*/ 0 w 133"/>
                <a:gd name="T11" fmla="*/ 82 h 127"/>
                <a:gd name="T12" fmla="*/ 25 w 133"/>
                <a:gd name="T13" fmla="*/ 67 h 127"/>
                <a:gd name="T14" fmla="*/ 82 w 133"/>
                <a:gd name="T15" fmla="*/ 2 h 127"/>
                <a:gd name="T16" fmla="*/ 95 w 133"/>
                <a:gd name="T17" fmla="*/ 0 h 127"/>
                <a:gd name="T18" fmla="*/ 133 w 133"/>
                <a:gd name="T19" fmla="*/ 78 h 127"/>
                <a:gd name="T20" fmla="*/ 129 w 133"/>
                <a:gd name="T21" fmla="*/ 96 h 127"/>
                <a:gd name="T22" fmla="*/ 63 w 133"/>
                <a:gd name="T2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3" h="127">
                  <a:moveTo>
                    <a:pt x="63" y="127"/>
                  </a:moveTo>
                  <a:cubicBezTo>
                    <a:pt x="54" y="127"/>
                    <a:pt x="37" y="126"/>
                    <a:pt x="37" y="114"/>
                  </a:cubicBezTo>
                  <a:cubicBezTo>
                    <a:pt x="37" y="98"/>
                    <a:pt x="85" y="111"/>
                    <a:pt x="93" y="77"/>
                  </a:cubicBezTo>
                  <a:cubicBezTo>
                    <a:pt x="93" y="68"/>
                    <a:pt x="88" y="61"/>
                    <a:pt x="83" y="56"/>
                  </a:cubicBezTo>
                  <a:cubicBezTo>
                    <a:pt x="62" y="65"/>
                    <a:pt x="37" y="93"/>
                    <a:pt x="7" y="93"/>
                  </a:cubicBezTo>
                  <a:cubicBezTo>
                    <a:pt x="2" y="93"/>
                    <a:pt x="0" y="86"/>
                    <a:pt x="0" y="82"/>
                  </a:cubicBezTo>
                  <a:cubicBezTo>
                    <a:pt x="0" y="78"/>
                    <a:pt x="2" y="74"/>
                    <a:pt x="25" y="67"/>
                  </a:cubicBezTo>
                  <a:cubicBezTo>
                    <a:pt x="50" y="57"/>
                    <a:pt x="82" y="2"/>
                    <a:pt x="82" y="2"/>
                  </a:cubicBezTo>
                  <a:cubicBezTo>
                    <a:pt x="86" y="0"/>
                    <a:pt x="90" y="0"/>
                    <a:pt x="95" y="0"/>
                  </a:cubicBezTo>
                  <a:cubicBezTo>
                    <a:pt x="122" y="0"/>
                    <a:pt x="133" y="52"/>
                    <a:pt x="133" y="78"/>
                  </a:cubicBezTo>
                  <a:cubicBezTo>
                    <a:pt x="133" y="84"/>
                    <a:pt x="132" y="90"/>
                    <a:pt x="129" y="96"/>
                  </a:cubicBezTo>
                  <a:cubicBezTo>
                    <a:pt x="113" y="114"/>
                    <a:pt x="87" y="127"/>
                    <a:pt x="63" y="12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8" name="Rectangle 47"/>
          <p:cNvSpPr/>
          <p:nvPr/>
        </p:nvSpPr>
        <p:spPr>
          <a:xfrm>
            <a:off x="-76200" y="6399386"/>
            <a:ext cx="12311272" cy="468775"/>
          </a:xfrm>
          <a:prstGeom prst="rect">
            <a:avLst/>
          </a:prstGeom>
          <a:solidFill>
            <a:schemeClr val="bg1"/>
          </a:solidFill>
          <a:ln>
            <a:noFill/>
          </a:ln>
          <a:effectLst>
            <a:outerShdw blurRad="63500" dist="63500" dir="16200000" rotWithShape="0">
              <a:prstClr val="black">
                <a:alpha val="1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Rectangle 49"/>
          <p:cNvSpPr/>
          <p:nvPr/>
        </p:nvSpPr>
        <p:spPr>
          <a:xfrm>
            <a:off x="10317415" y="6495274"/>
            <a:ext cx="100328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prstClr val="black">
                    <a:lumMod val="65000"/>
                    <a:lumOff val="35000"/>
                  </a:prstClr>
                </a:solidFill>
                <a:effectLst/>
                <a:uLnTx/>
                <a:uFillTx/>
                <a:latin typeface="Calibri"/>
                <a:ea typeface="+mn-ea"/>
                <a:cs typeface="+mn-cs"/>
              </a:rPr>
              <a:t>HOSTED BY</a:t>
            </a:r>
          </a:p>
        </p:txBody>
      </p:sp>
      <p:pic>
        <p:nvPicPr>
          <p:cNvPr id="51" name="Picture 50" descr="Inv_Influencer_Breakfast.jpeg"/>
          <p:cNvPicPr>
            <a:picLocks noChangeAspect="1"/>
          </p:cNvPicPr>
          <p:nvPr/>
        </p:nvPicPr>
        <p:blipFill>
          <a:blip r:embed="rId4"/>
          <a:srcRect l="6372" t="36000" r="62655" b="56250"/>
          <a:stretch>
            <a:fillRect/>
          </a:stretch>
        </p:blipFill>
        <p:spPr>
          <a:xfrm>
            <a:off x="11244630" y="6461426"/>
            <a:ext cx="947370" cy="335636"/>
          </a:xfrm>
          <a:prstGeom prst="rect">
            <a:avLst/>
          </a:prstGeom>
        </p:spPr>
      </p:pic>
      <p:sp>
        <p:nvSpPr>
          <p:cNvPr id="55" name="Rectangle 54"/>
          <p:cNvSpPr/>
          <p:nvPr/>
        </p:nvSpPr>
        <p:spPr>
          <a:xfrm>
            <a:off x="4967628" y="-185738"/>
            <a:ext cx="2092325" cy="2222883"/>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6" name="Picture 5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94030" y="172944"/>
            <a:ext cx="1628590" cy="1657132"/>
          </a:xfrm>
          <a:prstGeom prst="rect">
            <a:avLst/>
          </a:prstGeom>
        </p:spPr>
      </p:pic>
      <p:pic>
        <p:nvPicPr>
          <p:cNvPr id="21" name="Picture 20">
            <a:extLst>
              <a:ext uri="{FF2B5EF4-FFF2-40B4-BE49-F238E27FC236}">
                <a16:creationId xmlns:a16="http://schemas.microsoft.com/office/drawing/2014/main" id="{ECC67B54-50FF-45FC-990A-3ABE5346FA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9627" y="4938861"/>
            <a:ext cx="2992976" cy="1287302"/>
          </a:xfrm>
          <a:prstGeom prst="rect">
            <a:avLst/>
          </a:prstGeom>
        </p:spPr>
      </p:pic>
    </p:spTree>
    <p:extLst>
      <p:ext uri="{BB962C8B-B14F-4D97-AF65-F5344CB8AC3E}">
        <p14:creationId xmlns:p14="http://schemas.microsoft.com/office/powerpoint/2010/main" val="15632847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0725F-F9A1-4F8B-8F77-C3B4366A09C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0039234-EE69-4A91-9B52-1421027761E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9D995B4-502A-4D98-BE4D-202EEADAC752}"/>
              </a:ext>
            </a:extLst>
          </p:cNvPr>
          <p:cNvPicPr>
            <a:picLocks noChangeAspect="1"/>
          </p:cNvPicPr>
          <p:nvPr/>
        </p:nvPicPr>
        <p:blipFill rotWithShape="1">
          <a:blip r:embed="rId2">
            <a:extLst>
              <a:ext uri="{28A0092B-C50C-407E-A947-70E740481C1C}">
                <a14:useLocalDpi xmlns:a14="http://schemas.microsoft.com/office/drawing/2010/main" val="0"/>
              </a:ext>
            </a:extLst>
          </a:blip>
          <a:srcRect t="10113" b="22281"/>
          <a:stretch/>
        </p:blipFill>
        <p:spPr>
          <a:xfrm>
            <a:off x="14514" y="15649"/>
            <a:ext cx="12192000" cy="6827837"/>
          </a:xfrm>
          <a:prstGeom prst="rect">
            <a:avLst/>
          </a:prstGeom>
        </p:spPr>
      </p:pic>
      <p:pic>
        <p:nvPicPr>
          <p:cNvPr id="6" name="Picture 5">
            <a:extLst>
              <a:ext uri="{FF2B5EF4-FFF2-40B4-BE49-F238E27FC236}">
                <a16:creationId xmlns:a16="http://schemas.microsoft.com/office/drawing/2014/main" id="{D53B6E42-3F40-4693-B54C-D38D89DE51E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120" y="-186417"/>
            <a:ext cx="2651760" cy="2651760"/>
          </a:xfrm>
          <a:prstGeom prst="rect">
            <a:avLst/>
          </a:prstGeom>
        </p:spPr>
      </p:pic>
    </p:spTree>
    <p:extLst>
      <p:ext uri="{BB962C8B-B14F-4D97-AF65-F5344CB8AC3E}">
        <p14:creationId xmlns:p14="http://schemas.microsoft.com/office/powerpoint/2010/main" val="100571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835E16-ABA3-4E17-9767-4BC3E7C0310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B43350D-8F75-4CB2-9BCD-961542317C5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 y="0"/>
            <a:ext cx="12192001" cy="6858000"/>
          </a:xfrm>
        </p:spPr>
      </p:pic>
    </p:spTree>
    <p:extLst>
      <p:ext uri="{BB962C8B-B14F-4D97-AF65-F5344CB8AC3E}">
        <p14:creationId xmlns:p14="http://schemas.microsoft.com/office/powerpoint/2010/main" val="20578702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3DF9-5262-4026-A0C8-AD23AC9B4B0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5578C2F-2CF9-4637-A9A9-EBC84036AA3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4" name="Rectangle 3">
            <a:extLst>
              <a:ext uri="{FF2B5EF4-FFF2-40B4-BE49-F238E27FC236}">
                <a16:creationId xmlns:a16="http://schemas.microsoft.com/office/drawing/2014/main" id="{CC5957E2-9197-4482-93D2-3FA75A2C5CDD}"/>
              </a:ext>
            </a:extLst>
          </p:cNvPr>
          <p:cNvSpPr/>
          <p:nvPr/>
        </p:nvSpPr>
        <p:spPr>
          <a:xfrm>
            <a:off x="1047750" y="5105400"/>
            <a:ext cx="10058400" cy="940056"/>
          </a:xfrm>
          <a:prstGeom prst="rect">
            <a:avLst/>
          </a:prstGeom>
          <a:solidFill>
            <a:schemeClr val="bg1">
              <a:alpha val="8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effectLst>
                  <a:outerShdw blurRad="38100" dist="38100" dir="2700000" algn="tl">
                    <a:srgbClr val="000000">
                      <a:alpha val="43137"/>
                    </a:srgbClr>
                  </a:outerShdw>
                </a:effectLst>
                <a:latin typeface="Franklin Gothic Demi" panose="020B0703020102020204" pitchFamily="34" charset="0"/>
              </a:rPr>
              <a:t>The Root Cause of Broken Businesses</a:t>
            </a:r>
            <a:endParaRPr kumimoji="0" lang="en-US"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Demi" panose="020B0703020102020204" pitchFamily="34" charset="0"/>
              <a:ea typeface="+mn-ea"/>
              <a:cs typeface="+mn-cs"/>
            </a:endParaRPr>
          </a:p>
        </p:txBody>
      </p:sp>
    </p:spTree>
    <p:extLst>
      <p:ext uri="{BB962C8B-B14F-4D97-AF65-F5344CB8AC3E}">
        <p14:creationId xmlns:p14="http://schemas.microsoft.com/office/powerpoint/2010/main" val="10590370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D5CFD-737D-48EA-8FFE-FB416F98131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2EAA579-ADEF-4051-96A8-0967F4963ED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24643"/>
          <a:stretch/>
        </p:blipFill>
        <p:spPr>
          <a:xfrm>
            <a:off x="-1" y="32657"/>
            <a:ext cx="9187543" cy="6858000"/>
          </a:xfrm>
        </p:spPr>
      </p:pic>
      <p:sp>
        <p:nvSpPr>
          <p:cNvPr id="6" name="Content Placeholder 6">
            <a:extLst>
              <a:ext uri="{FF2B5EF4-FFF2-40B4-BE49-F238E27FC236}">
                <a16:creationId xmlns:a16="http://schemas.microsoft.com/office/drawing/2014/main" id="{23A6F1CD-464E-4462-A55A-61C984CDF03F}"/>
              </a:ext>
            </a:extLst>
          </p:cNvPr>
          <p:cNvSpPr txBox="1">
            <a:spLocks/>
          </p:cNvSpPr>
          <p:nvPr/>
        </p:nvSpPr>
        <p:spPr>
          <a:xfrm flipH="1">
            <a:off x="4934856" y="2593296"/>
            <a:ext cx="6676571" cy="1736722"/>
          </a:xfrm>
          <a:prstGeom prst="homePlate">
            <a:avLst>
              <a:gd name="adj" fmla="val 0"/>
            </a:avLst>
          </a:prstGeom>
          <a:noFill/>
        </p:spPr>
        <p:txBody>
          <a:bodyPr vert="horz" lIns="243840" tIns="121920" rIns="182880" bIns="60960" rtlCol="0" anchor="ctr">
            <a:noAutofit/>
          </a:bodyPr>
          <a:lstStyle>
            <a:lvl1pPr marL="457189" indent="-457189" algn="l" defTabSz="914378" rtl="0" eaLnBrk="1" latinLnBrk="0" hangingPunct="1">
              <a:lnSpc>
                <a:spcPct val="80000"/>
              </a:lnSpc>
              <a:spcBef>
                <a:spcPts val="600"/>
              </a:spcBef>
              <a:buFontTx/>
              <a:buBlip>
                <a:blip r:embed="rId3"/>
              </a:buBlip>
              <a:defRPr sz="3200" b="0" kern="1200">
                <a:solidFill>
                  <a:schemeClr val="tx1"/>
                </a:solidFill>
                <a:latin typeface="Arial" panose="020B0604020202020204" pitchFamily="34" charset="0"/>
                <a:ea typeface="+mn-ea"/>
                <a:cs typeface="Arial" pitchFamily="34" charset="0"/>
              </a:defRPr>
            </a:lvl1pPr>
            <a:lvl2pPr marL="457189" indent="-457189" algn="l" defTabSz="914378" rtl="0" eaLnBrk="1" latinLnBrk="0" hangingPunct="1">
              <a:lnSpc>
                <a:spcPct val="80000"/>
              </a:lnSpc>
              <a:spcBef>
                <a:spcPts val="600"/>
              </a:spcBef>
              <a:buSzPct val="65000"/>
              <a:buFontTx/>
              <a:buBlip>
                <a:blip r:embed="rId4"/>
              </a:buBlip>
              <a:defRPr sz="2800" kern="1200">
                <a:solidFill>
                  <a:schemeClr val="tx1"/>
                </a:solidFill>
                <a:latin typeface="Arial" panose="020B0604020202020204" pitchFamily="34" charset="0"/>
                <a:ea typeface="+mn-ea"/>
                <a:cs typeface="Arial" pitchFamily="34" charset="0"/>
              </a:defRPr>
            </a:lvl2pPr>
            <a:lvl3pPr marL="914378" indent="0" algn="l" defTabSz="914378" rtl="0" eaLnBrk="1" latinLnBrk="0" hangingPunct="1">
              <a:spcBef>
                <a:spcPts val="80"/>
              </a:spcBef>
              <a:buSzPct val="65000"/>
              <a:buFont typeface="Arial" panose="020B0604020202020204" pitchFamily="34" charset="0"/>
              <a:buNone/>
              <a:defRPr sz="2400" kern="1200">
                <a:solidFill>
                  <a:schemeClr val="tx1"/>
                </a:solidFill>
                <a:latin typeface="Franklin Gothic Medium" pitchFamily="34" charset="0"/>
                <a:ea typeface="+mn-ea"/>
                <a:cs typeface="Arial" pitchFamily="34" charset="0"/>
              </a:defRPr>
            </a:lvl3pPr>
            <a:lvl4pPr marL="1600160" indent="-228594" algn="l" defTabSz="914378" rtl="0" eaLnBrk="1" latinLnBrk="0" hangingPunct="1">
              <a:spcBef>
                <a:spcPts val="80"/>
              </a:spcBef>
              <a:buSzPct val="65000"/>
              <a:buFontTx/>
              <a:buBlip>
                <a:blip r:embed="rId4"/>
              </a:buBlip>
              <a:defRPr sz="2000" kern="1200">
                <a:solidFill>
                  <a:schemeClr val="tx1"/>
                </a:solidFill>
                <a:latin typeface="Franklin Gothic Medium" pitchFamily="34" charset="0"/>
                <a:ea typeface="+mn-ea"/>
                <a:cs typeface="Arial" pitchFamily="34" charset="0"/>
              </a:defRPr>
            </a:lvl4pPr>
            <a:lvl5pPr marL="2057348" indent="-228594" algn="l" defTabSz="914378" rtl="0" eaLnBrk="1" latinLnBrk="0" hangingPunct="1">
              <a:spcBef>
                <a:spcPts val="80"/>
              </a:spcBef>
              <a:buSzPct val="65000"/>
              <a:buFontTx/>
              <a:buBlip>
                <a:blip r:embed="rId4"/>
              </a:buBlip>
              <a:defRPr sz="2000" kern="1200">
                <a:solidFill>
                  <a:schemeClr val="tx1"/>
                </a:solidFill>
                <a:latin typeface="Franklin Gothic Medium"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219140" rtl="0" eaLnBrk="1" fontAlgn="auto" latinLnBrk="0" hangingPunct="1">
              <a:lnSpc>
                <a:spcPct val="80000"/>
              </a:lnSpc>
              <a:spcBef>
                <a:spcPts val="800"/>
              </a:spcBef>
              <a:spcAft>
                <a:spcPts val="0"/>
              </a:spcAft>
              <a:buClrTx/>
              <a:buSzTx/>
              <a:buFontTx/>
              <a:buNone/>
              <a:tabLst/>
              <a:defRPr/>
            </a:pPr>
            <a:r>
              <a:rPr kumimoji="0" lang="en-US" sz="8800" b="0" i="0" u="none" strike="noStrike" kern="1200" cap="none" spc="0" normalizeH="0" baseline="0" noProof="0" dirty="0">
                <a:ln>
                  <a:noFill/>
                </a:ln>
                <a:solidFill>
                  <a:srgbClr val="F1A361"/>
                </a:solidFill>
                <a:effectLst>
                  <a:outerShdw blurRad="38100" dist="38100" dir="2700000" algn="tl">
                    <a:srgbClr val="000000">
                      <a:alpha val="43137"/>
                    </a:srgbClr>
                  </a:outerShdw>
                </a:effectLst>
                <a:uLnTx/>
                <a:uFillTx/>
                <a:latin typeface="Franklin Gothic Demi Cond" panose="020B0706030402020204" pitchFamily="34" charset="0"/>
                <a:ea typeface="+mn-ea"/>
                <a:cs typeface="Arial" pitchFamily="34" charset="0"/>
              </a:rPr>
              <a:t>Tools of a</a:t>
            </a:r>
          </a:p>
          <a:p>
            <a:pPr marL="0" marR="0" lvl="0" indent="0" algn="ctr" defTabSz="1219140" rtl="0" eaLnBrk="1" fontAlgn="auto" latinLnBrk="0" hangingPunct="1">
              <a:lnSpc>
                <a:spcPct val="80000"/>
              </a:lnSpc>
              <a:spcBef>
                <a:spcPts val="800"/>
              </a:spcBef>
              <a:spcAft>
                <a:spcPts val="0"/>
              </a:spcAft>
              <a:buClrTx/>
              <a:buSzTx/>
              <a:buFontTx/>
              <a:buNone/>
              <a:tabLst/>
              <a:defRPr/>
            </a:pPr>
            <a:r>
              <a:rPr lang="en-US" sz="8800" dirty="0">
                <a:solidFill>
                  <a:srgbClr val="F1A361"/>
                </a:solidFill>
                <a:effectLst>
                  <a:outerShdw blurRad="38100" dist="38100" dir="2700000" algn="tl">
                    <a:srgbClr val="000000">
                      <a:alpha val="43137"/>
                    </a:srgbClr>
                  </a:outerShdw>
                </a:effectLst>
                <a:latin typeface="Franklin Gothic Demi Cond" panose="020B0706030402020204" pitchFamily="34" charset="0"/>
              </a:rPr>
              <a:t>Leadership Archaeologist</a:t>
            </a:r>
            <a:endParaRPr kumimoji="0" lang="en-US" sz="8800" b="0" i="0" u="none" strike="noStrike" kern="1200" cap="none" spc="0" normalizeH="0" baseline="0" noProof="0" dirty="0">
              <a:ln>
                <a:noFill/>
              </a:ln>
              <a:solidFill>
                <a:srgbClr val="F1A361"/>
              </a:solidFill>
              <a:effectLst>
                <a:outerShdw blurRad="38100" dist="38100" dir="2700000" algn="tl">
                  <a:srgbClr val="000000">
                    <a:alpha val="43137"/>
                  </a:srgbClr>
                </a:outerShdw>
              </a:effectLst>
              <a:uLnTx/>
              <a:uFillTx/>
              <a:latin typeface="Franklin Gothic Demi Cond" panose="020B0706030402020204" pitchFamily="34" charset="0"/>
            </a:endParaRPr>
          </a:p>
        </p:txBody>
      </p:sp>
    </p:spTree>
    <p:extLst>
      <p:ext uri="{BB962C8B-B14F-4D97-AF65-F5344CB8AC3E}">
        <p14:creationId xmlns:p14="http://schemas.microsoft.com/office/powerpoint/2010/main" val="3878532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1C1B2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B73DC-6F7B-4E91-AAB6-A0D9926D10F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2D48705C-0A37-4B2E-B86E-DF3643890C73}"/>
              </a:ext>
            </a:extLst>
          </p:cNvPr>
          <p:cNvPicPr>
            <a:picLocks noChangeAspect="1"/>
          </p:cNvPicPr>
          <p:nvPr/>
        </p:nvPicPr>
        <p:blipFill rotWithShape="1">
          <a:blip r:embed="rId2">
            <a:extLst>
              <a:ext uri="{28A0092B-C50C-407E-A947-70E740481C1C}">
                <a14:useLocalDpi xmlns:a14="http://schemas.microsoft.com/office/drawing/2010/main" val="0"/>
              </a:ext>
            </a:extLst>
          </a:blip>
          <a:srcRect r="10834"/>
          <a:stretch/>
        </p:blipFill>
        <p:spPr>
          <a:xfrm>
            <a:off x="1320801" y="0"/>
            <a:ext cx="10871199" cy="6858000"/>
          </a:xfrm>
          <a:prstGeom prst="rect">
            <a:avLst/>
          </a:prstGeom>
        </p:spPr>
      </p:pic>
      <p:pic>
        <p:nvPicPr>
          <p:cNvPr id="6" name="Picture 5">
            <a:extLst>
              <a:ext uri="{FF2B5EF4-FFF2-40B4-BE49-F238E27FC236}">
                <a16:creationId xmlns:a16="http://schemas.microsoft.com/office/drawing/2014/main" id="{C69CA989-83EF-42EE-A7A3-390CEF328559}"/>
              </a:ext>
            </a:extLst>
          </p:cNvPr>
          <p:cNvPicPr>
            <a:picLocks noChangeAspect="1"/>
          </p:cNvPicPr>
          <p:nvPr/>
        </p:nvPicPr>
        <p:blipFill rotWithShape="1">
          <a:blip r:embed="rId2">
            <a:extLst>
              <a:ext uri="{28A0092B-C50C-407E-A947-70E740481C1C}">
                <a14:useLocalDpi xmlns:a14="http://schemas.microsoft.com/office/drawing/2010/main" val="0"/>
              </a:ext>
            </a:extLst>
          </a:blip>
          <a:srcRect r="73741"/>
          <a:stretch/>
        </p:blipFill>
        <p:spPr>
          <a:xfrm>
            <a:off x="1" y="0"/>
            <a:ext cx="4522304" cy="6858000"/>
          </a:xfrm>
          <a:prstGeom prst="rect">
            <a:avLst/>
          </a:prstGeom>
        </p:spPr>
      </p:pic>
      <p:sp>
        <p:nvSpPr>
          <p:cNvPr id="5" name="Content Placeholder 6">
            <a:extLst>
              <a:ext uri="{FF2B5EF4-FFF2-40B4-BE49-F238E27FC236}">
                <a16:creationId xmlns:a16="http://schemas.microsoft.com/office/drawing/2014/main" id="{CAB4EBE8-2F1A-44E5-B093-845A4FE34FCB}"/>
              </a:ext>
            </a:extLst>
          </p:cNvPr>
          <p:cNvSpPr txBox="1">
            <a:spLocks/>
          </p:cNvSpPr>
          <p:nvPr/>
        </p:nvSpPr>
        <p:spPr>
          <a:xfrm flipH="1">
            <a:off x="-94772" y="1407432"/>
            <a:ext cx="6350428" cy="1736722"/>
          </a:xfrm>
          <a:prstGeom prst="homePlate">
            <a:avLst>
              <a:gd name="adj" fmla="val 0"/>
            </a:avLst>
          </a:prstGeom>
          <a:noFill/>
        </p:spPr>
        <p:txBody>
          <a:bodyPr vert="horz" lIns="243840" tIns="121920" rIns="182880" bIns="60960" rtlCol="0" anchor="ctr">
            <a:noAutofit/>
          </a:bodyPr>
          <a:lstStyle>
            <a:lvl1pPr marL="457189" indent="-457189" algn="l" defTabSz="914378" rtl="0" eaLnBrk="1" latinLnBrk="0" hangingPunct="1">
              <a:lnSpc>
                <a:spcPct val="80000"/>
              </a:lnSpc>
              <a:spcBef>
                <a:spcPts val="600"/>
              </a:spcBef>
              <a:buFontTx/>
              <a:buBlip>
                <a:blip r:embed="rId3"/>
              </a:buBlip>
              <a:defRPr sz="3200" b="0" kern="1200">
                <a:solidFill>
                  <a:schemeClr val="tx1"/>
                </a:solidFill>
                <a:latin typeface="Arial" panose="020B0604020202020204" pitchFamily="34" charset="0"/>
                <a:ea typeface="+mn-ea"/>
                <a:cs typeface="Arial" pitchFamily="34" charset="0"/>
              </a:defRPr>
            </a:lvl1pPr>
            <a:lvl2pPr marL="457189" indent="-457189" algn="l" defTabSz="914378" rtl="0" eaLnBrk="1" latinLnBrk="0" hangingPunct="1">
              <a:lnSpc>
                <a:spcPct val="80000"/>
              </a:lnSpc>
              <a:spcBef>
                <a:spcPts val="600"/>
              </a:spcBef>
              <a:buSzPct val="65000"/>
              <a:buFontTx/>
              <a:buBlip>
                <a:blip r:embed="rId4"/>
              </a:buBlip>
              <a:defRPr sz="2800" kern="1200">
                <a:solidFill>
                  <a:schemeClr val="tx1"/>
                </a:solidFill>
                <a:latin typeface="Arial" panose="020B0604020202020204" pitchFamily="34" charset="0"/>
                <a:ea typeface="+mn-ea"/>
                <a:cs typeface="Arial" pitchFamily="34" charset="0"/>
              </a:defRPr>
            </a:lvl2pPr>
            <a:lvl3pPr marL="914378" indent="0" algn="l" defTabSz="914378" rtl="0" eaLnBrk="1" latinLnBrk="0" hangingPunct="1">
              <a:spcBef>
                <a:spcPts val="80"/>
              </a:spcBef>
              <a:buSzPct val="65000"/>
              <a:buFont typeface="Arial" panose="020B0604020202020204" pitchFamily="34" charset="0"/>
              <a:buNone/>
              <a:defRPr sz="2400" kern="1200">
                <a:solidFill>
                  <a:schemeClr val="tx1"/>
                </a:solidFill>
                <a:latin typeface="Franklin Gothic Medium" pitchFamily="34" charset="0"/>
                <a:ea typeface="+mn-ea"/>
                <a:cs typeface="Arial" pitchFamily="34" charset="0"/>
              </a:defRPr>
            </a:lvl3pPr>
            <a:lvl4pPr marL="1600160" indent="-228594" algn="l" defTabSz="914378" rtl="0" eaLnBrk="1" latinLnBrk="0" hangingPunct="1">
              <a:spcBef>
                <a:spcPts val="80"/>
              </a:spcBef>
              <a:buSzPct val="65000"/>
              <a:buFontTx/>
              <a:buBlip>
                <a:blip r:embed="rId4"/>
              </a:buBlip>
              <a:defRPr sz="2000" kern="1200">
                <a:solidFill>
                  <a:schemeClr val="tx1"/>
                </a:solidFill>
                <a:latin typeface="Franklin Gothic Medium" pitchFamily="34" charset="0"/>
                <a:ea typeface="+mn-ea"/>
                <a:cs typeface="Arial" pitchFamily="34" charset="0"/>
              </a:defRPr>
            </a:lvl4pPr>
            <a:lvl5pPr marL="2057348" indent="-228594" algn="l" defTabSz="914378" rtl="0" eaLnBrk="1" latinLnBrk="0" hangingPunct="1">
              <a:spcBef>
                <a:spcPts val="80"/>
              </a:spcBef>
              <a:buSzPct val="65000"/>
              <a:buFontTx/>
              <a:buBlip>
                <a:blip r:embed="rId4"/>
              </a:buBlip>
              <a:defRPr sz="2000" kern="1200">
                <a:solidFill>
                  <a:schemeClr val="tx1"/>
                </a:solidFill>
                <a:latin typeface="Franklin Gothic Medium"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219140" rtl="0" eaLnBrk="1" fontAlgn="auto" latinLnBrk="0" hangingPunct="1">
              <a:lnSpc>
                <a:spcPct val="80000"/>
              </a:lnSpc>
              <a:spcBef>
                <a:spcPts val="80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Demi Cond" panose="020B0706030402020204" pitchFamily="34" charset="0"/>
                <a:ea typeface="+mn-ea"/>
                <a:cs typeface="Arial" pitchFamily="34" charset="0"/>
              </a:rPr>
              <a:t>#1 </a:t>
            </a:r>
          </a:p>
          <a:p>
            <a:pPr marL="0" marR="0" lvl="0" indent="0" algn="ctr" defTabSz="1219140" rtl="0" eaLnBrk="1" fontAlgn="auto" latinLnBrk="0" hangingPunct="1">
              <a:lnSpc>
                <a:spcPct val="80000"/>
              </a:lnSpc>
              <a:spcBef>
                <a:spcPts val="80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Demi Cond" panose="020B0706030402020204" pitchFamily="34" charset="0"/>
                <a:ea typeface="+mn-ea"/>
                <a:cs typeface="Arial" pitchFamily="34" charset="0"/>
              </a:rPr>
              <a:t>Seeking Secrets     We Can’t See</a:t>
            </a:r>
          </a:p>
        </p:txBody>
      </p:sp>
    </p:spTree>
    <p:extLst>
      <p:ext uri="{BB962C8B-B14F-4D97-AF65-F5344CB8AC3E}">
        <p14:creationId xmlns:p14="http://schemas.microsoft.com/office/powerpoint/2010/main" val="2524515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See the source image">
            <a:extLst>
              <a:ext uri="{FF2B5EF4-FFF2-40B4-BE49-F238E27FC236}">
                <a16:creationId xmlns:a16="http://schemas.microsoft.com/office/drawing/2014/main" id="{93418385-EB9A-4CE6-8342-F0797B15052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685833">
            <a:off x="7570767" y="4621579"/>
            <a:ext cx="2011678"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1196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530D3-1C53-4EEA-995D-79FF6E37FFBA}"/>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4D211B08-07AB-495F-83E7-2D9A31255DC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9931" y="-1"/>
            <a:ext cx="11832070" cy="6858001"/>
          </a:xfrm>
        </p:spPr>
      </p:pic>
      <p:sp>
        <p:nvSpPr>
          <p:cNvPr id="6" name="Pentagon 3">
            <a:extLst>
              <a:ext uri="{FF2B5EF4-FFF2-40B4-BE49-F238E27FC236}">
                <a16:creationId xmlns:a16="http://schemas.microsoft.com/office/drawing/2014/main" id="{59E9DCC9-4B5F-4F17-9FD7-D9AECC12C626}"/>
              </a:ext>
            </a:extLst>
          </p:cNvPr>
          <p:cNvSpPr/>
          <p:nvPr/>
        </p:nvSpPr>
        <p:spPr>
          <a:xfrm>
            <a:off x="0" y="4775739"/>
            <a:ext cx="8370277" cy="818686"/>
          </a:xfrm>
          <a:prstGeom prst="homePlate">
            <a:avLst>
              <a:gd name="adj" fmla="val 34722"/>
            </a:avLst>
          </a:prstGeom>
          <a:solidFill>
            <a:srgbClr val="7B88B8">
              <a:alpha val="63000"/>
            </a:srgbClr>
          </a:solidFill>
        </p:spPr>
        <p:txBody>
          <a:bodyPr wrap="square" lIns="274320" tIns="182880" rIns="274320" bIns="91440">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Cond" panose="020B0706030402020204" pitchFamily="34" charset="0"/>
                <a:ea typeface="+mn-ea"/>
                <a:cs typeface="+mn-cs"/>
              </a:rPr>
              <a:t>Where do “bad bosses” come from?</a:t>
            </a:r>
          </a:p>
        </p:txBody>
      </p:sp>
    </p:spTree>
    <p:extLst>
      <p:ext uri="{BB962C8B-B14F-4D97-AF65-F5344CB8AC3E}">
        <p14:creationId xmlns:p14="http://schemas.microsoft.com/office/powerpoint/2010/main" val="19913405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26" name="Picture 2" descr="See the source image">
            <a:extLst>
              <a:ext uri="{FF2B5EF4-FFF2-40B4-BE49-F238E27FC236}">
                <a16:creationId xmlns:a16="http://schemas.microsoft.com/office/drawing/2014/main" id="{93418385-EB9A-4CE6-8342-F0797B15052A}"/>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685833">
            <a:off x="7570767" y="4621579"/>
            <a:ext cx="2011678" cy="640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3695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720241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DAB0A-277C-4B0C-8778-76F714583EF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7F0F897-5AF0-460D-B882-84FEA553809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
        <p:nvSpPr>
          <p:cNvPr id="12" name="Rectangle 11">
            <a:extLst>
              <a:ext uri="{FF2B5EF4-FFF2-40B4-BE49-F238E27FC236}">
                <a16:creationId xmlns:a16="http://schemas.microsoft.com/office/drawing/2014/main" id="{FD0AFF78-A82D-4E90-83C6-1DC27C682D4D}"/>
              </a:ext>
            </a:extLst>
          </p:cNvPr>
          <p:cNvSpPr/>
          <p:nvPr/>
        </p:nvSpPr>
        <p:spPr>
          <a:xfrm>
            <a:off x="2172355" y="5386142"/>
            <a:ext cx="7926294" cy="1200329"/>
          </a:xfrm>
          <a:prstGeom prst="rect">
            <a:avLst/>
          </a:prstGeom>
          <a:solidFill>
            <a:schemeClr val="bg1">
              <a:alpha val="8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Franklin Gothic Medium" panose="020B0603020102020204" pitchFamily="34" charset="0"/>
              </a:rPr>
              <a:t>Download tools and additional resources at</a:t>
            </a:r>
            <a:endParaRPr kumimoji="0" lang="en-US" sz="3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Franklin Gothic Heavy" panose="020B0903020102020204" pitchFamily="34" charset="0"/>
                <a:ea typeface="+mn-ea"/>
                <a:cs typeface="+mn-cs"/>
              </a:rPr>
              <a:t>krister.com/tools</a:t>
            </a:r>
            <a:endParaRPr kumimoji="0" lang="en-US" sz="1400" b="0" i="0" u="none" strike="noStrike" kern="1200" cap="none" spc="0" normalizeH="0" baseline="0" noProof="0" dirty="0">
              <a:ln>
                <a:noFill/>
              </a:ln>
              <a:solidFill>
                <a:prstClr val="black"/>
              </a:solidFill>
              <a:effectLst/>
              <a:uLnTx/>
              <a:uFillTx/>
              <a:latin typeface="Franklin Gothic Heavy" panose="020B0903020102020204" pitchFamily="34" charset="0"/>
              <a:ea typeface="+mn-ea"/>
              <a:cs typeface="+mn-cs"/>
            </a:endParaRPr>
          </a:p>
        </p:txBody>
      </p:sp>
      <p:sp>
        <p:nvSpPr>
          <p:cNvPr id="13" name="Rectangle 12">
            <a:extLst>
              <a:ext uri="{FF2B5EF4-FFF2-40B4-BE49-F238E27FC236}">
                <a16:creationId xmlns:a16="http://schemas.microsoft.com/office/drawing/2014/main" id="{A317455B-62E4-4548-B362-31A7C92464B9}"/>
              </a:ext>
            </a:extLst>
          </p:cNvPr>
          <p:cNvSpPr/>
          <p:nvPr/>
        </p:nvSpPr>
        <p:spPr>
          <a:xfrm>
            <a:off x="4013200" y="-5829"/>
            <a:ext cx="4136571" cy="82033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Experiments</a:t>
            </a:r>
          </a:p>
        </p:txBody>
      </p:sp>
    </p:spTree>
    <p:extLst>
      <p:ext uri="{BB962C8B-B14F-4D97-AF65-F5344CB8AC3E}">
        <p14:creationId xmlns:p14="http://schemas.microsoft.com/office/powerpoint/2010/main" val="41127847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a:blip r:embed="rId2"/>
          <a:stretch>
            <a:fillRect/>
          </a:stretch>
        </p:blipFill>
        <p:spPr>
          <a:xfrm rot="10800000">
            <a:off x="-68581" y="-92993"/>
            <a:ext cx="12336780" cy="6431795"/>
          </a:xfrm>
          <a:prstGeom prst="rect">
            <a:avLst/>
          </a:prstGeom>
        </p:spPr>
      </p:pic>
      <p:sp>
        <p:nvSpPr>
          <p:cNvPr id="19" name="Rectangle 18"/>
          <p:cNvSpPr/>
          <p:nvPr/>
        </p:nvSpPr>
        <p:spPr>
          <a:xfrm>
            <a:off x="0" y="288933"/>
            <a:ext cx="12192000" cy="9617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p:cNvSpPr txBox="1"/>
          <p:nvPr/>
        </p:nvSpPr>
        <p:spPr>
          <a:xfrm>
            <a:off x="1" y="450736"/>
            <a:ext cx="12192000"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Papyrus" charset="0"/>
                <a:ea typeface="Papyrus" charset="0"/>
                <a:cs typeface="Papyrus" charset="0"/>
              </a:rPr>
              <a:t>Krister, </a:t>
            </a:r>
            <a:r>
              <a:rPr lang="en-US" sz="4400" b="1" dirty="0">
                <a:solidFill>
                  <a:prstClr val="white"/>
                </a:solidFill>
                <a:latin typeface="Papyrus" charset="0"/>
                <a:ea typeface="Papyrus" charset="0"/>
                <a:cs typeface="Papyrus" charset="0"/>
              </a:rPr>
              <a:t>“The Leadership Archaeologist”</a:t>
            </a:r>
            <a:endParaRPr kumimoji="0" lang="en-US" sz="4400" b="1" i="0" u="none" strike="noStrike" kern="1200" cap="none" spc="0" normalizeH="0" baseline="0" noProof="0" dirty="0">
              <a:ln>
                <a:noFill/>
              </a:ln>
              <a:solidFill>
                <a:prstClr val="white"/>
              </a:solidFill>
              <a:effectLst/>
              <a:uLnTx/>
              <a:uFillTx/>
              <a:latin typeface="Papyrus" charset="0"/>
              <a:ea typeface="Papyrus" charset="0"/>
              <a:cs typeface="Papyrus" charset="0"/>
            </a:endParaRPr>
          </a:p>
        </p:txBody>
      </p:sp>
      <p:sp>
        <p:nvSpPr>
          <p:cNvPr id="7" name="Rectangle 6">
            <a:extLst>
              <a:ext uri="{FF2B5EF4-FFF2-40B4-BE49-F238E27FC236}">
                <a16:creationId xmlns:a16="http://schemas.microsoft.com/office/drawing/2014/main" id="{294D8928-9A25-49B3-95A6-154C598028E3}"/>
              </a:ext>
            </a:extLst>
          </p:cNvPr>
          <p:cNvSpPr/>
          <p:nvPr/>
        </p:nvSpPr>
        <p:spPr>
          <a:xfrm>
            <a:off x="-76200" y="6399386"/>
            <a:ext cx="12311272" cy="468775"/>
          </a:xfrm>
          <a:prstGeom prst="rect">
            <a:avLst/>
          </a:prstGeom>
          <a:solidFill>
            <a:schemeClr val="bg1"/>
          </a:solidFill>
          <a:ln>
            <a:noFill/>
          </a:ln>
          <a:effectLst>
            <a:outerShdw blurRad="63500" dist="63500" dir="16200000" rotWithShape="0">
              <a:prstClr val="black">
                <a:alpha val="1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a:extLst>
              <a:ext uri="{FF2B5EF4-FFF2-40B4-BE49-F238E27FC236}">
                <a16:creationId xmlns:a16="http://schemas.microsoft.com/office/drawing/2014/main" id="{53F9E6D3-F691-448C-BF0C-F0BB72D23BE1}"/>
              </a:ext>
            </a:extLst>
          </p:cNvPr>
          <p:cNvSpPr/>
          <p:nvPr/>
        </p:nvSpPr>
        <p:spPr>
          <a:xfrm>
            <a:off x="10317415" y="6495274"/>
            <a:ext cx="1003288"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100" normalizeH="0" baseline="0" noProof="0" dirty="0">
                <a:ln>
                  <a:noFill/>
                </a:ln>
                <a:solidFill>
                  <a:prstClr val="black">
                    <a:lumMod val="65000"/>
                    <a:lumOff val="35000"/>
                  </a:prstClr>
                </a:solidFill>
                <a:effectLst/>
                <a:uLnTx/>
                <a:uFillTx/>
                <a:latin typeface="Calibri"/>
                <a:ea typeface="+mn-ea"/>
                <a:cs typeface="+mn-cs"/>
              </a:rPr>
              <a:t>HOSTED BY</a:t>
            </a:r>
          </a:p>
        </p:txBody>
      </p:sp>
      <p:pic>
        <p:nvPicPr>
          <p:cNvPr id="9" name="Picture 8" descr="Inv_Influencer_Breakfast.jpeg">
            <a:extLst>
              <a:ext uri="{FF2B5EF4-FFF2-40B4-BE49-F238E27FC236}">
                <a16:creationId xmlns:a16="http://schemas.microsoft.com/office/drawing/2014/main" id="{0AB49DE6-86F4-4642-8210-5C9E88E0FD78}"/>
              </a:ext>
            </a:extLst>
          </p:cNvPr>
          <p:cNvPicPr>
            <a:picLocks noChangeAspect="1"/>
          </p:cNvPicPr>
          <p:nvPr/>
        </p:nvPicPr>
        <p:blipFill>
          <a:blip r:embed="rId3"/>
          <a:srcRect l="6372" t="36000" r="62655" b="56250"/>
          <a:stretch>
            <a:fillRect/>
          </a:stretch>
        </p:blipFill>
        <p:spPr>
          <a:xfrm>
            <a:off x="11244630" y="6461426"/>
            <a:ext cx="947370" cy="335636"/>
          </a:xfrm>
          <a:prstGeom prst="rect">
            <a:avLst/>
          </a:prstGeom>
        </p:spPr>
      </p:pic>
      <p:pic>
        <p:nvPicPr>
          <p:cNvPr id="6" name="Picture 5">
            <a:extLst>
              <a:ext uri="{FF2B5EF4-FFF2-40B4-BE49-F238E27FC236}">
                <a16:creationId xmlns:a16="http://schemas.microsoft.com/office/drawing/2014/main" id="{65D09E81-469B-4618-961C-55CAF76B7A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5542" y="2369524"/>
            <a:ext cx="5740147" cy="2468880"/>
          </a:xfrm>
          <a:prstGeom prst="rect">
            <a:avLst/>
          </a:prstGeom>
        </p:spPr>
      </p:pic>
      <p:pic>
        <p:nvPicPr>
          <p:cNvPr id="12" name="Picture 11">
            <a:extLst>
              <a:ext uri="{FF2B5EF4-FFF2-40B4-BE49-F238E27FC236}">
                <a16:creationId xmlns:a16="http://schemas.microsoft.com/office/drawing/2014/main" id="{9B533CCE-6AB9-4134-B95A-55B0AF55C4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1658" y="1508730"/>
            <a:ext cx="3509976" cy="4389120"/>
          </a:xfrm>
          <a:prstGeom prst="rect">
            <a:avLst/>
          </a:prstGeom>
        </p:spPr>
      </p:pic>
    </p:spTree>
    <p:extLst>
      <p:ext uri="{BB962C8B-B14F-4D97-AF65-F5344CB8AC3E}">
        <p14:creationId xmlns:p14="http://schemas.microsoft.com/office/powerpoint/2010/main" val="32314996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4BE1118-8C60-4365-81C7-89A48F1EC39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4737"/>
          <a:stretch/>
        </p:blipFill>
        <p:spPr>
          <a:xfrm>
            <a:off x="0" y="0"/>
            <a:ext cx="8771020" cy="6858000"/>
          </a:xfrm>
        </p:spPr>
      </p:pic>
      <p:pic>
        <p:nvPicPr>
          <p:cNvPr id="6" name="Content Placeholder 4">
            <a:extLst>
              <a:ext uri="{FF2B5EF4-FFF2-40B4-BE49-F238E27FC236}">
                <a16:creationId xmlns:a16="http://schemas.microsoft.com/office/drawing/2014/main" id="{6B5DBAFF-1706-4267-B2F5-BD081FEC18DA}"/>
              </a:ext>
            </a:extLst>
          </p:cNvPr>
          <p:cNvPicPr>
            <a:picLocks noChangeAspect="1"/>
          </p:cNvPicPr>
          <p:nvPr/>
        </p:nvPicPr>
        <p:blipFill rotWithShape="1">
          <a:blip r:embed="rId3">
            <a:extLst>
              <a:ext uri="{28A0092B-C50C-407E-A947-70E740481C1C}">
                <a14:useLocalDpi xmlns:a14="http://schemas.microsoft.com/office/drawing/2010/main" val="0"/>
              </a:ext>
            </a:extLst>
          </a:blip>
          <a:srcRect l="67750"/>
          <a:stretch/>
        </p:blipFill>
        <p:spPr>
          <a:xfrm>
            <a:off x="5453438" y="0"/>
            <a:ext cx="6738562" cy="6858000"/>
          </a:xfrm>
          <a:prstGeom prst="rect">
            <a:avLst/>
          </a:prstGeom>
        </p:spPr>
      </p:pic>
      <p:sp>
        <p:nvSpPr>
          <p:cNvPr id="9" name="Rectangle 8">
            <a:extLst>
              <a:ext uri="{FF2B5EF4-FFF2-40B4-BE49-F238E27FC236}">
                <a16:creationId xmlns:a16="http://schemas.microsoft.com/office/drawing/2014/main" id="{D342DE4E-9CF6-4E9C-9583-7EEA2C8A6E7C}"/>
              </a:ext>
            </a:extLst>
          </p:cNvPr>
          <p:cNvSpPr/>
          <p:nvPr/>
        </p:nvSpPr>
        <p:spPr>
          <a:xfrm>
            <a:off x="5453437" y="861596"/>
            <a:ext cx="6738563" cy="1640972"/>
          </a:xfrm>
          <a:prstGeom prst="rect">
            <a:avLst/>
          </a:prstGeom>
          <a:solidFill>
            <a:srgbClr val="3F5CBC">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nSpc>
                <a:spcPct val="80000"/>
              </a:lnSpc>
            </a:pPr>
            <a:r>
              <a:rPr lang="en-US" sz="5400" dirty="0">
                <a:solidFill>
                  <a:schemeClr val="bg1"/>
                </a:solidFill>
                <a:effectLst>
                  <a:outerShdw blurRad="38100" dist="38100" dir="2700000" algn="tl">
                    <a:srgbClr val="000000">
                      <a:alpha val="43137"/>
                    </a:srgbClr>
                  </a:outerShdw>
                </a:effectLst>
                <a:latin typeface="Franklin Gothic Demi" panose="020B0703020102020204" pitchFamily="34" charset="0"/>
              </a:rPr>
              <a:t>Follow the Fearless Feedback Protocol</a:t>
            </a:r>
          </a:p>
        </p:txBody>
      </p:sp>
      <p:sp>
        <p:nvSpPr>
          <p:cNvPr id="7" name="Rectangle 6">
            <a:extLst>
              <a:ext uri="{FF2B5EF4-FFF2-40B4-BE49-F238E27FC236}">
                <a16:creationId xmlns:a16="http://schemas.microsoft.com/office/drawing/2014/main" id="{4DFF44DA-EDB6-4F58-A19D-0155390607FF}"/>
              </a:ext>
            </a:extLst>
          </p:cNvPr>
          <p:cNvSpPr/>
          <p:nvPr/>
        </p:nvSpPr>
        <p:spPr>
          <a:xfrm>
            <a:off x="5453437" y="3260558"/>
            <a:ext cx="6738563" cy="2298031"/>
          </a:xfrm>
          <a:prstGeom prst="rect">
            <a:avLst/>
          </a:prstGeom>
          <a:solidFill>
            <a:srgbClr val="D1E7FF">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nSpc>
                <a:spcPct val="80000"/>
              </a:lnSpc>
              <a:spcBef>
                <a:spcPts val="1800"/>
              </a:spcBef>
            </a:pPr>
            <a:r>
              <a:rPr lang="en-US" sz="3600" dirty="0">
                <a:solidFill>
                  <a:schemeClr val="tx1"/>
                </a:solidFill>
                <a:latin typeface="Franklin Gothic Demi" panose="020B0703020102020204" pitchFamily="34" charset="0"/>
              </a:rPr>
              <a:t>What should I start/stop doing? </a:t>
            </a:r>
          </a:p>
          <a:p>
            <a:pPr>
              <a:lnSpc>
                <a:spcPct val="80000"/>
              </a:lnSpc>
              <a:spcBef>
                <a:spcPts val="1800"/>
              </a:spcBef>
            </a:pPr>
            <a:r>
              <a:rPr lang="en-US" sz="3600" dirty="0">
                <a:solidFill>
                  <a:schemeClr val="tx1"/>
                </a:solidFill>
                <a:latin typeface="Franklin Gothic Demi" panose="020B0703020102020204" pitchFamily="34" charset="0"/>
              </a:rPr>
              <a:t>Thank you. That took courage.</a:t>
            </a:r>
          </a:p>
          <a:p>
            <a:pPr>
              <a:lnSpc>
                <a:spcPct val="80000"/>
              </a:lnSpc>
              <a:spcBef>
                <a:spcPts val="1800"/>
              </a:spcBef>
            </a:pPr>
            <a:r>
              <a:rPr lang="en-US" sz="3600" dirty="0">
                <a:solidFill>
                  <a:schemeClr val="tx1"/>
                </a:solidFill>
                <a:latin typeface="Franklin Gothic Demi" panose="020B0703020102020204" pitchFamily="34" charset="0"/>
              </a:rPr>
              <a:t>Can I follow up in a week?</a:t>
            </a:r>
          </a:p>
        </p:txBody>
      </p:sp>
    </p:spTree>
    <p:extLst>
      <p:ext uri="{BB962C8B-B14F-4D97-AF65-F5344CB8AC3E}">
        <p14:creationId xmlns:p14="http://schemas.microsoft.com/office/powerpoint/2010/main" val="2888968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quarter" idx="10"/>
          </p:nvPr>
        </p:nvSpPr>
        <p:spPr/>
        <p:txBody>
          <a:bodyPr/>
          <a:lstStyle/>
          <a:p>
            <a:endParaRPr lang="en-US"/>
          </a:p>
        </p:txBody>
      </p:sp>
      <p:pic>
        <p:nvPicPr>
          <p:cNvPr id="1026" name="Picture 2" descr="http://bentoncleanair.org/uploads/Board%20Room%20Pictu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384"/>
            <a:ext cx="12192000" cy="690611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69DCD42-9326-40F8-A418-C00E47365934}"/>
              </a:ext>
            </a:extLst>
          </p:cNvPr>
          <p:cNvSpPr/>
          <p:nvPr/>
        </p:nvSpPr>
        <p:spPr>
          <a:xfrm>
            <a:off x="0" y="1215420"/>
            <a:ext cx="12317506" cy="1036001"/>
          </a:xfrm>
          <a:prstGeom prst="rect">
            <a:avLst/>
          </a:prstGeom>
          <a:solidFill>
            <a:srgbClr val="6F212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sz="5400" dirty="0">
                <a:solidFill>
                  <a:schemeClr val="bg1"/>
                </a:solidFill>
                <a:effectLst>
                  <a:outerShdw blurRad="38100" dist="38100" dir="2700000" algn="tl">
                    <a:srgbClr val="000000">
                      <a:alpha val="43137"/>
                    </a:srgbClr>
                  </a:outerShdw>
                </a:effectLst>
                <a:latin typeface="Franklin Gothic Demi" panose="020B0703020102020204" pitchFamily="34" charset="0"/>
              </a:rPr>
              <a:t>Best Practices for Executive 360s</a:t>
            </a:r>
          </a:p>
        </p:txBody>
      </p:sp>
      <p:sp>
        <p:nvSpPr>
          <p:cNvPr id="6" name="Rectangle 5">
            <a:extLst>
              <a:ext uri="{FF2B5EF4-FFF2-40B4-BE49-F238E27FC236}">
                <a16:creationId xmlns:a16="http://schemas.microsoft.com/office/drawing/2014/main" id="{02557D31-5A3B-4D9C-8B58-3E26DEE99EC3}"/>
              </a:ext>
            </a:extLst>
          </p:cNvPr>
          <p:cNvSpPr/>
          <p:nvPr/>
        </p:nvSpPr>
        <p:spPr>
          <a:xfrm>
            <a:off x="1919936" y="4428565"/>
            <a:ext cx="8370060" cy="2079811"/>
          </a:xfrm>
          <a:prstGeom prst="rect">
            <a:avLst/>
          </a:prstGeom>
          <a:solidFill>
            <a:schemeClr val="bg1">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en-US" sz="3600" dirty="0">
                <a:solidFill>
                  <a:schemeClr val="tx1"/>
                </a:solidFill>
                <a:effectLst>
                  <a:outerShdw blurRad="38100" dist="38100" dir="2700000" algn="tl">
                    <a:srgbClr val="000000">
                      <a:alpha val="43137"/>
                    </a:srgbClr>
                  </a:outerShdw>
                </a:effectLst>
                <a:latin typeface="Franklin Gothic Demi" panose="020B0703020102020204" pitchFamily="34" charset="0"/>
              </a:rPr>
              <a:t>20 – 30 online responses</a:t>
            </a:r>
          </a:p>
          <a:p>
            <a:pPr algn="ctr">
              <a:lnSpc>
                <a:spcPct val="80000"/>
              </a:lnSpc>
            </a:pPr>
            <a:r>
              <a:rPr lang="en-US" sz="3600" dirty="0">
                <a:solidFill>
                  <a:schemeClr val="tx1"/>
                </a:solidFill>
                <a:effectLst>
                  <a:outerShdw blurRad="38100" dist="38100" dir="2700000" algn="tl">
                    <a:srgbClr val="000000">
                      <a:alpha val="43137"/>
                    </a:srgbClr>
                  </a:outerShdw>
                </a:effectLst>
                <a:latin typeface="Franklin Gothic Demi" panose="020B0703020102020204" pitchFamily="34" charset="0"/>
              </a:rPr>
              <a:t>5 – 10 confidential follow-up interviews</a:t>
            </a:r>
          </a:p>
          <a:p>
            <a:pPr algn="ctr">
              <a:lnSpc>
                <a:spcPct val="80000"/>
              </a:lnSpc>
            </a:pPr>
            <a:r>
              <a:rPr lang="en-US" sz="3600" dirty="0">
                <a:solidFill>
                  <a:schemeClr val="tx1"/>
                </a:solidFill>
                <a:effectLst>
                  <a:outerShdw blurRad="38100" dist="38100" dir="2700000" algn="tl">
                    <a:srgbClr val="000000">
                      <a:alpha val="43137"/>
                    </a:srgbClr>
                  </a:outerShdw>
                </a:effectLst>
                <a:latin typeface="Franklin Gothic Demi" panose="020B0703020102020204" pitchFamily="34" charset="0"/>
              </a:rPr>
              <a:t>Professional &amp; personal responses</a:t>
            </a:r>
          </a:p>
          <a:p>
            <a:pPr algn="ctr">
              <a:lnSpc>
                <a:spcPct val="80000"/>
              </a:lnSpc>
            </a:pPr>
            <a:r>
              <a:rPr lang="en-US" sz="3600" dirty="0">
                <a:solidFill>
                  <a:schemeClr val="tx1"/>
                </a:solidFill>
                <a:effectLst>
                  <a:outerShdw blurRad="38100" dist="38100" dir="2700000" algn="tl">
                    <a:srgbClr val="000000">
                      <a:alpha val="43137"/>
                    </a:srgbClr>
                  </a:outerShdw>
                </a:effectLst>
                <a:latin typeface="Franklin Gothic Demi" panose="020B0703020102020204" pitchFamily="34" charset="0"/>
              </a:rPr>
              <a:t>Leaders go first</a:t>
            </a:r>
          </a:p>
        </p:txBody>
      </p:sp>
    </p:spTree>
    <p:extLst>
      <p:ext uri="{BB962C8B-B14F-4D97-AF65-F5344CB8AC3E}">
        <p14:creationId xmlns:p14="http://schemas.microsoft.com/office/powerpoint/2010/main" val="178356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F0B8A736-08A1-49EE-B6CA-6A69B073DB3D}"/>
              </a:ext>
            </a:extLst>
          </p:cNvPr>
          <p:cNvPicPr>
            <a:picLocks noChangeAspect="1"/>
          </p:cNvPicPr>
          <p:nvPr/>
        </p:nvPicPr>
        <p:blipFill rotWithShape="1">
          <a:blip r:embed="rId3">
            <a:extLst>
              <a:ext uri="{28A0092B-C50C-407E-A947-70E740481C1C}">
                <a14:useLocalDpi xmlns:a14="http://schemas.microsoft.com/office/drawing/2010/main" val="0"/>
              </a:ext>
            </a:extLst>
          </a:blip>
          <a:srcRect b="2597"/>
          <a:stretch/>
        </p:blipFill>
        <p:spPr>
          <a:xfrm>
            <a:off x="-36890" y="0"/>
            <a:ext cx="12517121" cy="6858000"/>
          </a:xfrm>
          <a:prstGeom prst="rect">
            <a:avLst/>
          </a:prstGeom>
        </p:spPr>
      </p:pic>
      <p:sp>
        <p:nvSpPr>
          <p:cNvPr id="4" name="Content Placeholder 6">
            <a:extLst>
              <a:ext uri="{FF2B5EF4-FFF2-40B4-BE49-F238E27FC236}">
                <a16:creationId xmlns:a16="http://schemas.microsoft.com/office/drawing/2014/main" id="{7200DDA8-F0A3-49B0-92E0-83C83FCABD47}"/>
              </a:ext>
            </a:extLst>
          </p:cNvPr>
          <p:cNvSpPr txBox="1">
            <a:spLocks/>
          </p:cNvSpPr>
          <p:nvPr/>
        </p:nvSpPr>
        <p:spPr>
          <a:xfrm flipH="1">
            <a:off x="555811" y="1351622"/>
            <a:ext cx="5540189" cy="1736722"/>
          </a:xfrm>
          <a:prstGeom prst="homePlate">
            <a:avLst>
              <a:gd name="adj" fmla="val 0"/>
            </a:avLst>
          </a:prstGeom>
          <a:noFill/>
        </p:spPr>
        <p:txBody>
          <a:bodyPr vert="horz" lIns="243840" tIns="121920" rIns="182880" bIns="60960" rtlCol="0" anchor="ctr">
            <a:noAutofit/>
          </a:bodyPr>
          <a:lstStyle>
            <a:lvl1pPr marL="457189" indent="-457189" algn="l" defTabSz="914378" rtl="0" eaLnBrk="1" latinLnBrk="0" hangingPunct="1">
              <a:lnSpc>
                <a:spcPct val="80000"/>
              </a:lnSpc>
              <a:spcBef>
                <a:spcPts val="600"/>
              </a:spcBef>
              <a:buFontTx/>
              <a:buBlip>
                <a:blip r:embed="rId4"/>
              </a:buBlip>
              <a:defRPr sz="3200" b="0" kern="1200">
                <a:solidFill>
                  <a:schemeClr val="tx1"/>
                </a:solidFill>
                <a:latin typeface="Arial" panose="020B0604020202020204" pitchFamily="34" charset="0"/>
                <a:ea typeface="+mn-ea"/>
                <a:cs typeface="Arial" pitchFamily="34" charset="0"/>
              </a:defRPr>
            </a:lvl1pPr>
            <a:lvl2pPr marL="457189" indent="-457189" algn="l" defTabSz="914378" rtl="0" eaLnBrk="1" latinLnBrk="0" hangingPunct="1">
              <a:lnSpc>
                <a:spcPct val="80000"/>
              </a:lnSpc>
              <a:spcBef>
                <a:spcPts val="600"/>
              </a:spcBef>
              <a:buSzPct val="65000"/>
              <a:buFontTx/>
              <a:buBlip>
                <a:blip r:embed="rId5"/>
              </a:buBlip>
              <a:defRPr sz="2800" kern="1200">
                <a:solidFill>
                  <a:schemeClr val="tx1"/>
                </a:solidFill>
                <a:latin typeface="Arial" panose="020B0604020202020204" pitchFamily="34" charset="0"/>
                <a:ea typeface="+mn-ea"/>
                <a:cs typeface="Arial" pitchFamily="34" charset="0"/>
              </a:defRPr>
            </a:lvl2pPr>
            <a:lvl3pPr marL="914378" indent="0" algn="l" defTabSz="914378" rtl="0" eaLnBrk="1" latinLnBrk="0" hangingPunct="1">
              <a:spcBef>
                <a:spcPts val="80"/>
              </a:spcBef>
              <a:buSzPct val="65000"/>
              <a:buFont typeface="Arial" panose="020B0604020202020204" pitchFamily="34" charset="0"/>
              <a:buNone/>
              <a:defRPr sz="2400" kern="1200">
                <a:solidFill>
                  <a:schemeClr val="tx1"/>
                </a:solidFill>
                <a:latin typeface="Franklin Gothic Medium" pitchFamily="34" charset="0"/>
                <a:ea typeface="+mn-ea"/>
                <a:cs typeface="Arial" pitchFamily="34" charset="0"/>
              </a:defRPr>
            </a:lvl3pPr>
            <a:lvl4pPr marL="1600160" indent="-228594" algn="l" defTabSz="914378" rtl="0" eaLnBrk="1" latinLnBrk="0" hangingPunct="1">
              <a:spcBef>
                <a:spcPts val="80"/>
              </a:spcBef>
              <a:buSzPct val="65000"/>
              <a:buFontTx/>
              <a:buBlip>
                <a:blip r:embed="rId5"/>
              </a:buBlip>
              <a:defRPr sz="2000" kern="1200">
                <a:solidFill>
                  <a:schemeClr val="tx1"/>
                </a:solidFill>
                <a:latin typeface="Franklin Gothic Medium" pitchFamily="34" charset="0"/>
                <a:ea typeface="+mn-ea"/>
                <a:cs typeface="Arial" pitchFamily="34" charset="0"/>
              </a:defRPr>
            </a:lvl4pPr>
            <a:lvl5pPr marL="2057348" indent="-228594" algn="l" defTabSz="914378" rtl="0" eaLnBrk="1" latinLnBrk="0" hangingPunct="1">
              <a:spcBef>
                <a:spcPts val="80"/>
              </a:spcBef>
              <a:buSzPct val="65000"/>
              <a:buFontTx/>
              <a:buBlip>
                <a:blip r:embed="rId5"/>
              </a:buBlip>
              <a:defRPr sz="2000" kern="1200">
                <a:solidFill>
                  <a:schemeClr val="tx1"/>
                </a:solidFill>
                <a:latin typeface="Franklin Gothic Medium"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1219140" rtl="0" eaLnBrk="1" fontAlgn="auto" latinLnBrk="0" hangingPunct="1">
              <a:lnSpc>
                <a:spcPct val="80000"/>
              </a:lnSpc>
              <a:spcBef>
                <a:spcPts val="80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Demi Cond" panose="020B0706030402020204" pitchFamily="34" charset="0"/>
                <a:ea typeface="+mn-ea"/>
                <a:cs typeface="Arial" pitchFamily="34" charset="0"/>
              </a:rPr>
              <a:t>#2 </a:t>
            </a:r>
          </a:p>
          <a:p>
            <a:pPr marL="0" marR="0" lvl="0" indent="0" algn="ctr" defTabSz="1219140" rtl="0" eaLnBrk="1" fontAlgn="auto" latinLnBrk="0" hangingPunct="1">
              <a:lnSpc>
                <a:spcPct val="80000"/>
              </a:lnSpc>
              <a:spcBef>
                <a:spcPts val="800"/>
              </a:spcBef>
              <a:spcAft>
                <a:spcPts val="0"/>
              </a:spcAft>
              <a:buClrTx/>
              <a:buSzTx/>
              <a:buFontTx/>
              <a:buNone/>
              <a:tabLst/>
              <a:defRPr/>
            </a:pPr>
            <a:r>
              <a:rPr kumimoji="0" lang="en-US" sz="6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Franklin Gothic Demi Cond" panose="020B0706030402020204" pitchFamily="34" charset="0"/>
                <a:ea typeface="+mn-ea"/>
                <a:cs typeface="Arial" pitchFamily="34" charset="0"/>
              </a:rPr>
              <a:t>The Man Smarter Than Steve Jobs</a:t>
            </a:r>
          </a:p>
        </p:txBody>
      </p:sp>
    </p:spTree>
    <p:extLst>
      <p:ext uri="{BB962C8B-B14F-4D97-AF65-F5344CB8AC3E}">
        <p14:creationId xmlns:p14="http://schemas.microsoft.com/office/powerpoint/2010/main" val="17338188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2FB16-FAD8-42AA-B77B-62CE4BCCFC0D}"/>
              </a:ext>
            </a:extLst>
          </p:cNvPr>
          <p:cNvSpPr>
            <a:spLocks noGrp="1"/>
          </p:cNvSpPr>
          <p:nvPr>
            <p:ph type="title"/>
          </p:nvPr>
        </p:nvSpPr>
        <p:spPr/>
        <p:txBody>
          <a:bodyPr/>
          <a:lstStyle/>
          <a:p>
            <a:endParaRPr lang="en-US"/>
          </a:p>
        </p:txBody>
      </p:sp>
      <p:pic>
        <p:nvPicPr>
          <p:cNvPr id="7" name="Content Placeholder 6">
            <a:extLst>
              <a:ext uri="{FF2B5EF4-FFF2-40B4-BE49-F238E27FC236}">
                <a16:creationId xmlns:a16="http://schemas.microsoft.com/office/drawing/2014/main" id="{20975750-0EA5-47E3-919A-12737925BE0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4052880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A6A4B-F78E-41C2-BE5B-05766002B52F}"/>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68CE9D8F-9DFE-4C93-86BC-A8BE4049FC7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30518" y="1097280"/>
            <a:ext cx="8661482" cy="5760720"/>
          </a:xfrm>
        </p:spPr>
      </p:pic>
      <p:pic>
        <p:nvPicPr>
          <p:cNvPr id="6" name="Content Placeholder 4">
            <a:extLst>
              <a:ext uri="{FF2B5EF4-FFF2-40B4-BE49-F238E27FC236}">
                <a16:creationId xmlns:a16="http://schemas.microsoft.com/office/drawing/2014/main" id="{71054654-AD58-48E0-BE7A-AC2F773397FE}"/>
              </a:ext>
            </a:extLst>
          </p:cNvPr>
          <p:cNvPicPr>
            <a:picLocks noChangeAspect="1"/>
          </p:cNvPicPr>
          <p:nvPr/>
        </p:nvPicPr>
        <p:blipFill rotWithShape="1">
          <a:blip r:embed="rId3">
            <a:extLst>
              <a:ext uri="{28A0092B-C50C-407E-A947-70E740481C1C}">
                <a14:useLocalDpi xmlns:a14="http://schemas.microsoft.com/office/drawing/2010/main" val="0"/>
              </a:ext>
            </a:extLst>
          </a:blip>
          <a:srcRect r="85539"/>
          <a:stretch/>
        </p:blipFill>
        <p:spPr>
          <a:xfrm>
            <a:off x="0" y="1097280"/>
            <a:ext cx="4786660" cy="5760720"/>
          </a:xfrm>
          <a:prstGeom prst="rect">
            <a:avLst/>
          </a:prstGeom>
        </p:spPr>
      </p:pic>
      <p:pic>
        <p:nvPicPr>
          <p:cNvPr id="9" name="Content Placeholder 4">
            <a:extLst>
              <a:ext uri="{FF2B5EF4-FFF2-40B4-BE49-F238E27FC236}">
                <a16:creationId xmlns:a16="http://schemas.microsoft.com/office/drawing/2014/main" id="{05092ABB-1A44-4EBE-9276-6AC264616FED}"/>
              </a:ext>
            </a:extLst>
          </p:cNvPr>
          <p:cNvPicPr>
            <a:picLocks noChangeAspect="1"/>
          </p:cNvPicPr>
          <p:nvPr/>
        </p:nvPicPr>
        <p:blipFill rotWithShape="1">
          <a:blip r:embed="rId3">
            <a:extLst>
              <a:ext uri="{28A0092B-C50C-407E-A947-70E740481C1C}">
                <a14:useLocalDpi xmlns:a14="http://schemas.microsoft.com/office/drawing/2010/main" val="0"/>
              </a:ext>
            </a:extLst>
          </a:blip>
          <a:srcRect b="81920"/>
          <a:stretch/>
        </p:blipFill>
        <p:spPr>
          <a:xfrm>
            <a:off x="3530518" y="0"/>
            <a:ext cx="8661482" cy="2138901"/>
          </a:xfrm>
          <a:prstGeom prst="rect">
            <a:avLst/>
          </a:prstGeom>
        </p:spPr>
      </p:pic>
      <p:pic>
        <p:nvPicPr>
          <p:cNvPr id="8" name="Content Placeholder 4">
            <a:extLst>
              <a:ext uri="{FF2B5EF4-FFF2-40B4-BE49-F238E27FC236}">
                <a16:creationId xmlns:a16="http://schemas.microsoft.com/office/drawing/2014/main" id="{7A54BBF6-62CC-4D58-A23C-8275F412C609}"/>
              </a:ext>
            </a:extLst>
          </p:cNvPr>
          <p:cNvPicPr>
            <a:picLocks noChangeAspect="1"/>
          </p:cNvPicPr>
          <p:nvPr/>
        </p:nvPicPr>
        <p:blipFill rotWithShape="1">
          <a:blip r:embed="rId3">
            <a:extLst>
              <a:ext uri="{28A0092B-C50C-407E-A947-70E740481C1C}">
                <a14:useLocalDpi xmlns:a14="http://schemas.microsoft.com/office/drawing/2010/main" val="0"/>
              </a:ext>
            </a:extLst>
          </a:blip>
          <a:srcRect r="85539" b="80331"/>
          <a:stretch/>
        </p:blipFill>
        <p:spPr>
          <a:xfrm>
            <a:off x="0" y="0"/>
            <a:ext cx="4786660" cy="2230389"/>
          </a:xfrm>
          <a:prstGeom prst="rect">
            <a:avLst/>
          </a:prstGeom>
        </p:spPr>
      </p:pic>
      <p:grpSp>
        <p:nvGrpSpPr>
          <p:cNvPr id="4" name="Group 3">
            <a:extLst>
              <a:ext uri="{FF2B5EF4-FFF2-40B4-BE49-F238E27FC236}">
                <a16:creationId xmlns:a16="http://schemas.microsoft.com/office/drawing/2014/main" id="{8D172D86-B3D7-475A-A8E6-A9101FFA784F}"/>
              </a:ext>
            </a:extLst>
          </p:cNvPr>
          <p:cNvGrpSpPr/>
          <p:nvPr/>
        </p:nvGrpSpPr>
        <p:grpSpPr>
          <a:xfrm>
            <a:off x="349377" y="1341031"/>
            <a:ext cx="4087905" cy="2043953"/>
            <a:chOff x="-5192358" y="5929"/>
            <a:chExt cx="4087905" cy="2043953"/>
          </a:xfrm>
        </p:grpSpPr>
        <p:sp>
          <p:nvSpPr>
            <p:cNvPr id="3" name="Rectangle 2">
              <a:extLst>
                <a:ext uri="{FF2B5EF4-FFF2-40B4-BE49-F238E27FC236}">
                  <a16:creationId xmlns:a16="http://schemas.microsoft.com/office/drawing/2014/main" id="{4ABE6F75-D64F-48F0-A028-1E9A7D17CFA3}"/>
                </a:ext>
              </a:extLst>
            </p:cNvPr>
            <p:cNvSpPr/>
            <p:nvPr/>
          </p:nvSpPr>
          <p:spPr>
            <a:xfrm>
              <a:off x="-5192358" y="5929"/>
              <a:ext cx="4087905" cy="2043953"/>
            </a:xfrm>
            <a:prstGeom prst="rect">
              <a:avLst/>
            </a:prstGeom>
            <a:solidFill>
              <a:schemeClr val="bg1">
                <a:alpha val="84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Content Placeholder 4">
              <a:extLst>
                <a:ext uri="{FF2B5EF4-FFF2-40B4-BE49-F238E27FC236}">
                  <a16:creationId xmlns:a16="http://schemas.microsoft.com/office/drawing/2014/main" id="{C852E4CE-058A-49FC-84B5-8A6310B9811D}"/>
                </a:ext>
              </a:extLst>
            </p:cNvPr>
            <p:cNvPicPr>
              <a:picLocks noChangeAspect="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6123" t="30562" r="5503" b="32893"/>
            <a:stretch/>
          </p:blipFill>
          <p:spPr>
            <a:xfrm>
              <a:off x="-5059912" y="237452"/>
              <a:ext cx="3823013" cy="1580906"/>
            </a:xfrm>
            <a:prstGeom prst="rect">
              <a:avLst/>
            </a:prstGeom>
          </p:spPr>
        </p:pic>
      </p:grpSp>
    </p:spTree>
    <p:extLst>
      <p:ext uri="{BB962C8B-B14F-4D97-AF65-F5344CB8AC3E}">
        <p14:creationId xmlns:p14="http://schemas.microsoft.com/office/powerpoint/2010/main" val="29825998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1B1309"/>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7572ED-0EDE-4ACE-973F-52FB289CDD8B}"/>
              </a:ext>
            </a:extLst>
          </p:cNvPr>
          <p:cNvPicPr>
            <a:picLocks noChangeAspect="1"/>
          </p:cNvPicPr>
          <p:nvPr/>
        </p:nvPicPr>
        <p:blipFill rotWithShape="1">
          <a:blip r:embed="rId3">
            <a:extLst>
              <a:ext uri="{28A0092B-C50C-407E-A947-70E740481C1C}">
                <a14:useLocalDpi xmlns:a14="http://schemas.microsoft.com/office/drawing/2010/main" val="0"/>
              </a:ext>
            </a:extLst>
          </a:blip>
          <a:srcRect r="28487"/>
          <a:stretch/>
        </p:blipFill>
        <p:spPr>
          <a:xfrm>
            <a:off x="4244646" y="0"/>
            <a:ext cx="7947354" cy="6858000"/>
          </a:xfrm>
          <a:prstGeom prst="rect">
            <a:avLst/>
          </a:prstGeom>
        </p:spPr>
      </p:pic>
      <p:pic>
        <p:nvPicPr>
          <p:cNvPr id="6" name="Picture 5">
            <a:extLst>
              <a:ext uri="{FF2B5EF4-FFF2-40B4-BE49-F238E27FC236}">
                <a16:creationId xmlns:a16="http://schemas.microsoft.com/office/drawing/2014/main" id="{1A62AA9A-BB3A-44FD-9C37-D62DFD8FA934}"/>
              </a:ext>
            </a:extLst>
          </p:cNvPr>
          <p:cNvPicPr>
            <a:picLocks noChangeAspect="1"/>
          </p:cNvPicPr>
          <p:nvPr/>
        </p:nvPicPr>
        <p:blipFill rotWithShape="1">
          <a:blip r:embed="rId3">
            <a:extLst>
              <a:ext uri="{28A0092B-C50C-407E-A947-70E740481C1C}">
                <a14:useLocalDpi xmlns:a14="http://schemas.microsoft.com/office/drawing/2010/main" val="0"/>
              </a:ext>
            </a:extLst>
          </a:blip>
          <a:srcRect r="83595"/>
          <a:stretch/>
        </p:blipFill>
        <p:spPr>
          <a:xfrm>
            <a:off x="0" y="0"/>
            <a:ext cx="6067734" cy="6858000"/>
          </a:xfrm>
          <a:prstGeom prst="rect">
            <a:avLst/>
          </a:prstGeom>
        </p:spPr>
      </p:pic>
      <p:sp>
        <p:nvSpPr>
          <p:cNvPr id="3" name="Content Placeholder 2">
            <a:extLst>
              <a:ext uri="{FF2B5EF4-FFF2-40B4-BE49-F238E27FC236}">
                <a16:creationId xmlns:a16="http://schemas.microsoft.com/office/drawing/2014/main" id="{87BFAFB6-03C9-4182-BE1E-C6D94FAFA89C}"/>
              </a:ext>
            </a:extLst>
          </p:cNvPr>
          <p:cNvSpPr>
            <a:spLocks noGrp="1"/>
          </p:cNvSpPr>
          <p:nvPr>
            <p:ph idx="1"/>
          </p:nvPr>
        </p:nvSpPr>
        <p:spPr>
          <a:xfrm>
            <a:off x="600076" y="1568450"/>
            <a:ext cx="5753099" cy="4351338"/>
          </a:xfrm>
        </p:spPr>
        <p:txBody>
          <a:bodyPr/>
          <a:lstStyle/>
          <a:p>
            <a:pPr marL="0" indent="0" algn="just">
              <a:lnSpc>
                <a:spcPct val="80000"/>
              </a:lnSpc>
              <a:buNone/>
            </a:pPr>
            <a:r>
              <a:rPr lang="en-US" sz="4400" dirty="0">
                <a:solidFill>
                  <a:schemeClr val="bg1"/>
                </a:solidFill>
                <a:latin typeface="Franklin Gothic Demi Cond" panose="020B0706030402020204" pitchFamily="34" charset="0"/>
              </a:rPr>
              <a:t>People with power suffer deficits in empathy, the ability to read emotions, and the ability to adapt behaviors to others”</a:t>
            </a:r>
            <a:endParaRPr lang="en-US" sz="4000" dirty="0">
              <a:solidFill>
                <a:schemeClr val="bg1"/>
              </a:solidFill>
              <a:latin typeface="Franklin Gothic Demi Cond" panose="020B0706030402020204" pitchFamily="34" charset="0"/>
            </a:endParaRPr>
          </a:p>
          <a:p>
            <a:pPr marL="0" indent="0">
              <a:buNone/>
            </a:pPr>
            <a:r>
              <a:rPr lang="en-US" sz="2200" dirty="0">
                <a:solidFill>
                  <a:schemeClr val="bg1"/>
                </a:solidFill>
                <a:latin typeface="Franklin Gothic Demi Cond" panose="020B0706030402020204" pitchFamily="34" charset="0"/>
              </a:rPr>
              <a:t>“Becoming Powerful Makes You Less Empathetic”   </a:t>
            </a:r>
            <a:r>
              <a:rPr lang="en-US" sz="2200" dirty="0" err="1">
                <a:latin typeface="Franklin Gothic Demi Cond" panose="020B0706030402020204" pitchFamily="34" charset="0"/>
              </a:rPr>
              <a:t>x</a:t>
            </a:r>
            <a:r>
              <a:rPr lang="en-US" sz="2200" dirty="0" err="1">
                <a:solidFill>
                  <a:schemeClr val="bg1"/>
                </a:solidFill>
                <a:latin typeface="Franklin Gothic Demi Cond" panose="020B0706030402020204" pitchFamily="34" charset="0"/>
              </a:rPr>
              <a:t>Harvard</a:t>
            </a:r>
            <a:r>
              <a:rPr lang="en-US" sz="2200" dirty="0">
                <a:solidFill>
                  <a:schemeClr val="bg1"/>
                </a:solidFill>
                <a:latin typeface="Franklin Gothic Demi Cond" panose="020B0706030402020204" pitchFamily="34" charset="0"/>
              </a:rPr>
              <a:t> Business Review, April 2015 </a:t>
            </a:r>
          </a:p>
        </p:txBody>
      </p:sp>
      <p:sp>
        <p:nvSpPr>
          <p:cNvPr id="7" name="Rectangle 6">
            <a:extLst>
              <a:ext uri="{FF2B5EF4-FFF2-40B4-BE49-F238E27FC236}">
                <a16:creationId xmlns:a16="http://schemas.microsoft.com/office/drawing/2014/main" id="{B7532FC4-518D-47DD-BF58-3B38EBBBC9A2}"/>
              </a:ext>
            </a:extLst>
          </p:cNvPr>
          <p:cNvSpPr/>
          <p:nvPr/>
        </p:nvSpPr>
        <p:spPr>
          <a:xfrm>
            <a:off x="-102672" y="1104930"/>
            <a:ext cx="813043" cy="1862048"/>
          </a:xfrm>
          <a:prstGeom prst="rect">
            <a:avLst/>
          </a:prstGeom>
        </p:spPr>
        <p:txBody>
          <a:bodyPr wrap="none">
            <a:spAutoFit/>
          </a:bodyPr>
          <a:lstStyle/>
          <a:p>
            <a:r>
              <a:rPr lang="en-US" sz="11500" dirty="0">
                <a:solidFill>
                  <a:schemeClr val="bg1">
                    <a:lumMod val="65000"/>
                  </a:schemeClr>
                </a:solidFill>
                <a:latin typeface="Franklin Gothic Demi Cond" panose="020B0706030402020204" pitchFamily="34" charset="0"/>
              </a:rPr>
              <a:t>“</a:t>
            </a:r>
            <a:endParaRPr lang="en-US" sz="11500" dirty="0">
              <a:solidFill>
                <a:schemeClr val="bg1">
                  <a:lumMod val="65000"/>
                </a:schemeClr>
              </a:solidFill>
            </a:endParaRPr>
          </a:p>
        </p:txBody>
      </p:sp>
      <p:pic>
        <p:nvPicPr>
          <p:cNvPr id="9" name="Picture 8">
            <a:extLst>
              <a:ext uri="{FF2B5EF4-FFF2-40B4-BE49-F238E27FC236}">
                <a16:creationId xmlns:a16="http://schemas.microsoft.com/office/drawing/2014/main" id="{05A3E3D6-DF69-4613-B84D-AEBB1C960D85}"/>
              </a:ext>
            </a:extLst>
          </p:cNvPr>
          <p:cNvPicPr>
            <a:picLocks noChangeAspect="1"/>
          </p:cNvPicPr>
          <p:nvPr/>
        </p:nvPicPr>
        <p:blipFill rotWithShape="1">
          <a:blip r:embed="rId4">
            <a:extLst>
              <a:ext uri="{28A0092B-C50C-407E-A947-70E740481C1C}">
                <a14:useLocalDpi xmlns:a14="http://schemas.microsoft.com/office/drawing/2010/main" val="0"/>
              </a:ext>
            </a:extLst>
          </a:blip>
          <a:srcRect b="29780"/>
          <a:stretch/>
        </p:blipFill>
        <p:spPr>
          <a:xfrm>
            <a:off x="689418" y="0"/>
            <a:ext cx="1823088" cy="1280160"/>
          </a:xfrm>
          <a:prstGeom prst="rect">
            <a:avLst/>
          </a:prstGeom>
        </p:spPr>
      </p:pic>
    </p:spTree>
    <p:extLst>
      <p:ext uri="{BB962C8B-B14F-4D97-AF65-F5344CB8AC3E}">
        <p14:creationId xmlns:p14="http://schemas.microsoft.com/office/powerpoint/2010/main" val="2077169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4">
            <a:extLst>
              <a:ext uri="{FF2B5EF4-FFF2-40B4-BE49-F238E27FC236}">
                <a16:creationId xmlns:a16="http://schemas.microsoft.com/office/drawing/2014/main" id="{E423A1F4-18CB-467A-87C1-1AAA9A64F493}"/>
              </a:ext>
            </a:extLst>
          </p:cNvPr>
          <p:cNvPicPr>
            <a:picLocks noChangeAspect="1"/>
          </p:cNvPicPr>
          <p:nvPr/>
        </p:nvPicPr>
        <p:blipFill rotWithShape="1">
          <a:blip r:embed="rId3">
            <a:extLst>
              <a:ext uri="{28A0092B-C50C-407E-A947-70E740481C1C}">
                <a14:useLocalDpi xmlns:a14="http://schemas.microsoft.com/office/drawing/2010/main" val="0"/>
              </a:ext>
            </a:extLst>
          </a:blip>
          <a:srcRect b="2597"/>
          <a:stretch/>
        </p:blipFill>
        <p:spPr>
          <a:xfrm>
            <a:off x="-36890" y="0"/>
            <a:ext cx="12517121" cy="6858000"/>
          </a:xfrm>
          <a:prstGeom prst="rect">
            <a:avLst/>
          </a:prstGeom>
        </p:spPr>
      </p:pic>
      <p:sp>
        <p:nvSpPr>
          <p:cNvPr id="3" name="Rectangle 2">
            <a:extLst>
              <a:ext uri="{FF2B5EF4-FFF2-40B4-BE49-F238E27FC236}">
                <a16:creationId xmlns:a16="http://schemas.microsoft.com/office/drawing/2014/main" id="{FC1563B1-4868-4CC0-BF48-4C3FC509CF52}"/>
              </a:ext>
            </a:extLst>
          </p:cNvPr>
          <p:cNvSpPr/>
          <p:nvPr/>
        </p:nvSpPr>
        <p:spPr>
          <a:xfrm>
            <a:off x="-35997" y="1324005"/>
            <a:ext cx="813043" cy="186204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0" b="0" i="0" u="none" strike="noStrike" kern="1200" cap="none" spc="0" normalizeH="0" baseline="0" noProof="0" dirty="0">
                <a:ln>
                  <a:noFill/>
                </a:ln>
                <a:solidFill>
                  <a:prstClr val="white">
                    <a:lumMod val="65000"/>
                  </a:prstClr>
                </a:solidFill>
                <a:effectLst/>
                <a:uLnTx/>
                <a:uFillTx/>
                <a:latin typeface="Franklin Gothic Demi Cond" panose="020B0706030402020204" pitchFamily="34" charset="0"/>
                <a:ea typeface="+mn-ea"/>
                <a:cs typeface="+mn-cs"/>
              </a:rPr>
              <a:t>“</a:t>
            </a:r>
            <a:endParaRPr kumimoji="0" lang="en-US" sz="11500" b="0" i="0" u="none" strike="noStrike" kern="1200" cap="none" spc="0" normalizeH="0" baseline="0" noProof="0" dirty="0">
              <a:ln>
                <a:noFill/>
              </a:ln>
              <a:solidFill>
                <a:prstClr val="white">
                  <a:lumMod val="65000"/>
                </a:prstClr>
              </a:solidFill>
              <a:effectLst/>
              <a:uLnTx/>
              <a:uFillTx/>
              <a:latin typeface="Calibri" panose="020F0502020204030204"/>
              <a:ea typeface="+mn-ea"/>
              <a:cs typeface="+mn-cs"/>
            </a:endParaRPr>
          </a:p>
        </p:txBody>
      </p:sp>
      <p:sp>
        <p:nvSpPr>
          <p:cNvPr id="4" name="Content Placeholder 6">
            <a:extLst>
              <a:ext uri="{FF2B5EF4-FFF2-40B4-BE49-F238E27FC236}">
                <a16:creationId xmlns:a16="http://schemas.microsoft.com/office/drawing/2014/main" id="{7200DDA8-F0A3-49B0-92E0-83C83FCABD47}"/>
              </a:ext>
            </a:extLst>
          </p:cNvPr>
          <p:cNvSpPr txBox="1">
            <a:spLocks/>
          </p:cNvSpPr>
          <p:nvPr/>
        </p:nvSpPr>
        <p:spPr>
          <a:xfrm flipH="1">
            <a:off x="408849" y="160859"/>
            <a:ext cx="6539948" cy="6857999"/>
          </a:xfrm>
          <a:prstGeom prst="homePlate">
            <a:avLst>
              <a:gd name="adj" fmla="val 0"/>
            </a:avLst>
          </a:prstGeom>
          <a:noFill/>
        </p:spPr>
        <p:txBody>
          <a:bodyPr vert="horz" lIns="243840" tIns="121920" rIns="182880" bIns="60960" rtlCol="0" anchor="ctr">
            <a:noAutofit/>
          </a:bodyPr>
          <a:lstStyle>
            <a:lvl1pPr marL="457189" indent="-457189" algn="l" defTabSz="914378" rtl="0" eaLnBrk="1" latinLnBrk="0" hangingPunct="1">
              <a:lnSpc>
                <a:spcPct val="80000"/>
              </a:lnSpc>
              <a:spcBef>
                <a:spcPts val="600"/>
              </a:spcBef>
              <a:buFontTx/>
              <a:buBlip>
                <a:blip r:embed="rId4"/>
              </a:buBlip>
              <a:defRPr sz="3200" b="0" kern="1200">
                <a:solidFill>
                  <a:schemeClr val="tx1"/>
                </a:solidFill>
                <a:latin typeface="Arial" panose="020B0604020202020204" pitchFamily="34" charset="0"/>
                <a:ea typeface="+mn-ea"/>
                <a:cs typeface="Arial" pitchFamily="34" charset="0"/>
              </a:defRPr>
            </a:lvl1pPr>
            <a:lvl2pPr marL="457189" indent="-457189" algn="l" defTabSz="914378" rtl="0" eaLnBrk="1" latinLnBrk="0" hangingPunct="1">
              <a:lnSpc>
                <a:spcPct val="80000"/>
              </a:lnSpc>
              <a:spcBef>
                <a:spcPts val="600"/>
              </a:spcBef>
              <a:buSzPct val="65000"/>
              <a:buFontTx/>
              <a:buBlip>
                <a:blip r:embed="rId5"/>
              </a:buBlip>
              <a:defRPr sz="2800" kern="1200">
                <a:solidFill>
                  <a:schemeClr val="tx1"/>
                </a:solidFill>
                <a:latin typeface="Arial" panose="020B0604020202020204" pitchFamily="34" charset="0"/>
                <a:ea typeface="+mn-ea"/>
                <a:cs typeface="Arial" pitchFamily="34" charset="0"/>
              </a:defRPr>
            </a:lvl2pPr>
            <a:lvl3pPr marL="914378" indent="0" algn="l" defTabSz="914378" rtl="0" eaLnBrk="1" latinLnBrk="0" hangingPunct="1">
              <a:spcBef>
                <a:spcPts val="80"/>
              </a:spcBef>
              <a:buSzPct val="65000"/>
              <a:buFont typeface="Arial" panose="020B0604020202020204" pitchFamily="34" charset="0"/>
              <a:buNone/>
              <a:defRPr sz="2400" kern="1200">
                <a:solidFill>
                  <a:schemeClr val="tx1"/>
                </a:solidFill>
                <a:latin typeface="Franklin Gothic Medium" pitchFamily="34" charset="0"/>
                <a:ea typeface="+mn-ea"/>
                <a:cs typeface="Arial" pitchFamily="34" charset="0"/>
              </a:defRPr>
            </a:lvl3pPr>
            <a:lvl4pPr marL="1600160" indent="-228594" algn="l" defTabSz="914378" rtl="0" eaLnBrk="1" latinLnBrk="0" hangingPunct="1">
              <a:spcBef>
                <a:spcPts val="80"/>
              </a:spcBef>
              <a:buSzPct val="65000"/>
              <a:buFontTx/>
              <a:buBlip>
                <a:blip r:embed="rId5"/>
              </a:buBlip>
              <a:defRPr sz="2000" kern="1200">
                <a:solidFill>
                  <a:schemeClr val="tx1"/>
                </a:solidFill>
                <a:latin typeface="Franklin Gothic Medium" pitchFamily="34" charset="0"/>
                <a:ea typeface="+mn-ea"/>
                <a:cs typeface="Arial" pitchFamily="34" charset="0"/>
              </a:defRPr>
            </a:lvl4pPr>
            <a:lvl5pPr marL="2057348" indent="-228594" algn="l" defTabSz="914378" rtl="0" eaLnBrk="1" latinLnBrk="0" hangingPunct="1">
              <a:spcBef>
                <a:spcPts val="80"/>
              </a:spcBef>
              <a:buSzPct val="65000"/>
              <a:buFontTx/>
              <a:buBlip>
                <a:blip r:embed="rId5"/>
              </a:buBlip>
              <a:defRPr sz="2000" kern="1200">
                <a:solidFill>
                  <a:schemeClr val="tx1"/>
                </a:solidFill>
                <a:latin typeface="Franklin Gothic Medium" pitchFamily="34" charset="0"/>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378" rtl="0" eaLnBrk="1" fontAlgn="auto" latinLnBrk="0" hangingPunct="1">
              <a:lnSpc>
                <a:spcPct val="80000"/>
              </a:lnSpc>
              <a:spcBef>
                <a:spcPts val="60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Arial" pitchFamily="34" charset="0"/>
              </a:rPr>
              <a:t>the boorish, emotionally tone-deaf Steve that we first knew changed into a different man during the last 20 years of his life</a:t>
            </a:r>
            <a:r>
              <a:rPr kumimoji="0" lang="en-US" sz="54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Arial" pitchFamily="34" charset="0"/>
              </a:rPr>
              <a:t>.</a:t>
            </a:r>
            <a:r>
              <a:rPr kumimoji="0" lang="en-US" sz="48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Arial" pitchFamily="34" charset="0"/>
              </a:rPr>
              <a:t>”</a:t>
            </a:r>
          </a:p>
          <a:p>
            <a:pPr marL="0" marR="0" lvl="0" indent="0" algn="just" defTabSz="914378" rtl="0" eaLnBrk="1" fontAlgn="auto" latinLnBrk="0" hangingPunct="1">
              <a:lnSpc>
                <a:spcPct val="80000"/>
              </a:lnSpc>
              <a:spcBef>
                <a:spcPts val="60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Arial" pitchFamily="34" charset="0"/>
              </a:rPr>
              <a:t>- Ed </a:t>
            </a:r>
            <a:r>
              <a:rPr kumimoji="0" lang="en-US" sz="3200" b="0" i="0" u="none" strike="noStrike" kern="1200" cap="none" spc="0" normalizeH="0" baseline="0" noProof="0" dirty="0" err="1">
                <a:ln>
                  <a:noFill/>
                </a:ln>
                <a:solidFill>
                  <a:prstClr val="white"/>
                </a:solidFill>
                <a:effectLst/>
                <a:uLnTx/>
                <a:uFillTx/>
                <a:latin typeface="Franklin Gothic Demi Cond" panose="020B0706030402020204" pitchFamily="34" charset="0"/>
                <a:ea typeface="+mn-ea"/>
                <a:cs typeface="Arial" pitchFamily="34" charset="0"/>
              </a:rPr>
              <a:t>Catmull</a:t>
            </a:r>
            <a:r>
              <a:rPr kumimoji="0" lang="en-US" sz="32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Arial" pitchFamily="34" charset="0"/>
              </a:rPr>
              <a:t>, President Pixar</a:t>
            </a:r>
            <a:endParaRPr kumimoji="0" lang="en-US" sz="6000" b="0" i="0" u="none" strike="noStrike" kern="1200" cap="none" spc="0" normalizeH="0" baseline="0" noProof="0" dirty="0">
              <a:ln>
                <a:noFill/>
              </a:ln>
              <a:solidFill>
                <a:prstClr val="white"/>
              </a:solidFill>
              <a:effectLst/>
              <a:uLnTx/>
              <a:uFillTx/>
              <a:latin typeface="Franklin Gothic Demi Cond" panose="020B0706030402020204" pitchFamily="34" charset="0"/>
              <a:ea typeface="+mn-ea"/>
              <a:cs typeface="Arial" pitchFamily="34" charset="0"/>
            </a:endParaRPr>
          </a:p>
        </p:txBody>
      </p:sp>
    </p:spTree>
    <p:extLst>
      <p:ext uri="{BB962C8B-B14F-4D97-AF65-F5344CB8AC3E}">
        <p14:creationId xmlns:p14="http://schemas.microsoft.com/office/powerpoint/2010/main" val="4205183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326D08D-8889-4316-8340-AF7A7D5D7D77}"/>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 r="-984"/>
          <a:stretch/>
        </p:blipFill>
        <p:spPr>
          <a:xfrm>
            <a:off x="0" y="-5829"/>
            <a:ext cx="12311900" cy="6858000"/>
          </a:xfrm>
        </p:spPr>
      </p:pic>
      <p:pic>
        <p:nvPicPr>
          <p:cNvPr id="6" name="Content Placeholder 4">
            <a:extLst>
              <a:ext uri="{FF2B5EF4-FFF2-40B4-BE49-F238E27FC236}">
                <a16:creationId xmlns:a16="http://schemas.microsoft.com/office/drawing/2014/main" id="{3C733411-755F-4B46-9180-E2EA31EB86E6}"/>
              </a:ext>
            </a:extLst>
          </p:cNvPr>
          <p:cNvPicPr>
            <a:picLocks noChangeAspect="1"/>
          </p:cNvPicPr>
          <p:nvPr/>
        </p:nvPicPr>
        <p:blipFill rotWithShape="1">
          <a:blip r:embed="rId2">
            <a:extLst>
              <a:ext uri="{28A0092B-C50C-407E-A947-70E740481C1C}">
                <a14:useLocalDpi xmlns:a14="http://schemas.microsoft.com/office/drawing/2010/main" val="0"/>
              </a:ext>
            </a:extLst>
          </a:blip>
          <a:srcRect l="42391" t="48696" r="42690" b="48768"/>
          <a:stretch/>
        </p:blipFill>
        <p:spPr>
          <a:xfrm>
            <a:off x="5180354" y="3322215"/>
            <a:ext cx="1818861" cy="527603"/>
          </a:xfrm>
          <a:prstGeom prst="rect">
            <a:avLst/>
          </a:prstGeom>
        </p:spPr>
      </p:pic>
      <p:sp>
        <p:nvSpPr>
          <p:cNvPr id="10" name="Rectangle 9">
            <a:extLst>
              <a:ext uri="{FF2B5EF4-FFF2-40B4-BE49-F238E27FC236}">
                <a16:creationId xmlns:a16="http://schemas.microsoft.com/office/drawing/2014/main" id="{16329465-D077-4A8B-8980-0BFC2203AEBB}"/>
              </a:ext>
            </a:extLst>
          </p:cNvPr>
          <p:cNvSpPr/>
          <p:nvPr/>
        </p:nvSpPr>
        <p:spPr>
          <a:xfrm>
            <a:off x="2172355" y="5386142"/>
            <a:ext cx="7926294" cy="1200329"/>
          </a:xfrm>
          <a:prstGeom prst="rect">
            <a:avLst/>
          </a:prstGeom>
          <a:solidFill>
            <a:schemeClr val="bg1">
              <a:alpha val="8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Franklin Gothic Medium" panose="020B0603020102020204" pitchFamily="34" charset="0"/>
              </a:rPr>
              <a:t>Download tools and additional resources at</a:t>
            </a:r>
            <a:endParaRPr kumimoji="0" lang="en-US" sz="3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Franklin Gothic Heavy" panose="020B0903020102020204" pitchFamily="34" charset="0"/>
                <a:ea typeface="+mn-ea"/>
                <a:cs typeface="+mn-cs"/>
              </a:rPr>
              <a:t>krister.com/tools</a:t>
            </a:r>
            <a:endParaRPr kumimoji="0" lang="en-US" sz="1400" b="0" i="0" u="none" strike="noStrike" kern="1200" cap="none" spc="0" normalizeH="0" baseline="0" noProof="0" dirty="0">
              <a:ln>
                <a:noFill/>
              </a:ln>
              <a:solidFill>
                <a:prstClr val="black"/>
              </a:solidFill>
              <a:effectLst/>
              <a:uLnTx/>
              <a:uFillTx/>
              <a:latin typeface="Franklin Gothic Heavy" panose="020B0903020102020204" pitchFamily="34" charset="0"/>
              <a:ea typeface="+mn-ea"/>
              <a:cs typeface="+mn-cs"/>
            </a:endParaRPr>
          </a:p>
        </p:txBody>
      </p:sp>
      <p:sp>
        <p:nvSpPr>
          <p:cNvPr id="11" name="Rectangle 10">
            <a:extLst>
              <a:ext uri="{FF2B5EF4-FFF2-40B4-BE49-F238E27FC236}">
                <a16:creationId xmlns:a16="http://schemas.microsoft.com/office/drawing/2014/main" id="{24B04623-0A47-4460-8E37-CAD199000964}"/>
              </a:ext>
            </a:extLst>
          </p:cNvPr>
          <p:cNvSpPr/>
          <p:nvPr/>
        </p:nvSpPr>
        <p:spPr>
          <a:xfrm>
            <a:off x="4013200" y="-33965"/>
            <a:ext cx="4136571" cy="82033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Experiments</a:t>
            </a:r>
          </a:p>
        </p:txBody>
      </p:sp>
    </p:spTree>
    <p:extLst>
      <p:ext uri="{BB962C8B-B14F-4D97-AF65-F5344CB8AC3E}">
        <p14:creationId xmlns:p14="http://schemas.microsoft.com/office/powerpoint/2010/main" val="37961564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217CF-C3D7-435B-BD60-BA64D73A1A43}"/>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20AED5A4-BBD6-42CC-BDBF-EFBE78ED63C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0" y="0"/>
            <a:ext cx="6858000" cy="6858000"/>
          </a:xfrm>
        </p:spPr>
      </p:pic>
      <p:pic>
        <p:nvPicPr>
          <p:cNvPr id="10" name="Content Placeholder 8">
            <a:extLst>
              <a:ext uri="{FF2B5EF4-FFF2-40B4-BE49-F238E27FC236}">
                <a16:creationId xmlns:a16="http://schemas.microsoft.com/office/drawing/2014/main" id="{3F892654-3EBD-45DC-84D7-06317EDBFA14}"/>
              </a:ext>
            </a:extLst>
          </p:cNvPr>
          <p:cNvPicPr>
            <a:picLocks noChangeAspect="1"/>
          </p:cNvPicPr>
          <p:nvPr/>
        </p:nvPicPr>
        <p:blipFill rotWithShape="1">
          <a:blip r:embed="rId2">
            <a:extLst>
              <a:ext uri="{28A0092B-C50C-407E-A947-70E740481C1C}">
                <a14:useLocalDpi xmlns:a14="http://schemas.microsoft.com/office/drawing/2010/main" val="0"/>
              </a:ext>
            </a:extLst>
          </a:blip>
          <a:srcRect r="81307"/>
          <a:stretch/>
        </p:blipFill>
        <p:spPr>
          <a:xfrm>
            <a:off x="0" y="0"/>
            <a:ext cx="6615953" cy="6858000"/>
          </a:xfrm>
          <a:prstGeom prst="rect">
            <a:avLst/>
          </a:prstGeom>
        </p:spPr>
      </p:pic>
      <p:sp>
        <p:nvSpPr>
          <p:cNvPr id="11" name="Rectangle 10">
            <a:extLst>
              <a:ext uri="{FF2B5EF4-FFF2-40B4-BE49-F238E27FC236}">
                <a16:creationId xmlns:a16="http://schemas.microsoft.com/office/drawing/2014/main" id="{D8D746E6-9A6B-49E2-9263-815FF17BDC8D}"/>
              </a:ext>
            </a:extLst>
          </p:cNvPr>
          <p:cNvSpPr/>
          <p:nvPr/>
        </p:nvSpPr>
        <p:spPr>
          <a:xfrm>
            <a:off x="16008" y="1237130"/>
            <a:ext cx="5977538" cy="1237129"/>
          </a:xfrm>
          <a:prstGeom prst="rect">
            <a:avLst/>
          </a:prstGeom>
          <a:solidFill>
            <a:srgbClr val="6A563D">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defTabSz="914400" rtl="0" eaLnBrk="1" fontAlgn="auto" latinLnBrk="0" hangingPunct="1">
              <a:lnSpc>
                <a:spcPct val="90000"/>
              </a:lnSpc>
              <a:spcBef>
                <a:spcPts val="0"/>
              </a:spcBef>
              <a:spcAft>
                <a:spcPts val="0"/>
              </a:spcAft>
              <a:buClrTx/>
              <a:buSzTx/>
              <a:buFontTx/>
              <a:buNone/>
              <a:tabLst/>
              <a:defRPr/>
            </a:pPr>
            <a:r>
              <a:rPr lang="en-US" sz="3200" dirty="0">
                <a:solidFill>
                  <a:schemeClr val="bg1">
                    <a:lumMod val="65000"/>
                  </a:schemeClr>
                </a:solidFill>
                <a:effectLst>
                  <a:outerShdw blurRad="38100" dist="38100" dir="2700000" algn="tl">
                    <a:srgbClr val="000000">
                      <a:alpha val="43137"/>
                    </a:srgbClr>
                  </a:outerShdw>
                </a:effectLst>
                <a:latin typeface="Franklin Gothic Demi Cond" panose="020B0706030402020204" pitchFamily="34" charset="0"/>
              </a:rPr>
              <a:t>Stop holding meetings.</a:t>
            </a:r>
          </a:p>
          <a:p>
            <a:pPr marL="0" marR="0" lvl="0" indent="0" defTabSz="914400" rtl="0" eaLnBrk="1" fontAlgn="auto" latinLnBrk="0" hangingPunct="1">
              <a:lnSpc>
                <a:spcPct val="90000"/>
              </a:lnSpc>
              <a:spcBef>
                <a:spcPts val="0"/>
              </a:spcBef>
              <a:spcAft>
                <a:spcPts val="0"/>
              </a:spcAft>
              <a:buClrTx/>
              <a:buSzTx/>
              <a:buFontTx/>
              <a:buNone/>
              <a:tabLst/>
              <a:defRPr/>
            </a:pPr>
            <a:r>
              <a:rPr lang="en-US" sz="4800" dirty="0">
                <a:solidFill>
                  <a:schemeClr val="bg1"/>
                </a:solidFill>
                <a:effectLst>
                  <a:outerShdw blurRad="38100" dist="38100" dir="2700000" algn="tl">
                    <a:srgbClr val="000000">
                      <a:alpha val="43137"/>
                    </a:srgbClr>
                  </a:outerShdw>
                </a:effectLst>
                <a:latin typeface="Franklin Gothic Demi Cond" panose="020B0706030402020204" pitchFamily="34" charset="0"/>
              </a:rPr>
              <a:t>Start conducting them.</a:t>
            </a:r>
            <a:endParaRPr kumimoji="0" lang="en-US" sz="48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Cond" panose="020B0706030402020204" pitchFamily="34" charset="0"/>
            </a:endParaRPr>
          </a:p>
        </p:txBody>
      </p:sp>
    </p:spTree>
    <p:extLst>
      <p:ext uri="{BB962C8B-B14F-4D97-AF65-F5344CB8AC3E}">
        <p14:creationId xmlns:p14="http://schemas.microsoft.com/office/powerpoint/2010/main" val="22206525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E4092EB-0831-4283-B771-5BEF38E1B673}"/>
              </a:ext>
            </a:extLst>
          </p:cNvPr>
          <p:cNvPicPr>
            <a:picLocks noChangeAspect="1"/>
          </p:cNvPicPr>
          <p:nvPr/>
        </p:nvPicPr>
        <p:blipFill rotWithShape="1">
          <a:blip r:embed="rId3">
            <a:extLst>
              <a:ext uri="{28A0092B-C50C-407E-A947-70E740481C1C}">
                <a14:useLocalDpi xmlns:a14="http://schemas.microsoft.com/office/drawing/2010/main" val="0"/>
              </a:ext>
            </a:extLst>
          </a:blip>
          <a:srcRect l="4201" r="12661" b="15625"/>
          <a:stretch/>
        </p:blipFill>
        <p:spPr>
          <a:xfrm>
            <a:off x="9033" y="-91440"/>
            <a:ext cx="12182967" cy="6949440"/>
          </a:xfrm>
          <a:prstGeom prst="rect">
            <a:avLst/>
          </a:prstGeom>
        </p:spPr>
      </p:pic>
      <p:sp>
        <p:nvSpPr>
          <p:cNvPr id="6" name="Rectangle 5">
            <a:extLst>
              <a:ext uri="{FF2B5EF4-FFF2-40B4-BE49-F238E27FC236}">
                <a16:creationId xmlns:a16="http://schemas.microsoft.com/office/drawing/2014/main" id="{9B9B83E8-0629-41C9-A74B-B6EC4E5D6426}"/>
              </a:ext>
            </a:extLst>
          </p:cNvPr>
          <p:cNvSpPr/>
          <p:nvPr/>
        </p:nvSpPr>
        <p:spPr>
          <a:xfrm>
            <a:off x="9033" y="4638057"/>
            <a:ext cx="12192001" cy="1153551"/>
          </a:xfrm>
          <a:prstGeom prst="rect">
            <a:avLst/>
          </a:prstGeom>
          <a:solidFill>
            <a:srgbClr val="4BA3F4">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srgbClr val="FFE68A"/>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  #3 The Trilingual Trifecta</a:t>
            </a:r>
          </a:p>
        </p:txBody>
      </p:sp>
    </p:spTree>
    <p:extLst>
      <p:ext uri="{BB962C8B-B14F-4D97-AF65-F5344CB8AC3E}">
        <p14:creationId xmlns:p14="http://schemas.microsoft.com/office/powerpoint/2010/main" val="31949398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a:extLst>
              <a:ext uri="{FF2B5EF4-FFF2-40B4-BE49-F238E27FC236}">
                <a16:creationId xmlns:a16="http://schemas.microsoft.com/office/drawing/2014/main" id="{D6D8C5AB-58A8-48CA-BE72-6979FF984490}"/>
              </a:ext>
            </a:extLst>
          </p:cNvPr>
          <p:cNvPicPr>
            <a:picLocks noChangeAspect="1"/>
          </p:cNvPicPr>
          <p:nvPr/>
        </p:nvPicPr>
        <p:blipFill rotWithShape="1">
          <a:blip r:embed="rId2">
            <a:extLst>
              <a:ext uri="{28A0092B-C50C-407E-A947-70E740481C1C}">
                <a14:useLocalDpi xmlns:a14="http://schemas.microsoft.com/office/drawing/2010/main" val="0"/>
              </a:ext>
            </a:extLst>
          </a:blip>
          <a:srcRect b="68314"/>
          <a:stretch/>
        </p:blipFill>
        <p:spPr>
          <a:xfrm>
            <a:off x="-88900" y="0"/>
            <a:ext cx="12280899" cy="2997200"/>
          </a:xfrm>
          <a:prstGeom prst="rect">
            <a:avLst/>
          </a:prstGeom>
        </p:spPr>
      </p:pic>
      <p:pic>
        <p:nvPicPr>
          <p:cNvPr id="5" name="Content Placeholder 4">
            <a:extLst>
              <a:ext uri="{FF2B5EF4-FFF2-40B4-BE49-F238E27FC236}">
                <a16:creationId xmlns:a16="http://schemas.microsoft.com/office/drawing/2014/main" id="{374C1517-4807-407F-9721-573664FC6F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8900" y="1113898"/>
            <a:ext cx="12280899" cy="5943600"/>
          </a:xfrm>
        </p:spPr>
      </p:pic>
      <p:sp>
        <p:nvSpPr>
          <p:cNvPr id="4" name="Title 1">
            <a:extLst>
              <a:ext uri="{FF2B5EF4-FFF2-40B4-BE49-F238E27FC236}">
                <a16:creationId xmlns:a16="http://schemas.microsoft.com/office/drawing/2014/main" id="{4BC5ED68-A224-4B39-9659-A731D59E2159}"/>
              </a:ext>
            </a:extLst>
          </p:cNvPr>
          <p:cNvSpPr txBox="1">
            <a:spLocks/>
          </p:cNvSpPr>
          <p:nvPr/>
        </p:nvSpPr>
        <p:spPr>
          <a:xfrm>
            <a:off x="-88900" y="560511"/>
            <a:ext cx="12280899" cy="976190"/>
          </a:xfrm>
          <a:prstGeom prst="rect">
            <a:avLst/>
          </a:prstGeom>
          <a:solidFill>
            <a:srgbClr val="B9A793">
              <a:alpha val="81000"/>
            </a:srgbClr>
          </a:solidFill>
        </p:spPr>
        <p:txBody>
          <a:bodyPr vert="horz" lIns="228600" tIns="45720" rIns="27432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cap="small" dirty="0">
                <a:latin typeface="Franklin Gothic Heavy" panose="020B0903020102020204" pitchFamily="34" charset="0"/>
              </a:rPr>
              <a:t>The Leadership Archaeologist’s Tools</a:t>
            </a:r>
          </a:p>
        </p:txBody>
      </p:sp>
      <p:sp>
        <p:nvSpPr>
          <p:cNvPr id="6" name="Subtitle 2">
            <a:extLst>
              <a:ext uri="{FF2B5EF4-FFF2-40B4-BE49-F238E27FC236}">
                <a16:creationId xmlns:a16="http://schemas.microsoft.com/office/drawing/2014/main" id="{CE520F48-02FD-49D1-8643-F822D65F1609}"/>
              </a:ext>
            </a:extLst>
          </p:cNvPr>
          <p:cNvSpPr txBox="1">
            <a:spLocks/>
          </p:cNvSpPr>
          <p:nvPr/>
        </p:nvSpPr>
        <p:spPr>
          <a:xfrm>
            <a:off x="-84416" y="1690688"/>
            <a:ext cx="12276416" cy="842470"/>
          </a:xfrm>
          <a:prstGeom prst="rect">
            <a:avLst/>
          </a:prstGeom>
          <a:noFill/>
        </p:spPr>
        <p:txBody>
          <a:bodyPr vert="horz" lIns="228600" tIns="45720" rIns="27432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80000"/>
              </a:lnSpc>
              <a:buNone/>
            </a:pPr>
            <a:r>
              <a:rPr lang="en-US" sz="4800" b="1" dirty="0">
                <a:solidFill>
                  <a:schemeClr val="bg1"/>
                </a:solidFill>
                <a:latin typeface="Franklin Gothic Demi Cond" panose="020B0706030402020204" pitchFamily="34" charset="0"/>
              </a:rPr>
              <a:t>To Unearth Unseen Potential</a:t>
            </a:r>
          </a:p>
        </p:txBody>
      </p:sp>
    </p:spTree>
    <p:extLst>
      <p:ext uri="{BB962C8B-B14F-4D97-AF65-F5344CB8AC3E}">
        <p14:creationId xmlns:p14="http://schemas.microsoft.com/office/powerpoint/2010/main" val="19073793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BBF151-C4C8-4969-A55A-0ED9633E1F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183400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495C8BA-299D-42E4-B380-BCFCE73C03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30" y="0"/>
            <a:ext cx="12183539" cy="6858000"/>
          </a:xfrm>
          <a:prstGeom prst="rect">
            <a:avLst/>
          </a:prstGeom>
        </p:spPr>
      </p:pic>
    </p:spTree>
    <p:extLst>
      <p:ext uri="{BB962C8B-B14F-4D97-AF65-F5344CB8AC3E}">
        <p14:creationId xmlns:p14="http://schemas.microsoft.com/office/powerpoint/2010/main" val="2746805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2711C-4102-4FAD-8BD6-20909480792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485CE18-13D8-49AF-8F03-AE92D7191C6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9548" r="21824"/>
          <a:stretch/>
        </p:blipFill>
        <p:spPr>
          <a:xfrm>
            <a:off x="0" y="0"/>
            <a:ext cx="12192000" cy="6858000"/>
          </a:xfrm>
        </p:spPr>
      </p:pic>
      <p:sp>
        <p:nvSpPr>
          <p:cNvPr id="6" name="Rectangle 5">
            <a:extLst>
              <a:ext uri="{FF2B5EF4-FFF2-40B4-BE49-F238E27FC236}">
                <a16:creationId xmlns:a16="http://schemas.microsoft.com/office/drawing/2014/main" id="{889AA5CA-A0E9-4B47-92DA-09E2737B5A60}"/>
              </a:ext>
            </a:extLst>
          </p:cNvPr>
          <p:cNvSpPr/>
          <p:nvPr/>
        </p:nvSpPr>
        <p:spPr>
          <a:xfrm>
            <a:off x="2172355" y="5386142"/>
            <a:ext cx="7926294" cy="1200329"/>
          </a:xfrm>
          <a:prstGeom prst="rect">
            <a:avLst/>
          </a:prstGeom>
          <a:solidFill>
            <a:schemeClr val="bg1">
              <a:alpha val="8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Franklin Gothic Medium" panose="020B0603020102020204" pitchFamily="34" charset="0"/>
              </a:rPr>
              <a:t>Download tools and additional resources at</a:t>
            </a:r>
            <a:endParaRPr kumimoji="0" lang="en-US" sz="3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Franklin Gothic Heavy" panose="020B0903020102020204" pitchFamily="34" charset="0"/>
                <a:ea typeface="+mn-ea"/>
                <a:cs typeface="+mn-cs"/>
              </a:rPr>
              <a:t>krister.com/tools</a:t>
            </a:r>
            <a:endParaRPr kumimoji="0" lang="en-US" sz="1400" b="0" i="0" u="none" strike="noStrike" kern="1200" cap="none" spc="0" normalizeH="0" baseline="0" noProof="0" dirty="0">
              <a:ln>
                <a:noFill/>
              </a:ln>
              <a:solidFill>
                <a:prstClr val="black"/>
              </a:solidFill>
              <a:effectLst/>
              <a:uLnTx/>
              <a:uFillTx/>
              <a:latin typeface="Franklin Gothic Heavy" panose="020B0903020102020204" pitchFamily="34" charset="0"/>
              <a:ea typeface="+mn-ea"/>
              <a:cs typeface="+mn-cs"/>
            </a:endParaRPr>
          </a:p>
        </p:txBody>
      </p:sp>
    </p:spTree>
    <p:extLst>
      <p:ext uri="{BB962C8B-B14F-4D97-AF65-F5344CB8AC3E}">
        <p14:creationId xmlns:p14="http://schemas.microsoft.com/office/powerpoint/2010/main" val="2371904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50A00-BB39-47E8-BBCC-5512B549B75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0DAF2F0-D975-44AA-B337-048B9CD9F35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12CF0A5D-EEC3-47CC-A4E9-90FE1FF17644}"/>
              </a:ext>
            </a:extLst>
          </p:cNvPr>
          <p:cNvSpPr/>
          <p:nvPr/>
        </p:nvSpPr>
        <p:spPr>
          <a:xfrm>
            <a:off x="6576391" y="1121535"/>
            <a:ext cx="5615609" cy="1542152"/>
          </a:xfrm>
          <a:prstGeom prst="rect">
            <a:avLst/>
          </a:prstGeom>
          <a:solidFill>
            <a:srgbClr val="669A5A">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gn="r">
              <a:lnSpc>
                <a:spcPct val="80000"/>
              </a:lnSpc>
            </a:pPr>
            <a:r>
              <a:rPr lang="en-US" sz="4800" dirty="0">
                <a:solidFill>
                  <a:schemeClr val="bg1"/>
                </a:solidFill>
                <a:effectLst>
                  <a:outerShdw blurRad="38100" dist="38100" dir="2700000" algn="tl">
                    <a:srgbClr val="000000">
                      <a:alpha val="43137"/>
                    </a:srgbClr>
                  </a:outerShdw>
                </a:effectLst>
                <a:latin typeface="Franklin Gothic Demi" panose="020B0703020102020204" pitchFamily="34" charset="0"/>
              </a:rPr>
              <a:t>Speak slowly.</a:t>
            </a:r>
          </a:p>
          <a:p>
            <a:pPr algn="r">
              <a:lnSpc>
                <a:spcPct val="80000"/>
              </a:lnSpc>
            </a:pPr>
            <a:r>
              <a:rPr lang="en-US" sz="4800" dirty="0">
                <a:solidFill>
                  <a:schemeClr val="bg1"/>
                </a:solidFill>
                <a:effectLst>
                  <a:outerShdw blurRad="38100" dist="38100" dir="2700000" algn="tl">
                    <a:srgbClr val="000000">
                      <a:alpha val="43137"/>
                    </a:srgbClr>
                  </a:outerShdw>
                </a:effectLst>
                <a:latin typeface="Franklin Gothic Demi" panose="020B0703020102020204" pitchFamily="34" charset="0"/>
              </a:rPr>
              <a:t>Pause every breath.</a:t>
            </a:r>
          </a:p>
        </p:txBody>
      </p:sp>
    </p:spTree>
    <p:extLst>
      <p:ext uri="{BB962C8B-B14F-4D97-AF65-F5344CB8AC3E}">
        <p14:creationId xmlns:p14="http://schemas.microsoft.com/office/powerpoint/2010/main" val="27015061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84685-B612-4A71-A8F4-5BB3FC0B62A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09E00FF-559C-4718-BCB5-94F0C12C0B0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36" y="0"/>
            <a:ext cx="10689702" cy="6858000"/>
          </a:xfrm>
        </p:spPr>
      </p:pic>
      <p:pic>
        <p:nvPicPr>
          <p:cNvPr id="6" name="Content Placeholder 4">
            <a:extLst>
              <a:ext uri="{FF2B5EF4-FFF2-40B4-BE49-F238E27FC236}">
                <a16:creationId xmlns:a16="http://schemas.microsoft.com/office/drawing/2014/main" id="{9D15C2D9-1AAE-4745-B877-0FDA0014CB82}"/>
              </a:ext>
            </a:extLst>
          </p:cNvPr>
          <p:cNvPicPr>
            <a:picLocks noChangeAspect="1"/>
          </p:cNvPicPr>
          <p:nvPr/>
        </p:nvPicPr>
        <p:blipFill rotWithShape="1">
          <a:blip r:embed="rId2">
            <a:extLst>
              <a:ext uri="{28A0092B-C50C-407E-A947-70E740481C1C}">
                <a14:useLocalDpi xmlns:a14="http://schemas.microsoft.com/office/drawing/2010/main" val="0"/>
              </a:ext>
            </a:extLst>
          </a:blip>
          <a:srcRect l="93111"/>
          <a:stretch/>
        </p:blipFill>
        <p:spPr>
          <a:xfrm>
            <a:off x="9948158" y="0"/>
            <a:ext cx="2243842" cy="6858000"/>
          </a:xfrm>
          <a:prstGeom prst="rect">
            <a:avLst/>
          </a:prstGeom>
        </p:spPr>
      </p:pic>
      <p:sp>
        <p:nvSpPr>
          <p:cNvPr id="4" name="Rectangle 3">
            <a:extLst>
              <a:ext uri="{FF2B5EF4-FFF2-40B4-BE49-F238E27FC236}">
                <a16:creationId xmlns:a16="http://schemas.microsoft.com/office/drawing/2014/main" id="{80F4D21C-7F72-404E-88A0-C325C1DE017E}"/>
              </a:ext>
            </a:extLst>
          </p:cNvPr>
          <p:cNvSpPr/>
          <p:nvPr/>
        </p:nvSpPr>
        <p:spPr>
          <a:xfrm>
            <a:off x="6569765" y="3940598"/>
            <a:ext cx="5642113" cy="933226"/>
          </a:xfrm>
          <a:prstGeom prst="rect">
            <a:avLst/>
          </a:prstGeom>
          <a:solidFill>
            <a:srgbClr val="D1E7FF">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nSpc>
                <a:spcPct val="80000"/>
              </a:lnSpc>
            </a:pPr>
            <a:r>
              <a:rPr lang="en-US" sz="4800" dirty="0">
                <a:solidFill>
                  <a:schemeClr val="tx1"/>
                </a:solidFill>
                <a:effectLst>
                  <a:outerShdw blurRad="38100" dist="38100" dir="2700000" algn="tl">
                    <a:srgbClr val="000000">
                      <a:alpha val="43137"/>
                    </a:srgbClr>
                  </a:outerShdw>
                </a:effectLst>
                <a:latin typeface="Franklin Gothic Demi" panose="020B0703020102020204" pitchFamily="34" charset="0"/>
              </a:rPr>
              <a:t>Try a “Talking Diet”</a:t>
            </a:r>
          </a:p>
        </p:txBody>
      </p:sp>
    </p:spTree>
    <p:extLst>
      <p:ext uri="{BB962C8B-B14F-4D97-AF65-F5344CB8AC3E}">
        <p14:creationId xmlns:p14="http://schemas.microsoft.com/office/powerpoint/2010/main" val="22105425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0F1F5"/>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9987C6A-A7EF-43BD-884C-2CEF57F30D1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56639" y="1840384"/>
            <a:ext cx="1662841" cy="1463040"/>
          </a:xfrm>
        </p:spPr>
      </p:pic>
      <p:sp>
        <p:nvSpPr>
          <p:cNvPr id="9" name="Content Placeholder 5">
            <a:extLst>
              <a:ext uri="{FF2B5EF4-FFF2-40B4-BE49-F238E27FC236}">
                <a16:creationId xmlns:a16="http://schemas.microsoft.com/office/drawing/2014/main" id="{DE977571-DD8E-45F5-98B0-2CF94CCFBA08}"/>
              </a:ext>
            </a:extLst>
          </p:cNvPr>
          <p:cNvSpPr txBox="1">
            <a:spLocks/>
          </p:cNvSpPr>
          <p:nvPr/>
        </p:nvSpPr>
        <p:spPr>
          <a:xfrm>
            <a:off x="36444" y="3337809"/>
            <a:ext cx="5830957" cy="3429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dirty="0">
                <a:solidFill>
                  <a:srgbClr val="00B050"/>
                </a:solidFill>
                <a:latin typeface="Franklin Gothic Demi Cond" panose="020B0706030402020204" pitchFamily="34" charset="0"/>
              </a:rPr>
              <a:t>Allowed</a:t>
            </a:r>
            <a:endParaRPr lang="en-US" dirty="0">
              <a:solidFill>
                <a:srgbClr val="00B050"/>
              </a:solidFill>
            </a:endParaRPr>
          </a:p>
          <a:p>
            <a:r>
              <a:rPr lang="en-US" dirty="0">
                <a:latin typeface="Franklin Gothic Demi Cond" panose="020B0706030402020204" pitchFamily="34" charset="0"/>
              </a:rPr>
              <a:t>One word questions</a:t>
            </a:r>
          </a:p>
          <a:p>
            <a:r>
              <a:rPr lang="en-US" dirty="0">
                <a:latin typeface="Franklin Gothic Demi Cond" panose="020B0706030402020204" pitchFamily="34" charset="0"/>
              </a:rPr>
              <a:t>Tell me more…</a:t>
            </a:r>
          </a:p>
          <a:p>
            <a:r>
              <a:rPr lang="en-US" dirty="0">
                <a:latin typeface="Franklin Gothic Demi Cond" panose="020B0706030402020204" pitchFamily="34" charset="0"/>
              </a:rPr>
              <a:t>Questions that begin with </a:t>
            </a:r>
            <a:r>
              <a:rPr lang="en-US" dirty="0">
                <a:solidFill>
                  <a:srgbClr val="00B050"/>
                </a:solidFill>
                <a:latin typeface="Franklin Gothic Demi Cond" panose="020B0706030402020204" pitchFamily="34" charset="0"/>
              </a:rPr>
              <a:t>What</a:t>
            </a:r>
            <a:r>
              <a:rPr lang="en-US" dirty="0">
                <a:latin typeface="Franklin Gothic Demi Cond" panose="020B0706030402020204" pitchFamily="34" charset="0"/>
              </a:rPr>
              <a:t>, </a:t>
            </a:r>
            <a:r>
              <a:rPr lang="en-US" dirty="0">
                <a:solidFill>
                  <a:srgbClr val="00B050"/>
                </a:solidFill>
                <a:latin typeface="Franklin Gothic Demi Cond" panose="020B0706030402020204" pitchFamily="34" charset="0"/>
              </a:rPr>
              <a:t>How</a:t>
            </a:r>
            <a:r>
              <a:rPr lang="en-US" dirty="0">
                <a:latin typeface="Franklin Gothic Demi Cond" panose="020B0706030402020204" pitchFamily="34" charset="0"/>
              </a:rPr>
              <a:t>, Who, When, or Where</a:t>
            </a:r>
          </a:p>
          <a:p>
            <a:r>
              <a:rPr lang="en-US" dirty="0">
                <a:latin typeface="Franklin Gothic Demi Cond" panose="020B0706030402020204" pitchFamily="34" charset="0"/>
              </a:rPr>
              <a:t>Compliments</a:t>
            </a:r>
          </a:p>
          <a:p>
            <a:endParaRPr lang="en-US" dirty="0">
              <a:latin typeface="Franklin Gothic Demi Cond" panose="020B0706030402020204" pitchFamily="34" charset="0"/>
            </a:endParaRPr>
          </a:p>
        </p:txBody>
      </p:sp>
      <p:sp>
        <p:nvSpPr>
          <p:cNvPr id="10" name="Content Placeholder 5">
            <a:extLst>
              <a:ext uri="{FF2B5EF4-FFF2-40B4-BE49-F238E27FC236}">
                <a16:creationId xmlns:a16="http://schemas.microsoft.com/office/drawing/2014/main" id="{355F2567-3309-460F-911D-6BCDA60D21E9}"/>
              </a:ext>
            </a:extLst>
          </p:cNvPr>
          <p:cNvSpPr txBox="1">
            <a:spLocks/>
          </p:cNvSpPr>
          <p:nvPr/>
        </p:nvSpPr>
        <p:spPr>
          <a:xfrm>
            <a:off x="2497249" y="158559"/>
            <a:ext cx="7197501" cy="1718657"/>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en-US" sz="9400" dirty="0">
                <a:solidFill>
                  <a:srgbClr val="F03224"/>
                </a:solidFill>
                <a:latin typeface="Franklin Gothic Demi Cond" panose="020B0706030402020204" pitchFamily="34" charset="0"/>
              </a:rPr>
              <a:t>THE TALKING DIET     </a:t>
            </a:r>
            <a:r>
              <a:rPr lang="en-US" sz="7100" dirty="0">
                <a:latin typeface="Franklin Gothic Demi Cond" panose="020B0706030402020204" pitchFamily="34" charset="0"/>
              </a:rPr>
              <a:t>FOR    TOP    EXECUTIVES</a:t>
            </a:r>
            <a:endParaRPr lang="en-US" sz="4000" dirty="0">
              <a:latin typeface="Franklin Gothic Demi Cond" panose="020B0706030402020204" pitchFamily="34" charset="0"/>
            </a:endParaRPr>
          </a:p>
        </p:txBody>
      </p:sp>
      <p:pic>
        <p:nvPicPr>
          <p:cNvPr id="12" name="Picture 11">
            <a:extLst>
              <a:ext uri="{FF2B5EF4-FFF2-40B4-BE49-F238E27FC236}">
                <a16:creationId xmlns:a16="http://schemas.microsoft.com/office/drawing/2014/main" id="{9C7241C0-6049-4E68-8A6A-A537D9D8A83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043311" y="1928031"/>
            <a:ext cx="2016000" cy="1280160"/>
          </a:xfrm>
          <a:prstGeom prst="rect">
            <a:avLst/>
          </a:prstGeom>
        </p:spPr>
      </p:pic>
      <p:sp>
        <p:nvSpPr>
          <p:cNvPr id="13" name="Content Placeholder 5">
            <a:extLst>
              <a:ext uri="{FF2B5EF4-FFF2-40B4-BE49-F238E27FC236}">
                <a16:creationId xmlns:a16="http://schemas.microsoft.com/office/drawing/2014/main" id="{3098641E-4955-4619-9065-D3B5928E07DB}"/>
              </a:ext>
            </a:extLst>
          </p:cNvPr>
          <p:cNvSpPr txBox="1">
            <a:spLocks/>
          </p:cNvSpPr>
          <p:nvPr/>
        </p:nvSpPr>
        <p:spPr>
          <a:xfrm>
            <a:off x="6341165" y="3337809"/>
            <a:ext cx="5830957" cy="34290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5400" dirty="0">
                <a:solidFill>
                  <a:srgbClr val="F03224"/>
                </a:solidFill>
                <a:latin typeface="Franklin Gothic Demi Cond" panose="020B0706030402020204" pitchFamily="34" charset="0"/>
              </a:rPr>
              <a:t>Not Allowed</a:t>
            </a:r>
            <a:endParaRPr lang="en-US" dirty="0">
              <a:solidFill>
                <a:srgbClr val="F03224"/>
              </a:solidFill>
            </a:endParaRPr>
          </a:p>
          <a:p>
            <a:r>
              <a:rPr lang="en-US" dirty="0">
                <a:latin typeface="Franklin Gothic Demi Cond" panose="020B0706030402020204" pitchFamily="34" charset="0"/>
              </a:rPr>
              <a:t> “</a:t>
            </a:r>
            <a:r>
              <a:rPr lang="en-US" dirty="0" err="1">
                <a:latin typeface="Franklin Gothic Demi Cond" panose="020B0706030402020204" pitchFamily="34" charset="0"/>
              </a:rPr>
              <a:t>Queggestions</a:t>
            </a:r>
            <a:r>
              <a:rPr lang="en-US" dirty="0">
                <a:latin typeface="Franklin Gothic Demi Cond" panose="020B0706030402020204" pitchFamily="34" charset="0"/>
              </a:rPr>
              <a:t>”</a:t>
            </a:r>
          </a:p>
          <a:p>
            <a:r>
              <a:rPr lang="en-US" dirty="0">
                <a:latin typeface="Franklin Gothic Demi Cond" panose="020B0706030402020204" pitchFamily="34" charset="0"/>
              </a:rPr>
              <a:t> Should, could, would, must, need to</a:t>
            </a:r>
          </a:p>
          <a:p>
            <a:r>
              <a:rPr lang="en-US" dirty="0">
                <a:latin typeface="Franklin Gothic Demi Cond" panose="020B0706030402020204" pitchFamily="34" charset="0"/>
              </a:rPr>
              <a:t> Why questions</a:t>
            </a:r>
          </a:p>
          <a:p>
            <a:r>
              <a:rPr lang="en-US" dirty="0">
                <a:latin typeface="Franklin Gothic Demi Cond" panose="020B0706030402020204" pitchFamily="34" charset="0"/>
              </a:rPr>
              <a:t> Criticism</a:t>
            </a:r>
          </a:p>
          <a:p>
            <a:r>
              <a:rPr lang="en-US" dirty="0">
                <a:latin typeface="Franklin Gothic Demi Cond" panose="020B0706030402020204" pitchFamily="34" charset="0"/>
              </a:rPr>
              <a:t>Talking more than 30 seconds</a:t>
            </a:r>
          </a:p>
          <a:p>
            <a:endParaRPr lang="en-US" dirty="0">
              <a:latin typeface="Franklin Gothic Demi Cond" panose="020B0706030402020204" pitchFamily="34" charset="0"/>
            </a:endParaRPr>
          </a:p>
        </p:txBody>
      </p:sp>
    </p:spTree>
    <p:extLst>
      <p:ext uri="{BB962C8B-B14F-4D97-AF65-F5344CB8AC3E}">
        <p14:creationId xmlns:p14="http://schemas.microsoft.com/office/powerpoint/2010/main" val="1419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P spid="1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E0349-9451-43F6-9AEC-5221AA53B24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8F3AD77-87E9-4E21-8EDA-7A81E2D4209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
        <p:nvSpPr>
          <p:cNvPr id="6" name="Rectangle 5">
            <a:extLst>
              <a:ext uri="{FF2B5EF4-FFF2-40B4-BE49-F238E27FC236}">
                <a16:creationId xmlns:a16="http://schemas.microsoft.com/office/drawing/2014/main" id="{5410A565-637C-4A17-9A8E-E90A0C9A334A}"/>
              </a:ext>
            </a:extLst>
          </p:cNvPr>
          <p:cNvSpPr/>
          <p:nvPr/>
        </p:nvSpPr>
        <p:spPr>
          <a:xfrm>
            <a:off x="7136295" y="4075044"/>
            <a:ext cx="5055705" cy="1729408"/>
          </a:xfrm>
          <a:prstGeom prst="rect">
            <a:avLst/>
          </a:prstGeom>
          <a:solidFill>
            <a:srgbClr val="DC048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nSpc>
                <a:spcPct val="80000"/>
              </a:lnSpc>
            </a:pPr>
            <a:r>
              <a:rPr lang="en-US" sz="4400" dirty="0">
                <a:solidFill>
                  <a:schemeClr val="bg1"/>
                </a:solidFill>
                <a:effectLst>
                  <a:outerShdw blurRad="38100" dist="38100" dir="2700000" algn="tl">
                    <a:srgbClr val="000000">
                      <a:alpha val="43137"/>
                    </a:srgbClr>
                  </a:outerShdw>
                </a:effectLst>
                <a:latin typeface="Franklin Gothic Demi" panose="020B0703020102020204" pitchFamily="34" charset="0"/>
              </a:rPr>
              <a:t>Perform a team communication </a:t>
            </a:r>
          </a:p>
          <a:p>
            <a:pPr>
              <a:lnSpc>
                <a:spcPct val="80000"/>
              </a:lnSpc>
            </a:pPr>
            <a:r>
              <a:rPr lang="en-US" sz="4400" dirty="0">
                <a:solidFill>
                  <a:schemeClr val="bg1"/>
                </a:solidFill>
                <a:effectLst>
                  <a:outerShdw blurRad="38100" dist="38100" dir="2700000" algn="tl">
                    <a:srgbClr val="000000">
                      <a:alpha val="43137"/>
                    </a:srgbClr>
                  </a:outerShdw>
                </a:effectLst>
                <a:latin typeface="Franklin Gothic Demi" panose="020B0703020102020204" pitchFamily="34" charset="0"/>
              </a:rPr>
              <a:t>analysis</a:t>
            </a:r>
          </a:p>
        </p:txBody>
      </p:sp>
    </p:spTree>
    <p:extLst>
      <p:ext uri="{BB962C8B-B14F-4D97-AF65-F5344CB8AC3E}">
        <p14:creationId xmlns:p14="http://schemas.microsoft.com/office/powerpoint/2010/main" val="867149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CFB232-0075-4D6E-ABD9-C9C66080504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F0D6824-C60E-465B-A2EB-E916244F12CB}"/>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b="2597"/>
          <a:stretch/>
        </p:blipFill>
        <p:spPr>
          <a:xfrm>
            <a:off x="0" y="0"/>
            <a:ext cx="12275820" cy="6858000"/>
          </a:xfrm>
        </p:spPr>
      </p:pic>
    </p:spTree>
    <p:extLst>
      <p:ext uri="{BB962C8B-B14F-4D97-AF65-F5344CB8AC3E}">
        <p14:creationId xmlns:p14="http://schemas.microsoft.com/office/powerpoint/2010/main" val="9924152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4986A1-7A2B-4464-B461-571122996A3E}"/>
              </a:ext>
            </a:extLst>
          </p:cNvPr>
          <p:cNvGrpSpPr/>
          <p:nvPr/>
        </p:nvGrpSpPr>
        <p:grpSpPr>
          <a:xfrm>
            <a:off x="0" y="0"/>
            <a:ext cx="12192000" cy="6858000"/>
            <a:chOff x="0" y="0"/>
            <a:chExt cx="12192000" cy="6858000"/>
          </a:xfrm>
        </p:grpSpPr>
        <p:pic>
          <p:nvPicPr>
            <p:cNvPr id="6" name="Picture 5">
              <a:extLst>
                <a:ext uri="{FF2B5EF4-FFF2-40B4-BE49-F238E27FC236}">
                  <a16:creationId xmlns:a16="http://schemas.microsoft.com/office/drawing/2014/main" id="{6EE4CCD4-5999-4A59-85B2-AA6B263F9B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1314" y="0"/>
              <a:ext cx="9840686" cy="6858000"/>
            </a:xfrm>
            <a:prstGeom prst="rect">
              <a:avLst/>
            </a:prstGeom>
          </p:spPr>
        </p:pic>
        <p:pic>
          <p:nvPicPr>
            <p:cNvPr id="7" name="Picture 6">
              <a:extLst>
                <a:ext uri="{FF2B5EF4-FFF2-40B4-BE49-F238E27FC236}">
                  <a16:creationId xmlns:a16="http://schemas.microsoft.com/office/drawing/2014/main" id="{CB6E7EA9-3B9B-424B-AE0D-5349E490CB77}"/>
                </a:ext>
              </a:extLst>
            </p:cNvPr>
            <p:cNvPicPr>
              <a:picLocks noChangeAspect="1"/>
            </p:cNvPicPr>
            <p:nvPr/>
          </p:nvPicPr>
          <p:blipFill rotWithShape="1">
            <a:blip r:embed="rId3">
              <a:extLst>
                <a:ext uri="{28A0092B-C50C-407E-A947-70E740481C1C}">
                  <a14:useLocalDpi xmlns:a14="http://schemas.microsoft.com/office/drawing/2010/main" val="0"/>
                </a:ext>
              </a:extLst>
            </a:blip>
            <a:srcRect r="95133"/>
            <a:stretch/>
          </p:blipFill>
          <p:spPr>
            <a:xfrm>
              <a:off x="0" y="0"/>
              <a:ext cx="2830286" cy="6858000"/>
            </a:xfrm>
            <a:prstGeom prst="rect">
              <a:avLst/>
            </a:prstGeom>
          </p:spPr>
        </p:pic>
      </p:grpSp>
      <p:sp>
        <p:nvSpPr>
          <p:cNvPr id="3" name="Rectangle 2">
            <a:extLst>
              <a:ext uri="{FF2B5EF4-FFF2-40B4-BE49-F238E27FC236}">
                <a16:creationId xmlns:a16="http://schemas.microsoft.com/office/drawing/2014/main" id="{A885428F-05B9-42E9-AB0F-121C806155B3}"/>
              </a:ext>
            </a:extLst>
          </p:cNvPr>
          <p:cNvSpPr/>
          <p:nvPr/>
        </p:nvSpPr>
        <p:spPr>
          <a:xfrm>
            <a:off x="0" y="1493841"/>
            <a:ext cx="4412343" cy="2622543"/>
          </a:xfrm>
          <a:prstGeom prst="rect">
            <a:avLst/>
          </a:prstGeom>
          <a:solidFill>
            <a:srgbClr val="4354A6">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tlCol="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Cond" panose="020B0706030402020204" pitchFamily="34" charset="0"/>
                <a:ea typeface="+mn-ea"/>
                <a:cs typeface="+mn-cs"/>
              </a:rPr>
              <a:t>What’s a Leadership </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Franklin Gothic Demi Cond" panose="020B0706030402020204" pitchFamily="34" charset="0"/>
                <a:ea typeface="+mn-ea"/>
                <a:cs typeface="+mn-cs"/>
              </a:rPr>
              <a:t>Archaeologist?</a:t>
            </a:r>
          </a:p>
        </p:txBody>
      </p:sp>
    </p:spTree>
    <p:extLst>
      <p:ext uri="{BB962C8B-B14F-4D97-AF65-F5344CB8AC3E}">
        <p14:creationId xmlns:p14="http://schemas.microsoft.com/office/powerpoint/2010/main" val="29682088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B5A9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1391-0D8F-4A48-A9B0-FBCB232EFDD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E73A7DA-035B-4383-8868-1EF964F0A3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017811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C19363E-7601-4BA8-81B1-7DBFEEFB9F97}"/>
              </a:ext>
            </a:extLst>
          </p:cNvPr>
          <p:cNvPicPr>
            <a:picLocks noChangeAspect="1"/>
          </p:cNvPicPr>
          <p:nvPr/>
        </p:nvPicPr>
        <p:blipFill rotWithShape="1">
          <a:blip r:embed="rId2">
            <a:extLst>
              <a:ext uri="{28A0092B-C50C-407E-A947-70E740481C1C}">
                <a14:useLocalDpi xmlns:a14="http://schemas.microsoft.com/office/drawing/2010/main" val="0"/>
              </a:ext>
            </a:extLst>
          </a:blip>
          <a:srcRect t="19939"/>
          <a:stretch/>
        </p:blipFill>
        <p:spPr>
          <a:xfrm>
            <a:off x="0" y="-1"/>
            <a:ext cx="12207240" cy="6515485"/>
          </a:xfrm>
          <a:prstGeom prst="rect">
            <a:avLst/>
          </a:prstGeom>
        </p:spPr>
      </p:pic>
      <p:sp>
        <p:nvSpPr>
          <p:cNvPr id="8" name="Title 7">
            <a:extLst>
              <a:ext uri="{FF2B5EF4-FFF2-40B4-BE49-F238E27FC236}">
                <a16:creationId xmlns:a16="http://schemas.microsoft.com/office/drawing/2014/main" id="{165CE54F-3B2B-4C42-9C8F-FFEC4B0D8DB7}"/>
              </a:ext>
            </a:extLst>
          </p:cNvPr>
          <p:cNvSpPr>
            <a:spLocks noGrp="1"/>
          </p:cNvSpPr>
          <p:nvPr>
            <p:ph type="ctrTitle"/>
          </p:nvPr>
        </p:nvSpPr>
        <p:spPr>
          <a:xfrm>
            <a:off x="0" y="1315157"/>
            <a:ext cx="7123289" cy="2731910"/>
          </a:xfrm>
          <a:noFill/>
        </p:spPr>
        <p:txBody>
          <a:bodyPr>
            <a:normAutofit/>
          </a:bodyPr>
          <a:lstStyle/>
          <a:p>
            <a:r>
              <a:rPr lang="en-US" sz="3600" dirty="0">
                <a:solidFill>
                  <a:schemeClr val="bg1">
                    <a:lumMod val="75000"/>
                  </a:schemeClr>
                </a:solidFill>
                <a:latin typeface="Segoe UI Black" panose="020B0A02040204020203" pitchFamily="34" charset="0"/>
                <a:ea typeface="Segoe UI Black" panose="020B0A02040204020203" pitchFamily="34" charset="0"/>
                <a:cs typeface="Segoe UI Black" panose="020B0A02040204020203" pitchFamily="34" charset="0"/>
              </a:rPr>
              <a:t>What in the world is a </a:t>
            </a:r>
            <a:br>
              <a:rPr lang="en-US" sz="3600" dirty="0">
                <a:latin typeface="Segoe UI Black" panose="020B0A02040204020203" pitchFamily="34" charset="0"/>
                <a:ea typeface="Segoe UI Black" panose="020B0A02040204020203" pitchFamily="34" charset="0"/>
                <a:cs typeface="Segoe UI Black" panose="020B0A02040204020203" pitchFamily="34" charset="0"/>
              </a:rPr>
            </a:br>
            <a:br>
              <a:rPr lang="en-US" sz="2800" dirty="0">
                <a:latin typeface="Segoe UI Black" panose="020B0A02040204020203" pitchFamily="34" charset="0"/>
                <a:ea typeface="Segoe UI Black" panose="020B0A02040204020203" pitchFamily="34" charset="0"/>
                <a:cs typeface="Segoe UI Black" panose="020B0A02040204020203" pitchFamily="34" charset="0"/>
              </a:rPr>
            </a:br>
            <a:r>
              <a:rPr lang="en-US" sz="4800" dirty="0">
                <a:latin typeface="Segoe UI Black" panose="020B0A02040204020203" pitchFamily="34" charset="0"/>
                <a:ea typeface="Segoe UI Black" panose="020B0A02040204020203" pitchFamily="34" charset="0"/>
                <a:cs typeface="Segoe UI Black" panose="020B0A02040204020203" pitchFamily="34" charset="0"/>
              </a:rPr>
              <a:t>Leadership Archaeologist™</a:t>
            </a:r>
          </a:p>
        </p:txBody>
      </p:sp>
      <p:sp>
        <p:nvSpPr>
          <p:cNvPr id="10" name="Title 7">
            <a:extLst>
              <a:ext uri="{FF2B5EF4-FFF2-40B4-BE49-F238E27FC236}">
                <a16:creationId xmlns:a16="http://schemas.microsoft.com/office/drawing/2014/main" id="{DC73C402-094D-4633-BC5D-C5AF30DD3390}"/>
              </a:ext>
            </a:extLst>
          </p:cNvPr>
          <p:cNvSpPr txBox="1">
            <a:spLocks/>
          </p:cNvSpPr>
          <p:nvPr/>
        </p:nvSpPr>
        <p:spPr>
          <a:xfrm>
            <a:off x="4701822" y="1952980"/>
            <a:ext cx="2246489" cy="2731910"/>
          </a:xfrm>
          <a:prstGeom prst="rect">
            <a:avLst/>
          </a:prstGeom>
          <a:noFill/>
        </p:spPr>
        <p:txBody>
          <a:bodyPr vert="horz" lIns="365760" tIns="45720" rIns="91440" bIns="45720" rtlCol="0" anchor="b">
            <a:normAutofit/>
          </a:bodyPr>
          <a:lstStyle>
            <a:lvl1pPr algn="l" defTabSz="914400" rtl="0" eaLnBrk="1" latinLnBrk="0" hangingPunct="1">
              <a:lnSpc>
                <a:spcPct val="90000"/>
              </a:lnSpc>
              <a:spcBef>
                <a:spcPct val="0"/>
              </a:spcBef>
              <a:buNone/>
              <a:defRPr sz="6000" kern="1200">
                <a:solidFill>
                  <a:srgbClr val="D5B754"/>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3800" b="0" i="0" u="none" strike="noStrike" kern="1200" cap="none" spc="0" normalizeH="0" baseline="0" noProof="0" dirty="0">
                <a:ln>
                  <a:noFill/>
                </a:ln>
                <a:solidFill>
                  <a:prstClr val="white">
                    <a:lumMod val="75000"/>
                  </a:prstClr>
                </a:solidFill>
                <a:effectLst/>
                <a:uLnTx/>
                <a:uFillTx/>
                <a:latin typeface="Segoe UI Black" panose="020B0A02040204020203" pitchFamily="34" charset="0"/>
                <a:ea typeface="Segoe UI Black" panose="020B0A02040204020203" pitchFamily="34" charset="0"/>
                <a:cs typeface="Segoe UI Black" panose="020B0A02040204020203" pitchFamily="34" charset="0"/>
              </a:rPr>
              <a:t>?</a:t>
            </a:r>
            <a:endParaRPr kumimoji="0" lang="en-US" sz="23900" b="0" i="0" u="none" strike="noStrike" kern="1200" cap="none" spc="0" normalizeH="0" baseline="0" noProof="0" dirty="0">
              <a:ln>
                <a:noFill/>
              </a:ln>
              <a:solidFill>
                <a:srgbClr val="D5B754"/>
              </a:solidFill>
              <a:effectLst/>
              <a:uLnTx/>
              <a:uFillTx/>
              <a:latin typeface="Segoe UI Black" panose="020B0A02040204020203" pitchFamily="34" charset="0"/>
              <a:ea typeface="Segoe UI Black" panose="020B0A02040204020203" pitchFamily="34" charset="0"/>
              <a:cs typeface="Segoe UI Black" panose="020B0A02040204020203" pitchFamily="34" charset="0"/>
            </a:endParaRPr>
          </a:p>
        </p:txBody>
      </p:sp>
    </p:spTree>
    <p:extLst>
      <p:ext uri="{BB962C8B-B14F-4D97-AF65-F5344CB8AC3E}">
        <p14:creationId xmlns:p14="http://schemas.microsoft.com/office/powerpoint/2010/main" val="2653302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90300"/>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752FC7C-7BF4-40C9-9150-4C6A9533B49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49779" y="1463040"/>
            <a:ext cx="8092441" cy="5394960"/>
          </a:xfrm>
        </p:spPr>
      </p:pic>
      <p:pic>
        <p:nvPicPr>
          <p:cNvPr id="6" name="Content Placeholder 4">
            <a:extLst>
              <a:ext uri="{FF2B5EF4-FFF2-40B4-BE49-F238E27FC236}">
                <a16:creationId xmlns:a16="http://schemas.microsoft.com/office/drawing/2014/main" id="{AA5070FF-86AA-4A21-952D-D3688F2AB123}"/>
              </a:ext>
            </a:extLst>
          </p:cNvPr>
          <p:cNvPicPr>
            <a:picLocks noChangeAspect="1"/>
          </p:cNvPicPr>
          <p:nvPr/>
        </p:nvPicPr>
        <p:blipFill rotWithShape="1">
          <a:blip r:embed="rId2">
            <a:extLst>
              <a:ext uri="{28A0092B-C50C-407E-A947-70E740481C1C}">
                <a14:useLocalDpi xmlns:a14="http://schemas.microsoft.com/office/drawing/2010/main" val="0"/>
              </a:ext>
            </a:extLst>
          </a:blip>
          <a:srcRect r="83694"/>
          <a:stretch/>
        </p:blipFill>
        <p:spPr>
          <a:xfrm>
            <a:off x="0" y="1463040"/>
            <a:ext cx="3369366" cy="5394960"/>
          </a:xfrm>
          <a:prstGeom prst="rect">
            <a:avLst/>
          </a:prstGeom>
        </p:spPr>
      </p:pic>
      <p:pic>
        <p:nvPicPr>
          <p:cNvPr id="7" name="Content Placeholder 4">
            <a:extLst>
              <a:ext uri="{FF2B5EF4-FFF2-40B4-BE49-F238E27FC236}">
                <a16:creationId xmlns:a16="http://schemas.microsoft.com/office/drawing/2014/main" id="{5C4E84BB-97E8-4F55-AD93-0F1B51C36704}"/>
              </a:ext>
            </a:extLst>
          </p:cNvPr>
          <p:cNvPicPr>
            <a:picLocks noChangeAspect="1"/>
          </p:cNvPicPr>
          <p:nvPr/>
        </p:nvPicPr>
        <p:blipFill rotWithShape="1">
          <a:blip r:embed="rId2">
            <a:extLst>
              <a:ext uri="{28A0092B-C50C-407E-A947-70E740481C1C}">
                <a14:useLocalDpi xmlns:a14="http://schemas.microsoft.com/office/drawing/2010/main" val="0"/>
              </a:ext>
            </a:extLst>
          </a:blip>
          <a:srcRect l="79681"/>
          <a:stretch/>
        </p:blipFill>
        <p:spPr>
          <a:xfrm>
            <a:off x="8497957" y="1463040"/>
            <a:ext cx="3694043" cy="5394960"/>
          </a:xfrm>
          <a:prstGeom prst="rect">
            <a:avLst/>
          </a:prstGeom>
        </p:spPr>
      </p:pic>
      <p:sp>
        <p:nvSpPr>
          <p:cNvPr id="8" name="Rectangle 7">
            <a:extLst>
              <a:ext uri="{FF2B5EF4-FFF2-40B4-BE49-F238E27FC236}">
                <a16:creationId xmlns:a16="http://schemas.microsoft.com/office/drawing/2014/main" id="{A1D0FBD8-48C1-4AA4-B424-C3C28DE7493F}"/>
              </a:ext>
            </a:extLst>
          </p:cNvPr>
          <p:cNvSpPr/>
          <p:nvPr/>
        </p:nvSpPr>
        <p:spPr>
          <a:xfrm>
            <a:off x="0" y="234638"/>
            <a:ext cx="12192000" cy="14263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18288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200" i="0" u="none" strike="noStrike" kern="1200" cap="none" spc="0" normalizeH="0" baseline="0" noProof="0" dirty="0">
                <a:ln>
                  <a:noFill/>
                </a:ln>
                <a:solidFill>
                  <a:schemeClr val="bg1"/>
                </a:solidFill>
                <a:uLnTx/>
                <a:uFillTx/>
                <a:latin typeface="Franklin Gothic Demi Cond" panose="020B0706030402020204" pitchFamily="34" charset="0"/>
              </a:rPr>
              <a:t> #4 The Uncorked Leadership Secret,</a:t>
            </a:r>
          </a:p>
          <a:p>
            <a:pPr marL="0" marR="0" lvl="0" indent="0" algn="ctr" defTabSz="914400" rtl="0" eaLnBrk="1" fontAlgn="auto" latinLnBrk="0" hangingPunct="1">
              <a:lnSpc>
                <a:spcPct val="80000"/>
              </a:lnSpc>
              <a:spcBef>
                <a:spcPts val="0"/>
              </a:spcBef>
              <a:spcAft>
                <a:spcPts val="0"/>
              </a:spcAft>
              <a:buClrTx/>
              <a:buSzTx/>
              <a:buFontTx/>
              <a:buNone/>
              <a:tabLst/>
              <a:defRPr/>
            </a:pPr>
            <a:r>
              <a:rPr lang="en-US" sz="4400" dirty="0">
                <a:solidFill>
                  <a:srgbClr val="AA8565"/>
                </a:solidFill>
                <a:latin typeface="Franklin Gothic Demi Cond" panose="020B0706030402020204" pitchFamily="34" charset="0"/>
              </a:rPr>
              <a:t>Cellared 4,000 years</a:t>
            </a:r>
            <a:endParaRPr kumimoji="0" lang="en-US" sz="4400" i="0" u="none" strike="noStrike" kern="1200" cap="none" spc="0" normalizeH="0" baseline="0" noProof="0" dirty="0">
              <a:ln>
                <a:noFill/>
              </a:ln>
              <a:solidFill>
                <a:srgbClr val="AA8565"/>
              </a:solidFill>
              <a:uLnTx/>
              <a:uFillTx/>
              <a:latin typeface="Franklin Gothic Demi Cond" panose="020B0706030402020204" pitchFamily="34" charset="0"/>
            </a:endParaRPr>
          </a:p>
        </p:txBody>
      </p:sp>
    </p:spTree>
    <p:extLst>
      <p:ext uri="{BB962C8B-B14F-4D97-AF65-F5344CB8AC3E}">
        <p14:creationId xmlns:p14="http://schemas.microsoft.com/office/powerpoint/2010/main" val="3933437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1BA41-C37F-4ABD-BE7A-5DF5D0A372AD}"/>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42E8A880-9028-44B4-B92A-8853206F5D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3614902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70449-555A-4C32-9F52-964916F2F78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54E0C74-111C-477D-A448-A91A910C11DA}"/>
              </a:ext>
            </a:extLst>
          </p:cNvPr>
          <p:cNvSpPr>
            <a:spLocks noGrp="1"/>
          </p:cNvSpPr>
          <p:nvPr>
            <p:ph idx="1"/>
          </p:nvPr>
        </p:nvSpPr>
        <p:spPr/>
        <p:txBody>
          <a:bodyPr/>
          <a:lstStyle/>
          <a:p>
            <a:endParaRPr lang="en-US"/>
          </a:p>
        </p:txBody>
      </p:sp>
      <p:pic>
        <p:nvPicPr>
          <p:cNvPr id="4" name="Picture Placeholder 10" descr="teacup.png">
            <a:extLst>
              <a:ext uri="{FF2B5EF4-FFF2-40B4-BE49-F238E27FC236}">
                <a16:creationId xmlns:a16="http://schemas.microsoft.com/office/drawing/2014/main" id="{8F90DE9B-91C9-46E4-9DDE-68B9BCC74D12}"/>
              </a:ext>
            </a:extLst>
          </p:cNvPr>
          <p:cNvPicPr>
            <a:picLocks noChangeAspect="1"/>
          </p:cNvPicPr>
          <p:nvPr/>
        </p:nvPicPr>
        <p:blipFill>
          <a:blip r:embed="rId2">
            <a:extLst>
              <a:ext uri="{28A0092B-C50C-407E-A947-70E740481C1C}">
                <a14:useLocalDpi xmlns:a14="http://schemas.microsoft.com/office/drawing/2010/main" val="0"/>
              </a:ext>
            </a:extLst>
          </a:blip>
          <a:srcRect l="5552" r="5552"/>
          <a:stretch>
            <a:fillRect/>
          </a:stretch>
        </p:blipFill>
        <p:spPr>
          <a:xfrm>
            <a:off x="-2348" y="-44551"/>
            <a:ext cx="12194347" cy="6864350"/>
          </a:xfrm>
          <a:prstGeom prst="rect">
            <a:avLst/>
          </a:prstGeom>
        </p:spPr>
      </p:pic>
      <p:pic>
        <p:nvPicPr>
          <p:cNvPr id="5" name="pasted-image.pdf">
            <a:extLst>
              <a:ext uri="{FF2B5EF4-FFF2-40B4-BE49-F238E27FC236}">
                <a16:creationId xmlns:a16="http://schemas.microsoft.com/office/drawing/2014/main" id="{19FC29DD-AB1C-4C2E-A609-37666BB4744C}"/>
              </a:ext>
            </a:extLst>
          </p:cNvPr>
          <p:cNvPicPr>
            <a:picLocks noChangeAspect="1"/>
          </p:cNvPicPr>
          <p:nvPr/>
        </p:nvPicPr>
        <p:blipFill>
          <a:blip r:embed="rId3">
            <a:extLst/>
          </a:blip>
          <a:stretch>
            <a:fillRect/>
          </a:stretch>
        </p:blipFill>
        <p:spPr>
          <a:xfrm>
            <a:off x="-756903" y="3147492"/>
            <a:ext cx="9770347" cy="4370611"/>
          </a:xfrm>
          <a:prstGeom prst="rect">
            <a:avLst/>
          </a:prstGeom>
          <a:ln w="12700">
            <a:miter lim="400000"/>
          </a:ln>
        </p:spPr>
      </p:pic>
      <p:pic>
        <p:nvPicPr>
          <p:cNvPr id="6" name="pasted-image.pdf">
            <a:extLst>
              <a:ext uri="{FF2B5EF4-FFF2-40B4-BE49-F238E27FC236}">
                <a16:creationId xmlns:a16="http://schemas.microsoft.com/office/drawing/2014/main" id="{9D5A921C-A981-4B50-91A7-C1F6BD180642}"/>
              </a:ext>
            </a:extLst>
          </p:cNvPr>
          <p:cNvPicPr>
            <a:picLocks noChangeAspect="1"/>
          </p:cNvPicPr>
          <p:nvPr/>
        </p:nvPicPr>
        <p:blipFill>
          <a:blip r:embed="rId4">
            <a:extLst/>
          </a:blip>
          <a:stretch>
            <a:fillRect/>
          </a:stretch>
        </p:blipFill>
        <p:spPr>
          <a:xfrm>
            <a:off x="2111008" y="4267936"/>
            <a:ext cx="6743713" cy="2605079"/>
          </a:xfrm>
          <a:prstGeom prst="rect">
            <a:avLst/>
          </a:prstGeom>
          <a:ln w="12700">
            <a:miter lim="400000"/>
          </a:ln>
        </p:spPr>
      </p:pic>
      <p:pic>
        <p:nvPicPr>
          <p:cNvPr id="7" name="Picture 6" descr="white 2 Herschend Enterprises Temp Logo.eps">
            <a:extLst>
              <a:ext uri="{FF2B5EF4-FFF2-40B4-BE49-F238E27FC236}">
                <a16:creationId xmlns:a16="http://schemas.microsoft.com/office/drawing/2014/main" id="{E8DB71E3-3672-4003-A687-034243E1542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784" y="5049140"/>
            <a:ext cx="4091828" cy="1742262"/>
          </a:xfrm>
          <a:prstGeom prst="rect">
            <a:avLst/>
          </a:prstGeom>
        </p:spPr>
      </p:pic>
      <p:pic>
        <p:nvPicPr>
          <p:cNvPr id="8" name="pasted-image.pdf">
            <a:extLst>
              <a:ext uri="{FF2B5EF4-FFF2-40B4-BE49-F238E27FC236}">
                <a16:creationId xmlns:a16="http://schemas.microsoft.com/office/drawing/2014/main" id="{8F8D200A-7A6D-4B0E-9B50-25CB8CCD2B22}"/>
              </a:ext>
            </a:extLst>
          </p:cNvPr>
          <p:cNvPicPr>
            <a:picLocks noChangeAspect="1"/>
          </p:cNvPicPr>
          <p:nvPr/>
        </p:nvPicPr>
        <p:blipFill>
          <a:blip r:embed="rId6">
            <a:extLst/>
          </a:blip>
          <a:stretch>
            <a:fillRect/>
          </a:stretch>
        </p:blipFill>
        <p:spPr>
          <a:xfrm>
            <a:off x="-2347" y="-44551"/>
            <a:ext cx="0" cy="0"/>
          </a:xfrm>
          <a:prstGeom prst="rect">
            <a:avLst/>
          </a:prstGeom>
          <a:ln w="12700">
            <a:miter lim="400000"/>
          </a:ln>
          <a:effectLst>
            <a:outerShdw blurRad="63500" dist="25400" dir="5400000" rotWithShape="0">
              <a:srgbClr val="000000">
                <a:alpha val="50000"/>
              </a:srgbClr>
            </a:outerShdw>
          </a:effectLst>
        </p:spPr>
      </p:pic>
    </p:spTree>
    <p:extLst>
      <p:ext uri="{BB962C8B-B14F-4D97-AF65-F5344CB8AC3E}">
        <p14:creationId xmlns:p14="http://schemas.microsoft.com/office/powerpoint/2010/main" val="154569465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143">
            <a:extLst>
              <a:ext uri="{FF2B5EF4-FFF2-40B4-BE49-F238E27FC236}">
                <a16:creationId xmlns:a16="http://schemas.microsoft.com/office/drawing/2014/main" id="{49B91CA6-FDEA-4BF7-BCE4-3A813CFAC139}"/>
              </a:ext>
            </a:extLst>
          </p:cNvPr>
          <p:cNvPicPr>
            <a:picLocks noChangeAspect="1"/>
          </p:cNvPicPr>
          <p:nvPr/>
        </p:nvPicPr>
        <p:blipFill rotWithShape="1">
          <a:blip r:embed="rId3">
            <a:extLst>
              <a:ext uri="{28A0092B-C50C-407E-A947-70E740481C1C}">
                <a14:useLocalDpi xmlns:a14="http://schemas.microsoft.com/office/drawing/2010/main" val="0"/>
              </a:ext>
            </a:extLst>
          </a:blip>
          <a:srcRect l="31128" t="17583" r="-2" b="13122"/>
          <a:stretch/>
        </p:blipFill>
        <p:spPr>
          <a:xfrm>
            <a:off x="-28136" y="-2"/>
            <a:ext cx="9967424" cy="6858002"/>
          </a:xfrm>
          <a:prstGeom prst="rect">
            <a:avLst/>
          </a:prstGeom>
        </p:spPr>
      </p:pic>
      <p:pic>
        <p:nvPicPr>
          <p:cNvPr id="147" name="Picture 146">
            <a:extLst>
              <a:ext uri="{FF2B5EF4-FFF2-40B4-BE49-F238E27FC236}">
                <a16:creationId xmlns:a16="http://schemas.microsoft.com/office/drawing/2014/main" id="{CCA699AA-ED9A-419B-8A8E-D61369BDDFF7}"/>
              </a:ext>
            </a:extLst>
          </p:cNvPr>
          <p:cNvPicPr>
            <a:picLocks noChangeAspect="1"/>
          </p:cNvPicPr>
          <p:nvPr/>
        </p:nvPicPr>
        <p:blipFill rotWithShape="1">
          <a:blip r:embed="rId3">
            <a:extLst>
              <a:ext uri="{28A0092B-C50C-407E-A947-70E740481C1C}">
                <a14:useLocalDpi xmlns:a14="http://schemas.microsoft.com/office/drawing/2010/main" val="0"/>
              </a:ext>
            </a:extLst>
          </a:blip>
          <a:srcRect l="77447" t="87663"/>
          <a:stretch/>
        </p:blipFill>
        <p:spPr>
          <a:xfrm>
            <a:off x="7961376" y="5303520"/>
            <a:ext cx="4230624" cy="1582614"/>
          </a:xfrm>
          <a:prstGeom prst="rect">
            <a:avLst/>
          </a:prstGeom>
        </p:spPr>
      </p:pic>
    </p:spTree>
    <p:extLst>
      <p:ext uri="{BB962C8B-B14F-4D97-AF65-F5344CB8AC3E}">
        <p14:creationId xmlns:p14="http://schemas.microsoft.com/office/powerpoint/2010/main" val="24438728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E69F2-06EB-4BD4-85A6-50C3667075B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D6B8918-7FD6-4354-8ED5-68BB9EF00BCD}"/>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3897"/>
          <a:stretch/>
        </p:blipFill>
        <p:spPr>
          <a:xfrm>
            <a:off x="0" y="0"/>
            <a:ext cx="12192000" cy="6858000"/>
          </a:xfrm>
        </p:spPr>
      </p:pic>
      <p:sp>
        <p:nvSpPr>
          <p:cNvPr id="8" name="Rectangle 7">
            <a:extLst>
              <a:ext uri="{FF2B5EF4-FFF2-40B4-BE49-F238E27FC236}">
                <a16:creationId xmlns:a16="http://schemas.microsoft.com/office/drawing/2014/main" id="{09CCCD9C-A73B-4082-A458-D97BEAFE55B0}"/>
              </a:ext>
            </a:extLst>
          </p:cNvPr>
          <p:cNvSpPr/>
          <p:nvPr/>
        </p:nvSpPr>
        <p:spPr>
          <a:xfrm>
            <a:off x="1" y="-108284"/>
            <a:ext cx="12211878" cy="6966284"/>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nSpc>
                <a:spcPct val="80000"/>
              </a:lnSpc>
            </a:pPr>
            <a:endParaRPr lang="en-US" sz="4800" dirty="0">
              <a:solidFill>
                <a:schemeClr val="tx1"/>
              </a:solidFill>
              <a:effectLst>
                <a:outerShdw blurRad="38100" dist="38100" dir="2700000" algn="tl">
                  <a:srgbClr val="000000">
                    <a:alpha val="43137"/>
                  </a:srgbClr>
                </a:outerShdw>
              </a:effectLst>
              <a:latin typeface="Franklin Gothic Demi" panose="020B0703020102020204" pitchFamily="34" charset="0"/>
            </a:endParaRPr>
          </a:p>
        </p:txBody>
      </p:sp>
      <p:sp>
        <p:nvSpPr>
          <p:cNvPr id="6" name="Rectangle 5">
            <a:extLst>
              <a:ext uri="{FF2B5EF4-FFF2-40B4-BE49-F238E27FC236}">
                <a16:creationId xmlns:a16="http://schemas.microsoft.com/office/drawing/2014/main" id="{8C5DA361-A796-426D-B637-6C462DA46BF4}"/>
              </a:ext>
            </a:extLst>
          </p:cNvPr>
          <p:cNvSpPr/>
          <p:nvPr/>
        </p:nvSpPr>
        <p:spPr>
          <a:xfrm rot="20708254">
            <a:off x="-1319039" y="4569635"/>
            <a:ext cx="17608758" cy="1073061"/>
          </a:xfrm>
          <a:prstGeom prst="rect">
            <a:avLst/>
          </a:prstGeom>
          <a:solidFill>
            <a:srgbClr val="60BC33">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tlCol="0" anchor="ctr"/>
          <a:lstStyle/>
          <a:p>
            <a:pPr>
              <a:lnSpc>
                <a:spcPct val="80000"/>
              </a:lnSpc>
            </a:pPr>
            <a:r>
              <a:rPr lang="en-US" sz="6000" dirty="0">
                <a:solidFill>
                  <a:schemeClr val="tx1"/>
                </a:solidFill>
                <a:effectLst>
                  <a:outerShdw blurRad="38100" dist="38100" dir="2700000" algn="tl">
                    <a:srgbClr val="000000">
                      <a:alpha val="43137"/>
                    </a:srgbClr>
                  </a:outerShdw>
                </a:effectLst>
                <a:latin typeface="Franklin Gothic Demi" panose="020B0703020102020204" pitchFamily="34" charset="0"/>
              </a:rPr>
              <a:t>                           Point. Click. Forgive?</a:t>
            </a:r>
          </a:p>
        </p:txBody>
      </p:sp>
    </p:spTree>
    <p:extLst>
      <p:ext uri="{BB962C8B-B14F-4D97-AF65-F5344CB8AC3E}">
        <p14:creationId xmlns:p14="http://schemas.microsoft.com/office/powerpoint/2010/main" val="3847248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5A45-1F28-48C9-A65E-518C6769272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100B1A-869E-43C2-B056-C5650FD231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52960" cy="6858000"/>
          </a:xfrm>
        </p:spPr>
      </p:pic>
    </p:spTree>
    <p:extLst>
      <p:ext uri="{BB962C8B-B14F-4D97-AF65-F5344CB8AC3E}">
        <p14:creationId xmlns:p14="http://schemas.microsoft.com/office/powerpoint/2010/main" val="19205395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D5E0E6C-740F-4234-9D2D-D2486361B7A8}"/>
              </a:ext>
            </a:extLst>
          </p:cNvPr>
          <p:cNvPicPr>
            <a:picLocks noChangeAspect="1"/>
          </p:cNvPicPr>
          <p:nvPr/>
        </p:nvPicPr>
        <p:blipFill rotWithShape="1">
          <a:blip r:embed="rId3">
            <a:extLst>
              <a:ext uri="{28A0092B-C50C-407E-A947-70E740481C1C}">
                <a14:useLocalDpi xmlns:a14="http://schemas.microsoft.com/office/drawing/2010/main" val="0"/>
              </a:ext>
            </a:extLst>
          </a:blip>
          <a:srcRect t="23196"/>
          <a:stretch/>
        </p:blipFill>
        <p:spPr>
          <a:xfrm>
            <a:off x="-4" y="-1"/>
            <a:ext cx="12223039" cy="7040880"/>
          </a:xfrm>
          <a:prstGeom prst="rect">
            <a:avLst/>
          </a:prstGeom>
        </p:spPr>
      </p:pic>
    </p:spTree>
    <p:extLst>
      <p:ext uri="{BB962C8B-B14F-4D97-AF65-F5344CB8AC3E}">
        <p14:creationId xmlns:p14="http://schemas.microsoft.com/office/powerpoint/2010/main" val="2611258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5A45-1F28-48C9-A65E-518C6769272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100B1A-869E-43C2-B056-C5650FD231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52960" cy="6858000"/>
          </a:xfrm>
        </p:spPr>
      </p:pic>
      <p:sp>
        <p:nvSpPr>
          <p:cNvPr id="4" name="Rectangle 3">
            <a:extLst>
              <a:ext uri="{FF2B5EF4-FFF2-40B4-BE49-F238E27FC236}">
                <a16:creationId xmlns:a16="http://schemas.microsoft.com/office/drawing/2014/main" id="{4B18A3BB-7E24-42F6-B09A-EB3400E5DD0D}"/>
              </a:ext>
            </a:extLst>
          </p:cNvPr>
          <p:cNvSpPr/>
          <p:nvPr/>
        </p:nvSpPr>
        <p:spPr>
          <a:xfrm>
            <a:off x="2286000" y="4298315"/>
            <a:ext cx="7680960" cy="2194560"/>
          </a:xfrm>
          <a:prstGeom prst="rect">
            <a:avLst/>
          </a:prstGeom>
          <a:solidFill>
            <a:srgbClr val="90A0C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91440" rtlCol="0" anchor="ctr"/>
          <a:lstStyle/>
          <a:p>
            <a:pPr lvl="0" algn="just">
              <a:lnSpc>
                <a:spcPct val="80000"/>
              </a:lnSpc>
              <a:defRPr/>
            </a:pPr>
            <a:r>
              <a:rPr lang="en-US" sz="4400" dirty="0">
                <a:solidFill>
                  <a:schemeClr val="tx1"/>
                </a:solidFill>
                <a:latin typeface="Franklin Gothic Demi Cond" panose="020B0706030402020204" pitchFamily="34" charset="0"/>
              </a:rPr>
              <a:t>List the judgments, expectations, how you want this person to change and other ways that they are less than perfect… </a:t>
            </a:r>
            <a:endParaRPr kumimoji="0" lang="en-US" sz="4400" i="0" u="none" strike="noStrike" kern="1200" cap="none" spc="0" normalizeH="0" baseline="0" noProof="0" dirty="0">
              <a:ln>
                <a:noFill/>
              </a:ln>
              <a:solidFill>
                <a:schemeClr val="tx1"/>
              </a:solidFill>
              <a:uLnTx/>
              <a:uFillTx/>
              <a:latin typeface="Franklin Gothic Demi Cond" panose="020B0706030402020204" pitchFamily="34" charset="0"/>
            </a:endParaRPr>
          </a:p>
        </p:txBody>
      </p:sp>
    </p:spTree>
    <p:extLst>
      <p:ext uri="{BB962C8B-B14F-4D97-AF65-F5344CB8AC3E}">
        <p14:creationId xmlns:p14="http://schemas.microsoft.com/office/powerpoint/2010/main" val="24687008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65A45-1F28-48C9-A65E-518C6769272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C100B1A-869E-43C2-B056-C5650FD23130}"/>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252960" cy="6858000"/>
          </a:xfrm>
        </p:spPr>
      </p:pic>
      <p:sp>
        <p:nvSpPr>
          <p:cNvPr id="4" name="Rectangle 3">
            <a:extLst>
              <a:ext uri="{FF2B5EF4-FFF2-40B4-BE49-F238E27FC236}">
                <a16:creationId xmlns:a16="http://schemas.microsoft.com/office/drawing/2014/main" id="{4B18A3BB-7E24-42F6-B09A-EB3400E5DD0D}"/>
              </a:ext>
            </a:extLst>
          </p:cNvPr>
          <p:cNvSpPr/>
          <p:nvPr/>
        </p:nvSpPr>
        <p:spPr>
          <a:xfrm>
            <a:off x="2255520" y="4325051"/>
            <a:ext cx="7680960" cy="2194560"/>
          </a:xfrm>
          <a:prstGeom prst="rect">
            <a:avLst/>
          </a:prstGeom>
          <a:solidFill>
            <a:srgbClr val="90A0C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91440" rtlCol="0" anchor="ctr"/>
          <a:lstStyle/>
          <a:p>
            <a:pPr lvl="0" algn="just">
              <a:lnSpc>
                <a:spcPct val="80000"/>
              </a:lnSpc>
              <a:defRPr/>
            </a:pPr>
            <a:r>
              <a:rPr lang="en-US" sz="4400" dirty="0">
                <a:solidFill>
                  <a:schemeClr val="tx1"/>
                </a:solidFill>
                <a:latin typeface="Franklin Gothic Demi Cond" panose="020B0706030402020204" pitchFamily="34" charset="0"/>
              </a:rPr>
              <a:t>How many of these words are judgements or expectations that the other person could make about you.</a:t>
            </a:r>
            <a:endParaRPr kumimoji="0" lang="en-US" sz="4400" i="0" u="none" strike="noStrike" kern="1200" cap="none" spc="0" normalizeH="0" baseline="0" noProof="0" dirty="0">
              <a:ln>
                <a:noFill/>
              </a:ln>
              <a:solidFill>
                <a:schemeClr val="tx1"/>
              </a:solidFill>
              <a:uLnTx/>
              <a:uFillTx/>
              <a:latin typeface="Franklin Gothic Demi Cond" panose="020B0706030402020204" pitchFamily="34" charset="0"/>
            </a:endParaRPr>
          </a:p>
        </p:txBody>
      </p:sp>
    </p:spTree>
    <p:extLst>
      <p:ext uri="{BB962C8B-B14F-4D97-AF65-F5344CB8AC3E}">
        <p14:creationId xmlns:p14="http://schemas.microsoft.com/office/powerpoint/2010/main" val="7515962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5F4FF9-1697-433D-9DAC-DE82CB6CCA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Pentagon 3">
            <a:extLst>
              <a:ext uri="{FF2B5EF4-FFF2-40B4-BE49-F238E27FC236}">
                <a16:creationId xmlns:a16="http://schemas.microsoft.com/office/drawing/2014/main" id="{DF554821-8614-4B1F-8C51-C1A244ABF45D}"/>
              </a:ext>
            </a:extLst>
          </p:cNvPr>
          <p:cNvSpPr/>
          <p:nvPr/>
        </p:nvSpPr>
        <p:spPr>
          <a:xfrm>
            <a:off x="0" y="4800748"/>
            <a:ext cx="8351520" cy="1089529"/>
          </a:xfrm>
          <a:prstGeom prst="homePlate">
            <a:avLst>
              <a:gd name="adj" fmla="val 34722"/>
            </a:avLst>
          </a:prstGeom>
          <a:solidFill>
            <a:srgbClr val="F4D7C6">
              <a:alpha val="80000"/>
            </a:srgbClr>
          </a:solidFill>
        </p:spPr>
        <p:txBody>
          <a:bodyPr wrap="square" lIns="274320" tIns="182880" rIns="274320" bIns="91440">
            <a:spAutoFit/>
          </a:bodyPr>
          <a:lstStyle/>
          <a:p>
            <a:pPr marL="0" marR="0" lvl="0" indent="0" defTabSz="914400" rtl="0" eaLnBrk="1" fontAlgn="auto" latinLnBrk="0" hangingPunct="1">
              <a:lnSpc>
                <a:spcPct val="80000"/>
              </a:lnSpc>
              <a:spcBef>
                <a:spcPts val="0"/>
              </a:spcBef>
              <a:spcAft>
                <a:spcPts val="0"/>
              </a:spcAft>
              <a:buClrTx/>
              <a:buSzTx/>
              <a:buFontTx/>
              <a:buNone/>
              <a:tabLst/>
              <a:defRPr/>
            </a:pPr>
            <a:r>
              <a:rPr lang="en-US" sz="6600" dirty="0">
                <a:solidFill>
                  <a:srgbClr val="101B1C"/>
                </a:solidFill>
                <a:effectLst>
                  <a:outerShdw blurRad="38100" dist="38100" dir="2700000" algn="tl">
                    <a:srgbClr val="000000">
                      <a:alpha val="43137"/>
                    </a:srgbClr>
                  </a:outerShdw>
                </a:effectLst>
                <a:latin typeface="Franklin Gothic Demi Cond" panose="020B0706030402020204" pitchFamily="34" charset="0"/>
              </a:rPr>
              <a:t> You spot it, you got it</a:t>
            </a:r>
            <a:endParaRPr kumimoji="0" lang="en-US" sz="6600" b="0" i="0" u="none" strike="noStrike" kern="1200" cap="none" spc="0" normalizeH="0" baseline="0" noProof="0" dirty="0">
              <a:ln>
                <a:noFill/>
              </a:ln>
              <a:solidFill>
                <a:srgbClr val="101B1C"/>
              </a:solidFill>
              <a:effectLst>
                <a:outerShdw blurRad="38100" dist="38100" dir="2700000" algn="tl">
                  <a:srgbClr val="000000">
                    <a:alpha val="43137"/>
                  </a:srgbClr>
                </a:outerShdw>
              </a:effectLst>
              <a:uLnTx/>
              <a:uFillTx/>
              <a:latin typeface="Franklin Gothic Demi Cond" panose="020B0706030402020204" pitchFamily="34" charset="0"/>
            </a:endParaRPr>
          </a:p>
        </p:txBody>
      </p:sp>
    </p:spTree>
    <p:extLst>
      <p:ext uri="{BB962C8B-B14F-4D97-AF65-F5344CB8AC3E}">
        <p14:creationId xmlns:p14="http://schemas.microsoft.com/office/powerpoint/2010/main" val="1079100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5D699-12EC-4B16-8959-F886FAB769E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14AF645-A483-465B-B57F-39EC9ED23C9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 y="0"/>
            <a:ext cx="12192013" cy="6858000"/>
          </a:xfrm>
        </p:spPr>
      </p:pic>
    </p:spTree>
    <p:extLst>
      <p:ext uri="{BB962C8B-B14F-4D97-AF65-F5344CB8AC3E}">
        <p14:creationId xmlns:p14="http://schemas.microsoft.com/office/powerpoint/2010/main" val="33171321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3BB0D-D17B-450D-970C-2369F3D8190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AE08504-6DC7-4E17-9352-6DC821EAEC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 y="0"/>
            <a:ext cx="12192001" cy="6858000"/>
          </a:xfrm>
        </p:spPr>
      </p:pic>
      <p:sp>
        <p:nvSpPr>
          <p:cNvPr id="6" name="Rectangle 5">
            <a:extLst>
              <a:ext uri="{FF2B5EF4-FFF2-40B4-BE49-F238E27FC236}">
                <a16:creationId xmlns:a16="http://schemas.microsoft.com/office/drawing/2014/main" id="{094DC20B-AE49-4E97-9281-E38A8B0091A8}"/>
              </a:ext>
            </a:extLst>
          </p:cNvPr>
          <p:cNvSpPr/>
          <p:nvPr/>
        </p:nvSpPr>
        <p:spPr>
          <a:xfrm>
            <a:off x="2172355" y="5386142"/>
            <a:ext cx="7926294" cy="1200329"/>
          </a:xfrm>
          <a:prstGeom prst="rect">
            <a:avLst/>
          </a:prstGeom>
          <a:solidFill>
            <a:schemeClr val="bg1">
              <a:alpha val="83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prstClr val="black"/>
                </a:solidFill>
                <a:latin typeface="Franklin Gothic Medium" panose="020B0603020102020204" pitchFamily="34" charset="0"/>
              </a:rPr>
              <a:t>Download tools and additional resources at</a:t>
            </a:r>
            <a:endParaRPr kumimoji="0" lang="en-US" sz="32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Franklin Gothic Heavy" panose="020B0903020102020204" pitchFamily="34" charset="0"/>
                <a:ea typeface="+mn-ea"/>
                <a:cs typeface="+mn-cs"/>
              </a:rPr>
              <a:t>krister.com/tools</a:t>
            </a:r>
            <a:endParaRPr kumimoji="0" lang="en-US" sz="1400" b="0" i="0" u="none" strike="noStrike" kern="1200" cap="none" spc="0" normalizeH="0" baseline="0" noProof="0" dirty="0">
              <a:ln>
                <a:noFill/>
              </a:ln>
              <a:solidFill>
                <a:prstClr val="black"/>
              </a:solidFill>
              <a:effectLst/>
              <a:uLnTx/>
              <a:uFillTx/>
              <a:latin typeface="Franklin Gothic Heavy" panose="020B0903020102020204" pitchFamily="34" charset="0"/>
              <a:ea typeface="+mn-ea"/>
              <a:cs typeface="+mn-cs"/>
            </a:endParaRPr>
          </a:p>
        </p:txBody>
      </p:sp>
      <p:sp>
        <p:nvSpPr>
          <p:cNvPr id="7" name="Rectangle 6">
            <a:extLst>
              <a:ext uri="{FF2B5EF4-FFF2-40B4-BE49-F238E27FC236}">
                <a16:creationId xmlns:a16="http://schemas.microsoft.com/office/drawing/2014/main" id="{AEC3F3F3-C25E-4434-958D-6FE50299C705}"/>
              </a:ext>
            </a:extLst>
          </p:cNvPr>
          <p:cNvSpPr/>
          <p:nvPr/>
        </p:nvSpPr>
        <p:spPr>
          <a:xfrm>
            <a:off x="4013200" y="-5829"/>
            <a:ext cx="4136571" cy="820337"/>
          </a:xfrm>
          <a:prstGeom prst="rect">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Franklin Gothic Demi" panose="020B0703020102020204" pitchFamily="34" charset="0"/>
                <a:ea typeface="+mn-ea"/>
                <a:cs typeface="+mn-cs"/>
              </a:rPr>
              <a:t>Experiments</a:t>
            </a:r>
          </a:p>
        </p:txBody>
      </p:sp>
    </p:spTree>
    <p:extLst>
      <p:ext uri="{BB962C8B-B14F-4D97-AF65-F5344CB8AC3E}">
        <p14:creationId xmlns:p14="http://schemas.microsoft.com/office/powerpoint/2010/main" val="78822230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4A1A651-4140-4BD5-8D37-A9C6E0EF4B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EBB032F3-14F2-48F3-9D2D-FFD2F37364B3}"/>
              </a:ext>
            </a:extLst>
          </p:cNvPr>
          <p:cNvSpPr/>
          <p:nvPr/>
        </p:nvSpPr>
        <p:spPr>
          <a:xfrm>
            <a:off x="940469" y="5269833"/>
            <a:ext cx="10311062" cy="1035250"/>
          </a:xfrm>
          <a:prstGeom prst="rect">
            <a:avLst/>
          </a:prstGeom>
          <a:solidFill>
            <a:srgbClr val="90A0C3">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182880" b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Cond" panose="020B0706030402020204" pitchFamily="34" charset="0"/>
                <a:ea typeface="+mn-ea"/>
                <a:cs typeface="+mn-cs"/>
              </a:rPr>
              <a:t>Try the Forgiveness </a:t>
            </a:r>
            <a:r>
              <a:rPr lang="en-US" sz="5400" dirty="0">
                <a:solidFill>
                  <a:schemeClr val="bg1"/>
                </a:solidFill>
                <a:effectLst>
                  <a:outerShdw blurRad="38100" dist="38100" dir="2700000" algn="tl">
                    <a:srgbClr val="000000">
                      <a:alpha val="43137"/>
                    </a:srgbClr>
                  </a:outerShdw>
                </a:effectLst>
                <a:latin typeface="Franklin Gothic Demi Cond" panose="020B0706030402020204" pitchFamily="34" charset="0"/>
              </a:rPr>
              <a:t>W</a:t>
            </a:r>
            <a:r>
              <a:rPr kumimoji="0" lang="en-US" sz="5400" b="0" i="0" u="none" strike="noStrike" kern="1200" cap="none" spc="0" normalizeH="0" baseline="0" noProof="0" dirty="0" err="1">
                <a:ln>
                  <a:noFill/>
                </a:ln>
                <a:solidFill>
                  <a:schemeClr val="bg1"/>
                </a:solidFill>
                <a:effectLst>
                  <a:outerShdw blurRad="38100" dist="38100" dir="2700000" algn="tl">
                    <a:srgbClr val="000000">
                      <a:alpha val="43137"/>
                    </a:srgbClr>
                  </a:outerShdw>
                </a:effectLst>
                <a:uLnTx/>
                <a:uFillTx/>
                <a:latin typeface="Franklin Gothic Demi Cond" panose="020B0706030402020204" pitchFamily="34" charset="0"/>
                <a:ea typeface="+mn-ea"/>
                <a:cs typeface="+mn-cs"/>
              </a:rPr>
              <a:t>orksheet</a:t>
            </a:r>
            <a:endParaRPr kumimoji="0" lang="en-US" sz="5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Cond" panose="020B0706030402020204" pitchFamily="34" charset="0"/>
              <a:ea typeface="+mn-ea"/>
              <a:cs typeface="+mn-cs"/>
            </a:endParaRPr>
          </a:p>
        </p:txBody>
      </p:sp>
    </p:spTree>
    <p:extLst>
      <p:ext uri="{BB962C8B-B14F-4D97-AF65-F5344CB8AC3E}">
        <p14:creationId xmlns:p14="http://schemas.microsoft.com/office/powerpoint/2010/main" val="16946156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C116D4-683B-4D55-8E2A-60338549A377}"/>
              </a:ext>
            </a:extLst>
          </p:cNvPr>
          <p:cNvPicPr>
            <a:picLocks noChangeAspect="1"/>
          </p:cNvPicPr>
          <p:nvPr/>
        </p:nvPicPr>
        <p:blipFill rotWithShape="1">
          <a:blip r:embed="rId3">
            <a:extLst>
              <a:ext uri="{28A0092B-C50C-407E-A947-70E740481C1C}">
                <a14:useLocalDpi xmlns:a14="http://schemas.microsoft.com/office/drawing/2010/main" val="0"/>
              </a:ext>
            </a:extLst>
          </a:blip>
          <a:srcRect t="12647" r="13732" b="14537"/>
          <a:stretch/>
        </p:blipFill>
        <p:spPr>
          <a:xfrm>
            <a:off x="1" y="-1"/>
            <a:ext cx="12192000" cy="6858001"/>
          </a:xfrm>
          <a:prstGeom prst="rect">
            <a:avLst/>
          </a:prstGeom>
        </p:spPr>
      </p:pic>
      <p:sp>
        <p:nvSpPr>
          <p:cNvPr id="9" name="Rectangle 8">
            <a:extLst>
              <a:ext uri="{FF2B5EF4-FFF2-40B4-BE49-F238E27FC236}">
                <a16:creationId xmlns:a16="http://schemas.microsoft.com/office/drawing/2014/main" id="{EBB032F3-14F2-48F3-9D2D-FFD2F37364B3}"/>
              </a:ext>
            </a:extLst>
          </p:cNvPr>
          <p:cNvSpPr/>
          <p:nvPr/>
        </p:nvSpPr>
        <p:spPr>
          <a:xfrm>
            <a:off x="-1" y="5387394"/>
            <a:ext cx="12192000" cy="1035250"/>
          </a:xfrm>
          <a:prstGeom prst="rect">
            <a:avLst/>
          </a:prstGeom>
          <a:solidFill>
            <a:srgbClr val="047903">
              <a:alpha val="6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182880" bIns="91440" rtlCol="0" anchor="ctr"/>
          <a:lstStyle/>
          <a:p>
            <a:pPr marL="0" marR="0" lvl="0" indent="0" algn="ctr" defTabSz="914400" rtl="0" eaLnBrk="1" fontAlgn="auto" latinLnBrk="0" hangingPunct="1">
              <a:lnSpc>
                <a:spcPct val="80000"/>
              </a:lnSpc>
              <a:spcBef>
                <a:spcPts val="0"/>
              </a:spcBef>
              <a:spcAft>
                <a:spcPts val="0"/>
              </a:spcAft>
              <a:buClrTx/>
              <a:buSzTx/>
              <a:buFontTx/>
              <a:buNone/>
              <a:tabLst/>
              <a:defRPr/>
            </a:pPr>
            <a:r>
              <a:rPr lang="en-US" sz="4600" dirty="0">
                <a:solidFill>
                  <a:schemeClr val="bg1"/>
                </a:solidFill>
                <a:effectLst>
                  <a:outerShdw blurRad="38100" dist="38100" dir="2700000" algn="tl">
                    <a:srgbClr val="000000">
                      <a:alpha val="43137"/>
                    </a:srgbClr>
                  </a:outerShdw>
                </a:effectLst>
                <a:latin typeface="Franklin Gothic Demi Cond" panose="020B0706030402020204" pitchFamily="34" charset="0"/>
              </a:rPr>
              <a:t>Experiment with Forgiveness Training for Employees</a:t>
            </a:r>
            <a:endParaRPr kumimoji="0" lang="en-US" sz="46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Franklin Gothic Demi Cond" panose="020B0706030402020204" pitchFamily="34" charset="0"/>
            </a:endParaRPr>
          </a:p>
        </p:txBody>
      </p:sp>
      <p:grpSp>
        <p:nvGrpSpPr>
          <p:cNvPr id="15" name="Group 14">
            <a:extLst>
              <a:ext uri="{FF2B5EF4-FFF2-40B4-BE49-F238E27FC236}">
                <a16:creationId xmlns:a16="http://schemas.microsoft.com/office/drawing/2014/main" id="{48ED116C-C724-4524-9822-1B1E70C7E43F}"/>
              </a:ext>
            </a:extLst>
          </p:cNvPr>
          <p:cNvGrpSpPr/>
          <p:nvPr/>
        </p:nvGrpSpPr>
        <p:grpSpPr>
          <a:xfrm>
            <a:off x="7157040" y="2198591"/>
            <a:ext cx="3233642" cy="3258322"/>
            <a:chOff x="7157040" y="2198591"/>
            <a:chExt cx="3233642" cy="3258322"/>
          </a:xfrm>
        </p:grpSpPr>
        <p:pic>
          <p:nvPicPr>
            <p:cNvPr id="13" name="Picture 12">
              <a:extLst>
                <a:ext uri="{FF2B5EF4-FFF2-40B4-BE49-F238E27FC236}">
                  <a16:creationId xmlns:a16="http://schemas.microsoft.com/office/drawing/2014/main" id="{9D8D7000-715C-4C7F-A26A-11A5908E07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49013">
              <a:off x="7830362" y="2896593"/>
              <a:ext cx="2560320" cy="2560320"/>
            </a:xfrm>
            <a:prstGeom prst="rect">
              <a:avLst/>
            </a:prstGeom>
          </p:spPr>
        </p:pic>
        <p:sp>
          <p:nvSpPr>
            <p:cNvPr id="14" name="Rectangle 13">
              <a:extLst>
                <a:ext uri="{FF2B5EF4-FFF2-40B4-BE49-F238E27FC236}">
                  <a16:creationId xmlns:a16="http://schemas.microsoft.com/office/drawing/2014/main" id="{3F1AB8A7-74C9-431B-BEE1-3653D3EF2D15}"/>
                </a:ext>
              </a:extLst>
            </p:cNvPr>
            <p:cNvSpPr/>
            <p:nvPr/>
          </p:nvSpPr>
          <p:spPr>
            <a:xfrm rot="20640000">
              <a:off x="7157040" y="2198591"/>
              <a:ext cx="2755231"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3600" dirty="0">
                  <a:solidFill>
                    <a:srgbClr val="047903"/>
                  </a:solidFill>
                  <a:latin typeface="Franklin Gothic Demi Cond" panose="020B0706030402020204" pitchFamily="34" charset="0"/>
                </a:rPr>
                <a:t>“Life changing </a:t>
              </a:r>
            </a:p>
            <a:p>
              <a:pPr>
                <a:lnSpc>
                  <a:spcPct val="90000"/>
                </a:lnSpc>
              </a:pPr>
              <a:r>
                <a:rPr lang="en-US" sz="3600" dirty="0">
                  <a:solidFill>
                    <a:srgbClr val="047903"/>
                  </a:solidFill>
                  <a:latin typeface="Franklin Gothic Demi Cond" panose="020B0706030402020204" pitchFamily="34" charset="0"/>
                </a:rPr>
                <a:t>  employee </a:t>
              </a:r>
            </a:p>
            <a:p>
              <a:pPr>
                <a:lnSpc>
                  <a:spcPct val="90000"/>
                </a:lnSpc>
              </a:pPr>
              <a:r>
                <a:rPr lang="en-US" sz="3600" dirty="0">
                  <a:solidFill>
                    <a:srgbClr val="047903"/>
                  </a:solidFill>
                  <a:latin typeface="Franklin Gothic Demi Cond" panose="020B0706030402020204" pitchFamily="34" charset="0"/>
                </a:rPr>
                <a:t>  training</a:t>
              </a:r>
            </a:p>
            <a:p>
              <a:pPr>
                <a:lnSpc>
                  <a:spcPct val="90000"/>
                </a:lnSpc>
              </a:pPr>
              <a:r>
                <a:rPr lang="en-US" sz="3600" dirty="0">
                  <a:solidFill>
                    <a:srgbClr val="047903"/>
                  </a:solidFill>
                  <a:latin typeface="Franklin Gothic Demi Cond" panose="020B0706030402020204" pitchFamily="34" charset="0"/>
                </a:rPr>
                <a:t>  programs.”</a:t>
              </a:r>
            </a:p>
          </p:txBody>
        </p:sp>
      </p:grpSp>
    </p:spTree>
    <p:extLst>
      <p:ext uri="{BB962C8B-B14F-4D97-AF65-F5344CB8AC3E}">
        <p14:creationId xmlns:p14="http://schemas.microsoft.com/office/powerpoint/2010/main" val="4204119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CF56D2-F3D3-4A3A-9829-F2704B62F89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8E8090A-BF5A-4000-88DA-5BAF7C9D4E3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 y="0"/>
            <a:ext cx="12192013" cy="6858000"/>
          </a:xfrm>
        </p:spPr>
      </p:pic>
    </p:spTree>
    <p:extLst>
      <p:ext uri="{BB962C8B-B14F-4D97-AF65-F5344CB8AC3E}">
        <p14:creationId xmlns:p14="http://schemas.microsoft.com/office/powerpoint/2010/main" val="33511747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45719"/>
            <a:ext cx="12298017" cy="7132320"/>
            <a:chOff x="0" y="-45719"/>
            <a:chExt cx="12298017" cy="7132320"/>
          </a:xfrm>
        </p:grpSpPr>
        <p:pic>
          <p:nvPicPr>
            <p:cNvPr id="2" name="Picture 1"/>
            <p:cNvPicPr>
              <a:picLocks noChangeAspect="1"/>
            </p:cNvPicPr>
            <p:nvPr/>
          </p:nvPicPr>
          <p:blipFill rotWithShape="1">
            <a:blip r:embed="rId2" cstate="email">
              <a:extLst>
                <a:ext uri="{28A0092B-C50C-407E-A947-70E740481C1C}">
                  <a14:useLocalDpi xmlns:a14="http://schemas.microsoft.com/office/drawing/2010/main" val="0"/>
                </a:ext>
              </a:extLst>
            </a:blip>
            <a:srcRect/>
            <a:stretch/>
          </p:blipFill>
          <p:spPr>
            <a:xfrm>
              <a:off x="1563756" y="-45719"/>
              <a:ext cx="10734261" cy="7132320"/>
            </a:xfrm>
            <a:prstGeom prst="rect">
              <a:avLst/>
            </a:prstGeom>
          </p:spPr>
        </p:pic>
        <p:pic>
          <p:nvPicPr>
            <p:cNvPr id="5" name="Picture 4"/>
            <p:cNvPicPr>
              <a:picLocks noChangeAspect="1"/>
            </p:cNvPicPr>
            <p:nvPr/>
          </p:nvPicPr>
          <p:blipFill rotWithShape="1">
            <a:blip r:embed="rId3" cstate="email">
              <a:extLst>
                <a:ext uri="{28A0092B-C50C-407E-A947-70E740481C1C}">
                  <a14:useLocalDpi xmlns:a14="http://schemas.microsoft.com/office/drawing/2010/main" val="0"/>
                </a:ext>
              </a:extLst>
            </a:blip>
            <a:srcRect/>
            <a:stretch/>
          </p:blipFill>
          <p:spPr>
            <a:xfrm>
              <a:off x="0" y="-45719"/>
              <a:ext cx="1736035" cy="7132320"/>
            </a:xfrm>
            <a:prstGeom prst="rect">
              <a:avLst/>
            </a:prstGeom>
          </p:spPr>
        </p:pic>
      </p:grpSp>
      <p:sp>
        <p:nvSpPr>
          <p:cNvPr id="7" name="Content Placeholder 6"/>
          <p:cNvSpPr>
            <a:spLocks noGrp="1"/>
          </p:cNvSpPr>
          <p:nvPr>
            <p:ph idx="1"/>
          </p:nvPr>
        </p:nvSpPr>
        <p:spPr>
          <a:xfrm>
            <a:off x="568900" y="537029"/>
            <a:ext cx="5440018" cy="7324271"/>
          </a:xfrm>
          <a:solidFill>
            <a:srgbClr val="D8E7D4">
              <a:alpha val="44000"/>
            </a:srgbClr>
          </a:solidFill>
        </p:spPr>
        <p:txBody>
          <a:bodyPr lIns="182880">
            <a:normAutofit/>
          </a:bodyPr>
          <a:lstStyle/>
          <a:p>
            <a:pPr marL="0" indent="0" algn="ctr">
              <a:spcBef>
                <a:spcPts val="600"/>
              </a:spcBef>
              <a:buNone/>
            </a:pPr>
            <a:endParaRPr lang="en-US" sz="1800" dirty="0">
              <a:solidFill>
                <a:schemeClr val="bg1"/>
              </a:solidFill>
              <a:effectLst>
                <a:outerShdw blurRad="38100" dist="38100" dir="2700000" algn="tl">
                  <a:srgbClr val="000000">
                    <a:alpha val="43137"/>
                  </a:srgbClr>
                </a:outerShdw>
              </a:effectLst>
              <a:latin typeface="Franklin Gothic Demi Cond" panose="020B0706030402020204" pitchFamily="34" charset="0"/>
            </a:endParaRPr>
          </a:p>
          <a:p>
            <a:pPr marL="0" indent="0" algn="ctr">
              <a:spcBef>
                <a:spcPts val="600"/>
              </a:spcBef>
              <a:buNone/>
            </a:pPr>
            <a:r>
              <a:rPr lang="en-US" sz="5400" dirty="0">
                <a:solidFill>
                  <a:schemeClr val="bg1"/>
                </a:solidFill>
                <a:effectLst>
                  <a:outerShdw blurRad="38100" dist="38100" dir="2700000" algn="tl">
                    <a:srgbClr val="000000">
                      <a:alpha val="43137"/>
                    </a:srgbClr>
                  </a:outerShdw>
                </a:effectLst>
                <a:latin typeface="Franklin Gothic Demi Cond" panose="020B0706030402020204" pitchFamily="34" charset="0"/>
              </a:rPr>
              <a:t>Hello, my name is ____________</a:t>
            </a:r>
          </a:p>
          <a:p>
            <a:pPr marL="0" indent="0" algn="ctr">
              <a:spcBef>
                <a:spcPts val="600"/>
              </a:spcBef>
              <a:buNone/>
            </a:pPr>
            <a:endParaRPr lang="en-US" sz="5400" dirty="0">
              <a:solidFill>
                <a:schemeClr val="bg1"/>
              </a:solidFill>
              <a:effectLst>
                <a:outerShdw blurRad="38100" dist="38100" dir="2700000" algn="tl">
                  <a:srgbClr val="000000">
                    <a:alpha val="43137"/>
                  </a:srgbClr>
                </a:outerShdw>
              </a:effectLst>
              <a:latin typeface="Franklin Gothic Demi Cond" panose="020B0706030402020204" pitchFamily="34" charset="0"/>
            </a:endParaRPr>
          </a:p>
          <a:p>
            <a:pPr marL="0" indent="0" algn="ctr">
              <a:spcBef>
                <a:spcPts val="600"/>
              </a:spcBef>
              <a:buNone/>
            </a:pPr>
            <a:r>
              <a:rPr lang="en-US" sz="5300" dirty="0">
                <a:solidFill>
                  <a:schemeClr val="bg1"/>
                </a:solidFill>
                <a:effectLst>
                  <a:outerShdw blurRad="38100" dist="38100" dir="2700000" algn="tl">
                    <a:srgbClr val="000000">
                      <a:alpha val="43137"/>
                    </a:srgbClr>
                  </a:outerShdw>
                </a:effectLst>
                <a:latin typeface="Franklin Gothic Demi Cond" panose="020B0706030402020204" pitchFamily="34" charset="0"/>
              </a:rPr>
              <a:t>One thing that    99% of people don’t know about me is</a:t>
            </a:r>
          </a:p>
          <a:p>
            <a:pPr marL="0" indent="0" algn="ctr">
              <a:spcBef>
                <a:spcPts val="600"/>
              </a:spcBef>
              <a:buNone/>
            </a:pPr>
            <a:r>
              <a:rPr lang="en-US" sz="5400" dirty="0">
                <a:solidFill>
                  <a:schemeClr val="bg1"/>
                </a:solidFill>
                <a:effectLst>
                  <a:outerShdw blurRad="38100" dist="38100" dir="2700000" algn="tl">
                    <a:srgbClr val="000000">
                      <a:alpha val="43137"/>
                    </a:srgbClr>
                  </a:outerShdw>
                </a:effectLst>
                <a:latin typeface="Franklin Gothic Demi Cond" panose="020B0706030402020204" pitchFamily="34" charset="0"/>
              </a:rPr>
              <a:t>_____________</a:t>
            </a:r>
          </a:p>
        </p:txBody>
      </p:sp>
    </p:spTree>
    <p:extLst>
      <p:ext uri="{BB962C8B-B14F-4D97-AF65-F5344CB8AC3E}">
        <p14:creationId xmlns:p14="http://schemas.microsoft.com/office/powerpoint/2010/main" val="34673773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0725F-F9A1-4F8B-8F77-C3B4366A09C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0039234-EE69-4A91-9B52-1421027761E2}"/>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9D995B4-502A-4D98-BE4D-202EEADAC752}"/>
              </a:ext>
            </a:extLst>
          </p:cNvPr>
          <p:cNvPicPr>
            <a:picLocks noChangeAspect="1"/>
          </p:cNvPicPr>
          <p:nvPr/>
        </p:nvPicPr>
        <p:blipFill rotWithShape="1">
          <a:blip r:embed="rId2">
            <a:extLst>
              <a:ext uri="{28A0092B-C50C-407E-A947-70E740481C1C}">
                <a14:useLocalDpi xmlns:a14="http://schemas.microsoft.com/office/drawing/2010/main" val="0"/>
              </a:ext>
            </a:extLst>
          </a:blip>
          <a:srcRect t="10113" b="22281"/>
          <a:stretch/>
        </p:blipFill>
        <p:spPr>
          <a:xfrm>
            <a:off x="43542" y="30163"/>
            <a:ext cx="12192000" cy="6827837"/>
          </a:xfrm>
          <a:prstGeom prst="rect">
            <a:avLst/>
          </a:prstGeom>
        </p:spPr>
      </p:pic>
      <p:pic>
        <p:nvPicPr>
          <p:cNvPr id="6" name="Picture 5">
            <a:extLst>
              <a:ext uri="{FF2B5EF4-FFF2-40B4-BE49-F238E27FC236}">
                <a16:creationId xmlns:a16="http://schemas.microsoft.com/office/drawing/2014/main" id="{D53B6E42-3F40-4693-B54C-D38D89DE51E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8120" y="-186417"/>
            <a:ext cx="2651760" cy="2651760"/>
          </a:xfrm>
          <a:prstGeom prst="rect">
            <a:avLst/>
          </a:prstGeom>
        </p:spPr>
      </p:pic>
    </p:spTree>
    <p:extLst>
      <p:ext uri="{BB962C8B-B14F-4D97-AF65-F5344CB8AC3E}">
        <p14:creationId xmlns:p14="http://schemas.microsoft.com/office/powerpoint/2010/main" val="296053567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4D83A4C-204A-461E-8C2E-639C3A0C29E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490652" y="709207"/>
            <a:ext cx="5029200" cy="5029200"/>
          </a:xfrm>
        </p:spPr>
      </p:pic>
      <p:pic>
        <p:nvPicPr>
          <p:cNvPr id="3" name="Picture 2">
            <a:extLst>
              <a:ext uri="{FF2B5EF4-FFF2-40B4-BE49-F238E27FC236}">
                <a16:creationId xmlns:a16="http://schemas.microsoft.com/office/drawing/2014/main" id="{FF155400-8E17-4044-978A-F5B0C3CDCE0E}"/>
              </a:ext>
            </a:extLst>
          </p:cNvPr>
          <p:cNvPicPr>
            <a:picLocks noChangeAspect="1"/>
          </p:cNvPicPr>
          <p:nvPr/>
        </p:nvPicPr>
        <p:blipFill rotWithShape="1">
          <a:blip r:embed="rId4">
            <a:extLst>
              <a:ext uri="{28A0092B-C50C-407E-A947-70E740481C1C}">
                <a14:useLocalDpi xmlns:a14="http://schemas.microsoft.com/office/drawing/2010/main" val="0"/>
              </a:ext>
            </a:extLst>
          </a:blip>
          <a:srcRect l="15008" t="36149" r="37155" b="27972"/>
          <a:stretch/>
        </p:blipFill>
        <p:spPr>
          <a:xfrm>
            <a:off x="0" y="-1"/>
            <a:ext cx="12192000" cy="6858001"/>
          </a:xfrm>
          <a:prstGeom prst="rect">
            <a:avLst/>
          </a:prstGeom>
        </p:spPr>
      </p:pic>
      <p:pic>
        <p:nvPicPr>
          <p:cNvPr id="8" name="Picture 7">
            <a:extLst>
              <a:ext uri="{FF2B5EF4-FFF2-40B4-BE49-F238E27FC236}">
                <a16:creationId xmlns:a16="http://schemas.microsoft.com/office/drawing/2014/main" id="{8901A131-37C4-420C-A3A7-C4E97FF23EC1}"/>
              </a:ext>
            </a:extLst>
          </p:cNvPr>
          <p:cNvPicPr>
            <a:picLocks noChangeAspect="1"/>
          </p:cNvPicPr>
          <p:nvPr/>
        </p:nvPicPr>
        <p:blipFill rotWithShape="1">
          <a:blip r:embed="rId4">
            <a:extLst>
              <a:ext uri="{28A0092B-C50C-407E-A947-70E740481C1C}">
                <a14:useLocalDpi xmlns:a14="http://schemas.microsoft.com/office/drawing/2010/main" val="0"/>
              </a:ext>
            </a:extLst>
          </a:blip>
          <a:srcRect l="15008" t="36149" r="37155" b="27972"/>
          <a:stretch/>
        </p:blipFill>
        <p:spPr>
          <a:xfrm>
            <a:off x="0" y="-1"/>
            <a:ext cx="12192000" cy="6858001"/>
          </a:xfrm>
          <a:prstGeom prst="rect">
            <a:avLst/>
          </a:prstGeom>
        </p:spPr>
      </p:pic>
    </p:spTree>
    <p:extLst>
      <p:ext uri="{BB962C8B-B14F-4D97-AF65-F5344CB8AC3E}">
        <p14:creationId xmlns:p14="http://schemas.microsoft.com/office/powerpoint/2010/main" val="42878801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6A3E557-65A7-4A3C-9B42-C8244F6E404C}"/>
              </a:ext>
            </a:extLst>
          </p:cNvPr>
          <p:cNvPicPr>
            <a:picLocks noChangeAspect="1"/>
          </p:cNvPicPr>
          <p:nvPr/>
        </p:nvPicPr>
        <p:blipFill rotWithShape="1">
          <a:blip r:embed="rId3">
            <a:extLst>
              <a:ext uri="{28A0092B-C50C-407E-A947-70E740481C1C}">
                <a14:useLocalDpi xmlns:a14="http://schemas.microsoft.com/office/drawing/2010/main" val="0"/>
              </a:ext>
            </a:extLst>
          </a:blip>
          <a:srcRect l="47448"/>
          <a:stretch/>
        </p:blipFill>
        <p:spPr>
          <a:xfrm>
            <a:off x="6578087" y="2728905"/>
            <a:ext cx="4698985" cy="2560320"/>
          </a:xfrm>
          <a:prstGeom prst="rect">
            <a:avLst/>
          </a:prstGeom>
        </p:spPr>
      </p:pic>
      <p:pic>
        <p:nvPicPr>
          <p:cNvPr id="7" name="Content Placeholder 6">
            <a:extLst>
              <a:ext uri="{FF2B5EF4-FFF2-40B4-BE49-F238E27FC236}">
                <a16:creationId xmlns:a16="http://schemas.microsoft.com/office/drawing/2014/main" id="{B4D83A4C-204A-461E-8C2E-639C3A0C29E6}"/>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379152" y="709207"/>
            <a:ext cx="5029200" cy="5029200"/>
          </a:xfrm>
        </p:spPr>
      </p:pic>
      <p:pic>
        <p:nvPicPr>
          <p:cNvPr id="10" name="Picture 9">
            <a:extLst>
              <a:ext uri="{FF2B5EF4-FFF2-40B4-BE49-F238E27FC236}">
                <a16:creationId xmlns:a16="http://schemas.microsoft.com/office/drawing/2014/main" id="{E6171253-8A9A-4DEB-AF8D-9821C8C74113}"/>
              </a:ext>
            </a:extLst>
          </p:cNvPr>
          <p:cNvPicPr>
            <a:picLocks noChangeAspect="1"/>
          </p:cNvPicPr>
          <p:nvPr/>
        </p:nvPicPr>
        <p:blipFill rotWithShape="1">
          <a:blip r:embed="rId3">
            <a:extLst>
              <a:ext uri="{28A0092B-C50C-407E-A947-70E740481C1C}">
                <a14:useLocalDpi xmlns:a14="http://schemas.microsoft.com/office/drawing/2010/main" val="0"/>
              </a:ext>
            </a:extLst>
          </a:blip>
          <a:srcRect r="57155"/>
          <a:stretch/>
        </p:blipFill>
        <p:spPr>
          <a:xfrm>
            <a:off x="6881674" y="411204"/>
            <a:ext cx="5062380" cy="3383280"/>
          </a:xfrm>
          <a:prstGeom prst="rect">
            <a:avLst/>
          </a:prstGeom>
        </p:spPr>
      </p:pic>
    </p:spTree>
    <p:extLst>
      <p:ext uri="{BB962C8B-B14F-4D97-AF65-F5344CB8AC3E}">
        <p14:creationId xmlns:p14="http://schemas.microsoft.com/office/powerpoint/2010/main" val="323245312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0035-ADF8-45C6-8699-92CF0F24F14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3DED757-6C48-4874-94A6-321FCFBA7F8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7845912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640080"/>
            <a:ext cx="12192000" cy="7498080"/>
          </a:xfrm>
        </p:spPr>
      </p:pic>
    </p:spTree>
    <p:extLst>
      <p:ext uri="{BB962C8B-B14F-4D97-AF65-F5344CB8AC3E}">
        <p14:creationId xmlns:p14="http://schemas.microsoft.com/office/powerpoint/2010/main" val="3658534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B5A9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641391-0D8F-4A48-A9B0-FBCB232EFDD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E73A7DA-035B-4383-8868-1EF964F0A35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6711674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59BD8-C4CC-4BD4-BF8E-18832DF34A6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F99D37E1-2DE0-4120-9852-51BEEA7040D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371600"/>
            <a:ext cx="12192000" cy="8229600"/>
          </a:xfrm>
        </p:spPr>
      </p:pic>
      <p:sp>
        <p:nvSpPr>
          <p:cNvPr id="4" name="Rectangle 3">
            <a:extLst>
              <a:ext uri="{FF2B5EF4-FFF2-40B4-BE49-F238E27FC236}">
                <a16:creationId xmlns:a16="http://schemas.microsoft.com/office/drawing/2014/main" id="{154E2B28-0DD2-4D8F-83FD-FAD9581C4775}"/>
              </a:ext>
            </a:extLst>
          </p:cNvPr>
          <p:cNvSpPr/>
          <p:nvPr/>
        </p:nvSpPr>
        <p:spPr>
          <a:xfrm>
            <a:off x="2172355" y="5386142"/>
            <a:ext cx="7926294" cy="867930"/>
          </a:xfrm>
          <a:prstGeom prst="rect">
            <a:avLst/>
          </a:prstGeom>
          <a:solidFill>
            <a:schemeClr val="bg1">
              <a:alpha val="60000"/>
            </a:schemeClr>
          </a:solid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lang="en-US" sz="2400" dirty="0">
                <a:solidFill>
                  <a:prstClr val="black"/>
                </a:solidFill>
                <a:latin typeface="Franklin Gothic Medium" panose="020B0603020102020204" pitchFamily="34" charset="0"/>
              </a:rPr>
              <a:t>Download tools and additional resources at</a:t>
            </a:r>
            <a:endParaRPr kumimoji="0" lang="en-US" sz="2400" b="0" i="0" u="none" strike="noStrike" kern="1200" cap="none" spc="0" normalizeH="0" baseline="0" noProof="0" dirty="0">
              <a:ln>
                <a:noFill/>
              </a:ln>
              <a:solidFill>
                <a:prstClr val="black"/>
              </a:solidFill>
              <a:effectLst/>
              <a:uLnTx/>
              <a:uFillTx/>
              <a:latin typeface="Franklin Gothic Medium" panose="020B0603020102020204" pitchFamily="34" charset="0"/>
              <a:ea typeface="+mn-ea"/>
              <a:cs typeface="+mn-cs"/>
            </a:endParaRPr>
          </a:p>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Franklin Gothic Heavy" panose="020B0903020102020204" pitchFamily="34" charset="0"/>
                <a:ea typeface="+mn-ea"/>
                <a:cs typeface="+mn-cs"/>
              </a:rPr>
              <a:t>krister.com/tools</a:t>
            </a:r>
            <a:endParaRPr kumimoji="0" lang="en-US" sz="1100" b="0" i="0" u="none" strike="noStrike" kern="1200" cap="none" spc="0" normalizeH="0" baseline="0" noProof="0" dirty="0">
              <a:ln>
                <a:noFill/>
              </a:ln>
              <a:solidFill>
                <a:prstClr val="black"/>
              </a:solidFill>
              <a:effectLst/>
              <a:uLnTx/>
              <a:uFillTx/>
              <a:latin typeface="Franklin Gothic Heavy" panose="020B0903020102020204" pitchFamily="34" charset="0"/>
              <a:ea typeface="+mn-ea"/>
              <a:cs typeface="+mn-cs"/>
            </a:endParaRPr>
          </a:p>
        </p:txBody>
      </p:sp>
    </p:spTree>
    <p:extLst>
      <p:ext uri="{BB962C8B-B14F-4D97-AF65-F5344CB8AC3E}">
        <p14:creationId xmlns:p14="http://schemas.microsoft.com/office/powerpoint/2010/main" val="1441173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30AAA-AF8A-4CC6-92EB-FCB8207603C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F9B43D-225E-4E8D-BC3F-E31033C9670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408772" cy="6858000"/>
          </a:xfrm>
        </p:spPr>
      </p:pic>
    </p:spTree>
    <p:extLst>
      <p:ext uri="{BB962C8B-B14F-4D97-AF65-F5344CB8AC3E}">
        <p14:creationId xmlns:p14="http://schemas.microsoft.com/office/powerpoint/2010/main" val="3845467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F7CEE-65FF-4364-BD20-CD4445EE2BC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9F0F29B-D6C6-4D76-B614-A6250B8260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 y="0"/>
            <a:ext cx="12283106" cy="6858000"/>
          </a:xfrm>
        </p:spPr>
      </p:pic>
    </p:spTree>
    <p:extLst>
      <p:ext uri="{BB962C8B-B14F-4D97-AF65-F5344CB8AC3E}">
        <p14:creationId xmlns:p14="http://schemas.microsoft.com/office/powerpoint/2010/main" val="7232323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89597-4AC4-4BE6-BFD0-71633CBD526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3743A52-3FB1-490C-BE4E-4A7E11FD08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 y="0"/>
            <a:ext cx="12192001" cy="6858000"/>
          </a:xfrm>
        </p:spPr>
      </p:pic>
    </p:spTree>
    <p:extLst>
      <p:ext uri="{BB962C8B-B14F-4D97-AF65-F5344CB8AC3E}">
        <p14:creationId xmlns:p14="http://schemas.microsoft.com/office/powerpoint/2010/main" val="35535030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USI Theme with PowerUps">
  <a:themeElements>
    <a:clrScheme name="Ungerboeck Accent Colors - Following Brand Stanard">
      <a:dk1>
        <a:srgbClr val="000000"/>
      </a:dk1>
      <a:lt1>
        <a:srgbClr val="FFFFFF"/>
      </a:lt1>
      <a:dk2>
        <a:srgbClr val="0067B1"/>
      </a:dk2>
      <a:lt2>
        <a:srgbClr val="EEECE1"/>
      </a:lt2>
      <a:accent1>
        <a:srgbClr val="0067B1"/>
      </a:accent1>
      <a:accent2>
        <a:srgbClr val="717073"/>
      </a:accent2>
      <a:accent3>
        <a:srgbClr val="D8D9DA"/>
      </a:accent3>
      <a:accent4>
        <a:srgbClr val="FFC425"/>
      </a:accent4>
      <a:accent5>
        <a:srgbClr val="D67735"/>
      </a:accent5>
      <a:accent6>
        <a:srgbClr val="C41230"/>
      </a:accent6>
      <a:hlink>
        <a:srgbClr val="52247F"/>
      </a:hlink>
      <a:folHlink>
        <a:srgbClr val="00A94F"/>
      </a:folHlink>
    </a:clrScheme>
    <a:fontScheme name="Ungerboeck Fonts - Following Brand Standard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nchor="b" anchorCtr="1">
        <a:normAutofit/>
      </a:bodyPr>
      <a:lstStyle>
        <a:defPPr fontAlgn="auto">
          <a:spcAft>
            <a:spcPts val="0"/>
          </a:spcAft>
          <a:defRPr sz="3600" u="sng" dirty="0" err="1" smtClean="0"/>
        </a:defPPr>
      </a:lstStyle>
    </a:txDef>
  </a:objectDefaults>
  <a:extraClrSchemeLst/>
  <a:extLst>
    <a:ext uri="{05A4C25C-085E-4340-85A3-A5531E510DB2}">
      <thm15:themeFamily xmlns:thm15="http://schemas.microsoft.com/office/thememl/2012/main" name="USI Theme with PowerUps" id="{84E52EE5-86B1-46A1-8A18-67E9A6B896DE}" vid="{3EFC9620-7AA7-46F7-830C-DB66B31245DA}"/>
    </a:ext>
  </a:extLst>
</a:theme>
</file>

<file path=ppt/theme/theme13.xml><?xml version="1.0" encoding="utf-8"?>
<a:theme xmlns:a="http://schemas.openxmlformats.org/drawingml/2006/main" name="1_Office Theme">
  <a:themeElements>
    <a:clrScheme name="LDI 2015">
      <a:dk1>
        <a:sysClr val="windowText" lastClr="000000"/>
      </a:dk1>
      <a:lt1>
        <a:sysClr val="window" lastClr="FFFFFF"/>
      </a:lt1>
      <a:dk2>
        <a:srgbClr val="1F294D"/>
      </a:dk2>
      <a:lt2>
        <a:srgbClr val="83CECA"/>
      </a:lt2>
      <a:accent1>
        <a:srgbClr val="AF974F"/>
      </a:accent1>
      <a:accent2>
        <a:srgbClr val="B87048"/>
      </a:accent2>
      <a:accent3>
        <a:srgbClr val="94B8DA"/>
      </a:accent3>
      <a:accent4>
        <a:srgbClr val="EEECE1"/>
      </a:accent4>
      <a:accent5>
        <a:srgbClr val="000066"/>
      </a:accent5>
      <a:accent6>
        <a:srgbClr val="EAEAEA"/>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7_USI Theme with PowerUps">
  <a:themeElements>
    <a:clrScheme name="Ungerboeck Accent Colors - Following Brand Stanard">
      <a:dk1>
        <a:srgbClr val="000000"/>
      </a:dk1>
      <a:lt1>
        <a:srgbClr val="FFFFFF"/>
      </a:lt1>
      <a:dk2>
        <a:srgbClr val="0067B1"/>
      </a:dk2>
      <a:lt2>
        <a:srgbClr val="EEECE1"/>
      </a:lt2>
      <a:accent1>
        <a:srgbClr val="0067B1"/>
      </a:accent1>
      <a:accent2>
        <a:srgbClr val="717073"/>
      </a:accent2>
      <a:accent3>
        <a:srgbClr val="D8D9DA"/>
      </a:accent3>
      <a:accent4>
        <a:srgbClr val="FFC425"/>
      </a:accent4>
      <a:accent5>
        <a:srgbClr val="D67735"/>
      </a:accent5>
      <a:accent6>
        <a:srgbClr val="C41230"/>
      </a:accent6>
      <a:hlink>
        <a:srgbClr val="52247F"/>
      </a:hlink>
      <a:folHlink>
        <a:srgbClr val="00A94F"/>
      </a:folHlink>
    </a:clrScheme>
    <a:fontScheme name="Ungerboeck Fonts - Following Brand Standard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nchor="b" anchorCtr="1">
        <a:normAutofit/>
      </a:bodyPr>
      <a:lstStyle>
        <a:defPPr fontAlgn="auto">
          <a:spcAft>
            <a:spcPts val="0"/>
          </a:spcAft>
          <a:defRPr sz="3600" u="sng" dirty="0" err="1" smtClean="0"/>
        </a:defPPr>
      </a:lstStyle>
    </a:txDef>
  </a:objectDefaults>
  <a:extraClrSchemeLst/>
  <a:extLst>
    <a:ext uri="{05A4C25C-085E-4340-85A3-A5531E510DB2}">
      <thm15:themeFamily xmlns:thm15="http://schemas.microsoft.com/office/thememl/2012/main" name="USI Theme with PowerUps" id="{84E52EE5-86B1-46A1-8A18-67E9A6B896DE}" vid="{3EFC9620-7AA7-46F7-830C-DB66B31245DA}"/>
    </a:ext>
  </a:extLst>
</a:theme>
</file>

<file path=ppt/theme/theme3.xml><?xml version="1.0" encoding="utf-8"?>
<a:theme xmlns:a="http://schemas.openxmlformats.org/drawingml/2006/main" name="15_USI Theme with PowerUps">
  <a:themeElements>
    <a:clrScheme name="Ungerboeck Accent Colors - Following Brand Stanard">
      <a:dk1>
        <a:srgbClr val="000000"/>
      </a:dk1>
      <a:lt1>
        <a:srgbClr val="FFFFFF"/>
      </a:lt1>
      <a:dk2>
        <a:srgbClr val="0067B1"/>
      </a:dk2>
      <a:lt2>
        <a:srgbClr val="EEECE1"/>
      </a:lt2>
      <a:accent1>
        <a:srgbClr val="0067B1"/>
      </a:accent1>
      <a:accent2>
        <a:srgbClr val="717073"/>
      </a:accent2>
      <a:accent3>
        <a:srgbClr val="D8D9DA"/>
      </a:accent3>
      <a:accent4>
        <a:srgbClr val="FFC425"/>
      </a:accent4>
      <a:accent5>
        <a:srgbClr val="D67735"/>
      </a:accent5>
      <a:accent6>
        <a:srgbClr val="C41230"/>
      </a:accent6>
      <a:hlink>
        <a:srgbClr val="52247F"/>
      </a:hlink>
      <a:folHlink>
        <a:srgbClr val="00A94F"/>
      </a:folHlink>
    </a:clrScheme>
    <a:fontScheme name="Ungerboeck Fonts - Following Brand Standard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nchor="b" anchorCtr="1">
        <a:normAutofit/>
      </a:bodyPr>
      <a:lstStyle>
        <a:defPPr fontAlgn="auto">
          <a:spcAft>
            <a:spcPts val="0"/>
          </a:spcAft>
          <a:defRPr sz="3600" u="sng" dirty="0" err="1" smtClean="0"/>
        </a:defPPr>
      </a:lstStyle>
    </a:txDef>
  </a:objectDefaults>
  <a:extraClrSchemeLst/>
  <a:extLst>
    <a:ext uri="{05A4C25C-085E-4340-85A3-A5531E510DB2}">
      <thm15:themeFamily xmlns:thm15="http://schemas.microsoft.com/office/thememl/2012/main" name="USI Theme with PowerUps" id="{84E52EE5-86B1-46A1-8A18-67E9A6B896DE}" vid="{3EFC9620-7AA7-46F7-830C-DB66B31245DA}"/>
    </a:ext>
  </a:extLst>
</a:theme>
</file>

<file path=ppt/theme/theme4.xml><?xml version="1.0" encoding="utf-8"?>
<a:theme xmlns:a="http://schemas.openxmlformats.org/drawingml/2006/main" name="18_USI Theme with PowerUps">
  <a:themeElements>
    <a:clrScheme name="USI Color Guidelines">
      <a:dk1>
        <a:sysClr val="windowText" lastClr="000000"/>
      </a:dk1>
      <a:lt1>
        <a:srgbClr val="FFFFFF"/>
      </a:lt1>
      <a:dk2>
        <a:srgbClr val="0067B1"/>
      </a:dk2>
      <a:lt2>
        <a:srgbClr val="EEECE1"/>
      </a:lt2>
      <a:accent1>
        <a:srgbClr val="0067B1"/>
      </a:accent1>
      <a:accent2>
        <a:srgbClr val="717073"/>
      </a:accent2>
      <a:accent3>
        <a:srgbClr val="D8D9DA"/>
      </a:accent3>
      <a:accent4>
        <a:srgbClr val="FFC425"/>
      </a:accent4>
      <a:accent5>
        <a:srgbClr val="D67735"/>
      </a:accent5>
      <a:accent6>
        <a:srgbClr val="C41230"/>
      </a:accent6>
      <a:hlink>
        <a:srgbClr val="00A94F"/>
      </a:hlink>
      <a:folHlink>
        <a:srgbClr val="52247F"/>
      </a:folHlink>
    </a:clrScheme>
    <a:fontScheme name="Ungerboeck Fonts - Following Brand Standard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nchor="ctr" anchorCtr="1">
        <a:noAutofit/>
      </a:bodyPr>
      <a:lstStyle>
        <a:defPPr fontAlgn="auto">
          <a:spcAft>
            <a:spcPts val="0"/>
          </a:spcAft>
          <a:defRPr sz="3600" dirty="0" smtClean="0"/>
        </a:defPPr>
      </a:lstStyle>
    </a:txDef>
  </a:objectDefaults>
  <a:extraClrSchemeLst/>
  <a:extLst>
    <a:ext uri="{05A4C25C-085E-4340-85A3-A5531E510DB2}">
      <thm15:themeFamily xmlns:thm15="http://schemas.microsoft.com/office/thememl/2012/main" name="USI Theme with PowerUps" id="{84E52EE5-86B1-46A1-8A18-67E9A6B896DE}" vid="{3EFC9620-7AA7-46F7-830C-DB66B31245DA}"/>
    </a:ext>
  </a:extLst>
</a:theme>
</file>

<file path=ppt/theme/theme5.xml><?xml version="1.0" encoding="utf-8"?>
<a:theme xmlns:a="http://schemas.openxmlformats.org/drawingml/2006/main" name="USI Theme with PowerUps">
  <a:themeElements>
    <a:clrScheme name="Ungerboeck Accent Colors - Following Brand Stanard">
      <a:dk1>
        <a:srgbClr val="000000"/>
      </a:dk1>
      <a:lt1>
        <a:srgbClr val="FFFFFF"/>
      </a:lt1>
      <a:dk2>
        <a:srgbClr val="0067B1"/>
      </a:dk2>
      <a:lt2>
        <a:srgbClr val="EEECE1"/>
      </a:lt2>
      <a:accent1>
        <a:srgbClr val="0067B1"/>
      </a:accent1>
      <a:accent2>
        <a:srgbClr val="717073"/>
      </a:accent2>
      <a:accent3>
        <a:srgbClr val="D8D9DA"/>
      </a:accent3>
      <a:accent4>
        <a:srgbClr val="FFC425"/>
      </a:accent4>
      <a:accent5>
        <a:srgbClr val="D67735"/>
      </a:accent5>
      <a:accent6>
        <a:srgbClr val="C41230"/>
      </a:accent6>
      <a:hlink>
        <a:srgbClr val="52247F"/>
      </a:hlink>
      <a:folHlink>
        <a:srgbClr val="00A94F"/>
      </a:folHlink>
    </a:clrScheme>
    <a:fontScheme name="Ungerboeck Fonts - Following Brand Standard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nchor="b" anchorCtr="1">
        <a:normAutofit/>
      </a:bodyPr>
      <a:lstStyle>
        <a:defPPr fontAlgn="auto">
          <a:spcAft>
            <a:spcPts val="0"/>
          </a:spcAft>
          <a:defRPr sz="3600" u="sng" dirty="0" err="1" smtClean="0"/>
        </a:defPPr>
      </a:lstStyle>
    </a:txDef>
  </a:objectDefaults>
  <a:extraClrSchemeLst/>
  <a:extLst>
    <a:ext uri="{05A4C25C-085E-4340-85A3-A5531E510DB2}">
      <thm15:themeFamily xmlns:thm15="http://schemas.microsoft.com/office/thememl/2012/main" name="USI Theme with PowerUps" id="{84E52EE5-86B1-46A1-8A18-67E9A6B896DE}" vid="{3EFC9620-7AA7-46F7-830C-DB66B31245DA}"/>
    </a:ext>
  </a:extLst>
</a:theme>
</file>

<file path=ppt/theme/theme6.xml><?xml version="1.0" encoding="utf-8"?>
<a:theme xmlns:a="http://schemas.openxmlformats.org/drawingml/2006/main" name="5_USI Theme with PowerUps">
  <a:themeElements>
    <a:clrScheme name="Ungerboeck Accent Colors - Following Brand Stanard">
      <a:dk1>
        <a:srgbClr val="000000"/>
      </a:dk1>
      <a:lt1>
        <a:srgbClr val="FFFFFF"/>
      </a:lt1>
      <a:dk2>
        <a:srgbClr val="0067B1"/>
      </a:dk2>
      <a:lt2>
        <a:srgbClr val="EEECE1"/>
      </a:lt2>
      <a:accent1>
        <a:srgbClr val="0067B1"/>
      </a:accent1>
      <a:accent2>
        <a:srgbClr val="717073"/>
      </a:accent2>
      <a:accent3>
        <a:srgbClr val="D8D9DA"/>
      </a:accent3>
      <a:accent4>
        <a:srgbClr val="FFC425"/>
      </a:accent4>
      <a:accent5>
        <a:srgbClr val="D67735"/>
      </a:accent5>
      <a:accent6>
        <a:srgbClr val="C41230"/>
      </a:accent6>
      <a:hlink>
        <a:srgbClr val="52247F"/>
      </a:hlink>
      <a:folHlink>
        <a:srgbClr val="00A94F"/>
      </a:folHlink>
    </a:clrScheme>
    <a:fontScheme name="Ungerboeck Fonts - Following Brand Standards">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nchor="b" anchorCtr="1">
        <a:normAutofit/>
      </a:bodyPr>
      <a:lstStyle>
        <a:defPPr fontAlgn="auto">
          <a:spcAft>
            <a:spcPts val="0"/>
          </a:spcAft>
          <a:defRPr sz="3600" u="sng" dirty="0" err="1" smtClean="0"/>
        </a:defPPr>
      </a:lstStyle>
    </a:txDef>
  </a:objectDefaults>
  <a:extraClrSchemeLst/>
  <a:extLst>
    <a:ext uri="{05A4C25C-085E-4340-85A3-A5531E510DB2}">
      <thm15:themeFamily xmlns:thm15="http://schemas.microsoft.com/office/thememl/2012/main" name="USI Theme with PowerUps" id="{84E52EE5-86B1-46A1-8A18-67E9A6B896DE}" vid="{3EFC9620-7AA7-46F7-830C-DB66B31245DA}"/>
    </a:ext>
  </a:extLst>
</a:theme>
</file>

<file path=ppt/theme/theme7.xml><?xml version="1.0" encoding="utf-8"?>
<a:theme xmlns:a="http://schemas.openxmlformats.org/drawingml/2006/main" name="6_USI Theme with PowerUp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wrap="square" lIns="0" tIns="0" rIns="0" bIns="0" rtlCol="0" anchor="b" anchorCtr="1">
        <a:noAutofit/>
      </a:bodyPr>
      <a:lstStyle>
        <a:defPPr fontAlgn="auto">
          <a:spcAft>
            <a:spcPts val="0"/>
          </a:spcAft>
          <a:defRPr sz="3600" b="1" u="sng" dirty="0" smtClean="0">
            <a:solidFill>
              <a:schemeClr val="bg1"/>
            </a:solidFill>
            <a:effectLst>
              <a:outerShdw blurRad="50800" dist="38100" dir="2700000" algn="tl" rotWithShape="0">
                <a:prstClr val="black">
                  <a:alpha val="40000"/>
                </a:prstClr>
              </a:outerShdw>
            </a:effectLst>
            <a:latin typeface="+mj-lt"/>
          </a:defRPr>
        </a:defPPr>
      </a:lstStyle>
    </a:txDef>
  </a:objectDefaults>
  <a:extraClrSchemeLst/>
  <a:extLst>
    <a:ext uri="{05A4C25C-085E-4340-85A3-A5531E510DB2}">
      <thm15:themeFamily xmlns:thm15="http://schemas.microsoft.com/office/thememl/2012/main" name="USI Theme with PowerUps" id="{84E52EE5-86B1-46A1-8A18-67E9A6B896DE}" vid="{3EFC9620-7AA7-46F7-830C-DB66B31245DA}"/>
    </a:ext>
  </a:extLst>
</a:theme>
</file>

<file path=ppt/theme/theme8.xml><?xml version="1.0" encoding="utf-8"?>
<a:theme xmlns:a="http://schemas.openxmlformats.org/drawingml/2006/main" name="Ungerboeck Live new">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spPr>
      <a:bodyPr rtlCol="0" anchor="ctr"/>
      <a:lstStyle>
        <a:defPPr algn="ctr">
          <a:defRPr sz="1600" b="1" dirty="0" smtClean="0"/>
        </a:defPPr>
      </a:lstStyle>
      <a:style>
        <a:lnRef idx="1">
          <a:schemeClr val="accent2"/>
        </a:lnRef>
        <a:fillRef idx="2">
          <a:schemeClr val="accent2"/>
        </a:fillRef>
        <a:effectRef idx="1">
          <a:schemeClr val="accent2"/>
        </a:effectRef>
        <a:fontRef idx="minor">
          <a:schemeClr val="dk1"/>
        </a:fontRef>
      </a:style>
    </a:spDef>
  </a:objectDefaults>
  <a:extraClrSchemeLst/>
</a:theme>
</file>

<file path=ppt/theme/theme9.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6102</TotalTime>
  <Words>2105</Words>
  <Application>Microsoft Office PowerPoint</Application>
  <PresentationFormat>Widescreen</PresentationFormat>
  <Paragraphs>254</Paragraphs>
  <Slides>60</Slides>
  <Notes>38</Notes>
  <HiddenSlides>1</HiddenSlides>
  <MMClips>0</MMClips>
  <ScaleCrop>false</ScaleCrop>
  <HeadingPairs>
    <vt:vector size="6" baseType="variant">
      <vt:variant>
        <vt:lpstr>Fonts Used</vt:lpstr>
      </vt:variant>
      <vt:variant>
        <vt:i4>20</vt:i4>
      </vt:variant>
      <vt:variant>
        <vt:lpstr>Theme</vt:lpstr>
      </vt:variant>
      <vt:variant>
        <vt:i4>15</vt:i4>
      </vt:variant>
      <vt:variant>
        <vt:lpstr>Slide Titles</vt:lpstr>
      </vt:variant>
      <vt:variant>
        <vt:i4>60</vt:i4>
      </vt:variant>
    </vt:vector>
  </HeadingPairs>
  <TitlesOfParts>
    <vt:vector size="95" baseType="lpstr">
      <vt:lpstr>Arial</vt:lpstr>
      <vt:lpstr>Arial Narrow</vt:lpstr>
      <vt:lpstr>Calibri</vt:lpstr>
      <vt:lpstr>Calibri Light</vt:lpstr>
      <vt:lpstr>Century Gothic</vt:lpstr>
      <vt:lpstr>Franklin Gothic Book</vt:lpstr>
      <vt:lpstr>Franklin Gothic Demi</vt:lpstr>
      <vt:lpstr>Franklin Gothic Demi Cond</vt:lpstr>
      <vt:lpstr>Franklin Gothic Heavy</vt:lpstr>
      <vt:lpstr>Franklin Gothic Medium</vt:lpstr>
      <vt:lpstr>Papyrus</vt:lpstr>
      <vt:lpstr>Raleway</vt:lpstr>
      <vt:lpstr>Raleway Black</vt:lpstr>
      <vt:lpstr>Raleway ExtraBold</vt:lpstr>
      <vt:lpstr>Raleway SemiBold</vt:lpstr>
      <vt:lpstr>Segoe UI Black</vt:lpstr>
      <vt:lpstr>Segoe UI Semibold</vt:lpstr>
      <vt:lpstr>Segoe UI Symbol</vt:lpstr>
      <vt:lpstr>Tahoma</vt:lpstr>
      <vt:lpstr>Wingdings</vt:lpstr>
      <vt:lpstr>Office Theme</vt:lpstr>
      <vt:lpstr>17_USI Theme with PowerUps</vt:lpstr>
      <vt:lpstr>15_USI Theme with PowerUps</vt:lpstr>
      <vt:lpstr>18_USI Theme with PowerUps</vt:lpstr>
      <vt:lpstr>USI Theme with PowerUps</vt:lpstr>
      <vt:lpstr>5_USI Theme with PowerUps</vt:lpstr>
      <vt:lpstr>6_USI Theme with PowerUps</vt:lpstr>
      <vt:lpstr>Ungerboeck Live new</vt:lpstr>
      <vt:lpstr>2_Custom Design</vt:lpstr>
      <vt:lpstr>Custom Design</vt:lpstr>
      <vt:lpstr>1_Custom Design</vt:lpstr>
      <vt:lpstr>1_USI Theme with PowerUps</vt:lpstr>
      <vt:lpstr>1_Office Theme</vt:lpstr>
      <vt:lpstr>2_Office Theme</vt:lpstr>
      <vt:lpstr>3_Office Theme</vt:lpstr>
      <vt:lpstr>PowerPoint Presentation</vt:lpstr>
      <vt:lpstr>PowerPoint Presentation</vt:lpstr>
      <vt:lpstr>PowerPoint Presentation</vt:lpstr>
      <vt:lpstr>What in the world is a   Leadership Archaeologist™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SEEKING SECRETS</dc:title>
  <dc:creator>Krister Ungerboeck</dc:creator>
  <cp:lastModifiedBy>Krister - The Leadership Archaeologist™</cp:lastModifiedBy>
  <cp:revision>19</cp:revision>
  <cp:lastPrinted>2017-12-21T16:06:19Z</cp:lastPrinted>
  <dcterms:created xsi:type="dcterms:W3CDTF">2017-12-02T18:40:53Z</dcterms:created>
  <dcterms:modified xsi:type="dcterms:W3CDTF">2018-04-19T03:16:32Z</dcterms:modified>
</cp:coreProperties>
</file>