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comments/comment1.xml" ContentType="application/vnd.openxmlformats-officedocument.presentationml.comments+xml"/>
  <Override PartName="/ppt/slides/slide2.xml" ContentType="application/vnd.openxmlformats-officedocument.presentationml.slide+xml"/>
  <Override PartName="/ppt/comments/comment2.xml" ContentType="application/vnd.openxmlformats-officedocument.presentationml.comment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10"/>
    <p:sldId id="258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Schrader" initials="M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comments" Target="comments/comment1.xml"/><Relationship Id="rId10" Type="http://schemas.openxmlformats.org/officeDocument/2006/relationships/slide" Target="slides/slide2.xml"/><Relationship Id="rId11" Type="http://schemas.openxmlformats.org/officeDocument/2006/relationships/comments" Target="comments/comment2.xml"/><Relationship Id="rId12" Type="http://schemas.openxmlformats.org/officeDocument/2006/relationships/slide" Target="slides/slide3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11T12:00:40.372" idx="1">
    <p:pos x="5061" y="1049"/>
    <p:text>For example:
GENEROUS PEOPLE PLAN TO DO WHAT IS GENEROUS, AND THEY STAND FIRM IN THE GENEROSITY</p:text>
    <p:extLst>
      <p:ext uri="{C676402C-5697-4E1C-873F-D02D1690AC5C}">
        <p15:threadingInfo xmlns:p15="http://schemas.microsoft.com/office/powerpoint/2012/main" timeZoneBias="480"/>
      </p:ext>
    </p:extLst>
  </p:cm>
  <p:cm authorId="0" dt="2018-01-11T12:00:59.836" idx="2">
    <p:pos x="5082" y="2956"/>
    <p:text>For example:
ISAIAH 32:8</p:text>
    <p:extLst>
      <p:ext uri="{C676402C-5697-4E1C-873F-D02D1690AC5C}">
        <p15:threadingInfo xmlns:p15="http://schemas.microsoft.com/office/powerpoint/2012/main" timeZoneBias="480"/>
      </p:ext>
    </p:extLst>
  </p:cm>
  <p:cm authorId="0" dt="2018-01-11T11:50:39.556" idx="3">
    <p:pos x="9308" y="5485"/>
    <p:text>For example:
ON OR UNDER YOUR SEAT</p:text>
    <p:extLst>
      <p:ext uri="{C676402C-5697-4E1C-873F-D02D1690AC5C}">
        <p15:threadingInfo xmlns:p15="http://schemas.microsoft.com/office/powerpoint/2012/main" timeZoneBias="480"/>
      </p:ext>
    </p:extLst>
  </p:cm>
  <p:cm authorId="0" dt="2018-01-11T11:51:21.949" idx="4">
    <p:pos x="8137" y="6005"/>
    <p:text>Your Giving Number can be found in the top right of the KINDRID Dashboard. Simply copy and paste that number here. </p:text>
    <p:extLst>
      <p:ext uri="{C676402C-5697-4E1C-873F-D02D1690AC5C}">
        <p15:threadingInfo xmlns:p15="http://schemas.microsoft.com/office/powerpoint/2012/main" timeZoneBias="480"/>
      </p:ext>
    </p:extLst>
  </p:cm>
  <p:cm authorId="0" dt="2018-01-11T11:57:42.440" idx="5">
    <p:pos x="7325" y="6525"/>
    <p:text>Copy and paste the URL that leads givers to your giving page on your website. For example:
LIBERTYCHURCH.COM/GIVING</p:text>
    <p:extLst>
      <p:ext uri="{C676402C-5697-4E1C-873F-D02D1690AC5C}">
        <p15:threadingInfo xmlns:p15="http://schemas.microsoft.com/office/powerpoint/2012/main" timeZoneBias="480"/>
      </p:ext>
    </p:extLst>
  </p:cm>
  <p:cm authorId="0" dt="2018-01-11T12:05:14.692" idx="6">
    <p:pos x="4889" y="7045"/>
    <p:text>For example:
4. GIVE THROUGH THE LIBERTY CHURCH APP
5. GIVE USING THE KIOSKS IN THE LOUNGE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1-11T12:00:40.372" idx="7">
    <p:pos x="5061" y="1049"/>
    <p:text>For example:
GENEROUS PEOPLE PLAN TO DO WHAT IS GENEROUS, AND THEY STAND FIRM IN THE GENEROSITY</p:text>
    <p:extLst>
      <p:ext uri="{C676402C-5697-4E1C-873F-D02D1690AC5C}">
        <p15:threadingInfo xmlns:p15="http://schemas.microsoft.com/office/powerpoint/2012/main" timeZoneBias="480"/>
      </p:ext>
    </p:extLst>
  </p:cm>
  <p:cm authorId="0" dt="2018-01-11T12:00:59.836" idx="8">
    <p:pos x="5082" y="2956"/>
    <p:text>For example:
ISAIAH 32:8</p:text>
    <p:extLst>
      <p:ext uri="{C676402C-5697-4E1C-873F-D02D1690AC5C}">
        <p15:threadingInfo xmlns:p15="http://schemas.microsoft.com/office/powerpoint/2012/main" timeZoneBias="480"/>
      </p:ext>
    </p:extLst>
  </p:cm>
  <p:cm authorId="0" dt="2018-01-11T11:50:39.556" idx="9">
    <p:pos x="9308" y="5485"/>
    <p:text>For example:
ON OR UNDER YOUR SEAT</p:text>
    <p:extLst>
      <p:ext uri="{C676402C-5697-4E1C-873F-D02D1690AC5C}">
        <p15:threadingInfo xmlns:p15="http://schemas.microsoft.com/office/powerpoint/2012/main" timeZoneBias="480"/>
      </p:ext>
    </p:extLst>
  </p:cm>
  <p:cm authorId="0" dt="2018-01-11T11:51:21.949" idx="10">
    <p:pos x="8137" y="6005"/>
    <p:text>Your Giving Number can be found in the top right of the KINDRID Dashboard. Simply copy and paste that number here. </p:text>
    <p:extLst>
      <p:ext uri="{C676402C-5697-4E1C-873F-D02D1690AC5C}">
        <p15:threadingInfo xmlns:p15="http://schemas.microsoft.com/office/powerpoint/2012/main" timeZoneBias="480"/>
      </p:ext>
    </p:extLst>
  </p:cm>
  <p:cm authorId="0" dt="2018-01-11T11:57:42.440" idx="11">
    <p:pos x="7383" y="6525"/>
    <p:text>Copy and paste the URL that leads givers to your giving page on your website. For example:
LIBERTYCHURCH.COM/GIVING</p:text>
    <p:extLst>
      <p:ext uri="{C676402C-5697-4E1C-873F-D02D1690AC5C}">
        <p15:threadingInfo xmlns:p15="http://schemas.microsoft.com/office/powerpoint/2012/main" timeZoneBias="480"/>
      </p:ext>
    </p:extLst>
  </p:cm>
  <p:cm authorId="0" dt="2018-01-11T12:05:14.692" idx="12">
    <p:pos x="4889" y="7045"/>
    <p:text>For example:
4. GIVE THROUGH THE LIBERTY CHURCH APP
5. GIVE USING THE KIOSKS IN THE LOUNGE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5325070" y="946546"/>
            <a:ext cx="1372221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2495609" y="898481"/>
            <a:ext cx="7500939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10F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[INSERT SCRIPTURE VERSE HERE]"/>
          <p:cNvSpPr txBox="1"/>
          <p:nvPr>
            <p:ph type="ctrTitle"/>
          </p:nvPr>
        </p:nvSpPr>
        <p:spPr>
          <a:xfrm>
            <a:off x="1481137" y="1856978"/>
            <a:ext cx="18320346" cy="3152180"/>
          </a:xfrm>
          <a:prstGeom prst="rect">
            <a:avLst/>
          </a:prstGeom>
        </p:spPr>
        <p:txBody>
          <a:bodyPr lIns="63500" tIns="63500" rIns="63500" bIns="63500" anchor="t"/>
          <a:lstStyle>
            <a:lvl1pPr algn="l" defTabSz="2650331">
              <a:defRPr sz="6000" u="sng">
                <a:latin typeface="Montserrat Regular"/>
                <a:ea typeface="Montserrat Regular"/>
                <a:cs typeface="Montserrat Regular"/>
                <a:sym typeface="Montserrat Regular"/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[INSERT SCRIPTURE VERSE HERE]</a:t>
            </a:r>
          </a:p>
        </p:txBody>
      </p:sp>
      <p:sp>
        <p:nvSpPr>
          <p:cNvPr id="120" name="[INSERT SCRIPTURE VERSE LOCATION HERE]"/>
          <p:cNvSpPr txBox="1"/>
          <p:nvPr>
            <p:ph type="subTitle" sz="quarter" idx="1"/>
          </p:nvPr>
        </p:nvSpPr>
        <p:spPr>
          <a:xfrm>
            <a:off x="1481137" y="4875212"/>
            <a:ext cx="16730663" cy="1149946"/>
          </a:xfrm>
          <a:prstGeom prst="rect">
            <a:avLst/>
          </a:prstGeom>
        </p:spPr>
        <p:txBody>
          <a:bodyPr/>
          <a:lstStyle>
            <a:lvl1pPr algn="l">
              <a:defRPr sz="4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[INSERT SCRIPTURE VERSE LOCATION HERE]</a:t>
            </a:r>
          </a:p>
        </p:txBody>
      </p:sp>
      <p:sp>
        <p:nvSpPr>
          <p:cNvPr id="121" name="USE THE ENVELOPES [INSERT LOCATION OF ENVELOPES HERE]…"/>
          <p:cNvSpPr txBox="1"/>
          <p:nvPr/>
        </p:nvSpPr>
        <p:spPr>
          <a:xfrm>
            <a:off x="1531937" y="8890198"/>
            <a:ext cx="21320126" cy="391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USE THE ENVELOPES [INSERT LOCATION OF ENVELOPES HERE]</a:t>
            </a:r>
          </a:p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TEXT  ‘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GIVE’  </a:t>
            </a:r>
            <a:r>
              <a:t>TO  [INSERT YOUR GIVING NUMBER HERE]</a:t>
            </a:r>
          </a:p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GIVE ONLINE AT [INSERT YOUR WEBSITE HERE</a:t>
            </a:r>
          </a:p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[INSERT ADDITIONAL WAYS TO GIVE]</a:t>
            </a:r>
          </a:p>
        </p:txBody>
      </p:sp>
      <p:sp>
        <p:nvSpPr>
          <p:cNvPr id="122" name="Line"/>
          <p:cNvSpPr/>
          <p:nvPr/>
        </p:nvSpPr>
        <p:spPr>
          <a:xfrm>
            <a:off x="1660325" y="6680200"/>
            <a:ext cx="21063350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3" name="WAYS TO GIVE:"/>
          <p:cNvSpPr txBox="1"/>
          <p:nvPr/>
        </p:nvSpPr>
        <p:spPr>
          <a:xfrm>
            <a:off x="1481137" y="7538442"/>
            <a:ext cx="18320346" cy="1387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normAutofit fontScale="100000" lnSpcReduction="0"/>
          </a:bodyPr>
          <a:lstStyle>
            <a:lvl1pPr algn="l" defTabSz="2650331">
              <a:defRPr b="0" sz="60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WAYS TO GIVE: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[INSERT SCRIPTURE VERSE HERE]"/>
          <p:cNvSpPr txBox="1"/>
          <p:nvPr>
            <p:ph type="ctrTitle"/>
          </p:nvPr>
        </p:nvSpPr>
        <p:spPr>
          <a:xfrm>
            <a:off x="1481137" y="1856978"/>
            <a:ext cx="18320346" cy="3152180"/>
          </a:xfrm>
          <a:prstGeom prst="rect">
            <a:avLst/>
          </a:prstGeom>
        </p:spPr>
        <p:txBody>
          <a:bodyPr lIns="63500" tIns="63500" rIns="63500" bIns="63500" anchor="t"/>
          <a:lstStyle>
            <a:lvl1pPr algn="l" defTabSz="2650331">
              <a:defRPr sz="6000" u="sng">
                <a:solidFill>
                  <a:srgbClr val="110F0B"/>
                </a:solidFill>
                <a:latin typeface="Montserrat Regular"/>
                <a:ea typeface="Montserrat Regular"/>
                <a:cs typeface="Montserrat Regular"/>
                <a:sym typeface="Montserrat Regular"/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" invalidUrl="" action="ppaction://hlinkshowjump?jump=nextslide" tgtFrame="" tooltip="" history="1" highlightClick="0" endSnd="0"/>
              </a:rPr>
              <a:t>[INSERT SCRIPTURE VERSE HERE]</a:t>
            </a:r>
          </a:p>
        </p:txBody>
      </p:sp>
      <p:sp>
        <p:nvSpPr>
          <p:cNvPr id="126" name="[INSERT SCRIPTURE VERSE LOCATION HERE]"/>
          <p:cNvSpPr txBox="1"/>
          <p:nvPr>
            <p:ph type="subTitle" sz="quarter" idx="1"/>
          </p:nvPr>
        </p:nvSpPr>
        <p:spPr>
          <a:xfrm>
            <a:off x="1481137" y="4875212"/>
            <a:ext cx="16730663" cy="1149946"/>
          </a:xfrm>
          <a:prstGeom prst="rect">
            <a:avLst/>
          </a:prstGeom>
        </p:spPr>
        <p:txBody>
          <a:bodyPr/>
          <a:lstStyle>
            <a:lvl1pPr algn="l">
              <a:defRPr sz="4500">
                <a:solidFill>
                  <a:srgbClr val="110F0B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[INSERT SCRIPTURE VERSE LOCATION HERE]</a:t>
            </a:r>
          </a:p>
        </p:txBody>
      </p:sp>
      <p:sp>
        <p:nvSpPr>
          <p:cNvPr id="127" name="USE THE ENVELOPES [INSERT LOCATION OF ENVELOPES HERE]…"/>
          <p:cNvSpPr txBox="1"/>
          <p:nvPr/>
        </p:nvSpPr>
        <p:spPr>
          <a:xfrm>
            <a:off x="1531937" y="8890198"/>
            <a:ext cx="21320126" cy="391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solidFill>
                  <a:srgbClr val="110F0B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USE THE ENVELOPES [INSERT LOCATION OF ENVELOPES HERE]</a:t>
            </a:r>
          </a:p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solidFill>
                  <a:srgbClr val="110F0B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TEXT  ‘</a:t>
            </a:r>
            <a:r>
              <a:rPr>
                <a:latin typeface="Montserrat Bold"/>
                <a:ea typeface="Montserrat Bold"/>
                <a:cs typeface="Montserrat Bold"/>
                <a:sym typeface="Montserrat Bold"/>
              </a:rPr>
              <a:t>GIVE’  </a:t>
            </a:r>
            <a:r>
              <a:t>TO  [INSERT YOUR GIVING NUMBER HERE]</a:t>
            </a:r>
          </a:p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solidFill>
                  <a:srgbClr val="110F0B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GIVE ONLINE AT [INSERT YOUR WEBSITE HERE]</a:t>
            </a:r>
          </a:p>
          <a:p>
            <a:pPr marL="912812" indent="-912812" algn="l">
              <a:spcBef>
                <a:spcPts val="1000"/>
              </a:spcBef>
              <a:buSzPct val="100000"/>
              <a:buAutoNum type="arabicPeriod" startAt="1"/>
              <a:defRPr b="0" sz="4500">
                <a:solidFill>
                  <a:srgbClr val="110F0B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[INSERT ADDITIONAL WAYS TO GIVE]</a:t>
            </a:r>
          </a:p>
        </p:txBody>
      </p:sp>
      <p:sp>
        <p:nvSpPr>
          <p:cNvPr id="128" name="Line"/>
          <p:cNvSpPr/>
          <p:nvPr/>
        </p:nvSpPr>
        <p:spPr>
          <a:xfrm>
            <a:off x="1660325" y="6680200"/>
            <a:ext cx="21063350" cy="0"/>
          </a:xfrm>
          <a:prstGeom prst="line">
            <a:avLst/>
          </a:prstGeom>
          <a:ln w="12700">
            <a:solidFill>
              <a:srgbClr val="110F0B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9" name="WAYS TO GIVE:"/>
          <p:cNvSpPr txBox="1"/>
          <p:nvPr/>
        </p:nvSpPr>
        <p:spPr>
          <a:xfrm>
            <a:off x="1481137" y="7538442"/>
            <a:ext cx="18320346" cy="1387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normAutofit fontScale="100000" lnSpcReduction="0"/>
          </a:bodyPr>
          <a:lstStyle>
            <a:lvl1pPr algn="l" defTabSz="2650331">
              <a:defRPr b="0" sz="6000">
                <a:solidFill>
                  <a:srgbClr val="110F0B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WAYS TO GIVE: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Liberty Giving Slide.jpg" descr="Liberty Giving Sl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09735" y="-1707"/>
            <a:ext cx="3988721" cy="3988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