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Lst>
  <p:sldSz cy="5143500" cx="9144000"/>
  <p:notesSz cx="6858000" cy="9144000"/>
  <p:embeddedFontLst>
    <p:embeddedFont>
      <p:font typeface="Montserrat SemiBold"/>
      <p:regular r:id="rId11"/>
      <p:bold r:id="rId12"/>
      <p:italic r:id="rId13"/>
      <p:boldItalic r:id="rId14"/>
    </p:embeddedFont>
    <p:embeddedFont>
      <p:font typeface="Playfair Display"/>
      <p:regular r:id="rId15"/>
      <p:bold r:id="rId16"/>
      <p:italic r:id="rId17"/>
      <p:boldItalic r:id="rId18"/>
    </p:embeddedFont>
    <p:embeddedFont>
      <p:font typeface="Montserrat"/>
      <p:regular r:id="rId19"/>
      <p:bold r:id="rId20"/>
      <p:italic r:id="rId21"/>
      <p:boldItalic r:id="rId22"/>
    </p:embeddedFont>
    <p:embeddedFont>
      <p:font typeface="Lato"/>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Light-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ontserratLight-boldItalic.fntdata"/><Relationship Id="rId11" Type="http://schemas.openxmlformats.org/officeDocument/2006/relationships/font" Target="fonts/MontserratSemiBold-regular.fntdata"/><Relationship Id="rId10" Type="http://schemas.openxmlformats.org/officeDocument/2006/relationships/slide" Target="slides/slide4.xml"/><Relationship Id="rId13" Type="http://schemas.openxmlformats.org/officeDocument/2006/relationships/font" Target="fonts/MontserratSemiBold-italic.fntdata"/><Relationship Id="rId12" Type="http://schemas.openxmlformats.org/officeDocument/2006/relationships/font" Target="fonts/MontserratSemiBold-bold.fntdata"/><Relationship Id="rId15" Type="http://schemas.openxmlformats.org/officeDocument/2006/relationships/font" Target="fonts/PlayfairDisplay-regular.fntdata"/><Relationship Id="rId14" Type="http://schemas.openxmlformats.org/officeDocument/2006/relationships/font" Target="fonts/MontserratSemiBold-boldItalic.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Montserrat-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63f5110f3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3f5110f3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3f5110f3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63f5110f3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
              <a:t>Mentioned at TED Global in October 2017 by Per Espen Stoknes</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
              <a:t>I challenge you to take this idea, join Ducky Challenge and create impact now! </a:t>
            </a:r>
            <a:endParaRPr/>
          </a:p>
        </p:txBody>
      </p:sp>
      <p:sp>
        <p:nvSpPr>
          <p:cNvPr id="124" name="Google Shape;124;g63f5110f3d_0_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3f5110f3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3f5110f3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014750"/>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5200"/>
              <a:buFont typeface="Montserrat SemiBold"/>
              <a:buNone/>
              <a:defRPr sz="5200">
                <a:solidFill>
                  <a:srgbClr val="FFFFFF"/>
                </a:solidFill>
                <a:latin typeface="Montserrat SemiBold"/>
                <a:ea typeface="Montserrat SemiBold"/>
                <a:cs typeface="Montserrat SemiBold"/>
                <a:sym typeface="Montserrat Semi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2800"/>
              <a:buFont typeface="Montserrat Light"/>
              <a:buNone/>
              <a:defRPr sz="2800">
                <a:solidFill>
                  <a:srgbClr val="FFFFFF"/>
                </a:solidFill>
                <a:latin typeface="Montserrat Light"/>
                <a:ea typeface="Montserrat Light"/>
                <a:cs typeface="Montserrat Light"/>
                <a:sym typeface="Montserrat Ligh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0" r="0" t="0"/>
          <a:stretch/>
        </p:blipFill>
        <p:spPr>
          <a:xfrm>
            <a:off x="3970275" y="4289600"/>
            <a:ext cx="1203447" cy="304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Font typeface="Montserrat Light"/>
              <a:buNone/>
              <a:defRPr>
                <a:latin typeface="Montserrat Light"/>
                <a:ea typeface="Montserrat Light"/>
                <a:cs typeface="Montserrat Light"/>
                <a:sym typeface="Montserrat Light"/>
              </a:defRPr>
            </a:lvl1pPr>
          </a:lstStyle>
          <a:p/>
        </p:txBody>
      </p:sp>
      <p:sp>
        <p:nvSpPr>
          <p:cNvPr id="54" name="Google Shape;54;p11"/>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11"/>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699A9"/>
              </a:buClr>
              <a:buSzPts val="12000"/>
              <a:buFont typeface="Montserrat SemiBold"/>
              <a:buNone/>
              <a:defRPr sz="12000">
                <a:solidFill>
                  <a:srgbClr val="0699A9"/>
                </a:solidFill>
                <a:latin typeface="Montserrat SemiBold"/>
                <a:ea typeface="Montserrat SemiBold"/>
                <a:cs typeface="Montserrat SemiBold"/>
                <a:sym typeface="Montserrat SemiBold"/>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8" name="Google Shape;58;p12"/>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rgbClr val="014750"/>
              </a:buClr>
              <a:buSzPts val="1800"/>
              <a:buFont typeface="Montserrat"/>
              <a:buChar char="●"/>
              <a:defRPr>
                <a:solidFill>
                  <a:srgbClr val="014750"/>
                </a:solidFill>
                <a:latin typeface="Montserrat"/>
                <a:ea typeface="Montserrat"/>
                <a:cs typeface="Montserrat"/>
                <a:sym typeface="Montserrat"/>
              </a:defRPr>
            </a:lvl1pPr>
            <a:lvl2pPr indent="-317500" lvl="1" marL="914400" rtl="0" algn="ctr">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2pPr>
            <a:lvl3pPr indent="-317500" lvl="2" marL="1371600" rtl="0" algn="ctr">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3pPr>
            <a:lvl4pPr indent="-317500" lvl="3" marL="1828800" rtl="0" algn="ctr">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4pPr>
            <a:lvl5pPr indent="-317500" lvl="4" marL="2286000" rtl="0" algn="ctr">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5pPr>
            <a:lvl6pPr indent="-317500" lvl="5" marL="2743200" rtl="0" algn="ctr">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9" name="Google Shape;59;p12"/>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12"/>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Google Shape;62;p13"/>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13"/>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8" name="Shape 68"/>
        <p:cNvGrpSpPr/>
        <p:nvPr/>
      </p:nvGrpSpPr>
      <p:grpSpPr>
        <a:xfrm>
          <a:off x="0" y="0"/>
          <a:ext cx="0" cy="0"/>
          <a:chOff x="0" y="0"/>
          <a:chExt cx="0" cy="0"/>
        </a:xfrm>
      </p:grpSpPr>
      <p:sp>
        <p:nvSpPr>
          <p:cNvPr id="69" name="Google Shape;69;p15"/>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5"/>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1" name="Google Shape;7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72" name="Google Shape;72;p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3" name="Shape 73"/>
        <p:cNvGrpSpPr/>
        <p:nvPr/>
      </p:nvGrpSpPr>
      <p:grpSpPr>
        <a:xfrm>
          <a:off x="0" y="0"/>
          <a:ext cx="0" cy="0"/>
          <a:chOff x="0" y="0"/>
          <a:chExt cx="0" cy="0"/>
        </a:xfrm>
      </p:grpSpPr>
      <p:sp>
        <p:nvSpPr>
          <p:cNvPr id="74" name="Google Shape;74;p1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5" name="Google Shape;75;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1pPr>
            <a:lvl2pPr indent="-304800" lvl="1" marL="914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2pPr>
            <a:lvl3pPr indent="-304800" lvl="2" marL="1371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3pPr>
            <a:lvl4pPr indent="-304800" lvl="3" marL="18288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4pPr>
            <a:lvl5pPr indent="-304800" lvl="4" marL="22860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5pPr>
            <a:lvl6pPr indent="-304800" lvl="5" marL="27432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6pPr>
            <a:lvl7pPr indent="-304800" lvl="6" marL="3200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7pPr>
            <a:lvl8pPr indent="-304800" lvl="7" marL="3657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8pPr>
            <a:lvl9pPr indent="-304800" lvl="8" marL="4114800" marR="0" rtl="0" algn="l">
              <a:lnSpc>
                <a:spcPct val="115000"/>
              </a:lnSpc>
              <a:spcBef>
                <a:spcPts val="1600"/>
              </a:spcBef>
              <a:spcAft>
                <a:spcPts val="1600"/>
              </a:spcAft>
              <a:buClr>
                <a:schemeClr val="dk2"/>
              </a:buClr>
              <a:buSzPts val="1200"/>
              <a:buFont typeface="Lato"/>
              <a:buChar char="■"/>
              <a:defRPr b="0" i="0" sz="1200" u="none" cap="none" strike="noStrike">
                <a:solidFill>
                  <a:schemeClr val="dk2"/>
                </a:solidFill>
                <a:latin typeface="Lato"/>
                <a:ea typeface="Lato"/>
                <a:cs typeface="Lato"/>
                <a:sym typeface="Lato"/>
              </a:defRPr>
            </a:lvl9pPr>
          </a:lstStyle>
          <a:p/>
        </p:txBody>
      </p:sp>
      <p:sp>
        <p:nvSpPr>
          <p:cNvPr id="76" name="Google Shape;76;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1pPr>
            <a:lvl2pPr indent="-304800" lvl="1" marL="914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2pPr>
            <a:lvl3pPr indent="-304800" lvl="2" marL="1371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3pPr>
            <a:lvl4pPr indent="-304800" lvl="3" marL="18288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4pPr>
            <a:lvl5pPr indent="-304800" lvl="4" marL="22860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5pPr>
            <a:lvl6pPr indent="-304800" lvl="5" marL="27432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6pPr>
            <a:lvl7pPr indent="-304800" lvl="6" marL="3200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7pPr>
            <a:lvl8pPr indent="-304800" lvl="7" marL="3657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8pPr>
            <a:lvl9pPr indent="-304800" lvl="8" marL="4114800" marR="0" rtl="0" algn="l">
              <a:lnSpc>
                <a:spcPct val="115000"/>
              </a:lnSpc>
              <a:spcBef>
                <a:spcPts val="1600"/>
              </a:spcBef>
              <a:spcAft>
                <a:spcPts val="1600"/>
              </a:spcAft>
              <a:buClr>
                <a:schemeClr val="dk2"/>
              </a:buClr>
              <a:buSzPts val="1200"/>
              <a:buFont typeface="Lato"/>
              <a:buChar char="■"/>
              <a:defRPr b="0" i="0" sz="1200" u="none" cap="none" strike="noStrike">
                <a:solidFill>
                  <a:schemeClr val="dk2"/>
                </a:solidFill>
                <a:latin typeface="Lato"/>
                <a:ea typeface="Lato"/>
                <a:cs typeface="Lato"/>
                <a:sym typeface="Lato"/>
              </a:defRPr>
            </a:lvl9pPr>
          </a:lstStyle>
          <a:p/>
        </p:txBody>
      </p:sp>
      <p:sp>
        <p:nvSpPr>
          <p:cNvPr id="77" name="Google Shape;77;p1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image">
  <p:cSld name="Title, text and image">
    <p:spTree>
      <p:nvGrpSpPr>
        <p:cNvPr id="78" name="Shape 78"/>
        <p:cNvGrpSpPr/>
        <p:nvPr/>
      </p:nvGrpSpPr>
      <p:grpSpPr>
        <a:xfrm>
          <a:off x="0" y="0"/>
          <a:ext cx="0" cy="0"/>
          <a:chOff x="0" y="0"/>
          <a:chExt cx="0" cy="0"/>
        </a:xfrm>
      </p:grpSpPr>
      <p:sp>
        <p:nvSpPr>
          <p:cNvPr id="79" name="Google Shape;79;p1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200"/>
              <a:buNone/>
              <a:defRPr/>
            </a:lvl1pPr>
            <a:lvl2pPr lvl="1" rtl="0" algn="l">
              <a:lnSpc>
                <a:spcPct val="100000"/>
              </a:lnSpc>
              <a:spcBef>
                <a:spcPts val="0"/>
              </a:spcBef>
              <a:spcAft>
                <a:spcPts val="0"/>
              </a:spcAft>
              <a:buSzPts val="3200"/>
              <a:buNone/>
              <a:defRPr/>
            </a:lvl2pPr>
            <a:lvl3pPr lvl="2" rtl="0" algn="l">
              <a:lnSpc>
                <a:spcPct val="100000"/>
              </a:lnSpc>
              <a:spcBef>
                <a:spcPts val="0"/>
              </a:spcBef>
              <a:spcAft>
                <a:spcPts val="0"/>
              </a:spcAft>
              <a:buSzPts val="3200"/>
              <a:buNone/>
              <a:defRPr/>
            </a:lvl3pPr>
            <a:lvl4pPr lvl="3" rtl="0" algn="l">
              <a:lnSpc>
                <a:spcPct val="100000"/>
              </a:lnSpc>
              <a:spcBef>
                <a:spcPts val="0"/>
              </a:spcBef>
              <a:spcAft>
                <a:spcPts val="0"/>
              </a:spcAft>
              <a:buSzPts val="3200"/>
              <a:buNone/>
              <a:defRPr/>
            </a:lvl4pPr>
            <a:lvl5pPr lvl="4" rtl="0" algn="l">
              <a:lnSpc>
                <a:spcPct val="100000"/>
              </a:lnSpc>
              <a:spcBef>
                <a:spcPts val="0"/>
              </a:spcBef>
              <a:spcAft>
                <a:spcPts val="0"/>
              </a:spcAft>
              <a:buSzPts val="3200"/>
              <a:buNone/>
              <a:defRPr/>
            </a:lvl5pPr>
            <a:lvl6pPr lvl="5" rtl="0" algn="l">
              <a:lnSpc>
                <a:spcPct val="100000"/>
              </a:lnSpc>
              <a:spcBef>
                <a:spcPts val="0"/>
              </a:spcBef>
              <a:spcAft>
                <a:spcPts val="0"/>
              </a:spcAft>
              <a:buSzPts val="3200"/>
              <a:buNone/>
              <a:defRPr/>
            </a:lvl6pPr>
            <a:lvl7pPr lvl="6" rtl="0" algn="l">
              <a:lnSpc>
                <a:spcPct val="100000"/>
              </a:lnSpc>
              <a:spcBef>
                <a:spcPts val="0"/>
              </a:spcBef>
              <a:spcAft>
                <a:spcPts val="0"/>
              </a:spcAft>
              <a:buSzPts val="3200"/>
              <a:buNone/>
              <a:defRPr/>
            </a:lvl7pPr>
            <a:lvl8pPr lvl="7" rtl="0" algn="l">
              <a:lnSpc>
                <a:spcPct val="100000"/>
              </a:lnSpc>
              <a:spcBef>
                <a:spcPts val="0"/>
              </a:spcBef>
              <a:spcAft>
                <a:spcPts val="0"/>
              </a:spcAft>
              <a:buSzPts val="3200"/>
              <a:buNone/>
              <a:defRPr/>
            </a:lvl8pPr>
            <a:lvl9pPr lvl="8" rtl="0" algn="l">
              <a:lnSpc>
                <a:spcPct val="100000"/>
              </a:lnSpc>
              <a:spcBef>
                <a:spcPts val="0"/>
              </a:spcBef>
              <a:spcAft>
                <a:spcPts val="0"/>
              </a:spcAft>
              <a:buSzPts val="3200"/>
              <a:buNone/>
              <a:defRPr/>
            </a:lvl9pPr>
          </a:lstStyle>
          <a:p/>
        </p:txBody>
      </p:sp>
      <p:sp>
        <p:nvSpPr>
          <p:cNvPr id="80" name="Google Shape;80;p17"/>
          <p:cNvSpPr txBox="1"/>
          <p:nvPr>
            <p:ph idx="1" type="body"/>
          </p:nvPr>
        </p:nvSpPr>
        <p:spPr>
          <a:xfrm>
            <a:off x="628650" y="1369218"/>
            <a:ext cx="3619500" cy="29799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1" name="Google Shape;81;p17"/>
          <p:cNvSpPr/>
          <p:nvPr>
            <p:ph idx="2" type="pic"/>
          </p:nvPr>
        </p:nvSpPr>
        <p:spPr>
          <a:xfrm>
            <a:off x="4676775" y="1369219"/>
            <a:ext cx="3838500" cy="2980200"/>
          </a:xfrm>
          <a:prstGeom prst="rect">
            <a:avLst/>
          </a:prstGeom>
          <a:noFill/>
          <a:ln>
            <a:noFill/>
          </a:ln>
        </p:spPr>
        <p:txBody>
          <a:bodyPr anchorCtr="0" anchor="t" bIns="91425" lIns="91425" spcFirstLastPara="1" rIns="91425" wrap="square" tIns="91425">
            <a:noAutofit/>
          </a:bodyPr>
          <a:lstStyle>
            <a:lvl1pPr lvl="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lvl="1"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lvl="2"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lvl="3"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lvl="4"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lvl="5"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lvl="6"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lvl="7"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lvl="8"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2" name="Shape 82"/>
        <p:cNvGrpSpPr/>
        <p:nvPr/>
      </p:nvGrpSpPr>
      <p:grpSpPr>
        <a:xfrm>
          <a:off x="0" y="0"/>
          <a:ext cx="0" cy="0"/>
          <a:chOff x="0" y="0"/>
          <a:chExt cx="0" cy="0"/>
        </a:xfrm>
      </p:grpSpPr>
      <p:sp>
        <p:nvSpPr>
          <p:cNvPr id="83" name="Google Shape;83;p1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84" name="Google Shape;84;p1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5" name="Shape 85"/>
        <p:cNvGrpSpPr/>
        <p:nvPr/>
      </p:nvGrpSpPr>
      <p:grpSpPr>
        <a:xfrm>
          <a:off x="0" y="0"/>
          <a:ext cx="0" cy="0"/>
          <a:chOff x="0" y="0"/>
          <a:chExt cx="0" cy="0"/>
        </a:xfrm>
      </p:grpSpPr>
      <p:sp>
        <p:nvSpPr>
          <p:cNvPr id="86" name="Google Shape;86;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2400"/>
              <a:buFont typeface="Playfair Display"/>
              <a:buNone/>
              <a:defRPr b="1" i="0" sz="2400" u="none" cap="none" strike="noStrike">
                <a:solidFill>
                  <a:schemeClr val="dk1"/>
                </a:solidFill>
                <a:latin typeface="Playfair Display"/>
                <a:ea typeface="Playfair Display"/>
                <a:cs typeface="Playfair Display"/>
                <a:sym typeface="Playfair Display"/>
              </a:defRPr>
            </a:lvl9pPr>
          </a:lstStyle>
          <a:p/>
        </p:txBody>
      </p:sp>
      <p:sp>
        <p:nvSpPr>
          <p:cNvPr id="87" name="Google Shape;87;p19"/>
          <p:cNvSpPr txBox="1"/>
          <p:nvPr>
            <p:ph idx="1" type="body"/>
          </p:nvPr>
        </p:nvSpPr>
        <p:spPr>
          <a:xfrm>
            <a:off x="311700" y="1391378"/>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1pPr>
            <a:lvl2pPr indent="-304800" lvl="1" marL="914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2pPr>
            <a:lvl3pPr indent="-304800" lvl="2" marL="1371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3pPr>
            <a:lvl4pPr indent="-304800" lvl="3" marL="18288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4pPr>
            <a:lvl5pPr indent="-304800" lvl="4" marL="22860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5pPr>
            <a:lvl6pPr indent="-304800" lvl="5" marL="27432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6pPr>
            <a:lvl7pPr indent="-304800" lvl="6" marL="32004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7pPr>
            <a:lvl8pPr indent="-304800" lvl="7" marL="3657600" marR="0" rtl="0" algn="l">
              <a:lnSpc>
                <a:spcPct val="115000"/>
              </a:lnSpc>
              <a:spcBef>
                <a:spcPts val="1600"/>
              </a:spcBef>
              <a:spcAft>
                <a:spcPts val="0"/>
              </a:spcAft>
              <a:buClr>
                <a:schemeClr val="dk2"/>
              </a:buClr>
              <a:buSzPts val="1200"/>
              <a:buFont typeface="Lato"/>
              <a:buChar char="○"/>
              <a:defRPr b="0" i="0" sz="1200" u="none" cap="none" strike="noStrike">
                <a:solidFill>
                  <a:schemeClr val="dk2"/>
                </a:solidFill>
                <a:latin typeface="Lato"/>
                <a:ea typeface="Lato"/>
                <a:cs typeface="Lato"/>
                <a:sym typeface="Lato"/>
              </a:defRPr>
            </a:lvl8pPr>
            <a:lvl9pPr indent="-304800" lvl="8" marL="4114800" marR="0" rtl="0" algn="l">
              <a:lnSpc>
                <a:spcPct val="115000"/>
              </a:lnSpc>
              <a:spcBef>
                <a:spcPts val="1600"/>
              </a:spcBef>
              <a:spcAft>
                <a:spcPts val="1600"/>
              </a:spcAft>
              <a:buClr>
                <a:schemeClr val="dk2"/>
              </a:buClr>
              <a:buSzPts val="1200"/>
              <a:buFont typeface="Lato"/>
              <a:buChar char="■"/>
              <a:defRPr b="0" i="0" sz="1200" u="none" cap="none" strike="noStrike">
                <a:solidFill>
                  <a:schemeClr val="dk2"/>
                </a:solidFill>
                <a:latin typeface="Lato"/>
                <a:ea typeface="Lato"/>
                <a:cs typeface="Lato"/>
                <a:sym typeface="Lato"/>
              </a:defRPr>
            </a:lvl9pPr>
          </a:lstStyle>
          <a:p/>
        </p:txBody>
      </p:sp>
      <p:sp>
        <p:nvSpPr>
          <p:cNvPr id="88" name="Google Shape;88;p1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89" name="Shape 89"/>
        <p:cNvGrpSpPr/>
        <p:nvPr/>
      </p:nvGrpSpPr>
      <p:grpSpPr>
        <a:xfrm>
          <a:off x="0" y="0"/>
          <a:ext cx="0" cy="0"/>
          <a:chOff x="0" y="0"/>
          <a:chExt cx="0" cy="0"/>
        </a:xfrm>
      </p:grpSpPr>
      <p:sp>
        <p:nvSpPr>
          <p:cNvPr id="90" name="Google Shape;90;p20"/>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2pPr>
            <a:lvl3pPr lvl="2"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3pPr>
            <a:lvl4pPr lvl="3"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4pPr>
            <a:lvl5pPr lvl="4"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5pPr>
            <a:lvl6pPr lvl="5"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6pPr>
            <a:lvl7pPr lvl="6"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7pPr>
            <a:lvl8pPr lvl="7"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8pPr>
            <a:lvl9pPr lvl="8" marR="0" rtl="0" algn="l">
              <a:lnSpc>
                <a:spcPct val="100000"/>
              </a:lnSpc>
              <a:spcBef>
                <a:spcPts val="0"/>
              </a:spcBef>
              <a:spcAft>
                <a:spcPts val="0"/>
              </a:spcAft>
              <a:buClr>
                <a:schemeClr val="lt1"/>
              </a:buClr>
              <a:buSzPts val="4800"/>
              <a:buFont typeface="Lato"/>
              <a:buNone/>
              <a:defRPr b="0" i="0" sz="4800" u="none" cap="none" strike="noStrike">
                <a:solidFill>
                  <a:schemeClr val="lt1"/>
                </a:solidFill>
                <a:latin typeface="Lato"/>
                <a:ea typeface="Lato"/>
                <a:cs typeface="Lato"/>
                <a:sym typeface="Lato"/>
              </a:defRPr>
            </a:lvl9pPr>
          </a:lstStyle>
          <a:p/>
        </p:txBody>
      </p:sp>
      <p:sp>
        <p:nvSpPr>
          <p:cNvPr id="91" name="Google Shape;91;p2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21"/>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4" name="Google Shape;9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5" name="Google Shape;95;p21"/>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1pPr>
            <a:lvl2pPr lvl="1"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2pPr>
            <a:lvl3pPr lvl="2"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3pPr>
            <a:lvl4pPr lvl="3"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4pPr>
            <a:lvl5pPr lvl="4"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5pPr>
            <a:lvl6pPr lvl="5"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6pPr>
            <a:lvl7pPr lvl="6"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7pPr>
            <a:lvl8pPr lvl="7"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8pPr>
            <a:lvl9pPr lvl="8" marR="0" rtl="0" algn="ctr">
              <a:lnSpc>
                <a:spcPct val="100000"/>
              </a:lnSpc>
              <a:spcBef>
                <a:spcPts val="0"/>
              </a:spcBef>
              <a:spcAft>
                <a:spcPts val="0"/>
              </a:spcAft>
              <a:buClr>
                <a:schemeClr val="dk1"/>
              </a:buClr>
              <a:buSzPts val="4200"/>
              <a:buFont typeface="Playfair Display"/>
              <a:buNone/>
              <a:defRPr b="1" i="0" sz="4200" u="none" cap="none" strike="noStrike">
                <a:solidFill>
                  <a:schemeClr val="dk1"/>
                </a:solidFill>
                <a:latin typeface="Playfair Display"/>
                <a:ea typeface="Playfair Display"/>
                <a:cs typeface="Playfair Display"/>
                <a:sym typeface="Playfair Display"/>
              </a:defRPr>
            </a:lvl9pPr>
          </a:lstStyle>
          <a:p/>
        </p:txBody>
      </p:sp>
      <p:sp>
        <p:nvSpPr>
          <p:cNvPr id="96" name="Google Shape;96;p21"/>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1pPr>
            <a:lvl2pPr lvl="1"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2pPr>
            <a:lvl3pPr lvl="2"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3pPr>
            <a:lvl4pPr lvl="3"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4pPr>
            <a:lvl5pPr lvl="4"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5pPr>
            <a:lvl6pPr lvl="5"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6pPr>
            <a:lvl7pPr lvl="6"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7pPr>
            <a:lvl8pPr lvl="7"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8pPr>
            <a:lvl9pPr lvl="8" marR="0" rtl="0" algn="ctr">
              <a:lnSpc>
                <a:spcPct val="100000"/>
              </a:lnSpc>
              <a:spcBef>
                <a:spcPts val="0"/>
              </a:spcBef>
              <a:spcAft>
                <a:spcPts val="0"/>
              </a:spcAft>
              <a:buClr>
                <a:schemeClr val="dk2"/>
              </a:buClr>
              <a:buSzPts val="2100"/>
              <a:buFont typeface="Lato"/>
              <a:buNone/>
              <a:defRPr b="0" i="0" sz="2100" u="none" cap="none" strike="noStrike">
                <a:solidFill>
                  <a:schemeClr val="dk2"/>
                </a:solidFill>
                <a:latin typeface="Lato"/>
                <a:ea typeface="Lato"/>
                <a:cs typeface="Lato"/>
                <a:sym typeface="Lato"/>
              </a:defRPr>
            </a:lvl9pPr>
          </a:lstStyle>
          <a:p/>
        </p:txBody>
      </p:sp>
      <p:sp>
        <p:nvSpPr>
          <p:cNvPr id="97" name="Google Shape;97;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15000"/>
              </a:lnSpc>
              <a:spcBef>
                <a:spcPts val="0"/>
              </a:spcBef>
              <a:spcAft>
                <a:spcPts val="0"/>
              </a:spcAft>
              <a:buClr>
                <a:schemeClr val="lt1"/>
              </a:buClr>
              <a:buSzPts val="1800"/>
              <a:buFont typeface="Lato"/>
              <a:buChar char="●"/>
              <a:defRPr b="0" i="0" sz="1800" u="none" cap="none" strike="noStrike">
                <a:solidFill>
                  <a:schemeClr val="lt1"/>
                </a:solidFill>
                <a:latin typeface="Lato"/>
                <a:ea typeface="Lato"/>
                <a:cs typeface="Lato"/>
                <a:sym typeface="Lato"/>
              </a:defRPr>
            </a:lvl1pPr>
            <a:lvl2pPr indent="-317500" lvl="1" marL="9144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2pPr>
            <a:lvl3pPr indent="-317500" lvl="2" marL="13716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3pPr>
            <a:lvl4pPr indent="-317500" lvl="3" marL="18288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4pPr>
            <a:lvl5pPr indent="-317500" lvl="4" marL="22860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5pPr>
            <a:lvl6pPr indent="-317500" lvl="5" marL="27432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6pPr>
            <a:lvl7pPr indent="-317500" lvl="6" marL="32004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7pPr>
            <a:lvl8pPr indent="-317500" lvl="7" marL="3657600" marR="0" rtl="0" algn="l">
              <a:lnSpc>
                <a:spcPct val="115000"/>
              </a:lnSpc>
              <a:spcBef>
                <a:spcPts val="1600"/>
              </a:spcBef>
              <a:spcAft>
                <a:spcPts val="0"/>
              </a:spcAft>
              <a:buClr>
                <a:schemeClr val="lt1"/>
              </a:buClr>
              <a:buSzPts val="1400"/>
              <a:buFont typeface="Lato"/>
              <a:buChar char="○"/>
              <a:defRPr b="0" i="0" sz="1400" u="none" cap="none" strike="noStrike">
                <a:solidFill>
                  <a:schemeClr val="lt1"/>
                </a:solidFill>
                <a:latin typeface="Lato"/>
                <a:ea typeface="Lato"/>
                <a:cs typeface="Lato"/>
                <a:sym typeface="Lato"/>
              </a:defRPr>
            </a:lvl8pPr>
            <a:lvl9pPr indent="-317500" lvl="8" marL="4114800" marR="0" rtl="0" algn="l">
              <a:lnSpc>
                <a:spcPct val="115000"/>
              </a:lnSpc>
              <a:spcBef>
                <a:spcPts val="1600"/>
              </a:spcBef>
              <a:spcAft>
                <a:spcPts val="1600"/>
              </a:spcAft>
              <a:buClr>
                <a:schemeClr val="lt1"/>
              </a:buClr>
              <a:buSzPts val="1400"/>
              <a:buFont typeface="Lato"/>
              <a:buChar char="■"/>
              <a:defRPr b="0" i="0" sz="1400" u="none" cap="none" strike="noStrike">
                <a:solidFill>
                  <a:schemeClr val="lt1"/>
                </a:solidFill>
                <a:latin typeface="Lato"/>
                <a:ea typeface="Lato"/>
                <a:cs typeface="Lato"/>
                <a:sym typeface="Lato"/>
              </a:defRPr>
            </a:lvl9pPr>
          </a:lstStyle>
          <a:p/>
        </p:txBody>
      </p:sp>
      <p:sp>
        <p:nvSpPr>
          <p:cNvPr id="98" name="Google Shape;98;p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0699A9"/>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Font typeface="Montserrat"/>
              <a:buNone/>
              <a:defRPr sz="3600">
                <a:solidFill>
                  <a:schemeClr val="lt1"/>
                </a:solidFill>
                <a:latin typeface="Montserrat"/>
                <a:ea typeface="Montserrat"/>
                <a:cs typeface="Montserrat"/>
                <a:sym typeface="Montserra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sp>
        <p:nvSpPr>
          <p:cNvPr id="100" name="Google Shape;100;p22"/>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2"/>
              </a:buClr>
              <a:buSzPts val="1800"/>
              <a:buFont typeface="Lato"/>
              <a:buNone/>
              <a:defRPr b="0" i="0" sz="1800" u="none" cap="none" strike="noStrike">
                <a:solidFill>
                  <a:schemeClr val="dk2"/>
                </a:solidFill>
                <a:latin typeface="Lato"/>
                <a:ea typeface="Lato"/>
                <a:cs typeface="Lato"/>
                <a:sym typeface="Lato"/>
              </a:defRPr>
            </a:lvl1pPr>
          </a:lstStyle>
          <a:p/>
        </p:txBody>
      </p:sp>
      <p:sp>
        <p:nvSpPr>
          <p:cNvPr id="101" name="Google Shape;101;p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2" name="Shape 102"/>
        <p:cNvGrpSpPr/>
        <p:nvPr/>
      </p:nvGrpSpPr>
      <p:grpSpPr>
        <a:xfrm>
          <a:off x="0" y="0"/>
          <a:ext cx="0" cy="0"/>
          <a:chOff x="0" y="0"/>
          <a:chExt cx="0" cy="0"/>
        </a:xfrm>
      </p:grpSpPr>
      <p:sp>
        <p:nvSpPr>
          <p:cNvPr id="103" name="Google Shape;103;p23"/>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3"/>
          <p:cNvSpPr txBox="1"/>
          <p:nvPr>
            <p:ph hasCustomPrompt="1" type="title"/>
          </p:nvPr>
        </p:nvSpPr>
        <p:spPr>
          <a:xfrm>
            <a:off x="311700" y="1233100"/>
            <a:ext cx="8520600" cy="16101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1pPr>
            <a:lvl2pPr lvl="1"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2pPr>
            <a:lvl3pPr lvl="2"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3pPr>
            <a:lvl4pPr lvl="3"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4pPr>
            <a:lvl5pPr lvl="4"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5pPr>
            <a:lvl6pPr lvl="5"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6pPr>
            <a:lvl7pPr lvl="6"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7pPr>
            <a:lvl8pPr lvl="7"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8pPr>
            <a:lvl9pPr lvl="8" marR="0" rtl="0" algn="ctr">
              <a:lnSpc>
                <a:spcPct val="100000"/>
              </a:lnSpc>
              <a:spcBef>
                <a:spcPts val="0"/>
              </a:spcBef>
              <a:spcAft>
                <a:spcPts val="0"/>
              </a:spcAft>
              <a:buClr>
                <a:schemeClr val="dk1"/>
              </a:buClr>
              <a:buSzPts val="10000"/>
              <a:buFont typeface="Lato"/>
              <a:buNone/>
              <a:defRPr b="1" i="0" sz="10000" u="none" cap="none" strike="noStrike">
                <a:solidFill>
                  <a:schemeClr val="dk1"/>
                </a:solidFill>
                <a:latin typeface="Lato"/>
                <a:ea typeface="Lato"/>
                <a:cs typeface="Lato"/>
                <a:sym typeface="Lato"/>
              </a:defRPr>
            </a:lvl9pPr>
          </a:lstStyle>
          <a:p>
            <a:r>
              <a:t>xx%</a:t>
            </a:r>
          </a:p>
        </p:txBody>
      </p:sp>
      <p:sp>
        <p:nvSpPr>
          <p:cNvPr id="105" name="Google Shape;105;p23"/>
          <p:cNvSpPr txBox="1"/>
          <p:nvPr>
            <p:ph idx="1" type="body"/>
          </p:nvPr>
        </p:nvSpPr>
        <p:spPr>
          <a:xfrm>
            <a:off x="311700" y="2919450"/>
            <a:ext cx="8520600" cy="1071600"/>
          </a:xfrm>
          <a:prstGeom prst="rect">
            <a:avLst/>
          </a:prstGeom>
          <a:noFill/>
          <a:ln>
            <a:noFill/>
          </a:ln>
        </p:spPr>
        <p:txBody>
          <a:bodyPr anchorCtr="0" anchor="t" bIns="91425" lIns="91425" spcFirstLastPara="1" rIns="91425" wrap="square" tIns="91425">
            <a:noAutofit/>
          </a:bodyPr>
          <a:lstStyle>
            <a:lvl1pPr indent="-342900" lvl="0" marL="457200" marR="0" rtl="0" algn="ctr">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ctr">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ctr">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06" name="Google Shape;106;p2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age">
  <p:cSld name="CUSTOM">
    <p:spTree>
      <p:nvGrpSpPr>
        <p:cNvPr id="16"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014750"/>
              </a:buClr>
              <a:buSzPts val="1800"/>
              <a:buFont typeface="Montserrat"/>
              <a:buChar char="●"/>
              <a:defRPr>
                <a:solidFill>
                  <a:srgbClr val="014750"/>
                </a:solidFill>
                <a:latin typeface="Montserrat"/>
                <a:ea typeface="Montserrat"/>
                <a:cs typeface="Montserrat"/>
                <a:sym typeface="Montserrat"/>
              </a:defRPr>
            </a:lvl1pPr>
            <a:lvl2pPr indent="-317500" lvl="1" marL="9144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2pPr>
            <a:lvl3pPr indent="-317500" lvl="2" marL="13716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3pPr>
            <a:lvl4pPr indent="-317500" lvl="3" marL="18288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4pPr>
            <a:lvl5pPr indent="-317500" lvl="4" marL="22860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5pPr>
            <a:lvl6pPr indent="-317500" lvl="5" marL="27432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6pPr>
            <a:lvl7pPr indent="-317500" lvl="6" marL="32004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7pPr>
            <a:lvl8pPr indent="-317500" lvl="7" marL="36576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8pPr>
            <a:lvl9pPr indent="-317500" lvl="8" marL="4114800" rtl="0">
              <a:spcBef>
                <a:spcPts val="1600"/>
              </a:spcBef>
              <a:spcAft>
                <a:spcPts val="1600"/>
              </a:spcAft>
              <a:buClr>
                <a:srgbClr val="014750"/>
              </a:buClr>
              <a:buSzPts val="1400"/>
              <a:buFont typeface="Montserrat"/>
              <a:buChar char="■"/>
              <a:defRPr>
                <a:solidFill>
                  <a:srgbClr val="014750"/>
                </a:solidFill>
                <a:latin typeface="Montserrat"/>
                <a:ea typeface="Montserrat"/>
                <a:cs typeface="Montserrat"/>
                <a:sym typeface="Montserrat"/>
              </a:defRPr>
            </a:lvl9pPr>
          </a:lstStyle>
          <a:p/>
        </p:txBody>
      </p:sp>
      <p:sp>
        <p:nvSpPr>
          <p:cNvPr id="19" name="Google Shape;19;p5"/>
          <p:cNvSpPr/>
          <p:nvPr/>
        </p:nvSpPr>
        <p:spPr>
          <a:xfrm>
            <a:off x="383900" y="902444"/>
            <a:ext cx="531900" cy="1032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
        <p:nvSpPr>
          <p:cNvPr id="20" name="Google Shape;20;p5"/>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 name="Google Shape;21;p5"/>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
        <p:nvSpPr>
          <p:cNvPr id="22" name="Google Shape;22;p5"/>
          <p:cNvSpPr txBox="1"/>
          <p:nvPr>
            <p:ph type="title"/>
          </p:nvPr>
        </p:nvSpPr>
        <p:spPr>
          <a:xfrm>
            <a:off x="289800" y="322700"/>
            <a:ext cx="7280400" cy="489300"/>
          </a:xfrm>
          <a:prstGeom prst="rect">
            <a:avLst/>
          </a:prstGeom>
        </p:spPr>
        <p:txBody>
          <a:bodyPr anchorCtr="0" anchor="t" bIns="91425" lIns="91425" spcFirstLastPara="1" rIns="91425" wrap="square" tIns="91425">
            <a:noAutofit/>
          </a:bodyPr>
          <a:lstStyle>
            <a:lvl1pPr lvl="0">
              <a:spcBef>
                <a:spcPts val="0"/>
              </a:spcBef>
              <a:spcAft>
                <a:spcPts val="0"/>
              </a:spcAft>
              <a:buNone/>
              <a:defRPr b="1" sz="2400">
                <a:solidFill>
                  <a:srgbClr val="014750"/>
                </a:solidFill>
                <a:latin typeface="Montserrat"/>
                <a:ea typeface="Montserrat"/>
                <a:cs typeface="Montserrat"/>
                <a:sym typeface="Montserra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014750"/>
              </a:buClr>
              <a:buSzPts val="1400"/>
              <a:buFont typeface="Montserrat"/>
              <a:buChar char="●"/>
              <a:defRPr sz="1400">
                <a:solidFill>
                  <a:srgbClr val="014750"/>
                </a:solidFill>
                <a:latin typeface="Montserrat"/>
                <a:ea typeface="Montserrat"/>
                <a:cs typeface="Montserrat"/>
                <a:sym typeface="Montserrat"/>
              </a:defRPr>
            </a:lvl1pPr>
            <a:lvl2pPr indent="-304800" lvl="1" marL="9144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2pPr>
            <a:lvl3pPr indent="-304800" lvl="2" marL="13716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3pPr>
            <a:lvl4pPr indent="-304800" lvl="3" marL="18288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4pPr>
            <a:lvl5pPr indent="-304800" lvl="4" marL="22860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5pPr>
            <a:lvl6pPr indent="-304800" lvl="5" marL="27432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6pPr>
            <a:lvl7pPr indent="-304800" lvl="6" marL="32004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7pPr>
            <a:lvl8pPr indent="-304800" lvl="7" marL="36576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8pPr>
            <a:lvl9pPr indent="-304800" lvl="8" marL="4114800" rtl="0">
              <a:spcBef>
                <a:spcPts val="1600"/>
              </a:spcBef>
              <a:spcAft>
                <a:spcPts val="1600"/>
              </a:spcAft>
              <a:buClr>
                <a:srgbClr val="014750"/>
              </a:buClr>
              <a:buSzPts val="1200"/>
              <a:buFont typeface="Montserrat"/>
              <a:buChar char="■"/>
              <a:defRPr sz="1200">
                <a:solidFill>
                  <a:srgbClr val="014750"/>
                </a:solidFill>
                <a:latin typeface="Montserrat"/>
                <a:ea typeface="Montserrat"/>
                <a:cs typeface="Montserrat"/>
                <a:sym typeface="Montserrat"/>
              </a:defRPr>
            </a:lvl9pPr>
          </a:lstStyle>
          <a:p/>
        </p:txBody>
      </p:sp>
      <p:sp>
        <p:nvSpPr>
          <p:cNvPr id="25" name="Google Shape;25;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014750"/>
              </a:buClr>
              <a:buSzPts val="1400"/>
              <a:buFont typeface="Montserrat"/>
              <a:buChar char="●"/>
              <a:defRPr sz="1400">
                <a:solidFill>
                  <a:srgbClr val="014750"/>
                </a:solidFill>
                <a:latin typeface="Montserrat"/>
                <a:ea typeface="Montserrat"/>
                <a:cs typeface="Montserrat"/>
                <a:sym typeface="Montserrat"/>
              </a:defRPr>
            </a:lvl1pPr>
            <a:lvl2pPr indent="-304800" lvl="1" marL="9144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2pPr>
            <a:lvl3pPr indent="-304800" lvl="2" marL="13716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3pPr>
            <a:lvl4pPr indent="-304800" lvl="3" marL="18288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4pPr>
            <a:lvl5pPr indent="-304800" lvl="4" marL="22860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5pPr>
            <a:lvl6pPr indent="-304800" lvl="5" marL="27432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6pPr>
            <a:lvl7pPr indent="-304800" lvl="6" marL="32004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7pPr>
            <a:lvl8pPr indent="-304800" lvl="7" marL="3657600" rtl="0">
              <a:spcBef>
                <a:spcPts val="1600"/>
              </a:spcBef>
              <a:spcAft>
                <a:spcPts val="0"/>
              </a:spcAft>
              <a:buClr>
                <a:srgbClr val="014750"/>
              </a:buClr>
              <a:buSzPts val="1200"/>
              <a:buFont typeface="Montserrat"/>
              <a:buChar char="○"/>
              <a:defRPr sz="1200">
                <a:solidFill>
                  <a:srgbClr val="014750"/>
                </a:solidFill>
                <a:latin typeface="Montserrat"/>
                <a:ea typeface="Montserrat"/>
                <a:cs typeface="Montserrat"/>
                <a:sym typeface="Montserrat"/>
              </a:defRPr>
            </a:lvl8pPr>
            <a:lvl9pPr indent="-304800" lvl="8" marL="4114800" rtl="0">
              <a:spcBef>
                <a:spcPts val="1600"/>
              </a:spcBef>
              <a:spcAft>
                <a:spcPts val="1600"/>
              </a:spcAft>
              <a:buClr>
                <a:srgbClr val="014750"/>
              </a:buClr>
              <a:buSzPts val="1200"/>
              <a:buFont typeface="Montserrat"/>
              <a:buChar char="■"/>
              <a:defRPr sz="1200">
                <a:solidFill>
                  <a:srgbClr val="014750"/>
                </a:solidFill>
                <a:latin typeface="Montserrat"/>
                <a:ea typeface="Montserrat"/>
                <a:cs typeface="Montserrat"/>
                <a:sym typeface="Montserrat"/>
              </a:defRPr>
            </a:lvl9pPr>
          </a:lstStyle>
          <a:p/>
        </p:txBody>
      </p:sp>
      <p:sp>
        <p:nvSpPr>
          <p:cNvPr id="26" name="Google Shape;26;p6"/>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 name="Google Shape;27;p6"/>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
        <p:nvSpPr>
          <p:cNvPr id="28" name="Google Shape;28;p6"/>
          <p:cNvSpPr/>
          <p:nvPr/>
        </p:nvSpPr>
        <p:spPr>
          <a:xfrm>
            <a:off x="383900" y="902444"/>
            <a:ext cx="531900" cy="1032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
        <p:nvSpPr>
          <p:cNvPr id="29" name="Google Shape;29;p6"/>
          <p:cNvSpPr txBox="1"/>
          <p:nvPr>
            <p:ph type="title"/>
          </p:nvPr>
        </p:nvSpPr>
        <p:spPr>
          <a:xfrm>
            <a:off x="289800" y="322700"/>
            <a:ext cx="7280400" cy="4893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400">
                <a:solidFill>
                  <a:srgbClr val="014750"/>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7"/>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p7"/>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
        <p:nvSpPr>
          <p:cNvPr id="33" name="Google Shape;33;p7"/>
          <p:cNvSpPr/>
          <p:nvPr/>
        </p:nvSpPr>
        <p:spPr>
          <a:xfrm>
            <a:off x="383900" y="902444"/>
            <a:ext cx="531900" cy="1032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
        <p:nvSpPr>
          <p:cNvPr id="34" name="Google Shape;34;p7"/>
          <p:cNvSpPr txBox="1"/>
          <p:nvPr>
            <p:ph type="title"/>
          </p:nvPr>
        </p:nvSpPr>
        <p:spPr>
          <a:xfrm>
            <a:off x="289800" y="322700"/>
            <a:ext cx="7280400" cy="4893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400">
                <a:solidFill>
                  <a:srgbClr val="014750"/>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5" name="Shape 35"/>
        <p:cNvGrpSpPr/>
        <p:nvPr/>
      </p:nvGrpSpPr>
      <p:grpSpPr>
        <a:xfrm>
          <a:off x="0" y="0"/>
          <a:ext cx="0" cy="0"/>
          <a:chOff x="0" y="0"/>
          <a:chExt cx="0" cy="0"/>
        </a:xfrm>
      </p:grpSpPr>
      <p:sp>
        <p:nvSpPr>
          <p:cNvPr id="36" name="Google Shape;36;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Montserrat"/>
              <a:buChar char="●"/>
              <a:defRPr sz="1200">
                <a:latin typeface="Montserrat"/>
                <a:ea typeface="Montserrat"/>
                <a:cs typeface="Montserrat"/>
                <a:sym typeface="Montserrat"/>
              </a:defRPr>
            </a:lvl1pPr>
            <a:lvl2pPr indent="-304800" lvl="1" marL="914400" rtl="0">
              <a:spcBef>
                <a:spcPts val="1600"/>
              </a:spcBef>
              <a:spcAft>
                <a:spcPts val="0"/>
              </a:spcAft>
              <a:buSzPts val="1200"/>
              <a:buFont typeface="Montserrat"/>
              <a:buChar char="○"/>
              <a:defRPr sz="1200">
                <a:latin typeface="Montserrat"/>
                <a:ea typeface="Montserrat"/>
                <a:cs typeface="Montserrat"/>
                <a:sym typeface="Montserrat"/>
              </a:defRPr>
            </a:lvl2pPr>
            <a:lvl3pPr indent="-304800" lvl="2" marL="1371600" rtl="0">
              <a:spcBef>
                <a:spcPts val="1600"/>
              </a:spcBef>
              <a:spcAft>
                <a:spcPts val="0"/>
              </a:spcAft>
              <a:buSzPts val="1200"/>
              <a:buFont typeface="Montserrat"/>
              <a:buChar char="■"/>
              <a:defRPr sz="1200">
                <a:latin typeface="Montserrat"/>
                <a:ea typeface="Montserrat"/>
                <a:cs typeface="Montserrat"/>
                <a:sym typeface="Montserrat"/>
              </a:defRPr>
            </a:lvl3pPr>
            <a:lvl4pPr indent="-304800" lvl="3" marL="1828800" rtl="0">
              <a:spcBef>
                <a:spcPts val="1600"/>
              </a:spcBef>
              <a:spcAft>
                <a:spcPts val="0"/>
              </a:spcAft>
              <a:buSzPts val="1200"/>
              <a:buFont typeface="Montserrat"/>
              <a:buChar char="●"/>
              <a:defRPr sz="1200">
                <a:latin typeface="Montserrat"/>
                <a:ea typeface="Montserrat"/>
                <a:cs typeface="Montserrat"/>
                <a:sym typeface="Montserrat"/>
              </a:defRPr>
            </a:lvl4pPr>
            <a:lvl5pPr indent="-304800" lvl="4" marL="2286000" rtl="0">
              <a:spcBef>
                <a:spcPts val="1600"/>
              </a:spcBef>
              <a:spcAft>
                <a:spcPts val="0"/>
              </a:spcAft>
              <a:buSzPts val="1200"/>
              <a:buFont typeface="Montserrat"/>
              <a:buChar char="○"/>
              <a:defRPr sz="1200">
                <a:latin typeface="Montserrat"/>
                <a:ea typeface="Montserrat"/>
                <a:cs typeface="Montserrat"/>
                <a:sym typeface="Montserrat"/>
              </a:defRPr>
            </a:lvl5pPr>
            <a:lvl6pPr indent="-304800" lvl="5" marL="2743200" rtl="0">
              <a:spcBef>
                <a:spcPts val="1600"/>
              </a:spcBef>
              <a:spcAft>
                <a:spcPts val="0"/>
              </a:spcAft>
              <a:buSzPts val="1200"/>
              <a:buFont typeface="Montserrat"/>
              <a:buChar char="■"/>
              <a:defRPr sz="1200">
                <a:latin typeface="Montserrat"/>
                <a:ea typeface="Montserrat"/>
                <a:cs typeface="Montserrat"/>
                <a:sym typeface="Montserrat"/>
              </a:defRPr>
            </a:lvl6pPr>
            <a:lvl7pPr indent="-304800" lvl="6" marL="3200400" rtl="0">
              <a:spcBef>
                <a:spcPts val="1600"/>
              </a:spcBef>
              <a:spcAft>
                <a:spcPts val="0"/>
              </a:spcAft>
              <a:buSzPts val="1200"/>
              <a:buFont typeface="Montserrat"/>
              <a:buChar char="●"/>
              <a:defRPr sz="1200">
                <a:latin typeface="Montserrat"/>
                <a:ea typeface="Montserrat"/>
                <a:cs typeface="Montserrat"/>
                <a:sym typeface="Montserrat"/>
              </a:defRPr>
            </a:lvl7pPr>
            <a:lvl8pPr indent="-304800" lvl="7" marL="3657600" rtl="0">
              <a:spcBef>
                <a:spcPts val="1600"/>
              </a:spcBef>
              <a:spcAft>
                <a:spcPts val="0"/>
              </a:spcAft>
              <a:buSzPts val="1200"/>
              <a:buFont typeface="Montserrat"/>
              <a:buChar char="○"/>
              <a:defRPr sz="1200">
                <a:latin typeface="Montserrat"/>
                <a:ea typeface="Montserrat"/>
                <a:cs typeface="Montserrat"/>
                <a:sym typeface="Montserrat"/>
              </a:defRPr>
            </a:lvl8pPr>
            <a:lvl9pPr indent="-304800" lvl="8" marL="4114800" rtl="0">
              <a:spcBef>
                <a:spcPts val="1600"/>
              </a:spcBef>
              <a:spcAft>
                <a:spcPts val="1600"/>
              </a:spcAft>
              <a:buSzPts val="1200"/>
              <a:buFont typeface="Montserrat"/>
              <a:buChar char="■"/>
              <a:defRPr sz="1200">
                <a:latin typeface="Montserrat"/>
                <a:ea typeface="Montserrat"/>
                <a:cs typeface="Montserrat"/>
                <a:sym typeface="Montserrat"/>
              </a:defRPr>
            </a:lvl9pPr>
          </a:lstStyle>
          <a:p/>
        </p:txBody>
      </p:sp>
      <p:sp>
        <p:nvSpPr>
          <p:cNvPr id="37" name="Google Shape;37;p8"/>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8"/>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
        <p:nvSpPr>
          <p:cNvPr id="39" name="Google Shape;39;p8"/>
          <p:cNvSpPr/>
          <p:nvPr/>
        </p:nvSpPr>
        <p:spPr>
          <a:xfrm>
            <a:off x="383900" y="902444"/>
            <a:ext cx="531900" cy="1032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p:txBody>
      </p:sp>
      <p:sp>
        <p:nvSpPr>
          <p:cNvPr id="40" name="Google Shape;40;p8"/>
          <p:cNvSpPr txBox="1"/>
          <p:nvPr>
            <p:ph type="title"/>
          </p:nvPr>
        </p:nvSpPr>
        <p:spPr>
          <a:xfrm>
            <a:off x="289800" y="322700"/>
            <a:ext cx="7280400" cy="4893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400">
                <a:solidFill>
                  <a:srgbClr val="014750"/>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0699A9"/>
              </a:buClr>
              <a:buSzPts val="4800"/>
              <a:buFont typeface="Montserrat"/>
              <a:buNone/>
              <a:defRPr sz="4800">
                <a:solidFill>
                  <a:srgbClr val="0699A9"/>
                </a:solidFill>
                <a:latin typeface="Montserrat"/>
                <a:ea typeface="Montserrat"/>
                <a:cs typeface="Montserrat"/>
                <a:sym typeface="Montserra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3" name="Google Shape;43;p9"/>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9"/>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0"/>
          <p:cNvSpPr/>
          <p:nvPr/>
        </p:nvSpPr>
        <p:spPr>
          <a:xfrm>
            <a:off x="4572000" y="-125"/>
            <a:ext cx="4572000" cy="5143500"/>
          </a:xfrm>
          <a:prstGeom prst="rect">
            <a:avLst/>
          </a:prstGeom>
          <a:solidFill>
            <a:srgbClr val="F4F7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699A9"/>
              </a:buClr>
              <a:buSzPts val="4200"/>
              <a:buFont typeface="Montserrat"/>
              <a:buNone/>
              <a:defRPr sz="4200">
                <a:solidFill>
                  <a:srgbClr val="0699A9"/>
                </a:solidFill>
                <a:latin typeface="Montserrat"/>
                <a:ea typeface="Montserrat"/>
                <a:cs typeface="Montserrat"/>
                <a:sym typeface="Montserrat"/>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8" name="Google Shape;48;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699A9"/>
              </a:buClr>
              <a:buSzPts val="2100"/>
              <a:buFont typeface="Montserrat Light"/>
              <a:buNone/>
              <a:defRPr sz="2100">
                <a:solidFill>
                  <a:srgbClr val="0699A9"/>
                </a:solidFill>
                <a:latin typeface="Montserrat Light"/>
                <a:ea typeface="Montserrat Light"/>
                <a:cs typeface="Montserrat Light"/>
                <a:sym typeface="Montserrat Light"/>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9" name="Google Shape;49;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014750"/>
              </a:buClr>
              <a:buSzPts val="1800"/>
              <a:buFont typeface="Montserrat"/>
              <a:buChar char="●"/>
              <a:defRPr>
                <a:solidFill>
                  <a:srgbClr val="014750"/>
                </a:solidFill>
                <a:latin typeface="Montserrat"/>
                <a:ea typeface="Montserrat"/>
                <a:cs typeface="Montserrat"/>
                <a:sym typeface="Montserrat"/>
              </a:defRPr>
            </a:lvl1pPr>
            <a:lvl2pPr indent="-317500" lvl="1" marL="9144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2pPr>
            <a:lvl3pPr indent="-317500" lvl="2" marL="13716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3pPr>
            <a:lvl4pPr indent="-317500" lvl="3" marL="18288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4pPr>
            <a:lvl5pPr indent="-317500" lvl="4" marL="22860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5pPr>
            <a:lvl6pPr indent="-317500" lvl="5" marL="27432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6pPr>
            <a:lvl7pPr indent="-317500" lvl="6" marL="32004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7pPr>
            <a:lvl8pPr indent="-317500" lvl="7" marL="3657600" rtl="0">
              <a:spcBef>
                <a:spcPts val="1600"/>
              </a:spcBef>
              <a:spcAft>
                <a:spcPts val="0"/>
              </a:spcAft>
              <a:buClr>
                <a:srgbClr val="014750"/>
              </a:buClr>
              <a:buSzPts val="1400"/>
              <a:buFont typeface="Montserrat"/>
              <a:buChar char="○"/>
              <a:defRPr>
                <a:solidFill>
                  <a:srgbClr val="014750"/>
                </a:solidFill>
                <a:latin typeface="Montserrat"/>
                <a:ea typeface="Montserrat"/>
                <a:cs typeface="Montserrat"/>
                <a:sym typeface="Montserrat"/>
              </a:defRPr>
            </a:lvl8pPr>
            <a:lvl9pPr indent="-317500" lvl="8" marL="4114800" rtl="0">
              <a:spcBef>
                <a:spcPts val="1600"/>
              </a:spcBef>
              <a:spcAft>
                <a:spcPts val="1600"/>
              </a:spcAft>
              <a:buClr>
                <a:srgbClr val="014750"/>
              </a:buClr>
              <a:buSzPts val="1400"/>
              <a:buFont typeface="Montserrat"/>
              <a:buChar char="■"/>
              <a:defRPr>
                <a:solidFill>
                  <a:srgbClr val="014750"/>
                </a:solidFill>
                <a:latin typeface="Montserrat"/>
                <a:ea typeface="Montserrat"/>
                <a:cs typeface="Montserrat"/>
                <a:sym typeface="Montserrat"/>
              </a:defRPr>
            </a:lvl9pPr>
          </a:lstStyle>
          <a:p/>
        </p:txBody>
      </p:sp>
      <p:sp>
        <p:nvSpPr>
          <p:cNvPr id="50" name="Google Shape;50;p10"/>
          <p:cNvSpPr/>
          <p:nvPr/>
        </p:nvSpPr>
        <p:spPr>
          <a:xfrm>
            <a:off x="0" y="5030125"/>
            <a:ext cx="9144000" cy="113400"/>
          </a:xfrm>
          <a:prstGeom prst="rect">
            <a:avLst/>
          </a:prstGeom>
          <a:solidFill>
            <a:srgbClr val="069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10"/>
          <p:cNvPicPr preferRelativeResize="0"/>
          <p:nvPr/>
        </p:nvPicPr>
        <p:blipFill rotWithShape="1">
          <a:blip r:embed="rId2">
            <a:alphaModFix/>
          </a:blip>
          <a:srcRect b="0" l="0" r="0" t="0"/>
          <a:stretch/>
        </p:blipFill>
        <p:spPr>
          <a:xfrm>
            <a:off x="8138875" y="4750925"/>
            <a:ext cx="601625" cy="152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66" name="Google Shape;6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67" name="Google Shape;67;p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www.youtube.com/watch?v=F5h6ynoq8uM&amp;t=1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14750"/>
        </a:solidFill>
      </p:bgPr>
    </p:bg>
    <p:spTree>
      <p:nvGrpSpPr>
        <p:cNvPr id="112" name="Shape 112"/>
        <p:cNvGrpSpPr/>
        <p:nvPr/>
      </p:nvGrpSpPr>
      <p:grpSpPr>
        <a:xfrm>
          <a:off x="0" y="0"/>
          <a:ext cx="0" cy="0"/>
          <a:chOff x="0" y="0"/>
          <a:chExt cx="0" cy="0"/>
        </a:xfrm>
      </p:grpSpPr>
      <p:sp>
        <p:nvSpPr>
          <p:cNvPr id="113" name="Google Shape;113;p25"/>
          <p:cNvSpPr txBox="1"/>
          <p:nvPr>
            <p:ph type="ctrTitle"/>
          </p:nvPr>
        </p:nvSpPr>
        <p:spPr>
          <a:xfrm>
            <a:off x="335725" y="498200"/>
            <a:ext cx="85206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Ted talk fra Per Espen Stoknes om klimakommunikasjon</a:t>
            </a:r>
            <a:endParaRPr sz="3000"/>
          </a:p>
        </p:txBody>
      </p:sp>
      <p:pic>
        <p:nvPicPr>
          <p:cNvPr id="114" name="Google Shape;114;p25"/>
          <p:cNvPicPr preferRelativeResize="0"/>
          <p:nvPr/>
        </p:nvPicPr>
        <p:blipFill>
          <a:blip r:embed="rId3">
            <a:alphaModFix/>
          </a:blip>
          <a:stretch>
            <a:fillRect/>
          </a:stretch>
        </p:blipFill>
        <p:spPr>
          <a:xfrm>
            <a:off x="3760038" y="2245350"/>
            <a:ext cx="1671975" cy="1719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6"/>
          <p:cNvSpPr txBox="1"/>
          <p:nvPr>
            <p:ph type="title"/>
          </p:nvPr>
        </p:nvSpPr>
        <p:spPr>
          <a:xfrm>
            <a:off x="289800" y="322700"/>
            <a:ext cx="7280400" cy="48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eflektere i klassen</a:t>
            </a:r>
            <a:endParaRPr/>
          </a:p>
        </p:txBody>
      </p:sp>
      <p:sp>
        <p:nvSpPr>
          <p:cNvPr id="120" name="Google Shape;120;p26"/>
          <p:cNvSpPr txBox="1"/>
          <p:nvPr>
            <p:ph idx="1" type="body"/>
          </p:nvPr>
        </p:nvSpPr>
        <p:spPr>
          <a:xfrm>
            <a:off x="311700" y="1389600"/>
            <a:ext cx="8346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rPr>
              <a:t>lenke til videoen</a:t>
            </a:r>
            <a:endParaRPr b="1" sz="1100">
              <a:solidFill>
                <a:schemeClr val="dk1"/>
              </a:solidFill>
            </a:endParaRPr>
          </a:p>
          <a:p>
            <a:pPr indent="0" lvl="0" marL="0" rtl="0" algn="l">
              <a:spcBef>
                <a:spcPts val="1600"/>
              </a:spcBef>
              <a:spcAft>
                <a:spcPts val="0"/>
              </a:spcAft>
              <a:buNone/>
            </a:pPr>
            <a:r>
              <a:rPr b="1" lang="en" sz="1100">
                <a:solidFill>
                  <a:schemeClr val="dk1"/>
                </a:solidFill>
              </a:rPr>
              <a:t> </a:t>
            </a:r>
            <a:r>
              <a:rPr lang="en" sz="1100" u="sng">
                <a:solidFill>
                  <a:schemeClr val="hlink"/>
                </a:solidFill>
                <a:latin typeface="Arial"/>
                <a:ea typeface="Arial"/>
                <a:cs typeface="Arial"/>
                <a:sym typeface="Arial"/>
                <a:hlinkClick r:id="rId3"/>
              </a:rPr>
              <a:t>https://www.youtube.com/watch?v=F5h6ynoq8uM&amp;t=1s</a:t>
            </a:r>
            <a:endParaRPr sz="1100">
              <a:solidFill>
                <a:schemeClr val="dk1"/>
              </a:solidFill>
            </a:endParaRPr>
          </a:p>
          <a:p>
            <a:pPr indent="0" lvl="0" marL="0" rtl="0" algn="ctr">
              <a:lnSpc>
                <a:spcPct val="100000"/>
              </a:lnSpc>
              <a:spcBef>
                <a:spcPts val="1600"/>
              </a:spcBef>
              <a:spcAft>
                <a:spcPts val="0"/>
              </a:spcAft>
              <a:buNone/>
            </a:pPr>
            <a:r>
              <a:rPr lang="en" sz="1600">
                <a:solidFill>
                  <a:srgbClr val="263238"/>
                </a:solidFill>
                <a:highlight>
                  <a:srgbClr val="FFFFFF"/>
                </a:highlight>
              </a:rPr>
              <a:t>Per Espen Stoknes har brukt flere år på å forstå hvorfor det er så vanskelig for oss enkeltpersoner å ta de stegene som trengs for at vi skal endre vår atferd og løse globale utfordringer. Dette arbeidet førte til at han ble den første nordmannen som pratet på konferansen TEDGlobal. Videoen av hans presentasjon har mer enn 1 million seere. Begynn denne øvelsen med å se presentasjonen hans.</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7"/>
          <p:cNvPicPr preferRelativeResize="0"/>
          <p:nvPr/>
        </p:nvPicPr>
        <p:blipFill rotWithShape="1">
          <a:blip r:embed="rId3">
            <a:alphaModFix/>
          </a:blip>
          <a:srcRect b="0" l="0" r="0" t="0"/>
          <a:stretch/>
        </p:blipFill>
        <p:spPr>
          <a:xfrm>
            <a:off x="7623511" y="4581018"/>
            <a:ext cx="1176881" cy="297796"/>
          </a:xfrm>
          <a:prstGeom prst="rect">
            <a:avLst/>
          </a:prstGeom>
          <a:noFill/>
          <a:ln>
            <a:noFill/>
          </a:ln>
        </p:spPr>
      </p:pic>
      <p:sp>
        <p:nvSpPr>
          <p:cNvPr id="127" name="Google Shape;127;p27"/>
          <p:cNvSpPr/>
          <p:nvPr/>
        </p:nvSpPr>
        <p:spPr>
          <a:xfrm>
            <a:off x="6975121" y="4578731"/>
            <a:ext cx="1983300" cy="3231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None/>
            </a:pPr>
            <a:r>
              <a:t/>
            </a:r>
            <a:endParaRPr b="0" i="0" sz="1500" u="none" cap="none" strike="noStrike">
              <a:solidFill>
                <a:srgbClr val="FFFFFF"/>
              </a:solidFill>
              <a:latin typeface="Arial"/>
              <a:ea typeface="Arial"/>
              <a:cs typeface="Arial"/>
              <a:sym typeface="Arial"/>
            </a:endParaRPr>
          </a:p>
        </p:txBody>
      </p:sp>
      <p:pic>
        <p:nvPicPr>
          <p:cNvPr descr="A picture containing building, indoor&#10;&#10;Description generated with high confidence" id="128" name="Google Shape;128;p27"/>
          <p:cNvPicPr preferRelativeResize="0"/>
          <p:nvPr/>
        </p:nvPicPr>
        <p:blipFill rotWithShape="1">
          <a:blip r:embed="rId4">
            <a:alphaModFix/>
          </a:blip>
          <a:srcRect b="0" l="0" r="0" t="0"/>
          <a:stretch/>
        </p:blipFill>
        <p:spPr>
          <a:xfrm>
            <a:off x="-4465" y="-280636"/>
            <a:ext cx="9148464" cy="5143500"/>
          </a:xfrm>
          <a:prstGeom prst="rect">
            <a:avLst/>
          </a:prstGeom>
          <a:noFill/>
          <a:ln>
            <a:noFill/>
          </a:ln>
        </p:spPr>
      </p:pic>
      <p:pic>
        <p:nvPicPr>
          <p:cNvPr descr="A screenshot of a computer screen&#10;&#10;Description generated with very high confidence" id="129" name="Google Shape;129;p27"/>
          <p:cNvPicPr preferRelativeResize="0"/>
          <p:nvPr/>
        </p:nvPicPr>
        <p:blipFill rotWithShape="1">
          <a:blip r:embed="rId5">
            <a:alphaModFix/>
          </a:blip>
          <a:srcRect b="21957" l="20896" r="55309" t="68152"/>
          <a:stretch/>
        </p:blipFill>
        <p:spPr>
          <a:xfrm>
            <a:off x="3070202" y="4391711"/>
            <a:ext cx="2712278" cy="574714"/>
          </a:xfrm>
          <a:prstGeom prst="rect">
            <a:avLst/>
          </a:prstGeom>
          <a:noFill/>
          <a:ln>
            <a:noFill/>
          </a:ln>
        </p:spPr>
      </p:pic>
      <p:sp>
        <p:nvSpPr>
          <p:cNvPr id="130" name="Google Shape;130;p27"/>
          <p:cNvSpPr/>
          <p:nvPr/>
        </p:nvSpPr>
        <p:spPr>
          <a:xfrm>
            <a:off x="6868867" y="280708"/>
            <a:ext cx="2089500" cy="20895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b="0" i="0" sz="1050" u="none" cap="none" strike="noStrike">
              <a:solidFill>
                <a:schemeClr val="lt1"/>
              </a:solidFill>
              <a:latin typeface="Montserrat"/>
              <a:ea typeface="Montserrat"/>
              <a:cs typeface="Montserrat"/>
              <a:sym typeface="Montserrat"/>
            </a:endParaRPr>
          </a:p>
        </p:txBody>
      </p:sp>
      <p:sp>
        <p:nvSpPr>
          <p:cNvPr id="131" name="Google Shape;131;p27"/>
          <p:cNvSpPr txBox="1"/>
          <p:nvPr/>
        </p:nvSpPr>
        <p:spPr>
          <a:xfrm>
            <a:off x="6542202" y="1112493"/>
            <a:ext cx="27948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lt1"/>
                </a:solidFill>
                <a:latin typeface="Montserrat"/>
                <a:ea typeface="Montserrat"/>
                <a:cs typeface="Montserrat"/>
                <a:sym typeface="Montserrat"/>
              </a:rPr>
              <a:t>&gt; 1 000 000</a:t>
            </a:r>
            <a:endParaRPr/>
          </a:p>
          <a:p>
            <a:pPr indent="0" lvl="0" marL="0" marR="0" rtl="0" algn="ctr">
              <a:lnSpc>
                <a:spcPct val="100000"/>
              </a:lnSpc>
              <a:spcBef>
                <a:spcPts val="0"/>
              </a:spcBef>
              <a:spcAft>
                <a:spcPts val="0"/>
              </a:spcAft>
              <a:buNone/>
            </a:pPr>
            <a:r>
              <a:rPr b="1" i="0" lang="en" sz="1600" u="none" cap="none" strike="noStrike">
                <a:solidFill>
                  <a:schemeClr val="lt1"/>
                </a:solidFill>
                <a:latin typeface="Montserrat"/>
                <a:ea typeface="Montserrat"/>
                <a:cs typeface="Montserrat"/>
                <a:sym typeface="Montserrat"/>
              </a:rPr>
              <a:t>views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8"/>
          <p:cNvSpPr txBox="1"/>
          <p:nvPr>
            <p:ph type="title"/>
          </p:nvPr>
        </p:nvSpPr>
        <p:spPr>
          <a:xfrm>
            <a:off x="289800" y="322700"/>
            <a:ext cx="7280400" cy="48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Reflektere i klassen</a:t>
            </a:r>
            <a:endParaRPr/>
          </a:p>
        </p:txBody>
      </p:sp>
      <p:sp>
        <p:nvSpPr>
          <p:cNvPr id="137" name="Google Shape;137;p28"/>
          <p:cNvSpPr txBox="1"/>
          <p:nvPr>
            <p:ph idx="1" type="body"/>
          </p:nvPr>
        </p:nvSpPr>
        <p:spPr>
          <a:xfrm>
            <a:off x="311700" y="1389600"/>
            <a:ext cx="8346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rPr>
              <a:t>Individuell øvelse</a:t>
            </a:r>
            <a:endParaRPr sz="1100">
              <a:solidFill>
                <a:schemeClr val="dk1"/>
              </a:solidFill>
            </a:endParaRPr>
          </a:p>
          <a:p>
            <a:pPr indent="0" lvl="0" marL="0" rtl="0" algn="l">
              <a:spcBef>
                <a:spcPts val="1600"/>
              </a:spcBef>
              <a:spcAft>
                <a:spcPts val="0"/>
              </a:spcAft>
              <a:buNone/>
            </a:pPr>
            <a:r>
              <a:rPr lang="en" sz="1100">
                <a:solidFill>
                  <a:schemeClr val="dk1"/>
                </a:solidFill>
              </a:rPr>
              <a:t>Skriv ned eller illustrer de viktigste lærdommene fra presentasjonen.</a:t>
            </a:r>
            <a:endParaRPr sz="1100">
              <a:solidFill>
                <a:schemeClr val="dk1"/>
              </a:solidFill>
            </a:endParaRPr>
          </a:p>
          <a:p>
            <a:pPr indent="0" lvl="0" marL="0" rtl="0" algn="l">
              <a:spcBef>
                <a:spcPts val="1600"/>
              </a:spcBef>
              <a:spcAft>
                <a:spcPts val="0"/>
              </a:spcAft>
              <a:buNone/>
            </a:pPr>
            <a:r>
              <a:rPr lang="en" sz="1100">
                <a:solidFill>
                  <a:schemeClr val="dk1"/>
                </a:solidFill>
              </a:rPr>
              <a:t>Skriv ned 5 grunner til at du ikke gjør mer for å fremme bærekraft.</a:t>
            </a:r>
            <a:endParaRPr sz="1100">
              <a:solidFill>
                <a:schemeClr val="dk1"/>
              </a:solidFill>
            </a:endParaRPr>
          </a:p>
          <a:p>
            <a:pPr indent="0" lvl="0" marL="0" rtl="0" algn="l">
              <a:spcBef>
                <a:spcPts val="1600"/>
              </a:spcBef>
              <a:spcAft>
                <a:spcPts val="0"/>
              </a:spcAft>
              <a:buNone/>
            </a:pPr>
            <a:r>
              <a:rPr lang="en" sz="1100">
                <a:solidFill>
                  <a:schemeClr val="dk1"/>
                </a:solidFill>
              </a:rPr>
              <a:t>Skriv ned 5 grunner til at du ønsker å gjøre mer for å fremme bærekraft.</a:t>
            </a:r>
            <a:endParaRPr sz="1100">
              <a:solidFill>
                <a:schemeClr val="dk1"/>
              </a:solidFill>
            </a:endParaRPr>
          </a:p>
          <a:p>
            <a:pPr indent="0" lvl="0" marL="0" rtl="0" algn="l">
              <a:spcBef>
                <a:spcPts val="1600"/>
              </a:spcBef>
              <a:spcAft>
                <a:spcPts val="0"/>
              </a:spcAft>
              <a:buNone/>
            </a:pPr>
            <a:r>
              <a:rPr lang="en" sz="1100">
                <a:solidFill>
                  <a:schemeClr val="dk1"/>
                </a:solidFill>
              </a:rPr>
              <a:t>Gå sammen i mindre grupper. Hver gruppe lager en kort presentasjon hvor dere presenterer de viktigste lærdommene fra filmen for resten av klassen, og hvordan disse lærdommene henger sammen med deres personlige liv.</a:t>
            </a:r>
            <a:endParaRPr sz="1100">
              <a:solidFill>
                <a:schemeClr val="dk1"/>
              </a:solidFill>
            </a:endParaRPr>
          </a:p>
          <a:p>
            <a:pPr indent="0" lvl="0" marL="0" rtl="0" algn="l">
              <a:spcBef>
                <a:spcPts val="1600"/>
              </a:spcBef>
              <a:spcAft>
                <a:spcPts val="0"/>
              </a:spcAft>
              <a:buNone/>
            </a:pPr>
            <a:r>
              <a:rPr b="1" lang="en" sz="1100">
                <a:solidFill>
                  <a:schemeClr val="dk1"/>
                </a:solidFill>
              </a:rPr>
              <a:t>Valgfritt:</a:t>
            </a:r>
            <a:endParaRPr sz="1100">
              <a:solidFill>
                <a:schemeClr val="dk1"/>
              </a:solidFill>
            </a:endParaRPr>
          </a:p>
          <a:p>
            <a:pPr indent="0" lvl="0" marL="0" rtl="0" algn="l">
              <a:spcBef>
                <a:spcPts val="1600"/>
              </a:spcBef>
              <a:spcAft>
                <a:spcPts val="1600"/>
              </a:spcAft>
              <a:buNone/>
            </a:pPr>
            <a:r>
              <a:rPr lang="en" sz="1100">
                <a:solidFill>
                  <a:schemeClr val="dk1"/>
                </a:solidFill>
              </a:rPr>
              <a:t>Dersom det er vanskelig å følge med på den engelske presentasjonen kan dere oversette den. Del opp filmen i ulike deler og fordel de ulike delene til grupper i klassen. Gruppene får i oppgave å oversette hver sin del, og presentere for resten av klassen.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