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Raleway"/>
      <p:regular r:id="rId18"/>
      <p:bold r:id="rId19"/>
      <p:italic r:id="rId20"/>
      <p:boldItalic r:id="rId21"/>
    </p:embeddedFont>
    <p:embeddedFont>
      <p:font typeface="Proxima Nova"/>
      <p:regular r:id="rId22"/>
      <p:bold r:id="rId23"/>
      <p:italic r:id="rId24"/>
      <p:boldItalic r:id="rId25"/>
    </p:embeddedFont>
    <p:embeddedFont>
      <p:font typeface="Lato"/>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aleway-italic.fntdata"/><Relationship Id="rId22" Type="http://schemas.openxmlformats.org/officeDocument/2006/relationships/font" Target="fonts/ProximaNova-regular.fntdata"/><Relationship Id="rId21" Type="http://schemas.openxmlformats.org/officeDocument/2006/relationships/font" Target="fonts/Raleway-boldItalic.fntdata"/><Relationship Id="rId24" Type="http://schemas.openxmlformats.org/officeDocument/2006/relationships/font" Target="fonts/ProximaNova-italic.fntdata"/><Relationship Id="rId23" Type="http://schemas.openxmlformats.org/officeDocument/2006/relationships/font" Target="fonts/ProximaNova-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ato-regular.fntdata"/><Relationship Id="rId25" Type="http://schemas.openxmlformats.org/officeDocument/2006/relationships/font" Target="fonts/ProximaNova-boldItalic.fntdata"/><Relationship Id="rId28" Type="http://schemas.openxmlformats.org/officeDocument/2006/relationships/font" Target="fonts/Lato-italic.fntdata"/><Relationship Id="rId27" Type="http://schemas.openxmlformats.org/officeDocument/2006/relationships/font" Target="fonts/Lato-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Lato-boldItalic.fntdata"/><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font" Target="fonts/Raleway-bold.fntdata"/><Relationship Id="rId18" Type="http://schemas.openxmlformats.org/officeDocument/2006/relationships/font" Target="fonts/Raleway-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5c6920c684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5c6920c684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g5c6920c684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5c6920c684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g5c6920c684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5c6920c684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5c6920c684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5c6920c684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5c6920c684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5c6920c684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g5c6920c684_0_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5c6920c684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g5c6920c684_0_1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5c6920c684_0_1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0" name="Shape 110"/>
        <p:cNvGrpSpPr/>
        <p:nvPr/>
      </p:nvGrpSpPr>
      <p:grpSpPr>
        <a:xfrm>
          <a:off x="0" y="0"/>
          <a:ext cx="0" cy="0"/>
          <a:chOff x="0" y="0"/>
          <a:chExt cx="0" cy="0"/>
        </a:xfrm>
      </p:grpSpPr>
      <p:sp>
        <p:nvSpPr>
          <p:cNvPr id="111" name="Google Shape;111;g5c6920c684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5c6920c684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Google Shape;117;g5c6920c684_0_1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5c6920c684_0_1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5c6920c684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5c6920c684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g5c6920c684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5c6920c684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4200"/>
              <a:buNone/>
              <a:defRPr sz="4200">
                <a:solidFill>
                  <a:schemeClr val="dk2"/>
                </a:solidFill>
              </a:defRPr>
            </a:lvl1pPr>
            <a:lvl2pPr lvl="1">
              <a:spcBef>
                <a:spcPts val="0"/>
              </a:spcBef>
              <a:spcAft>
                <a:spcPts val="0"/>
              </a:spcAft>
              <a:buClr>
                <a:schemeClr val="dk2"/>
              </a:buClr>
              <a:buSzPts val="4200"/>
              <a:buNone/>
              <a:defRPr sz="4200">
                <a:solidFill>
                  <a:schemeClr val="dk2"/>
                </a:solidFill>
              </a:defRPr>
            </a:lvl2pPr>
            <a:lvl3pPr lvl="2">
              <a:spcBef>
                <a:spcPts val="0"/>
              </a:spcBef>
              <a:spcAft>
                <a:spcPts val="0"/>
              </a:spcAft>
              <a:buClr>
                <a:schemeClr val="dk2"/>
              </a:buClr>
              <a:buSzPts val="4200"/>
              <a:buNone/>
              <a:defRPr sz="4200">
                <a:solidFill>
                  <a:schemeClr val="dk2"/>
                </a:solidFill>
              </a:defRPr>
            </a:lvl3pPr>
            <a:lvl4pPr lvl="3">
              <a:spcBef>
                <a:spcPts val="0"/>
              </a:spcBef>
              <a:spcAft>
                <a:spcPts val="0"/>
              </a:spcAft>
              <a:buClr>
                <a:schemeClr val="dk2"/>
              </a:buClr>
              <a:buSzPts val="4200"/>
              <a:buNone/>
              <a:defRPr sz="4200">
                <a:solidFill>
                  <a:schemeClr val="dk2"/>
                </a:solidFill>
              </a:defRPr>
            </a:lvl4pPr>
            <a:lvl5pPr lvl="4">
              <a:spcBef>
                <a:spcPts val="0"/>
              </a:spcBef>
              <a:spcAft>
                <a:spcPts val="0"/>
              </a:spcAft>
              <a:buClr>
                <a:schemeClr val="dk2"/>
              </a:buClr>
              <a:buSzPts val="4200"/>
              <a:buNone/>
              <a:defRPr sz="4200">
                <a:solidFill>
                  <a:schemeClr val="dk2"/>
                </a:solidFill>
              </a:defRPr>
            </a:lvl5pPr>
            <a:lvl6pPr lvl="5">
              <a:spcBef>
                <a:spcPts val="0"/>
              </a:spcBef>
              <a:spcAft>
                <a:spcPts val="0"/>
              </a:spcAft>
              <a:buClr>
                <a:schemeClr val="dk2"/>
              </a:buClr>
              <a:buSzPts val="4200"/>
              <a:buNone/>
              <a:defRPr sz="4200">
                <a:solidFill>
                  <a:schemeClr val="dk2"/>
                </a:solidFill>
              </a:defRPr>
            </a:lvl6pPr>
            <a:lvl7pPr lvl="6">
              <a:spcBef>
                <a:spcPts val="0"/>
              </a:spcBef>
              <a:spcAft>
                <a:spcPts val="0"/>
              </a:spcAft>
              <a:buClr>
                <a:schemeClr val="dk2"/>
              </a:buClr>
              <a:buSzPts val="4200"/>
              <a:buNone/>
              <a:defRPr sz="4200">
                <a:solidFill>
                  <a:schemeClr val="dk2"/>
                </a:solidFill>
              </a:defRPr>
            </a:lvl7pPr>
            <a:lvl8pPr lvl="7">
              <a:spcBef>
                <a:spcPts val="0"/>
              </a:spcBef>
              <a:spcAft>
                <a:spcPts val="0"/>
              </a:spcAft>
              <a:buClr>
                <a:schemeClr val="dk2"/>
              </a:buClr>
              <a:buSzPts val="4200"/>
              <a:buNone/>
              <a:defRPr sz="4200">
                <a:solidFill>
                  <a:schemeClr val="dk2"/>
                </a:solidFill>
              </a:defRPr>
            </a:lvl8pPr>
            <a:lvl9pPr lvl="8">
              <a:spcBef>
                <a:spcPts val="0"/>
              </a:spcBef>
              <a:spcAft>
                <a:spcPts val="0"/>
              </a:spcAft>
              <a:buClr>
                <a:schemeClr val="dk2"/>
              </a:buClr>
              <a:buSzPts val="4200"/>
              <a:buNone/>
              <a:defRPr sz="4200">
                <a:solidFill>
                  <a:schemeClr val="dk2"/>
                </a:solidFill>
              </a:defRPr>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1600"/>
              </a:spcBef>
              <a:spcAft>
                <a:spcPts val="0"/>
              </a:spcAft>
              <a:buClr>
                <a:schemeClr val="lt1"/>
              </a:buClr>
              <a:buSzPts val="1100"/>
              <a:buChar char="○"/>
              <a:defRPr>
                <a:solidFill>
                  <a:schemeClr val="lt1"/>
                </a:solidFill>
              </a:defRPr>
            </a:lvl2pPr>
            <a:lvl3pPr indent="-298450" lvl="2" marL="1371600">
              <a:spcBef>
                <a:spcPts val="1600"/>
              </a:spcBef>
              <a:spcAft>
                <a:spcPts val="0"/>
              </a:spcAft>
              <a:buClr>
                <a:schemeClr val="lt1"/>
              </a:buClr>
              <a:buSzPts val="1100"/>
              <a:buChar char="■"/>
              <a:defRPr>
                <a:solidFill>
                  <a:schemeClr val="lt1"/>
                </a:solidFill>
              </a:defRPr>
            </a:lvl3pPr>
            <a:lvl4pPr indent="-298450" lvl="3" marL="1828800">
              <a:spcBef>
                <a:spcPts val="1600"/>
              </a:spcBef>
              <a:spcAft>
                <a:spcPts val="0"/>
              </a:spcAft>
              <a:buClr>
                <a:schemeClr val="lt1"/>
              </a:buClr>
              <a:buSzPts val="1100"/>
              <a:buChar char="●"/>
              <a:defRPr>
                <a:solidFill>
                  <a:schemeClr val="lt1"/>
                </a:solidFill>
              </a:defRPr>
            </a:lvl4pPr>
            <a:lvl5pPr indent="-298450" lvl="4" marL="2286000">
              <a:spcBef>
                <a:spcPts val="1600"/>
              </a:spcBef>
              <a:spcAft>
                <a:spcPts val="0"/>
              </a:spcAft>
              <a:buClr>
                <a:schemeClr val="lt1"/>
              </a:buClr>
              <a:buSzPts val="1100"/>
              <a:buChar char="○"/>
              <a:defRPr>
                <a:solidFill>
                  <a:schemeClr val="lt1"/>
                </a:solidFill>
              </a:defRPr>
            </a:lvl5pPr>
            <a:lvl6pPr indent="-298450" lvl="5" marL="2743200">
              <a:spcBef>
                <a:spcPts val="1600"/>
              </a:spcBef>
              <a:spcAft>
                <a:spcPts val="0"/>
              </a:spcAft>
              <a:buClr>
                <a:schemeClr val="lt1"/>
              </a:buClr>
              <a:buSzPts val="1100"/>
              <a:buChar char="■"/>
              <a:defRPr>
                <a:solidFill>
                  <a:schemeClr val="lt1"/>
                </a:solidFill>
              </a:defRPr>
            </a:lvl6pPr>
            <a:lvl7pPr indent="-298450" lvl="6" marL="3200400">
              <a:spcBef>
                <a:spcPts val="1600"/>
              </a:spcBef>
              <a:spcAft>
                <a:spcPts val="0"/>
              </a:spcAft>
              <a:buClr>
                <a:schemeClr val="lt1"/>
              </a:buClr>
              <a:buSzPts val="1100"/>
              <a:buChar char="●"/>
              <a:defRPr>
                <a:solidFill>
                  <a:schemeClr val="lt1"/>
                </a:solidFill>
              </a:defRPr>
            </a:lvl7pPr>
            <a:lvl8pPr indent="-298450" lvl="7" marL="3657600">
              <a:spcBef>
                <a:spcPts val="1600"/>
              </a:spcBef>
              <a:spcAft>
                <a:spcPts val="0"/>
              </a:spcAft>
              <a:buClr>
                <a:schemeClr val="lt1"/>
              </a:buClr>
              <a:buSzPts val="1100"/>
              <a:buChar char="○"/>
              <a:defRPr>
                <a:solidFill>
                  <a:schemeClr val="lt1"/>
                </a:solidFill>
              </a:defRPr>
            </a:lvl8pPr>
            <a:lvl9pPr indent="-298450" lvl="8" marL="4114800">
              <a:spcBef>
                <a:spcPts val="1600"/>
              </a:spcBef>
              <a:spcAft>
                <a:spcPts val="160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treamline">
    <p:bg>
      <p:bgPr>
        <a:solidFill>
          <a:srgbClr val="FF5A5F"/>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SzPts val="2800"/>
              <a:buFont typeface="Raleway"/>
              <a:buNone/>
              <a:defRPr b="1" sz="2800">
                <a:latin typeface="Raleway"/>
                <a:ea typeface="Raleway"/>
                <a:cs typeface="Raleway"/>
                <a:sym typeface="Raleway"/>
              </a:defRPr>
            </a:lvl1pPr>
            <a:lvl2pPr lvl="1">
              <a:spcBef>
                <a:spcPts val="0"/>
              </a:spcBef>
              <a:spcAft>
                <a:spcPts val="0"/>
              </a:spcAft>
              <a:buSzPts val="2800"/>
              <a:buFont typeface="Raleway"/>
              <a:buNone/>
              <a:defRPr b="1" sz="2800">
                <a:latin typeface="Raleway"/>
                <a:ea typeface="Raleway"/>
                <a:cs typeface="Raleway"/>
                <a:sym typeface="Raleway"/>
              </a:defRPr>
            </a:lvl2pPr>
            <a:lvl3pPr lvl="2">
              <a:spcBef>
                <a:spcPts val="0"/>
              </a:spcBef>
              <a:spcAft>
                <a:spcPts val="0"/>
              </a:spcAft>
              <a:buSzPts val="2800"/>
              <a:buFont typeface="Raleway"/>
              <a:buNone/>
              <a:defRPr b="1" sz="2800">
                <a:latin typeface="Raleway"/>
                <a:ea typeface="Raleway"/>
                <a:cs typeface="Raleway"/>
                <a:sym typeface="Raleway"/>
              </a:defRPr>
            </a:lvl3pPr>
            <a:lvl4pPr lvl="3">
              <a:spcBef>
                <a:spcPts val="0"/>
              </a:spcBef>
              <a:spcAft>
                <a:spcPts val="0"/>
              </a:spcAft>
              <a:buSzPts val="2800"/>
              <a:buFont typeface="Raleway"/>
              <a:buNone/>
              <a:defRPr b="1" sz="2800">
                <a:latin typeface="Raleway"/>
                <a:ea typeface="Raleway"/>
                <a:cs typeface="Raleway"/>
                <a:sym typeface="Raleway"/>
              </a:defRPr>
            </a:lvl4pPr>
            <a:lvl5pPr lvl="4">
              <a:spcBef>
                <a:spcPts val="0"/>
              </a:spcBef>
              <a:spcAft>
                <a:spcPts val="0"/>
              </a:spcAft>
              <a:buSzPts val="2800"/>
              <a:buFont typeface="Raleway"/>
              <a:buNone/>
              <a:defRPr b="1" sz="2800">
                <a:latin typeface="Raleway"/>
                <a:ea typeface="Raleway"/>
                <a:cs typeface="Raleway"/>
                <a:sym typeface="Raleway"/>
              </a:defRPr>
            </a:lvl5pPr>
            <a:lvl6pPr lvl="5">
              <a:spcBef>
                <a:spcPts val="0"/>
              </a:spcBef>
              <a:spcAft>
                <a:spcPts val="0"/>
              </a:spcAft>
              <a:buSzPts val="2800"/>
              <a:buFont typeface="Raleway"/>
              <a:buNone/>
              <a:defRPr b="1" sz="2800">
                <a:latin typeface="Raleway"/>
                <a:ea typeface="Raleway"/>
                <a:cs typeface="Raleway"/>
                <a:sym typeface="Raleway"/>
              </a:defRPr>
            </a:lvl6pPr>
            <a:lvl7pPr lvl="6">
              <a:spcBef>
                <a:spcPts val="0"/>
              </a:spcBef>
              <a:spcAft>
                <a:spcPts val="0"/>
              </a:spcAft>
              <a:buSzPts val="2800"/>
              <a:buFont typeface="Raleway"/>
              <a:buNone/>
              <a:defRPr b="1" sz="2800">
                <a:latin typeface="Raleway"/>
                <a:ea typeface="Raleway"/>
                <a:cs typeface="Raleway"/>
                <a:sym typeface="Raleway"/>
              </a:defRPr>
            </a:lvl7pPr>
            <a:lvl8pPr lvl="7">
              <a:spcBef>
                <a:spcPts val="0"/>
              </a:spcBef>
              <a:spcAft>
                <a:spcPts val="0"/>
              </a:spcAft>
              <a:buSzPts val="2800"/>
              <a:buFont typeface="Raleway"/>
              <a:buNone/>
              <a:defRPr b="1" sz="2800">
                <a:latin typeface="Raleway"/>
                <a:ea typeface="Raleway"/>
                <a:cs typeface="Raleway"/>
                <a:sym typeface="Raleway"/>
              </a:defRPr>
            </a:lvl8pPr>
            <a:lvl9pPr lvl="8">
              <a:spcBef>
                <a:spcPts val="0"/>
              </a:spcBef>
              <a:spcAft>
                <a:spcPts val="0"/>
              </a:spcAft>
              <a:buSzPts val="2800"/>
              <a:buFont typeface="Raleway"/>
              <a:buNone/>
              <a:defRPr b="1" sz="2800">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2"/>
        </a:solidFill>
      </p:bgPr>
    </p:bg>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Templates for social media</a:t>
            </a:r>
            <a:endParaRPr>
              <a:latin typeface="Proxima Nova"/>
              <a:ea typeface="Proxima Nova"/>
              <a:cs typeface="Proxima Nova"/>
              <a:sym typeface="Proxima Nova"/>
            </a:endParaRPr>
          </a:p>
        </p:txBody>
      </p:sp>
      <p:sp>
        <p:nvSpPr>
          <p:cNvPr id="87" name="Google Shape;87;p13"/>
          <p:cNvSpPr txBox="1"/>
          <p:nvPr>
            <p:ph idx="1" type="subTitle"/>
          </p:nvPr>
        </p:nvSpPr>
        <p:spPr>
          <a:xfrm>
            <a:off x="729627" y="3172900"/>
            <a:ext cx="7688100" cy="541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Facebook, Twitter, Linkedin &amp; Instagram templates</a:t>
            </a:r>
            <a:endParaRPr>
              <a:latin typeface="Proxima Nova"/>
              <a:ea typeface="Proxima Nova"/>
              <a:cs typeface="Proxima Nova"/>
              <a:sym typeface="Proxima Nova"/>
            </a:endParaRPr>
          </a:p>
          <a:p>
            <a:pPr indent="0" lvl="0" marL="0" rtl="0" algn="l">
              <a:spcBef>
                <a:spcPts val="0"/>
              </a:spcBef>
              <a:spcAft>
                <a:spcPts val="0"/>
              </a:spcAft>
              <a:buNone/>
            </a:pPr>
            <a:r>
              <a:rPr lang="en">
                <a:latin typeface="Proxima Nova"/>
                <a:ea typeface="Proxima Nova"/>
                <a:cs typeface="Proxima Nova"/>
                <a:sym typeface="Proxima Nova"/>
              </a:rPr>
              <a:t>2019</a:t>
            </a:r>
            <a:endParaRPr>
              <a:latin typeface="Proxima Nova"/>
              <a:ea typeface="Proxima Nova"/>
              <a:cs typeface="Proxima Nova"/>
              <a:sym typeface="Proxima Nov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2"/>
        </a:solidFill>
      </p:bgPr>
    </p:bg>
    <p:spTree>
      <p:nvGrpSpPr>
        <p:cNvPr id="136" name="Shape 136"/>
        <p:cNvGrpSpPr/>
        <p:nvPr/>
      </p:nvGrpSpPr>
      <p:grpSpPr>
        <a:xfrm>
          <a:off x="0" y="0"/>
          <a:ext cx="0" cy="0"/>
          <a:chOff x="0" y="0"/>
          <a:chExt cx="0" cy="0"/>
        </a:xfrm>
      </p:grpSpPr>
      <p:sp>
        <p:nvSpPr>
          <p:cNvPr id="137" name="Google Shape;137;p22"/>
          <p:cNvSpPr txBox="1"/>
          <p:nvPr>
            <p:ph idx="1" type="body"/>
          </p:nvPr>
        </p:nvSpPr>
        <p:spPr>
          <a:xfrm>
            <a:off x="724950" y="4372551"/>
            <a:ext cx="7697400" cy="4605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Linkedin Business</a:t>
            </a:r>
            <a:r>
              <a:rPr lang="en">
                <a:latin typeface="Proxima Nova"/>
                <a:ea typeface="Proxima Nova"/>
                <a:cs typeface="Proxima Nova"/>
                <a:sym typeface="Proxima Nova"/>
              </a:rPr>
              <a:t> Header: Right click and save this template. Place any important text or images to fit within the grey rectangle. </a:t>
            </a:r>
            <a:endParaRPr>
              <a:latin typeface="Proxima Nova"/>
              <a:ea typeface="Proxima Nova"/>
              <a:cs typeface="Proxima Nova"/>
              <a:sym typeface="Proxima Nova"/>
            </a:endParaRPr>
          </a:p>
        </p:txBody>
      </p:sp>
      <p:pic>
        <p:nvPicPr>
          <p:cNvPr id="138" name="Google Shape;138;p22"/>
          <p:cNvPicPr preferRelativeResize="0"/>
          <p:nvPr/>
        </p:nvPicPr>
        <p:blipFill>
          <a:blip r:embed="rId3">
            <a:alphaModFix/>
          </a:blip>
          <a:stretch>
            <a:fillRect/>
          </a:stretch>
        </p:blipFill>
        <p:spPr>
          <a:xfrm>
            <a:off x="504250" y="171150"/>
            <a:ext cx="8135501" cy="40677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23"/>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Instagram Business Page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2"/>
        </a:solidFill>
      </p:bgPr>
    </p:bg>
    <p:spTree>
      <p:nvGrpSpPr>
        <p:cNvPr id="147" name="Shape 147"/>
        <p:cNvGrpSpPr/>
        <p:nvPr/>
      </p:nvGrpSpPr>
      <p:grpSpPr>
        <a:xfrm>
          <a:off x="0" y="0"/>
          <a:ext cx="0" cy="0"/>
          <a:chOff x="0" y="0"/>
          <a:chExt cx="0" cy="0"/>
        </a:xfrm>
      </p:grpSpPr>
      <p:sp>
        <p:nvSpPr>
          <p:cNvPr id="148" name="Google Shape;148;p24"/>
          <p:cNvSpPr txBox="1"/>
          <p:nvPr>
            <p:ph idx="1" type="body"/>
          </p:nvPr>
        </p:nvSpPr>
        <p:spPr>
          <a:xfrm>
            <a:off x="724950" y="4372551"/>
            <a:ext cx="7697400" cy="4605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Instagram</a:t>
            </a:r>
            <a:r>
              <a:rPr lang="en">
                <a:latin typeface="Proxima Nova"/>
                <a:ea typeface="Proxima Nova"/>
                <a:cs typeface="Proxima Nova"/>
                <a:sym typeface="Proxima Nova"/>
              </a:rPr>
              <a:t> Profile Photo: Use a picture that is at least 400x400px for best results.</a:t>
            </a:r>
            <a:endParaRPr>
              <a:latin typeface="Proxima Nova"/>
              <a:ea typeface="Proxima Nova"/>
              <a:cs typeface="Proxima Nova"/>
              <a:sym typeface="Proxima Nova"/>
            </a:endParaRPr>
          </a:p>
        </p:txBody>
      </p:sp>
      <p:sp>
        <p:nvSpPr>
          <p:cNvPr id="149" name="Google Shape;149;p24"/>
          <p:cNvSpPr/>
          <p:nvPr/>
        </p:nvSpPr>
        <p:spPr>
          <a:xfrm>
            <a:off x="3429000" y="1153500"/>
            <a:ext cx="2013600" cy="20136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14"/>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Facebook Business Page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2"/>
        </a:solidFill>
      </p:bgPr>
    </p:bg>
    <p:spTree>
      <p:nvGrpSpPr>
        <p:cNvPr id="96" name="Shape 96"/>
        <p:cNvGrpSpPr/>
        <p:nvPr/>
      </p:nvGrpSpPr>
      <p:grpSpPr>
        <a:xfrm>
          <a:off x="0" y="0"/>
          <a:ext cx="0" cy="0"/>
          <a:chOff x="0" y="0"/>
          <a:chExt cx="0" cy="0"/>
        </a:xfrm>
      </p:grpSpPr>
      <p:sp>
        <p:nvSpPr>
          <p:cNvPr id="97" name="Google Shape;97;p15"/>
          <p:cNvSpPr txBox="1"/>
          <p:nvPr>
            <p:ph idx="1" type="body"/>
          </p:nvPr>
        </p:nvSpPr>
        <p:spPr>
          <a:xfrm>
            <a:off x="724950" y="4372551"/>
            <a:ext cx="7697400" cy="4605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Twitter Profile Photo: </a:t>
            </a:r>
            <a:r>
              <a:rPr lang="en">
                <a:latin typeface="Proxima Nova"/>
                <a:ea typeface="Proxima Nova"/>
                <a:cs typeface="Proxima Nova"/>
                <a:sym typeface="Proxima Nova"/>
              </a:rPr>
              <a:t>Use a picture that is at least 170x170px.</a:t>
            </a:r>
            <a:endParaRPr>
              <a:latin typeface="Proxima Nova"/>
              <a:ea typeface="Proxima Nova"/>
              <a:cs typeface="Proxima Nova"/>
              <a:sym typeface="Proxima Nova"/>
            </a:endParaRPr>
          </a:p>
        </p:txBody>
      </p:sp>
      <p:sp>
        <p:nvSpPr>
          <p:cNvPr id="98" name="Google Shape;98;p15"/>
          <p:cNvSpPr/>
          <p:nvPr/>
        </p:nvSpPr>
        <p:spPr>
          <a:xfrm>
            <a:off x="3429000" y="1153500"/>
            <a:ext cx="2013600" cy="20136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2"/>
        </a:solidFill>
      </p:bgPr>
    </p:bg>
    <p:spTree>
      <p:nvGrpSpPr>
        <p:cNvPr id="102" name="Shape 102"/>
        <p:cNvGrpSpPr/>
        <p:nvPr/>
      </p:nvGrpSpPr>
      <p:grpSpPr>
        <a:xfrm>
          <a:off x="0" y="0"/>
          <a:ext cx="0" cy="0"/>
          <a:chOff x="0" y="0"/>
          <a:chExt cx="0" cy="0"/>
        </a:xfrm>
      </p:grpSpPr>
      <p:sp>
        <p:nvSpPr>
          <p:cNvPr id="103" name="Google Shape;103;p16"/>
          <p:cNvSpPr txBox="1"/>
          <p:nvPr>
            <p:ph idx="1" type="body"/>
          </p:nvPr>
        </p:nvSpPr>
        <p:spPr>
          <a:xfrm>
            <a:off x="724950" y="4372551"/>
            <a:ext cx="7697400" cy="4605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Facebook Cover Photo for Business: </a:t>
            </a:r>
            <a:endParaRPr>
              <a:latin typeface="Proxima Nova"/>
              <a:ea typeface="Proxima Nova"/>
              <a:cs typeface="Proxima Nova"/>
              <a:sym typeface="Proxima Nova"/>
            </a:endParaRPr>
          </a:p>
          <a:p>
            <a:pPr indent="0" lvl="0" marL="0" rtl="0" algn="l">
              <a:spcBef>
                <a:spcPts val="0"/>
              </a:spcBef>
              <a:spcAft>
                <a:spcPts val="0"/>
              </a:spcAft>
              <a:buNone/>
            </a:pPr>
            <a:r>
              <a:rPr lang="en">
                <a:latin typeface="Proxima Nova"/>
                <a:ea typeface="Proxima Nova"/>
                <a:cs typeface="Proxima Nova"/>
                <a:sym typeface="Proxima Nova"/>
              </a:rPr>
              <a:t>Right click and Save the template above. Place important text within the grey rectangle.</a:t>
            </a:r>
            <a:endParaRPr>
              <a:latin typeface="Proxima Nova"/>
              <a:ea typeface="Proxima Nova"/>
              <a:cs typeface="Proxima Nova"/>
              <a:sym typeface="Proxima Nova"/>
            </a:endParaRPr>
          </a:p>
        </p:txBody>
      </p:sp>
      <p:pic>
        <p:nvPicPr>
          <p:cNvPr id="104" name="Google Shape;104;p16"/>
          <p:cNvPicPr preferRelativeResize="0"/>
          <p:nvPr/>
        </p:nvPicPr>
        <p:blipFill>
          <a:blip r:embed="rId3">
            <a:alphaModFix/>
          </a:blip>
          <a:stretch>
            <a:fillRect/>
          </a:stretch>
        </p:blipFill>
        <p:spPr>
          <a:xfrm>
            <a:off x="325500" y="334650"/>
            <a:ext cx="8496300" cy="37338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Twitter Business Page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2"/>
        </a:solidFill>
      </p:bgPr>
    </p:bg>
    <p:spTree>
      <p:nvGrpSpPr>
        <p:cNvPr id="113" name="Shape 113"/>
        <p:cNvGrpSpPr/>
        <p:nvPr/>
      </p:nvGrpSpPr>
      <p:grpSpPr>
        <a:xfrm>
          <a:off x="0" y="0"/>
          <a:ext cx="0" cy="0"/>
          <a:chOff x="0" y="0"/>
          <a:chExt cx="0" cy="0"/>
        </a:xfrm>
      </p:grpSpPr>
      <p:sp>
        <p:nvSpPr>
          <p:cNvPr id="114" name="Google Shape;114;p18"/>
          <p:cNvSpPr txBox="1"/>
          <p:nvPr>
            <p:ph idx="1" type="body"/>
          </p:nvPr>
        </p:nvSpPr>
        <p:spPr>
          <a:xfrm>
            <a:off x="724950" y="4372551"/>
            <a:ext cx="7697400" cy="4605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Facebook Profile Photo: Use a picture that is at least 170x170px.</a:t>
            </a:r>
            <a:endParaRPr>
              <a:latin typeface="Proxima Nova"/>
              <a:ea typeface="Proxima Nova"/>
              <a:cs typeface="Proxima Nova"/>
              <a:sym typeface="Proxima Nova"/>
            </a:endParaRPr>
          </a:p>
        </p:txBody>
      </p:sp>
      <p:sp>
        <p:nvSpPr>
          <p:cNvPr id="115" name="Google Shape;115;p18"/>
          <p:cNvSpPr/>
          <p:nvPr/>
        </p:nvSpPr>
        <p:spPr>
          <a:xfrm>
            <a:off x="3429000" y="1153500"/>
            <a:ext cx="2013600" cy="20136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2"/>
        </a:solidFill>
      </p:bgPr>
    </p:bg>
    <p:spTree>
      <p:nvGrpSpPr>
        <p:cNvPr id="119" name="Shape 119"/>
        <p:cNvGrpSpPr/>
        <p:nvPr/>
      </p:nvGrpSpPr>
      <p:grpSpPr>
        <a:xfrm>
          <a:off x="0" y="0"/>
          <a:ext cx="0" cy="0"/>
          <a:chOff x="0" y="0"/>
          <a:chExt cx="0" cy="0"/>
        </a:xfrm>
      </p:grpSpPr>
      <p:sp>
        <p:nvSpPr>
          <p:cNvPr id="120" name="Google Shape;120;p19"/>
          <p:cNvSpPr txBox="1"/>
          <p:nvPr>
            <p:ph idx="1" type="body"/>
          </p:nvPr>
        </p:nvSpPr>
        <p:spPr>
          <a:xfrm>
            <a:off x="724950" y="4372551"/>
            <a:ext cx="7697400" cy="4605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Twitter Header</a:t>
            </a:r>
            <a:r>
              <a:rPr lang="en">
                <a:latin typeface="Proxima Nova"/>
                <a:ea typeface="Proxima Nova"/>
                <a:cs typeface="Proxima Nova"/>
                <a:sym typeface="Proxima Nova"/>
              </a:rPr>
              <a:t>: Right click and save this template. Place any important text or images to fit within the grey rectangle. Green areas get cut on larger screens. Yellow area is taken up by the profile pic. Can be up to 8MB</a:t>
            </a:r>
            <a:endParaRPr>
              <a:latin typeface="Proxima Nova"/>
              <a:ea typeface="Proxima Nova"/>
              <a:cs typeface="Proxima Nova"/>
              <a:sym typeface="Proxima Nova"/>
            </a:endParaRPr>
          </a:p>
        </p:txBody>
      </p:sp>
      <p:pic>
        <p:nvPicPr>
          <p:cNvPr id="121" name="Google Shape;121;p19"/>
          <p:cNvPicPr preferRelativeResize="0"/>
          <p:nvPr/>
        </p:nvPicPr>
        <p:blipFill>
          <a:blip r:embed="rId3">
            <a:alphaModFix/>
          </a:blip>
          <a:stretch>
            <a:fillRect/>
          </a:stretch>
        </p:blipFill>
        <p:spPr>
          <a:xfrm>
            <a:off x="152400" y="676725"/>
            <a:ext cx="8839200" cy="29464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0"/>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Linkedin Business Page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2"/>
        </a:solidFill>
      </p:bgPr>
    </p:bg>
    <p:spTree>
      <p:nvGrpSpPr>
        <p:cNvPr id="130" name="Shape 130"/>
        <p:cNvGrpSpPr/>
        <p:nvPr/>
      </p:nvGrpSpPr>
      <p:grpSpPr>
        <a:xfrm>
          <a:off x="0" y="0"/>
          <a:ext cx="0" cy="0"/>
          <a:chOff x="0" y="0"/>
          <a:chExt cx="0" cy="0"/>
        </a:xfrm>
      </p:grpSpPr>
      <p:sp>
        <p:nvSpPr>
          <p:cNvPr id="131" name="Google Shape;131;p21"/>
          <p:cNvSpPr txBox="1"/>
          <p:nvPr>
            <p:ph idx="1" type="body"/>
          </p:nvPr>
        </p:nvSpPr>
        <p:spPr>
          <a:xfrm>
            <a:off x="724950" y="4372551"/>
            <a:ext cx="7697400" cy="4605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latin typeface="Proxima Nova"/>
                <a:ea typeface="Proxima Nova"/>
                <a:cs typeface="Proxima Nova"/>
                <a:sym typeface="Proxima Nova"/>
              </a:rPr>
              <a:t>Linkedin</a:t>
            </a:r>
            <a:r>
              <a:rPr lang="en">
                <a:latin typeface="Proxima Nova"/>
                <a:ea typeface="Proxima Nova"/>
                <a:cs typeface="Proxima Nova"/>
                <a:sym typeface="Proxima Nova"/>
              </a:rPr>
              <a:t> Profile Photo: Use a picture that is at least 400x400px for best results.</a:t>
            </a:r>
            <a:endParaRPr>
              <a:latin typeface="Proxima Nova"/>
              <a:ea typeface="Proxima Nova"/>
              <a:cs typeface="Proxima Nova"/>
              <a:sym typeface="Proxima Nova"/>
            </a:endParaRPr>
          </a:p>
        </p:txBody>
      </p:sp>
      <p:sp>
        <p:nvSpPr>
          <p:cNvPr id="132" name="Google Shape;132;p21"/>
          <p:cNvSpPr/>
          <p:nvPr/>
        </p:nvSpPr>
        <p:spPr>
          <a:xfrm>
            <a:off x="3429000" y="1153500"/>
            <a:ext cx="2013600" cy="20136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