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B2B2B2"/>
    <a:srgbClr val="CC00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91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486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43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395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610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413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72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677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415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92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856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733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E3439-E973-41D2-9351-D9ED16265726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CE541-74E7-4C41-930F-54441D05A1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95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826559" y="1392518"/>
            <a:ext cx="3078941" cy="2269437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UML </a:t>
            </a:r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Class </a:t>
            </a:r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Diagram</a:t>
            </a:r>
            <a:endParaRPr lang="en-GB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926447" y="1801923"/>
            <a:ext cx="1296894" cy="78889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SysML Block Definition Diagram</a:t>
            </a:r>
            <a:endParaRPr lang="en-GB" sz="1200" dirty="0"/>
          </a:p>
        </p:txBody>
      </p:sp>
      <p:sp>
        <p:nvSpPr>
          <p:cNvPr id="5" name="Rounded Rectangle 4"/>
          <p:cNvSpPr/>
          <p:nvPr/>
        </p:nvSpPr>
        <p:spPr>
          <a:xfrm>
            <a:off x="3533980" y="1801923"/>
            <a:ext cx="1296894" cy="78889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SysML Package Diagram</a:t>
            </a:r>
            <a:endParaRPr lang="en-GB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2776248" y="2738881"/>
            <a:ext cx="1296894" cy="78889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SysML Requirement Diagram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5011062" y="1392518"/>
            <a:ext cx="3078941" cy="2269437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UML Composite Diagram</a:t>
            </a:r>
            <a:endParaRPr lang="en-GB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098632" y="2217710"/>
            <a:ext cx="1296894" cy="78889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SysML Internal Block Diagram</a:t>
            </a:r>
            <a:endParaRPr lang="en-GB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6719873" y="2223721"/>
            <a:ext cx="1296894" cy="78889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SysML Parametric Diagram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5030651" y="3783497"/>
            <a:ext cx="1496671" cy="1728761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UML Use Case Diagram</a:t>
            </a:r>
            <a:endParaRPr lang="en-GB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130539" y="4580534"/>
            <a:ext cx="1296894" cy="78889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SysML Use Case Diagram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6646638" y="3783496"/>
            <a:ext cx="1443365" cy="1728761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UML Activity Diagram</a:t>
            </a:r>
            <a:endParaRPr lang="en-GB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719873" y="4580533"/>
            <a:ext cx="1296894" cy="78889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SysML Activity Diagram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1826559" y="3783497"/>
            <a:ext cx="1496671" cy="1728761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UML StateMachine Diagram</a:t>
            </a:r>
            <a:endParaRPr lang="en-GB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29805" y="4580535"/>
            <a:ext cx="1296894" cy="78889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SysML StateMachine Diagram</a:t>
            </a:r>
            <a:endParaRPr lang="en-GB" sz="1200" dirty="0"/>
          </a:p>
        </p:txBody>
      </p:sp>
      <p:sp>
        <p:nvSpPr>
          <p:cNvPr id="19" name="Rectangle 18"/>
          <p:cNvSpPr/>
          <p:nvPr/>
        </p:nvSpPr>
        <p:spPr>
          <a:xfrm>
            <a:off x="3434092" y="3783497"/>
            <a:ext cx="1496671" cy="1728761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UML Sequence Diagram</a:t>
            </a:r>
            <a:endParaRPr lang="en-GB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533980" y="4580535"/>
            <a:ext cx="1296894" cy="78889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SysML Sequence Diagram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1571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49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Valéry Rault</dc:creator>
  <cp:lastModifiedBy>Valéry Rault</cp:lastModifiedBy>
  <cp:revision>6</cp:revision>
  <dcterms:created xsi:type="dcterms:W3CDTF">2017-12-18T14:25:36Z</dcterms:created>
  <dcterms:modified xsi:type="dcterms:W3CDTF">2017-12-18T15:07:53Z</dcterms:modified>
</cp:coreProperties>
</file>