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  <p:sldMasterId id="2147483661" r:id="rId5"/>
  </p:sldMasterIdLst>
  <p:notesMasterIdLst>
    <p:notesMasterId r:id="rId28"/>
  </p:notesMasterIdLst>
  <p:handoutMasterIdLst>
    <p:handoutMasterId r:id="rId29"/>
  </p:handoutMasterIdLst>
  <p:sldIdLst>
    <p:sldId id="334" r:id="rId6"/>
    <p:sldId id="262" r:id="rId7"/>
    <p:sldId id="474" r:id="rId8"/>
    <p:sldId id="492" r:id="rId9"/>
    <p:sldId id="305" r:id="rId10"/>
    <p:sldId id="473" r:id="rId11"/>
    <p:sldId id="475" r:id="rId12"/>
    <p:sldId id="477" r:id="rId13"/>
    <p:sldId id="1814" r:id="rId14"/>
    <p:sldId id="493" r:id="rId15"/>
    <p:sldId id="478" r:id="rId16"/>
    <p:sldId id="479" r:id="rId17"/>
    <p:sldId id="480" r:id="rId18"/>
    <p:sldId id="494" r:id="rId19"/>
    <p:sldId id="307" r:id="rId20"/>
    <p:sldId id="316" r:id="rId21"/>
    <p:sldId id="312" r:id="rId22"/>
    <p:sldId id="314" r:id="rId23"/>
    <p:sldId id="313" r:id="rId24"/>
    <p:sldId id="264" r:id="rId25"/>
    <p:sldId id="450" r:id="rId26"/>
    <p:sldId id="495" r:id="rId27"/>
  </p:sldIdLst>
  <p:sldSz cx="12192000" cy="6858000"/>
  <p:notesSz cx="6858000" cy="14859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entury schoolbook" panose="02040604050505020304" pitchFamily="18" charset="0"/>
      <p:regular r:id="rId34"/>
      <p:bold r:id="rId35"/>
      <p:italic r:id="rId36"/>
      <p:boldItalic r:id="rId37"/>
    </p:embeddedFont>
    <p:embeddedFont>
      <p:font typeface="Lora" panose="020B0604020202020204" charset="0"/>
      <p:regular r:id="rId38"/>
      <p:bold r:id="rId39"/>
      <p:italic r:id="rId40"/>
      <p:boldItalic r:id="rId41"/>
    </p:embeddedFont>
    <p:embeddedFont>
      <p:font typeface="Trebuchet MS" panose="020B0603020202020204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1A77B7"/>
    <a:srgbClr val="A9AFBB"/>
    <a:srgbClr val="D6DBE1"/>
    <a:srgbClr val="F1F3F4"/>
    <a:srgbClr val="33383D"/>
    <a:srgbClr val="3590DC"/>
    <a:srgbClr val="8EBB42"/>
    <a:srgbClr val="125D91"/>
    <a:srgbClr val="4F55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7E833E-4331-46E4-AD6F-0AACD31A0DA5}" v="904" dt="2020-02-08T23:32:12.3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10.fntdata"/><Relationship Id="rId21" Type="http://schemas.openxmlformats.org/officeDocument/2006/relationships/slide" Target="slides/slide16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handoutMaster" Target="handoutMasters/handoutMaster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10" Type="http://schemas.openxmlformats.org/officeDocument/2006/relationships/image" Target="../media/image61.svg"/><Relationship Id="rId4" Type="http://schemas.openxmlformats.org/officeDocument/2006/relationships/image" Target="../media/image55.svg"/><Relationship Id="rId9" Type="http://schemas.openxmlformats.org/officeDocument/2006/relationships/image" Target="../media/image60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svg"/><Relationship Id="rId1" Type="http://schemas.openxmlformats.org/officeDocument/2006/relationships/image" Target="../media/image67.png"/><Relationship Id="rId6" Type="http://schemas.openxmlformats.org/officeDocument/2006/relationships/image" Target="../media/image72.svg"/><Relationship Id="rId5" Type="http://schemas.openxmlformats.org/officeDocument/2006/relationships/image" Target="../media/image71.png"/><Relationship Id="rId4" Type="http://schemas.openxmlformats.org/officeDocument/2006/relationships/image" Target="../media/image7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10" Type="http://schemas.openxmlformats.org/officeDocument/2006/relationships/image" Target="../media/image61.svg"/><Relationship Id="rId4" Type="http://schemas.openxmlformats.org/officeDocument/2006/relationships/image" Target="../media/image55.svg"/><Relationship Id="rId9" Type="http://schemas.openxmlformats.org/officeDocument/2006/relationships/image" Target="../media/image60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svg"/><Relationship Id="rId1" Type="http://schemas.openxmlformats.org/officeDocument/2006/relationships/image" Target="../media/image67.png"/><Relationship Id="rId6" Type="http://schemas.openxmlformats.org/officeDocument/2006/relationships/image" Target="../media/image72.svg"/><Relationship Id="rId5" Type="http://schemas.openxmlformats.org/officeDocument/2006/relationships/image" Target="../media/image71.png"/><Relationship Id="rId4" Type="http://schemas.openxmlformats.org/officeDocument/2006/relationships/image" Target="../media/image7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573779-8E07-4B7D-B01F-FF040CEBD70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1D5BF1A-96BA-4AEE-A3DF-604519D0EC0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>
              <a:latin typeface="Trebuchet MS" panose="020B0603020202020204" pitchFamily="34" charset="0"/>
            </a:rPr>
            <a:t>Momentum year progress</a:t>
          </a:r>
          <a:endParaRPr lang="en-US">
            <a:latin typeface="Trebuchet MS" panose="020B0603020202020204" pitchFamily="34" charset="0"/>
          </a:endParaRPr>
        </a:p>
      </dgm:t>
    </dgm:pt>
    <dgm:pt modelId="{2605BECD-D8EF-40A9-BAF8-7AA171C3BE8C}" type="parTrans" cxnId="{EA883332-2BB3-439E-959D-E1E255675F5F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52648C8A-BB82-4AB5-A57C-B5F9EDD4A632}" type="sibTrans" cxnId="{EA883332-2BB3-439E-959D-E1E255675F5F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87EFF779-0A48-4247-8670-DA870287C44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>
              <a:latin typeface="Trebuchet MS" panose="020B0603020202020204" pitchFamily="34" charset="0"/>
            </a:rPr>
            <a:t>Retention (yr. 1 to yr. 2)</a:t>
          </a:r>
          <a:endParaRPr lang="en-US" dirty="0">
            <a:latin typeface="Trebuchet MS" panose="020B0603020202020204" pitchFamily="34" charset="0"/>
          </a:endParaRPr>
        </a:p>
      </dgm:t>
    </dgm:pt>
    <dgm:pt modelId="{C9418B50-D0D4-430E-B55F-331B1E8E6ACE}" type="parTrans" cxnId="{13690CBC-91F0-4727-B640-B0F09D9F8A3F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C0ECBBCD-7ECE-4D7E-9395-842B87E44DD6}" type="sibTrans" cxnId="{13690CBC-91F0-4727-B640-B0F09D9F8A3F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FDA29143-8058-44BF-A660-81DB65FAD07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>
              <a:latin typeface="Trebuchet MS" panose="020B0603020202020204" pitchFamily="34" charset="0"/>
            </a:rPr>
            <a:t>Degree Velocity</a:t>
          </a:r>
          <a:endParaRPr lang="en-US">
            <a:latin typeface="Trebuchet MS" panose="020B0603020202020204" pitchFamily="34" charset="0"/>
          </a:endParaRPr>
        </a:p>
      </dgm:t>
    </dgm:pt>
    <dgm:pt modelId="{FAF812DB-E3BE-4BEB-B725-83C22FD8A8E9}" type="parTrans" cxnId="{57B98719-003C-461C-8F93-55944A89DC0E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D7912B7F-A4AB-4755-B793-52E339EC3C79}" type="sibTrans" cxnId="{57B98719-003C-461C-8F93-55944A89DC0E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000A7CA4-45E2-4115-94D4-50D9B8257C6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>
              <a:latin typeface="Trebuchet MS" panose="020B0603020202020204" pitchFamily="34" charset="0"/>
            </a:rPr>
            <a:t>On-time completion</a:t>
          </a:r>
          <a:endParaRPr lang="en-US">
            <a:latin typeface="Trebuchet MS" panose="020B0603020202020204" pitchFamily="34" charset="0"/>
          </a:endParaRPr>
        </a:p>
      </dgm:t>
    </dgm:pt>
    <dgm:pt modelId="{5E7DAB64-4D18-459E-B009-4C59E60358C5}" type="parTrans" cxnId="{D6B08017-4942-4686-83BE-E1035A2AC2A6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566DF586-CE3F-4311-A864-E629D8027729}" type="sibTrans" cxnId="{D6B08017-4942-4686-83BE-E1035A2AC2A6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FD1A05F7-1CBF-4824-9BA9-94EC788FDC65}" type="pres">
      <dgm:prSet presAssocID="{79573779-8E07-4B7D-B01F-FF040CEBD70A}" presName="root" presStyleCnt="0">
        <dgm:presLayoutVars>
          <dgm:dir/>
          <dgm:resizeHandles val="exact"/>
        </dgm:presLayoutVars>
      </dgm:prSet>
      <dgm:spPr/>
    </dgm:pt>
    <dgm:pt modelId="{23E18886-8185-4D83-9649-92503F6BC821}" type="pres">
      <dgm:prSet presAssocID="{21D5BF1A-96BA-4AEE-A3DF-604519D0EC0D}" presName="compNode" presStyleCnt="0"/>
      <dgm:spPr/>
    </dgm:pt>
    <dgm:pt modelId="{8EACACC1-3B14-4729-A857-B1605F8B0CE9}" type="pres">
      <dgm:prSet presAssocID="{21D5BF1A-96BA-4AEE-A3DF-604519D0EC0D}" presName="bgRect" presStyleLbl="bgShp" presStyleIdx="0" presStyleCnt="4"/>
      <dgm:spPr/>
    </dgm:pt>
    <dgm:pt modelId="{790FF45F-DF01-4185-8809-1BE57C619406}" type="pres">
      <dgm:prSet presAssocID="{21D5BF1A-96BA-4AEE-A3DF-604519D0EC0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43354400-7665-4DBD-981A-B8D85A6D671A}" type="pres">
      <dgm:prSet presAssocID="{21D5BF1A-96BA-4AEE-A3DF-604519D0EC0D}" presName="spaceRect" presStyleCnt="0"/>
      <dgm:spPr/>
    </dgm:pt>
    <dgm:pt modelId="{F48ADBFB-6520-4AA1-A15E-1C71360E6C6C}" type="pres">
      <dgm:prSet presAssocID="{21D5BF1A-96BA-4AEE-A3DF-604519D0EC0D}" presName="parTx" presStyleLbl="revTx" presStyleIdx="0" presStyleCnt="4">
        <dgm:presLayoutVars>
          <dgm:chMax val="0"/>
          <dgm:chPref val="0"/>
        </dgm:presLayoutVars>
      </dgm:prSet>
      <dgm:spPr/>
    </dgm:pt>
    <dgm:pt modelId="{F7A799E1-8D7C-475D-85C3-9CB04A986B02}" type="pres">
      <dgm:prSet presAssocID="{52648C8A-BB82-4AB5-A57C-B5F9EDD4A632}" presName="sibTrans" presStyleCnt="0"/>
      <dgm:spPr/>
    </dgm:pt>
    <dgm:pt modelId="{B142BF04-99C6-4FF9-B8DD-D733B765D4DE}" type="pres">
      <dgm:prSet presAssocID="{87EFF779-0A48-4247-8670-DA870287C446}" presName="compNode" presStyleCnt="0"/>
      <dgm:spPr/>
    </dgm:pt>
    <dgm:pt modelId="{1ABF92EF-2A47-4FA4-962F-D826F5E1877B}" type="pres">
      <dgm:prSet presAssocID="{87EFF779-0A48-4247-8670-DA870287C446}" presName="bgRect" presStyleLbl="bgShp" presStyleIdx="1" presStyleCnt="4"/>
      <dgm:spPr/>
    </dgm:pt>
    <dgm:pt modelId="{3A27DCC4-4075-4797-82BC-718D5EFBD8D5}" type="pres">
      <dgm:prSet presAssocID="{87EFF779-0A48-4247-8670-DA870287C44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AA1E63B7-BAE1-4219-8F7B-C99AD6138513}" type="pres">
      <dgm:prSet presAssocID="{87EFF779-0A48-4247-8670-DA870287C446}" presName="spaceRect" presStyleCnt="0"/>
      <dgm:spPr/>
    </dgm:pt>
    <dgm:pt modelId="{64230DEF-D959-491D-BD7E-EF5D73C70FA3}" type="pres">
      <dgm:prSet presAssocID="{87EFF779-0A48-4247-8670-DA870287C446}" presName="parTx" presStyleLbl="revTx" presStyleIdx="1" presStyleCnt="4">
        <dgm:presLayoutVars>
          <dgm:chMax val="0"/>
          <dgm:chPref val="0"/>
        </dgm:presLayoutVars>
      </dgm:prSet>
      <dgm:spPr/>
    </dgm:pt>
    <dgm:pt modelId="{C70B0601-1781-4541-828B-BF8DE8CB7BA9}" type="pres">
      <dgm:prSet presAssocID="{C0ECBBCD-7ECE-4D7E-9395-842B87E44DD6}" presName="sibTrans" presStyleCnt="0"/>
      <dgm:spPr/>
    </dgm:pt>
    <dgm:pt modelId="{A65BD676-A9A2-49DC-94B5-0B0A02A04D61}" type="pres">
      <dgm:prSet presAssocID="{FDA29143-8058-44BF-A660-81DB65FAD07A}" presName="compNode" presStyleCnt="0"/>
      <dgm:spPr/>
    </dgm:pt>
    <dgm:pt modelId="{17B9D971-1D36-4FE2-BDB7-0B2BD9CC4835}" type="pres">
      <dgm:prSet presAssocID="{FDA29143-8058-44BF-A660-81DB65FAD07A}" presName="bgRect" presStyleLbl="bgShp" presStyleIdx="2" presStyleCnt="4"/>
      <dgm:spPr/>
    </dgm:pt>
    <dgm:pt modelId="{16E06D40-63A4-46AB-8004-4A2004BD19E4}" type="pres">
      <dgm:prSet presAssocID="{FDA29143-8058-44BF-A660-81DB65FAD07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E751AC7A-85FB-4AE8-B585-A484E8E2A61D}" type="pres">
      <dgm:prSet presAssocID="{FDA29143-8058-44BF-A660-81DB65FAD07A}" presName="spaceRect" presStyleCnt="0"/>
      <dgm:spPr/>
    </dgm:pt>
    <dgm:pt modelId="{981DBBB6-DFC8-44CF-9151-40D104B7E6A2}" type="pres">
      <dgm:prSet presAssocID="{FDA29143-8058-44BF-A660-81DB65FAD07A}" presName="parTx" presStyleLbl="revTx" presStyleIdx="2" presStyleCnt="4">
        <dgm:presLayoutVars>
          <dgm:chMax val="0"/>
          <dgm:chPref val="0"/>
        </dgm:presLayoutVars>
      </dgm:prSet>
      <dgm:spPr/>
    </dgm:pt>
    <dgm:pt modelId="{0F6B0820-F119-42FE-B7C5-4C70D7EFD0C3}" type="pres">
      <dgm:prSet presAssocID="{D7912B7F-A4AB-4755-B793-52E339EC3C79}" presName="sibTrans" presStyleCnt="0"/>
      <dgm:spPr/>
    </dgm:pt>
    <dgm:pt modelId="{D38D67CD-E564-475C-9E46-4252538C1312}" type="pres">
      <dgm:prSet presAssocID="{000A7CA4-45E2-4115-94D4-50D9B8257C62}" presName="compNode" presStyleCnt="0"/>
      <dgm:spPr/>
    </dgm:pt>
    <dgm:pt modelId="{CA172A69-5CE0-4B7A-87D0-313625AFB067}" type="pres">
      <dgm:prSet presAssocID="{000A7CA4-45E2-4115-94D4-50D9B8257C62}" presName="bgRect" presStyleLbl="bgShp" presStyleIdx="3" presStyleCnt="4"/>
      <dgm:spPr/>
    </dgm:pt>
    <dgm:pt modelId="{1CE6DB19-2BD5-45CD-A0D3-7188C2B46D8D}" type="pres">
      <dgm:prSet presAssocID="{000A7CA4-45E2-4115-94D4-50D9B8257C6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rglass"/>
        </a:ext>
      </dgm:extLst>
    </dgm:pt>
    <dgm:pt modelId="{EA47A3E5-D5C6-4667-93EC-898E3A2694C4}" type="pres">
      <dgm:prSet presAssocID="{000A7CA4-45E2-4115-94D4-50D9B8257C62}" presName="spaceRect" presStyleCnt="0"/>
      <dgm:spPr/>
    </dgm:pt>
    <dgm:pt modelId="{CBA17171-99FC-487B-A62E-B3B57DF53ED3}" type="pres">
      <dgm:prSet presAssocID="{000A7CA4-45E2-4115-94D4-50D9B8257C6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6B08017-4942-4686-83BE-E1035A2AC2A6}" srcId="{79573779-8E07-4B7D-B01F-FF040CEBD70A}" destId="{000A7CA4-45E2-4115-94D4-50D9B8257C62}" srcOrd="3" destOrd="0" parTransId="{5E7DAB64-4D18-459E-B009-4C59E60358C5}" sibTransId="{566DF586-CE3F-4311-A864-E629D8027729}"/>
    <dgm:cxn modelId="{57B98719-003C-461C-8F93-55944A89DC0E}" srcId="{79573779-8E07-4B7D-B01F-FF040CEBD70A}" destId="{FDA29143-8058-44BF-A660-81DB65FAD07A}" srcOrd="2" destOrd="0" parTransId="{FAF812DB-E3BE-4BEB-B725-83C22FD8A8E9}" sibTransId="{D7912B7F-A4AB-4755-B793-52E339EC3C79}"/>
    <dgm:cxn modelId="{79145E1A-648D-414F-A7FB-5F5692B54710}" type="presOf" srcId="{FDA29143-8058-44BF-A660-81DB65FAD07A}" destId="{981DBBB6-DFC8-44CF-9151-40D104B7E6A2}" srcOrd="0" destOrd="0" presId="urn:microsoft.com/office/officeart/2018/2/layout/IconVerticalSolidList"/>
    <dgm:cxn modelId="{4577AF2C-7043-4B03-8392-945CE2CDC497}" type="presOf" srcId="{79573779-8E07-4B7D-B01F-FF040CEBD70A}" destId="{FD1A05F7-1CBF-4824-9BA9-94EC788FDC65}" srcOrd="0" destOrd="0" presId="urn:microsoft.com/office/officeart/2018/2/layout/IconVerticalSolidList"/>
    <dgm:cxn modelId="{EA883332-2BB3-439E-959D-E1E255675F5F}" srcId="{79573779-8E07-4B7D-B01F-FF040CEBD70A}" destId="{21D5BF1A-96BA-4AEE-A3DF-604519D0EC0D}" srcOrd="0" destOrd="0" parTransId="{2605BECD-D8EF-40A9-BAF8-7AA171C3BE8C}" sibTransId="{52648C8A-BB82-4AB5-A57C-B5F9EDD4A632}"/>
    <dgm:cxn modelId="{DDE9168B-0CEB-4D03-B567-E73769DB5A89}" type="presOf" srcId="{21D5BF1A-96BA-4AEE-A3DF-604519D0EC0D}" destId="{F48ADBFB-6520-4AA1-A15E-1C71360E6C6C}" srcOrd="0" destOrd="0" presId="urn:microsoft.com/office/officeart/2018/2/layout/IconVerticalSolidList"/>
    <dgm:cxn modelId="{E42E9F91-1C88-4B36-8E8D-D4AE91C59F3D}" type="presOf" srcId="{87EFF779-0A48-4247-8670-DA870287C446}" destId="{64230DEF-D959-491D-BD7E-EF5D73C70FA3}" srcOrd="0" destOrd="0" presId="urn:microsoft.com/office/officeart/2018/2/layout/IconVerticalSolidList"/>
    <dgm:cxn modelId="{13690CBC-91F0-4727-B640-B0F09D9F8A3F}" srcId="{79573779-8E07-4B7D-B01F-FF040CEBD70A}" destId="{87EFF779-0A48-4247-8670-DA870287C446}" srcOrd="1" destOrd="0" parTransId="{C9418B50-D0D4-430E-B55F-331B1E8E6ACE}" sibTransId="{C0ECBBCD-7ECE-4D7E-9395-842B87E44DD6}"/>
    <dgm:cxn modelId="{394737CC-27F9-4807-873F-6169CDE22564}" type="presOf" srcId="{000A7CA4-45E2-4115-94D4-50D9B8257C62}" destId="{CBA17171-99FC-487B-A62E-B3B57DF53ED3}" srcOrd="0" destOrd="0" presId="urn:microsoft.com/office/officeart/2018/2/layout/IconVerticalSolidList"/>
    <dgm:cxn modelId="{0A951A48-CB26-4B77-A357-55985A81AD69}" type="presParOf" srcId="{FD1A05F7-1CBF-4824-9BA9-94EC788FDC65}" destId="{23E18886-8185-4D83-9649-92503F6BC821}" srcOrd="0" destOrd="0" presId="urn:microsoft.com/office/officeart/2018/2/layout/IconVerticalSolidList"/>
    <dgm:cxn modelId="{11C1B84F-DCC7-4423-BAD2-75760E3D3E79}" type="presParOf" srcId="{23E18886-8185-4D83-9649-92503F6BC821}" destId="{8EACACC1-3B14-4729-A857-B1605F8B0CE9}" srcOrd="0" destOrd="0" presId="urn:microsoft.com/office/officeart/2018/2/layout/IconVerticalSolidList"/>
    <dgm:cxn modelId="{60A85943-6AD7-41B9-B480-79E260382070}" type="presParOf" srcId="{23E18886-8185-4D83-9649-92503F6BC821}" destId="{790FF45F-DF01-4185-8809-1BE57C619406}" srcOrd="1" destOrd="0" presId="urn:microsoft.com/office/officeart/2018/2/layout/IconVerticalSolidList"/>
    <dgm:cxn modelId="{C8CA10D0-2E2F-4749-801D-012DAABCC926}" type="presParOf" srcId="{23E18886-8185-4D83-9649-92503F6BC821}" destId="{43354400-7665-4DBD-981A-B8D85A6D671A}" srcOrd="2" destOrd="0" presId="urn:microsoft.com/office/officeart/2018/2/layout/IconVerticalSolidList"/>
    <dgm:cxn modelId="{02E7FA6F-E91A-4A55-BE07-71E32A1C47F4}" type="presParOf" srcId="{23E18886-8185-4D83-9649-92503F6BC821}" destId="{F48ADBFB-6520-4AA1-A15E-1C71360E6C6C}" srcOrd="3" destOrd="0" presId="urn:microsoft.com/office/officeart/2018/2/layout/IconVerticalSolidList"/>
    <dgm:cxn modelId="{45101A47-F0D9-4E41-BB67-AD5A5B888B0E}" type="presParOf" srcId="{FD1A05F7-1CBF-4824-9BA9-94EC788FDC65}" destId="{F7A799E1-8D7C-475D-85C3-9CB04A986B02}" srcOrd="1" destOrd="0" presId="urn:microsoft.com/office/officeart/2018/2/layout/IconVerticalSolidList"/>
    <dgm:cxn modelId="{E5E57B59-65F7-43B0-A118-C2B267D1033C}" type="presParOf" srcId="{FD1A05F7-1CBF-4824-9BA9-94EC788FDC65}" destId="{B142BF04-99C6-4FF9-B8DD-D733B765D4DE}" srcOrd="2" destOrd="0" presId="urn:microsoft.com/office/officeart/2018/2/layout/IconVerticalSolidList"/>
    <dgm:cxn modelId="{D8E326F0-8916-44DB-9E9A-4C4F14DCC010}" type="presParOf" srcId="{B142BF04-99C6-4FF9-B8DD-D733B765D4DE}" destId="{1ABF92EF-2A47-4FA4-962F-D826F5E1877B}" srcOrd="0" destOrd="0" presId="urn:microsoft.com/office/officeart/2018/2/layout/IconVerticalSolidList"/>
    <dgm:cxn modelId="{644842F3-6610-4406-B875-A007705573DE}" type="presParOf" srcId="{B142BF04-99C6-4FF9-B8DD-D733B765D4DE}" destId="{3A27DCC4-4075-4797-82BC-718D5EFBD8D5}" srcOrd="1" destOrd="0" presId="urn:microsoft.com/office/officeart/2018/2/layout/IconVerticalSolidList"/>
    <dgm:cxn modelId="{278AFFFF-1553-400B-8858-D2BC383D787E}" type="presParOf" srcId="{B142BF04-99C6-4FF9-B8DD-D733B765D4DE}" destId="{AA1E63B7-BAE1-4219-8F7B-C99AD6138513}" srcOrd="2" destOrd="0" presId="urn:microsoft.com/office/officeart/2018/2/layout/IconVerticalSolidList"/>
    <dgm:cxn modelId="{B761C2EF-763A-4EEE-ACFA-6C9C1DA7197B}" type="presParOf" srcId="{B142BF04-99C6-4FF9-B8DD-D733B765D4DE}" destId="{64230DEF-D959-491D-BD7E-EF5D73C70FA3}" srcOrd="3" destOrd="0" presId="urn:microsoft.com/office/officeart/2018/2/layout/IconVerticalSolidList"/>
    <dgm:cxn modelId="{1B3BA09F-37C6-4199-8318-CB9853E39734}" type="presParOf" srcId="{FD1A05F7-1CBF-4824-9BA9-94EC788FDC65}" destId="{C70B0601-1781-4541-828B-BF8DE8CB7BA9}" srcOrd="3" destOrd="0" presId="urn:microsoft.com/office/officeart/2018/2/layout/IconVerticalSolidList"/>
    <dgm:cxn modelId="{37803283-81B3-4AD0-9D41-B3BFD9F7B144}" type="presParOf" srcId="{FD1A05F7-1CBF-4824-9BA9-94EC788FDC65}" destId="{A65BD676-A9A2-49DC-94B5-0B0A02A04D61}" srcOrd="4" destOrd="0" presId="urn:microsoft.com/office/officeart/2018/2/layout/IconVerticalSolidList"/>
    <dgm:cxn modelId="{C02E6887-D03A-44B6-A6F4-F726FA9966AA}" type="presParOf" srcId="{A65BD676-A9A2-49DC-94B5-0B0A02A04D61}" destId="{17B9D971-1D36-4FE2-BDB7-0B2BD9CC4835}" srcOrd="0" destOrd="0" presId="urn:microsoft.com/office/officeart/2018/2/layout/IconVerticalSolidList"/>
    <dgm:cxn modelId="{8F992233-FEF7-4BA6-8931-DBD3F7EFB86E}" type="presParOf" srcId="{A65BD676-A9A2-49DC-94B5-0B0A02A04D61}" destId="{16E06D40-63A4-46AB-8004-4A2004BD19E4}" srcOrd="1" destOrd="0" presId="urn:microsoft.com/office/officeart/2018/2/layout/IconVerticalSolidList"/>
    <dgm:cxn modelId="{680A0D73-6BC0-40C5-A871-91A97B8B0577}" type="presParOf" srcId="{A65BD676-A9A2-49DC-94B5-0B0A02A04D61}" destId="{E751AC7A-85FB-4AE8-B585-A484E8E2A61D}" srcOrd="2" destOrd="0" presId="urn:microsoft.com/office/officeart/2018/2/layout/IconVerticalSolidList"/>
    <dgm:cxn modelId="{717D5D65-9CFB-4867-A5FE-CCF0AFF75B22}" type="presParOf" srcId="{A65BD676-A9A2-49DC-94B5-0B0A02A04D61}" destId="{981DBBB6-DFC8-44CF-9151-40D104B7E6A2}" srcOrd="3" destOrd="0" presId="urn:microsoft.com/office/officeart/2018/2/layout/IconVerticalSolidList"/>
    <dgm:cxn modelId="{C95C3C06-E10B-41B1-997D-F2929D7381FF}" type="presParOf" srcId="{FD1A05F7-1CBF-4824-9BA9-94EC788FDC65}" destId="{0F6B0820-F119-42FE-B7C5-4C70D7EFD0C3}" srcOrd="5" destOrd="0" presId="urn:microsoft.com/office/officeart/2018/2/layout/IconVerticalSolidList"/>
    <dgm:cxn modelId="{8F0F1C30-A4A5-4867-9B96-0A8D9C8FC36F}" type="presParOf" srcId="{FD1A05F7-1CBF-4824-9BA9-94EC788FDC65}" destId="{D38D67CD-E564-475C-9E46-4252538C1312}" srcOrd="6" destOrd="0" presId="urn:microsoft.com/office/officeart/2018/2/layout/IconVerticalSolidList"/>
    <dgm:cxn modelId="{2EA76C75-8CCE-499A-922C-5AE63B65CA45}" type="presParOf" srcId="{D38D67CD-E564-475C-9E46-4252538C1312}" destId="{CA172A69-5CE0-4B7A-87D0-313625AFB067}" srcOrd="0" destOrd="0" presId="urn:microsoft.com/office/officeart/2018/2/layout/IconVerticalSolidList"/>
    <dgm:cxn modelId="{26AAE293-4137-427A-9EA6-C17A384AEBBC}" type="presParOf" srcId="{D38D67CD-E564-475C-9E46-4252538C1312}" destId="{1CE6DB19-2BD5-45CD-A0D3-7188C2B46D8D}" srcOrd="1" destOrd="0" presId="urn:microsoft.com/office/officeart/2018/2/layout/IconVerticalSolidList"/>
    <dgm:cxn modelId="{F05A95D3-C9A8-4821-A706-39767D1147F9}" type="presParOf" srcId="{D38D67CD-E564-475C-9E46-4252538C1312}" destId="{EA47A3E5-D5C6-4667-93EC-898E3A2694C4}" srcOrd="2" destOrd="0" presId="urn:microsoft.com/office/officeart/2018/2/layout/IconVerticalSolidList"/>
    <dgm:cxn modelId="{9320EB04-02F8-4AA1-99F2-2883D0B977CA}" type="presParOf" srcId="{D38D67CD-E564-475C-9E46-4252538C1312}" destId="{CBA17171-99FC-487B-A62E-B3B57DF53ED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3A14F6-AE70-43D2-A8CF-3CCF2F677767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874C2A-BB94-47E2-9DDB-BE12EB823AF6}">
      <dgm:prSet/>
      <dgm:spPr/>
      <dgm:t>
        <a:bodyPr/>
        <a:lstStyle/>
        <a:p>
          <a:pPr>
            <a:defRPr cap="all"/>
          </a:pPr>
          <a:r>
            <a:rPr lang="en-US" b="0" i="0"/>
            <a:t>30+ hours of work and other life commitments</a:t>
          </a:r>
          <a:endParaRPr lang="en-US"/>
        </a:p>
      </dgm:t>
    </dgm:pt>
    <dgm:pt modelId="{54B65155-232E-4B58-BAEC-12F85244A5D1}" type="parTrans" cxnId="{62DA71B4-7B18-47B4-8DD5-07E125138370}">
      <dgm:prSet/>
      <dgm:spPr/>
      <dgm:t>
        <a:bodyPr/>
        <a:lstStyle/>
        <a:p>
          <a:endParaRPr lang="en-US"/>
        </a:p>
      </dgm:t>
    </dgm:pt>
    <dgm:pt modelId="{212C0354-DC58-416F-AC10-1DB946076BD5}" type="sibTrans" cxnId="{62DA71B4-7B18-47B4-8DD5-07E125138370}">
      <dgm:prSet/>
      <dgm:spPr/>
      <dgm:t>
        <a:bodyPr/>
        <a:lstStyle/>
        <a:p>
          <a:endParaRPr lang="en-US"/>
        </a:p>
      </dgm:t>
    </dgm:pt>
    <dgm:pt modelId="{EE71DBA9-A7E3-4153-BDCC-A01345C23E54}">
      <dgm:prSet/>
      <dgm:spPr/>
      <dgm:t>
        <a:bodyPr/>
        <a:lstStyle/>
        <a:p>
          <a:pPr>
            <a:defRPr cap="all"/>
          </a:pPr>
          <a:r>
            <a:rPr lang="en-US" b="0" i="0"/>
            <a:t>Transportation challenges</a:t>
          </a:r>
          <a:endParaRPr lang="en-US"/>
        </a:p>
      </dgm:t>
    </dgm:pt>
    <dgm:pt modelId="{AF69109D-D351-4C5E-ACC4-E321D1C4E15D}" type="parTrans" cxnId="{6B006884-19EC-44D6-A5D7-F1EE26576479}">
      <dgm:prSet/>
      <dgm:spPr/>
      <dgm:t>
        <a:bodyPr/>
        <a:lstStyle/>
        <a:p>
          <a:endParaRPr lang="en-US"/>
        </a:p>
      </dgm:t>
    </dgm:pt>
    <dgm:pt modelId="{66082A4E-83F0-41EE-98F3-C37210EA6DC7}" type="sibTrans" cxnId="{6B006884-19EC-44D6-A5D7-F1EE26576479}">
      <dgm:prSet/>
      <dgm:spPr/>
      <dgm:t>
        <a:bodyPr/>
        <a:lstStyle/>
        <a:p>
          <a:endParaRPr lang="en-US"/>
        </a:p>
      </dgm:t>
    </dgm:pt>
    <dgm:pt modelId="{F981B801-9D1F-40EC-8E34-F290FF1726C7}">
      <dgm:prSet/>
      <dgm:spPr/>
      <dgm:t>
        <a:bodyPr/>
        <a:lstStyle/>
        <a:p>
          <a:pPr>
            <a:defRPr cap="all"/>
          </a:pPr>
          <a:r>
            <a:rPr lang="en-US" b="0" i="0"/>
            <a:t>Limited support network</a:t>
          </a:r>
          <a:endParaRPr lang="en-US"/>
        </a:p>
      </dgm:t>
    </dgm:pt>
    <dgm:pt modelId="{E4549499-5732-45BF-962E-2798CC0FF596}" type="parTrans" cxnId="{363F14DC-0803-42AB-AAC2-CC697B9E187C}">
      <dgm:prSet/>
      <dgm:spPr/>
      <dgm:t>
        <a:bodyPr/>
        <a:lstStyle/>
        <a:p>
          <a:endParaRPr lang="en-US"/>
        </a:p>
      </dgm:t>
    </dgm:pt>
    <dgm:pt modelId="{2663D604-CB1C-4431-A357-A319F58C47AC}" type="sibTrans" cxnId="{363F14DC-0803-42AB-AAC2-CC697B9E187C}">
      <dgm:prSet/>
      <dgm:spPr/>
      <dgm:t>
        <a:bodyPr/>
        <a:lstStyle/>
        <a:p>
          <a:endParaRPr lang="en-US"/>
        </a:p>
      </dgm:t>
    </dgm:pt>
    <dgm:pt modelId="{EC2CDB5D-0848-40E3-9A52-3EE7D5FA7B50}" type="pres">
      <dgm:prSet presAssocID="{E43A14F6-AE70-43D2-A8CF-3CCF2F677767}" presName="root" presStyleCnt="0">
        <dgm:presLayoutVars>
          <dgm:dir/>
          <dgm:resizeHandles val="exact"/>
        </dgm:presLayoutVars>
      </dgm:prSet>
      <dgm:spPr/>
    </dgm:pt>
    <dgm:pt modelId="{B92570A1-6E74-4693-A479-EB45025A8A5B}" type="pres">
      <dgm:prSet presAssocID="{9B874C2A-BB94-47E2-9DDB-BE12EB823AF6}" presName="compNode" presStyleCnt="0"/>
      <dgm:spPr/>
    </dgm:pt>
    <dgm:pt modelId="{C61FC4CF-44CB-4FD2-98D0-62C8F8C29EA2}" type="pres">
      <dgm:prSet presAssocID="{9B874C2A-BB94-47E2-9DDB-BE12EB823AF6}" presName="iconBgRect" presStyleLbl="bgShp" presStyleIdx="0" presStyleCnt="3"/>
      <dgm:spPr/>
    </dgm:pt>
    <dgm:pt modelId="{FF47E744-49FB-4FC2-9B70-1F9EBE58527F}" type="pres">
      <dgm:prSet presAssocID="{9B874C2A-BB94-47E2-9DDB-BE12EB823AF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2C5179F4-0952-41AB-B72D-24D6710F1A5B}" type="pres">
      <dgm:prSet presAssocID="{9B874C2A-BB94-47E2-9DDB-BE12EB823AF6}" presName="spaceRect" presStyleCnt="0"/>
      <dgm:spPr/>
    </dgm:pt>
    <dgm:pt modelId="{2581FF23-A12B-47D3-9C54-1ABDB3563F06}" type="pres">
      <dgm:prSet presAssocID="{9B874C2A-BB94-47E2-9DDB-BE12EB823AF6}" presName="textRect" presStyleLbl="revTx" presStyleIdx="0" presStyleCnt="3">
        <dgm:presLayoutVars>
          <dgm:chMax val="1"/>
          <dgm:chPref val="1"/>
        </dgm:presLayoutVars>
      </dgm:prSet>
      <dgm:spPr/>
    </dgm:pt>
    <dgm:pt modelId="{9C085CE6-342C-422A-B850-CAC7AF324BBB}" type="pres">
      <dgm:prSet presAssocID="{212C0354-DC58-416F-AC10-1DB946076BD5}" presName="sibTrans" presStyleCnt="0"/>
      <dgm:spPr/>
    </dgm:pt>
    <dgm:pt modelId="{18168730-45E9-4A0B-B5C5-BFB4B5CDE8D7}" type="pres">
      <dgm:prSet presAssocID="{EE71DBA9-A7E3-4153-BDCC-A01345C23E54}" presName="compNode" presStyleCnt="0"/>
      <dgm:spPr/>
    </dgm:pt>
    <dgm:pt modelId="{B9923D23-5632-4893-B452-6D3AFA7AC3E8}" type="pres">
      <dgm:prSet presAssocID="{EE71DBA9-A7E3-4153-BDCC-A01345C23E54}" presName="iconBgRect" presStyleLbl="bgShp" presStyleIdx="1" presStyleCnt="3"/>
      <dgm:spPr/>
    </dgm:pt>
    <dgm:pt modelId="{860C08CD-6584-49AD-985D-B9AF81092F28}" type="pres">
      <dgm:prSet presAssocID="{EE71DBA9-A7E3-4153-BDCC-A01345C23E5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in"/>
        </a:ext>
      </dgm:extLst>
    </dgm:pt>
    <dgm:pt modelId="{9426E05D-9278-420F-B03C-BD3E3DB300FA}" type="pres">
      <dgm:prSet presAssocID="{EE71DBA9-A7E3-4153-BDCC-A01345C23E54}" presName="spaceRect" presStyleCnt="0"/>
      <dgm:spPr/>
    </dgm:pt>
    <dgm:pt modelId="{C0BC6DBC-C792-4418-9FD5-A866F6B194B4}" type="pres">
      <dgm:prSet presAssocID="{EE71DBA9-A7E3-4153-BDCC-A01345C23E54}" presName="textRect" presStyleLbl="revTx" presStyleIdx="1" presStyleCnt="3">
        <dgm:presLayoutVars>
          <dgm:chMax val="1"/>
          <dgm:chPref val="1"/>
        </dgm:presLayoutVars>
      </dgm:prSet>
      <dgm:spPr/>
    </dgm:pt>
    <dgm:pt modelId="{F4A6FB0B-3478-4B92-9F62-6819AC5A0555}" type="pres">
      <dgm:prSet presAssocID="{66082A4E-83F0-41EE-98F3-C37210EA6DC7}" presName="sibTrans" presStyleCnt="0"/>
      <dgm:spPr/>
    </dgm:pt>
    <dgm:pt modelId="{4472D63C-6FD2-464E-A81E-C8CB043D6423}" type="pres">
      <dgm:prSet presAssocID="{F981B801-9D1F-40EC-8E34-F290FF1726C7}" presName="compNode" presStyleCnt="0"/>
      <dgm:spPr/>
    </dgm:pt>
    <dgm:pt modelId="{AC0C3821-9D01-4FB5-94EA-0F92DD678EDC}" type="pres">
      <dgm:prSet presAssocID="{F981B801-9D1F-40EC-8E34-F290FF1726C7}" presName="iconBgRect" presStyleLbl="bgShp" presStyleIdx="2" presStyleCnt="3"/>
      <dgm:spPr/>
    </dgm:pt>
    <dgm:pt modelId="{C4C3B3DC-C7D2-4044-946B-2A63ABA71180}" type="pres">
      <dgm:prSet presAssocID="{F981B801-9D1F-40EC-8E34-F290FF1726C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7A307367-6620-4B7B-B95B-25269CCD540C}" type="pres">
      <dgm:prSet presAssocID="{F981B801-9D1F-40EC-8E34-F290FF1726C7}" presName="spaceRect" presStyleCnt="0"/>
      <dgm:spPr/>
    </dgm:pt>
    <dgm:pt modelId="{506209BF-CA8F-4AE1-9D11-6731FFAA0A0F}" type="pres">
      <dgm:prSet presAssocID="{F981B801-9D1F-40EC-8E34-F290FF1726C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4BD076B-5FBA-4C6B-BA3A-F076E15F9476}" type="presOf" srcId="{9B874C2A-BB94-47E2-9DDB-BE12EB823AF6}" destId="{2581FF23-A12B-47D3-9C54-1ABDB3563F06}" srcOrd="0" destOrd="0" presId="urn:microsoft.com/office/officeart/2018/5/layout/IconCircleLabelList"/>
    <dgm:cxn modelId="{E0A78C57-2491-4AD5-9D92-49903163BDCF}" type="presOf" srcId="{EE71DBA9-A7E3-4153-BDCC-A01345C23E54}" destId="{C0BC6DBC-C792-4418-9FD5-A866F6B194B4}" srcOrd="0" destOrd="0" presId="urn:microsoft.com/office/officeart/2018/5/layout/IconCircleLabelList"/>
    <dgm:cxn modelId="{6B006884-19EC-44D6-A5D7-F1EE26576479}" srcId="{E43A14F6-AE70-43D2-A8CF-3CCF2F677767}" destId="{EE71DBA9-A7E3-4153-BDCC-A01345C23E54}" srcOrd="1" destOrd="0" parTransId="{AF69109D-D351-4C5E-ACC4-E321D1C4E15D}" sibTransId="{66082A4E-83F0-41EE-98F3-C37210EA6DC7}"/>
    <dgm:cxn modelId="{056A4BAB-7819-45EF-AD57-45FB7CEA37B4}" type="presOf" srcId="{F981B801-9D1F-40EC-8E34-F290FF1726C7}" destId="{506209BF-CA8F-4AE1-9D11-6731FFAA0A0F}" srcOrd="0" destOrd="0" presId="urn:microsoft.com/office/officeart/2018/5/layout/IconCircleLabelList"/>
    <dgm:cxn modelId="{62DA71B4-7B18-47B4-8DD5-07E125138370}" srcId="{E43A14F6-AE70-43D2-A8CF-3CCF2F677767}" destId="{9B874C2A-BB94-47E2-9DDB-BE12EB823AF6}" srcOrd="0" destOrd="0" parTransId="{54B65155-232E-4B58-BAEC-12F85244A5D1}" sibTransId="{212C0354-DC58-416F-AC10-1DB946076BD5}"/>
    <dgm:cxn modelId="{363F14DC-0803-42AB-AAC2-CC697B9E187C}" srcId="{E43A14F6-AE70-43D2-A8CF-3CCF2F677767}" destId="{F981B801-9D1F-40EC-8E34-F290FF1726C7}" srcOrd="2" destOrd="0" parTransId="{E4549499-5732-45BF-962E-2798CC0FF596}" sibTransId="{2663D604-CB1C-4431-A357-A319F58C47AC}"/>
    <dgm:cxn modelId="{05786CF5-9F49-4419-942A-E7DBC3C35085}" type="presOf" srcId="{E43A14F6-AE70-43D2-A8CF-3CCF2F677767}" destId="{EC2CDB5D-0848-40E3-9A52-3EE7D5FA7B50}" srcOrd="0" destOrd="0" presId="urn:microsoft.com/office/officeart/2018/5/layout/IconCircleLabelList"/>
    <dgm:cxn modelId="{1E2C9165-5D22-4C5D-B76D-75438444D530}" type="presParOf" srcId="{EC2CDB5D-0848-40E3-9A52-3EE7D5FA7B50}" destId="{B92570A1-6E74-4693-A479-EB45025A8A5B}" srcOrd="0" destOrd="0" presId="urn:microsoft.com/office/officeart/2018/5/layout/IconCircleLabelList"/>
    <dgm:cxn modelId="{0C13E64A-37B5-48BF-A398-BCE74C1DFBA6}" type="presParOf" srcId="{B92570A1-6E74-4693-A479-EB45025A8A5B}" destId="{C61FC4CF-44CB-4FD2-98D0-62C8F8C29EA2}" srcOrd="0" destOrd="0" presId="urn:microsoft.com/office/officeart/2018/5/layout/IconCircleLabelList"/>
    <dgm:cxn modelId="{B0A194D3-6071-4CDA-A36B-B5165FCF1668}" type="presParOf" srcId="{B92570A1-6E74-4693-A479-EB45025A8A5B}" destId="{FF47E744-49FB-4FC2-9B70-1F9EBE58527F}" srcOrd="1" destOrd="0" presId="urn:microsoft.com/office/officeart/2018/5/layout/IconCircleLabelList"/>
    <dgm:cxn modelId="{F3B7550D-924B-48C0-9644-50013AFDC0D9}" type="presParOf" srcId="{B92570A1-6E74-4693-A479-EB45025A8A5B}" destId="{2C5179F4-0952-41AB-B72D-24D6710F1A5B}" srcOrd="2" destOrd="0" presId="urn:microsoft.com/office/officeart/2018/5/layout/IconCircleLabelList"/>
    <dgm:cxn modelId="{B48D08E5-6461-496F-A1E6-3B7A82EB4C8E}" type="presParOf" srcId="{B92570A1-6E74-4693-A479-EB45025A8A5B}" destId="{2581FF23-A12B-47D3-9C54-1ABDB3563F06}" srcOrd="3" destOrd="0" presId="urn:microsoft.com/office/officeart/2018/5/layout/IconCircleLabelList"/>
    <dgm:cxn modelId="{49EAD94B-2FA5-4E04-B827-81388C5E5133}" type="presParOf" srcId="{EC2CDB5D-0848-40E3-9A52-3EE7D5FA7B50}" destId="{9C085CE6-342C-422A-B850-CAC7AF324BBB}" srcOrd="1" destOrd="0" presId="urn:microsoft.com/office/officeart/2018/5/layout/IconCircleLabelList"/>
    <dgm:cxn modelId="{6224B4AB-F322-483B-9BDD-CFE92DBAB929}" type="presParOf" srcId="{EC2CDB5D-0848-40E3-9A52-3EE7D5FA7B50}" destId="{18168730-45E9-4A0B-B5C5-BFB4B5CDE8D7}" srcOrd="2" destOrd="0" presId="urn:microsoft.com/office/officeart/2018/5/layout/IconCircleLabelList"/>
    <dgm:cxn modelId="{8B1D169F-1C30-4359-8D43-621C5524FA19}" type="presParOf" srcId="{18168730-45E9-4A0B-B5C5-BFB4B5CDE8D7}" destId="{B9923D23-5632-4893-B452-6D3AFA7AC3E8}" srcOrd="0" destOrd="0" presId="urn:microsoft.com/office/officeart/2018/5/layout/IconCircleLabelList"/>
    <dgm:cxn modelId="{F154F57E-B6E9-4A70-9138-1F3966A30B57}" type="presParOf" srcId="{18168730-45E9-4A0B-B5C5-BFB4B5CDE8D7}" destId="{860C08CD-6584-49AD-985D-B9AF81092F28}" srcOrd="1" destOrd="0" presId="urn:microsoft.com/office/officeart/2018/5/layout/IconCircleLabelList"/>
    <dgm:cxn modelId="{5033C425-C541-4C6B-9C9E-509482B979AE}" type="presParOf" srcId="{18168730-45E9-4A0B-B5C5-BFB4B5CDE8D7}" destId="{9426E05D-9278-420F-B03C-BD3E3DB300FA}" srcOrd="2" destOrd="0" presId="urn:microsoft.com/office/officeart/2018/5/layout/IconCircleLabelList"/>
    <dgm:cxn modelId="{B2DA54BE-40B8-4C8C-8370-0E844F86069D}" type="presParOf" srcId="{18168730-45E9-4A0B-B5C5-BFB4B5CDE8D7}" destId="{C0BC6DBC-C792-4418-9FD5-A866F6B194B4}" srcOrd="3" destOrd="0" presId="urn:microsoft.com/office/officeart/2018/5/layout/IconCircleLabelList"/>
    <dgm:cxn modelId="{6460FF7E-B9EA-4868-BD0D-0F7376EA08E8}" type="presParOf" srcId="{EC2CDB5D-0848-40E3-9A52-3EE7D5FA7B50}" destId="{F4A6FB0B-3478-4B92-9F62-6819AC5A0555}" srcOrd="3" destOrd="0" presId="urn:microsoft.com/office/officeart/2018/5/layout/IconCircleLabelList"/>
    <dgm:cxn modelId="{EE814CE6-C5E6-4CC7-A65B-7E81210C9D2A}" type="presParOf" srcId="{EC2CDB5D-0848-40E3-9A52-3EE7D5FA7B50}" destId="{4472D63C-6FD2-464E-A81E-C8CB043D6423}" srcOrd="4" destOrd="0" presId="urn:microsoft.com/office/officeart/2018/5/layout/IconCircleLabelList"/>
    <dgm:cxn modelId="{58273037-1BE7-4C7F-A31A-394C01FA677D}" type="presParOf" srcId="{4472D63C-6FD2-464E-A81E-C8CB043D6423}" destId="{AC0C3821-9D01-4FB5-94EA-0F92DD678EDC}" srcOrd="0" destOrd="0" presId="urn:microsoft.com/office/officeart/2018/5/layout/IconCircleLabelList"/>
    <dgm:cxn modelId="{901AB272-2D56-44B2-AAF5-4E199DDB5E78}" type="presParOf" srcId="{4472D63C-6FD2-464E-A81E-C8CB043D6423}" destId="{C4C3B3DC-C7D2-4044-946B-2A63ABA71180}" srcOrd="1" destOrd="0" presId="urn:microsoft.com/office/officeart/2018/5/layout/IconCircleLabelList"/>
    <dgm:cxn modelId="{8EC2C5F5-65E7-4048-9409-8678168A7604}" type="presParOf" srcId="{4472D63C-6FD2-464E-A81E-C8CB043D6423}" destId="{7A307367-6620-4B7B-B95B-25269CCD540C}" srcOrd="2" destOrd="0" presId="urn:microsoft.com/office/officeart/2018/5/layout/IconCircleLabelList"/>
    <dgm:cxn modelId="{9DA4BA71-1624-4E96-90EA-5116EEAFE024}" type="presParOf" srcId="{4472D63C-6FD2-464E-A81E-C8CB043D6423}" destId="{506209BF-CA8F-4AE1-9D11-6731FFAA0A0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88D8B0-B168-4622-9569-FA7F3573B56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B56C4D0F-C11C-4FAD-B789-35B352D5C67D}">
      <dgm:prSet custT="1"/>
      <dgm:spPr/>
      <dgm:t>
        <a:bodyPr/>
        <a:lstStyle/>
        <a:p>
          <a:r>
            <a:rPr lang="en-US" sz="2000" b="0" i="0" dirty="0">
              <a:latin typeface="Trebuchet MS" panose="020B0603020202020204" pitchFamily="34" charset="0"/>
            </a:rPr>
            <a:t>Student visibility into job opportunities</a:t>
          </a:r>
          <a:endParaRPr lang="en-US" sz="2000" dirty="0">
            <a:latin typeface="Trebuchet MS" panose="020B0603020202020204" pitchFamily="34" charset="0"/>
          </a:endParaRPr>
        </a:p>
      </dgm:t>
    </dgm:pt>
    <dgm:pt modelId="{8F17265F-8975-4B6C-9D8D-07A5E93CBEE7}" type="parTrans" cxnId="{46E9453F-8339-4FEE-ACD4-91AAC8BB4497}">
      <dgm:prSet/>
      <dgm:spPr/>
      <dgm:t>
        <a:bodyPr/>
        <a:lstStyle/>
        <a:p>
          <a:endParaRPr lang="en-US" sz="2000">
            <a:latin typeface="Trebuchet MS" panose="020B0603020202020204" pitchFamily="34" charset="0"/>
          </a:endParaRPr>
        </a:p>
      </dgm:t>
    </dgm:pt>
    <dgm:pt modelId="{A42B0C01-537A-4B3D-A32C-44C05655EF2F}" type="sibTrans" cxnId="{46E9453F-8339-4FEE-ACD4-91AAC8BB4497}">
      <dgm:prSet/>
      <dgm:spPr/>
      <dgm:t>
        <a:bodyPr/>
        <a:lstStyle/>
        <a:p>
          <a:endParaRPr lang="en-US" sz="2000">
            <a:latin typeface="Trebuchet MS" panose="020B0603020202020204" pitchFamily="34" charset="0"/>
          </a:endParaRPr>
        </a:p>
      </dgm:t>
    </dgm:pt>
    <dgm:pt modelId="{B7246BB0-65C8-4042-BFE7-847FD5270C80}">
      <dgm:prSet custT="1"/>
      <dgm:spPr/>
      <dgm:t>
        <a:bodyPr/>
        <a:lstStyle/>
        <a:p>
          <a:r>
            <a:rPr lang="en-US" sz="2000" b="0" i="0" dirty="0">
              <a:latin typeface="Trebuchet MS" panose="020B0603020202020204" pitchFamily="34" charset="0"/>
            </a:rPr>
            <a:t>Student availability to take classes</a:t>
          </a:r>
          <a:endParaRPr lang="en-US" sz="2000" dirty="0">
            <a:latin typeface="Trebuchet MS" panose="020B0603020202020204" pitchFamily="34" charset="0"/>
          </a:endParaRPr>
        </a:p>
      </dgm:t>
    </dgm:pt>
    <dgm:pt modelId="{D60941FE-2566-4E56-9608-F9848E856244}" type="parTrans" cxnId="{79E81492-7706-4B14-A97D-EDE9C9A353C3}">
      <dgm:prSet/>
      <dgm:spPr/>
      <dgm:t>
        <a:bodyPr/>
        <a:lstStyle/>
        <a:p>
          <a:endParaRPr lang="en-US" sz="2000">
            <a:latin typeface="Trebuchet MS" panose="020B0603020202020204" pitchFamily="34" charset="0"/>
          </a:endParaRPr>
        </a:p>
      </dgm:t>
    </dgm:pt>
    <dgm:pt modelId="{C7712588-F274-4C42-B4EE-1737195AF25F}" type="sibTrans" cxnId="{79E81492-7706-4B14-A97D-EDE9C9A353C3}">
      <dgm:prSet/>
      <dgm:spPr/>
      <dgm:t>
        <a:bodyPr/>
        <a:lstStyle/>
        <a:p>
          <a:endParaRPr lang="en-US" sz="2000">
            <a:latin typeface="Trebuchet MS" panose="020B0603020202020204" pitchFamily="34" charset="0"/>
          </a:endParaRPr>
        </a:p>
      </dgm:t>
    </dgm:pt>
    <dgm:pt modelId="{8B25DBE0-49AA-4058-8FE4-F90E0C44E283}">
      <dgm:prSet custT="1"/>
      <dgm:spPr/>
      <dgm:t>
        <a:bodyPr/>
        <a:lstStyle/>
        <a:p>
          <a:r>
            <a:rPr lang="en-US" sz="2000" b="0" i="0" dirty="0">
              <a:latin typeface="Trebuchet MS" panose="020B0603020202020204" pitchFamily="34" charset="0"/>
            </a:rPr>
            <a:t>Enrollment health of each major</a:t>
          </a:r>
          <a:endParaRPr lang="en-US" sz="2000" dirty="0">
            <a:latin typeface="Trebuchet MS" panose="020B0603020202020204" pitchFamily="34" charset="0"/>
          </a:endParaRPr>
        </a:p>
      </dgm:t>
    </dgm:pt>
    <dgm:pt modelId="{2EDF6876-C0A3-47D1-A235-D20235C65226}" type="parTrans" cxnId="{E2CD4BBF-D421-4593-B2B5-F80621B76944}">
      <dgm:prSet/>
      <dgm:spPr/>
      <dgm:t>
        <a:bodyPr/>
        <a:lstStyle/>
        <a:p>
          <a:endParaRPr lang="en-US" sz="2000">
            <a:latin typeface="Trebuchet MS" panose="020B0603020202020204" pitchFamily="34" charset="0"/>
          </a:endParaRPr>
        </a:p>
      </dgm:t>
    </dgm:pt>
    <dgm:pt modelId="{B122F14D-7BE9-4962-BBEE-642D56C16FD4}" type="sibTrans" cxnId="{E2CD4BBF-D421-4593-B2B5-F80621B76944}">
      <dgm:prSet/>
      <dgm:spPr/>
      <dgm:t>
        <a:bodyPr/>
        <a:lstStyle/>
        <a:p>
          <a:endParaRPr lang="en-US" sz="2000">
            <a:latin typeface="Trebuchet MS" panose="020B0603020202020204" pitchFamily="34" charset="0"/>
          </a:endParaRPr>
        </a:p>
      </dgm:t>
    </dgm:pt>
    <dgm:pt modelId="{54700C8A-0E17-44AC-ACDB-7D8F76A10B6C}">
      <dgm:prSet custT="1"/>
      <dgm:spPr/>
      <dgm:t>
        <a:bodyPr/>
        <a:lstStyle/>
        <a:p>
          <a:r>
            <a:rPr lang="en-US" sz="2000" b="0" i="0" dirty="0">
              <a:latin typeface="Trebuchet MS" panose="020B0603020202020204" pitchFamily="34" charset="0"/>
            </a:rPr>
            <a:t>Data-informed pathway refinement</a:t>
          </a:r>
          <a:endParaRPr lang="en-US" sz="2000" dirty="0">
            <a:latin typeface="Trebuchet MS" panose="020B0603020202020204" pitchFamily="34" charset="0"/>
          </a:endParaRPr>
        </a:p>
      </dgm:t>
    </dgm:pt>
    <dgm:pt modelId="{99AF10FD-DAEA-4A1B-BE21-9A5E85C9071F}" type="parTrans" cxnId="{09AA77B6-896D-4C4A-9691-F3CFB0BBAAAD}">
      <dgm:prSet/>
      <dgm:spPr/>
      <dgm:t>
        <a:bodyPr/>
        <a:lstStyle/>
        <a:p>
          <a:endParaRPr lang="en-US" sz="2000">
            <a:latin typeface="Trebuchet MS" panose="020B0603020202020204" pitchFamily="34" charset="0"/>
          </a:endParaRPr>
        </a:p>
      </dgm:t>
    </dgm:pt>
    <dgm:pt modelId="{13F70FF8-BDE0-4D43-8CAC-229DBF5C984A}" type="sibTrans" cxnId="{09AA77B6-896D-4C4A-9691-F3CFB0BBAAAD}">
      <dgm:prSet/>
      <dgm:spPr/>
      <dgm:t>
        <a:bodyPr/>
        <a:lstStyle/>
        <a:p>
          <a:endParaRPr lang="en-US" sz="2000">
            <a:latin typeface="Trebuchet MS" panose="020B0603020202020204" pitchFamily="34" charset="0"/>
          </a:endParaRPr>
        </a:p>
      </dgm:t>
    </dgm:pt>
    <dgm:pt modelId="{6E71B881-ECAF-4DDC-AED1-D2DA4DA648C3}">
      <dgm:prSet custT="1"/>
      <dgm:spPr/>
      <dgm:t>
        <a:bodyPr/>
        <a:lstStyle/>
        <a:p>
          <a:r>
            <a:rPr lang="en-US" sz="2000" b="0" i="0" dirty="0">
              <a:latin typeface="Trebuchet MS" panose="020B0603020202020204" pitchFamily="34" charset="0"/>
            </a:rPr>
            <a:t>Student-aligned course schedules</a:t>
          </a:r>
          <a:endParaRPr lang="en-US" sz="2000" dirty="0">
            <a:latin typeface="Trebuchet MS" panose="020B0603020202020204" pitchFamily="34" charset="0"/>
          </a:endParaRPr>
        </a:p>
      </dgm:t>
    </dgm:pt>
    <dgm:pt modelId="{6B1A9F19-99F1-437F-AEFC-7F303F1ED280}" type="parTrans" cxnId="{D636E0B9-04B3-4D03-9303-9E9CA73B2F0C}">
      <dgm:prSet/>
      <dgm:spPr/>
      <dgm:t>
        <a:bodyPr/>
        <a:lstStyle/>
        <a:p>
          <a:endParaRPr lang="en-US" sz="2000">
            <a:latin typeface="Trebuchet MS" panose="020B0603020202020204" pitchFamily="34" charset="0"/>
          </a:endParaRPr>
        </a:p>
      </dgm:t>
    </dgm:pt>
    <dgm:pt modelId="{1CEBCDB4-E785-4AF1-B743-1C4FD7765D20}" type="sibTrans" cxnId="{D636E0B9-04B3-4D03-9303-9E9CA73B2F0C}">
      <dgm:prSet/>
      <dgm:spPr/>
      <dgm:t>
        <a:bodyPr/>
        <a:lstStyle/>
        <a:p>
          <a:endParaRPr lang="en-US" sz="2000">
            <a:latin typeface="Trebuchet MS" panose="020B0603020202020204" pitchFamily="34" charset="0"/>
          </a:endParaRPr>
        </a:p>
      </dgm:t>
    </dgm:pt>
    <dgm:pt modelId="{17ACED62-1059-401D-8D54-15E7FFB35BA7}">
      <dgm:prSet custT="1"/>
      <dgm:spPr/>
      <dgm:t>
        <a:bodyPr/>
        <a:lstStyle/>
        <a:p>
          <a:r>
            <a:rPr lang="en-US" sz="2000" b="0" i="0" dirty="0">
              <a:latin typeface="Trebuchet MS" panose="020B0603020202020204" pitchFamily="34" charset="0"/>
            </a:rPr>
            <a:t>Optimized academic space capacity</a:t>
          </a:r>
          <a:endParaRPr lang="en-US" sz="2000" dirty="0">
            <a:latin typeface="Trebuchet MS" panose="020B0603020202020204" pitchFamily="34" charset="0"/>
          </a:endParaRPr>
        </a:p>
      </dgm:t>
    </dgm:pt>
    <dgm:pt modelId="{003F316E-D6EC-4EE3-B0C2-2F1649CB15A7}" type="parTrans" cxnId="{D959D041-6420-4EBC-8358-C3705C8787BD}">
      <dgm:prSet/>
      <dgm:spPr/>
      <dgm:t>
        <a:bodyPr/>
        <a:lstStyle/>
        <a:p>
          <a:endParaRPr lang="en-US" sz="2000">
            <a:latin typeface="Trebuchet MS" panose="020B0603020202020204" pitchFamily="34" charset="0"/>
          </a:endParaRPr>
        </a:p>
      </dgm:t>
    </dgm:pt>
    <dgm:pt modelId="{21107CB4-C53F-4916-AAEF-1D3E769170B5}" type="sibTrans" cxnId="{D959D041-6420-4EBC-8358-C3705C8787BD}">
      <dgm:prSet/>
      <dgm:spPr/>
      <dgm:t>
        <a:bodyPr/>
        <a:lstStyle/>
        <a:p>
          <a:endParaRPr lang="en-US" sz="2000">
            <a:latin typeface="Trebuchet MS" panose="020B0603020202020204" pitchFamily="34" charset="0"/>
          </a:endParaRPr>
        </a:p>
      </dgm:t>
    </dgm:pt>
    <dgm:pt modelId="{9D3D497D-2D85-4BC0-B22B-4BB05813FB2F}" type="pres">
      <dgm:prSet presAssocID="{3A88D8B0-B168-4622-9569-FA7F3573B561}" presName="root" presStyleCnt="0">
        <dgm:presLayoutVars>
          <dgm:dir/>
          <dgm:resizeHandles val="exact"/>
        </dgm:presLayoutVars>
      </dgm:prSet>
      <dgm:spPr/>
    </dgm:pt>
    <dgm:pt modelId="{FA90C98D-A923-4033-AB80-EDEADB18563C}" type="pres">
      <dgm:prSet presAssocID="{B56C4D0F-C11C-4FAD-B789-35B352D5C67D}" presName="compNode" presStyleCnt="0"/>
      <dgm:spPr/>
    </dgm:pt>
    <dgm:pt modelId="{0D3DDC08-1443-45D9-A895-C39B7A55F96F}" type="pres">
      <dgm:prSet presAssocID="{B56C4D0F-C11C-4FAD-B789-35B352D5C67D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9AD1DD0E-91E8-44A1-98E5-F50D3799DC55}" type="pres">
      <dgm:prSet presAssocID="{B56C4D0F-C11C-4FAD-B789-35B352D5C67D}" presName="spaceRect" presStyleCnt="0"/>
      <dgm:spPr/>
    </dgm:pt>
    <dgm:pt modelId="{BF1F2371-C86E-4F84-8E68-40E98B0CFF08}" type="pres">
      <dgm:prSet presAssocID="{B56C4D0F-C11C-4FAD-B789-35B352D5C67D}" presName="textRect" presStyleLbl="revTx" presStyleIdx="0" presStyleCnt="6" custScaleX="107895" custScaleY="98883">
        <dgm:presLayoutVars>
          <dgm:chMax val="1"/>
          <dgm:chPref val="1"/>
        </dgm:presLayoutVars>
      </dgm:prSet>
      <dgm:spPr/>
    </dgm:pt>
    <dgm:pt modelId="{0A738F12-06C5-465B-925C-B806A899DB7A}" type="pres">
      <dgm:prSet presAssocID="{A42B0C01-537A-4B3D-A32C-44C05655EF2F}" presName="sibTrans" presStyleCnt="0"/>
      <dgm:spPr/>
    </dgm:pt>
    <dgm:pt modelId="{2331AAFD-DD83-4CAA-8A52-73CE71E792F5}" type="pres">
      <dgm:prSet presAssocID="{B7246BB0-65C8-4042-BFE7-847FD5270C80}" presName="compNode" presStyleCnt="0"/>
      <dgm:spPr/>
    </dgm:pt>
    <dgm:pt modelId="{14885654-BD8E-462A-A715-2754AD160AF3}" type="pres">
      <dgm:prSet presAssocID="{B7246BB0-65C8-4042-BFE7-847FD5270C80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4A90A72A-DB9A-4B23-836C-5138DE23F35F}" type="pres">
      <dgm:prSet presAssocID="{B7246BB0-65C8-4042-BFE7-847FD5270C80}" presName="spaceRect" presStyleCnt="0"/>
      <dgm:spPr/>
    </dgm:pt>
    <dgm:pt modelId="{151037AF-88EE-471E-9915-B56860A8B746}" type="pres">
      <dgm:prSet presAssocID="{B7246BB0-65C8-4042-BFE7-847FD5270C80}" presName="textRect" presStyleLbl="revTx" presStyleIdx="1" presStyleCnt="6">
        <dgm:presLayoutVars>
          <dgm:chMax val="1"/>
          <dgm:chPref val="1"/>
        </dgm:presLayoutVars>
      </dgm:prSet>
      <dgm:spPr/>
    </dgm:pt>
    <dgm:pt modelId="{B30D7294-9B97-44DB-84B2-EFF6C14F1BDA}" type="pres">
      <dgm:prSet presAssocID="{C7712588-F274-4C42-B4EE-1737195AF25F}" presName="sibTrans" presStyleCnt="0"/>
      <dgm:spPr/>
    </dgm:pt>
    <dgm:pt modelId="{F00D1C6A-1447-4CF0-A78C-8235B924D648}" type="pres">
      <dgm:prSet presAssocID="{8B25DBE0-49AA-4058-8FE4-F90E0C44E283}" presName="compNode" presStyleCnt="0"/>
      <dgm:spPr/>
    </dgm:pt>
    <dgm:pt modelId="{41E75ADC-877E-46EE-8392-92265B1933BC}" type="pres">
      <dgm:prSet presAssocID="{8B25DBE0-49AA-4058-8FE4-F90E0C44E283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41C2864D-DE6E-4852-9597-191FDEB8A31A}" type="pres">
      <dgm:prSet presAssocID="{8B25DBE0-49AA-4058-8FE4-F90E0C44E283}" presName="spaceRect" presStyleCnt="0"/>
      <dgm:spPr/>
    </dgm:pt>
    <dgm:pt modelId="{4B0E56D8-13D0-4F5C-9244-11F112C7C327}" type="pres">
      <dgm:prSet presAssocID="{8B25DBE0-49AA-4058-8FE4-F90E0C44E283}" presName="textRect" presStyleLbl="revTx" presStyleIdx="2" presStyleCnt="6">
        <dgm:presLayoutVars>
          <dgm:chMax val="1"/>
          <dgm:chPref val="1"/>
        </dgm:presLayoutVars>
      </dgm:prSet>
      <dgm:spPr/>
    </dgm:pt>
    <dgm:pt modelId="{0C17BE0E-EBF7-4A1D-9291-3817F3C5FAFE}" type="pres">
      <dgm:prSet presAssocID="{B122F14D-7BE9-4962-BBEE-642D56C16FD4}" presName="sibTrans" presStyleCnt="0"/>
      <dgm:spPr/>
    </dgm:pt>
    <dgm:pt modelId="{827FE2B5-4191-467C-897B-06ECEBFE1208}" type="pres">
      <dgm:prSet presAssocID="{54700C8A-0E17-44AC-ACDB-7D8F76A10B6C}" presName="compNode" presStyleCnt="0"/>
      <dgm:spPr/>
    </dgm:pt>
    <dgm:pt modelId="{CE8603E3-E2D5-47EB-9DE2-71F359E32E59}" type="pres">
      <dgm:prSet presAssocID="{54700C8A-0E17-44AC-ACDB-7D8F76A10B6C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618E4F4-51ED-4DEE-AEB7-38E04FD88401}" type="pres">
      <dgm:prSet presAssocID="{54700C8A-0E17-44AC-ACDB-7D8F76A10B6C}" presName="spaceRect" presStyleCnt="0"/>
      <dgm:spPr/>
    </dgm:pt>
    <dgm:pt modelId="{F05E2735-BF04-48DD-8CEA-952D2B471B84}" type="pres">
      <dgm:prSet presAssocID="{54700C8A-0E17-44AC-ACDB-7D8F76A10B6C}" presName="textRect" presStyleLbl="revTx" presStyleIdx="3" presStyleCnt="6">
        <dgm:presLayoutVars>
          <dgm:chMax val="1"/>
          <dgm:chPref val="1"/>
        </dgm:presLayoutVars>
      </dgm:prSet>
      <dgm:spPr/>
    </dgm:pt>
    <dgm:pt modelId="{11090362-00EF-489E-8D01-7D5BA33B2264}" type="pres">
      <dgm:prSet presAssocID="{13F70FF8-BDE0-4D43-8CAC-229DBF5C984A}" presName="sibTrans" presStyleCnt="0"/>
      <dgm:spPr/>
    </dgm:pt>
    <dgm:pt modelId="{4704DAF0-D6A6-435F-B0F9-443CBBD690E1}" type="pres">
      <dgm:prSet presAssocID="{6E71B881-ECAF-4DDC-AED1-D2DA4DA648C3}" presName="compNode" presStyleCnt="0"/>
      <dgm:spPr/>
    </dgm:pt>
    <dgm:pt modelId="{0DE4955D-CAB6-4547-B9FD-9B1CE8B19056}" type="pres">
      <dgm:prSet presAssocID="{6E71B881-ECAF-4DDC-AED1-D2DA4DA648C3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344E50EA-9EE1-44F2-A114-0F585A563AB3}" type="pres">
      <dgm:prSet presAssocID="{6E71B881-ECAF-4DDC-AED1-D2DA4DA648C3}" presName="spaceRect" presStyleCnt="0"/>
      <dgm:spPr/>
    </dgm:pt>
    <dgm:pt modelId="{53C1747C-CB1C-4523-97B3-3CC9258357C9}" type="pres">
      <dgm:prSet presAssocID="{6E71B881-ECAF-4DDC-AED1-D2DA4DA648C3}" presName="textRect" presStyleLbl="revTx" presStyleIdx="4" presStyleCnt="6">
        <dgm:presLayoutVars>
          <dgm:chMax val="1"/>
          <dgm:chPref val="1"/>
        </dgm:presLayoutVars>
      </dgm:prSet>
      <dgm:spPr/>
    </dgm:pt>
    <dgm:pt modelId="{F7A4ABF4-BF03-4AEF-95DD-4761FB8B5E90}" type="pres">
      <dgm:prSet presAssocID="{1CEBCDB4-E785-4AF1-B743-1C4FD7765D20}" presName="sibTrans" presStyleCnt="0"/>
      <dgm:spPr/>
    </dgm:pt>
    <dgm:pt modelId="{F9C5EFCF-692B-4243-9D45-02685F674F0C}" type="pres">
      <dgm:prSet presAssocID="{17ACED62-1059-401D-8D54-15E7FFB35BA7}" presName="compNode" presStyleCnt="0"/>
      <dgm:spPr/>
    </dgm:pt>
    <dgm:pt modelId="{AD0B69A1-2777-4C81-8106-B8C35E622114}" type="pres">
      <dgm:prSet presAssocID="{17ACED62-1059-401D-8D54-15E7FFB35BA7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ED81F8F-D207-4BA3-98AF-B0D03BE5A065}" type="pres">
      <dgm:prSet presAssocID="{17ACED62-1059-401D-8D54-15E7FFB35BA7}" presName="spaceRect" presStyleCnt="0"/>
      <dgm:spPr/>
    </dgm:pt>
    <dgm:pt modelId="{2C9C8D97-97F4-4B91-9D34-4611B2ED9F0A}" type="pres">
      <dgm:prSet presAssocID="{17ACED62-1059-401D-8D54-15E7FFB35BA7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E126FA30-E67E-4890-8E88-1D7F5FC40CCC}" type="presOf" srcId="{8B25DBE0-49AA-4058-8FE4-F90E0C44E283}" destId="{4B0E56D8-13D0-4F5C-9244-11F112C7C327}" srcOrd="0" destOrd="0" presId="urn:microsoft.com/office/officeart/2018/2/layout/IconLabelList"/>
    <dgm:cxn modelId="{46E9453F-8339-4FEE-ACD4-91AAC8BB4497}" srcId="{3A88D8B0-B168-4622-9569-FA7F3573B561}" destId="{B56C4D0F-C11C-4FAD-B789-35B352D5C67D}" srcOrd="0" destOrd="0" parTransId="{8F17265F-8975-4B6C-9D8D-07A5E93CBEE7}" sibTransId="{A42B0C01-537A-4B3D-A32C-44C05655EF2F}"/>
    <dgm:cxn modelId="{D959D041-6420-4EBC-8358-C3705C8787BD}" srcId="{3A88D8B0-B168-4622-9569-FA7F3573B561}" destId="{17ACED62-1059-401D-8D54-15E7FFB35BA7}" srcOrd="5" destOrd="0" parTransId="{003F316E-D6EC-4EE3-B0C2-2F1649CB15A7}" sibTransId="{21107CB4-C53F-4916-AAEF-1D3E769170B5}"/>
    <dgm:cxn modelId="{79E81492-7706-4B14-A97D-EDE9C9A353C3}" srcId="{3A88D8B0-B168-4622-9569-FA7F3573B561}" destId="{B7246BB0-65C8-4042-BFE7-847FD5270C80}" srcOrd="1" destOrd="0" parTransId="{D60941FE-2566-4E56-9608-F9848E856244}" sibTransId="{C7712588-F274-4C42-B4EE-1737195AF25F}"/>
    <dgm:cxn modelId="{586E3E95-1FCA-48A3-BAF8-DFCE3B9C3FBF}" type="presOf" srcId="{54700C8A-0E17-44AC-ACDB-7D8F76A10B6C}" destId="{F05E2735-BF04-48DD-8CEA-952D2B471B84}" srcOrd="0" destOrd="0" presId="urn:microsoft.com/office/officeart/2018/2/layout/IconLabelList"/>
    <dgm:cxn modelId="{C5DE05B3-39E7-4802-8319-7C9724EB5473}" type="presOf" srcId="{B56C4D0F-C11C-4FAD-B789-35B352D5C67D}" destId="{BF1F2371-C86E-4F84-8E68-40E98B0CFF08}" srcOrd="0" destOrd="0" presId="urn:microsoft.com/office/officeart/2018/2/layout/IconLabelList"/>
    <dgm:cxn modelId="{43661DB4-0DEC-4A43-AF9E-CF6EFCAAD2A7}" type="presOf" srcId="{3A88D8B0-B168-4622-9569-FA7F3573B561}" destId="{9D3D497D-2D85-4BC0-B22B-4BB05813FB2F}" srcOrd="0" destOrd="0" presId="urn:microsoft.com/office/officeart/2018/2/layout/IconLabelList"/>
    <dgm:cxn modelId="{0D3134B5-B99F-41B5-ADD8-7228ED9475B6}" type="presOf" srcId="{6E71B881-ECAF-4DDC-AED1-D2DA4DA648C3}" destId="{53C1747C-CB1C-4523-97B3-3CC9258357C9}" srcOrd="0" destOrd="0" presId="urn:microsoft.com/office/officeart/2018/2/layout/IconLabelList"/>
    <dgm:cxn modelId="{09AA77B6-896D-4C4A-9691-F3CFB0BBAAAD}" srcId="{3A88D8B0-B168-4622-9569-FA7F3573B561}" destId="{54700C8A-0E17-44AC-ACDB-7D8F76A10B6C}" srcOrd="3" destOrd="0" parTransId="{99AF10FD-DAEA-4A1B-BE21-9A5E85C9071F}" sibTransId="{13F70FF8-BDE0-4D43-8CAC-229DBF5C984A}"/>
    <dgm:cxn modelId="{D636E0B9-04B3-4D03-9303-9E9CA73B2F0C}" srcId="{3A88D8B0-B168-4622-9569-FA7F3573B561}" destId="{6E71B881-ECAF-4DDC-AED1-D2DA4DA648C3}" srcOrd="4" destOrd="0" parTransId="{6B1A9F19-99F1-437F-AEFC-7F303F1ED280}" sibTransId="{1CEBCDB4-E785-4AF1-B743-1C4FD7765D20}"/>
    <dgm:cxn modelId="{E2CD4BBF-D421-4593-B2B5-F80621B76944}" srcId="{3A88D8B0-B168-4622-9569-FA7F3573B561}" destId="{8B25DBE0-49AA-4058-8FE4-F90E0C44E283}" srcOrd="2" destOrd="0" parTransId="{2EDF6876-C0A3-47D1-A235-D20235C65226}" sibTransId="{B122F14D-7BE9-4962-BBEE-642D56C16FD4}"/>
    <dgm:cxn modelId="{FC42D9D2-379F-4459-9571-DA83C94D960E}" type="presOf" srcId="{B7246BB0-65C8-4042-BFE7-847FD5270C80}" destId="{151037AF-88EE-471E-9915-B56860A8B746}" srcOrd="0" destOrd="0" presId="urn:microsoft.com/office/officeart/2018/2/layout/IconLabelList"/>
    <dgm:cxn modelId="{7B5C2CDF-5920-4FB3-85E1-6C2649A129D0}" type="presOf" srcId="{17ACED62-1059-401D-8D54-15E7FFB35BA7}" destId="{2C9C8D97-97F4-4B91-9D34-4611B2ED9F0A}" srcOrd="0" destOrd="0" presId="urn:microsoft.com/office/officeart/2018/2/layout/IconLabelList"/>
    <dgm:cxn modelId="{E2E81A74-D102-43C9-AD32-4FE730DEA0B1}" type="presParOf" srcId="{9D3D497D-2D85-4BC0-B22B-4BB05813FB2F}" destId="{FA90C98D-A923-4033-AB80-EDEADB18563C}" srcOrd="0" destOrd="0" presId="urn:microsoft.com/office/officeart/2018/2/layout/IconLabelList"/>
    <dgm:cxn modelId="{B6942F79-9976-4669-88C0-BC1B4266D731}" type="presParOf" srcId="{FA90C98D-A923-4033-AB80-EDEADB18563C}" destId="{0D3DDC08-1443-45D9-A895-C39B7A55F96F}" srcOrd="0" destOrd="0" presId="urn:microsoft.com/office/officeart/2018/2/layout/IconLabelList"/>
    <dgm:cxn modelId="{B28F5D28-CFB9-495B-9A88-8BA8B31EB70E}" type="presParOf" srcId="{FA90C98D-A923-4033-AB80-EDEADB18563C}" destId="{9AD1DD0E-91E8-44A1-98E5-F50D3799DC55}" srcOrd="1" destOrd="0" presId="urn:microsoft.com/office/officeart/2018/2/layout/IconLabelList"/>
    <dgm:cxn modelId="{9589040F-BC4D-4477-AEA8-F9A655976DA3}" type="presParOf" srcId="{FA90C98D-A923-4033-AB80-EDEADB18563C}" destId="{BF1F2371-C86E-4F84-8E68-40E98B0CFF08}" srcOrd="2" destOrd="0" presId="urn:microsoft.com/office/officeart/2018/2/layout/IconLabelList"/>
    <dgm:cxn modelId="{761DA23F-80AC-47DB-A3B2-271782616E99}" type="presParOf" srcId="{9D3D497D-2D85-4BC0-B22B-4BB05813FB2F}" destId="{0A738F12-06C5-465B-925C-B806A899DB7A}" srcOrd="1" destOrd="0" presId="urn:microsoft.com/office/officeart/2018/2/layout/IconLabelList"/>
    <dgm:cxn modelId="{2531A608-B2FF-4054-8D3A-FCAA0000DDA1}" type="presParOf" srcId="{9D3D497D-2D85-4BC0-B22B-4BB05813FB2F}" destId="{2331AAFD-DD83-4CAA-8A52-73CE71E792F5}" srcOrd="2" destOrd="0" presId="urn:microsoft.com/office/officeart/2018/2/layout/IconLabelList"/>
    <dgm:cxn modelId="{CF42E61B-985B-45E0-B991-120935654D5E}" type="presParOf" srcId="{2331AAFD-DD83-4CAA-8A52-73CE71E792F5}" destId="{14885654-BD8E-462A-A715-2754AD160AF3}" srcOrd="0" destOrd="0" presId="urn:microsoft.com/office/officeart/2018/2/layout/IconLabelList"/>
    <dgm:cxn modelId="{EAA0F010-2EE5-4561-B6CF-57C93CA7125E}" type="presParOf" srcId="{2331AAFD-DD83-4CAA-8A52-73CE71E792F5}" destId="{4A90A72A-DB9A-4B23-836C-5138DE23F35F}" srcOrd="1" destOrd="0" presId="urn:microsoft.com/office/officeart/2018/2/layout/IconLabelList"/>
    <dgm:cxn modelId="{CFE5B579-0C43-4750-BB89-C98FFF238694}" type="presParOf" srcId="{2331AAFD-DD83-4CAA-8A52-73CE71E792F5}" destId="{151037AF-88EE-471E-9915-B56860A8B746}" srcOrd="2" destOrd="0" presId="urn:microsoft.com/office/officeart/2018/2/layout/IconLabelList"/>
    <dgm:cxn modelId="{F1951536-6B75-4BF7-9041-5BC99FD41A0B}" type="presParOf" srcId="{9D3D497D-2D85-4BC0-B22B-4BB05813FB2F}" destId="{B30D7294-9B97-44DB-84B2-EFF6C14F1BDA}" srcOrd="3" destOrd="0" presId="urn:microsoft.com/office/officeart/2018/2/layout/IconLabelList"/>
    <dgm:cxn modelId="{45F09446-AE34-4038-8FC9-1238AAC9EE85}" type="presParOf" srcId="{9D3D497D-2D85-4BC0-B22B-4BB05813FB2F}" destId="{F00D1C6A-1447-4CF0-A78C-8235B924D648}" srcOrd="4" destOrd="0" presId="urn:microsoft.com/office/officeart/2018/2/layout/IconLabelList"/>
    <dgm:cxn modelId="{E64434F3-8D44-4F46-8E00-4BF74269F715}" type="presParOf" srcId="{F00D1C6A-1447-4CF0-A78C-8235B924D648}" destId="{41E75ADC-877E-46EE-8392-92265B1933BC}" srcOrd="0" destOrd="0" presId="urn:microsoft.com/office/officeart/2018/2/layout/IconLabelList"/>
    <dgm:cxn modelId="{84642099-9165-4202-9A13-2E25C80C03B9}" type="presParOf" srcId="{F00D1C6A-1447-4CF0-A78C-8235B924D648}" destId="{41C2864D-DE6E-4852-9597-191FDEB8A31A}" srcOrd="1" destOrd="0" presId="urn:microsoft.com/office/officeart/2018/2/layout/IconLabelList"/>
    <dgm:cxn modelId="{7A113E3E-9802-47BF-BA0E-E437F948B127}" type="presParOf" srcId="{F00D1C6A-1447-4CF0-A78C-8235B924D648}" destId="{4B0E56D8-13D0-4F5C-9244-11F112C7C327}" srcOrd="2" destOrd="0" presId="urn:microsoft.com/office/officeart/2018/2/layout/IconLabelList"/>
    <dgm:cxn modelId="{300B422C-F696-4985-9A4C-24EBF3E07BD5}" type="presParOf" srcId="{9D3D497D-2D85-4BC0-B22B-4BB05813FB2F}" destId="{0C17BE0E-EBF7-4A1D-9291-3817F3C5FAFE}" srcOrd="5" destOrd="0" presId="urn:microsoft.com/office/officeart/2018/2/layout/IconLabelList"/>
    <dgm:cxn modelId="{97216251-AF3B-490A-9437-16076590C055}" type="presParOf" srcId="{9D3D497D-2D85-4BC0-B22B-4BB05813FB2F}" destId="{827FE2B5-4191-467C-897B-06ECEBFE1208}" srcOrd="6" destOrd="0" presId="urn:microsoft.com/office/officeart/2018/2/layout/IconLabelList"/>
    <dgm:cxn modelId="{710F46C9-CE29-40E0-97CF-04D321F3E247}" type="presParOf" srcId="{827FE2B5-4191-467C-897B-06ECEBFE1208}" destId="{CE8603E3-E2D5-47EB-9DE2-71F359E32E59}" srcOrd="0" destOrd="0" presId="urn:microsoft.com/office/officeart/2018/2/layout/IconLabelList"/>
    <dgm:cxn modelId="{3CEF6D80-A9F7-428E-8CAC-029EE5DD2CC3}" type="presParOf" srcId="{827FE2B5-4191-467C-897B-06ECEBFE1208}" destId="{3618E4F4-51ED-4DEE-AEB7-38E04FD88401}" srcOrd="1" destOrd="0" presId="urn:microsoft.com/office/officeart/2018/2/layout/IconLabelList"/>
    <dgm:cxn modelId="{76ECEA16-D164-42BE-A2A1-0CEB9C642B01}" type="presParOf" srcId="{827FE2B5-4191-467C-897B-06ECEBFE1208}" destId="{F05E2735-BF04-48DD-8CEA-952D2B471B84}" srcOrd="2" destOrd="0" presId="urn:microsoft.com/office/officeart/2018/2/layout/IconLabelList"/>
    <dgm:cxn modelId="{50089714-2553-4420-9463-7DDF74A97C2C}" type="presParOf" srcId="{9D3D497D-2D85-4BC0-B22B-4BB05813FB2F}" destId="{11090362-00EF-489E-8D01-7D5BA33B2264}" srcOrd="7" destOrd="0" presId="urn:microsoft.com/office/officeart/2018/2/layout/IconLabelList"/>
    <dgm:cxn modelId="{D27F2EDA-4007-403E-9486-4036F056CFD0}" type="presParOf" srcId="{9D3D497D-2D85-4BC0-B22B-4BB05813FB2F}" destId="{4704DAF0-D6A6-435F-B0F9-443CBBD690E1}" srcOrd="8" destOrd="0" presId="urn:microsoft.com/office/officeart/2018/2/layout/IconLabelList"/>
    <dgm:cxn modelId="{AF03E456-F601-4366-8B81-1F84A913B3EC}" type="presParOf" srcId="{4704DAF0-D6A6-435F-B0F9-443CBBD690E1}" destId="{0DE4955D-CAB6-4547-B9FD-9B1CE8B19056}" srcOrd="0" destOrd="0" presId="urn:microsoft.com/office/officeart/2018/2/layout/IconLabelList"/>
    <dgm:cxn modelId="{6E0C4055-E7DA-4EBD-ABC5-26BBCD63D1AF}" type="presParOf" srcId="{4704DAF0-D6A6-435F-B0F9-443CBBD690E1}" destId="{344E50EA-9EE1-44F2-A114-0F585A563AB3}" srcOrd="1" destOrd="0" presId="urn:microsoft.com/office/officeart/2018/2/layout/IconLabelList"/>
    <dgm:cxn modelId="{16C69CE1-E12A-4385-8573-572D0CFF513E}" type="presParOf" srcId="{4704DAF0-D6A6-435F-B0F9-443CBBD690E1}" destId="{53C1747C-CB1C-4523-97B3-3CC9258357C9}" srcOrd="2" destOrd="0" presId="urn:microsoft.com/office/officeart/2018/2/layout/IconLabelList"/>
    <dgm:cxn modelId="{334B9002-D6EB-49F1-B6CD-BE77E13E81E4}" type="presParOf" srcId="{9D3D497D-2D85-4BC0-B22B-4BB05813FB2F}" destId="{F7A4ABF4-BF03-4AEF-95DD-4761FB8B5E90}" srcOrd="9" destOrd="0" presId="urn:microsoft.com/office/officeart/2018/2/layout/IconLabelList"/>
    <dgm:cxn modelId="{104420A4-73DB-441F-90EA-34E40F795B9F}" type="presParOf" srcId="{9D3D497D-2D85-4BC0-B22B-4BB05813FB2F}" destId="{F9C5EFCF-692B-4243-9D45-02685F674F0C}" srcOrd="10" destOrd="0" presId="urn:microsoft.com/office/officeart/2018/2/layout/IconLabelList"/>
    <dgm:cxn modelId="{B9552213-0E85-412B-B98E-337DA508CC25}" type="presParOf" srcId="{F9C5EFCF-692B-4243-9D45-02685F674F0C}" destId="{AD0B69A1-2777-4C81-8106-B8C35E622114}" srcOrd="0" destOrd="0" presId="urn:microsoft.com/office/officeart/2018/2/layout/IconLabelList"/>
    <dgm:cxn modelId="{B1C63C27-4899-4ABA-A474-58104BBF0728}" type="presParOf" srcId="{F9C5EFCF-692B-4243-9D45-02685F674F0C}" destId="{9ED81F8F-D207-4BA3-98AF-B0D03BE5A065}" srcOrd="1" destOrd="0" presId="urn:microsoft.com/office/officeart/2018/2/layout/IconLabelList"/>
    <dgm:cxn modelId="{18EA9BAC-52AB-486A-A7DA-91EA28CA6398}" type="presParOf" srcId="{F9C5EFCF-692B-4243-9D45-02685F674F0C}" destId="{2C9C8D97-97F4-4B91-9D34-4611B2ED9F0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9872B3-9F23-4378-8458-9E1822ADB3AE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DBC1FB8-6868-40D8-9EC6-6B428BB3DC1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 dirty="0"/>
            <a:t>popular credentials</a:t>
          </a:r>
          <a:endParaRPr lang="en-US" dirty="0"/>
        </a:p>
      </dgm:t>
    </dgm:pt>
    <dgm:pt modelId="{B99BF898-F118-4DBF-996A-CD093DD7EF1F}" type="parTrans" cxnId="{11D13BF6-2E70-40F8-A99C-0284C3981A86}">
      <dgm:prSet/>
      <dgm:spPr/>
      <dgm:t>
        <a:bodyPr/>
        <a:lstStyle/>
        <a:p>
          <a:endParaRPr lang="en-US"/>
        </a:p>
      </dgm:t>
    </dgm:pt>
    <dgm:pt modelId="{2532954A-EFA1-4B9D-8A59-8FC93E77C1C8}" type="sibTrans" cxnId="{11D13BF6-2E70-40F8-A99C-0284C3981A86}">
      <dgm:prSet/>
      <dgm:spPr/>
      <dgm:t>
        <a:bodyPr/>
        <a:lstStyle/>
        <a:p>
          <a:endParaRPr lang="en-US"/>
        </a:p>
      </dgm:t>
    </dgm:pt>
    <dgm:pt modelId="{11A499BE-5905-45EF-9F63-4282C5E43D4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 dirty="0"/>
            <a:t>market/career needs</a:t>
          </a:r>
          <a:endParaRPr lang="en-US" dirty="0"/>
        </a:p>
      </dgm:t>
    </dgm:pt>
    <dgm:pt modelId="{F4B2646F-52EF-4081-8D3B-F9320E249FAE}" type="parTrans" cxnId="{5DB7392B-D21D-421C-89D3-C3AB11EFA014}">
      <dgm:prSet/>
      <dgm:spPr/>
      <dgm:t>
        <a:bodyPr/>
        <a:lstStyle/>
        <a:p>
          <a:endParaRPr lang="en-US"/>
        </a:p>
      </dgm:t>
    </dgm:pt>
    <dgm:pt modelId="{62F82281-CB04-463F-AF2D-8D55FFF24D21}" type="sibTrans" cxnId="{5DB7392B-D21D-421C-89D3-C3AB11EFA014}">
      <dgm:prSet/>
      <dgm:spPr/>
      <dgm:t>
        <a:bodyPr/>
        <a:lstStyle/>
        <a:p>
          <a:endParaRPr lang="en-US"/>
        </a:p>
      </dgm:t>
    </dgm:pt>
    <dgm:pt modelId="{12550CF2-F735-4D1E-B30C-ECC60F54F93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/>
            <a:t>Multiple modalities</a:t>
          </a:r>
          <a:endParaRPr lang="en-US"/>
        </a:p>
      </dgm:t>
    </dgm:pt>
    <dgm:pt modelId="{0CA01FC8-BB3B-44EB-9AA0-E6A5DFF8A477}" type="parTrans" cxnId="{388CD67D-3107-4BB8-BBFE-2E74F56C12C3}">
      <dgm:prSet/>
      <dgm:spPr/>
      <dgm:t>
        <a:bodyPr/>
        <a:lstStyle/>
        <a:p>
          <a:endParaRPr lang="en-US"/>
        </a:p>
      </dgm:t>
    </dgm:pt>
    <dgm:pt modelId="{050976A9-006B-4E47-B8CD-4F09C8FF6E56}" type="sibTrans" cxnId="{388CD67D-3107-4BB8-BBFE-2E74F56C12C3}">
      <dgm:prSet/>
      <dgm:spPr/>
      <dgm:t>
        <a:bodyPr/>
        <a:lstStyle/>
        <a:p>
          <a:endParaRPr lang="en-US"/>
        </a:p>
      </dgm:t>
    </dgm:pt>
    <dgm:pt modelId="{286A477A-8CE7-4FE6-96B5-BD3E298AE10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/>
            <a:t>Multiple locations</a:t>
          </a:r>
          <a:endParaRPr lang="en-US"/>
        </a:p>
      </dgm:t>
    </dgm:pt>
    <dgm:pt modelId="{8DD50804-C0F7-4088-961D-C7F7C663214D}" type="parTrans" cxnId="{305B9BFF-39AA-4596-9C19-BDD778B3958E}">
      <dgm:prSet/>
      <dgm:spPr/>
      <dgm:t>
        <a:bodyPr/>
        <a:lstStyle/>
        <a:p>
          <a:endParaRPr lang="en-US"/>
        </a:p>
      </dgm:t>
    </dgm:pt>
    <dgm:pt modelId="{4248EF63-7E15-424F-AF33-C49139A85CF0}" type="sibTrans" cxnId="{305B9BFF-39AA-4596-9C19-BDD778B3958E}">
      <dgm:prSet/>
      <dgm:spPr/>
      <dgm:t>
        <a:bodyPr/>
        <a:lstStyle/>
        <a:p>
          <a:endParaRPr lang="en-US"/>
        </a:p>
      </dgm:t>
    </dgm:pt>
    <dgm:pt modelId="{E8CC064F-D51F-4CB0-94E7-3B3EC6FF8A1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/>
            <a:t>Multiple times</a:t>
          </a:r>
          <a:endParaRPr lang="en-US"/>
        </a:p>
      </dgm:t>
    </dgm:pt>
    <dgm:pt modelId="{3C5340EE-3FC8-484B-9F28-C311A48663ED}" type="parTrans" cxnId="{6152FF32-1E45-4041-9315-4DB542E24993}">
      <dgm:prSet/>
      <dgm:spPr/>
      <dgm:t>
        <a:bodyPr/>
        <a:lstStyle/>
        <a:p>
          <a:endParaRPr lang="en-US"/>
        </a:p>
      </dgm:t>
    </dgm:pt>
    <dgm:pt modelId="{DADBE9B2-2F86-4868-B2EE-FA94BF85FF64}" type="sibTrans" cxnId="{6152FF32-1E45-4041-9315-4DB542E24993}">
      <dgm:prSet/>
      <dgm:spPr/>
      <dgm:t>
        <a:bodyPr/>
        <a:lstStyle/>
        <a:p>
          <a:endParaRPr lang="en-US"/>
        </a:p>
      </dgm:t>
    </dgm:pt>
    <dgm:pt modelId="{CE47AE7F-F488-491F-ABCB-38D65F760DB2}" type="pres">
      <dgm:prSet presAssocID="{999872B3-9F23-4378-8458-9E1822ADB3AE}" presName="root" presStyleCnt="0">
        <dgm:presLayoutVars>
          <dgm:dir/>
          <dgm:resizeHandles val="exact"/>
        </dgm:presLayoutVars>
      </dgm:prSet>
      <dgm:spPr/>
    </dgm:pt>
    <dgm:pt modelId="{9C65102B-7D37-4BD6-A9F7-528046CF0D02}" type="pres">
      <dgm:prSet presAssocID="{1DBC1FB8-6868-40D8-9EC6-6B428BB3DC1E}" presName="compNode" presStyleCnt="0"/>
      <dgm:spPr/>
    </dgm:pt>
    <dgm:pt modelId="{4D96C46F-E565-4EA8-847C-7F886140CD52}" type="pres">
      <dgm:prSet presAssocID="{1DBC1FB8-6868-40D8-9EC6-6B428BB3DC1E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FD50137F-2A2B-4F43-9463-53651D84DA05}" type="pres">
      <dgm:prSet presAssocID="{1DBC1FB8-6868-40D8-9EC6-6B428BB3DC1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EA18984-77E4-4038-8E18-5EAEF1D6FC90}" type="pres">
      <dgm:prSet presAssocID="{1DBC1FB8-6868-40D8-9EC6-6B428BB3DC1E}" presName="spaceRect" presStyleCnt="0"/>
      <dgm:spPr/>
    </dgm:pt>
    <dgm:pt modelId="{ECF3BCAB-A2F0-4FC0-A12A-C2A75C34D212}" type="pres">
      <dgm:prSet presAssocID="{1DBC1FB8-6868-40D8-9EC6-6B428BB3DC1E}" presName="textRect" presStyleLbl="revTx" presStyleIdx="0" presStyleCnt="5">
        <dgm:presLayoutVars>
          <dgm:chMax val="1"/>
          <dgm:chPref val="1"/>
        </dgm:presLayoutVars>
      </dgm:prSet>
      <dgm:spPr/>
    </dgm:pt>
    <dgm:pt modelId="{7796A457-B0F6-4CED-86E0-2482DD2F1B8A}" type="pres">
      <dgm:prSet presAssocID="{2532954A-EFA1-4B9D-8A59-8FC93E77C1C8}" presName="sibTrans" presStyleCnt="0"/>
      <dgm:spPr/>
    </dgm:pt>
    <dgm:pt modelId="{FD03F686-DEBD-4C46-B59F-37CB3896F98C}" type="pres">
      <dgm:prSet presAssocID="{11A499BE-5905-45EF-9F63-4282C5E43D4A}" presName="compNode" presStyleCnt="0"/>
      <dgm:spPr/>
    </dgm:pt>
    <dgm:pt modelId="{707524F4-A887-4E64-81C1-179C0265BB6B}" type="pres">
      <dgm:prSet presAssocID="{11A499BE-5905-45EF-9F63-4282C5E43D4A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57C75475-B3E3-459F-B759-E59FC38AAA43}" type="pres">
      <dgm:prSet presAssocID="{11A499BE-5905-45EF-9F63-4282C5E43D4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94937CE0-ABC2-4EFB-98F1-AA480D0A9536}" type="pres">
      <dgm:prSet presAssocID="{11A499BE-5905-45EF-9F63-4282C5E43D4A}" presName="spaceRect" presStyleCnt="0"/>
      <dgm:spPr/>
    </dgm:pt>
    <dgm:pt modelId="{74630A96-CFDA-44B6-9182-55FADD974AB2}" type="pres">
      <dgm:prSet presAssocID="{11A499BE-5905-45EF-9F63-4282C5E43D4A}" presName="textRect" presStyleLbl="revTx" presStyleIdx="1" presStyleCnt="5">
        <dgm:presLayoutVars>
          <dgm:chMax val="1"/>
          <dgm:chPref val="1"/>
        </dgm:presLayoutVars>
      </dgm:prSet>
      <dgm:spPr/>
    </dgm:pt>
    <dgm:pt modelId="{4D248E9F-2929-421A-94C7-F0189E71DCFC}" type="pres">
      <dgm:prSet presAssocID="{62F82281-CB04-463F-AF2D-8D55FFF24D21}" presName="sibTrans" presStyleCnt="0"/>
      <dgm:spPr/>
    </dgm:pt>
    <dgm:pt modelId="{67649012-9440-4994-A285-FD87924FC2F3}" type="pres">
      <dgm:prSet presAssocID="{12550CF2-F735-4D1E-B30C-ECC60F54F938}" presName="compNode" presStyleCnt="0"/>
      <dgm:spPr/>
    </dgm:pt>
    <dgm:pt modelId="{ADB056F7-A63C-4A47-81A8-C794CB4D86B9}" type="pres">
      <dgm:prSet presAssocID="{12550CF2-F735-4D1E-B30C-ECC60F54F938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22D03983-D6CA-4C52-A2E4-CC79D91AA026}" type="pres">
      <dgm:prSet presAssocID="{12550CF2-F735-4D1E-B30C-ECC60F54F93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6F936FD4-4BFF-47CD-A6BC-DDD54A3945DF}" type="pres">
      <dgm:prSet presAssocID="{12550CF2-F735-4D1E-B30C-ECC60F54F938}" presName="spaceRect" presStyleCnt="0"/>
      <dgm:spPr/>
    </dgm:pt>
    <dgm:pt modelId="{E839CB47-55E6-4A5F-82C4-BE9BBD9A79D4}" type="pres">
      <dgm:prSet presAssocID="{12550CF2-F735-4D1E-B30C-ECC60F54F938}" presName="textRect" presStyleLbl="revTx" presStyleIdx="2" presStyleCnt="5">
        <dgm:presLayoutVars>
          <dgm:chMax val="1"/>
          <dgm:chPref val="1"/>
        </dgm:presLayoutVars>
      </dgm:prSet>
      <dgm:spPr/>
    </dgm:pt>
    <dgm:pt modelId="{BBD973D0-974C-4B58-9F63-E1AE51AC42B3}" type="pres">
      <dgm:prSet presAssocID="{050976A9-006B-4E47-B8CD-4F09C8FF6E56}" presName="sibTrans" presStyleCnt="0"/>
      <dgm:spPr/>
    </dgm:pt>
    <dgm:pt modelId="{4468F62B-F5D7-45AE-9331-01E922E2E9D2}" type="pres">
      <dgm:prSet presAssocID="{286A477A-8CE7-4FE6-96B5-BD3E298AE109}" presName="compNode" presStyleCnt="0"/>
      <dgm:spPr/>
    </dgm:pt>
    <dgm:pt modelId="{8C02405C-206D-482E-9B7E-311B37876D4E}" type="pres">
      <dgm:prSet presAssocID="{286A477A-8CE7-4FE6-96B5-BD3E298AE109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F1DD05AC-C14E-4FF0-9832-2D110E5E851B}" type="pres">
      <dgm:prSet presAssocID="{286A477A-8CE7-4FE6-96B5-BD3E298AE10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ED6F8455-6064-4F8C-81C8-5CB472CFC145}" type="pres">
      <dgm:prSet presAssocID="{286A477A-8CE7-4FE6-96B5-BD3E298AE109}" presName="spaceRect" presStyleCnt="0"/>
      <dgm:spPr/>
    </dgm:pt>
    <dgm:pt modelId="{8697A22F-7136-4416-B17C-D6BA1A4F1907}" type="pres">
      <dgm:prSet presAssocID="{286A477A-8CE7-4FE6-96B5-BD3E298AE109}" presName="textRect" presStyleLbl="revTx" presStyleIdx="3" presStyleCnt="5">
        <dgm:presLayoutVars>
          <dgm:chMax val="1"/>
          <dgm:chPref val="1"/>
        </dgm:presLayoutVars>
      </dgm:prSet>
      <dgm:spPr/>
    </dgm:pt>
    <dgm:pt modelId="{9912BDBC-2E15-4460-B2B6-312CB3ABE625}" type="pres">
      <dgm:prSet presAssocID="{4248EF63-7E15-424F-AF33-C49139A85CF0}" presName="sibTrans" presStyleCnt="0"/>
      <dgm:spPr/>
    </dgm:pt>
    <dgm:pt modelId="{FD40AA54-118A-4F84-BC63-7A26BC06C6FF}" type="pres">
      <dgm:prSet presAssocID="{E8CC064F-D51F-4CB0-94E7-3B3EC6FF8A17}" presName="compNode" presStyleCnt="0"/>
      <dgm:spPr/>
    </dgm:pt>
    <dgm:pt modelId="{4588F579-782E-408E-9ECA-6A20DED5288B}" type="pres">
      <dgm:prSet presAssocID="{E8CC064F-D51F-4CB0-94E7-3B3EC6FF8A17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A6C7054E-8806-4EF9-93C4-466A043EF06A}" type="pres">
      <dgm:prSet presAssocID="{E8CC064F-D51F-4CB0-94E7-3B3EC6FF8A1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CBA465AF-0D5D-443B-A113-3A22E6943EFE}" type="pres">
      <dgm:prSet presAssocID="{E8CC064F-D51F-4CB0-94E7-3B3EC6FF8A17}" presName="spaceRect" presStyleCnt="0"/>
      <dgm:spPr/>
    </dgm:pt>
    <dgm:pt modelId="{3459E00E-1598-4317-BE34-7317B8C393AD}" type="pres">
      <dgm:prSet presAssocID="{E8CC064F-D51F-4CB0-94E7-3B3EC6FF8A17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5DB7392B-D21D-421C-89D3-C3AB11EFA014}" srcId="{999872B3-9F23-4378-8458-9E1822ADB3AE}" destId="{11A499BE-5905-45EF-9F63-4282C5E43D4A}" srcOrd="1" destOrd="0" parTransId="{F4B2646F-52EF-4081-8D3B-F9320E249FAE}" sibTransId="{62F82281-CB04-463F-AF2D-8D55FFF24D21}"/>
    <dgm:cxn modelId="{6152FF32-1E45-4041-9315-4DB542E24993}" srcId="{999872B3-9F23-4378-8458-9E1822ADB3AE}" destId="{E8CC064F-D51F-4CB0-94E7-3B3EC6FF8A17}" srcOrd="4" destOrd="0" parTransId="{3C5340EE-3FC8-484B-9F28-C311A48663ED}" sibTransId="{DADBE9B2-2F86-4868-B2EE-FA94BF85FF64}"/>
    <dgm:cxn modelId="{B234295B-FDCD-4EDC-9534-4C182468C100}" type="presOf" srcId="{E8CC064F-D51F-4CB0-94E7-3B3EC6FF8A17}" destId="{3459E00E-1598-4317-BE34-7317B8C393AD}" srcOrd="0" destOrd="0" presId="urn:microsoft.com/office/officeart/2018/5/layout/IconLeafLabelList"/>
    <dgm:cxn modelId="{EBD65E68-59D9-45A7-8DA2-C55F394DFBAD}" type="presOf" srcId="{12550CF2-F735-4D1E-B30C-ECC60F54F938}" destId="{E839CB47-55E6-4A5F-82C4-BE9BBD9A79D4}" srcOrd="0" destOrd="0" presId="urn:microsoft.com/office/officeart/2018/5/layout/IconLeafLabelList"/>
    <dgm:cxn modelId="{388CD67D-3107-4BB8-BBFE-2E74F56C12C3}" srcId="{999872B3-9F23-4378-8458-9E1822ADB3AE}" destId="{12550CF2-F735-4D1E-B30C-ECC60F54F938}" srcOrd="2" destOrd="0" parTransId="{0CA01FC8-BB3B-44EB-9AA0-E6A5DFF8A477}" sibTransId="{050976A9-006B-4E47-B8CD-4F09C8FF6E56}"/>
    <dgm:cxn modelId="{69DC2DAA-256A-4FB0-AC13-06AD218C71B1}" type="presOf" srcId="{1DBC1FB8-6868-40D8-9EC6-6B428BB3DC1E}" destId="{ECF3BCAB-A2F0-4FC0-A12A-C2A75C34D212}" srcOrd="0" destOrd="0" presId="urn:microsoft.com/office/officeart/2018/5/layout/IconLeafLabelList"/>
    <dgm:cxn modelId="{FA356FE9-09C2-4A38-8BD1-EC8A50311AAA}" type="presOf" srcId="{11A499BE-5905-45EF-9F63-4282C5E43D4A}" destId="{74630A96-CFDA-44B6-9182-55FADD974AB2}" srcOrd="0" destOrd="0" presId="urn:microsoft.com/office/officeart/2018/5/layout/IconLeafLabelList"/>
    <dgm:cxn modelId="{11D13BF6-2E70-40F8-A99C-0284C3981A86}" srcId="{999872B3-9F23-4378-8458-9E1822ADB3AE}" destId="{1DBC1FB8-6868-40D8-9EC6-6B428BB3DC1E}" srcOrd="0" destOrd="0" parTransId="{B99BF898-F118-4DBF-996A-CD093DD7EF1F}" sibTransId="{2532954A-EFA1-4B9D-8A59-8FC93E77C1C8}"/>
    <dgm:cxn modelId="{6398ADFC-83EC-4C17-8BB8-54F8538D3C4D}" type="presOf" srcId="{286A477A-8CE7-4FE6-96B5-BD3E298AE109}" destId="{8697A22F-7136-4416-B17C-D6BA1A4F1907}" srcOrd="0" destOrd="0" presId="urn:microsoft.com/office/officeart/2018/5/layout/IconLeafLabelList"/>
    <dgm:cxn modelId="{BBB346FD-65F5-4575-8AEC-CA1BD277AA67}" type="presOf" srcId="{999872B3-9F23-4378-8458-9E1822ADB3AE}" destId="{CE47AE7F-F488-491F-ABCB-38D65F760DB2}" srcOrd="0" destOrd="0" presId="urn:microsoft.com/office/officeart/2018/5/layout/IconLeafLabelList"/>
    <dgm:cxn modelId="{305B9BFF-39AA-4596-9C19-BDD778B3958E}" srcId="{999872B3-9F23-4378-8458-9E1822ADB3AE}" destId="{286A477A-8CE7-4FE6-96B5-BD3E298AE109}" srcOrd="3" destOrd="0" parTransId="{8DD50804-C0F7-4088-961D-C7F7C663214D}" sibTransId="{4248EF63-7E15-424F-AF33-C49139A85CF0}"/>
    <dgm:cxn modelId="{AB72EF94-1EFF-45B9-85C0-FE9016DE7DCC}" type="presParOf" srcId="{CE47AE7F-F488-491F-ABCB-38D65F760DB2}" destId="{9C65102B-7D37-4BD6-A9F7-528046CF0D02}" srcOrd="0" destOrd="0" presId="urn:microsoft.com/office/officeart/2018/5/layout/IconLeafLabelList"/>
    <dgm:cxn modelId="{304F36D5-0DAD-4728-9AD5-E7307B8CA014}" type="presParOf" srcId="{9C65102B-7D37-4BD6-A9F7-528046CF0D02}" destId="{4D96C46F-E565-4EA8-847C-7F886140CD52}" srcOrd="0" destOrd="0" presId="urn:microsoft.com/office/officeart/2018/5/layout/IconLeafLabelList"/>
    <dgm:cxn modelId="{6056A0AC-9323-448E-9602-D333A03682DA}" type="presParOf" srcId="{9C65102B-7D37-4BD6-A9F7-528046CF0D02}" destId="{FD50137F-2A2B-4F43-9463-53651D84DA05}" srcOrd="1" destOrd="0" presId="urn:microsoft.com/office/officeart/2018/5/layout/IconLeafLabelList"/>
    <dgm:cxn modelId="{392C9AE9-F9D8-4D59-A499-1101243AD102}" type="presParOf" srcId="{9C65102B-7D37-4BD6-A9F7-528046CF0D02}" destId="{7EA18984-77E4-4038-8E18-5EAEF1D6FC90}" srcOrd="2" destOrd="0" presId="urn:microsoft.com/office/officeart/2018/5/layout/IconLeafLabelList"/>
    <dgm:cxn modelId="{9386F686-3F7D-486A-AE26-EFF60055270A}" type="presParOf" srcId="{9C65102B-7D37-4BD6-A9F7-528046CF0D02}" destId="{ECF3BCAB-A2F0-4FC0-A12A-C2A75C34D212}" srcOrd="3" destOrd="0" presId="urn:microsoft.com/office/officeart/2018/5/layout/IconLeafLabelList"/>
    <dgm:cxn modelId="{33FDAC20-DF24-400B-BC9B-09EE7D1E091D}" type="presParOf" srcId="{CE47AE7F-F488-491F-ABCB-38D65F760DB2}" destId="{7796A457-B0F6-4CED-86E0-2482DD2F1B8A}" srcOrd="1" destOrd="0" presId="urn:microsoft.com/office/officeart/2018/5/layout/IconLeafLabelList"/>
    <dgm:cxn modelId="{980AB4E2-F3F6-41C7-B49C-835007A4680C}" type="presParOf" srcId="{CE47AE7F-F488-491F-ABCB-38D65F760DB2}" destId="{FD03F686-DEBD-4C46-B59F-37CB3896F98C}" srcOrd="2" destOrd="0" presId="urn:microsoft.com/office/officeart/2018/5/layout/IconLeafLabelList"/>
    <dgm:cxn modelId="{AC568D41-CC90-4522-808B-8F0B9FC01557}" type="presParOf" srcId="{FD03F686-DEBD-4C46-B59F-37CB3896F98C}" destId="{707524F4-A887-4E64-81C1-179C0265BB6B}" srcOrd="0" destOrd="0" presId="urn:microsoft.com/office/officeart/2018/5/layout/IconLeafLabelList"/>
    <dgm:cxn modelId="{B77C64BC-A774-4860-83BA-9DFD08EAC422}" type="presParOf" srcId="{FD03F686-DEBD-4C46-B59F-37CB3896F98C}" destId="{57C75475-B3E3-459F-B759-E59FC38AAA43}" srcOrd="1" destOrd="0" presId="urn:microsoft.com/office/officeart/2018/5/layout/IconLeafLabelList"/>
    <dgm:cxn modelId="{C0815D45-505B-48B9-A252-AC9022286AB5}" type="presParOf" srcId="{FD03F686-DEBD-4C46-B59F-37CB3896F98C}" destId="{94937CE0-ABC2-4EFB-98F1-AA480D0A9536}" srcOrd="2" destOrd="0" presId="urn:microsoft.com/office/officeart/2018/5/layout/IconLeafLabelList"/>
    <dgm:cxn modelId="{62A3A3CF-9748-45CC-BB09-6DD8670EAF71}" type="presParOf" srcId="{FD03F686-DEBD-4C46-B59F-37CB3896F98C}" destId="{74630A96-CFDA-44B6-9182-55FADD974AB2}" srcOrd="3" destOrd="0" presId="urn:microsoft.com/office/officeart/2018/5/layout/IconLeafLabelList"/>
    <dgm:cxn modelId="{4AD955BF-2D63-4CC2-8F24-073BE9091222}" type="presParOf" srcId="{CE47AE7F-F488-491F-ABCB-38D65F760DB2}" destId="{4D248E9F-2929-421A-94C7-F0189E71DCFC}" srcOrd="3" destOrd="0" presId="urn:microsoft.com/office/officeart/2018/5/layout/IconLeafLabelList"/>
    <dgm:cxn modelId="{4A0D47A0-C5C1-463B-AE91-53AC26957659}" type="presParOf" srcId="{CE47AE7F-F488-491F-ABCB-38D65F760DB2}" destId="{67649012-9440-4994-A285-FD87924FC2F3}" srcOrd="4" destOrd="0" presId="urn:microsoft.com/office/officeart/2018/5/layout/IconLeafLabelList"/>
    <dgm:cxn modelId="{C6A8B587-54EC-4F5F-A717-FE0148B8059E}" type="presParOf" srcId="{67649012-9440-4994-A285-FD87924FC2F3}" destId="{ADB056F7-A63C-4A47-81A8-C794CB4D86B9}" srcOrd="0" destOrd="0" presId="urn:microsoft.com/office/officeart/2018/5/layout/IconLeafLabelList"/>
    <dgm:cxn modelId="{5B014ED6-F387-42D0-8BBE-172D5996799F}" type="presParOf" srcId="{67649012-9440-4994-A285-FD87924FC2F3}" destId="{22D03983-D6CA-4C52-A2E4-CC79D91AA026}" srcOrd="1" destOrd="0" presId="urn:microsoft.com/office/officeart/2018/5/layout/IconLeafLabelList"/>
    <dgm:cxn modelId="{460C61E9-CCA0-4F8D-9EED-BC0E70952E1F}" type="presParOf" srcId="{67649012-9440-4994-A285-FD87924FC2F3}" destId="{6F936FD4-4BFF-47CD-A6BC-DDD54A3945DF}" srcOrd="2" destOrd="0" presId="urn:microsoft.com/office/officeart/2018/5/layout/IconLeafLabelList"/>
    <dgm:cxn modelId="{E842A113-20EA-45CB-BE91-0A32CB1DF4E7}" type="presParOf" srcId="{67649012-9440-4994-A285-FD87924FC2F3}" destId="{E839CB47-55E6-4A5F-82C4-BE9BBD9A79D4}" srcOrd="3" destOrd="0" presId="urn:microsoft.com/office/officeart/2018/5/layout/IconLeafLabelList"/>
    <dgm:cxn modelId="{3655763C-86CB-414F-8482-ACE47DEFD34C}" type="presParOf" srcId="{CE47AE7F-F488-491F-ABCB-38D65F760DB2}" destId="{BBD973D0-974C-4B58-9F63-E1AE51AC42B3}" srcOrd="5" destOrd="0" presId="urn:microsoft.com/office/officeart/2018/5/layout/IconLeafLabelList"/>
    <dgm:cxn modelId="{2C95723D-651E-4EA8-933B-60A254B102C7}" type="presParOf" srcId="{CE47AE7F-F488-491F-ABCB-38D65F760DB2}" destId="{4468F62B-F5D7-45AE-9331-01E922E2E9D2}" srcOrd="6" destOrd="0" presId="urn:microsoft.com/office/officeart/2018/5/layout/IconLeafLabelList"/>
    <dgm:cxn modelId="{2257A750-7507-4B12-912C-60606ADB906A}" type="presParOf" srcId="{4468F62B-F5D7-45AE-9331-01E922E2E9D2}" destId="{8C02405C-206D-482E-9B7E-311B37876D4E}" srcOrd="0" destOrd="0" presId="urn:microsoft.com/office/officeart/2018/5/layout/IconLeafLabelList"/>
    <dgm:cxn modelId="{C9C4C275-9F8F-4250-BD11-B2A7088196EC}" type="presParOf" srcId="{4468F62B-F5D7-45AE-9331-01E922E2E9D2}" destId="{F1DD05AC-C14E-4FF0-9832-2D110E5E851B}" srcOrd="1" destOrd="0" presId="urn:microsoft.com/office/officeart/2018/5/layout/IconLeafLabelList"/>
    <dgm:cxn modelId="{C680F650-2CD5-45D9-A080-93C73034176B}" type="presParOf" srcId="{4468F62B-F5D7-45AE-9331-01E922E2E9D2}" destId="{ED6F8455-6064-4F8C-81C8-5CB472CFC145}" srcOrd="2" destOrd="0" presId="urn:microsoft.com/office/officeart/2018/5/layout/IconLeafLabelList"/>
    <dgm:cxn modelId="{4C52FFF1-7815-4533-A9EA-5EC11DED46B1}" type="presParOf" srcId="{4468F62B-F5D7-45AE-9331-01E922E2E9D2}" destId="{8697A22F-7136-4416-B17C-D6BA1A4F1907}" srcOrd="3" destOrd="0" presId="urn:microsoft.com/office/officeart/2018/5/layout/IconLeafLabelList"/>
    <dgm:cxn modelId="{B80231B0-97D6-4447-9F73-8A0DA0D2CE1F}" type="presParOf" srcId="{CE47AE7F-F488-491F-ABCB-38D65F760DB2}" destId="{9912BDBC-2E15-4460-B2B6-312CB3ABE625}" srcOrd="7" destOrd="0" presId="urn:microsoft.com/office/officeart/2018/5/layout/IconLeafLabelList"/>
    <dgm:cxn modelId="{E9223F41-4A76-44C8-B1AF-FA3185622B0D}" type="presParOf" srcId="{CE47AE7F-F488-491F-ABCB-38D65F760DB2}" destId="{FD40AA54-118A-4F84-BC63-7A26BC06C6FF}" srcOrd="8" destOrd="0" presId="urn:microsoft.com/office/officeart/2018/5/layout/IconLeafLabelList"/>
    <dgm:cxn modelId="{D0363F0E-9BEA-4847-9125-4C830BA9030D}" type="presParOf" srcId="{FD40AA54-118A-4F84-BC63-7A26BC06C6FF}" destId="{4588F579-782E-408E-9ECA-6A20DED5288B}" srcOrd="0" destOrd="0" presId="urn:microsoft.com/office/officeart/2018/5/layout/IconLeafLabelList"/>
    <dgm:cxn modelId="{D553A86D-CE88-4777-83B3-2DEF5B5F21B9}" type="presParOf" srcId="{FD40AA54-118A-4F84-BC63-7A26BC06C6FF}" destId="{A6C7054E-8806-4EF9-93C4-466A043EF06A}" srcOrd="1" destOrd="0" presId="urn:microsoft.com/office/officeart/2018/5/layout/IconLeafLabelList"/>
    <dgm:cxn modelId="{DE66C623-E7DF-4C28-A053-B741C2A02F91}" type="presParOf" srcId="{FD40AA54-118A-4F84-BC63-7A26BC06C6FF}" destId="{CBA465AF-0D5D-443B-A113-3A22E6943EFE}" srcOrd="2" destOrd="0" presId="urn:microsoft.com/office/officeart/2018/5/layout/IconLeafLabelList"/>
    <dgm:cxn modelId="{40299C02-30CC-43E2-8A30-2645B493BFF8}" type="presParOf" srcId="{FD40AA54-118A-4F84-BC63-7A26BC06C6FF}" destId="{3459E00E-1598-4317-BE34-7317B8C393AD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7FE9C7-7764-45E4-B5BF-2449ECE255EE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B5F6922-616B-489E-9D64-66BE71481452}">
      <dgm:prSet custT="1"/>
      <dgm:spPr/>
      <dgm:t>
        <a:bodyPr/>
        <a:lstStyle/>
        <a:p>
          <a:pPr algn="ctr">
            <a:lnSpc>
              <a:spcPct val="100000"/>
            </a:lnSpc>
            <a:defRPr b="1"/>
          </a:pPr>
          <a:r>
            <a:rPr lang="en-US" sz="2400" b="1" i="0" dirty="0">
              <a:latin typeface="Trebuchet MS" panose="020B0603020202020204" pitchFamily="34" charset="0"/>
            </a:rPr>
            <a:t>Solution Areas</a:t>
          </a:r>
          <a:endParaRPr lang="en-US" sz="2400" b="1" dirty="0">
            <a:latin typeface="Trebuchet MS" panose="020B0603020202020204" pitchFamily="34" charset="0"/>
          </a:endParaRPr>
        </a:p>
      </dgm:t>
    </dgm:pt>
    <dgm:pt modelId="{122ED8DE-3DD2-4FBB-AF32-4E3907121E9A}" type="parTrans" cxnId="{1B15FBC1-CDC1-408F-B522-77BDCAD3EA3A}">
      <dgm:prSet/>
      <dgm:spPr/>
      <dgm:t>
        <a:bodyPr/>
        <a:lstStyle/>
        <a:p>
          <a:endParaRPr lang="en-US"/>
        </a:p>
      </dgm:t>
    </dgm:pt>
    <dgm:pt modelId="{6C1FD480-C10D-4B02-BEE6-2FD76A37AADB}" type="sibTrans" cxnId="{1B15FBC1-CDC1-408F-B522-77BDCAD3EA3A}">
      <dgm:prSet/>
      <dgm:spPr/>
      <dgm:t>
        <a:bodyPr/>
        <a:lstStyle/>
        <a:p>
          <a:endParaRPr lang="en-US"/>
        </a:p>
      </dgm:t>
    </dgm:pt>
    <dgm:pt modelId="{6100E75F-C9F0-429C-B3E4-4A72E1E303DA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2400" b="0" i="0" dirty="0">
              <a:latin typeface="Trebuchet MS" panose="020B0603020202020204" pitchFamily="34" charset="0"/>
            </a:rPr>
            <a:t>Course Scheduling</a:t>
          </a:r>
          <a:endParaRPr lang="en-US" sz="2400" dirty="0">
            <a:latin typeface="Trebuchet MS" panose="020B0603020202020204" pitchFamily="34" charset="0"/>
          </a:endParaRPr>
        </a:p>
      </dgm:t>
    </dgm:pt>
    <dgm:pt modelId="{FBBC7908-4AAC-42E1-ADE1-B3AA6704B84B}" type="parTrans" cxnId="{71B24866-FD73-4F4C-9561-6E386DA3FDA5}">
      <dgm:prSet/>
      <dgm:spPr/>
      <dgm:t>
        <a:bodyPr/>
        <a:lstStyle/>
        <a:p>
          <a:endParaRPr lang="en-US"/>
        </a:p>
      </dgm:t>
    </dgm:pt>
    <dgm:pt modelId="{168D060B-6D17-48F0-8F3D-749C05AB8B90}" type="sibTrans" cxnId="{71B24866-FD73-4F4C-9561-6E386DA3FDA5}">
      <dgm:prSet/>
      <dgm:spPr/>
      <dgm:t>
        <a:bodyPr/>
        <a:lstStyle/>
        <a:p>
          <a:endParaRPr lang="en-US"/>
        </a:p>
      </dgm:t>
    </dgm:pt>
    <dgm:pt modelId="{09A9BD61-F387-452D-806E-C82C70665EA0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2400" b="0" i="0" dirty="0">
              <a:latin typeface="Trebuchet MS" panose="020B0603020202020204" pitchFamily="34" charset="0"/>
            </a:rPr>
            <a:t>Room Scheduling &amp; Calendaring</a:t>
          </a:r>
          <a:endParaRPr lang="en-US" sz="2400" dirty="0">
            <a:latin typeface="Trebuchet MS" panose="020B0603020202020204" pitchFamily="34" charset="0"/>
          </a:endParaRPr>
        </a:p>
      </dgm:t>
    </dgm:pt>
    <dgm:pt modelId="{B9201C3A-F21B-4F0C-96D5-1B904DF23C82}" type="parTrans" cxnId="{B87CA0A4-F7EF-4359-8F2C-34CD54192034}">
      <dgm:prSet/>
      <dgm:spPr/>
      <dgm:t>
        <a:bodyPr/>
        <a:lstStyle/>
        <a:p>
          <a:endParaRPr lang="en-US"/>
        </a:p>
      </dgm:t>
    </dgm:pt>
    <dgm:pt modelId="{51306493-376A-46E7-A797-79F6BED0BC07}" type="sibTrans" cxnId="{B87CA0A4-F7EF-4359-8F2C-34CD54192034}">
      <dgm:prSet/>
      <dgm:spPr/>
      <dgm:t>
        <a:bodyPr/>
        <a:lstStyle/>
        <a:p>
          <a:endParaRPr lang="en-US"/>
        </a:p>
      </dgm:t>
    </dgm:pt>
    <dgm:pt modelId="{E0A4E62A-89F6-4A27-8A0C-38593BFA1CFB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2400" b="0" i="0">
              <a:latin typeface="Trebuchet MS" panose="020B0603020202020204" pitchFamily="34" charset="0"/>
            </a:rPr>
            <a:t>Student Progress</a:t>
          </a:r>
          <a:endParaRPr lang="en-US" sz="2400">
            <a:latin typeface="Trebuchet MS" panose="020B0603020202020204" pitchFamily="34" charset="0"/>
          </a:endParaRPr>
        </a:p>
      </dgm:t>
    </dgm:pt>
    <dgm:pt modelId="{3A08A0D9-1110-43D3-9476-D3D5CD138554}" type="parTrans" cxnId="{597DD268-E4DC-423F-AE0B-16DF74AE4D16}">
      <dgm:prSet/>
      <dgm:spPr/>
      <dgm:t>
        <a:bodyPr/>
        <a:lstStyle/>
        <a:p>
          <a:endParaRPr lang="en-US"/>
        </a:p>
      </dgm:t>
    </dgm:pt>
    <dgm:pt modelId="{0782907F-15FF-42CD-9378-E8E432CDBB04}" type="sibTrans" cxnId="{597DD268-E4DC-423F-AE0B-16DF74AE4D16}">
      <dgm:prSet/>
      <dgm:spPr/>
      <dgm:t>
        <a:bodyPr/>
        <a:lstStyle/>
        <a:p>
          <a:endParaRPr lang="en-US"/>
        </a:p>
      </dgm:t>
    </dgm:pt>
    <dgm:pt modelId="{442EF994-47CF-4B37-A821-846DBA440477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2400" b="0" i="0">
              <a:latin typeface="Trebuchet MS" panose="020B0603020202020204" pitchFamily="34" charset="0"/>
            </a:rPr>
            <a:t>Student Scheduling</a:t>
          </a:r>
          <a:endParaRPr lang="en-US" sz="2400">
            <a:latin typeface="Trebuchet MS" panose="020B0603020202020204" pitchFamily="34" charset="0"/>
          </a:endParaRPr>
        </a:p>
      </dgm:t>
    </dgm:pt>
    <dgm:pt modelId="{2D99A110-A934-4BF2-9405-713D8F71F14F}" type="parTrans" cxnId="{31972899-54D5-4D18-B862-65E68E7D831B}">
      <dgm:prSet/>
      <dgm:spPr/>
      <dgm:t>
        <a:bodyPr/>
        <a:lstStyle/>
        <a:p>
          <a:endParaRPr lang="en-US"/>
        </a:p>
      </dgm:t>
    </dgm:pt>
    <dgm:pt modelId="{B07252DB-7D1F-4F9B-B2DB-6CC5375BAA5B}" type="sibTrans" cxnId="{31972899-54D5-4D18-B862-65E68E7D831B}">
      <dgm:prSet/>
      <dgm:spPr/>
      <dgm:t>
        <a:bodyPr/>
        <a:lstStyle/>
        <a:p>
          <a:endParaRPr lang="en-US"/>
        </a:p>
      </dgm:t>
    </dgm:pt>
    <dgm:pt modelId="{7394A5BB-BE1F-498E-8487-20637D52DFA0}">
      <dgm:prSet custT="1"/>
      <dgm:spPr/>
      <dgm:t>
        <a:bodyPr/>
        <a:lstStyle/>
        <a:p>
          <a:pPr algn="ctr">
            <a:lnSpc>
              <a:spcPct val="100000"/>
            </a:lnSpc>
            <a:defRPr b="1"/>
          </a:pPr>
          <a:r>
            <a:rPr lang="en-US" sz="2400" b="1" i="0" dirty="0">
              <a:latin typeface="Trebuchet MS" panose="020B0603020202020204" pitchFamily="34" charset="0"/>
            </a:rPr>
            <a:t>Bundles</a:t>
          </a:r>
          <a:endParaRPr lang="en-US" sz="2400" b="1" dirty="0">
            <a:latin typeface="Trebuchet MS" panose="020B0603020202020204" pitchFamily="34" charset="0"/>
          </a:endParaRPr>
        </a:p>
      </dgm:t>
    </dgm:pt>
    <dgm:pt modelId="{7C766152-1A45-41E8-9861-31B9ADE31A4B}" type="parTrans" cxnId="{27B4F3E8-BB53-42A7-A434-1A5EB176B7F8}">
      <dgm:prSet/>
      <dgm:spPr/>
      <dgm:t>
        <a:bodyPr/>
        <a:lstStyle/>
        <a:p>
          <a:endParaRPr lang="en-US"/>
        </a:p>
      </dgm:t>
    </dgm:pt>
    <dgm:pt modelId="{55B6A30B-1221-40CB-801A-93AE5A3899BF}" type="sibTrans" cxnId="{27B4F3E8-BB53-42A7-A434-1A5EB176B7F8}">
      <dgm:prSet/>
      <dgm:spPr/>
      <dgm:t>
        <a:bodyPr/>
        <a:lstStyle/>
        <a:p>
          <a:endParaRPr lang="en-US"/>
        </a:p>
      </dgm:t>
    </dgm:pt>
    <dgm:pt modelId="{7EB917B5-C300-49DA-BB97-3306CBD78763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2400" b="0" i="0" dirty="0">
              <a:latin typeface="Trebuchet MS" panose="020B0603020202020204" pitchFamily="34" charset="0"/>
            </a:rPr>
            <a:t>Essential</a:t>
          </a:r>
          <a:endParaRPr lang="en-US" sz="2400" dirty="0">
            <a:latin typeface="Trebuchet MS" panose="020B0603020202020204" pitchFamily="34" charset="0"/>
          </a:endParaRPr>
        </a:p>
      </dgm:t>
    </dgm:pt>
    <dgm:pt modelId="{AA69AA0F-D32D-471B-AFA7-5D0A9833B915}" type="parTrans" cxnId="{6264CBFA-3A4B-45C2-9DE4-745B92C80684}">
      <dgm:prSet/>
      <dgm:spPr/>
      <dgm:t>
        <a:bodyPr/>
        <a:lstStyle/>
        <a:p>
          <a:endParaRPr lang="en-US"/>
        </a:p>
      </dgm:t>
    </dgm:pt>
    <dgm:pt modelId="{DB07E4EE-7F0D-4312-BC5C-81F7A76BDC82}" type="sibTrans" cxnId="{6264CBFA-3A4B-45C2-9DE4-745B92C80684}">
      <dgm:prSet/>
      <dgm:spPr/>
      <dgm:t>
        <a:bodyPr/>
        <a:lstStyle/>
        <a:p>
          <a:endParaRPr lang="en-US"/>
        </a:p>
      </dgm:t>
    </dgm:pt>
    <dgm:pt modelId="{B394D0AE-9245-419E-8880-560760D405AA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2400" b="0" i="0" dirty="0">
              <a:latin typeface="Trebuchet MS" panose="020B0603020202020204" pitchFamily="34" charset="0"/>
            </a:rPr>
            <a:t>Advanced</a:t>
          </a:r>
          <a:endParaRPr lang="en-US" sz="2400" dirty="0">
            <a:latin typeface="Trebuchet MS" panose="020B0603020202020204" pitchFamily="34" charset="0"/>
          </a:endParaRPr>
        </a:p>
      </dgm:t>
    </dgm:pt>
    <dgm:pt modelId="{6D9A41F3-F9F5-4235-B77B-91AA50D7B81E}" type="parTrans" cxnId="{58A0C9D1-BFAE-4E89-BC49-0155D83A98D3}">
      <dgm:prSet/>
      <dgm:spPr/>
      <dgm:t>
        <a:bodyPr/>
        <a:lstStyle/>
        <a:p>
          <a:endParaRPr lang="en-US"/>
        </a:p>
      </dgm:t>
    </dgm:pt>
    <dgm:pt modelId="{FE7F1E5E-A80B-4DC0-822C-FE27DCBEE02A}" type="sibTrans" cxnId="{58A0C9D1-BFAE-4E89-BC49-0155D83A98D3}">
      <dgm:prSet/>
      <dgm:spPr/>
      <dgm:t>
        <a:bodyPr/>
        <a:lstStyle/>
        <a:p>
          <a:endParaRPr lang="en-US"/>
        </a:p>
      </dgm:t>
    </dgm:pt>
    <dgm:pt modelId="{22D181EA-F6B9-4068-B260-9FAEEE89DEC8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2400" b="0" i="0" dirty="0">
              <a:latin typeface="Trebuchet MS" panose="020B0603020202020204" pitchFamily="34" charset="0"/>
            </a:rPr>
            <a:t>Enterprise</a:t>
          </a:r>
          <a:endParaRPr lang="en-US" sz="2400" dirty="0">
            <a:latin typeface="Trebuchet MS" panose="020B0603020202020204" pitchFamily="34" charset="0"/>
          </a:endParaRPr>
        </a:p>
      </dgm:t>
    </dgm:pt>
    <dgm:pt modelId="{5A2A0BA8-6FA9-4F98-AC46-B21AE67C2CD4}" type="parTrans" cxnId="{A1FAF773-88F9-474E-AAAD-F1F1466F73CB}">
      <dgm:prSet/>
      <dgm:spPr/>
      <dgm:t>
        <a:bodyPr/>
        <a:lstStyle/>
        <a:p>
          <a:endParaRPr lang="en-US"/>
        </a:p>
      </dgm:t>
    </dgm:pt>
    <dgm:pt modelId="{623FE24E-8560-4AF9-B081-FF161CAC3060}" type="sibTrans" cxnId="{A1FAF773-88F9-474E-AAAD-F1F1466F73CB}">
      <dgm:prSet/>
      <dgm:spPr/>
      <dgm:t>
        <a:bodyPr/>
        <a:lstStyle/>
        <a:p>
          <a:endParaRPr lang="en-US"/>
        </a:p>
      </dgm:t>
    </dgm:pt>
    <dgm:pt modelId="{0E09C0D6-0FA7-4B40-AADD-80B6A6ABE41F}">
      <dgm:prSet custT="1"/>
      <dgm:spPr/>
      <dgm:t>
        <a:bodyPr/>
        <a:lstStyle/>
        <a:p>
          <a:pPr algn="ctr">
            <a:lnSpc>
              <a:spcPct val="100000"/>
            </a:lnSpc>
            <a:defRPr b="1"/>
          </a:pPr>
          <a:r>
            <a:rPr lang="en-US" sz="2400" b="1" i="0" dirty="0">
              <a:latin typeface="Trebuchet MS" panose="020B0603020202020204" pitchFamily="34" charset="0"/>
            </a:rPr>
            <a:t>Framework Apps</a:t>
          </a:r>
          <a:endParaRPr lang="en-US" sz="2400" b="1" dirty="0">
            <a:latin typeface="Trebuchet MS" panose="020B0603020202020204" pitchFamily="34" charset="0"/>
          </a:endParaRPr>
        </a:p>
      </dgm:t>
    </dgm:pt>
    <dgm:pt modelId="{2F5F7183-F457-4F90-8CAC-6473BF77482A}" type="parTrans" cxnId="{9BF85633-5998-4014-82A4-9D3F961AF82C}">
      <dgm:prSet/>
      <dgm:spPr/>
      <dgm:t>
        <a:bodyPr/>
        <a:lstStyle/>
        <a:p>
          <a:endParaRPr lang="en-US"/>
        </a:p>
      </dgm:t>
    </dgm:pt>
    <dgm:pt modelId="{5AAECA5F-CD48-4851-9F29-470267AF09EF}" type="sibTrans" cxnId="{9BF85633-5998-4014-82A4-9D3F961AF82C}">
      <dgm:prSet/>
      <dgm:spPr/>
      <dgm:t>
        <a:bodyPr/>
        <a:lstStyle/>
        <a:p>
          <a:endParaRPr lang="en-US"/>
        </a:p>
      </dgm:t>
    </dgm:pt>
    <dgm:pt modelId="{1F89051C-6A14-4792-B5EE-4F2DC27E9668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2400" b="0" i="0" dirty="0">
              <a:latin typeface="Trebuchet MS" panose="020B0603020202020204" pitchFamily="34" charset="0"/>
            </a:rPr>
            <a:t>Experience</a:t>
          </a:r>
          <a:endParaRPr lang="en-US" sz="2400" dirty="0">
            <a:latin typeface="Trebuchet MS" panose="020B0603020202020204" pitchFamily="34" charset="0"/>
          </a:endParaRPr>
        </a:p>
      </dgm:t>
    </dgm:pt>
    <dgm:pt modelId="{1EC3751B-C0E9-48DB-B98D-3213169F10AB}" type="parTrans" cxnId="{2591301D-0CC1-434B-B1B5-8C2A51295B52}">
      <dgm:prSet/>
      <dgm:spPr/>
      <dgm:t>
        <a:bodyPr/>
        <a:lstStyle/>
        <a:p>
          <a:endParaRPr lang="en-US"/>
        </a:p>
      </dgm:t>
    </dgm:pt>
    <dgm:pt modelId="{30862A12-D9D4-4D8E-B3B1-8F7E5E55A35F}" type="sibTrans" cxnId="{2591301D-0CC1-434B-B1B5-8C2A51295B52}">
      <dgm:prSet/>
      <dgm:spPr/>
      <dgm:t>
        <a:bodyPr/>
        <a:lstStyle/>
        <a:p>
          <a:endParaRPr lang="en-US"/>
        </a:p>
      </dgm:t>
    </dgm:pt>
    <dgm:pt modelId="{B1037B81-F96D-400D-8205-F1ACB1807C91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2400" b="0" i="0" dirty="0">
              <a:latin typeface="Trebuchet MS" panose="020B0603020202020204" pitchFamily="34" charset="0"/>
            </a:rPr>
            <a:t>Impact</a:t>
          </a:r>
          <a:endParaRPr lang="en-US" sz="2400" dirty="0">
            <a:latin typeface="Trebuchet MS" panose="020B0603020202020204" pitchFamily="34" charset="0"/>
          </a:endParaRPr>
        </a:p>
      </dgm:t>
    </dgm:pt>
    <dgm:pt modelId="{0EFDE2BD-528D-4FBD-B548-F734D5D63A1C}" type="parTrans" cxnId="{820D0DBA-A25F-435A-8CFF-653B5E6FDA55}">
      <dgm:prSet/>
      <dgm:spPr/>
      <dgm:t>
        <a:bodyPr/>
        <a:lstStyle/>
        <a:p>
          <a:endParaRPr lang="en-US"/>
        </a:p>
      </dgm:t>
    </dgm:pt>
    <dgm:pt modelId="{82365B45-EA01-4E4A-98E1-17E0289084F7}" type="sibTrans" cxnId="{820D0DBA-A25F-435A-8CFF-653B5E6FDA55}">
      <dgm:prSet/>
      <dgm:spPr/>
      <dgm:t>
        <a:bodyPr/>
        <a:lstStyle/>
        <a:p>
          <a:endParaRPr lang="en-US"/>
        </a:p>
      </dgm:t>
    </dgm:pt>
    <dgm:pt modelId="{060F9ADF-9381-4589-A4B4-3468D002029C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2400" b="0" i="0" dirty="0">
              <a:latin typeface="Trebuchet MS" panose="020B0603020202020204" pitchFamily="34" charset="0"/>
            </a:rPr>
            <a:t>Report</a:t>
          </a:r>
          <a:endParaRPr lang="en-US" sz="2400" dirty="0">
            <a:latin typeface="Trebuchet MS" panose="020B0603020202020204" pitchFamily="34" charset="0"/>
          </a:endParaRPr>
        </a:p>
      </dgm:t>
    </dgm:pt>
    <dgm:pt modelId="{E7CC829E-4957-444F-86B2-3BBD9A44BCE6}" type="parTrans" cxnId="{F84A8DF4-08C9-4CC5-B07E-478E6442F78D}">
      <dgm:prSet/>
      <dgm:spPr/>
      <dgm:t>
        <a:bodyPr/>
        <a:lstStyle/>
        <a:p>
          <a:endParaRPr lang="en-US"/>
        </a:p>
      </dgm:t>
    </dgm:pt>
    <dgm:pt modelId="{E1E913B9-111A-4B9D-BCE3-314CF55D5CDB}" type="sibTrans" cxnId="{F84A8DF4-08C9-4CC5-B07E-478E6442F78D}">
      <dgm:prSet/>
      <dgm:spPr/>
      <dgm:t>
        <a:bodyPr/>
        <a:lstStyle/>
        <a:p>
          <a:endParaRPr lang="en-US"/>
        </a:p>
      </dgm:t>
    </dgm:pt>
    <dgm:pt modelId="{2085EDF1-8E77-4D6E-9D66-303D5AD0FD00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2400" b="0" i="0">
              <a:latin typeface="Trebuchet MS" panose="020B0603020202020204" pitchFamily="34" charset="0"/>
            </a:rPr>
            <a:t>Integrate</a:t>
          </a:r>
          <a:endParaRPr lang="en-US" sz="2400">
            <a:latin typeface="Trebuchet MS" panose="020B0603020202020204" pitchFamily="34" charset="0"/>
          </a:endParaRPr>
        </a:p>
      </dgm:t>
    </dgm:pt>
    <dgm:pt modelId="{C36E8D88-277E-4DE6-B7F0-8EC762A207C4}" type="parTrans" cxnId="{44AE255E-3712-46CE-915F-8A77E4968CE4}">
      <dgm:prSet/>
      <dgm:spPr/>
      <dgm:t>
        <a:bodyPr/>
        <a:lstStyle/>
        <a:p>
          <a:endParaRPr lang="en-US"/>
        </a:p>
      </dgm:t>
    </dgm:pt>
    <dgm:pt modelId="{3024CD11-2A10-43E4-A045-3A4B29079A9B}" type="sibTrans" cxnId="{44AE255E-3712-46CE-915F-8A77E4968CE4}">
      <dgm:prSet/>
      <dgm:spPr/>
      <dgm:t>
        <a:bodyPr/>
        <a:lstStyle/>
        <a:p>
          <a:endParaRPr lang="en-US"/>
        </a:p>
      </dgm:t>
    </dgm:pt>
    <dgm:pt modelId="{7F6CA188-D504-47D7-98FC-53BC403BA920}" type="pres">
      <dgm:prSet presAssocID="{AF7FE9C7-7764-45E4-B5BF-2449ECE255EE}" presName="root" presStyleCnt="0">
        <dgm:presLayoutVars>
          <dgm:dir/>
          <dgm:resizeHandles val="exact"/>
        </dgm:presLayoutVars>
      </dgm:prSet>
      <dgm:spPr/>
    </dgm:pt>
    <dgm:pt modelId="{C8A1668C-D12E-498E-A6B8-807F85AE4C69}" type="pres">
      <dgm:prSet presAssocID="{FB5F6922-616B-489E-9D64-66BE71481452}" presName="compNode" presStyleCnt="0"/>
      <dgm:spPr/>
    </dgm:pt>
    <dgm:pt modelId="{5B3DDB6D-2870-4686-BB0D-17DB283DAF8B}" type="pres">
      <dgm:prSet presAssocID="{FB5F6922-616B-489E-9D64-66BE71481452}" presName="iconRect" presStyleLbl="node1" presStyleIdx="0" presStyleCnt="3" custLinFactNeighborX="91946" custLinFactNeighborY="-4047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388B55FA-D281-446E-8549-3902109EAC97}" type="pres">
      <dgm:prSet presAssocID="{FB5F6922-616B-489E-9D64-66BE71481452}" presName="iconSpace" presStyleCnt="0"/>
      <dgm:spPr/>
    </dgm:pt>
    <dgm:pt modelId="{4A761F8E-9D57-417F-998B-FF9603088B20}" type="pres">
      <dgm:prSet presAssocID="{FB5F6922-616B-489E-9D64-66BE71481452}" presName="parTx" presStyleLbl="revTx" presStyleIdx="0" presStyleCnt="6" custScaleX="108076" custLinFactNeighborX="-305" custLinFactNeighborY="-67091">
        <dgm:presLayoutVars>
          <dgm:chMax val="0"/>
          <dgm:chPref val="0"/>
        </dgm:presLayoutVars>
      </dgm:prSet>
      <dgm:spPr/>
    </dgm:pt>
    <dgm:pt modelId="{9916B71A-5A75-4243-8A82-22CDD293181B}" type="pres">
      <dgm:prSet presAssocID="{FB5F6922-616B-489E-9D64-66BE71481452}" presName="txSpace" presStyleCnt="0"/>
      <dgm:spPr/>
    </dgm:pt>
    <dgm:pt modelId="{2AF85219-8A02-48AF-94FA-E8B72758188C}" type="pres">
      <dgm:prSet presAssocID="{FB5F6922-616B-489E-9D64-66BE71481452}" presName="desTx" presStyleLbl="revTx" presStyleIdx="1" presStyleCnt="6" custScaleX="181849" custLinFactNeighborX="-943" custLinFactNeighborY="15955">
        <dgm:presLayoutVars/>
      </dgm:prSet>
      <dgm:spPr/>
    </dgm:pt>
    <dgm:pt modelId="{468D9062-7CB1-40B6-92BC-96AA99FBC484}" type="pres">
      <dgm:prSet presAssocID="{6C1FD480-C10D-4B02-BEE6-2FD76A37AADB}" presName="sibTrans" presStyleCnt="0"/>
      <dgm:spPr/>
    </dgm:pt>
    <dgm:pt modelId="{B5DAA0CE-487E-4F86-82AC-2AB4D611B809}" type="pres">
      <dgm:prSet presAssocID="{7394A5BB-BE1F-498E-8487-20637D52DFA0}" presName="compNode" presStyleCnt="0"/>
      <dgm:spPr/>
    </dgm:pt>
    <dgm:pt modelId="{8C2090CA-FE2D-402A-9027-2415C1E39CD6}" type="pres">
      <dgm:prSet presAssocID="{7394A5BB-BE1F-498E-8487-20637D52DFA0}" presName="iconRect" presStyleLbl="node1" presStyleIdx="1" presStyleCnt="3" custLinFactNeighborX="63146" custLinFactNeighborY="-5941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24FE02F-2EEC-46D6-AA7A-C67AB536F0A7}" type="pres">
      <dgm:prSet presAssocID="{7394A5BB-BE1F-498E-8487-20637D52DFA0}" presName="iconSpace" presStyleCnt="0"/>
      <dgm:spPr/>
    </dgm:pt>
    <dgm:pt modelId="{91E1B601-729D-4737-B164-9B69D1B812DD}" type="pres">
      <dgm:prSet presAssocID="{7394A5BB-BE1F-498E-8487-20637D52DFA0}" presName="parTx" presStyleLbl="revTx" presStyleIdx="2" presStyleCnt="6" custLinFactNeighborX="-9291" custLinFactNeighborY="-98718">
        <dgm:presLayoutVars>
          <dgm:chMax val="0"/>
          <dgm:chPref val="0"/>
        </dgm:presLayoutVars>
      </dgm:prSet>
      <dgm:spPr/>
    </dgm:pt>
    <dgm:pt modelId="{B53368A4-5659-48B5-A621-ABED96D60A10}" type="pres">
      <dgm:prSet presAssocID="{7394A5BB-BE1F-498E-8487-20637D52DFA0}" presName="txSpace" presStyleCnt="0"/>
      <dgm:spPr/>
    </dgm:pt>
    <dgm:pt modelId="{11781F41-12E5-4361-8E38-D9BCC327FAC6}" type="pres">
      <dgm:prSet presAssocID="{7394A5BB-BE1F-498E-8487-20637D52DFA0}" presName="desTx" presStyleLbl="revTx" presStyleIdx="3" presStyleCnt="6" custLinFactNeighborX="-9291" custLinFactNeighborY="-3852">
        <dgm:presLayoutVars/>
      </dgm:prSet>
      <dgm:spPr/>
    </dgm:pt>
    <dgm:pt modelId="{59F7FFDC-702E-4D78-AB29-E4D2AB2A3EEF}" type="pres">
      <dgm:prSet presAssocID="{55B6A30B-1221-40CB-801A-93AE5A3899BF}" presName="sibTrans" presStyleCnt="0"/>
      <dgm:spPr/>
    </dgm:pt>
    <dgm:pt modelId="{417D7662-336F-4007-B5CA-72ED49629C8E}" type="pres">
      <dgm:prSet presAssocID="{0E09C0D6-0FA7-4B40-AADD-80B6A6ABE41F}" presName="compNode" presStyleCnt="0"/>
      <dgm:spPr/>
    </dgm:pt>
    <dgm:pt modelId="{59FF20DD-1526-4996-AEC9-F49928D6823A}" type="pres">
      <dgm:prSet presAssocID="{0E09C0D6-0FA7-4B40-AADD-80B6A6ABE41F}" presName="iconRect" presStyleLbl="node1" presStyleIdx="2" presStyleCnt="3" custLinFactNeighborX="92465" custLinFactNeighborY="-2810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7B65BCEE-C0EF-49E6-A05D-975FC96C8283}" type="pres">
      <dgm:prSet presAssocID="{0E09C0D6-0FA7-4B40-AADD-80B6A6ABE41F}" presName="iconSpace" presStyleCnt="0"/>
      <dgm:spPr/>
    </dgm:pt>
    <dgm:pt modelId="{4E69DBEC-49B5-447F-AD56-C0513127872C}" type="pres">
      <dgm:prSet presAssocID="{0E09C0D6-0FA7-4B40-AADD-80B6A6ABE41F}" presName="parTx" presStyleLbl="revTx" presStyleIdx="4" presStyleCnt="6" custScaleX="103457" custLinFactNeighborX="127" custLinFactNeighborY="-42148">
        <dgm:presLayoutVars>
          <dgm:chMax val="0"/>
          <dgm:chPref val="0"/>
        </dgm:presLayoutVars>
      </dgm:prSet>
      <dgm:spPr/>
    </dgm:pt>
    <dgm:pt modelId="{DCD2E5BA-6BC4-4324-9D70-0947E0D5E2A2}" type="pres">
      <dgm:prSet presAssocID="{0E09C0D6-0FA7-4B40-AADD-80B6A6ABE41F}" presName="txSpace" presStyleCnt="0"/>
      <dgm:spPr/>
    </dgm:pt>
    <dgm:pt modelId="{1DFEED82-3CEB-483C-A714-57AEFF99B357}" type="pres">
      <dgm:prSet presAssocID="{0E09C0D6-0FA7-4B40-AADD-80B6A6ABE41F}" presName="desTx" presStyleLbl="revTx" presStyleIdx="5" presStyleCnt="6" custLinFactNeighborX="1061" custLinFactNeighborY="9434">
        <dgm:presLayoutVars/>
      </dgm:prSet>
      <dgm:spPr/>
    </dgm:pt>
  </dgm:ptLst>
  <dgm:cxnLst>
    <dgm:cxn modelId="{EC3DE203-5A8E-4015-941F-FC71B85966CF}" type="presOf" srcId="{060F9ADF-9381-4589-A4B4-3468D002029C}" destId="{1DFEED82-3CEB-483C-A714-57AEFF99B357}" srcOrd="0" destOrd="2" presId="urn:microsoft.com/office/officeart/2018/2/layout/IconLabelDescriptionList"/>
    <dgm:cxn modelId="{0C47BA0D-69DC-4352-8539-B7E1A92D8305}" type="presOf" srcId="{22D181EA-F6B9-4068-B260-9FAEEE89DEC8}" destId="{11781F41-12E5-4361-8E38-D9BCC327FAC6}" srcOrd="0" destOrd="2" presId="urn:microsoft.com/office/officeart/2018/2/layout/IconLabelDescriptionList"/>
    <dgm:cxn modelId="{2591301D-0CC1-434B-B1B5-8C2A51295B52}" srcId="{0E09C0D6-0FA7-4B40-AADD-80B6A6ABE41F}" destId="{1F89051C-6A14-4792-B5EE-4F2DC27E9668}" srcOrd="0" destOrd="0" parTransId="{1EC3751B-C0E9-48DB-B98D-3213169F10AB}" sibTransId="{30862A12-D9D4-4D8E-B3B1-8F7E5E55A35F}"/>
    <dgm:cxn modelId="{9BF85633-5998-4014-82A4-9D3F961AF82C}" srcId="{AF7FE9C7-7764-45E4-B5BF-2449ECE255EE}" destId="{0E09C0D6-0FA7-4B40-AADD-80B6A6ABE41F}" srcOrd="2" destOrd="0" parTransId="{2F5F7183-F457-4F90-8CAC-6473BF77482A}" sibTransId="{5AAECA5F-CD48-4851-9F29-470267AF09EF}"/>
    <dgm:cxn modelId="{44AE255E-3712-46CE-915F-8A77E4968CE4}" srcId="{0E09C0D6-0FA7-4B40-AADD-80B6A6ABE41F}" destId="{2085EDF1-8E77-4D6E-9D66-303D5AD0FD00}" srcOrd="3" destOrd="0" parTransId="{C36E8D88-277E-4DE6-B7F0-8EC762A207C4}" sibTransId="{3024CD11-2A10-43E4-A045-3A4B29079A9B}"/>
    <dgm:cxn modelId="{DD363344-E68A-4E47-B45B-38E208A180EF}" type="presOf" srcId="{09A9BD61-F387-452D-806E-C82C70665EA0}" destId="{2AF85219-8A02-48AF-94FA-E8B72758188C}" srcOrd="0" destOrd="1" presId="urn:microsoft.com/office/officeart/2018/2/layout/IconLabelDescriptionList"/>
    <dgm:cxn modelId="{71B24866-FD73-4F4C-9561-6E386DA3FDA5}" srcId="{FB5F6922-616B-489E-9D64-66BE71481452}" destId="{6100E75F-C9F0-429C-B3E4-4A72E1E303DA}" srcOrd="0" destOrd="0" parTransId="{FBBC7908-4AAC-42E1-ADE1-B3AA6704B84B}" sibTransId="{168D060B-6D17-48F0-8F3D-749C05AB8B90}"/>
    <dgm:cxn modelId="{597DD268-E4DC-423F-AE0B-16DF74AE4D16}" srcId="{FB5F6922-616B-489E-9D64-66BE71481452}" destId="{E0A4E62A-89F6-4A27-8A0C-38593BFA1CFB}" srcOrd="2" destOrd="0" parTransId="{3A08A0D9-1110-43D3-9476-D3D5CD138554}" sibTransId="{0782907F-15FF-42CD-9378-E8E432CDBB04}"/>
    <dgm:cxn modelId="{A1FAF773-88F9-474E-AAAD-F1F1466F73CB}" srcId="{7394A5BB-BE1F-498E-8487-20637D52DFA0}" destId="{22D181EA-F6B9-4068-B260-9FAEEE89DEC8}" srcOrd="2" destOrd="0" parTransId="{5A2A0BA8-6FA9-4F98-AC46-B21AE67C2CD4}" sibTransId="{623FE24E-8560-4AF9-B081-FF161CAC3060}"/>
    <dgm:cxn modelId="{771A8F81-05B7-439C-A09B-35432F517277}" type="presOf" srcId="{2085EDF1-8E77-4D6E-9D66-303D5AD0FD00}" destId="{1DFEED82-3CEB-483C-A714-57AEFF99B357}" srcOrd="0" destOrd="3" presId="urn:microsoft.com/office/officeart/2018/2/layout/IconLabelDescriptionList"/>
    <dgm:cxn modelId="{703E448C-9173-4D69-ADA7-547F9498F1AC}" type="presOf" srcId="{E0A4E62A-89F6-4A27-8A0C-38593BFA1CFB}" destId="{2AF85219-8A02-48AF-94FA-E8B72758188C}" srcOrd="0" destOrd="2" presId="urn:microsoft.com/office/officeart/2018/2/layout/IconLabelDescriptionList"/>
    <dgm:cxn modelId="{BF8FCD91-9173-4F5D-9931-FF9F79188ECE}" type="presOf" srcId="{AF7FE9C7-7764-45E4-B5BF-2449ECE255EE}" destId="{7F6CA188-D504-47D7-98FC-53BC403BA920}" srcOrd="0" destOrd="0" presId="urn:microsoft.com/office/officeart/2018/2/layout/IconLabelDescriptionList"/>
    <dgm:cxn modelId="{31972899-54D5-4D18-B862-65E68E7D831B}" srcId="{FB5F6922-616B-489E-9D64-66BE71481452}" destId="{442EF994-47CF-4B37-A821-846DBA440477}" srcOrd="3" destOrd="0" parTransId="{2D99A110-A934-4BF2-9405-713D8F71F14F}" sibTransId="{B07252DB-7D1F-4F9B-B2DB-6CC5375BAA5B}"/>
    <dgm:cxn modelId="{1FA05B9F-DEBA-49DD-BD11-620345D2E771}" type="presOf" srcId="{7394A5BB-BE1F-498E-8487-20637D52DFA0}" destId="{91E1B601-729D-4737-B164-9B69D1B812DD}" srcOrd="0" destOrd="0" presId="urn:microsoft.com/office/officeart/2018/2/layout/IconLabelDescriptionList"/>
    <dgm:cxn modelId="{B87CA0A4-F7EF-4359-8F2C-34CD54192034}" srcId="{FB5F6922-616B-489E-9D64-66BE71481452}" destId="{09A9BD61-F387-452D-806E-C82C70665EA0}" srcOrd="1" destOrd="0" parTransId="{B9201C3A-F21B-4F0C-96D5-1B904DF23C82}" sibTransId="{51306493-376A-46E7-A797-79F6BED0BC07}"/>
    <dgm:cxn modelId="{F52224A9-DA97-4085-89C8-234E5BAFA8B7}" type="presOf" srcId="{B394D0AE-9245-419E-8880-560760D405AA}" destId="{11781F41-12E5-4361-8E38-D9BCC327FAC6}" srcOrd="0" destOrd="1" presId="urn:microsoft.com/office/officeart/2018/2/layout/IconLabelDescriptionList"/>
    <dgm:cxn modelId="{7DF0F4B9-12A6-4C58-9267-36E1BCB28412}" type="presOf" srcId="{1F89051C-6A14-4792-B5EE-4F2DC27E9668}" destId="{1DFEED82-3CEB-483C-A714-57AEFF99B357}" srcOrd="0" destOrd="0" presId="urn:microsoft.com/office/officeart/2018/2/layout/IconLabelDescriptionList"/>
    <dgm:cxn modelId="{820D0DBA-A25F-435A-8CFF-653B5E6FDA55}" srcId="{0E09C0D6-0FA7-4B40-AADD-80B6A6ABE41F}" destId="{B1037B81-F96D-400D-8205-F1ACB1807C91}" srcOrd="1" destOrd="0" parTransId="{0EFDE2BD-528D-4FBD-B548-F734D5D63A1C}" sibTransId="{82365B45-EA01-4E4A-98E1-17E0289084F7}"/>
    <dgm:cxn modelId="{1B15FBC1-CDC1-408F-B522-77BDCAD3EA3A}" srcId="{AF7FE9C7-7764-45E4-B5BF-2449ECE255EE}" destId="{FB5F6922-616B-489E-9D64-66BE71481452}" srcOrd="0" destOrd="0" parTransId="{122ED8DE-3DD2-4FBB-AF32-4E3907121E9A}" sibTransId="{6C1FD480-C10D-4B02-BEE6-2FD76A37AADB}"/>
    <dgm:cxn modelId="{CB6965CF-2453-4874-915B-E69CC37B6B47}" type="presOf" srcId="{6100E75F-C9F0-429C-B3E4-4A72E1E303DA}" destId="{2AF85219-8A02-48AF-94FA-E8B72758188C}" srcOrd="0" destOrd="0" presId="urn:microsoft.com/office/officeart/2018/2/layout/IconLabelDescriptionList"/>
    <dgm:cxn modelId="{58A0C9D1-BFAE-4E89-BC49-0155D83A98D3}" srcId="{7394A5BB-BE1F-498E-8487-20637D52DFA0}" destId="{B394D0AE-9245-419E-8880-560760D405AA}" srcOrd="1" destOrd="0" parTransId="{6D9A41F3-F9F5-4235-B77B-91AA50D7B81E}" sibTransId="{FE7F1E5E-A80B-4DC0-822C-FE27DCBEE02A}"/>
    <dgm:cxn modelId="{5453DED8-1C4C-4114-8E05-43FB677AC33D}" type="presOf" srcId="{0E09C0D6-0FA7-4B40-AADD-80B6A6ABE41F}" destId="{4E69DBEC-49B5-447F-AD56-C0513127872C}" srcOrd="0" destOrd="0" presId="urn:microsoft.com/office/officeart/2018/2/layout/IconLabelDescriptionList"/>
    <dgm:cxn modelId="{A6F038D9-4197-4726-A74A-8D13B13EE244}" type="presOf" srcId="{442EF994-47CF-4B37-A821-846DBA440477}" destId="{2AF85219-8A02-48AF-94FA-E8B72758188C}" srcOrd="0" destOrd="3" presId="urn:microsoft.com/office/officeart/2018/2/layout/IconLabelDescriptionList"/>
    <dgm:cxn modelId="{27B4F3E8-BB53-42A7-A434-1A5EB176B7F8}" srcId="{AF7FE9C7-7764-45E4-B5BF-2449ECE255EE}" destId="{7394A5BB-BE1F-498E-8487-20637D52DFA0}" srcOrd="1" destOrd="0" parTransId="{7C766152-1A45-41E8-9861-31B9ADE31A4B}" sibTransId="{55B6A30B-1221-40CB-801A-93AE5A3899BF}"/>
    <dgm:cxn modelId="{F97F35E9-3DF5-4B3F-B844-904DA2CBA1ED}" type="presOf" srcId="{FB5F6922-616B-489E-9D64-66BE71481452}" destId="{4A761F8E-9D57-417F-998B-FF9603088B20}" srcOrd="0" destOrd="0" presId="urn:microsoft.com/office/officeart/2018/2/layout/IconLabelDescriptionList"/>
    <dgm:cxn modelId="{F84A8DF4-08C9-4CC5-B07E-478E6442F78D}" srcId="{0E09C0D6-0FA7-4B40-AADD-80B6A6ABE41F}" destId="{060F9ADF-9381-4589-A4B4-3468D002029C}" srcOrd="2" destOrd="0" parTransId="{E7CC829E-4957-444F-86B2-3BBD9A44BCE6}" sibTransId="{E1E913B9-111A-4B9D-BCE3-314CF55D5CDB}"/>
    <dgm:cxn modelId="{338EE9F6-C419-4BDB-BC20-152AE24484C2}" type="presOf" srcId="{B1037B81-F96D-400D-8205-F1ACB1807C91}" destId="{1DFEED82-3CEB-483C-A714-57AEFF99B357}" srcOrd="0" destOrd="1" presId="urn:microsoft.com/office/officeart/2018/2/layout/IconLabelDescriptionList"/>
    <dgm:cxn modelId="{046534F7-45DD-4B81-A901-5D38A315CC0F}" type="presOf" srcId="{7EB917B5-C300-49DA-BB97-3306CBD78763}" destId="{11781F41-12E5-4361-8E38-D9BCC327FAC6}" srcOrd="0" destOrd="0" presId="urn:microsoft.com/office/officeart/2018/2/layout/IconLabelDescriptionList"/>
    <dgm:cxn modelId="{6264CBFA-3A4B-45C2-9DE4-745B92C80684}" srcId="{7394A5BB-BE1F-498E-8487-20637D52DFA0}" destId="{7EB917B5-C300-49DA-BB97-3306CBD78763}" srcOrd="0" destOrd="0" parTransId="{AA69AA0F-D32D-471B-AFA7-5D0A9833B915}" sibTransId="{DB07E4EE-7F0D-4312-BC5C-81F7A76BDC82}"/>
    <dgm:cxn modelId="{CC09C63B-F9F7-4668-8891-22A9202081EB}" type="presParOf" srcId="{7F6CA188-D504-47D7-98FC-53BC403BA920}" destId="{C8A1668C-D12E-498E-A6B8-807F85AE4C69}" srcOrd="0" destOrd="0" presId="urn:microsoft.com/office/officeart/2018/2/layout/IconLabelDescriptionList"/>
    <dgm:cxn modelId="{89C1E2FD-B937-435D-9034-A6F9FD01DBBC}" type="presParOf" srcId="{C8A1668C-D12E-498E-A6B8-807F85AE4C69}" destId="{5B3DDB6D-2870-4686-BB0D-17DB283DAF8B}" srcOrd="0" destOrd="0" presId="urn:microsoft.com/office/officeart/2018/2/layout/IconLabelDescriptionList"/>
    <dgm:cxn modelId="{532A1D6F-FB65-4C11-AAEB-455111940676}" type="presParOf" srcId="{C8A1668C-D12E-498E-A6B8-807F85AE4C69}" destId="{388B55FA-D281-446E-8549-3902109EAC97}" srcOrd="1" destOrd="0" presId="urn:microsoft.com/office/officeart/2018/2/layout/IconLabelDescriptionList"/>
    <dgm:cxn modelId="{67FD5ACA-B2E0-4044-86C0-2CA21AB624A1}" type="presParOf" srcId="{C8A1668C-D12E-498E-A6B8-807F85AE4C69}" destId="{4A761F8E-9D57-417F-998B-FF9603088B20}" srcOrd="2" destOrd="0" presId="urn:microsoft.com/office/officeart/2018/2/layout/IconLabelDescriptionList"/>
    <dgm:cxn modelId="{1A4DC653-1FB1-4ACD-BF62-E5F03C103EC6}" type="presParOf" srcId="{C8A1668C-D12E-498E-A6B8-807F85AE4C69}" destId="{9916B71A-5A75-4243-8A82-22CDD293181B}" srcOrd="3" destOrd="0" presId="urn:microsoft.com/office/officeart/2018/2/layout/IconLabelDescriptionList"/>
    <dgm:cxn modelId="{6AC01AC2-5675-4063-BB90-8EDC09A715AB}" type="presParOf" srcId="{C8A1668C-D12E-498E-A6B8-807F85AE4C69}" destId="{2AF85219-8A02-48AF-94FA-E8B72758188C}" srcOrd="4" destOrd="0" presId="urn:microsoft.com/office/officeart/2018/2/layout/IconLabelDescriptionList"/>
    <dgm:cxn modelId="{D5C24371-C355-448F-B14C-F51C16C91314}" type="presParOf" srcId="{7F6CA188-D504-47D7-98FC-53BC403BA920}" destId="{468D9062-7CB1-40B6-92BC-96AA99FBC484}" srcOrd="1" destOrd="0" presId="urn:microsoft.com/office/officeart/2018/2/layout/IconLabelDescriptionList"/>
    <dgm:cxn modelId="{E007DEAD-536F-4BE7-B48A-4D4C8DCCA112}" type="presParOf" srcId="{7F6CA188-D504-47D7-98FC-53BC403BA920}" destId="{B5DAA0CE-487E-4F86-82AC-2AB4D611B809}" srcOrd="2" destOrd="0" presId="urn:microsoft.com/office/officeart/2018/2/layout/IconLabelDescriptionList"/>
    <dgm:cxn modelId="{CB6F933C-C69E-48DE-A788-761D17F5A2F5}" type="presParOf" srcId="{B5DAA0CE-487E-4F86-82AC-2AB4D611B809}" destId="{8C2090CA-FE2D-402A-9027-2415C1E39CD6}" srcOrd="0" destOrd="0" presId="urn:microsoft.com/office/officeart/2018/2/layout/IconLabelDescriptionList"/>
    <dgm:cxn modelId="{DDA3BA05-18ED-46DD-9160-62F1B3A4578D}" type="presParOf" srcId="{B5DAA0CE-487E-4F86-82AC-2AB4D611B809}" destId="{D24FE02F-2EEC-46D6-AA7A-C67AB536F0A7}" srcOrd="1" destOrd="0" presId="urn:microsoft.com/office/officeart/2018/2/layout/IconLabelDescriptionList"/>
    <dgm:cxn modelId="{E8653979-08D4-4882-8D16-B36B66C15CFF}" type="presParOf" srcId="{B5DAA0CE-487E-4F86-82AC-2AB4D611B809}" destId="{91E1B601-729D-4737-B164-9B69D1B812DD}" srcOrd="2" destOrd="0" presId="urn:microsoft.com/office/officeart/2018/2/layout/IconLabelDescriptionList"/>
    <dgm:cxn modelId="{40EDD5B7-CE0B-4AC4-B182-D6F81044FA81}" type="presParOf" srcId="{B5DAA0CE-487E-4F86-82AC-2AB4D611B809}" destId="{B53368A4-5659-48B5-A621-ABED96D60A10}" srcOrd="3" destOrd="0" presId="urn:microsoft.com/office/officeart/2018/2/layout/IconLabelDescriptionList"/>
    <dgm:cxn modelId="{77F847BC-D8C0-47C9-AF53-F5E5894C65ED}" type="presParOf" srcId="{B5DAA0CE-487E-4F86-82AC-2AB4D611B809}" destId="{11781F41-12E5-4361-8E38-D9BCC327FAC6}" srcOrd="4" destOrd="0" presId="urn:microsoft.com/office/officeart/2018/2/layout/IconLabelDescriptionList"/>
    <dgm:cxn modelId="{266BC586-5C63-4BBE-A94E-5DC8E146F85C}" type="presParOf" srcId="{7F6CA188-D504-47D7-98FC-53BC403BA920}" destId="{59F7FFDC-702E-4D78-AB29-E4D2AB2A3EEF}" srcOrd="3" destOrd="0" presId="urn:microsoft.com/office/officeart/2018/2/layout/IconLabelDescriptionList"/>
    <dgm:cxn modelId="{07F447E8-8C77-4529-BCC3-E55ED345EA78}" type="presParOf" srcId="{7F6CA188-D504-47D7-98FC-53BC403BA920}" destId="{417D7662-336F-4007-B5CA-72ED49629C8E}" srcOrd="4" destOrd="0" presId="urn:microsoft.com/office/officeart/2018/2/layout/IconLabelDescriptionList"/>
    <dgm:cxn modelId="{D3B32E64-359B-4288-B686-C5C2810D7213}" type="presParOf" srcId="{417D7662-336F-4007-B5CA-72ED49629C8E}" destId="{59FF20DD-1526-4996-AEC9-F49928D6823A}" srcOrd="0" destOrd="0" presId="urn:microsoft.com/office/officeart/2018/2/layout/IconLabelDescriptionList"/>
    <dgm:cxn modelId="{898CBDDD-E91E-4140-9F0D-B211CE7F1076}" type="presParOf" srcId="{417D7662-336F-4007-B5CA-72ED49629C8E}" destId="{7B65BCEE-C0EF-49E6-A05D-975FC96C8283}" srcOrd="1" destOrd="0" presId="urn:microsoft.com/office/officeart/2018/2/layout/IconLabelDescriptionList"/>
    <dgm:cxn modelId="{E69C39EF-316C-4493-A9B0-0AC0101F10F3}" type="presParOf" srcId="{417D7662-336F-4007-B5CA-72ED49629C8E}" destId="{4E69DBEC-49B5-447F-AD56-C0513127872C}" srcOrd="2" destOrd="0" presId="urn:microsoft.com/office/officeart/2018/2/layout/IconLabelDescriptionList"/>
    <dgm:cxn modelId="{3B2D658D-B31F-40DF-B566-4726A11F067C}" type="presParOf" srcId="{417D7662-336F-4007-B5CA-72ED49629C8E}" destId="{DCD2E5BA-6BC4-4324-9D70-0947E0D5E2A2}" srcOrd="3" destOrd="0" presId="urn:microsoft.com/office/officeart/2018/2/layout/IconLabelDescriptionList"/>
    <dgm:cxn modelId="{359E02E4-08C6-4E10-AEB5-D26D5ECC1626}" type="presParOf" srcId="{417D7662-336F-4007-B5CA-72ED49629C8E}" destId="{1DFEED82-3CEB-483C-A714-57AEFF99B357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CACC1-3B14-4729-A857-B1605F8B0CE9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0FF45F-DF01-4185-8809-1BE57C619406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ADBFB-6520-4AA1-A15E-1C71360E6C6C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>
              <a:latin typeface="Trebuchet MS" panose="020B0603020202020204" pitchFamily="34" charset="0"/>
            </a:rPr>
            <a:t>Momentum year progress</a:t>
          </a:r>
          <a:endParaRPr lang="en-US" sz="2200" kern="1200">
            <a:latin typeface="Trebuchet MS" panose="020B0603020202020204" pitchFamily="34" charset="0"/>
          </a:endParaRPr>
        </a:p>
      </dsp:txBody>
      <dsp:txXfrm>
        <a:off x="1429899" y="2442"/>
        <a:ext cx="5083704" cy="1238008"/>
      </dsp:txXfrm>
    </dsp:sp>
    <dsp:sp modelId="{1ABF92EF-2A47-4FA4-962F-D826F5E1877B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27DCC4-4075-4797-82BC-718D5EFBD8D5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30DEF-D959-491D-BD7E-EF5D73C70FA3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>
              <a:latin typeface="Trebuchet MS" panose="020B0603020202020204" pitchFamily="34" charset="0"/>
            </a:rPr>
            <a:t>Retention (yr. 1 to yr. 2)</a:t>
          </a:r>
          <a:endParaRPr lang="en-US" sz="2200" kern="1200" dirty="0">
            <a:latin typeface="Trebuchet MS" panose="020B0603020202020204" pitchFamily="34" charset="0"/>
          </a:endParaRPr>
        </a:p>
      </dsp:txBody>
      <dsp:txXfrm>
        <a:off x="1429899" y="1549953"/>
        <a:ext cx="5083704" cy="1238008"/>
      </dsp:txXfrm>
    </dsp:sp>
    <dsp:sp modelId="{17B9D971-1D36-4FE2-BDB7-0B2BD9CC4835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E06D40-63A4-46AB-8004-4A2004BD19E4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1DBBB6-DFC8-44CF-9151-40D104B7E6A2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>
              <a:latin typeface="Trebuchet MS" panose="020B0603020202020204" pitchFamily="34" charset="0"/>
            </a:rPr>
            <a:t>Degree Velocity</a:t>
          </a:r>
          <a:endParaRPr lang="en-US" sz="2200" kern="1200">
            <a:latin typeface="Trebuchet MS" panose="020B0603020202020204" pitchFamily="34" charset="0"/>
          </a:endParaRPr>
        </a:p>
      </dsp:txBody>
      <dsp:txXfrm>
        <a:off x="1429899" y="3097464"/>
        <a:ext cx="5083704" cy="1238008"/>
      </dsp:txXfrm>
    </dsp:sp>
    <dsp:sp modelId="{CA172A69-5CE0-4B7A-87D0-313625AFB067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6DB19-2BD5-45CD-A0D3-7188C2B46D8D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A17171-99FC-487B-A62E-B3B57DF53ED3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>
              <a:latin typeface="Trebuchet MS" panose="020B0603020202020204" pitchFamily="34" charset="0"/>
            </a:rPr>
            <a:t>On-time completion</a:t>
          </a:r>
          <a:endParaRPr lang="en-US" sz="2200" kern="1200">
            <a:latin typeface="Trebuchet MS" panose="020B0603020202020204" pitchFamily="34" charset="0"/>
          </a:endParaRPr>
        </a:p>
      </dsp:txBody>
      <dsp:txXfrm>
        <a:off x="1429899" y="4644974"/>
        <a:ext cx="5083704" cy="12380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FC4CF-44CB-4FD2-98D0-62C8F8C29EA2}">
      <dsp:nvSpPr>
        <dsp:cNvPr id="0" name=""/>
        <dsp:cNvSpPr/>
      </dsp:nvSpPr>
      <dsp:spPr>
        <a:xfrm>
          <a:off x="679050" y="578168"/>
          <a:ext cx="1887187" cy="18871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47E744-49FB-4FC2-9B70-1F9EBE58527F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81FF23-A12B-47D3-9C54-1ABDB3563F06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b="0" i="0" kern="1200"/>
            <a:t>30+ hours of work and other life commitments</a:t>
          </a:r>
          <a:endParaRPr lang="en-US" sz="2100" kern="1200"/>
        </a:p>
      </dsp:txBody>
      <dsp:txXfrm>
        <a:off x="75768" y="3053169"/>
        <a:ext cx="3093750" cy="720000"/>
      </dsp:txXfrm>
    </dsp:sp>
    <dsp:sp modelId="{B9923D23-5632-4893-B452-6D3AFA7AC3E8}">
      <dsp:nvSpPr>
        <dsp:cNvPr id="0" name=""/>
        <dsp:cNvSpPr/>
      </dsp:nvSpPr>
      <dsp:spPr>
        <a:xfrm>
          <a:off x="4314206" y="578168"/>
          <a:ext cx="1887187" cy="18871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0C08CD-6584-49AD-985D-B9AF81092F28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C6DBC-C792-4418-9FD5-A866F6B194B4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b="0" i="0" kern="1200"/>
            <a:t>Transportation challenges</a:t>
          </a:r>
          <a:endParaRPr lang="en-US" sz="2100" kern="1200"/>
        </a:p>
      </dsp:txBody>
      <dsp:txXfrm>
        <a:off x="3710925" y="3053169"/>
        <a:ext cx="3093750" cy="720000"/>
      </dsp:txXfrm>
    </dsp:sp>
    <dsp:sp modelId="{AC0C3821-9D01-4FB5-94EA-0F92DD678EDC}">
      <dsp:nvSpPr>
        <dsp:cNvPr id="0" name=""/>
        <dsp:cNvSpPr/>
      </dsp:nvSpPr>
      <dsp:spPr>
        <a:xfrm>
          <a:off x="7949362" y="578168"/>
          <a:ext cx="1887187" cy="18871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C3B3DC-C7D2-4044-946B-2A63ABA71180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209BF-CA8F-4AE1-9D11-6731FFAA0A0F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b="0" i="0" kern="1200"/>
            <a:t>Limited support network</a:t>
          </a:r>
          <a:endParaRPr lang="en-US" sz="2100" kern="1200"/>
        </a:p>
      </dsp:txBody>
      <dsp:txXfrm>
        <a:off x="7346081" y="3053169"/>
        <a:ext cx="30937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3DDC08-1443-45D9-A895-C39B7A55F96F}">
      <dsp:nvSpPr>
        <dsp:cNvPr id="0" name=""/>
        <dsp:cNvSpPr/>
      </dsp:nvSpPr>
      <dsp:spPr>
        <a:xfrm>
          <a:off x="1039083" y="483622"/>
          <a:ext cx="891958" cy="8919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1F2371-C86E-4F84-8E68-40E98B0CFF08}">
      <dsp:nvSpPr>
        <dsp:cNvPr id="0" name=""/>
        <dsp:cNvSpPr/>
      </dsp:nvSpPr>
      <dsp:spPr>
        <a:xfrm>
          <a:off x="415753" y="1710335"/>
          <a:ext cx="2138618" cy="792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Trebuchet MS" panose="020B0603020202020204" pitchFamily="34" charset="0"/>
            </a:rPr>
            <a:t>Student visibility into job opportunities</a:t>
          </a:r>
          <a:endParaRPr lang="en-US" sz="2000" kern="1200" dirty="0">
            <a:latin typeface="Trebuchet MS" panose="020B0603020202020204" pitchFamily="34" charset="0"/>
          </a:endParaRPr>
        </a:p>
      </dsp:txBody>
      <dsp:txXfrm>
        <a:off x="415753" y="1710335"/>
        <a:ext cx="2138618" cy="792005"/>
      </dsp:txXfrm>
    </dsp:sp>
    <dsp:sp modelId="{14885654-BD8E-462A-A715-2754AD160AF3}">
      <dsp:nvSpPr>
        <dsp:cNvPr id="0" name=""/>
        <dsp:cNvSpPr/>
      </dsp:nvSpPr>
      <dsp:spPr>
        <a:xfrm>
          <a:off x="3446329" y="481386"/>
          <a:ext cx="891958" cy="8919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1037AF-88EE-471E-9915-B56860A8B746}">
      <dsp:nvSpPr>
        <dsp:cNvPr id="0" name=""/>
        <dsp:cNvSpPr/>
      </dsp:nvSpPr>
      <dsp:spPr>
        <a:xfrm>
          <a:off x="2901244" y="1703625"/>
          <a:ext cx="1982129" cy="800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Trebuchet MS" panose="020B0603020202020204" pitchFamily="34" charset="0"/>
            </a:rPr>
            <a:t>Student availability to take classes</a:t>
          </a:r>
          <a:endParaRPr lang="en-US" sz="2000" kern="1200" dirty="0">
            <a:latin typeface="Trebuchet MS" panose="020B0603020202020204" pitchFamily="34" charset="0"/>
          </a:endParaRPr>
        </a:p>
      </dsp:txBody>
      <dsp:txXfrm>
        <a:off x="2901244" y="1703625"/>
        <a:ext cx="1982129" cy="800952"/>
      </dsp:txXfrm>
    </dsp:sp>
    <dsp:sp modelId="{41E75ADC-877E-46EE-8392-92265B1933BC}">
      <dsp:nvSpPr>
        <dsp:cNvPr id="0" name=""/>
        <dsp:cNvSpPr/>
      </dsp:nvSpPr>
      <dsp:spPr>
        <a:xfrm>
          <a:off x="5775331" y="481386"/>
          <a:ext cx="891958" cy="89195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E56D8-13D0-4F5C-9244-11F112C7C327}">
      <dsp:nvSpPr>
        <dsp:cNvPr id="0" name=""/>
        <dsp:cNvSpPr/>
      </dsp:nvSpPr>
      <dsp:spPr>
        <a:xfrm>
          <a:off x="5230245" y="1703625"/>
          <a:ext cx="1982129" cy="800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Trebuchet MS" panose="020B0603020202020204" pitchFamily="34" charset="0"/>
            </a:rPr>
            <a:t>Enrollment health of each major</a:t>
          </a:r>
          <a:endParaRPr lang="en-US" sz="2000" kern="1200" dirty="0">
            <a:latin typeface="Trebuchet MS" panose="020B0603020202020204" pitchFamily="34" charset="0"/>
          </a:endParaRPr>
        </a:p>
      </dsp:txBody>
      <dsp:txXfrm>
        <a:off x="5230245" y="1703625"/>
        <a:ext cx="1982129" cy="800952"/>
      </dsp:txXfrm>
    </dsp:sp>
    <dsp:sp modelId="{CE8603E3-E2D5-47EB-9DE2-71F359E32E59}">
      <dsp:nvSpPr>
        <dsp:cNvPr id="0" name=""/>
        <dsp:cNvSpPr/>
      </dsp:nvSpPr>
      <dsp:spPr>
        <a:xfrm>
          <a:off x="1039083" y="3000110"/>
          <a:ext cx="891958" cy="89195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5E2735-BF04-48DD-8CEA-952D2B471B84}">
      <dsp:nvSpPr>
        <dsp:cNvPr id="0" name=""/>
        <dsp:cNvSpPr/>
      </dsp:nvSpPr>
      <dsp:spPr>
        <a:xfrm>
          <a:off x="493997" y="4222349"/>
          <a:ext cx="1982129" cy="800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Trebuchet MS" panose="020B0603020202020204" pitchFamily="34" charset="0"/>
            </a:rPr>
            <a:t>Data-informed pathway refinement</a:t>
          </a:r>
          <a:endParaRPr lang="en-US" sz="2000" kern="1200" dirty="0">
            <a:latin typeface="Trebuchet MS" panose="020B0603020202020204" pitchFamily="34" charset="0"/>
          </a:endParaRPr>
        </a:p>
      </dsp:txBody>
      <dsp:txXfrm>
        <a:off x="493997" y="4222349"/>
        <a:ext cx="1982129" cy="800952"/>
      </dsp:txXfrm>
    </dsp:sp>
    <dsp:sp modelId="{0DE4955D-CAB6-4547-B9FD-9B1CE8B19056}">
      <dsp:nvSpPr>
        <dsp:cNvPr id="0" name=""/>
        <dsp:cNvSpPr/>
      </dsp:nvSpPr>
      <dsp:spPr>
        <a:xfrm>
          <a:off x="3368084" y="3000110"/>
          <a:ext cx="891958" cy="89195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C1747C-CB1C-4523-97B3-3CC9258357C9}">
      <dsp:nvSpPr>
        <dsp:cNvPr id="0" name=""/>
        <dsp:cNvSpPr/>
      </dsp:nvSpPr>
      <dsp:spPr>
        <a:xfrm>
          <a:off x="2822999" y="4222349"/>
          <a:ext cx="1982129" cy="800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Trebuchet MS" panose="020B0603020202020204" pitchFamily="34" charset="0"/>
            </a:rPr>
            <a:t>Student-aligned course schedules</a:t>
          </a:r>
          <a:endParaRPr lang="en-US" sz="2000" kern="1200" dirty="0">
            <a:latin typeface="Trebuchet MS" panose="020B0603020202020204" pitchFamily="34" charset="0"/>
          </a:endParaRPr>
        </a:p>
      </dsp:txBody>
      <dsp:txXfrm>
        <a:off x="2822999" y="4222349"/>
        <a:ext cx="1982129" cy="800952"/>
      </dsp:txXfrm>
    </dsp:sp>
    <dsp:sp modelId="{AD0B69A1-2777-4C81-8106-B8C35E622114}">
      <dsp:nvSpPr>
        <dsp:cNvPr id="0" name=""/>
        <dsp:cNvSpPr/>
      </dsp:nvSpPr>
      <dsp:spPr>
        <a:xfrm>
          <a:off x="5697086" y="3000110"/>
          <a:ext cx="891958" cy="89195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9C8D97-97F4-4B91-9D34-4611B2ED9F0A}">
      <dsp:nvSpPr>
        <dsp:cNvPr id="0" name=""/>
        <dsp:cNvSpPr/>
      </dsp:nvSpPr>
      <dsp:spPr>
        <a:xfrm>
          <a:off x="5152001" y="4222349"/>
          <a:ext cx="1982129" cy="800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Trebuchet MS" panose="020B0603020202020204" pitchFamily="34" charset="0"/>
            </a:rPr>
            <a:t>Optimized academic space capacity</a:t>
          </a:r>
          <a:endParaRPr lang="en-US" sz="2000" kern="1200" dirty="0">
            <a:latin typeface="Trebuchet MS" panose="020B0603020202020204" pitchFamily="34" charset="0"/>
          </a:endParaRPr>
        </a:p>
      </dsp:txBody>
      <dsp:txXfrm>
        <a:off x="5152001" y="4222349"/>
        <a:ext cx="1982129" cy="8009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6C46F-E565-4EA8-847C-7F886140CD52}">
      <dsp:nvSpPr>
        <dsp:cNvPr id="0" name=""/>
        <dsp:cNvSpPr/>
      </dsp:nvSpPr>
      <dsp:spPr>
        <a:xfrm>
          <a:off x="478800" y="1095669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50137F-2A2B-4F43-9463-53651D84DA05}">
      <dsp:nvSpPr>
        <dsp:cNvPr id="0" name=""/>
        <dsp:cNvSpPr/>
      </dsp:nvSpPr>
      <dsp:spPr>
        <a:xfrm>
          <a:off x="712800" y="1329669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3BCAB-A2F0-4FC0-A12A-C2A75C34D212}">
      <dsp:nvSpPr>
        <dsp:cNvPr id="0" name=""/>
        <dsp:cNvSpPr/>
      </dsp:nvSpPr>
      <dsp:spPr>
        <a:xfrm>
          <a:off x="127800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0" i="0" kern="1200" dirty="0"/>
            <a:t>popular credentials</a:t>
          </a:r>
          <a:endParaRPr lang="en-US" sz="2000" kern="1200" dirty="0"/>
        </a:p>
      </dsp:txBody>
      <dsp:txXfrm>
        <a:off x="127800" y="2535669"/>
        <a:ext cx="1800000" cy="720000"/>
      </dsp:txXfrm>
    </dsp:sp>
    <dsp:sp modelId="{707524F4-A887-4E64-81C1-179C0265BB6B}">
      <dsp:nvSpPr>
        <dsp:cNvPr id="0" name=""/>
        <dsp:cNvSpPr/>
      </dsp:nvSpPr>
      <dsp:spPr>
        <a:xfrm>
          <a:off x="2593800" y="1095669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C75475-B3E3-459F-B759-E59FC38AAA43}">
      <dsp:nvSpPr>
        <dsp:cNvPr id="0" name=""/>
        <dsp:cNvSpPr/>
      </dsp:nvSpPr>
      <dsp:spPr>
        <a:xfrm>
          <a:off x="2827800" y="1329668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630A96-CFDA-44B6-9182-55FADD974AB2}">
      <dsp:nvSpPr>
        <dsp:cNvPr id="0" name=""/>
        <dsp:cNvSpPr/>
      </dsp:nvSpPr>
      <dsp:spPr>
        <a:xfrm>
          <a:off x="2242800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0" i="0" kern="1200" dirty="0"/>
            <a:t>market/career needs</a:t>
          </a:r>
          <a:endParaRPr lang="en-US" sz="2000" kern="1200" dirty="0"/>
        </a:p>
      </dsp:txBody>
      <dsp:txXfrm>
        <a:off x="2242800" y="2535669"/>
        <a:ext cx="1800000" cy="720000"/>
      </dsp:txXfrm>
    </dsp:sp>
    <dsp:sp modelId="{ADB056F7-A63C-4A47-81A8-C794CB4D86B9}">
      <dsp:nvSpPr>
        <dsp:cNvPr id="0" name=""/>
        <dsp:cNvSpPr/>
      </dsp:nvSpPr>
      <dsp:spPr>
        <a:xfrm>
          <a:off x="4708800" y="1095669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D03983-D6CA-4C52-A2E4-CC79D91AA026}">
      <dsp:nvSpPr>
        <dsp:cNvPr id="0" name=""/>
        <dsp:cNvSpPr/>
      </dsp:nvSpPr>
      <dsp:spPr>
        <a:xfrm>
          <a:off x="4942800" y="1329668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9CB47-55E6-4A5F-82C4-BE9BBD9A79D4}">
      <dsp:nvSpPr>
        <dsp:cNvPr id="0" name=""/>
        <dsp:cNvSpPr/>
      </dsp:nvSpPr>
      <dsp:spPr>
        <a:xfrm>
          <a:off x="4357800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0" i="0" kern="1200"/>
            <a:t>Multiple modalities</a:t>
          </a:r>
          <a:endParaRPr lang="en-US" sz="2000" kern="1200"/>
        </a:p>
      </dsp:txBody>
      <dsp:txXfrm>
        <a:off x="4357800" y="2535669"/>
        <a:ext cx="1800000" cy="720000"/>
      </dsp:txXfrm>
    </dsp:sp>
    <dsp:sp modelId="{8C02405C-206D-482E-9B7E-311B37876D4E}">
      <dsp:nvSpPr>
        <dsp:cNvPr id="0" name=""/>
        <dsp:cNvSpPr/>
      </dsp:nvSpPr>
      <dsp:spPr>
        <a:xfrm>
          <a:off x="6823800" y="1095669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D05AC-C14E-4FF0-9832-2D110E5E851B}">
      <dsp:nvSpPr>
        <dsp:cNvPr id="0" name=""/>
        <dsp:cNvSpPr/>
      </dsp:nvSpPr>
      <dsp:spPr>
        <a:xfrm>
          <a:off x="7057800" y="1329668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97A22F-7136-4416-B17C-D6BA1A4F1907}">
      <dsp:nvSpPr>
        <dsp:cNvPr id="0" name=""/>
        <dsp:cNvSpPr/>
      </dsp:nvSpPr>
      <dsp:spPr>
        <a:xfrm>
          <a:off x="6472800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0" i="0" kern="1200"/>
            <a:t>Multiple locations</a:t>
          </a:r>
          <a:endParaRPr lang="en-US" sz="2000" kern="1200"/>
        </a:p>
      </dsp:txBody>
      <dsp:txXfrm>
        <a:off x="6472800" y="2535669"/>
        <a:ext cx="1800000" cy="720000"/>
      </dsp:txXfrm>
    </dsp:sp>
    <dsp:sp modelId="{4588F579-782E-408E-9ECA-6A20DED5288B}">
      <dsp:nvSpPr>
        <dsp:cNvPr id="0" name=""/>
        <dsp:cNvSpPr/>
      </dsp:nvSpPr>
      <dsp:spPr>
        <a:xfrm>
          <a:off x="8938800" y="1095669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C7054E-8806-4EF9-93C4-466A043EF06A}">
      <dsp:nvSpPr>
        <dsp:cNvPr id="0" name=""/>
        <dsp:cNvSpPr/>
      </dsp:nvSpPr>
      <dsp:spPr>
        <a:xfrm>
          <a:off x="9172800" y="1329668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59E00E-1598-4317-BE34-7317B8C393AD}">
      <dsp:nvSpPr>
        <dsp:cNvPr id="0" name=""/>
        <dsp:cNvSpPr/>
      </dsp:nvSpPr>
      <dsp:spPr>
        <a:xfrm>
          <a:off x="8587800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0" i="0" kern="1200"/>
            <a:t>Multiple times</a:t>
          </a:r>
          <a:endParaRPr lang="en-US" sz="2000" kern="1200"/>
        </a:p>
      </dsp:txBody>
      <dsp:txXfrm>
        <a:off x="8587800" y="2535669"/>
        <a:ext cx="180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DDB6D-2870-4686-BB0D-17DB283DAF8B}">
      <dsp:nvSpPr>
        <dsp:cNvPr id="0" name=""/>
        <dsp:cNvSpPr/>
      </dsp:nvSpPr>
      <dsp:spPr>
        <a:xfrm>
          <a:off x="1875315" y="529578"/>
          <a:ext cx="896273" cy="8962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61F8E-9D57-417F-998B-FF9603088B20}">
      <dsp:nvSpPr>
        <dsp:cNvPr id="0" name=""/>
        <dsp:cNvSpPr/>
      </dsp:nvSpPr>
      <dsp:spPr>
        <a:xfrm>
          <a:off x="940013" y="1650891"/>
          <a:ext cx="2767589" cy="384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b="1" i="0" kern="1200" dirty="0">
              <a:latin typeface="Trebuchet MS" panose="020B0603020202020204" pitchFamily="34" charset="0"/>
            </a:rPr>
            <a:t>Solution Areas</a:t>
          </a:r>
          <a:endParaRPr lang="en-US" sz="2400" b="1" kern="1200" dirty="0">
            <a:latin typeface="Trebuchet MS" panose="020B0603020202020204" pitchFamily="34" charset="0"/>
          </a:endParaRPr>
        </a:p>
      </dsp:txBody>
      <dsp:txXfrm>
        <a:off x="940013" y="1650891"/>
        <a:ext cx="2767589" cy="384117"/>
      </dsp:txXfrm>
    </dsp:sp>
    <dsp:sp modelId="{2AF85219-8A02-48AF-94FA-E8B72758188C}">
      <dsp:nvSpPr>
        <dsp:cNvPr id="0" name=""/>
        <dsp:cNvSpPr/>
      </dsp:nvSpPr>
      <dsp:spPr>
        <a:xfrm>
          <a:off x="0" y="2406191"/>
          <a:ext cx="4656755" cy="1789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Trebuchet MS" panose="020B0603020202020204" pitchFamily="34" charset="0"/>
            </a:rPr>
            <a:t>Course Scheduling</a:t>
          </a:r>
          <a:endParaRPr lang="en-US" sz="2400" kern="1200" dirty="0">
            <a:latin typeface="Trebuchet MS" panose="020B0603020202020204" pitchFamily="34" charset="0"/>
          </a:endParaRP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Trebuchet MS" panose="020B0603020202020204" pitchFamily="34" charset="0"/>
            </a:rPr>
            <a:t>Room Scheduling &amp; Calendaring</a:t>
          </a:r>
          <a:endParaRPr lang="en-US" sz="2400" kern="1200" dirty="0">
            <a:latin typeface="Trebuchet MS" panose="020B0603020202020204" pitchFamily="34" charset="0"/>
          </a:endParaRP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>
              <a:latin typeface="Trebuchet MS" panose="020B0603020202020204" pitchFamily="34" charset="0"/>
            </a:rPr>
            <a:t>Student Progress</a:t>
          </a:r>
          <a:endParaRPr lang="en-US" sz="2400" kern="1200">
            <a:latin typeface="Trebuchet MS" panose="020B0603020202020204" pitchFamily="34" charset="0"/>
          </a:endParaRP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>
              <a:latin typeface="Trebuchet MS" panose="020B0603020202020204" pitchFamily="34" charset="0"/>
            </a:rPr>
            <a:t>Student Scheduling</a:t>
          </a:r>
          <a:endParaRPr lang="en-US" sz="2400" kern="1200">
            <a:latin typeface="Trebuchet MS" panose="020B0603020202020204" pitchFamily="34" charset="0"/>
          </a:endParaRPr>
        </a:p>
      </dsp:txBody>
      <dsp:txXfrm>
        <a:off x="0" y="2406191"/>
        <a:ext cx="4656755" cy="1789876"/>
      </dsp:txXfrm>
    </dsp:sp>
    <dsp:sp modelId="{8C2090CA-FE2D-402A-9027-2415C1E39CD6}">
      <dsp:nvSpPr>
        <dsp:cNvPr id="0" name=""/>
        <dsp:cNvSpPr/>
      </dsp:nvSpPr>
      <dsp:spPr>
        <a:xfrm>
          <a:off x="5674094" y="473795"/>
          <a:ext cx="896273" cy="8962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E1B601-729D-4737-B164-9B69D1B812DD}">
      <dsp:nvSpPr>
        <dsp:cNvPr id="0" name=""/>
        <dsp:cNvSpPr/>
      </dsp:nvSpPr>
      <dsp:spPr>
        <a:xfrm>
          <a:off x="4870211" y="1643359"/>
          <a:ext cx="2560781" cy="384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b="1" i="0" kern="1200" dirty="0">
              <a:latin typeface="Trebuchet MS" panose="020B0603020202020204" pitchFamily="34" charset="0"/>
            </a:rPr>
            <a:t>Bundles</a:t>
          </a:r>
          <a:endParaRPr lang="en-US" sz="2400" b="1" kern="1200" dirty="0">
            <a:latin typeface="Trebuchet MS" panose="020B0603020202020204" pitchFamily="34" charset="0"/>
          </a:endParaRPr>
        </a:p>
      </dsp:txBody>
      <dsp:txXfrm>
        <a:off x="4870211" y="1643359"/>
        <a:ext cx="2560781" cy="384117"/>
      </dsp:txXfrm>
    </dsp:sp>
    <dsp:sp modelId="{11781F41-12E5-4361-8E38-D9BCC327FAC6}">
      <dsp:nvSpPr>
        <dsp:cNvPr id="0" name=""/>
        <dsp:cNvSpPr/>
      </dsp:nvSpPr>
      <dsp:spPr>
        <a:xfrm>
          <a:off x="4870211" y="2411085"/>
          <a:ext cx="2560781" cy="1334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Trebuchet MS" panose="020B0603020202020204" pitchFamily="34" charset="0"/>
            </a:rPr>
            <a:t>Essential</a:t>
          </a:r>
          <a:endParaRPr lang="en-US" sz="2400" kern="1200" dirty="0">
            <a:latin typeface="Trebuchet MS" panose="020B0603020202020204" pitchFamily="34" charset="0"/>
          </a:endParaRP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Trebuchet MS" panose="020B0603020202020204" pitchFamily="34" charset="0"/>
            </a:rPr>
            <a:t>Advanced</a:t>
          </a:r>
          <a:endParaRPr lang="en-US" sz="2400" kern="1200" dirty="0">
            <a:latin typeface="Trebuchet MS" panose="020B0603020202020204" pitchFamily="34" charset="0"/>
          </a:endParaRP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Trebuchet MS" panose="020B0603020202020204" pitchFamily="34" charset="0"/>
            </a:rPr>
            <a:t>Enterprise</a:t>
          </a:r>
          <a:endParaRPr lang="en-US" sz="2400" kern="1200" dirty="0">
            <a:latin typeface="Trebuchet MS" panose="020B0603020202020204" pitchFamily="34" charset="0"/>
          </a:endParaRPr>
        </a:p>
      </dsp:txBody>
      <dsp:txXfrm>
        <a:off x="4870211" y="2411085"/>
        <a:ext cx="2560781" cy="1334067"/>
      </dsp:txXfrm>
    </dsp:sp>
    <dsp:sp modelId="{59FF20DD-1526-4996-AEC9-F49928D6823A}">
      <dsp:nvSpPr>
        <dsp:cNvPr id="0" name=""/>
        <dsp:cNvSpPr/>
      </dsp:nvSpPr>
      <dsp:spPr>
        <a:xfrm>
          <a:off x="8990053" y="526486"/>
          <a:ext cx="896273" cy="89627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9DBEC-49B5-447F-AD56-C0513127872C}">
      <dsp:nvSpPr>
        <dsp:cNvPr id="0" name=""/>
        <dsp:cNvSpPr/>
      </dsp:nvSpPr>
      <dsp:spPr>
        <a:xfrm>
          <a:off x="8120292" y="1632749"/>
          <a:ext cx="2649307" cy="384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b="1" i="0" kern="1200" dirty="0">
              <a:latin typeface="Trebuchet MS" panose="020B0603020202020204" pitchFamily="34" charset="0"/>
            </a:rPr>
            <a:t>Framework Apps</a:t>
          </a:r>
          <a:endParaRPr lang="en-US" sz="2400" b="1" kern="1200" dirty="0">
            <a:latin typeface="Trebuchet MS" panose="020B0603020202020204" pitchFamily="34" charset="0"/>
          </a:endParaRPr>
        </a:p>
      </dsp:txBody>
      <dsp:txXfrm>
        <a:off x="8120292" y="1632749"/>
        <a:ext cx="2649307" cy="384117"/>
      </dsp:txXfrm>
    </dsp:sp>
    <dsp:sp modelId="{1DFEED82-3CEB-483C-A714-57AEFF99B357}">
      <dsp:nvSpPr>
        <dsp:cNvPr id="0" name=""/>
        <dsp:cNvSpPr/>
      </dsp:nvSpPr>
      <dsp:spPr>
        <a:xfrm>
          <a:off x="8188484" y="2403426"/>
          <a:ext cx="2560781" cy="1789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Trebuchet MS" panose="020B0603020202020204" pitchFamily="34" charset="0"/>
            </a:rPr>
            <a:t>Experience</a:t>
          </a:r>
          <a:endParaRPr lang="en-US" sz="2400" kern="1200" dirty="0">
            <a:latin typeface="Trebuchet MS" panose="020B0603020202020204" pitchFamily="34" charset="0"/>
          </a:endParaRP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Trebuchet MS" panose="020B0603020202020204" pitchFamily="34" charset="0"/>
            </a:rPr>
            <a:t>Impact</a:t>
          </a:r>
          <a:endParaRPr lang="en-US" sz="2400" kern="1200" dirty="0">
            <a:latin typeface="Trebuchet MS" panose="020B0603020202020204" pitchFamily="34" charset="0"/>
          </a:endParaRP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Trebuchet MS" panose="020B0603020202020204" pitchFamily="34" charset="0"/>
            </a:rPr>
            <a:t>Report</a:t>
          </a:r>
          <a:endParaRPr lang="en-US" sz="2400" kern="1200" dirty="0">
            <a:latin typeface="Trebuchet MS" panose="020B0603020202020204" pitchFamily="34" charset="0"/>
          </a:endParaRP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>
              <a:latin typeface="Trebuchet MS" panose="020B0603020202020204" pitchFamily="34" charset="0"/>
            </a:rPr>
            <a:t>Integrate</a:t>
          </a:r>
          <a:endParaRPr lang="en-US" sz="2400" kern="1200">
            <a:latin typeface="Trebuchet MS" panose="020B0603020202020204" pitchFamily="34" charset="0"/>
          </a:endParaRPr>
        </a:p>
      </dsp:txBody>
      <dsp:txXfrm>
        <a:off x="8188484" y="2403426"/>
        <a:ext cx="2560781" cy="1789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E01179-2261-3C42-A71A-78A48B41EF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D5FE9C-E9B6-FD40-91D7-8F0CF75EA2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D8A5D-3950-AD4C-9B7D-089E309A40D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D4EA70-C812-474E-9928-85AEE8F1D0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71AF91-93C2-B34C-8647-F2E047BBD1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302C5-1F26-1140-9B95-C759A1BC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90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79BE9-BA63-6E43-9963-495BECF7C42C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B229B-AD2F-0548-8E9E-E2D7EF682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32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3B229B-AD2F-0548-8E9E-E2D7EF682F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51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3338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854D61-0C3C-44FD-84B6-52F7763B9C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102" y="2024508"/>
            <a:ext cx="2805795" cy="277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26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DCBD182-D2D7-0849-9D80-EB37D3C28F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6072940" y="-4636032"/>
            <a:ext cx="46121" cy="105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7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33DA0A8-419C-4F49-B303-9BEDC3E2C82F}"/>
              </a:ext>
            </a:extLst>
          </p:cNvPr>
          <p:cNvSpPr txBox="1"/>
          <p:nvPr userDrawn="1"/>
        </p:nvSpPr>
        <p:spPr>
          <a:xfrm>
            <a:off x="745600" y="266217"/>
            <a:ext cx="1731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>
                <a:solidFill>
                  <a:srgbClr val="A9AFBB"/>
                </a:solidFill>
                <a:latin typeface="Trebuchet MS" panose="020B0703020202090204" pitchFamily="34" charset="0"/>
              </a:rPr>
              <a:t>November 2019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1A40A4-05EC-AB44-95C2-D57DA31DDE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6072940" y="-4636032"/>
            <a:ext cx="46121" cy="10515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CBEB93-A4F5-4511-9A19-67BA305DCAAC}"/>
              </a:ext>
            </a:extLst>
          </p:cNvPr>
          <p:cNvSpPr txBox="1"/>
          <p:nvPr userDrawn="1"/>
        </p:nvSpPr>
        <p:spPr>
          <a:xfrm>
            <a:off x="6340056" y="270814"/>
            <a:ext cx="1731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0">
                <a:solidFill>
                  <a:srgbClr val="A9AFBB"/>
                </a:solidFill>
                <a:latin typeface="Trebuchet MS" panose="020B0703020202090204" pitchFamily="34" charset="0"/>
              </a:rPr>
              <a:t>Aspire 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B81519-04B7-41E1-BE59-52D77F7762C8}"/>
              </a:ext>
            </a:extLst>
          </p:cNvPr>
          <p:cNvSpPr txBox="1"/>
          <p:nvPr userDrawn="1"/>
        </p:nvSpPr>
        <p:spPr>
          <a:xfrm>
            <a:off x="9631892" y="266216"/>
            <a:ext cx="1731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0">
                <a:solidFill>
                  <a:srgbClr val="A9AFBB"/>
                </a:solidFill>
                <a:latin typeface="Trebuchet MS" panose="020B0703020202090204" pitchFamily="34" charset="0"/>
              </a:rPr>
              <a:t>January 2021</a:t>
            </a:r>
          </a:p>
        </p:txBody>
      </p:sp>
    </p:spTree>
    <p:extLst>
      <p:ext uri="{BB962C8B-B14F-4D97-AF65-F5344CB8AC3E}">
        <p14:creationId xmlns:p14="http://schemas.microsoft.com/office/powerpoint/2010/main" val="3195310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85" y="273353"/>
            <a:ext cx="3657600" cy="412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1066800"/>
            <a:ext cx="10556416" cy="651456"/>
          </a:xfrm>
          <a:prstGeom prst="rect">
            <a:avLst/>
          </a:prstGeom>
          <a:effectLst/>
        </p:spPr>
        <p:txBody>
          <a:bodyPr lIns="0" tIns="0" rIns="0" bIns="0" anchor="b" anchorCtr="0">
            <a:normAutofit/>
          </a:bodyPr>
          <a:lstStyle>
            <a:lvl1pPr algn="l">
              <a:defRPr sz="3000" b="1">
                <a:solidFill>
                  <a:srgbClr val="807F8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3118" y="5758544"/>
            <a:ext cx="7352940" cy="2939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4400"/>
            <a:ext cx="12192000" cy="0"/>
          </a:xfrm>
          <a:prstGeom prst="line">
            <a:avLst/>
          </a:prstGeom>
          <a:ln w="6350">
            <a:solidFill>
              <a:srgbClr val="807F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 w="6350">
            <a:solidFill>
              <a:srgbClr val="807F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443862"/>
      </p:ext>
    </p:extLst>
  </p:cSld>
  <p:clrMapOvr>
    <a:masterClrMapping/>
  </p:clrMapOvr>
  <p:transition spd="slow">
    <p:wipe dir="r"/>
  </p:transition>
  <p:extLst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">
          <p15:clr>
            <a:srgbClr val="FBAE40"/>
          </p15:clr>
        </p15:guide>
        <p15:guide id="2" pos="2880">
          <p15:clr>
            <a:srgbClr val="FBAE40"/>
          </p15:clr>
        </p15:guide>
        <p15:guide id="3" pos="5376">
          <p15:clr>
            <a:srgbClr val="FBAE40"/>
          </p15:clr>
        </p15:guide>
        <p15:guide id="4" orient="horz" pos="192">
          <p15:clr>
            <a:srgbClr val="FBAE40"/>
          </p15:clr>
        </p15:guide>
        <p15:guide id="5" orient="horz" pos="4152">
          <p15:clr>
            <a:srgbClr val="FBAE40"/>
          </p15:clr>
        </p15:guide>
        <p15:guide id="6" orient="horz" pos="57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499360"/>
            <a:ext cx="12192000" cy="192024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2499360"/>
            <a:ext cx="12192000" cy="192024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A27C6245-FC1E-4165-8627-F77ABFF37496}" type="datetime3">
              <a:rPr lang="en-US" smtClean="0"/>
              <a:pPr/>
              <a:t>11 February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79E549D8-D911-4CD4-B9CF-A1084A0415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12800" y="2926379"/>
            <a:ext cx="10566400" cy="990600"/>
          </a:xfrm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7417977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0E29-A1C6-4157-8536-3A816659484A}" type="datetime3">
              <a:rPr lang="en-US" smtClean="0"/>
              <a:t>11 February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79E549D8-D911-4CD4-B9CF-A1084A0415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2499360"/>
            <a:ext cx="12192000" cy="19202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2499360"/>
            <a:ext cx="12192000" cy="19202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12800" y="2943791"/>
            <a:ext cx="10566400" cy="990600"/>
          </a:xfr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6656868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6A70-3995-41B6-A4DE-9077596769C7}" type="datetime3">
              <a:rPr lang="en-US" smtClean="0"/>
              <a:t>11 February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49D8-D911-4CD4-B9CF-A1084A0415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2499360"/>
            <a:ext cx="12192000" cy="19202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2499360"/>
            <a:ext cx="12192000" cy="19202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12800" y="2943789"/>
            <a:ext cx="10566400" cy="9906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5130409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069848"/>
            <a:ext cx="10566400" cy="64922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>
              <a:defRPr lang="en-US" sz="30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2057400"/>
            <a:ext cx="10464800" cy="353841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74625" indent="-174625"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03225" indent="-171450">
              <a:buClr>
                <a:schemeClr val="bg2"/>
              </a:buClr>
              <a:buSzPct val="75000"/>
              <a:buFont typeface="Wingdings" panose="05000000000000000000" pitchFamily="2" charset="2"/>
              <a:buChar char="§"/>
              <a:defRPr sz="1800" b="0">
                <a:latin typeface="Times New Roman" panose="02020603050405020304" pitchFamily="18" charset="0"/>
                <a:cs typeface="Times New Roman" pitchFamily="18" charset="0"/>
              </a:defRPr>
            </a:lvl2pPr>
            <a:lvl3pPr marL="687388" indent="-225425">
              <a:buClr>
                <a:schemeClr val="bg2"/>
              </a:buClr>
              <a:buFont typeface="Arial" pitchFamily="34" charset="0"/>
              <a:buChar char="–"/>
              <a:defRPr sz="1600" b="0">
                <a:latin typeface="Times New Roman" panose="02020603050405020304" pitchFamily="18" charset="0"/>
                <a:cs typeface="Times New Roman" pitchFamily="18" charset="0"/>
              </a:defRPr>
            </a:lvl3pPr>
            <a:lvl4pPr marL="974725" indent="-168275">
              <a:buClr>
                <a:schemeClr val="bg2"/>
              </a:buClr>
              <a:buFont typeface="Arial" panose="020B0604020202020204" pitchFamily="34" charset="0"/>
              <a:buChar char="•"/>
              <a:defRPr sz="1400" b="0">
                <a:latin typeface="Times New Roman" panose="02020603050405020304" pitchFamily="18" charset="0"/>
                <a:cs typeface="Times New Roman" pitchFamily="18" charset="0"/>
              </a:defRPr>
            </a:lvl4pPr>
            <a:lvl5pPr marL="1254125" indent="-171450">
              <a:buClr>
                <a:schemeClr val="bg2"/>
              </a:buClr>
              <a:buSzPct val="75000"/>
              <a:buFont typeface="Wingdings" panose="05000000000000000000" pitchFamily="2" charset="2"/>
              <a:buChar char="§"/>
              <a:defRPr sz="1200" b="0">
                <a:latin typeface="Times New Roman" panose="02020603050405020304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3C478439-0D3E-495A-9299-ADFCC1D0BB8C}" type="datetime3">
              <a:rPr lang="en-US" smtClean="0"/>
              <a:pPr/>
              <a:t>11 February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79E549D8-D911-4CD4-B9CF-A1084A04159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14400"/>
            <a:ext cx="12192000" cy="0"/>
          </a:xfrm>
          <a:prstGeom prst="line">
            <a:avLst/>
          </a:prstGeom>
          <a:ln w="6350">
            <a:solidFill>
              <a:srgbClr val="807F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 w="6350">
            <a:solidFill>
              <a:srgbClr val="807F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495003"/>
      </p:ext>
    </p:extLst>
  </p:cSld>
  <p:clrMapOvr>
    <a:masterClrMapping/>
  </p:clrMapOvr>
  <p:transition spd="slow">
    <p:wipe dir="r"/>
  </p:transition>
  <p:extLst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2880">
          <p15:clr>
            <a:srgbClr val="FBAE40"/>
          </p15:clr>
        </p15:guide>
        <p15:guide id="2" orient="horz" pos="576">
          <p15:clr>
            <a:srgbClr val="FBAE40"/>
          </p15:clr>
        </p15:guide>
        <p15:guide id="3" orient="horz" pos="672">
          <p15:clr>
            <a:srgbClr val="FBAE40"/>
          </p15:clr>
        </p15:guide>
        <p15:guide id="4" orient="horz" pos="129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069848"/>
            <a:ext cx="10428224" cy="64922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>
              <a:defRPr lang="en-US" sz="30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/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A40F-8DD9-420C-B5A1-2CBEC390F737}" type="datetime3">
              <a:rPr lang="en-US" smtClean="0"/>
              <a:t>11 February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49D8-D911-4CD4-B9CF-A1084A04159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14400"/>
            <a:ext cx="12192000" cy="0"/>
          </a:xfrm>
          <a:prstGeom prst="line">
            <a:avLst/>
          </a:prstGeom>
          <a:ln w="6350">
            <a:solidFill>
              <a:srgbClr val="807F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 w="6350">
            <a:solidFill>
              <a:srgbClr val="807F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287446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069848"/>
            <a:ext cx="10428224" cy="64922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>
              <a:defRPr lang="en-US" sz="30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2057400"/>
            <a:ext cx="5181600" cy="353841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FontTx/>
              <a:buNone/>
              <a:defRPr lang="en-US" sz="2000" b="0" kern="1200" dirty="0" smtClean="0">
                <a:solidFill>
                  <a:schemeClr val="tx1"/>
                </a:solidFill>
                <a:latin typeface="Century schoolbook" pitchFamily="18" charset="0"/>
                <a:ea typeface="+mn-ea"/>
                <a:cs typeface="Times New Roman" pitchFamily="18" charset="0"/>
              </a:defRPr>
            </a:lvl1pPr>
            <a:lvl2pPr marL="403225" indent="-171450">
              <a:buClr>
                <a:schemeClr val="bg2"/>
              </a:buClr>
              <a:buFont typeface="Arial" pitchFamily="34" charset="0"/>
              <a:buChar char="•"/>
              <a:defRPr sz="2000" b="1">
                <a:latin typeface="Times New Roman" pitchFamily="18" charset="0"/>
                <a:cs typeface="Times New Roman" pitchFamily="18" charset="0"/>
              </a:defRPr>
            </a:lvl2pPr>
            <a:lvl3pPr marL="796925" indent="-219075">
              <a:buClr>
                <a:schemeClr val="bg2"/>
              </a:buClr>
              <a:buFont typeface="Arial" pitchFamily="34" charset="0"/>
              <a:buChar char="–"/>
              <a:defRPr sz="2000" b="1">
                <a:latin typeface="Times New Roman" pitchFamily="18" charset="0"/>
                <a:cs typeface="Times New Roman" pitchFamily="18" charset="0"/>
              </a:defRPr>
            </a:lvl3pPr>
            <a:lvl4pPr marL="1371600" indent="0">
              <a:buFontTx/>
              <a:buNone/>
              <a:defRPr sz="2000" b="1">
                <a:latin typeface="Times New Roman" pitchFamily="18" charset="0"/>
                <a:cs typeface="Times New Roman" pitchFamily="18" charset="0"/>
              </a:defRPr>
            </a:lvl4pPr>
            <a:lvl5pPr marL="1828800" indent="0">
              <a:buFontTx/>
              <a:buNone/>
              <a:defRPr sz="2000" b="1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610C-2843-44E0-9D10-265079C680E4}" type="datetime3">
              <a:rPr lang="en-US" smtClean="0"/>
              <a:t>11 February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49D8-D911-4CD4-B9CF-A1084A04159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14400"/>
            <a:ext cx="12192000" cy="0"/>
          </a:xfrm>
          <a:prstGeom prst="line">
            <a:avLst/>
          </a:prstGeom>
          <a:ln w="6350">
            <a:solidFill>
              <a:srgbClr val="807F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 w="6350">
            <a:solidFill>
              <a:srgbClr val="807F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236942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979" y="3718557"/>
            <a:ext cx="4923244" cy="22838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918994" y="3853544"/>
            <a:ext cx="4005943" cy="1955073"/>
          </a:xfrm>
        </p:spPr>
        <p:txBody>
          <a:bodyPr anchor="ctr" anchorCtr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2615841623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DD8F42-FDD5-2343-B64C-44673CEF0E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75"/>
            <a:ext cx="12192000" cy="68545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A4749A-2171-8041-AF94-C812321DC0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7588" y="2486026"/>
            <a:ext cx="6710364" cy="1681161"/>
          </a:xfrm>
        </p:spPr>
        <p:txBody>
          <a:bodyPr anchor="b">
            <a:normAutofit/>
          </a:bodyPr>
          <a:lstStyle>
            <a:lvl1pPr algn="r">
              <a:defRPr sz="4000" b="0" i="0">
                <a:solidFill>
                  <a:srgbClr val="3590DC"/>
                </a:solidFill>
                <a:latin typeface="Lora" pitchFamily="2" charset="77"/>
                <a:ea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04E67C-F161-704A-AFC2-03CAFAB08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9264" y="4259263"/>
            <a:ext cx="4738687" cy="884237"/>
          </a:xfrm>
        </p:spPr>
        <p:txBody>
          <a:bodyPr>
            <a:normAutofit/>
          </a:bodyPr>
          <a:lstStyle>
            <a:lvl1pPr marL="0" indent="0" algn="r">
              <a:lnSpc>
                <a:spcPct val="114000"/>
              </a:lnSpc>
              <a:buNone/>
              <a:defRPr sz="2000" b="0" i="0">
                <a:solidFill>
                  <a:srgbClr val="4F5561"/>
                </a:solidFill>
                <a:latin typeface="Trebuchet MS" panose="020B0703020202090204" pitchFamily="34" charset="0"/>
                <a:ea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1181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" y="-3"/>
            <a:ext cx="12192000" cy="68580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914400"/>
            <a:ext cx="12192000" cy="0"/>
          </a:xfrm>
          <a:prstGeom prst="line">
            <a:avLst/>
          </a:prstGeom>
          <a:ln w="6350">
            <a:solidFill>
              <a:srgbClr val="807F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 w="6350">
            <a:solidFill>
              <a:srgbClr val="807F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12800" y="1066800"/>
            <a:ext cx="10566400" cy="649224"/>
          </a:xfrm>
        </p:spPr>
        <p:txBody>
          <a:bodyPr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12800" y="2062190"/>
            <a:ext cx="6783917" cy="96520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85" y="273353"/>
            <a:ext cx="3657600" cy="41275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805693" y="6482601"/>
            <a:ext cx="4066035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900">
                <a:latin typeface="+mj-lt"/>
              </a:rPr>
              <a:t>© 2015, Monroe Community College</a:t>
            </a:r>
          </a:p>
        </p:txBody>
      </p:sp>
    </p:spTree>
    <p:extLst>
      <p:ext uri="{BB962C8B-B14F-4D97-AF65-F5344CB8AC3E}">
        <p14:creationId xmlns:p14="http://schemas.microsoft.com/office/powerpoint/2010/main" val="2411289130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CF8917-5936-624E-8773-61CAA1F2D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8" y="0"/>
            <a:ext cx="1218406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A4749A-2171-8041-AF94-C812321DC0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75700" y="2690817"/>
            <a:ext cx="4840600" cy="1171574"/>
          </a:xfrm>
        </p:spPr>
        <p:txBody>
          <a:bodyPr anchor="ctr">
            <a:normAutofit/>
          </a:bodyPr>
          <a:lstStyle>
            <a:lvl1pPr algn="ctr">
              <a:defRPr sz="4000" b="0" i="0">
                <a:solidFill>
                  <a:srgbClr val="3590DC"/>
                </a:solidFill>
                <a:latin typeface="Lora" pitchFamily="2" charset="77"/>
                <a:ea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9340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C6D4CB-6FEC-FA40-BAD3-2216E19EAD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8" y="0"/>
            <a:ext cx="1218406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A4749A-2171-8041-AF94-C812321DC0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5468" y="5263897"/>
            <a:ext cx="4840600" cy="1171574"/>
          </a:xfrm>
        </p:spPr>
        <p:txBody>
          <a:bodyPr anchor="ctr">
            <a:normAutofit/>
          </a:bodyPr>
          <a:lstStyle>
            <a:lvl1pPr algn="r">
              <a:defRPr sz="4000" b="0" i="0">
                <a:solidFill>
                  <a:srgbClr val="3590DC"/>
                </a:solidFill>
                <a:latin typeface="Lora" pitchFamily="2" charset="77"/>
                <a:ea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4538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1A77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E1D2B58-B6E8-C949-AB62-5380279859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66" y="0"/>
            <a:ext cx="1219023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A4749A-2171-8041-AF94-C812321DC0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7588" y="2486026"/>
            <a:ext cx="6710364" cy="1681161"/>
          </a:xfrm>
        </p:spPr>
        <p:txBody>
          <a:bodyPr anchor="b">
            <a:normAutofit/>
          </a:bodyPr>
          <a:lstStyle>
            <a:lvl1pPr algn="r">
              <a:defRPr sz="4000" b="0" i="0">
                <a:solidFill>
                  <a:schemeClr val="bg1"/>
                </a:solidFill>
                <a:latin typeface="Lora" pitchFamily="2" charset="77"/>
                <a:ea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04E67C-F161-704A-AFC2-03CAFAB08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9264" y="4259263"/>
            <a:ext cx="4738687" cy="884237"/>
          </a:xfrm>
        </p:spPr>
        <p:txBody>
          <a:bodyPr>
            <a:normAutofit/>
          </a:bodyPr>
          <a:lstStyle>
            <a:lvl1pPr marL="0" indent="0" algn="r">
              <a:lnSpc>
                <a:spcPct val="114000"/>
              </a:lnSpc>
              <a:buNone/>
              <a:defRPr sz="2000" b="0" i="0">
                <a:solidFill>
                  <a:schemeClr val="bg1"/>
                </a:solidFill>
                <a:latin typeface="Trebuchet MS" panose="020B0703020202090204" pitchFamily="34" charset="0"/>
                <a:ea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0320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1A77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D91E7-20F4-D74D-A0CF-CD5F9BD5A3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30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A4749A-2171-8041-AF94-C812321DC0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75700" y="2690817"/>
            <a:ext cx="4840600" cy="1171574"/>
          </a:xfrm>
        </p:spPr>
        <p:txBody>
          <a:bodyPr anchor="ctr">
            <a:normAutofit/>
          </a:bodyPr>
          <a:lstStyle>
            <a:lvl1pPr algn="ctr">
              <a:defRPr sz="4000" b="0" i="0">
                <a:solidFill>
                  <a:schemeClr val="bg1"/>
                </a:solidFill>
                <a:latin typeface="Lora" pitchFamily="2" charset="77"/>
                <a:ea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7046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1A77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5DA060-6380-2349-8E36-17CD071AAC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485"/>
            <a:ext cx="12192000" cy="68555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A4749A-2171-8041-AF94-C812321DC0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5468" y="5263897"/>
            <a:ext cx="4840600" cy="1171574"/>
          </a:xfrm>
        </p:spPr>
        <p:txBody>
          <a:bodyPr anchor="b">
            <a:normAutofit/>
          </a:bodyPr>
          <a:lstStyle>
            <a:lvl1pPr algn="r">
              <a:defRPr sz="4000" b="0" i="0">
                <a:solidFill>
                  <a:schemeClr val="bg1"/>
                </a:solidFill>
                <a:latin typeface="Lora" pitchFamily="2" charset="77"/>
                <a:ea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9700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A608D-8923-4342-8E6B-A5147F6EF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9B83A-37C5-954E-AAFC-FE2E281AA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2pPr>
              <a:defRPr b="0" i="0">
                <a:cs typeface="Arial" panose="020B0604020202020204" pitchFamily="34" charset="0"/>
              </a:defRPr>
            </a:lvl2pPr>
            <a:lvl3pPr>
              <a:defRPr b="0" i="0">
                <a:cs typeface="Arial" panose="020B0604020202020204" pitchFamily="34" charset="0"/>
              </a:defRPr>
            </a:lvl3pPr>
            <a:lvl4pPr>
              <a:defRPr b="0" i="0">
                <a:cs typeface="Arial" panose="020B0604020202020204" pitchFamily="34" charset="0"/>
              </a:defRPr>
            </a:lvl4pPr>
            <a:lvl5pPr>
              <a:defRPr b="0" i="0"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1A40A4-05EC-AB44-95C2-D57DA31DDE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6072940" y="-4636032"/>
            <a:ext cx="46121" cy="105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00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74552-E65D-B849-813B-477DD5010B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0523"/>
            <a:ext cx="5181600" cy="4351338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2pPr>
              <a:defRPr b="0" i="0">
                <a:cs typeface="Arial" panose="020B0604020202020204" pitchFamily="34" charset="0"/>
              </a:defRPr>
            </a:lvl2pPr>
            <a:lvl3pPr>
              <a:defRPr b="0" i="0">
                <a:cs typeface="Arial" panose="020B0604020202020204" pitchFamily="34" charset="0"/>
              </a:defRPr>
            </a:lvl3pPr>
            <a:lvl4pPr>
              <a:defRPr b="0" i="0">
                <a:cs typeface="Arial" panose="020B0604020202020204" pitchFamily="34" charset="0"/>
              </a:defRPr>
            </a:lvl4pPr>
            <a:lvl5pPr>
              <a:defRPr b="0" i="0"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900CC5-85BC-E14F-8674-CE0D06DA1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0523"/>
            <a:ext cx="5181600" cy="4351338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2pPr>
              <a:defRPr b="0" i="0">
                <a:cs typeface="Arial" panose="020B0604020202020204" pitchFamily="34" charset="0"/>
              </a:defRPr>
            </a:lvl2pPr>
            <a:lvl3pPr>
              <a:defRPr b="0" i="0">
                <a:cs typeface="Arial" panose="020B0604020202020204" pitchFamily="34" charset="0"/>
              </a:defRPr>
            </a:lvl3pPr>
            <a:lvl4pPr>
              <a:defRPr b="0" i="0">
                <a:cs typeface="Arial" panose="020B0604020202020204" pitchFamily="34" charset="0"/>
              </a:defRPr>
            </a:lvl4pPr>
            <a:lvl5pPr>
              <a:defRPr b="0" i="0"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921BD9-1C79-384D-8186-B256F7058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F196C5-E621-6A41-82C0-C200272BB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6072940" y="-4636032"/>
            <a:ext cx="46121" cy="10515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0FAD09-F025-E347-9CFC-561D18850BC3}"/>
              </a:ext>
            </a:extLst>
          </p:cNvPr>
          <p:cNvSpPr txBox="1"/>
          <p:nvPr userDrawn="1"/>
        </p:nvSpPr>
        <p:spPr>
          <a:xfrm>
            <a:off x="745600" y="266217"/>
            <a:ext cx="5539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>
                <a:solidFill>
                  <a:srgbClr val="A9AFBB"/>
                </a:solidFill>
                <a:latin typeface="Trebuchet MS" panose="020B0703020202090204" pitchFamily="34" charset="0"/>
              </a:rPr>
              <a:t>Running header</a:t>
            </a:r>
          </a:p>
        </p:txBody>
      </p:sp>
    </p:spTree>
    <p:extLst>
      <p:ext uri="{BB962C8B-B14F-4D97-AF65-F5344CB8AC3E}">
        <p14:creationId xmlns:p14="http://schemas.microsoft.com/office/powerpoint/2010/main" val="4236115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A0D4A7-F885-114E-8688-F7513F48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7132"/>
            <a:ext cx="10515600" cy="888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55AFF-4597-B54F-8186-B42BFF7F9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065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839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7" r:id="rId3"/>
    <p:sldLayoutId id="2147483659" r:id="rId4"/>
    <p:sldLayoutId id="2147483656" r:id="rId5"/>
    <p:sldLayoutId id="2147483658" r:id="rId6"/>
    <p:sldLayoutId id="2147483660" r:id="rId7"/>
    <p:sldLayoutId id="2147483650" r:id="rId8"/>
    <p:sldLayoutId id="2147483652" r:id="rId9"/>
    <p:sldLayoutId id="2147483655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A77B7"/>
          </a:solidFill>
          <a:latin typeface="Lora" pitchFamily="2" charset="77"/>
          <a:ea typeface="Trebuchet MS" panose="020B0603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rgbClr val="4F5561"/>
          </a:solidFill>
          <a:latin typeface="Trebuchet MS" panose="020B0703020202090204" pitchFamily="34" charset="0"/>
          <a:ea typeface="Trebuchet MS" panose="020B0603020202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4F5561"/>
          </a:solidFill>
          <a:latin typeface="Trebuchet MS" panose="020B0703020202090204" pitchFamily="34" charset="0"/>
          <a:ea typeface="Trebuchet MS" panose="020B0603020202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rgbClr val="4F5561"/>
          </a:solidFill>
          <a:latin typeface="Trebuchet MS" panose="020B0703020202090204" pitchFamily="34" charset="0"/>
          <a:ea typeface="Trebuchet MS" panose="020B0603020202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rgbClr val="4F5561"/>
          </a:solidFill>
          <a:latin typeface="Trebuchet MS" panose="020B0703020202090204" pitchFamily="34" charset="0"/>
          <a:ea typeface="Trebuchet MS" panose="020B0603020202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rgbClr val="4F5561"/>
          </a:solidFill>
          <a:latin typeface="Trebuchet MS" panose="020B0703020202090204" pitchFamily="34" charset="0"/>
          <a:ea typeface="Trebuchet MS" panose="020B0603020202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21" y="174015"/>
            <a:ext cx="732367" cy="6858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2800" y="6226399"/>
            <a:ext cx="1625600" cy="36490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2808A2-FAD5-4C9A-AEFF-0E0F3DCCA4B4}" type="datetime3">
              <a:rPr lang="en-US" smtClean="0"/>
              <a:pPr/>
              <a:t>11 February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0" y="6226399"/>
            <a:ext cx="406400" cy="36490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90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79E549D8-D911-4CD4-B9CF-A1084A041599}" type="slidenum">
              <a:rPr lang="en-US" smtClean="0"/>
              <a:pPr algn="r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14400"/>
            <a:ext cx="12192000" cy="0"/>
          </a:xfrm>
          <a:prstGeom prst="line">
            <a:avLst/>
          </a:prstGeom>
          <a:ln w="6350">
            <a:solidFill>
              <a:srgbClr val="807F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812800" y="1066801"/>
            <a:ext cx="10566400" cy="990600"/>
          </a:xfrm>
          <a:prstGeom prst="rect">
            <a:avLst/>
          </a:prstGeom>
          <a:effectLst/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812800" y="2057399"/>
            <a:ext cx="10566400" cy="4168999"/>
          </a:xfrm>
          <a:prstGeom prst="rect">
            <a:avLst/>
          </a:prstGeom>
          <a:effectLst/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 w="6350">
            <a:solidFill>
              <a:srgbClr val="807F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85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ransition spd="slow">
    <p:wipe dir="r"/>
  </p:transition>
  <p:hf hdr="0"/>
  <p:txStyles>
    <p:titleStyle>
      <a:lvl1pPr algn="l" defTabSz="914400" rtl="0" eaLnBrk="1" latinLnBrk="0" hangingPunct="1">
        <a:spcBef>
          <a:spcPct val="0"/>
        </a:spcBef>
        <a:buNone/>
        <a:defRPr lang="en-US" sz="3000" b="1" kern="1200" baseline="0" dirty="0">
          <a:solidFill>
            <a:schemeClr val="bg2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68275" indent="-168275" algn="l" defTabSz="914400" rtl="0" eaLnBrk="1" latinLnBrk="0" hangingPunct="1">
        <a:spcBef>
          <a:spcPts val="800"/>
        </a:spcBef>
        <a:buClr>
          <a:schemeClr val="bg2"/>
        </a:buClr>
        <a:buFont typeface="Arial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574675" indent="-228600" algn="l" defTabSz="914400" rtl="0" eaLnBrk="1" latinLnBrk="0" hangingPunct="1">
        <a:spcBef>
          <a:spcPts val="800"/>
        </a:spcBef>
        <a:buClr>
          <a:schemeClr val="bg2"/>
        </a:buClr>
        <a:buFont typeface="Arial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974725" indent="-168275" algn="l" defTabSz="914400" rtl="0" eaLnBrk="1" latinLnBrk="0" hangingPunct="1">
        <a:spcBef>
          <a:spcPts val="800"/>
        </a:spcBef>
        <a:buClr>
          <a:schemeClr val="bg2"/>
        </a:buClr>
        <a:buFont typeface="Arial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376363" indent="-228600" algn="l" defTabSz="914400" rtl="0" eaLnBrk="1" latinLnBrk="0" hangingPunct="1">
        <a:spcBef>
          <a:spcPts val="800"/>
        </a:spcBef>
        <a:buClr>
          <a:schemeClr val="bg2"/>
        </a:buClr>
        <a:buFont typeface="Arial" pitchFamily="34" charset="0"/>
        <a:buChar char="–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654175" indent="-165100" algn="l" defTabSz="914400" rtl="0" eaLnBrk="1" latinLnBrk="0" hangingPunct="1">
        <a:spcBef>
          <a:spcPts val="800"/>
        </a:spcBef>
        <a:buClr>
          <a:schemeClr val="bg2"/>
        </a:buClr>
        <a:buSzPct val="75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>
          <p15:clr>
            <a:srgbClr val="F26B43"/>
          </p15:clr>
        </p15:guide>
        <p15:guide id="1" pos="2880">
          <p15:clr>
            <a:srgbClr val="F26B43"/>
          </p15:clr>
        </p15:guide>
        <p15:guide id="2" orient="horz" pos="576">
          <p15:clr>
            <a:srgbClr val="F26B43"/>
          </p15:clr>
        </p15:guide>
        <p15:guide id="3" pos="384">
          <p15:clr>
            <a:srgbClr val="F26B43"/>
          </p15:clr>
        </p15:guide>
        <p15:guide id="4" pos="5376">
          <p15:clr>
            <a:srgbClr val="F26B43"/>
          </p15:clr>
        </p15:guide>
        <p15:guide id="5" orient="horz" pos="192">
          <p15:clr>
            <a:srgbClr val="F26B43"/>
          </p15:clr>
        </p15:guide>
        <p15:guide id="6" orient="horz" pos="4152">
          <p15:clr>
            <a:srgbClr val="F26B43"/>
          </p15:clr>
        </p15:guide>
        <p15:guide id="7" orient="horz" pos="672">
          <p15:clr>
            <a:srgbClr val="F26B43"/>
          </p15:clr>
        </p15:guide>
        <p15:guide id="8" orient="horz" pos="12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youtu.be/IPYeCltXpxw" TargetMode="Externa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2CBAAF-9E8F-48BA-8F73-D817E4201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891" y="2486026"/>
            <a:ext cx="9564061" cy="1681161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rebuchet MS" panose="020B0603020202020204" pitchFamily="34" charset="0"/>
                <a:cs typeface="Arial"/>
              </a:rPr>
              <a:t>Dig Deeper</a:t>
            </a:r>
            <a:endParaRPr lang="en-US" sz="4800" dirty="0">
              <a:latin typeface="Trebuchet MS" panose="020B0603020202020204" pitchFamily="34" charset="0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07723ABA-9CAB-4664-B5DE-0DE1717D7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1920" y="4259263"/>
            <a:ext cx="6336031" cy="884237"/>
          </a:xfrm>
        </p:spPr>
        <p:txBody>
          <a:bodyPr>
            <a:normAutofit/>
          </a:bodyPr>
          <a:lstStyle/>
          <a:p>
            <a:r>
              <a:rPr lang="en-US" sz="2800" dirty="0"/>
              <a:t>California Summit Opening Session</a:t>
            </a:r>
          </a:p>
        </p:txBody>
      </p:sp>
    </p:spTree>
    <p:extLst>
      <p:ext uri="{BB962C8B-B14F-4D97-AF65-F5344CB8AC3E}">
        <p14:creationId xmlns:p14="http://schemas.microsoft.com/office/powerpoint/2010/main" val="3701123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306C01-86BD-4CDA-8250-D0793E302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  <a:latin typeface="Trebuchet MS" panose="020B0603020202020204" pitchFamily="34" charset="0"/>
              </a:rPr>
              <a:t>Supported Tracks for a Major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998ACD28-EC41-496E-8549-561149369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884873"/>
            <a:ext cx="7188199" cy="1292090"/>
          </a:xfrm>
        </p:spPr>
        <p:txBody>
          <a:bodyPr>
            <a:normAutofit/>
          </a:bodyPr>
          <a:lstStyle/>
          <a:p>
            <a:r>
              <a:rPr lang="en-US" dirty="0"/>
              <a:t>Is there an established plan defining supported tracks?</a:t>
            </a:r>
          </a:p>
          <a:p>
            <a:r>
              <a:rPr lang="en-US" dirty="0"/>
              <a:t>Is this plan communicated to your students and advisors?</a:t>
            </a:r>
          </a:p>
        </p:txBody>
      </p:sp>
      <p:graphicFrame>
        <p:nvGraphicFramePr>
          <p:cNvPr id="18" name="Content Placeholder 5">
            <a:extLst>
              <a:ext uri="{FF2B5EF4-FFF2-40B4-BE49-F238E27FC236}">
                <a16:creationId xmlns:a16="http://schemas.microsoft.com/office/drawing/2014/main" id="{F83E2B42-9BDA-4C4A-88C8-23C382B73B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9289895"/>
              </p:ext>
            </p:extLst>
          </p:nvPr>
        </p:nvGraphicFramePr>
        <p:xfrm>
          <a:off x="4087734" y="1313299"/>
          <a:ext cx="7409756" cy="309114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06376">
                  <a:extLst>
                    <a:ext uri="{9D8B030D-6E8A-4147-A177-3AD203B41FA5}">
                      <a16:colId xmlns:a16="http://schemas.microsoft.com/office/drawing/2014/main" val="2816210349"/>
                    </a:ext>
                  </a:extLst>
                </a:gridCol>
                <a:gridCol w="1098714">
                  <a:extLst>
                    <a:ext uri="{9D8B030D-6E8A-4147-A177-3AD203B41FA5}">
                      <a16:colId xmlns:a16="http://schemas.microsoft.com/office/drawing/2014/main" val="665744125"/>
                    </a:ext>
                  </a:extLst>
                </a:gridCol>
                <a:gridCol w="2398629">
                  <a:extLst>
                    <a:ext uri="{9D8B030D-6E8A-4147-A177-3AD203B41FA5}">
                      <a16:colId xmlns:a16="http://schemas.microsoft.com/office/drawing/2014/main" val="2389758833"/>
                    </a:ext>
                  </a:extLst>
                </a:gridCol>
                <a:gridCol w="2606037">
                  <a:extLst>
                    <a:ext uri="{9D8B030D-6E8A-4147-A177-3AD203B41FA5}">
                      <a16:colId xmlns:a16="http://schemas.microsoft.com/office/drawing/2014/main" val="4264012068"/>
                    </a:ext>
                  </a:extLst>
                </a:gridCol>
              </a:tblGrid>
              <a:tr h="79915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Location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72" marR="83572" marT="41785" marB="41785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Time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72" marR="83572" marT="41785" marB="41785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Gen Ed Core</a:t>
                      </a:r>
                      <a:endParaRPr lang="en-US" sz="2000" b="1" i="0" u="none" strike="noStrike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72" marR="83572" marT="41785" marB="41785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Major Requirements</a:t>
                      </a:r>
                      <a:endParaRPr lang="en-US" sz="2000" b="1" i="0" u="none" strike="noStrike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72" marR="83572" marT="41785" marB="41785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791208"/>
                  </a:ext>
                </a:extLst>
              </a:tr>
              <a:tr h="45839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Trebuchet MS" panose="020B0603020202020204" pitchFamily="34" charset="0"/>
                        </a:rPr>
                        <a:t>Campus 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72" marR="83572" marT="41785" marB="4178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Trebuchet MS" panose="020B0603020202020204" pitchFamily="34" charset="0"/>
                        </a:rPr>
                        <a:t>Day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72" marR="83572" marT="41785" marB="4178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72" marR="83572" marT="41785" marB="4178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72" marR="83572" marT="41785" marB="4178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269075"/>
                  </a:ext>
                </a:extLst>
              </a:tr>
              <a:tr h="458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Trebuchet MS" panose="020B0603020202020204" pitchFamily="34" charset="0"/>
                        </a:rPr>
                        <a:t>Evening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72" marR="83572" marT="41785" marB="4178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72" marR="83572" marT="41785" marB="4178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72" marR="83572" marT="41785" marB="4178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398205"/>
                  </a:ext>
                </a:extLst>
              </a:tr>
              <a:tr h="45839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Trebuchet MS" panose="020B0603020202020204" pitchFamily="34" charset="0"/>
                        </a:rPr>
                        <a:t>Campus 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72" marR="83572" marT="41785" marB="4178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Trebuchet MS" panose="020B0603020202020204" pitchFamily="34" charset="0"/>
                        </a:rPr>
                        <a:t>Day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72" marR="83572" marT="41785" marB="4178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72" marR="83572" marT="41785" marB="4178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72" marR="83572" marT="41785" marB="4178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926065"/>
                  </a:ext>
                </a:extLst>
              </a:tr>
              <a:tr h="458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Trebuchet MS" panose="020B0603020202020204" pitchFamily="34" charset="0"/>
                        </a:rPr>
                        <a:t>Evening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72" marR="83572" marT="41785" marB="4178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72" marR="83572" marT="41785" marB="4178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72" marR="83572" marT="41785" marB="4178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7482324"/>
                  </a:ext>
                </a:extLst>
              </a:tr>
              <a:tr h="45839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rebuchet MS" panose="020B0603020202020204" pitchFamily="34" charset="0"/>
                        </a:rPr>
                        <a:t>Online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72" marR="83572" marT="41785" marB="41785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Trebuchet MS" panose="020B0603020202020204" pitchFamily="34" charset="0"/>
                        </a:rPr>
                        <a:t>N/A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72" marR="83572" marT="41785" marB="4178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72" marR="83572" marT="41785" marB="4178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572" marR="83572" marT="41785" marB="4178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6886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784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79F7551-E956-43CB-8F36-268A5DA44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3E68D9A-86E1-4C0E-BBF2-8769D0523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3805"/>
            <a:ext cx="6313655" cy="5696020"/>
          </a:xfrm>
          <a:custGeom>
            <a:avLst/>
            <a:gdLst>
              <a:gd name="connsiteX0" fmla="*/ 0 w 6313655"/>
              <a:gd name="connsiteY0" fmla="*/ 0 h 5696020"/>
              <a:gd name="connsiteX1" fmla="*/ 6313655 w 6313655"/>
              <a:gd name="connsiteY1" fmla="*/ 0 h 5696020"/>
              <a:gd name="connsiteX2" fmla="*/ 3550375 w 6313655"/>
              <a:gd name="connsiteY2" fmla="*/ 5696020 h 5696020"/>
              <a:gd name="connsiteX3" fmla="*/ 0 w 6313655"/>
              <a:gd name="connsiteY3" fmla="*/ 5696020 h 569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3655" h="5696020">
                <a:moveTo>
                  <a:pt x="0" y="0"/>
                </a:moveTo>
                <a:lnTo>
                  <a:pt x="6313655" y="0"/>
                </a:lnTo>
                <a:lnTo>
                  <a:pt x="3550375" y="5696020"/>
                </a:lnTo>
                <a:lnTo>
                  <a:pt x="0" y="569602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1D41BA-34EA-4627-8775-5F20BAA7F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351"/>
            <a:ext cx="3805518" cy="2892625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Trebuchet MS" panose="020B0603020202020204" pitchFamily="34" charset="0"/>
              </a:rPr>
              <a:t>Data-informed Pathway Refinement</a:t>
            </a:r>
          </a:p>
        </p:txBody>
      </p:sp>
      <p:pic>
        <p:nvPicPr>
          <p:cNvPr id="2052" name="Picture 4" descr="Image result for cheesecake factory menu cover">
            <a:extLst>
              <a:ext uri="{FF2B5EF4-FFF2-40B4-BE49-F238E27FC236}">
                <a16:creationId xmlns:a16="http://schemas.microsoft.com/office/drawing/2014/main" id="{58907ED2-04C6-4556-99C2-470786588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331" y="523805"/>
            <a:ext cx="3940897" cy="569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47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6" descr="Classroom">
            <a:extLst>
              <a:ext uri="{FF2B5EF4-FFF2-40B4-BE49-F238E27FC236}">
                <a16:creationId xmlns:a16="http://schemas.microsoft.com/office/drawing/2014/main" id="{5D6F9689-D6B9-471C-989C-807C988CF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8746" y="364331"/>
            <a:ext cx="3064669" cy="30646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1F7447-D255-40DF-B686-723ACF2A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826" y="614252"/>
            <a:ext cx="4820920" cy="2504023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en-US" sz="4800" dirty="0"/>
              <a:t>Student-</a:t>
            </a:r>
            <a:br>
              <a:rPr lang="en-US" sz="4800" dirty="0"/>
            </a:br>
            <a:r>
              <a:rPr lang="en-US" sz="4800" dirty="0"/>
              <a:t>Aligned</a:t>
            </a:r>
            <a:br>
              <a:rPr lang="en-US" sz="4800" dirty="0"/>
            </a:br>
            <a:r>
              <a:rPr lang="en-US" sz="4800" dirty="0"/>
              <a:t>Course Schedules</a:t>
            </a:r>
          </a:p>
        </p:txBody>
      </p:sp>
      <p:pic>
        <p:nvPicPr>
          <p:cNvPr id="15" name="Picture 2" descr="Image result for unmet needs">
            <a:extLst>
              <a:ext uri="{FF2B5EF4-FFF2-40B4-BE49-F238E27FC236}">
                <a16:creationId xmlns:a16="http://schemas.microsoft.com/office/drawing/2014/main" id="{EFF26F62-5B2C-4678-B599-4FB50E0A5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585" y="3495885"/>
            <a:ext cx="7834830" cy="313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71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6A8112-5E3C-4D9F-AB77-A5155666E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Optimized Academic Space Capacity</a:t>
            </a:r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rgbClr val="70AD4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rgbClr val="70AD4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rgbClr val="FFC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052" name="Picture 4" descr="Image result for crowded classrooms">
            <a:extLst>
              <a:ext uri="{FF2B5EF4-FFF2-40B4-BE49-F238E27FC236}">
                <a16:creationId xmlns:a16="http://schemas.microsoft.com/office/drawing/2014/main" id="{F644E35B-7473-4BCA-B97A-7EEB9425C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210" y="1277303"/>
            <a:ext cx="6189038" cy="410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250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180644-E183-468B-B0AD-644F2942A5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New Solutions</a:t>
            </a:r>
          </a:p>
        </p:txBody>
      </p:sp>
    </p:spTree>
    <p:extLst>
      <p:ext uri="{BB962C8B-B14F-4D97-AF65-F5344CB8AC3E}">
        <p14:creationId xmlns:p14="http://schemas.microsoft.com/office/powerpoint/2010/main" val="1942485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4640D-7395-4AA5-9F58-1C8E4F47E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042" y="58570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Lora"/>
                <a:cs typeface="Arial"/>
              </a:rPr>
              <a:t>Solution Areas and Bundles</a:t>
            </a:r>
            <a:endParaRPr lang="en-US" dirty="0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A0AF4285-F3C5-47A9-8C9E-72DFA4E7E5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199403"/>
              </p:ext>
            </p:extLst>
          </p:nvPr>
        </p:nvGraphicFramePr>
        <p:xfrm>
          <a:off x="524042" y="1374440"/>
          <a:ext cx="10769600" cy="4802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9312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8AE39-8A42-452D-88DD-0177E128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7211"/>
            <a:ext cx="10515600" cy="888583"/>
          </a:xfrm>
        </p:spPr>
        <p:txBody>
          <a:bodyPr/>
          <a:lstStyle/>
          <a:p>
            <a:r>
              <a:rPr lang="en-US">
                <a:latin typeface="Lora"/>
                <a:cs typeface="Arial"/>
              </a:rPr>
              <a:t>Framework Basics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50EE6-BFBA-461E-8692-A6F67202D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59074"/>
            <a:ext cx="10515600" cy="241291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endParaRPr lang="en-US"/>
          </a:p>
          <a:p>
            <a:pPr lvl="1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6590DBF-0C15-4E12-8988-01206245CE15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011363"/>
          <a:ext cx="10924994" cy="198120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343150">
                  <a:extLst>
                    <a:ext uri="{9D8B030D-6E8A-4147-A177-3AD203B41FA5}">
                      <a16:colId xmlns:a16="http://schemas.microsoft.com/office/drawing/2014/main" val="4162557464"/>
                    </a:ext>
                  </a:extLst>
                </a:gridCol>
                <a:gridCol w="2381250">
                  <a:extLst>
                    <a:ext uri="{9D8B030D-6E8A-4147-A177-3AD203B41FA5}">
                      <a16:colId xmlns:a16="http://schemas.microsoft.com/office/drawing/2014/main" val="339267307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315049196"/>
                    </a:ext>
                  </a:extLst>
                </a:gridCol>
                <a:gridCol w="3457394">
                  <a:extLst>
                    <a:ext uri="{9D8B030D-6E8A-4147-A177-3AD203B41FA5}">
                      <a16:colId xmlns:a16="http://schemas.microsoft.com/office/drawing/2014/main" val="13351454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Trebuchet MS" panose="020B0603020202020204" pitchFamily="34" charset="0"/>
                        </a:rPr>
                        <a:t>Foundational Apps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Essential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  <a:latin typeface="Trebuchet MS" panose="020B0603020202020204" pitchFamily="34" charset="0"/>
                        </a:rPr>
                        <a:t>Advanced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  <a:latin typeface="Trebuchet MS" panose="020B0603020202020204" pitchFamily="34" charset="0"/>
                        </a:rPr>
                        <a:t>Enterprise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188768"/>
                  </a:ext>
                </a:extLst>
              </a:tr>
              <a:tr h="2943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Trebuchet MS" panose="020B0603020202020204" pitchFamily="34" charset="0"/>
                        </a:rPr>
                        <a:t>Experience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rebuchet MS" panose="020B0603020202020204" pitchFamily="34" charset="0"/>
                        </a:rPr>
                        <a:t>Complete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rebuchet MS" panose="020B0603020202020204" pitchFamily="34" charset="0"/>
                        </a:rPr>
                        <a:t>Complete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rebuchet MS" panose="020B0603020202020204" pitchFamily="34" charset="0"/>
                        </a:rPr>
                        <a:t>Complete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58546893"/>
                  </a:ext>
                </a:extLst>
              </a:tr>
              <a:tr h="2943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kern="1200" dirty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Impact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rebuchet MS" panose="020B0603020202020204" pitchFamily="34" charset="0"/>
                        </a:rPr>
                        <a:t>Complete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rebuchet MS" panose="020B0603020202020204" pitchFamily="34" charset="0"/>
                        </a:rPr>
                        <a:t>Complete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rebuchet MS" panose="020B0603020202020204" pitchFamily="34" charset="0"/>
                        </a:rPr>
                        <a:t>Complete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52603767"/>
                  </a:ext>
                </a:extLst>
              </a:tr>
              <a:tr h="2943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>
                          <a:latin typeface="Trebuchet MS" panose="020B0603020202020204" pitchFamily="34" charset="0"/>
                        </a:rPr>
                        <a:t>Report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Basic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Authoring, Portal &amp; Custom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7793467"/>
                  </a:ext>
                </a:extLst>
              </a:tr>
              <a:tr h="2943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>
                          <a:latin typeface="Trebuchet MS" panose="020B0603020202020204" pitchFamily="34" charset="0"/>
                        </a:rPr>
                        <a:t>Integrate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Basic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Basic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 dirty="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Custom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02855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8A9E8AB-AD16-49BF-9ACC-8C06456CF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929621"/>
              </p:ext>
            </p:extLst>
          </p:nvPr>
        </p:nvGraphicFramePr>
        <p:xfrm>
          <a:off x="838200" y="4571698"/>
          <a:ext cx="10924991" cy="11887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048301">
                  <a:extLst>
                    <a:ext uri="{9D8B030D-6E8A-4147-A177-3AD203B41FA5}">
                      <a16:colId xmlns:a16="http://schemas.microsoft.com/office/drawing/2014/main" val="2175206499"/>
                    </a:ext>
                  </a:extLst>
                </a:gridCol>
                <a:gridCol w="3259342">
                  <a:extLst>
                    <a:ext uri="{9D8B030D-6E8A-4147-A177-3AD203B41FA5}">
                      <a16:colId xmlns:a16="http://schemas.microsoft.com/office/drawing/2014/main" val="3029280407"/>
                    </a:ext>
                  </a:extLst>
                </a:gridCol>
                <a:gridCol w="2808674">
                  <a:extLst>
                    <a:ext uri="{9D8B030D-6E8A-4147-A177-3AD203B41FA5}">
                      <a16:colId xmlns:a16="http://schemas.microsoft.com/office/drawing/2014/main" val="2358332441"/>
                    </a:ext>
                  </a:extLst>
                </a:gridCol>
                <a:gridCol w="2808674">
                  <a:extLst>
                    <a:ext uri="{9D8B030D-6E8A-4147-A177-3AD203B41FA5}">
                      <a16:colId xmlns:a16="http://schemas.microsoft.com/office/drawing/2014/main" val="22115068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Trebuchet MS" panose="020B0603020202020204" pitchFamily="34" charset="0"/>
                        </a:rPr>
                        <a:t>Services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Essential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  <a:latin typeface="Trebuchet MS" panose="020B0603020202020204" pitchFamily="34" charset="0"/>
                        </a:rPr>
                        <a:t>Advanced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  <a:latin typeface="Trebuchet MS" panose="020B0603020202020204" pitchFamily="34" charset="0"/>
                        </a:rPr>
                        <a:t>Enterprise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410795"/>
                  </a:ext>
                </a:extLst>
              </a:tr>
              <a:tr h="2943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Trebuchet MS" panose="020B0603020202020204" pitchFamily="34" charset="0"/>
                        </a:rPr>
                        <a:t>Implementation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Quick Start Implementation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Full Implementation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Custom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54087720"/>
                  </a:ext>
                </a:extLst>
              </a:tr>
              <a:tr h="2943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>
                          <a:latin typeface="Trebuchet MS" panose="020B0603020202020204" pitchFamily="34" charset="0"/>
                        </a:rPr>
                        <a:t>Consulting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Strategic Workshop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Custom Scoping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 dirty="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Retainer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7046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852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5E533-BA78-4874-8CD2-BE8FE64B3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  <a:latin typeface="Trebuchet MS" panose="020B0603020202020204" pitchFamily="34" charset="0"/>
                <a:cs typeface="Arial"/>
              </a:rPr>
              <a:t>Course Scheduling Bundles</a:t>
            </a:r>
            <a:endParaRPr lang="en-US" sz="26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134ECA8-47AF-4CC3-AD69-5F554D4CEE8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19600" y="938048"/>
          <a:ext cx="6671911" cy="5676682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605758">
                  <a:extLst>
                    <a:ext uri="{9D8B030D-6E8A-4147-A177-3AD203B41FA5}">
                      <a16:colId xmlns:a16="http://schemas.microsoft.com/office/drawing/2014/main" val="2587572743"/>
                    </a:ext>
                  </a:extLst>
                </a:gridCol>
                <a:gridCol w="1566122">
                  <a:extLst>
                    <a:ext uri="{9D8B030D-6E8A-4147-A177-3AD203B41FA5}">
                      <a16:colId xmlns:a16="http://schemas.microsoft.com/office/drawing/2014/main" val="1561674414"/>
                    </a:ext>
                  </a:extLst>
                </a:gridCol>
                <a:gridCol w="1722925">
                  <a:extLst>
                    <a:ext uri="{9D8B030D-6E8A-4147-A177-3AD203B41FA5}">
                      <a16:colId xmlns:a16="http://schemas.microsoft.com/office/drawing/2014/main" val="3689317196"/>
                    </a:ext>
                  </a:extLst>
                </a:gridCol>
                <a:gridCol w="1777106">
                  <a:extLst>
                    <a:ext uri="{9D8B030D-6E8A-4147-A177-3AD203B41FA5}">
                      <a16:colId xmlns:a16="http://schemas.microsoft.com/office/drawing/2014/main" val="85831475"/>
                    </a:ext>
                  </a:extLst>
                </a:gridCol>
              </a:tblGrid>
              <a:tr h="36636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  <a:latin typeface="Trebuchet MS" panose="020B0603020202020204" pitchFamily="34" charset="0"/>
                        </a:rPr>
                        <a:t>App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8700" marR="38700" marT="124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Essential</a:t>
                      </a:r>
                    </a:p>
                  </a:txBody>
                  <a:tcPr marL="38700" marR="38700" marT="38700" marB="387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Trebuchet MS" panose="020B0603020202020204" pitchFamily="34" charset="0"/>
                        </a:rPr>
                        <a:t>Advanced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8700" marR="38700" marT="38700" marB="387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Trebuchet MS" panose="020B0603020202020204" pitchFamily="34" charset="0"/>
                        </a:rPr>
                        <a:t>Enterprise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8700" marR="38700" marT="38700" marB="387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513638"/>
                  </a:ext>
                </a:extLst>
              </a:tr>
              <a:tr h="2970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Align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85830319"/>
                  </a:ext>
                </a:extLst>
              </a:tr>
              <a:tr h="2970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Monitor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90033922"/>
                  </a:ext>
                </a:extLst>
              </a:tr>
              <a:tr h="2970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Schedule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0342620"/>
                  </a:ext>
                </a:extLst>
              </a:tr>
              <a:tr h="2970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Predict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15293348"/>
                  </a:ext>
                </a:extLst>
              </a:tr>
              <a:tr h="2970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Velocity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0771365"/>
                  </a:ext>
                </a:extLst>
              </a:tr>
              <a:tr h="2970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Simulate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1302905"/>
                  </a:ext>
                </a:extLst>
              </a:tr>
              <a:tr h="2970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Policy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1156844"/>
                  </a:ext>
                </a:extLst>
              </a:tr>
              <a:tr h="2970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Intent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0530586"/>
                  </a:ext>
                </a:extLst>
              </a:tr>
              <a:tr h="2970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Alert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07855127"/>
                  </a:ext>
                </a:extLst>
              </a:tr>
              <a:tr h="2970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Pathways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96276615"/>
                  </a:ext>
                </a:extLst>
              </a:tr>
              <a:tr h="2970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Faculty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80474027"/>
                  </a:ext>
                </a:extLst>
              </a:tr>
              <a:tr h="2970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Cost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84789848"/>
                  </a:ext>
                </a:extLst>
              </a:tr>
              <a:tr h="2970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Review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9165830"/>
                  </a:ext>
                </a:extLst>
              </a:tr>
              <a:tr h="2970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Enrollment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8063" marR="8063" marT="80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028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072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5E533-BA78-4874-8CD2-BE8FE64B3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  <a:latin typeface="Lora"/>
                <a:cs typeface="Arial"/>
              </a:rPr>
              <a:t>Room Scheduling &amp; Calendaring Bundles</a:t>
            </a:r>
            <a:endParaRPr lang="en-US" sz="300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134ECA8-47AF-4CC3-AD69-5F554D4CEE8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91201" y="952500"/>
          <a:ext cx="6846611" cy="5393412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647804">
                  <a:extLst>
                    <a:ext uri="{9D8B030D-6E8A-4147-A177-3AD203B41FA5}">
                      <a16:colId xmlns:a16="http://schemas.microsoft.com/office/drawing/2014/main" val="2587572743"/>
                    </a:ext>
                  </a:extLst>
                </a:gridCol>
                <a:gridCol w="1607130">
                  <a:extLst>
                    <a:ext uri="{9D8B030D-6E8A-4147-A177-3AD203B41FA5}">
                      <a16:colId xmlns:a16="http://schemas.microsoft.com/office/drawing/2014/main" val="1561674414"/>
                    </a:ext>
                  </a:extLst>
                </a:gridCol>
                <a:gridCol w="1768038">
                  <a:extLst>
                    <a:ext uri="{9D8B030D-6E8A-4147-A177-3AD203B41FA5}">
                      <a16:colId xmlns:a16="http://schemas.microsoft.com/office/drawing/2014/main" val="3689317196"/>
                    </a:ext>
                  </a:extLst>
                </a:gridCol>
                <a:gridCol w="1823639">
                  <a:extLst>
                    <a:ext uri="{9D8B030D-6E8A-4147-A177-3AD203B41FA5}">
                      <a16:colId xmlns:a16="http://schemas.microsoft.com/office/drawing/2014/main" val="85831475"/>
                    </a:ext>
                  </a:extLst>
                </a:gridCol>
              </a:tblGrid>
              <a:tr h="37595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Trebuchet MS" panose="020B0603020202020204" pitchFamily="34" charset="0"/>
                        </a:rPr>
                        <a:t>App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9714" marR="39714" marT="127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Essential</a:t>
                      </a:r>
                    </a:p>
                  </a:txBody>
                  <a:tcPr marL="39714" marR="39714" marT="39714" marB="3971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  <a:latin typeface="Trebuchet MS" panose="020B0603020202020204" pitchFamily="34" charset="0"/>
                        </a:rPr>
                        <a:t>Advanced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9714" marR="39714" marT="39714" marB="3971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  <a:latin typeface="Trebuchet MS" panose="020B0603020202020204" pitchFamily="34" charset="0"/>
                        </a:rPr>
                        <a:t>Enterprise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9714" marR="39714" marT="39714" marB="3971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513638"/>
                  </a:ext>
                </a:extLst>
              </a:tr>
              <a:tr h="278327">
                <a:tc>
                  <a:txBody>
                    <a:bodyPr/>
                    <a:lstStyle/>
                    <a:p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Schedule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85830319"/>
                  </a:ext>
                </a:extLst>
              </a:tr>
              <a:tr h="27832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Event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58280998"/>
                  </a:ext>
                </a:extLst>
              </a:tr>
              <a:tr h="27832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Request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43909127"/>
                  </a:ext>
                </a:extLst>
              </a:tr>
              <a:tr h="27832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Approve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90033922"/>
                  </a:ext>
                </a:extLst>
              </a:tr>
              <a:tr h="27832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Calendar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0342620"/>
                  </a:ext>
                </a:extLst>
              </a:tr>
              <a:tr h="27832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Outlook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15293348"/>
                  </a:ext>
                </a:extLst>
              </a:tr>
              <a:tr h="27832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Optimize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1302905"/>
                  </a:ext>
                </a:extLst>
              </a:tr>
              <a:tr h="27832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Attendees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1156844"/>
                  </a:ext>
                </a:extLst>
              </a:tr>
              <a:tr h="27832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Equipment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0530586"/>
                  </a:ext>
                </a:extLst>
              </a:tr>
              <a:tr h="27832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Billing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07855127"/>
                  </a:ext>
                </a:extLst>
              </a:tr>
              <a:tr h="27832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Pay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96276615"/>
                  </a:ext>
                </a:extLst>
              </a:tr>
              <a:tr h="27832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Promote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80474027"/>
                  </a:ext>
                </a:extLst>
              </a:tr>
              <a:tr h="27832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Parking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84789848"/>
                  </a:ext>
                </a:extLst>
              </a:tr>
              <a:tr h="27832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Exam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9165830"/>
                  </a:ext>
                </a:extLst>
              </a:tr>
              <a:tr h="27832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Timetable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2000" u="none" strike="noStrike" kern="1200">
                        <a:solidFill>
                          <a:schemeClr val="lt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2000" u="none" strike="noStrike" kern="1200">
                        <a:solidFill>
                          <a:schemeClr val="lt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73629169"/>
                  </a:ext>
                </a:extLst>
              </a:tr>
              <a:tr h="27832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Capacity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2000" u="none" strike="noStrike" kern="1200">
                        <a:solidFill>
                          <a:schemeClr val="lt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2000" u="none" strike="noStrike" kern="1200">
                        <a:solidFill>
                          <a:schemeClr val="lt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>
                          <a:solidFill>
                            <a:schemeClr val="lt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9714" marR="39714" marT="82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5211858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CFE18037-8B2B-4F75-B911-D143EAD88FDE}"/>
              </a:ext>
            </a:extLst>
          </p:cNvPr>
          <p:cNvSpPr txBox="1">
            <a:spLocks/>
          </p:cNvSpPr>
          <p:nvPr/>
        </p:nvSpPr>
        <p:spPr>
          <a:xfrm>
            <a:off x="838200" y="2057400"/>
            <a:ext cx="2880360" cy="288036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1A77B7"/>
                </a:solidFill>
                <a:latin typeface="Lora" pitchFamily="2" charset="77"/>
                <a:ea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600" dirty="0">
                <a:solidFill>
                  <a:srgbClr val="FFFFFF"/>
                </a:solidFill>
                <a:latin typeface="Trebuchet MS" panose="020B0603020202020204" pitchFamily="34" charset="0"/>
                <a:cs typeface="Arial"/>
              </a:rPr>
              <a:t>Room Scheduling/Calendaring Bundles</a:t>
            </a:r>
            <a:endParaRPr lang="en-US" sz="26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954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F4910-B8BF-4A09-ABC1-9464ADD5F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60774"/>
            <a:ext cx="10515600" cy="888583"/>
          </a:xfrm>
        </p:spPr>
        <p:txBody>
          <a:bodyPr/>
          <a:lstStyle/>
          <a:p>
            <a:r>
              <a:rPr lang="en-US" dirty="0">
                <a:latin typeface="Trebuchet MS" panose="020B0603020202020204" pitchFamily="34" charset="0"/>
                <a:cs typeface="Arial"/>
              </a:rPr>
              <a:t>Apps Coming Next</a:t>
            </a:r>
            <a:endParaRPr lang="en-US" dirty="0">
              <a:latin typeface="Trebuchet MS" panose="020B0603020202020204" pitchFamily="34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A4AF966-35FE-4BE7-A18C-80AC5E9C239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419859"/>
          <a:ext cx="10515599" cy="4964944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241715">
                  <a:extLst>
                    <a:ext uri="{9D8B030D-6E8A-4147-A177-3AD203B41FA5}">
                      <a16:colId xmlns:a16="http://schemas.microsoft.com/office/drawing/2014/main" val="2129825078"/>
                    </a:ext>
                  </a:extLst>
                </a:gridCol>
                <a:gridCol w="9273884">
                  <a:extLst>
                    <a:ext uri="{9D8B030D-6E8A-4147-A177-3AD203B41FA5}">
                      <a16:colId xmlns:a16="http://schemas.microsoft.com/office/drawing/2014/main" val="2425419529"/>
                    </a:ext>
                  </a:extLst>
                </a:gridCol>
              </a:tblGrid>
              <a:tr h="310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Align</a:t>
                      </a:r>
                    </a:p>
                  </a:txBody>
                  <a:tcPr marL="1528" marR="1528" marT="1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Align a rolled forward schedule, informed by change candidates</a:t>
                      </a:r>
                    </a:p>
                  </a:txBody>
                  <a:tcPr marL="1528" marR="1528" marT="1528" marB="0" anchor="b"/>
                </a:tc>
                <a:extLst>
                  <a:ext uri="{0D108BD9-81ED-4DB2-BD59-A6C34878D82A}">
                    <a16:rowId xmlns:a16="http://schemas.microsoft.com/office/drawing/2014/main" val="515121252"/>
                  </a:ext>
                </a:extLst>
              </a:tr>
              <a:tr h="310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Monitor</a:t>
                      </a:r>
                    </a:p>
                  </a:txBody>
                  <a:tcPr marL="1528" marR="1528" marT="1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Track registrations for active courses and highlight where late changes are needed</a:t>
                      </a:r>
                    </a:p>
                  </a:txBody>
                  <a:tcPr marL="1528" marR="1528" marT="1528" marB="0" anchor="b"/>
                </a:tc>
                <a:extLst>
                  <a:ext uri="{0D108BD9-81ED-4DB2-BD59-A6C34878D82A}">
                    <a16:rowId xmlns:a16="http://schemas.microsoft.com/office/drawing/2014/main" val="2390796420"/>
                  </a:ext>
                </a:extLst>
              </a:tr>
              <a:tr h="310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1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Report</a:t>
                      </a:r>
                    </a:p>
                  </a:txBody>
                  <a:tcPr marL="1528" marR="1528" marT="1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1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Flexible Sisense reporting platform with partner-institution customization</a:t>
                      </a:r>
                    </a:p>
                  </a:txBody>
                  <a:tcPr marL="1528" marR="1528" marT="1528" marB="0" anchor="b"/>
                </a:tc>
                <a:extLst>
                  <a:ext uri="{0D108BD9-81ED-4DB2-BD59-A6C34878D82A}">
                    <a16:rowId xmlns:a16="http://schemas.microsoft.com/office/drawing/2014/main" val="226833338"/>
                  </a:ext>
                </a:extLst>
              </a:tr>
              <a:tr h="31030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i="1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Predict</a:t>
                      </a:r>
                    </a:p>
                  </a:txBody>
                  <a:tcPr marL="1528" marR="1528" marT="1528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i="1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Predict seats needed for courses based on student-specific pathway progress</a:t>
                      </a:r>
                    </a:p>
                  </a:txBody>
                  <a:tcPr marL="1528" marR="1528" marT="1528" marB="0" anchor="b"/>
                </a:tc>
                <a:extLst>
                  <a:ext uri="{0D108BD9-81ED-4DB2-BD59-A6C34878D82A}">
                    <a16:rowId xmlns:a16="http://schemas.microsoft.com/office/drawing/2014/main" val="2132872383"/>
                  </a:ext>
                </a:extLst>
              </a:tr>
              <a:tr h="310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rebuchet MS" panose="020B0603020202020204" pitchFamily="34" charset="0"/>
                        </a:rPr>
                        <a:t>Velocity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528" marR="1528" marT="1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rebuchet MS" panose="020B0603020202020204" pitchFamily="34" charset="0"/>
                        </a:rPr>
                        <a:t>Productive progress to pathway completion with aggregation and Momentum Year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528" marR="1528" marT="1528" marB="0" anchor="b"/>
                </a:tc>
                <a:extLst>
                  <a:ext uri="{0D108BD9-81ED-4DB2-BD59-A6C34878D82A}">
                    <a16:rowId xmlns:a16="http://schemas.microsoft.com/office/drawing/2014/main" val="2064699662"/>
                  </a:ext>
                </a:extLst>
              </a:tr>
              <a:tr h="310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rebuchet MS" panose="020B0603020202020204" pitchFamily="34" charset="0"/>
                        </a:rPr>
                        <a:t>Schedule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528" marR="1528" marT="1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rebuchet MS" panose="020B0603020202020204" pitchFamily="34" charset="0"/>
                        </a:rPr>
                        <a:t>Ad-hoc section editing, with room scheduling and instructor assignment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528" marR="1528" marT="1528" marB="0" anchor="b"/>
                </a:tc>
                <a:extLst>
                  <a:ext uri="{0D108BD9-81ED-4DB2-BD59-A6C34878D82A}">
                    <a16:rowId xmlns:a16="http://schemas.microsoft.com/office/drawing/2014/main" val="949108764"/>
                  </a:ext>
                </a:extLst>
              </a:tr>
              <a:tr h="310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rebuchet MS" panose="020B0603020202020204" pitchFamily="34" charset="0"/>
                        </a:rPr>
                        <a:t>Integrate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528" marR="1528" marT="1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rebuchet MS" panose="020B0603020202020204" pitchFamily="34" charset="0"/>
                        </a:rPr>
                        <a:t>Visual data mapping, data validation, scheduling and automation tools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528" marR="1528" marT="1528" marB="0" anchor="b"/>
                </a:tc>
                <a:extLst>
                  <a:ext uri="{0D108BD9-81ED-4DB2-BD59-A6C34878D82A}">
                    <a16:rowId xmlns:a16="http://schemas.microsoft.com/office/drawing/2014/main" val="4290793624"/>
                  </a:ext>
                </a:extLst>
              </a:tr>
              <a:tr h="310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rebuchet MS" panose="020B0603020202020204" pitchFamily="34" charset="0"/>
                        </a:rPr>
                        <a:t>Experience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528" marR="1528" marT="1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kern="120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User experience: subscriptions, support cases, projects, documentation and credentialing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528" marR="1528" marT="1528" marB="0" anchor="b"/>
                </a:tc>
                <a:extLst>
                  <a:ext uri="{0D108BD9-81ED-4DB2-BD59-A6C34878D82A}">
                    <a16:rowId xmlns:a16="http://schemas.microsoft.com/office/drawing/2014/main" val="2173174097"/>
                  </a:ext>
                </a:extLst>
              </a:tr>
              <a:tr h="310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rebuchet MS" panose="020B0603020202020204" pitchFamily="34" charset="0"/>
                        </a:rPr>
                        <a:t>Request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528" marR="1528" marT="1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rebuchet MS" panose="020B0603020202020204" pitchFamily="34" charset="0"/>
                        </a:rPr>
                        <a:t>Event and room requesting interface with templating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528" marR="1528" marT="1528" marB="0" anchor="b"/>
                </a:tc>
                <a:extLst>
                  <a:ext uri="{0D108BD9-81ED-4DB2-BD59-A6C34878D82A}">
                    <a16:rowId xmlns:a16="http://schemas.microsoft.com/office/drawing/2014/main" val="2981963928"/>
                  </a:ext>
                </a:extLst>
              </a:tr>
              <a:tr h="310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Impact</a:t>
                      </a:r>
                    </a:p>
                  </a:txBody>
                  <a:tcPr marL="1528" marR="1528" marT="1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Impact of our engagement on various fronts with goal settings and longitudinal tracking</a:t>
                      </a:r>
                    </a:p>
                  </a:txBody>
                  <a:tcPr marL="1528" marR="1528" marT="1528" marB="0" anchor="b"/>
                </a:tc>
                <a:extLst>
                  <a:ext uri="{0D108BD9-81ED-4DB2-BD59-A6C34878D82A}">
                    <a16:rowId xmlns:a16="http://schemas.microsoft.com/office/drawing/2014/main" val="2574246675"/>
                  </a:ext>
                </a:extLst>
              </a:tr>
              <a:tr h="310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rebuchet MS" panose="020B0603020202020204" pitchFamily="34" charset="0"/>
                        </a:rPr>
                        <a:t>Students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528" marR="1528" marT="1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rebuchet MS" panose="020B0603020202020204" pitchFamily="34" charset="0"/>
                        </a:rPr>
                        <a:t>Simulated student modeling and data elements for cohort grouping, with PII tokenization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528" marR="1528" marT="1528" marB="0" anchor="b"/>
                </a:tc>
                <a:extLst>
                  <a:ext uri="{0D108BD9-81ED-4DB2-BD59-A6C34878D82A}">
                    <a16:rowId xmlns:a16="http://schemas.microsoft.com/office/drawing/2014/main" val="2460853447"/>
                  </a:ext>
                </a:extLst>
              </a:tr>
              <a:tr h="310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rebuchet MS" panose="020B0603020202020204" pitchFamily="34" charset="0"/>
                        </a:rPr>
                        <a:t>Intent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528" marR="1528" marT="1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rebuchet MS" panose="020B0603020202020204" pitchFamily="34" charset="0"/>
                        </a:rPr>
                        <a:t>Student intent and preference survey covering completion date, availability and modality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528" marR="1528" marT="1528" marB="0" anchor="b"/>
                </a:tc>
                <a:extLst>
                  <a:ext uri="{0D108BD9-81ED-4DB2-BD59-A6C34878D82A}">
                    <a16:rowId xmlns:a16="http://schemas.microsoft.com/office/drawing/2014/main" val="2961959484"/>
                  </a:ext>
                </a:extLst>
              </a:tr>
              <a:tr h="310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rebuchet MS" panose="020B0603020202020204" pitchFamily="34" charset="0"/>
                        </a:rPr>
                        <a:t>Simulate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528" marR="1528" marT="1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rebuchet MS" panose="020B0603020202020204" pitchFamily="34" charset="0"/>
                        </a:rPr>
                        <a:t>Simulated registration to identify time conflicts and related time change candidates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528" marR="1528" marT="1528" marB="0" anchor="b"/>
                </a:tc>
                <a:extLst>
                  <a:ext uri="{0D108BD9-81ED-4DB2-BD59-A6C34878D82A}">
                    <a16:rowId xmlns:a16="http://schemas.microsoft.com/office/drawing/2014/main" val="3954582479"/>
                  </a:ext>
                </a:extLst>
              </a:tr>
              <a:tr h="310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rebuchet MS" panose="020B0603020202020204" pitchFamily="34" charset="0"/>
                        </a:rPr>
                        <a:t>Calendar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528" marR="1528" marT="1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rebuchet MS" panose="020B0603020202020204" pitchFamily="34" charset="0"/>
                        </a:rPr>
                        <a:t>Stand-alone calendar for campus activities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528" marR="1528" marT="1528" marB="0" anchor="b"/>
                </a:tc>
                <a:extLst>
                  <a:ext uri="{0D108BD9-81ED-4DB2-BD59-A6C34878D82A}">
                    <a16:rowId xmlns:a16="http://schemas.microsoft.com/office/drawing/2014/main" val="2657206731"/>
                  </a:ext>
                </a:extLst>
              </a:tr>
              <a:tr h="310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rebuchet MS" panose="020B0603020202020204" pitchFamily="34" charset="0"/>
                        </a:rPr>
                        <a:t>Event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528" marR="1528" marT="1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rebuchet MS" panose="020B0603020202020204" pitchFamily="34" charset="0"/>
                        </a:rPr>
                        <a:t>Simple event scheduling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528" marR="1528" marT="1528" marB="0" anchor="b"/>
                </a:tc>
                <a:extLst>
                  <a:ext uri="{0D108BD9-81ED-4DB2-BD59-A6C34878D82A}">
                    <a16:rowId xmlns:a16="http://schemas.microsoft.com/office/drawing/2014/main" val="3912625740"/>
                  </a:ext>
                </a:extLst>
              </a:tr>
              <a:tr h="310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rebuchet MS" panose="020B0603020202020204" pitchFamily="34" charset="0"/>
                        </a:rPr>
                        <a:t>Pathways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528" marR="1528" marT="1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rebuchet MS" panose="020B0603020202020204" pitchFamily="34" charset="0"/>
                        </a:rPr>
                        <a:t>Pathways analytics with programs-to-career integration and critical mass analysis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528" marR="1528" marT="1528" marB="0" anchor="b"/>
                </a:tc>
                <a:extLst>
                  <a:ext uri="{0D108BD9-81ED-4DB2-BD59-A6C34878D82A}">
                    <a16:rowId xmlns:a16="http://schemas.microsoft.com/office/drawing/2014/main" val="3586778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421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2F4A7D-7895-4AF5-9A4C-0272872B3A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0523"/>
            <a:ext cx="5101670" cy="4351338"/>
          </a:xfrm>
        </p:spPr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A992DF-6D6F-4490-A9E6-C4A4A72EF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72247"/>
            <a:ext cx="5369560" cy="4474756"/>
          </a:xfrm>
        </p:spPr>
        <p:txBody>
          <a:bodyPr anchor="ctr">
            <a:normAutofit/>
          </a:bodyPr>
          <a:lstStyle/>
          <a:p>
            <a:r>
              <a:rPr lang="en-US" sz="2800" u="sng" dirty="0"/>
              <a:t>Why</a:t>
            </a:r>
            <a:r>
              <a:rPr lang="en-US" sz="2800" dirty="0"/>
              <a:t> do you create a schedule?</a:t>
            </a:r>
          </a:p>
          <a:p>
            <a:pPr lvl="1"/>
            <a:r>
              <a:rPr lang="en-US" sz="2400" dirty="0"/>
              <a:t>For whom?</a:t>
            </a:r>
          </a:p>
          <a:p>
            <a:pPr lvl="1"/>
            <a:r>
              <a:rPr lang="en-US" sz="2400" dirty="0"/>
              <a:t>To what end?</a:t>
            </a:r>
          </a:p>
          <a:p>
            <a:r>
              <a:rPr lang="en-US" sz="2800" dirty="0"/>
              <a:t>Does your </a:t>
            </a:r>
            <a:r>
              <a:rPr lang="en-US" sz="2800" u="sng" dirty="0"/>
              <a:t>Why</a:t>
            </a:r>
            <a:r>
              <a:rPr lang="en-US" sz="2800" dirty="0"/>
              <a:t> drive the How?</a:t>
            </a:r>
          </a:p>
          <a:p>
            <a:r>
              <a:rPr lang="en-US" sz="2800" dirty="0"/>
              <a:t>Can we better align the </a:t>
            </a:r>
            <a:r>
              <a:rPr lang="en-US" sz="2800" u="sng" dirty="0"/>
              <a:t>How</a:t>
            </a:r>
            <a:r>
              <a:rPr lang="en-US" sz="2800" dirty="0"/>
              <a:t> to the </a:t>
            </a:r>
            <a:r>
              <a:rPr lang="en-US" sz="2800" u="sng" dirty="0"/>
              <a:t>Why</a:t>
            </a:r>
            <a:r>
              <a:rPr lang="en-US" sz="2800" dirty="0"/>
              <a:t>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18C169-14B6-A24D-B2B6-AB466DC65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Start with Why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7ABB97-2D28-47B5-8AA4-958818DFE062}"/>
              </a:ext>
            </a:extLst>
          </p:cNvPr>
          <p:cNvSpPr/>
          <p:nvPr/>
        </p:nvSpPr>
        <p:spPr>
          <a:xfrm>
            <a:off x="5128427" y="6533533"/>
            <a:ext cx="193514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hlinkClick r:id="rId2"/>
              </a:rPr>
              <a:t>https://youtu.be/IPYeCltXpxw</a:t>
            </a:r>
            <a:r>
              <a:rPr lang="en-US" sz="1100" dirty="0"/>
              <a:t> </a:t>
            </a:r>
          </a:p>
        </p:txBody>
      </p:sp>
      <p:pic>
        <p:nvPicPr>
          <p:cNvPr id="1028" name="Picture 4" descr="Image result for start with why&quot;">
            <a:extLst>
              <a:ext uri="{FF2B5EF4-FFF2-40B4-BE49-F238E27FC236}">
                <a16:creationId xmlns:a16="http://schemas.microsoft.com/office/drawing/2014/main" id="{C48EF2E6-7C39-41D0-83B6-A5EA17EBE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29" y="2137859"/>
            <a:ext cx="5021741" cy="420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22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1BEA2E0-7837-4375-8E04-2F39E308DE90}"/>
              </a:ext>
            </a:extLst>
          </p:cNvPr>
          <p:cNvSpPr/>
          <p:nvPr/>
        </p:nvSpPr>
        <p:spPr>
          <a:xfrm>
            <a:off x="838899" y="780176"/>
            <a:ext cx="2322352" cy="4026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Align (Historical)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B964190-CABE-4BA2-A92E-DAEC9C9589AC}"/>
              </a:ext>
            </a:extLst>
          </p:cNvPr>
          <p:cNvSpPr/>
          <p:nvPr/>
        </p:nvSpPr>
        <p:spPr>
          <a:xfrm>
            <a:off x="838899" y="1337492"/>
            <a:ext cx="2322352" cy="4026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Outlook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D536D8-E945-4BCC-AB50-F69C6F15583F}"/>
              </a:ext>
            </a:extLst>
          </p:cNvPr>
          <p:cNvSpPr/>
          <p:nvPr/>
        </p:nvSpPr>
        <p:spPr>
          <a:xfrm>
            <a:off x="838898" y="1882694"/>
            <a:ext cx="3123501" cy="402672"/>
          </a:xfrm>
          <a:prstGeom prst="roundRect">
            <a:avLst/>
          </a:prstGeom>
          <a:solidFill>
            <a:schemeClr val="bg1"/>
          </a:solidFill>
          <a:ln w="25400" cmpd="dbl">
            <a:solidFill>
              <a:srgbClr val="1A77B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A77B7"/>
                </a:solidFill>
              </a:rPr>
              <a:t>Intent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81321AC-24A3-4673-97F8-03F621F3A81B}"/>
              </a:ext>
            </a:extLst>
          </p:cNvPr>
          <p:cNvSpPr/>
          <p:nvPr/>
        </p:nvSpPr>
        <p:spPr>
          <a:xfrm>
            <a:off x="2608433" y="2512842"/>
            <a:ext cx="2322352" cy="4026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Align (Predict)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934CB84-4736-4264-A2CC-2BE423C224E8}"/>
              </a:ext>
            </a:extLst>
          </p:cNvPr>
          <p:cNvSpPr/>
          <p:nvPr/>
        </p:nvSpPr>
        <p:spPr>
          <a:xfrm>
            <a:off x="3962399" y="2981310"/>
            <a:ext cx="2133601" cy="402672"/>
          </a:xfrm>
          <a:prstGeom prst="roundRect">
            <a:avLst/>
          </a:prstGeom>
          <a:solidFill>
            <a:schemeClr val="bg1"/>
          </a:solidFill>
          <a:ln w="25400" cmpd="dbl">
            <a:solidFill>
              <a:srgbClr val="1A77B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A77B7"/>
                </a:solidFill>
              </a:rPr>
              <a:t>Request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B5A3952-8AA5-4F4E-B28B-03978C0A2283}"/>
              </a:ext>
            </a:extLst>
          </p:cNvPr>
          <p:cNvSpPr/>
          <p:nvPr/>
        </p:nvSpPr>
        <p:spPr>
          <a:xfrm>
            <a:off x="5819783" y="3545662"/>
            <a:ext cx="2133601" cy="402672"/>
          </a:xfrm>
          <a:prstGeom prst="roundRect">
            <a:avLst/>
          </a:prstGeom>
          <a:solidFill>
            <a:schemeClr val="bg1"/>
          </a:solidFill>
          <a:ln w="25400" cmpd="dbl">
            <a:solidFill>
              <a:srgbClr val="1A77B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A77B7"/>
                </a:solidFill>
              </a:rPr>
              <a:t>Promote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D623159-1EDD-4BF6-9713-DAE267DF8541}"/>
              </a:ext>
            </a:extLst>
          </p:cNvPr>
          <p:cNvSpPr/>
          <p:nvPr/>
        </p:nvSpPr>
        <p:spPr>
          <a:xfrm>
            <a:off x="3962399" y="4110014"/>
            <a:ext cx="6070834" cy="402672"/>
          </a:xfrm>
          <a:prstGeom prst="roundRect">
            <a:avLst/>
          </a:prstGeom>
          <a:ln w="25400" cmpd="dbl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Schedule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A70F4E9-2D14-4E3C-98E1-D4B1700A0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8868" y="6218936"/>
            <a:ext cx="1602424" cy="40267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E45D983-4F71-4A0C-945F-C59EFF964452}"/>
              </a:ext>
            </a:extLst>
          </p:cNvPr>
          <p:cNvGrpSpPr/>
          <p:nvPr/>
        </p:nvGrpSpPr>
        <p:grpSpPr>
          <a:xfrm>
            <a:off x="3118764" y="5319172"/>
            <a:ext cx="6914469" cy="402672"/>
            <a:chOff x="3161252" y="5876488"/>
            <a:chExt cx="6914469" cy="40267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315D7A3-8DF3-47F4-8F88-B33F28FCB927}"/>
                </a:ext>
              </a:extLst>
            </p:cNvPr>
            <p:cNvSpPr/>
            <p:nvPr/>
          </p:nvSpPr>
          <p:spPr>
            <a:xfrm>
              <a:off x="3161252" y="5876488"/>
              <a:ext cx="1565634" cy="402672"/>
            </a:xfrm>
            <a:prstGeom prst="roundRect">
              <a:avLst/>
            </a:prstGeom>
            <a:solidFill>
              <a:schemeClr val="bg1"/>
            </a:solidFill>
            <a:ln w="25400" cmpd="dbl">
              <a:solidFill>
                <a:srgbClr val="1A77B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1A77B7"/>
                  </a:solidFill>
                </a:rPr>
                <a:t>Impact 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D56EEF0-EF36-4EE5-A769-F8CBF898CC81}"/>
                </a:ext>
              </a:extLst>
            </p:cNvPr>
            <p:cNvSpPr/>
            <p:nvPr/>
          </p:nvSpPr>
          <p:spPr>
            <a:xfrm>
              <a:off x="4930785" y="5876488"/>
              <a:ext cx="1565633" cy="402672"/>
            </a:xfrm>
            <a:prstGeom prst="roundRect">
              <a:avLst/>
            </a:prstGeom>
            <a:solidFill>
              <a:schemeClr val="bg1"/>
            </a:solidFill>
            <a:ln w="25400" cmpd="dbl">
              <a:solidFill>
                <a:srgbClr val="1A77B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1A77B7"/>
                  </a:solidFill>
                </a:rPr>
                <a:t>Velocity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1662B04-F900-472F-9380-6E6E72CCB54F}"/>
                </a:ext>
              </a:extLst>
            </p:cNvPr>
            <p:cNvSpPr/>
            <p:nvPr/>
          </p:nvSpPr>
          <p:spPr>
            <a:xfrm>
              <a:off x="6720436" y="5876488"/>
              <a:ext cx="1565634" cy="402672"/>
            </a:xfrm>
            <a:prstGeom prst="roundRect">
              <a:avLst/>
            </a:prstGeom>
            <a:solidFill>
              <a:schemeClr val="bg1"/>
            </a:solidFill>
            <a:ln w="25400" cmpd="dbl">
              <a:solidFill>
                <a:srgbClr val="1A77B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1A77B7"/>
                  </a:solidFill>
                </a:rPr>
                <a:t>Integrate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CD59DFC-CDEC-4A24-8A94-016C62650946}"/>
                </a:ext>
              </a:extLst>
            </p:cNvPr>
            <p:cNvSpPr/>
            <p:nvPr/>
          </p:nvSpPr>
          <p:spPr>
            <a:xfrm>
              <a:off x="8510087" y="5876488"/>
              <a:ext cx="1565634" cy="402672"/>
            </a:xfrm>
            <a:prstGeom prst="roundRect">
              <a:avLst/>
            </a:prstGeom>
            <a:solidFill>
              <a:schemeClr val="bg1"/>
            </a:solidFill>
            <a:ln w="25400" cmpd="dbl">
              <a:solidFill>
                <a:srgbClr val="1A77B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1A77B7"/>
                  </a:solidFill>
                </a:rPr>
                <a:t>Experience</a:t>
              </a: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14A1DC0-952B-495F-AA5B-A34714356BDD}"/>
              </a:ext>
            </a:extLst>
          </p:cNvPr>
          <p:cNvCxnSpPr>
            <a:cxnSpLocks/>
          </p:cNvCxnSpPr>
          <p:nvPr/>
        </p:nvCxnSpPr>
        <p:spPr>
          <a:xfrm>
            <a:off x="2704165" y="4927600"/>
            <a:ext cx="8226302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951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8AB0A-B30A-4007-86C7-E216BF80A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048" y="990219"/>
            <a:ext cx="10515600" cy="888583"/>
          </a:xfrm>
        </p:spPr>
        <p:txBody>
          <a:bodyPr/>
          <a:lstStyle/>
          <a:p>
            <a:r>
              <a:rPr lang="en-US"/>
              <a:t>Solution Theme Roadmap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413856F-09A9-4B09-9F2D-90814BE88F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0222298"/>
              </p:ext>
            </p:extLst>
          </p:nvPr>
        </p:nvGraphicFramePr>
        <p:xfrm>
          <a:off x="883258" y="2258178"/>
          <a:ext cx="10626010" cy="3965367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5265865">
                  <a:extLst>
                    <a:ext uri="{9D8B030D-6E8A-4147-A177-3AD203B41FA5}">
                      <a16:colId xmlns:a16="http://schemas.microsoft.com/office/drawing/2014/main" val="2349801244"/>
                    </a:ext>
                  </a:extLst>
                </a:gridCol>
                <a:gridCol w="1072029">
                  <a:extLst>
                    <a:ext uri="{9D8B030D-6E8A-4147-A177-3AD203B41FA5}">
                      <a16:colId xmlns:a16="http://schemas.microsoft.com/office/drawing/2014/main" val="507298776"/>
                    </a:ext>
                  </a:extLst>
                </a:gridCol>
                <a:gridCol w="1072029">
                  <a:extLst>
                    <a:ext uri="{9D8B030D-6E8A-4147-A177-3AD203B41FA5}">
                      <a16:colId xmlns:a16="http://schemas.microsoft.com/office/drawing/2014/main" val="429098537"/>
                    </a:ext>
                  </a:extLst>
                </a:gridCol>
                <a:gridCol w="1072029">
                  <a:extLst>
                    <a:ext uri="{9D8B030D-6E8A-4147-A177-3AD203B41FA5}">
                      <a16:colId xmlns:a16="http://schemas.microsoft.com/office/drawing/2014/main" val="3346725246"/>
                    </a:ext>
                  </a:extLst>
                </a:gridCol>
                <a:gridCol w="1072029">
                  <a:extLst>
                    <a:ext uri="{9D8B030D-6E8A-4147-A177-3AD203B41FA5}">
                      <a16:colId xmlns:a16="http://schemas.microsoft.com/office/drawing/2014/main" val="2517500043"/>
                    </a:ext>
                  </a:extLst>
                </a:gridCol>
                <a:gridCol w="1072029">
                  <a:extLst>
                    <a:ext uri="{9D8B030D-6E8A-4147-A177-3AD203B41FA5}">
                      <a16:colId xmlns:a16="http://schemas.microsoft.com/office/drawing/2014/main" val="2750171155"/>
                    </a:ext>
                  </a:extLst>
                </a:gridCol>
              </a:tblGrid>
              <a:tr h="56648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</a:rPr>
                        <a:t>Theme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2018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2019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2020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2021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2022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244263"/>
                  </a:ext>
                </a:extLst>
              </a:tr>
              <a:tr h="56648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Validate New Framework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95189180"/>
                  </a:ext>
                </a:extLst>
              </a:tr>
              <a:tr h="56648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Replace Platinum Analytics Solution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53548242"/>
                  </a:ext>
                </a:extLst>
              </a:tr>
              <a:tr h="56648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Integrated Academic Scheduling Bundle (New)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19826189"/>
                  </a:ext>
                </a:extLst>
              </a:tr>
              <a:tr h="56648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Enrollment Health Bundle (New)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64296493"/>
                  </a:ext>
                </a:extLst>
              </a:tr>
              <a:tr h="56648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Replace Astra Schedule Solution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0214371"/>
                  </a:ext>
                </a:extLst>
              </a:tr>
              <a:tr h="56648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Net New Enhancements/Apps/Bundles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0920005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70F9B5A-8F4C-4FB7-8B2B-147C941C9BB5}"/>
              </a:ext>
            </a:extLst>
          </p:cNvPr>
          <p:cNvSpPr/>
          <p:nvPr/>
        </p:nvSpPr>
        <p:spPr>
          <a:xfrm>
            <a:off x="6225293" y="2951754"/>
            <a:ext cx="2249216" cy="368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465572-E297-4733-9F8A-B8706B6A771B}"/>
              </a:ext>
            </a:extLst>
          </p:cNvPr>
          <p:cNvSpPr/>
          <p:nvPr/>
        </p:nvSpPr>
        <p:spPr>
          <a:xfrm>
            <a:off x="7092985" y="3470693"/>
            <a:ext cx="1311340" cy="389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085227-5B59-4282-8AB3-8E635AD12514}"/>
              </a:ext>
            </a:extLst>
          </p:cNvPr>
          <p:cNvSpPr/>
          <p:nvPr/>
        </p:nvSpPr>
        <p:spPr>
          <a:xfrm>
            <a:off x="7483628" y="4034444"/>
            <a:ext cx="1840762" cy="368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F1A661-2C5F-48B1-A5F1-8899F0E78306}"/>
              </a:ext>
            </a:extLst>
          </p:cNvPr>
          <p:cNvSpPr/>
          <p:nvPr/>
        </p:nvSpPr>
        <p:spPr>
          <a:xfrm>
            <a:off x="8469198" y="4614883"/>
            <a:ext cx="1018772" cy="396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32FFEC-5A56-42BE-852C-F9E969616344}"/>
              </a:ext>
            </a:extLst>
          </p:cNvPr>
          <p:cNvSpPr/>
          <p:nvPr/>
        </p:nvSpPr>
        <p:spPr>
          <a:xfrm>
            <a:off x="8189682" y="5172243"/>
            <a:ext cx="2724352" cy="368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74A414-6EA9-4350-B55F-9FAB1F8F766E}"/>
              </a:ext>
            </a:extLst>
          </p:cNvPr>
          <p:cNvSpPr/>
          <p:nvPr/>
        </p:nvSpPr>
        <p:spPr>
          <a:xfrm>
            <a:off x="7713306" y="5703339"/>
            <a:ext cx="3749884" cy="396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695034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413A94-81BF-402C-9799-CC8ACB0D20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Trebuchet MS" panose="020B0603020202020204" pitchFamily="34" charset="0"/>
              </a:rPr>
              <a:t>Questions?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F438E10-2661-4120-9981-0804294922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9264" y="4259263"/>
            <a:ext cx="4738687" cy="1176337"/>
          </a:xfrm>
        </p:spPr>
        <p:txBody>
          <a:bodyPr>
            <a:normAutofit/>
          </a:bodyPr>
          <a:lstStyle/>
          <a:p>
            <a:r>
              <a:rPr lang="en-US" sz="2400" dirty="0"/>
              <a:t>Tom Shaver</a:t>
            </a:r>
          </a:p>
          <a:p>
            <a:r>
              <a:rPr lang="en-US" sz="2400" dirty="0"/>
              <a:t>tshaver@aais.com</a:t>
            </a:r>
          </a:p>
        </p:txBody>
      </p:sp>
    </p:spTree>
    <p:extLst>
      <p:ext uri="{BB962C8B-B14F-4D97-AF65-F5344CB8AC3E}">
        <p14:creationId xmlns:p14="http://schemas.microsoft.com/office/powerpoint/2010/main" val="1555748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D97B9C-F554-4749-8B15-50A522986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Trebuchet MS" panose="020B0603020202020204" pitchFamily="34" charset="0"/>
              </a:rPr>
              <a:t>Student Success Priorities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A685B982-5C0F-41FD-9F6E-38429113E0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340257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9045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80354-318C-4DF2-BDF3-809D0653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7132"/>
            <a:ext cx="10515600" cy="88858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Closing Equity Gaps / Meeting New Needs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0BF281A-C327-4CC8-9923-73965E4940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525374"/>
              </p:ext>
            </p:extLst>
          </p:nvPr>
        </p:nvGraphicFramePr>
        <p:xfrm>
          <a:off x="838200" y="182065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1295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FA80E1-809F-45E3-B8BF-8FDA0DE54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40" y="620392"/>
            <a:ext cx="3606799" cy="5504688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en-US" sz="3700" dirty="0">
                <a:latin typeface="Trebuchet MS" panose="020B0603020202020204" pitchFamily="34" charset="0"/>
              </a:rPr>
              <a:t>Student Success Challenges</a:t>
            </a:r>
          </a:p>
        </p:txBody>
      </p:sp>
      <p:graphicFrame>
        <p:nvGraphicFramePr>
          <p:cNvPr id="67" name="Content Placeholder 64">
            <a:extLst>
              <a:ext uri="{FF2B5EF4-FFF2-40B4-BE49-F238E27FC236}">
                <a16:creationId xmlns:a16="http://schemas.microsoft.com/office/drawing/2014/main" id="{02AD2597-860A-48F5-BB4A-119B4B47F6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712103"/>
              </p:ext>
            </p:extLst>
          </p:nvPr>
        </p:nvGraphicFramePr>
        <p:xfrm>
          <a:off x="3728720" y="620392"/>
          <a:ext cx="7628128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94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FA80E1-809F-45E3-B8BF-8FDA0DE54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08946"/>
            <a:ext cx="6422849" cy="1676603"/>
          </a:xfrm>
        </p:spPr>
        <p:txBody>
          <a:bodyPr>
            <a:norm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Student Visibility into Job Opportunities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9" name="Graphic 68" descr="Business Growth">
            <a:extLst>
              <a:ext uri="{FF2B5EF4-FFF2-40B4-BE49-F238E27FC236}">
                <a16:creationId xmlns:a16="http://schemas.microsoft.com/office/drawing/2014/main" id="{B537B234-9376-449F-8685-BEBEC59FE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364" y="1872360"/>
            <a:ext cx="3113280" cy="3113280"/>
          </a:xfrm>
          <a:prstGeom prst="rect">
            <a:avLst/>
          </a:prstGeom>
          <a:effectLst/>
        </p:spPr>
      </p:pic>
      <p:pic>
        <p:nvPicPr>
          <p:cNvPr id="1026" name="Picture 2" descr="Image result for job opportunities">
            <a:extLst>
              <a:ext uri="{FF2B5EF4-FFF2-40B4-BE49-F238E27FC236}">
                <a16:creationId xmlns:a16="http://schemas.microsoft.com/office/drawing/2014/main" id="{08FDC13A-94C8-498F-9215-B33AE8CB1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763" y="2285549"/>
            <a:ext cx="5364480" cy="401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866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2AE58C-4AC7-4FBE-B70E-37FC6340E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Trebuchet MS" panose="020B0603020202020204" pitchFamily="34" charset="0"/>
              </a:rPr>
              <a:t>Student Availability to Take Classes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Backpack">
            <a:extLst>
              <a:ext uri="{FF2B5EF4-FFF2-40B4-BE49-F238E27FC236}">
                <a16:creationId xmlns:a16="http://schemas.microsoft.com/office/drawing/2014/main" id="{4C5FCB2E-BA52-479E-A7ED-1FE7C12FF0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94886E-DCB3-4990-AB35-C19CC8DE9E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4105" y="2403475"/>
            <a:ext cx="5820933" cy="303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43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ED7079-DE61-4809-8A05-FAD211067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53641"/>
            <a:ext cx="3552476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Trebuchet MS" panose="020B0603020202020204" pitchFamily="34" charset="0"/>
              </a:rPr>
              <a:t>Enrollment Health of Each Major</a:t>
            </a:r>
            <a:endParaRPr lang="en-US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pic>
        <p:nvPicPr>
          <p:cNvPr id="1030" name="Picture 6" descr="Image result for market segmentation">
            <a:extLst>
              <a:ext uri="{FF2B5EF4-FFF2-40B4-BE49-F238E27FC236}">
                <a16:creationId xmlns:a16="http://schemas.microsoft.com/office/drawing/2014/main" id="{64490802-A864-422F-8F3B-BF1309B9F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486" y="989965"/>
            <a:ext cx="6042513" cy="487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477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C0C8A-7996-4769-8B29-FE01E212F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How Many Pathways can you Support?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AC46A83-0D42-4A5A-8843-56FE2D4B4A2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1272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d Astra">
      <a:dk1>
        <a:srgbClr val="000000"/>
      </a:dk1>
      <a:lt1>
        <a:srgbClr val="FFFFFF"/>
      </a:lt1>
      <a:dk2>
        <a:srgbClr val="1B77B7"/>
      </a:dk2>
      <a:lt2>
        <a:srgbClr val="F1F3F3"/>
      </a:lt2>
      <a:accent1>
        <a:srgbClr val="1B77B7"/>
      </a:accent1>
      <a:accent2>
        <a:srgbClr val="8EBB41"/>
      </a:accent2>
      <a:accent3>
        <a:srgbClr val="FFE31D"/>
      </a:accent3>
      <a:accent4>
        <a:srgbClr val="1FA2B7"/>
      </a:accent4>
      <a:accent5>
        <a:srgbClr val="FF7D07"/>
      </a:accent5>
      <a:accent6>
        <a:srgbClr val="EF3C28"/>
      </a:accent6>
      <a:hlink>
        <a:srgbClr val="1B77B7"/>
      </a:hlink>
      <a:folHlink>
        <a:srgbClr val="8EBB4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il 2019 CAB Meeting_Product Experience Presentation_4 4 2019" id="{60979E76-D23B-4950-B86B-FAE142FF792A}" vid="{86F01716-908B-4F20-B5ED-5D67410BD448}"/>
    </a:ext>
  </a:extLst>
</a:theme>
</file>

<file path=ppt/theme/theme2.xml><?xml version="1.0" encoding="utf-8"?>
<a:theme xmlns:a="http://schemas.openxmlformats.org/drawingml/2006/main" name="mcctheme">
  <a:themeElements>
    <a:clrScheme name="MCC Palette">
      <a:dk1>
        <a:srgbClr val="000000"/>
      </a:dk1>
      <a:lt1>
        <a:srgbClr val="FFFFFF"/>
      </a:lt1>
      <a:dk2>
        <a:srgbClr val="888B8D"/>
      </a:dk2>
      <a:lt2>
        <a:srgbClr val="C99700"/>
      </a:lt2>
      <a:accent1>
        <a:srgbClr val="CB333B"/>
      </a:accent1>
      <a:accent2>
        <a:srgbClr val="7BAFD4"/>
      </a:accent2>
      <a:accent3>
        <a:srgbClr val="658D1B"/>
      </a:accent3>
      <a:accent4>
        <a:srgbClr val="004C97"/>
      </a:accent4>
      <a:accent5>
        <a:srgbClr val="DE7C00"/>
      </a:accent5>
      <a:accent6>
        <a:srgbClr val="F3D03E"/>
      </a:accent6>
      <a:hlink>
        <a:srgbClr val="0000FF"/>
      </a:hlink>
      <a:folHlink>
        <a:srgbClr val="800080"/>
      </a:folHlink>
    </a:clrScheme>
    <a:fontScheme name="MCCfont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c_powerpoint_2015.potx" id="{DBBACC48-6A57-489E-892B-7A62D392643E}" vid="{AF8D7C66-E857-4F6B-8399-3F3222EC9DB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271951CB4C2E4997F8ADFC1716D7C0" ma:contentTypeVersion="13" ma:contentTypeDescription="Create a new document." ma:contentTypeScope="" ma:versionID="38e611b3555a852bcf115dd2dac596bc">
  <xsd:schema xmlns:xsd="http://www.w3.org/2001/XMLSchema" xmlns:xs="http://www.w3.org/2001/XMLSchema" xmlns:p="http://schemas.microsoft.com/office/2006/metadata/properties" xmlns:ns3="ca4b20bc-8176-4ce1-a513-ea82d5cd1cc2" xmlns:ns4="3399803b-bd73-43b9-9a5a-a6bce0fdd65f" targetNamespace="http://schemas.microsoft.com/office/2006/metadata/properties" ma:root="true" ma:fieldsID="90320041e2b66e9abed1d0f4caedbe91" ns3:_="" ns4:_="">
    <xsd:import namespace="ca4b20bc-8176-4ce1-a513-ea82d5cd1cc2"/>
    <xsd:import namespace="3399803b-bd73-43b9-9a5a-a6bce0fdd65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4b20bc-8176-4ce1-a513-ea82d5cd1c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99803b-bd73-43b9-9a5a-a6bce0fdd65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399803b-bd73-43b9-9a5a-a6bce0fdd65f">
      <UserInfo>
        <DisplayName>Nick Ehlers</DisplayName>
        <AccountId>39</AccountId>
        <AccountType/>
      </UserInfo>
      <UserInfo>
        <DisplayName>Mary Werner</DisplayName>
        <AccountId>13</AccountId>
        <AccountType/>
      </UserInfo>
      <UserInfo>
        <DisplayName>Brian Messer</DisplayName>
        <AccountId>12</AccountId>
        <AccountType/>
      </UserInfo>
      <UserInfo>
        <DisplayName>Luke Kearney</DisplayName>
        <AccountId>14</AccountId>
        <AccountType/>
      </UserInfo>
      <UserInfo>
        <DisplayName>Kim West</DisplayName>
        <AccountId>22</AccountId>
        <AccountType/>
      </UserInfo>
      <UserInfo>
        <DisplayName>Sue Hickerson</DisplayName>
        <AccountId>36</AccountId>
        <AccountType/>
      </UserInfo>
      <UserInfo>
        <DisplayName>Sarah Collins</DisplayName>
        <AccountId>21</AccountId>
        <AccountType/>
      </UserInfo>
      <UserInfo>
        <DisplayName>Tom Shaver</DisplayName>
        <AccountId>46</AccountId>
        <AccountType/>
      </UserInfo>
      <UserInfo>
        <DisplayName>Jackie Shaver</DisplayName>
        <AccountId>38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AB1169E-7EF2-476D-9FC5-B327DED45D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4b20bc-8176-4ce1-a513-ea82d5cd1cc2"/>
    <ds:schemaRef ds:uri="3399803b-bd73-43b9-9a5a-a6bce0fdd6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E86EFB-DE1B-4F64-BCBC-12708F182E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B23F1D-E872-49C9-8D36-00D6BB50D3C8}">
  <ds:schemaRefs>
    <ds:schemaRef ds:uri="ca4b20bc-8176-4ce1-a513-ea82d5cd1cc2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3399803b-bd73-43b9-9a5a-a6bce0fdd65f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626</Words>
  <Application>Microsoft Office PowerPoint</Application>
  <PresentationFormat>Widescreen</PresentationFormat>
  <Paragraphs>296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Times New Roman</vt:lpstr>
      <vt:lpstr>Century schoolbook</vt:lpstr>
      <vt:lpstr>Wingdings</vt:lpstr>
      <vt:lpstr>Lora</vt:lpstr>
      <vt:lpstr>Trebuchet MS</vt:lpstr>
      <vt:lpstr>Office Theme</vt:lpstr>
      <vt:lpstr>mcctheme</vt:lpstr>
      <vt:lpstr>Dig Deeper</vt:lpstr>
      <vt:lpstr>Start with Why</vt:lpstr>
      <vt:lpstr>Student Success Priorities</vt:lpstr>
      <vt:lpstr>Closing Equity Gaps / Meeting New Needs</vt:lpstr>
      <vt:lpstr>Student Success Challenges</vt:lpstr>
      <vt:lpstr>Student Visibility into Job Opportunities</vt:lpstr>
      <vt:lpstr>Student Availability to Take Classes</vt:lpstr>
      <vt:lpstr>Enrollment Health of Each Major</vt:lpstr>
      <vt:lpstr>How Many Pathways can you Support? </vt:lpstr>
      <vt:lpstr>Supported Tracks for a Major</vt:lpstr>
      <vt:lpstr>Data-informed Pathway Refinement</vt:lpstr>
      <vt:lpstr>Student- Aligned Course Schedules</vt:lpstr>
      <vt:lpstr>Optimized Academic Space Capacity</vt:lpstr>
      <vt:lpstr>New Solutions</vt:lpstr>
      <vt:lpstr>Solution Areas and Bundles</vt:lpstr>
      <vt:lpstr>Framework Basics</vt:lpstr>
      <vt:lpstr>Course Scheduling Bundles</vt:lpstr>
      <vt:lpstr>Room Scheduling &amp; Calendaring Bundles</vt:lpstr>
      <vt:lpstr>Apps Coming Next</vt:lpstr>
      <vt:lpstr>PowerPoint Presentation</vt:lpstr>
      <vt:lpstr>Solution Theme Roadmap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 Deeper</dc:title>
  <dc:creator>Tom Shaver</dc:creator>
  <cp:lastModifiedBy>Tom Shaver</cp:lastModifiedBy>
  <cp:revision>1</cp:revision>
  <dcterms:created xsi:type="dcterms:W3CDTF">2020-02-08T16:07:26Z</dcterms:created>
  <dcterms:modified xsi:type="dcterms:W3CDTF">2020-02-11T16:09:55Z</dcterms:modified>
</cp:coreProperties>
</file>