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62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7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pos="2880">
          <p15:clr>
            <a:srgbClr val="A4A3A4"/>
          </p15:clr>
        </p15:guide>
        <p15:guide id="5" pos="295">
          <p15:clr>
            <a:srgbClr val="A4A3A4"/>
          </p15:clr>
        </p15:guide>
        <p15:guide id="6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917" autoAdjust="0"/>
  </p:normalViewPr>
  <p:slideViewPr>
    <p:cSldViewPr showGuides="1">
      <p:cViewPr>
        <p:scale>
          <a:sx n="66" d="100"/>
          <a:sy n="66" d="100"/>
        </p:scale>
        <p:origin x="1304" y="-88"/>
      </p:cViewPr>
      <p:guideLst>
        <p:guide orient="horz" pos="2160"/>
        <p:guide orient="horz" pos="1207"/>
        <p:guide orient="horz" pos="3566"/>
        <p:guide pos="2880"/>
        <p:guide pos="295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376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E608D-2158-4E3B-BB58-F2158AAFDB0A}" type="datetimeFigureOut">
              <a:rPr lang="fi-FI" sz="800" smtClean="0"/>
              <a:t>31.8.2020</a:t>
            </a:fld>
            <a:endParaRPr lang="fi-FI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65E38-9337-4BA0-976A-27F5A9FC3281}" type="slidenum">
              <a:rPr lang="fi-FI" sz="800" smtClean="0"/>
              <a:t>‹#›</a:t>
            </a:fld>
            <a:endParaRPr lang="fi-FI" sz="800"/>
          </a:p>
        </p:txBody>
      </p:sp>
    </p:spTree>
    <p:extLst>
      <p:ext uri="{BB962C8B-B14F-4D97-AF65-F5344CB8AC3E}">
        <p14:creationId xmlns:p14="http://schemas.microsoft.com/office/powerpoint/2010/main" val="2898118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E60F1EAF-A6BF-49B5-87B8-054354A11EFA}" type="datetimeFigureOut">
              <a:rPr lang="fi-FI" smtClean="0"/>
              <a:pPr/>
              <a:t>31.8.2020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6BC28497-9AB9-4615-9706-DF3B70C6EF24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9484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1916113"/>
            <a:ext cx="8207375" cy="1512887"/>
          </a:xfrm>
        </p:spPr>
        <p:txBody>
          <a:bodyPr>
            <a:spAutoFit/>
          </a:bodyPr>
          <a:lstStyle>
            <a:lvl1pPr>
              <a:defRPr sz="5400">
                <a:solidFill>
                  <a:schemeClr val="accent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576" y="1484785"/>
            <a:ext cx="8209112" cy="36004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CC1B0CF4-3E78-4B5B-8AFA-320A367B2167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525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8625" y="1916113"/>
            <a:ext cx="3167063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7E751-3398-46B4-B4E6-8D557F2D2055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68313" y="1916113"/>
            <a:ext cx="4823768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68094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8E7E-5CEE-410D-AA1B-724B04024DC8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292725" y="1916113"/>
            <a:ext cx="3851275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68313" y="1916113"/>
            <a:ext cx="4824412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683568" y="2133600"/>
            <a:ext cx="4393257" cy="249299"/>
          </a:xfrm>
        </p:spPr>
        <p:txBody>
          <a:bodyPr>
            <a:spAutoFit/>
          </a:bodyPr>
          <a:lstStyle>
            <a:lvl1pPr marL="0" indent="0">
              <a:buClr>
                <a:schemeClr val="bg1"/>
              </a:buClr>
              <a:buFontTx/>
              <a:buNone/>
              <a:defRPr>
                <a:solidFill>
                  <a:schemeClr val="bg1"/>
                </a:solidFill>
              </a:defRPr>
            </a:lvl1pPr>
            <a:lvl2pPr marL="266700" indent="-2667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9750" indent="-273050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806450" indent="-266700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1071563" indent="-265113"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7" hasCustomPrompt="1"/>
          </p:nvPr>
        </p:nvSpPr>
        <p:spPr>
          <a:xfrm>
            <a:off x="5508105" y="2132856"/>
            <a:ext cx="3167584" cy="249299"/>
          </a:xfrm>
        </p:spPr>
        <p:txBody>
          <a:bodyPr wrap="square">
            <a:spAutoFit/>
          </a:bodyPr>
          <a:lstStyle>
            <a:lvl1pPr marL="0" indent="0">
              <a:buClr>
                <a:schemeClr val="bg1"/>
              </a:buClr>
              <a:buFontTx/>
              <a:buNone/>
              <a:defRPr>
                <a:solidFill>
                  <a:schemeClr val="bg1"/>
                </a:solidFill>
              </a:defRPr>
            </a:lvl1pPr>
            <a:lvl2pPr marL="266700" indent="-2667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9750" indent="-273050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806450" indent="-266700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1071563" indent="-265113"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8981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High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D4CA-503D-461F-8CA7-7E626672A2D4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68313" y="1916113"/>
            <a:ext cx="4824412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8314" y="4725144"/>
            <a:ext cx="8207374" cy="932366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66700" indent="-266700">
              <a:buFont typeface="Arial" panose="020B0604020202020204" pitchFamily="34" charset="0"/>
              <a:buChar char="•"/>
              <a:defRPr/>
            </a:lvl2pPr>
            <a:lvl3pPr marL="539750" indent="-273050">
              <a:defRPr/>
            </a:lvl3pPr>
            <a:lvl4pPr marL="806450" indent="-266700">
              <a:defRPr/>
            </a:lvl4pPr>
            <a:lvl5pPr marL="1071563" indent="-265113"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5292725" y="1916113"/>
            <a:ext cx="3851275" cy="2665412"/>
          </a:xfrm>
          <a:solidFill>
            <a:schemeClr val="accent1"/>
          </a:solidFill>
        </p:spPr>
        <p:txBody>
          <a:bodyPr lIns="208800" tIns="212400" rIns="208800" bIns="212400"/>
          <a:lstStyle>
            <a:lvl1pPr marL="0" indent="0">
              <a:buClr>
                <a:schemeClr val="bg1"/>
              </a:buClr>
              <a:buNone/>
              <a:defRPr>
                <a:solidFill>
                  <a:schemeClr val="bg1"/>
                </a:solidFill>
              </a:defRPr>
            </a:lvl1pPr>
            <a:lvl2pPr marL="266700" indent="-2667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9750" indent="-273050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806450" indent="-2667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1071563" indent="-265113"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780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 2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94EB5-8DD8-4F66-BAE8-48085BE0E965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292725" y="1916113"/>
            <a:ext cx="3851275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68313" y="1916113"/>
            <a:ext cx="4824412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468314" y="4725144"/>
            <a:ext cx="8207374" cy="932366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66700" indent="-266700">
              <a:buFont typeface="Arial" panose="020B0604020202020204" pitchFamily="34" charset="0"/>
              <a:buChar char="•"/>
              <a:defRPr/>
            </a:lvl2pPr>
            <a:lvl3pPr marL="539750" indent="-273050">
              <a:defRPr/>
            </a:lvl3pPr>
            <a:lvl4pPr marL="806450" indent="-266700">
              <a:defRPr/>
            </a:lvl4pPr>
            <a:lvl5pPr marL="1071563" indent="-265113"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3383994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916113"/>
            <a:ext cx="2663528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2160" y="1916113"/>
            <a:ext cx="2663528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EA622-F734-465E-8035-D1FBC25F7ABE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4"/>
          </p:nvPr>
        </p:nvSpPr>
        <p:spPr>
          <a:xfrm>
            <a:off x="3275856" y="1916113"/>
            <a:ext cx="2592288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16112"/>
            <a:ext cx="4042792" cy="432767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2" y="2420889"/>
            <a:ext cx="4031679" cy="3240136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9" y="1916112"/>
            <a:ext cx="4031680" cy="432767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9" y="2420888"/>
            <a:ext cx="4031680" cy="324013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F75F5-A263-4635-B1EF-87C2A50DBFB6}" type="datetime1">
              <a:rPr lang="fi-FI" smtClean="0"/>
              <a:t>31.8.2020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26023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2420887"/>
            <a:ext cx="2663528" cy="324013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2160" y="2420887"/>
            <a:ext cx="2663528" cy="324013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A288-2078-4D6D-A3D7-5E5E9FC6C5CF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4"/>
          </p:nvPr>
        </p:nvSpPr>
        <p:spPr>
          <a:xfrm>
            <a:off x="3275856" y="2420887"/>
            <a:ext cx="2592288" cy="324013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5"/>
          </p:nvPr>
        </p:nvSpPr>
        <p:spPr>
          <a:xfrm>
            <a:off x="457200" y="1916112"/>
            <a:ext cx="2674640" cy="432767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75857" y="1916113"/>
            <a:ext cx="2592287" cy="432766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012160" y="1916113"/>
            <a:ext cx="2663528" cy="432767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9477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916113"/>
            <a:ext cx="5399832" cy="374491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2160" y="2420887"/>
            <a:ext cx="2663528" cy="324013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4928E-1EAA-4FBE-9817-DC81FD6F3265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012160" y="1916113"/>
            <a:ext cx="2663528" cy="432767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34195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313" y="2420887"/>
            <a:ext cx="8207375" cy="3240137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45E8D-DEFA-4EAC-9BCF-06054FFFE305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68313" y="1916113"/>
            <a:ext cx="8207375" cy="432767"/>
          </a:xfrm>
        </p:spPr>
        <p:txBody>
          <a:bodyPr anchor="t" anchorCtr="0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318234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F0207-81FA-4141-903A-628DC68F29B5}" type="datetime1">
              <a:rPr lang="fi-FI" smtClean="0"/>
              <a:t>31.8.2020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6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576365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1916113"/>
            <a:ext cx="8207375" cy="1512887"/>
          </a:xfrm>
        </p:spPr>
        <p:txBody>
          <a:bodyPr>
            <a:spAutoFit/>
          </a:bodyPr>
          <a:lstStyle>
            <a:lvl1pPr>
              <a:defRPr sz="540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576" y="1484785"/>
            <a:ext cx="8209112" cy="36004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D0CFB09-EF0A-403F-81B9-EDE7B2AE50E7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37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9DB8F-00EB-4D7A-BBB0-E652674EF9A3}" type="datetime1">
              <a:rPr lang="fi-FI" smtClean="0"/>
              <a:t>31.8.2020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530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2989" y="4077072"/>
            <a:ext cx="7057404" cy="1080120"/>
          </a:xfrm>
        </p:spPr>
        <p:txBody>
          <a:bodyPr anchor="t" anchorCtr="0"/>
          <a:lstStyle>
            <a:lvl1pPr algn="r">
              <a:defRPr sz="3600" b="0" baseline="0"/>
            </a:lvl1pPr>
          </a:lstStyle>
          <a:p>
            <a:r>
              <a:rPr lang="en-US" dirty="0"/>
              <a:t>Add Thank You Message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42989" y="5229200"/>
            <a:ext cx="7057404" cy="1008112"/>
          </a:xfrm>
        </p:spPr>
        <p:txBody>
          <a:bodyPr/>
          <a:lstStyle>
            <a:lvl1pPr marL="0" indent="0" algn="r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 Your Contact Details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63EB3A1-CF42-4DD0-A9A4-880598427268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Freeform 6"/>
          <p:cNvSpPr>
            <a:spLocks noChangeAspect="1" noEditPoints="1"/>
          </p:cNvSpPr>
          <p:nvPr userDrawn="1"/>
        </p:nvSpPr>
        <p:spPr bwMode="auto">
          <a:xfrm>
            <a:off x="5076452" y="2132856"/>
            <a:ext cx="3023940" cy="1575688"/>
          </a:xfrm>
          <a:custGeom>
            <a:avLst/>
            <a:gdLst>
              <a:gd name="T0" fmla="*/ 6788 w 6834"/>
              <a:gd name="T1" fmla="*/ 3302 h 3561"/>
              <a:gd name="T2" fmla="*/ 6833 w 6834"/>
              <a:gd name="T3" fmla="*/ 3377 h 3561"/>
              <a:gd name="T4" fmla="*/ 6817 w 6834"/>
              <a:gd name="T5" fmla="*/ 3515 h 3561"/>
              <a:gd name="T6" fmla="*/ 6742 w 6834"/>
              <a:gd name="T7" fmla="*/ 3559 h 3561"/>
              <a:gd name="T8" fmla="*/ 5380 w 6834"/>
              <a:gd name="T9" fmla="*/ 3556 h 3561"/>
              <a:gd name="T10" fmla="*/ 5315 w 6834"/>
              <a:gd name="T11" fmla="*/ 3501 h 3561"/>
              <a:gd name="T12" fmla="*/ 5300 w 6834"/>
              <a:gd name="T13" fmla="*/ 1439 h 3561"/>
              <a:gd name="T14" fmla="*/ 5328 w 6834"/>
              <a:gd name="T15" fmla="*/ 1358 h 3561"/>
              <a:gd name="T16" fmla="*/ 5409 w 6834"/>
              <a:gd name="T17" fmla="*/ 1320 h 3561"/>
              <a:gd name="T18" fmla="*/ 6761 w 6834"/>
              <a:gd name="T19" fmla="*/ 1325 h 3561"/>
              <a:gd name="T20" fmla="*/ 6818 w 6834"/>
              <a:gd name="T21" fmla="*/ 1370 h 3561"/>
              <a:gd name="T22" fmla="*/ 6832 w 6834"/>
              <a:gd name="T23" fmla="*/ 1515 h 3561"/>
              <a:gd name="T24" fmla="*/ 6785 w 6834"/>
              <a:gd name="T25" fmla="*/ 1580 h 3561"/>
              <a:gd name="T26" fmla="*/ 6401 w 6834"/>
              <a:gd name="T27" fmla="*/ 2302 h 3561"/>
              <a:gd name="T28" fmla="*/ 6479 w 6834"/>
              <a:gd name="T29" fmla="*/ 2331 h 3561"/>
              <a:gd name="T30" fmla="*/ 6510 w 6834"/>
              <a:gd name="T31" fmla="*/ 2469 h 3561"/>
              <a:gd name="T32" fmla="*/ 6480 w 6834"/>
              <a:gd name="T33" fmla="*/ 2547 h 3561"/>
              <a:gd name="T34" fmla="*/ 6401 w 6834"/>
              <a:gd name="T35" fmla="*/ 2578 h 3561"/>
              <a:gd name="T36" fmla="*/ 1471 w 6834"/>
              <a:gd name="T37" fmla="*/ 3515 h 3561"/>
              <a:gd name="T38" fmla="*/ 1404 w 6834"/>
              <a:gd name="T39" fmla="*/ 3558 h 3561"/>
              <a:gd name="T40" fmla="*/ 80 w 6834"/>
              <a:gd name="T41" fmla="*/ 3556 h 3561"/>
              <a:gd name="T42" fmla="*/ 15 w 6834"/>
              <a:gd name="T43" fmla="*/ 3501 h 3561"/>
              <a:gd name="T44" fmla="*/ 0 w 6834"/>
              <a:gd name="T45" fmla="*/ 1439 h 3561"/>
              <a:gd name="T46" fmla="*/ 28 w 6834"/>
              <a:gd name="T47" fmla="*/ 1358 h 3561"/>
              <a:gd name="T48" fmla="*/ 114 w 6834"/>
              <a:gd name="T49" fmla="*/ 1320 h 3561"/>
              <a:gd name="T50" fmla="*/ 258 w 6834"/>
              <a:gd name="T51" fmla="*/ 1338 h 3561"/>
              <a:gd name="T52" fmla="*/ 305 w 6834"/>
              <a:gd name="T53" fmla="*/ 1411 h 3561"/>
              <a:gd name="T54" fmla="*/ 1389 w 6834"/>
              <a:gd name="T55" fmla="*/ 3285 h 3561"/>
              <a:gd name="T56" fmla="*/ 1461 w 6834"/>
              <a:gd name="T57" fmla="*/ 3319 h 3561"/>
              <a:gd name="T58" fmla="*/ 2273 w 6834"/>
              <a:gd name="T59" fmla="*/ 3442 h 3561"/>
              <a:gd name="T60" fmla="*/ 2245 w 6834"/>
              <a:gd name="T61" fmla="*/ 3522 h 3561"/>
              <a:gd name="T62" fmla="*/ 2164 w 6834"/>
              <a:gd name="T63" fmla="*/ 3560 h 3561"/>
              <a:gd name="T64" fmla="*/ 2021 w 6834"/>
              <a:gd name="T65" fmla="*/ 3547 h 3561"/>
              <a:gd name="T66" fmla="*/ 1968 w 6834"/>
              <a:gd name="T67" fmla="*/ 3470 h 3561"/>
              <a:gd name="T68" fmla="*/ 1967 w 6834"/>
              <a:gd name="T69" fmla="*/ 1408 h 3561"/>
              <a:gd name="T70" fmla="*/ 2007 w 6834"/>
              <a:gd name="T71" fmla="*/ 1344 h 3561"/>
              <a:gd name="T72" fmla="*/ 2164 w 6834"/>
              <a:gd name="T73" fmla="*/ 1320 h 3561"/>
              <a:gd name="T74" fmla="*/ 2239 w 6834"/>
              <a:gd name="T75" fmla="*/ 1352 h 3561"/>
              <a:gd name="T76" fmla="*/ 2273 w 6834"/>
              <a:gd name="T77" fmla="*/ 1439 h 3561"/>
              <a:gd name="T78" fmla="*/ 5746 w 6834"/>
              <a:gd name="T79" fmla="*/ 493 h 3561"/>
              <a:gd name="T80" fmla="*/ 5058 w 6834"/>
              <a:gd name="T81" fmla="*/ 1181 h 3561"/>
              <a:gd name="T82" fmla="*/ 4539 w 6834"/>
              <a:gd name="T83" fmla="*/ 1793 h 3561"/>
              <a:gd name="T84" fmla="*/ 4000 w 6834"/>
              <a:gd name="T85" fmla="*/ 2560 h 3561"/>
              <a:gd name="T86" fmla="*/ 3439 w 6834"/>
              <a:gd name="T87" fmla="*/ 3500 h 3561"/>
              <a:gd name="T88" fmla="*/ 3364 w 6834"/>
              <a:gd name="T89" fmla="*/ 3556 h 3561"/>
              <a:gd name="T90" fmla="*/ 3214 w 6834"/>
              <a:gd name="T91" fmla="*/ 3553 h 3561"/>
              <a:gd name="T92" fmla="*/ 3153 w 6834"/>
              <a:gd name="T93" fmla="*/ 3490 h 3561"/>
              <a:gd name="T94" fmla="*/ 3143 w 6834"/>
              <a:gd name="T95" fmla="*/ 1428 h 3561"/>
              <a:gd name="T96" fmla="*/ 3175 w 6834"/>
              <a:gd name="T97" fmla="*/ 1353 h 3561"/>
              <a:gd name="T98" fmla="*/ 3262 w 6834"/>
              <a:gd name="T99" fmla="*/ 1319 h 3561"/>
              <a:gd name="T100" fmla="*/ 3407 w 6834"/>
              <a:gd name="T101" fmla="*/ 1342 h 3561"/>
              <a:gd name="T102" fmla="*/ 3450 w 6834"/>
              <a:gd name="T103" fmla="*/ 1428 h 3561"/>
              <a:gd name="T104" fmla="*/ 3876 w 6834"/>
              <a:gd name="T105" fmla="*/ 2225 h 3561"/>
              <a:gd name="T106" fmla="*/ 4430 w 6834"/>
              <a:gd name="T107" fmla="*/ 1445 h 3561"/>
              <a:gd name="T108" fmla="*/ 5075 w 6834"/>
              <a:gd name="T109" fmla="*/ 736 h 3561"/>
              <a:gd name="T110" fmla="*/ 5805 w 6834"/>
              <a:gd name="T111" fmla="*/ 36 h 3561"/>
              <a:gd name="T112" fmla="*/ 5894 w 6834"/>
              <a:gd name="T113" fmla="*/ 0 h 3561"/>
              <a:gd name="T114" fmla="*/ 5978 w 6834"/>
              <a:gd name="T115" fmla="*/ 40 h 3561"/>
              <a:gd name="T116" fmla="*/ 6059 w 6834"/>
              <a:gd name="T117" fmla="*/ 157 h 3561"/>
              <a:gd name="T118" fmla="*/ 6038 w 6834"/>
              <a:gd name="T119" fmla="*/ 233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34" h="3561">
                <a:moveTo>
                  <a:pt x="5608" y="3285"/>
                </a:moveTo>
                <a:lnTo>
                  <a:pt x="6167" y="3285"/>
                </a:lnTo>
                <a:lnTo>
                  <a:pt x="6725" y="3285"/>
                </a:lnTo>
                <a:lnTo>
                  <a:pt x="6735" y="3285"/>
                </a:lnTo>
                <a:lnTo>
                  <a:pt x="6744" y="3286"/>
                </a:lnTo>
                <a:lnTo>
                  <a:pt x="6753" y="3287"/>
                </a:lnTo>
                <a:lnTo>
                  <a:pt x="6761" y="3289"/>
                </a:lnTo>
                <a:lnTo>
                  <a:pt x="6769" y="3292"/>
                </a:lnTo>
                <a:lnTo>
                  <a:pt x="6776" y="3295"/>
                </a:lnTo>
                <a:lnTo>
                  <a:pt x="6782" y="3298"/>
                </a:lnTo>
                <a:lnTo>
                  <a:pt x="6788" y="3302"/>
                </a:lnTo>
                <a:lnTo>
                  <a:pt x="6794" y="3306"/>
                </a:lnTo>
                <a:lnTo>
                  <a:pt x="6799" y="3310"/>
                </a:lnTo>
                <a:lnTo>
                  <a:pt x="6803" y="3314"/>
                </a:lnTo>
                <a:lnTo>
                  <a:pt x="6808" y="3319"/>
                </a:lnTo>
                <a:lnTo>
                  <a:pt x="6815" y="3329"/>
                </a:lnTo>
                <a:lnTo>
                  <a:pt x="6818" y="3334"/>
                </a:lnTo>
                <a:lnTo>
                  <a:pt x="6821" y="3339"/>
                </a:lnTo>
                <a:lnTo>
                  <a:pt x="6825" y="3349"/>
                </a:lnTo>
                <a:lnTo>
                  <a:pt x="6829" y="3359"/>
                </a:lnTo>
                <a:lnTo>
                  <a:pt x="6831" y="3369"/>
                </a:lnTo>
                <a:lnTo>
                  <a:pt x="6833" y="3377"/>
                </a:lnTo>
                <a:lnTo>
                  <a:pt x="6834" y="3389"/>
                </a:lnTo>
                <a:lnTo>
                  <a:pt x="6834" y="3394"/>
                </a:lnTo>
                <a:lnTo>
                  <a:pt x="6834" y="3452"/>
                </a:lnTo>
                <a:lnTo>
                  <a:pt x="6834" y="3462"/>
                </a:lnTo>
                <a:lnTo>
                  <a:pt x="6833" y="3471"/>
                </a:lnTo>
                <a:lnTo>
                  <a:pt x="6832" y="3480"/>
                </a:lnTo>
                <a:lnTo>
                  <a:pt x="6830" y="3488"/>
                </a:lnTo>
                <a:lnTo>
                  <a:pt x="6827" y="3495"/>
                </a:lnTo>
                <a:lnTo>
                  <a:pt x="6824" y="3502"/>
                </a:lnTo>
                <a:lnTo>
                  <a:pt x="6821" y="3509"/>
                </a:lnTo>
                <a:lnTo>
                  <a:pt x="6817" y="3515"/>
                </a:lnTo>
                <a:lnTo>
                  <a:pt x="6813" y="3521"/>
                </a:lnTo>
                <a:lnTo>
                  <a:pt x="6809" y="3526"/>
                </a:lnTo>
                <a:lnTo>
                  <a:pt x="6804" y="3530"/>
                </a:lnTo>
                <a:lnTo>
                  <a:pt x="6800" y="3534"/>
                </a:lnTo>
                <a:lnTo>
                  <a:pt x="6790" y="3542"/>
                </a:lnTo>
                <a:lnTo>
                  <a:pt x="6785" y="3545"/>
                </a:lnTo>
                <a:lnTo>
                  <a:pt x="6780" y="3547"/>
                </a:lnTo>
                <a:lnTo>
                  <a:pt x="6769" y="3552"/>
                </a:lnTo>
                <a:lnTo>
                  <a:pt x="6760" y="3555"/>
                </a:lnTo>
                <a:lnTo>
                  <a:pt x="6750" y="3558"/>
                </a:lnTo>
                <a:lnTo>
                  <a:pt x="6742" y="3559"/>
                </a:lnTo>
                <a:lnTo>
                  <a:pt x="6730" y="3561"/>
                </a:lnTo>
                <a:lnTo>
                  <a:pt x="6725" y="3561"/>
                </a:lnTo>
                <a:lnTo>
                  <a:pt x="6107" y="3561"/>
                </a:lnTo>
                <a:lnTo>
                  <a:pt x="5489" y="3561"/>
                </a:lnTo>
                <a:lnTo>
                  <a:pt x="5464" y="3561"/>
                </a:lnTo>
                <a:lnTo>
                  <a:pt x="5420" y="3561"/>
                </a:lnTo>
                <a:lnTo>
                  <a:pt x="5409" y="3561"/>
                </a:lnTo>
                <a:lnTo>
                  <a:pt x="5399" y="3560"/>
                </a:lnTo>
                <a:lnTo>
                  <a:pt x="5389" y="3558"/>
                </a:lnTo>
                <a:lnTo>
                  <a:pt x="5385" y="3557"/>
                </a:lnTo>
                <a:lnTo>
                  <a:pt x="5380" y="3556"/>
                </a:lnTo>
                <a:lnTo>
                  <a:pt x="5372" y="3553"/>
                </a:lnTo>
                <a:lnTo>
                  <a:pt x="5364" y="3550"/>
                </a:lnTo>
                <a:lnTo>
                  <a:pt x="5357" y="3546"/>
                </a:lnTo>
                <a:lnTo>
                  <a:pt x="5351" y="3542"/>
                </a:lnTo>
                <a:lnTo>
                  <a:pt x="5345" y="3538"/>
                </a:lnTo>
                <a:lnTo>
                  <a:pt x="5339" y="3533"/>
                </a:lnTo>
                <a:lnTo>
                  <a:pt x="5334" y="3529"/>
                </a:lnTo>
                <a:lnTo>
                  <a:pt x="5329" y="3523"/>
                </a:lnTo>
                <a:lnTo>
                  <a:pt x="5325" y="3518"/>
                </a:lnTo>
                <a:lnTo>
                  <a:pt x="5322" y="3513"/>
                </a:lnTo>
                <a:lnTo>
                  <a:pt x="5315" y="3501"/>
                </a:lnTo>
                <a:lnTo>
                  <a:pt x="5310" y="3490"/>
                </a:lnTo>
                <a:lnTo>
                  <a:pt x="5307" y="3480"/>
                </a:lnTo>
                <a:lnTo>
                  <a:pt x="5304" y="3470"/>
                </a:lnTo>
                <a:lnTo>
                  <a:pt x="5302" y="3460"/>
                </a:lnTo>
                <a:lnTo>
                  <a:pt x="5301" y="3453"/>
                </a:lnTo>
                <a:lnTo>
                  <a:pt x="5301" y="3447"/>
                </a:lnTo>
                <a:lnTo>
                  <a:pt x="5300" y="3442"/>
                </a:lnTo>
                <a:lnTo>
                  <a:pt x="5300" y="2941"/>
                </a:lnTo>
                <a:lnTo>
                  <a:pt x="5300" y="2440"/>
                </a:lnTo>
                <a:lnTo>
                  <a:pt x="5300" y="1939"/>
                </a:lnTo>
                <a:lnTo>
                  <a:pt x="5300" y="1439"/>
                </a:lnTo>
                <a:lnTo>
                  <a:pt x="5301" y="1428"/>
                </a:lnTo>
                <a:lnTo>
                  <a:pt x="5302" y="1418"/>
                </a:lnTo>
                <a:lnTo>
                  <a:pt x="5303" y="1408"/>
                </a:lnTo>
                <a:lnTo>
                  <a:pt x="5304" y="1404"/>
                </a:lnTo>
                <a:lnTo>
                  <a:pt x="5305" y="1399"/>
                </a:lnTo>
                <a:lnTo>
                  <a:pt x="5308" y="1391"/>
                </a:lnTo>
                <a:lnTo>
                  <a:pt x="5311" y="1383"/>
                </a:lnTo>
                <a:lnTo>
                  <a:pt x="5315" y="1376"/>
                </a:lnTo>
                <a:lnTo>
                  <a:pt x="5319" y="1370"/>
                </a:lnTo>
                <a:lnTo>
                  <a:pt x="5323" y="1364"/>
                </a:lnTo>
                <a:lnTo>
                  <a:pt x="5328" y="1358"/>
                </a:lnTo>
                <a:lnTo>
                  <a:pt x="5333" y="1353"/>
                </a:lnTo>
                <a:lnTo>
                  <a:pt x="5338" y="1349"/>
                </a:lnTo>
                <a:lnTo>
                  <a:pt x="5343" y="1344"/>
                </a:lnTo>
                <a:lnTo>
                  <a:pt x="5349" y="1341"/>
                </a:lnTo>
                <a:lnTo>
                  <a:pt x="5354" y="1337"/>
                </a:lnTo>
                <a:lnTo>
                  <a:pt x="5360" y="1334"/>
                </a:lnTo>
                <a:lnTo>
                  <a:pt x="5371" y="1329"/>
                </a:lnTo>
                <a:lnTo>
                  <a:pt x="5382" y="1326"/>
                </a:lnTo>
                <a:lnTo>
                  <a:pt x="5392" y="1323"/>
                </a:lnTo>
                <a:lnTo>
                  <a:pt x="5401" y="1321"/>
                </a:lnTo>
                <a:lnTo>
                  <a:pt x="5409" y="1320"/>
                </a:lnTo>
                <a:lnTo>
                  <a:pt x="5414" y="1320"/>
                </a:lnTo>
                <a:lnTo>
                  <a:pt x="5420" y="1319"/>
                </a:lnTo>
                <a:lnTo>
                  <a:pt x="5489" y="1319"/>
                </a:lnTo>
                <a:lnTo>
                  <a:pt x="5496" y="1320"/>
                </a:lnTo>
                <a:lnTo>
                  <a:pt x="5503" y="1320"/>
                </a:lnTo>
                <a:lnTo>
                  <a:pt x="6114" y="1320"/>
                </a:lnTo>
                <a:lnTo>
                  <a:pt x="6725" y="1320"/>
                </a:lnTo>
                <a:lnTo>
                  <a:pt x="6735" y="1321"/>
                </a:lnTo>
                <a:lnTo>
                  <a:pt x="6744" y="1322"/>
                </a:lnTo>
                <a:lnTo>
                  <a:pt x="6753" y="1323"/>
                </a:lnTo>
                <a:lnTo>
                  <a:pt x="6761" y="1325"/>
                </a:lnTo>
                <a:lnTo>
                  <a:pt x="6769" y="1327"/>
                </a:lnTo>
                <a:lnTo>
                  <a:pt x="6776" y="1330"/>
                </a:lnTo>
                <a:lnTo>
                  <a:pt x="6782" y="1334"/>
                </a:lnTo>
                <a:lnTo>
                  <a:pt x="6788" y="1337"/>
                </a:lnTo>
                <a:lnTo>
                  <a:pt x="6794" y="1341"/>
                </a:lnTo>
                <a:lnTo>
                  <a:pt x="6799" y="1346"/>
                </a:lnTo>
                <a:lnTo>
                  <a:pt x="6803" y="1350"/>
                </a:lnTo>
                <a:lnTo>
                  <a:pt x="6808" y="1355"/>
                </a:lnTo>
                <a:lnTo>
                  <a:pt x="6811" y="1360"/>
                </a:lnTo>
                <a:lnTo>
                  <a:pt x="6815" y="1365"/>
                </a:lnTo>
                <a:lnTo>
                  <a:pt x="6818" y="1370"/>
                </a:lnTo>
                <a:lnTo>
                  <a:pt x="6821" y="1375"/>
                </a:lnTo>
                <a:lnTo>
                  <a:pt x="6825" y="1385"/>
                </a:lnTo>
                <a:lnTo>
                  <a:pt x="6829" y="1395"/>
                </a:lnTo>
                <a:lnTo>
                  <a:pt x="6831" y="1404"/>
                </a:lnTo>
                <a:lnTo>
                  <a:pt x="6833" y="1413"/>
                </a:lnTo>
                <a:lnTo>
                  <a:pt x="6834" y="1425"/>
                </a:lnTo>
                <a:lnTo>
                  <a:pt x="6834" y="1430"/>
                </a:lnTo>
                <a:lnTo>
                  <a:pt x="6834" y="1488"/>
                </a:lnTo>
                <a:lnTo>
                  <a:pt x="6834" y="1497"/>
                </a:lnTo>
                <a:lnTo>
                  <a:pt x="6833" y="1507"/>
                </a:lnTo>
                <a:lnTo>
                  <a:pt x="6832" y="1515"/>
                </a:lnTo>
                <a:lnTo>
                  <a:pt x="6830" y="1524"/>
                </a:lnTo>
                <a:lnTo>
                  <a:pt x="6827" y="1531"/>
                </a:lnTo>
                <a:lnTo>
                  <a:pt x="6824" y="1538"/>
                </a:lnTo>
                <a:lnTo>
                  <a:pt x="6821" y="1545"/>
                </a:lnTo>
                <a:lnTo>
                  <a:pt x="6817" y="1551"/>
                </a:lnTo>
                <a:lnTo>
                  <a:pt x="6813" y="1556"/>
                </a:lnTo>
                <a:lnTo>
                  <a:pt x="6809" y="1561"/>
                </a:lnTo>
                <a:lnTo>
                  <a:pt x="6804" y="1566"/>
                </a:lnTo>
                <a:lnTo>
                  <a:pt x="6800" y="1570"/>
                </a:lnTo>
                <a:lnTo>
                  <a:pt x="6790" y="1577"/>
                </a:lnTo>
                <a:lnTo>
                  <a:pt x="6785" y="1580"/>
                </a:lnTo>
                <a:lnTo>
                  <a:pt x="6780" y="1583"/>
                </a:lnTo>
                <a:lnTo>
                  <a:pt x="6769" y="1588"/>
                </a:lnTo>
                <a:lnTo>
                  <a:pt x="6760" y="1591"/>
                </a:lnTo>
                <a:lnTo>
                  <a:pt x="6750" y="1594"/>
                </a:lnTo>
                <a:lnTo>
                  <a:pt x="6742" y="1595"/>
                </a:lnTo>
                <a:lnTo>
                  <a:pt x="6730" y="1597"/>
                </a:lnTo>
                <a:lnTo>
                  <a:pt x="6725" y="1597"/>
                </a:lnTo>
                <a:lnTo>
                  <a:pt x="6167" y="1597"/>
                </a:lnTo>
                <a:lnTo>
                  <a:pt x="5608" y="1597"/>
                </a:lnTo>
                <a:lnTo>
                  <a:pt x="5608" y="2302"/>
                </a:lnTo>
                <a:lnTo>
                  <a:pt x="6401" y="2302"/>
                </a:lnTo>
                <a:lnTo>
                  <a:pt x="6411" y="2302"/>
                </a:lnTo>
                <a:lnTo>
                  <a:pt x="6420" y="2303"/>
                </a:lnTo>
                <a:lnTo>
                  <a:pt x="6429" y="2304"/>
                </a:lnTo>
                <a:lnTo>
                  <a:pt x="6437" y="2306"/>
                </a:lnTo>
                <a:lnTo>
                  <a:pt x="6445" y="2309"/>
                </a:lnTo>
                <a:lnTo>
                  <a:pt x="6452" y="2312"/>
                </a:lnTo>
                <a:lnTo>
                  <a:pt x="6458" y="2315"/>
                </a:lnTo>
                <a:lnTo>
                  <a:pt x="6464" y="2319"/>
                </a:lnTo>
                <a:lnTo>
                  <a:pt x="6470" y="2323"/>
                </a:lnTo>
                <a:lnTo>
                  <a:pt x="6475" y="2327"/>
                </a:lnTo>
                <a:lnTo>
                  <a:pt x="6479" y="2331"/>
                </a:lnTo>
                <a:lnTo>
                  <a:pt x="6484" y="2336"/>
                </a:lnTo>
                <a:lnTo>
                  <a:pt x="6491" y="2346"/>
                </a:lnTo>
                <a:lnTo>
                  <a:pt x="6494" y="2351"/>
                </a:lnTo>
                <a:lnTo>
                  <a:pt x="6497" y="2356"/>
                </a:lnTo>
                <a:lnTo>
                  <a:pt x="6501" y="2366"/>
                </a:lnTo>
                <a:lnTo>
                  <a:pt x="6505" y="2376"/>
                </a:lnTo>
                <a:lnTo>
                  <a:pt x="6507" y="2385"/>
                </a:lnTo>
                <a:lnTo>
                  <a:pt x="6509" y="2394"/>
                </a:lnTo>
                <a:lnTo>
                  <a:pt x="6510" y="2406"/>
                </a:lnTo>
                <a:lnTo>
                  <a:pt x="6510" y="2411"/>
                </a:lnTo>
                <a:lnTo>
                  <a:pt x="6510" y="2469"/>
                </a:lnTo>
                <a:lnTo>
                  <a:pt x="6510" y="2479"/>
                </a:lnTo>
                <a:lnTo>
                  <a:pt x="6509" y="2488"/>
                </a:lnTo>
                <a:lnTo>
                  <a:pt x="6508" y="2497"/>
                </a:lnTo>
                <a:lnTo>
                  <a:pt x="6506" y="2505"/>
                </a:lnTo>
                <a:lnTo>
                  <a:pt x="6503" y="2512"/>
                </a:lnTo>
                <a:lnTo>
                  <a:pt x="6500" y="2519"/>
                </a:lnTo>
                <a:lnTo>
                  <a:pt x="6497" y="2526"/>
                </a:lnTo>
                <a:lnTo>
                  <a:pt x="6493" y="2532"/>
                </a:lnTo>
                <a:lnTo>
                  <a:pt x="6489" y="2537"/>
                </a:lnTo>
                <a:lnTo>
                  <a:pt x="6485" y="2543"/>
                </a:lnTo>
                <a:lnTo>
                  <a:pt x="6480" y="2547"/>
                </a:lnTo>
                <a:lnTo>
                  <a:pt x="6476" y="2551"/>
                </a:lnTo>
                <a:lnTo>
                  <a:pt x="6471" y="2555"/>
                </a:lnTo>
                <a:lnTo>
                  <a:pt x="6466" y="2559"/>
                </a:lnTo>
                <a:lnTo>
                  <a:pt x="6461" y="2562"/>
                </a:lnTo>
                <a:lnTo>
                  <a:pt x="6456" y="2564"/>
                </a:lnTo>
                <a:lnTo>
                  <a:pt x="6446" y="2569"/>
                </a:lnTo>
                <a:lnTo>
                  <a:pt x="6436" y="2572"/>
                </a:lnTo>
                <a:lnTo>
                  <a:pt x="6426" y="2575"/>
                </a:lnTo>
                <a:lnTo>
                  <a:pt x="6418" y="2576"/>
                </a:lnTo>
                <a:lnTo>
                  <a:pt x="6406" y="2578"/>
                </a:lnTo>
                <a:lnTo>
                  <a:pt x="6401" y="2578"/>
                </a:lnTo>
                <a:lnTo>
                  <a:pt x="5608" y="2578"/>
                </a:lnTo>
                <a:lnTo>
                  <a:pt x="5608" y="3285"/>
                </a:lnTo>
                <a:close/>
                <a:moveTo>
                  <a:pt x="1488" y="3452"/>
                </a:moveTo>
                <a:lnTo>
                  <a:pt x="1488" y="3462"/>
                </a:lnTo>
                <a:lnTo>
                  <a:pt x="1487" y="3471"/>
                </a:lnTo>
                <a:lnTo>
                  <a:pt x="1485" y="3480"/>
                </a:lnTo>
                <a:lnTo>
                  <a:pt x="1483" y="3488"/>
                </a:lnTo>
                <a:lnTo>
                  <a:pt x="1481" y="3495"/>
                </a:lnTo>
                <a:lnTo>
                  <a:pt x="1478" y="3502"/>
                </a:lnTo>
                <a:lnTo>
                  <a:pt x="1475" y="3509"/>
                </a:lnTo>
                <a:lnTo>
                  <a:pt x="1471" y="3515"/>
                </a:lnTo>
                <a:lnTo>
                  <a:pt x="1467" y="3521"/>
                </a:lnTo>
                <a:lnTo>
                  <a:pt x="1463" y="3526"/>
                </a:lnTo>
                <a:lnTo>
                  <a:pt x="1458" y="3530"/>
                </a:lnTo>
                <a:lnTo>
                  <a:pt x="1454" y="3534"/>
                </a:lnTo>
                <a:lnTo>
                  <a:pt x="1449" y="3538"/>
                </a:lnTo>
                <a:lnTo>
                  <a:pt x="1444" y="3542"/>
                </a:lnTo>
                <a:lnTo>
                  <a:pt x="1439" y="3545"/>
                </a:lnTo>
                <a:lnTo>
                  <a:pt x="1433" y="3547"/>
                </a:lnTo>
                <a:lnTo>
                  <a:pt x="1423" y="3552"/>
                </a:lnTo>
                <a:lnTo>
                  <a:pt x="1413" y="3555"/>
                </a:lnTo>
                <a:lnTo>
                  <a:pt x="1404" y="3558"/>
                </a:lnTo>
                <a:lnTo>
                  <a:pt x="1396" y="3559"/>
                </a:lnTo>
                <a:lnTo>
                  <a:pt x="1383" y="3561"/>
                </a:lnTo>
                <a:lnTo>
                  <a:pt x="1379" y="3561"/>
                </a:lnTo>
                <a:lnTo>
                  <a:pt x="783" y="3561"/>
                </a:lnTo>
                <a:lnTo>
                  <a:pt x="189" y="3561"/>
                </a:lnTo>
                <a:lnTo>
                  <a:pt x="119" y="3561"/>
                </a:lnTo>
                <a:lnTo>
                  <a:pt x="109" y="3561"/>
                </a:lnTo>
                <a:lnTo>
                  <a:pt x="98" y="3560"/>
                </a:lnTo>
                <a:lnTo>
                  <a:pt x="89" y="3558"/>
                </a:lnTo>
                <a:lnTo>
                  <a:pt x="84" y="3557"/>
                </a:lnTo>
                <a:lnTo>
                  <a:pt x="80" y="3556"/>
                </a:lnTo>
                <a:lnTo>
                  <a:pt x="72" y="3553"/>
                </a:lnTo>
                <a:lnTo>
                  <a:pt x="64" y="3550"/>
                </a:lnTo>
                <a:lnTo>
                  <a:pt x="57" y="3546"/>
                </a:lnTo>
                <a:lnTo>
                  <a:pt x="50" y="3542"/>
                </a:lnTo>
                <a:lnTo>
                  <a:pt x="44" y="3538"/>
                </a:lnTo>
                <a:lnTo>
                  <a:pt x="39" y="3533"/>
                </a:lnTo>
                <a:lnTo>
                  <a:pt x="34" y="3529"/>
                </a:lnTo>
                <a:lnTo>
                  <a:pt x="29" y="3523"/>
                </a:lnTo>
                <a:lnTo>
                  <a:pt x="25" y="3518"/>
                </a:lnTo>
                <a:lnTo>
                  <a:pt x="21" y="3513"/>
                </a:lnTo>
                <a:lnTo>
                  <a:pt x="15" y="3501"/>
                </a:lnTo>
                <a:lnTo>
                  <a:pt x="10" y="3490"/>
                </a:lnTo>
                <a:lnTo>
                  <a:pt x="6" y="3480"/>
                </a:lnTo>
                <a:lnTo>
                  <a:pt x="4" y="3470"/>
                </a:lnTo>
                <a:lnTo>
                  <a:pt x="2" y="3460"/>
                </a:lnTo>
                <a:lnTo>
                  <a:pt x="1" y="3453"/>
                </a:lnTo>
                <a:lnTo>
                  <a:pt x="0" y="3447"/>
                </a:lnTo>
                <a:lnTo>
                  <a:pt x="0" y="3442"/>
                </a:lnTo>
                <a:lnTo>
                  <a:pt x="0" y="2941"/>
                </a:lnTo>
                <a:lnTo>
                  <a:pt x="0" y="2440"/>
                </a:lnTo>
                <a:lnTo>
                  <a:pt x="0" y="1939"/>
                </a:lnTo>
                <a:lnTo>
                  <a:pt x="0" y="1439"/>
                </a:lnTo>
                <a:lnTo>
                  <a:pt x="0" y="1428"/>
                </a:lnTo>
                <a:lnTo>
                  <a:pt x="1" y="1418"/>
                </a:lnTo>
                <a:lnTo>
                  <a:pt x="3" y="1408"/>
                </a:lnTo>
                <a:lnTo>
                  <a:pt x="4" y="1404"/>
                </a:lnTo>
                <a:lnTo>
                  <a:pt x="5" y="1399"/>
                </a:lnTo>
                <a:lnTo>
                  <a:pt x="8" y="1391"/>
                </a:lnTo>
                <a:lnTo>
                  <a:pt x="11" y="1383"/>
                </a:lnTo>
                <a:lnTo>
                  <a:pt x="15" y="1376"/>
                </a:lnTo>
                <a:lnTo>
                  <a:pt x="19" y="1370"/>
                </a:lnTo>
                <a:lnTo>
                  <a:pt x="23" y="1364"/>
                </a:lnTo>
                <a:lnTo>
                  <a:pt x="28" y="1358"/>
                </a:lnTo>
                <a:lnTo>
                  <a:pt x="33" y="1353"/>
                </a:lnTo>
                <a:lnTo>
                  <a:pt x="38" y="1349"/>
                </a:lnTo>
                <a:lnTo>
                  <a:pt x="43" y="1344"/>
                </a:lnTo>
                <a:lnTo>
                  <a:pt x="49" y="1341"/>
                </a:lnTo>
                <a:lnTo>
                  <a:pt x="60" y="1334"/>
                </a:lnTo>
                <a:lnTo>
                  <a:pt x="71" y="1329"/>
                </a:lnTo>
                <a:lnTo>
                  <a:pt x="82" y="1326"/>
                </a:lnTo>
                <a:lnTo>
                  <a:pt x="92" y="1323"/>
                </a:lnTo>
                <a:lnTo>
                  <a:pt x="101" y="1321"/>
                </a:lnTo>
                <a:lnTo>
                  <a:pt x="108" y="1320"/>
                </a:lnTo>
                <a:lnTo>
                  <a:pt x="114" y="1320"/>
                </a:lnTo>
                <a:lnTo>
                  <a:pt x="119" y="1319"/>
                </a:lnTo>
                <a:lnTo>
                  <a:pt x="189" y="1319"/>
                </a:lnTo>
                <a:lnTo>
                  <a:pt x="200" y="1320"/>
                </a:lnTo>
                <a:lnTo>
                  <a:pt x="210" y="1321"/>
                </a:lnTo>
                <a:lnTo>
                  <a:pt x="219" y="1322"/>
                </a:lnTo>
                <a:lnTo>
                  <a:pt x="224" y="1323"/>
                </a:lnTo>
                <a:lnTo>
                  <a:pt x="228" y="1325"/>
                </a:lnTo>
                <a:lnTo>
                  <a:pt x="237" y="1327"/>
                </a:lnTo>
                <a:lnTo>
                  <a:pt x="244" y="1330"/>
                </a:lnTo>
                <a:lnTo>
                  <a:pt x="251" y="1334"/>
                </a:lnTo>
                <a:lnTo>
                  <a:pt x="258" y="1338"/>
                </a:lnTo>
                <a:lnTo>
                  <a:pt x="264" y="1342"/>
                </a:lnTo>
                <a:lnTo>
                  <a:pt x="269" y="1347"/>
                </a:lnTo>
                <a:lnTo>
                  <a:pt x="275" y="1352"/>
                </a:lnTo>
                <a:lnTo>
                  <a:pt x="279" y="1357"/>
                </a:lnTo>
                <a:lnTo>
                  <a:pt x="283" y="1363"/>
                </a:lnTo>
                <a:lnTo>
                  <a:pt x="287" y="1368"/>
                </a:lnTo>
                <a:lnTo>
                  <a:pt x="290" y="1374"/>
                </a:lnTo>
                <a:lnTo>
                  <a:pt x="293" y="1379"/>
                </a:lnTo>
                <a:lnTo>
                  <a:pt x="298" y="1390"/>
                </a:lnTo>
                <a:lnTo>
                  <a:pt x="302" y="1401"/>
                </a:lnTo>
                <a:lnTo>
                  <a:pt x="305" y="1411"/>
                </a:lnTo>
                <a:lnTo>
                  <a:pt x="306" y="1420"/>
                </a:lnTo>
                <a:lnTo>
                  <a:pt x="307" y="1428"/>
                </a:lnTo>
                <a:lnTo>
                  <a:pt x="308" y="1434"/>
                </a:lnTo>
                <a:lnTo>
                  <a:pt x="308" y="1439"/>
                </a:lnTo>
                <a:lnTo>
                  <a:pt x="308" y="1900"/>
                </a:lnTo>
                <a:lnTo>
                  <a:pt x="308" y="2361"/>
                </a:lnTo>
                <a:lnTo>
                  <a:pt x="308" y="2823"/>
                </a:lnTo>
                <a:lnTo>
                  <a:pt x="308" y="3285"/>
                </a:lnTo>
                <a:lnTo>
                  <a:pt x="843" y="3285"/>
                </a:lnTo>
                <a:lnTo>
                  <a:pt x="1379" y="3285"/>
                </a:lnTo>
                <a:lnTo>
                  <a:pt x="1389" y="3285"/>
                </a:lnTo>
                <a:lnTo>
                  <a:pt x="1398" y="3286"/>
                </a:lnTo>
                <a:lnTo>
                  <a:pt x="1407" y="3287"/>
                </a:lnTo>
                <a:lnTo>
                  <a:pt x="1415" y="3289"/>
                </a:lnTo>
                <a:lnTo>
                  <a:pt x="1422" y="3292"/>
                </a:lnTo>
                <a:lnTo>
                  <a:pt x="1429" y="3295"/>
                </a:lnTo>
                <a:lnTo>
                  <a:pt x="1436" y="3298"/>
                </a:lnTo>
                <a:lnTo>
                  <a:pt x="1442" y="3302"/>
                </a:lnTo>
                <a:lnTo>
                  <a:pt x="1448" y="3306"/>
                </a:lnTo>
                <a:lnTo>
                  <a:pt x="1453" y="3310"/>
                </a:lnTo>
                <a:lnTo>
                  <a:pt x="1457" y="3314"/>
                </a:lnTo>
                <a:lnTo>
                  <a:pt x="1461" y="3319"/>
                </a:lnTo>
                <a:lnTo>
                  <a:pt x="1469" y="3329"/>
                </a:lnTo>
                <a:lnTo>
                  <a:pt x="1472" y="3334"/>
                </a:lnTo>
                <a:lnTo>
                  <a:pt x="1474" y="3339"/>
                </a:lnTo>
                <a:lnTo>
                  <a:pt x="1479" y="3349"/>
                </a:lnTo>
                <a:lnTo>
                  <a:pt x="1482" y="3359"/>
                </a:lnTo>
                <a:lnTo>
                  <a:pt x="1485" y="3369"/>
                </a:lnTo>
                <a:lnTo>
                  <a:pt x="1486" y="3377"/>
                </a:lnTo>
                <a:lnTo>
                  <a:pt x="1488" y="3389"/>
                </a:lnTo>
                <a:lnTo>
                  <a:pt x="1488" y="3394"/>
                </a:lnTo>
                <a:lnTo>
                  <a:pt x="1488" y="3452"/>
                </a:lnTo>
                <a:close/>
                <a:moveTo>
                  <a:pt x="2273" y="3442"/>
                </a:moveTo>
                <a:lnTo>
                  <a:pt x="2272" y="3453"/>
                </a:lnTo>
                <a:lnTo>
                  <a:pt x="2271" y="3463"/>
                </a:lnTo>
                <a:lnTo>
                  <a:pt x="2270" y="3472"/>
                </a:lnTo>
                <a:lnTo>
                  <a:pt x="2269" y="3477"/>
                </a:lnTo>
                <a:lnTo>
                  <a:pt x="2267" y="3481"/>
                </a:lnTo>
                <a:lnTo>
                  <a:pt x="2265" y="3489"/>
                </a:lnTo>
                <a:lnTo>
                  <a:pt x="2262" y="3497"/>
                </a:lnTo>
                <a:lnTo>
                  <a:pt x="2258" y="3504"/>
                </a:lnTo>
                <a:lnTo>
                  <a:pt x="2254" y="3511"/>
                </a:lnTo>
                <a:lnTo>
                  <a:pt x="2250" y="3517"/>
                </a:lnTo>
                <a:lnTo>
                  <a:pt x="2245" y="3522"/>
                </a:lnTo>
                <a:lnTo>
                  <a:pt x="2240" y="3527"/>
                </a:lnTo>
                <a:lnTo>
                  <a:pt x="2235" y="3532"/>
                </a:lnTo>
                <a:lnTo>
                  <a:pt x="2229" y="3536"/>
                </a:lnTo>
                <a:lnTo>
                  <a:pt x="2224" y="3540"/>
                </a:lnTo>
                <a:lnTo>
                  <a:pt x="2218" y="3543"/>
                </a:lnTo>
                <a:lnTo>
                  <a:pt x="2213" y="3546"/>
                </a:lnTo>
                <a:lnTo>
                  <a:pt x="2202" y="3551"/>
                </a:lnTo>
                <a:lnTo>
                  <a:pt x="2191" y="3555"/>
                </a:lnTo>
                <a:lnTo>
                  <a:pt x="2181" y="3557"/>
                </a:lnTo>
                <a:lnTo>
                  <a:pt x="2172" y="3559"/>
                </a:lnTo>
                <a:lnTo>
                  <a:pt x="2164" y="3560"/>
                </a:lnTo>
                <a:lnTo>
                  <a:pt x="2158" y="3561"/>
                </a:lnTo>
                <a:lnTo>
                  <a:pt x="2153" y="3561"/>
                </a:lnTo>
                <a:lnTo>
                  <a:pt x="2084" y="3561"/>
                </a:lnTo>
                <a:lnTo>
                  <a:pt x="2073" y="3561"/>
                </a:lnTo>
                <a:lnTo>
                  <a:pt x="2063" y="3560"/>
                </a:lnTo>
                <a:lnTo>
                  <a:pt x="2053" y="3558"/>
                </a:lnTo>
                <a:lnTo>
                  <a:pt x="2049" y="3557"/>
                </a:lnTo>
                <a:lnTo>
                  <a:pt x="2044" y="3556"/>
                </a:lnTo>
                <a:lnTo>
                  <a:pt x="2036" y="3553"/>
                </a:lnTo>
                <a:lnTo>
                  <a:pt x="2028" y="3550"/>
                </a:lnTo>
                <a:lnTo>
                  <a:pt x="2021" y="3547"/>
                </a:lnTo>
                <a:lnTo>
                  <a:pt x="2015" y="3542"/>
                </a:lnTo>
                <a:lnTo>
                  <a:pt x="2009" y="3538"/>
                </a:lnTo>
                <a:lnTo>
                  <a:pt x="2003" y="3533"/>
                </a:lnTo>
                <a:lnTo>
                  <a:pt x="1998" y="3529"/>
                </a:lnTo>
                <a:lnTo>
                  <a:pt x="1994" y="3523"/>
                </a:lnTo>
                <a:lnTo>
                  <a:pt x="1989" y="3518"/>
                </a:lnTo>
                <a:lnTo>
                  <a:pt x="1986" y="3513"/>
                </a:lnTo>
                <a:lnTo>
                  <a:pt x="1979" y="3501"/>
                </a:lnTo>
                <a:lnTo>
                  <a:pt x="1974" y="3490"/>
                </a:lnTo>
                <a:lnTo>
                  <a:pt x="1971" y="3480"/>
                </a:lnTo>
                <a:lnTo>
                  <a:pt x="1968" y="3470"/>
                </a:lnTo>
                <a:lnTo>
                  <a:pt x="1966" y="3460"/>
                </a:lnTo>
                <a:lnTo>
                  <a:pt x="1965" y="3453"/>
                </a:lnTo>
                <a:lnTo>
                  <a:pt x="1965" y="3447"/>
                </a:lnTo>
                <a:lnTo>
                  <a:pt x="1964" y="3442"/>
                </a:lnTo>
                <a:lnTo>
                  <a:pt x="1964" y="2941"/>
                </a:lnTo>
                <a:lnTo>
                  <a:pt x="1964" y="2440"/>
                </a:lnTo>
                <a:lnTo>
                  <a:pt x="1964" y="1939"/>
                </a:lnTo>
                <a:lnTo>
                  <a:pt x="1964" y="1439"/>
                </a:lnTo>
                <a:lnTo>
                  <a:pt x="1965" y="1428"/>
                </a:lnTo>
                <a:lnTo>
                  <a:pt x="1966" y="1418"/>
                </a:lnTo>
                <a:lnTo>
                  <a:pt x="1967" y="1408"/>
                </a:lnTo>
                <a:lnTo>
                  <a:pt x="1968" y="1404"/>
                </a:lnTo>
                <a:lnTo>
                  <a:pt x="1970" y="1399"/>
                </a:lnTo>
                <a:lnTo>
                  <a:pt x="1972" y="1391"/>
                </a:lnTo>
                <a:lnTo>
                  <a:pt x="1975" y="1383"/>
                </a:lnTo>
                <a:lnTo>
                  <a:pt x="1979" y="1376"/>
                </a:lnTo>
                <a:lnTo>
                  <a:pt x="1983" y="1370"/>
                </a:lnTo>
                <a:lnTo>
                  <a:pt x="1987" y="1364"/>
                </a:lnTo>
                <a:lnTo>
                  <a:pt x="1992" y="1358"/>
                </a:lnTo>
                <a:lnTo>
                  <a:pt x="1997" y="1353"/>
                </a:lnTo>
                <a:lnTo>
                  <a:pt x="2002" y="1349"/>
                </a:lnTo>
                <a:lnTo>
                  <a:pt x="2007" y="1344"/>
                </a:lnTo>
                <a:lnTo>
                  <a:pt x="2013" y="1341"/>
                </a:lnTo>
                <a:lnTo>
                  <a:pt x="2024" y="1334"/>
                </a:lnTo>
                <a:lnTo>
                  <a:pt x="2035" y="1329"/>
                </a:lnTo>
                <a:lnTo>
                  <a:pt x="2046" y="1326"/>
                </a:lnTo>
                <a:lnTo>
                  <a:pt x="2056" y="1323"/>
                </a:lnTo>
                <a:lnTo>
                  <a:pt x="2065" y="1321"/>
                </a:lnTo>
                <a:lnTo>
                  <a:pt x="2073" y="1320"/>
                </a:lnTo>
                <a:lnTo>
                  <a:pt x="2079" y="1320"/>
                </a:lnTo>
                <a:lnTo>
                  <a:pt x="2084" y="1319"/>
                </a:lnTo>
                <a:lnTo>
                  <a:pt x="2153" y="1319"/>
                </a:lnTo>
                <a:lnTo>
                  <a:pt x="2164" y="1320"/>
                </a:lnTo>
                <a:lnTo>
                  <a:pt x="2174" y="1321"/>
                </a:lnTo>
                <a:lnTo>
                  <a:pt x="2184" y="1322"/>
                </a:lnTo>
                <a:lnTo>
                  <a:pt x="2188" y="1323"/>
                </a:lnTo>
                <a:lnTo>
                  <a:pt x="2193" y="1325"/>
                </a:lnTo>
                <a:lnTo>
                  <a:pt x="2201" y="1327"/>
                </a:lnTo>
                <a:lnTo>
                  <a:pt x="2209" y="1330"/>
                </a:lnTo>
                <a:lnTo>
                  <a:pt x="2216" y="1334"/>
                </a:lnTo>
                <a:lnTo>
                  <a:pt x="2222" y="1338"/>
                </a:lnTo>
                <a:lnTo>
                  <a:pt x="2228" y="1342"/>
                </a:lnTo>
                <a:lnTo>
                  <a:pt x="2234" y="1347"/>
                </a:lnTo>
                <a:lnTo>
                  <a:pt x="2239" y="1352"/>
                </a:lnTo>
                <a:lnTo>
                  <a:pt x="2243" y="1357"/>
                </a:lnTo>
                <a:lnTo>
                  <a:pt x="2248" y="1363"/>
                </a:lnTo>
                <a:lnTo>
                  <a:pt x="2251" y="1368"/>
                </a:lnTo>
                <a:lnTo>
                  <a:pt x="2258" y="1379"/>
                </a:lnTo>
                <a:lnTo>
                  <a:pt x="2263" y="1390"/>
                </a:lnTo>
                <a:lnTo>
                  <a:pt x="2266" y="1401"/>
                </a:lnTo>
                <a:lnTo>
                  <a:pt x="2269" y="1411"/>
                </a:lnTo>
                <a:lnTo>
                  <a:pt x="2271" y="1420"/>
                </a:lnTo>
                <a:lnTo>
                  <a:pt x="2272" y="1428"/>
                </a:lnTo>
                <a:lnTo>
                  <a:pt x="2272" y="1434"/>
                </a:lnTo>
                <a:lnTo>
                  <a:pt x="2273" y="1439"/>
                </a:lnTo>
                <a:lnTo>
                  <a:pt x="2273" y="1939"/>
                </a:lnTo>
                <a:lnTo>
                  <a:pt x="2273" y="2440"/>
                </a:lnTo>
                <a:lnTo>
                  <a:pt x="2273" y="2941"/>
                </a:lnTo>
                <a:lnTo>
                  <a:pt x="2273" y="3442"/>
                </a:lnTo>
                <a:close/>
                <a:moveTo>
                  <a:pt x="6035" y="236"/>
                </a:moveTo>
                <a:lnTo>
                  <a:pt x="5999" y="266"/>
                </a:lnTo>
                <a:lnTo>
                  <a:pt x="5956" y="304"/>
                </a:lnTo>
                <a:lnTo>
                  <a:pt x="5899" y="354"/>
                </a:lnTo>
                <a:lnTo>
                  <a:pt x="5828" y="417"/>
                </a:lnTo>
                <a:lnTo>
                  <a:pt x="5789" y="454"/>
                </a:lnTo>
                <a:lnTo>
                  <a:pt x="5746" y="493"/>
                </a:lnTo>
                <a:lnTo>
                  <a:pt x="5654" y="579"/>
                </a:lnTo>
                <a:lnTo>
                  <a:pt x="5553" y="675"/>
                </a:lnTo>
                <a:lnTo>
                  <a:pt x="5500" y="727"/>
                </a:lnTo>
                <a:lnTo>
                  <a:pt x="5445" y="781"/>
                </a:lnTo>
                <a:lnTo>
                  <a:pt x="5388" y="837"/>
                </a:lnTo>
                <a:lnTo>
                  <a:pt x="5330" y="896"/>
                </a:lnTo>
                <a:lnTo>
                  <a:pt x="5271" y="956"/>
                </a:lnTo>
                <a:lnTo>
                  <a:pt x="5211" y="1018"/>
                </a:lnTo>
                <a:lnTo>
                  <a:pt x="5150" y="1082"/>
                </a:lnTo>
                <a:lnTo>
                  <a:pt x="5089" y="1147"/>
                </a:lnTo>
                <a:lnTo>
                  <a:pt x="5058" y="1181"/>
                </a:lnTo>
                <a:lnTo>
                  <a:pt x="5027" y="1214"/>
                </a:lnTo>
                <a:lnTo>
                  <a:pt x="4965" y="1283"/>
                </a:lnTo>
                <a:lnTo>
                  <a:pt x="4934" y="1317"/>
                </a:lnTo>
                <a:lnTo>
                  <a:pt x="4903" y="1352"/>
                </a:lnTo>
                <a:lnTo>
                  <a:pt x="4841" y="1423"/>
                </a:lnTo>
                <a:lnTo>
                  <a:pt x="4779" y="1495"/>
                </a:lnTo>
                <a:lnTo>
                  <a:pt x="4718" y="1568"/>
                </a:lnTo>
                <a:lnTo>
                  <a:pt x="4657" y="1642"/>
                </a:lnTo>
                <a:lnTo>
                  <a:pt x="4598" y="1717"/>
                </a:lnTo>
                <a:lnTo>
                  <a:pt x="4568" y="1755"/>
                </a:lnTo>
                <a:lnTo>
                  <a:pt x="4539" y="1793"/>
                </a:lnTo>
                <a:lnTo>
                  <a:pt x="4481" y="1869"/>
                </a:lnTo>
                <a:lnTo>
                  <a:pt x="4452" y="1908"/>
                </a:lnTo>
                <a:lnTo>
                  <a:pt x="4423" y="1947"/>
                </a:lnTo>
                <a:lnTo>
                  <a:pt x="4366" y="2024"/>
                </a:lnTo>
                <a:lnTo>
                  <a:pt x="4311" y="2102"/>
                </a:lnTo>
                <a:lnTo>
                  <a:pt x="4255" y="2180"/>
                </a:lnTo>
                <a:lnTo>
                  <a:pt x="4202" y="2257"/>
                </a:lnTo>
                <a:lnTo>
                  <a:pt x="4149" y="2334"/>
                </a:lnTo>
                <a:lnTo>
                  <a:pt x="4098" y="2410"/>
                </a:lnTo>
                <a:lnTo>
                  <a:pt x="4048" y="2486"/>
                </a:lnTo>
                <a:lnTo>
                  <a:pt x="4000" y="2560"/>
                </a:lnTo>
                <a:lnTo>
                  <a:pt x="3953" y="2633"/>
                </a:lnTo>
                <a:lnTo>
                  <a:pt x="3907" y="2706"/>
                </a:lnTo>
                <a:lnTo>
                  <a:pt x="3863" y="2776"/>
                </a:lnTo>
                <a:lnTo>
                  <a:pt x="3821" y="2844"/>
                </a:lnTo>
                <a:lnTo>
                  <a:pt x="3781" y="2910"/>
                </a:lnTo>
                <a:lnTo>
                  <a:pt x="3706" y="3034"/>
                </a:lnTo>
                <a:lnTo>
                  <a:pt x="3639" y="3148"/>
                </a:lnTo>
                <a:lnTo>
                  <a:pt x="3580" y="3248"/>
                </a:lnTo>
                <a:lnTo>
                  <a:pt x="3531" y="3334"/>
                </a:lnTo>
                <a:lnTo>
                  <a:pt x="3463" y="3456"/>
                </a:lnTo>
                <a:lnTo>
                  <a:pt x="3439" y="3500"/>
                </a:lnTo>
                <a:lnTo>
                  <a:pt x="3436" y="3505"/>
                </a:lnTo>
                <a:lnTo>
                  <a:pt x="3432" y="3511"/>
                </a:lnTo>
                <a:lnTo>
                  <a:pt x="3425" y="3520"/>
                </a:lnTo>
                <a:lnTo>
                  <a:pt x="3421" y="3524"/>
                </a:lnTo>
                <a:lnTo>
                  <a:pt x="3416" y="3528"/>
                </a:lnTo>
                <a:lnTo>
                  <a:pt x="3408" y="3535"/>
                </a:lnTo>
                <a:lnTo>
                  <a:pt x="3399" y="3541"/>
                </a:lnTo>
                <a:lnTo>
                  <a:pt x="3390" y="3546"/>
                </a:lnTo>
                <a:lnTo>
                  <a:pt x="3381" y="3550"/>
                </a:lnTo>
                <a:lnTo>
                  <a:pt x="3373" y="3553"/>
                </a:lnTo>
                <a:lnTo>
                  <a:pt x="3364" y="3556"/>
                </a:lnTo>
                <a:lnTo>
                  <a:pt x="3357" y="3558"/>
                </a:lnTo>
                <a:lnTo>
                  <a:pt x="3344" y="3560"/>
                </a:lnTo>
                <a:lnTo>
                  <a:pt x="3335" y="3561"/>
                </a:lnTo>
                <a:lnTo>
                  <a:pt x="3332" y="3561"/>
                </a:lnTo>
                <a:lnTo>
                  <a:pt x="3262" y="3561"/>
                </a:lnTo>
                <a:lnTo>
                  <a:pt x="3251" y="3561"/>
                </a:lnTo>
                <a:lnTo>
                  <a:pt x="3241" y="3560"/>
                </a:lnTo>
                <a:lnTo>
                  <a:pt x="3231" y="3558"/>
                </a:lnTo>
                <a:lnTo>
                  <a:pt x="3227" y="3557"/>
                </a:lnTo>
                <a:lnTo>
                  <a:pt x="3223" y="3556"/>
                </a:lnTo>
                <a:lnTo>
                  <a:pt x="3214" y="3553"/>
                </a:lnTo>
                <a:lnTo>
                  <a:pt x="3207" y="3550"/>
                </a:lnTo>
                <a:lnTo>
                  <a:pt x="3200" y="3546"/>
                </a:lnTo>
                <a:lnTo>
                  <a:pt x="3193" y="3542"/>
                </a:lnTo>
                <a:lnTo>
                  <a:pt x="3187" y="3538"/>
                </a:lnTo>
                <a:lnTo>
                  <a:pt x="3181" y="3533"/>
                </a:lnTo>
                <a:lnTo>
                  <a:pt x="3176" y="3529"/>
                </a:lnTo>
                <a:lnTo>
                  <a:pt x="3172" y="3523"/>
                </a:lnTo>
                <a:lnTo>
                  <a:pt x="3168" y="3518"/>
                </a:lnTo>
                <a:lnTo>
                  <a:pt x="3164" y="3513"/>
                </a:lnTo>
                <a:lnTo>
                  <a:pt x="3158" y="3501"/>
                </a:lnTo>
                <a:lnTo>
                  <a:pt x="3153" y="3490"/>
                </a:lnTo>
                <a:lnTo>
                  <a:pt x="3149" y="3480"/>
                </a:lnTo>
                <a:lnTo>
                  <a:pt x="3146" y="3470"/>
                </a:lnTo>
                <a:lnTo>
                  <a:pt x="3145" y="3460"/>
                </a:lnTo>
                <a:lnTo>
                  <a:pt x="3144" y="3453"/>
                </a:lnTo>
                <a:lnTo>
                  <a:pt x="3143" y="3447"/>
                </a:lnTo>
                <a:lnTo>
                  <a:pt x="3143" y="3442"/>
                </a:lnTo>
                <a:lnTo>
                  <a:pt x="3143" y="2941"/>
                </a:lnTo>
                <a:lnTo>
                  <a:pt x="3143" y="2440"/>
                </a:lnTo>
                <a:lnTo>
                  <a:pt x="3143" y="1939"/>
                </a:lnTo>
                <a:lnTo>
                  <a:pt x="3143" y="1439"/>
                </a:lnTo>
                <a:lnTo>
                  <a:pt x="3143" y="1428"/>
                </a:lnTo>
                <a:lnTo>
                  <a:pt x="3144" y="1418"/>
                </a:lnTo>
                <a:lnTo>
                  <a:pt x="3146" y="1408"/>
                </a:lnTo>
                <a:lnTo>
                  <a:pt x="3147" y="1404"/>
                </a:lnTo>
                <a:lnTo>
                  <a:pt x="3148" y="1399"/>
                </a:lnTo>
                <a:lnTo>
                  <a:pt x="3151" y="1391"/>
                </a:lnTo>
                <a:lnTo>
                  <a:pt x="3154" y="1383"/>
                </a:lnTo>
                <a:lnTo>
                  <a:pt x="3157" y="1376"/>
                </a:lnTo>
                <a:lnTo>
                  <a:pt x="3161" y="1370"/>
                </a:lnTo>
                <a:lnTo>
                  <a:pt x="3166" y="1364"/>
                </a:lnTo>
                <a:lnTo>
                  <a:pt x="3170" y="1358"/>
                </a:lnTo>
                <a:lnTo>
                  <a:pt x="3175" y="1353"/>
                </a:lnTo>
                <a:lnTo>
                  <a:pt x="3180" y="1349"/>
                </a:lnTo>
                <a:lnTo>
                  <a:pt x="3186" y="1344"/>
                </a:lnTo>
                <a:lnTo>
                  <a:pt x="3191" y="1341"/>
                </a:lnTo>
                <a:lnTo>
                  <a:pt x="3202" y="1334"/>
                </a:lnTo>
                <a:lnTo>
                  <a:pt x="3213" y="1329"/>
                </a:lnTo>
                <a:lnTo>
                  <a:pt x="3224" y="1326"/>
                </a:lnTo>
                <a:lnTo>
                  <a:pt x="3234" y="1323"/>
                </a:lnTo>
                <a:lnTo>
                  <a:pt x="3243" y="1321"/>
                </a:lnTo>
                <a:lnTo>
                  <a:pt x="3251" y="1320"/>
                </a:lnTo>
                <a:lnTo>
                  <a:pt x="3257" y="1320"/>
                </a:lnTo>
                <a:lnTo>
                  <a:pt x="3262" y="1319"/>
                </a:lnTo>
                <a:lnTo>
                  <a:pt x="3332" y="1319"/>
                </a:lnTo>
                <a:lnTo>
                  <a:pt x="3342" y="1320"/>
                </a:lnTo>
                <a:lnTo>
                  <a:pt x="3353" y="1321"/>
                </a:lnTo>
                <a:lnTo>
                  <a:pt x="3362" y="1322"/>
                </a:lnTo>
                <a:lnTo>
                  <a:pt x="3367" y="1323"/>
                </a:lnTo>
                <a:lnTo>
                  <a:pt x="3371" y="1325"/>
                </a:lnTo>
                <a:lnTo>
                  <a:pt x="3379" y="1327"/>
                </a:lnTo>
                <a:lnTo>
                  <a:pt x="3387" y="1330"/>
                </a:lnTo>
                <a:lnTo>
                  <a:pt x="3394" y="1334"/>
                </a:lnTo>
                <a:lnTo>
                  <a:pt x="3401" y="1338"/>
                </a:lnTo>
                <a:lnTo>
                  <a:pt x="3407" y="1342"/>
                </a:lnTo>
                <a:lnTo>
                  <a:pt x="3412" y="1347"/>
                </a:lnTo>
                <a:lnTo>
                  <a:pt x="3417" y="1352"/>
                </a:lnTo>
                <a:lnTo>
                  <a:pt x="3422" y="1357"/>
                </a:lnTo>
                <a:lnTo>
                  <a:pt x="3426" y="1363"/>
                </a:lnTo>
                <a:lnTo>
                  <a:pt x="3430" y="1368"/>
                </a:lnTo>
                <a:lnTo>
                  <a:pt x="3436" y="1379"/>
                </a:lnTo>
                <a:lnTo>
                  <a:pt x="3441" y="1390"/>
                </a:lnTo>
                <a:lnTo>
                  <a:pt x="3445" y="1401"/>
                </a:lnTo>
                <a:lnTo>
                  <a:pt x="3447" y="1411"/>
                </a:lnTo>
                <a:lnTo>
                  <a:pt x="3449" y="1420"/>
                </a:lnTo>
                <a:lnTo>
                  <a:pt x="3450" y="1428"/>
                </a:lnTo>
                <a:lnTo>
                  <a:pt x="3451" y="1434"/>
                </a:lnTo>
                <a:lnTo>
                  <a:pt x="3451" y="1439"/>
                </a:lnTo>
                <a:lnTo>
                  <a:pt x="3451" y="2165"/>
                </a:lnTo>
                <a:lnTo>
                  <a:pt x="3451" y="2892"/>
                </a:lnTo>
                <a:lnTo>
                  <a:pt x="3545" y="2741"/>
                </a:lnTo>
                <a:lnTo>
                  <a:pt x="3596" y="2659"/>
                </a:lnTo>
                <a:lnTo>
                  <a:pt x="3649" y="2575"/>
                </a:lnTo>
                <a:lnTo>
                  <a:pt x="3704" y="2489"/>
                </a:lnTo>
                <a:lnTo>
                  <a:pt x="3760" y="2402"/>
                </a:lnTo>
                <a:lnTo>
                  <a:pt x="3817" y="2313"/>
                </a:lnTo>
                <a:lnTo>
                  <a:pt x="3876" y="2225"/>
                </a:lnTo>
                <a:lnTo>
                  <a:pt x="3934" y="2136"/>
                </a:lnTo>
                <a:lnTo>
                  <a:pt x="3993" y="2048"/>
                </a:lnTo>
                <a:lnTo>
                  <a:pt x="4051" y="1961"/>
                </a:lnTo>
                <a:lnTo>
                  <a:pt x="4110" y="1877"/>
                </a:lnTo>
                <a:lnTo>
                  <a:pt x="4167" y="1794"/>
                </a:lnTo>
                <a:lnTo>
                  <a:pt x="4223" y="1715"/>
                </a:lnTo>
                <a:lnTo>
                  <a:pt x="4279" y="1640"/>
                </a:lnTo>
                <a:lnTo>
                  <a:pt x="4332" y="1569"/>
                </a:lnTo>
                <a:lnTo>
                  <a:pt x="4356" y="1538"/>
                </a:lnTo>
                <a:lnTo>
                  <a:pt x="4380" y="1507"/>
                </a:lnTo>
                <a:lnTo>
                  <a:pt x="4430" y="1445"/>
                </a:lnTo>
                <a:lnTo>
                  <a:pt x="4482" y="1381"/>
                </a:lnTo>
                <a:lnTo>
                  <a:pt x="4536" y="1317"/>
                </a:lnTo>
                <a:lnTo>
                  <a:pt x="4593" y="1252"/>
                </a:lnTo>
                <a:lnTo>
                  <a:pt x="4650" y="1187"/>
                </a:lnTo>
                <a:lnTo>
                  <a:pt x="4709" y="1121"/>
                </a:lnTo>
                <a:lnTo>
                  <a:pt x="4769" y="1056"/>
                </a:lnTo>
                <a:lnTo>
                  <a:pt x="4830" y="991"/>
                </a:lnTo>
                <a:lnTo>
                  <a:pt x="4891" y="926"/>
                </a:lnTo>
                <a:lnTo>
                  <a:pt x="4952" y="861"/>
                </a:lnTo>
                <a:lnTo>
                  <a:pt x="5014" y="798"/>
                </a:lnTo>
                <a:lnTo>
                  <a:pt x="5075" y="736"/>
                </a:lnTo>
                <a:lnTo>
                  <a:pt x="5135" y="676"/>
                </a:lnTo>
                <a:lnTo>
                  <a:pt x="5252" y="559"/>
                </a:lnTo>
                <a:lnTo>
                  <a:pt x="5364" y="450"/>
                </a:lnTo>
                <a:lnTo>
                  <a:pt x="5417" y="399"/>
                </a:lnTo>
                <a:lnTo>
                  <a:pt x="5468" y="350"/>
                </a:lnTo>
                <a:lnTo>
                  <a:pt x="5562" y="261"/>
                </a:lnTo>
                <a:lnTo>
                  <a:pt x="5604" y="221"/>
                </a:lnTo>
                <a:lnTo>
                  <a:pt x="5644" y="184"/>
                </a:lnTo>
                <a:lnTo>
                  <a:pt x="5711" y="122"/>
                </a:lnTo>
                <a:lnTo>
                  <a:pt x="5762" y="75"/>
                </a:lnTo>
                <a:lnTo>
                  <a:pt x="5805" y="36"/>
                </a:lnTo>
                <a:lnTo>
                  <a:pt x="5814" y="29"/>
                </a:lnTo>
                <a:lnTo>
                  <a:pt x="5822" y="22"/>
                </a:lnTo>
                <a:lnTo>
                  <a:pt x="5831" y="17"/>
                </a:lnTo>
                <a:lnTo>
                  <a:pt x="5839" y="12"/>
                </a:lnTo>
                <a:lnTo>
                  <a:pt x="5848" y="8"/>
                </a:lnTo>
                <a:lnTo>
                  <a:pt x="5856" y="5"/>
                </a:lnTo>
                <a:lnTo>
                  <a:pt x="5864" y="3"/>
                </a:lnTo>
                <a:lnTo>
                  <a:pt x="5872" y="1"/>
                </a:lnTo>
                <a:lnTo>
                  <a:pt x="5879" y="0"/>
                </a:lnTo>
                <a:lnTo>
                  <a:pt x="5887" y="0"/>
                </a:lnTo>
                <a:lnTo>
                  <a:pt x="5894" y="0"/>
                </a:lnTo>
                <a:lnTo>
                  <a:pt x="5901" y="1"/>
                </a:lnTo>
                <a:lnTo>
                  <a:pt x="5908" y="2"/>
                </a:lnTo>
                <a:lnTo>
                  <a:pt x="5914" y="3"/>
                </a:lnTo>
                <a:lnTo>
                  <a:pt x="5921" y="5"/>
                </a:lnTo>
                <a:lnTo>
                  <a:pt x="5927" y="7"/>
                </a:lnTo>
                <a:lnTo>
                  <a:pt x="5938" y="12"/>
                </a:lnTo>
                <a:lnTo>
                  <a:pt x="5948" y="17"/>
                </a:lnTo>
                <a:lnTo>
                  <a:pt x="5957" y="22"/>
                </a:lnTo>
                <a:lnTo>
                  <a:pt x="5964" y="28"/>
                </a:lnTo>
                <a:lnTo>
                  <a:pt x="5974" y="37"/>
                </a:lnTo>
                <a:lnTo>
                  <a:pt x="5978" y="40"/>
                </a:lnTo>
                <a:lnTo>
                  <a:pt x="6016" y="82"/>
                </a:lnTo>
                <a:lnTo>
                  <a:pt x="6024" y="90"/>
                </a:lnTo>
                <a:lnTo>
                  <a:pt x="6031" y="99"/>
                </a:lnTo>
                <a:lnTo>
                  <a:pt x="6037" y="107"/>
                </a:lnTo>
                <a:lnTo>
                  <a:pt x="6042" y="114"/>
                </a:lnTo>
                <a:lnTo>
                  <a:pt x="6046" y="122"/>
                </a:lnTo>
                <a:lnTo>
                  <a:pt x="6050" y="129"/>
                </a:lnTo>
                <a:lnTo>
                  <a:pt x="6053" y="137"/>
                </a:lnTo>
                <a:lnTo>
                  <a:pt x="6055" y="144"/>
                </a:lnTo>
                <a:lnTo>
                  <a:pt x="6057" y="151"/>
                </a:lnTo>
                <a:lnTo>
                  <a:pt x="6059" y="157"/>
                </a:lnTo>
                <a:lnTo>
                  <a:pt x="6059" y="164"/>
                </a:lnTo>
                <a:lnTo>
                  <a:pt x="6060" y="170"/>
                </a:lnTo>
                <a:lnTo>
                  <a:pt x="6060" y="176"/>
                </a:lnTo>
                <a:lnTo>
                  <a:pt x="6059" y="182"/>
                </a:lnTo>
                <a:lnTo>
                  <a:pt x="6059" y="187"/>
                </a:lnTo>
                <a:lnTo>
                  <a:pt x="6058" y="192"/>
                </a:lnTo>
                <a:lnTo>
                  <a:pt x="6055" y="202"/>
                </a:lnTo>
                <a:lnTo>
                  <a:pt x="6052" y="211"/>
                </a:lnTo>
                <a:lnTo>
                  <a:pt x="6048" y="218"/>
                </a:lnTo>
                <a:lnTo>
                  <a:pt x="6044" y="224"/>
                </a:lnTo>
                <a:lnTo>
                  <a:pt x="6038" y="233"/>
                </a:lnTo>
                <a:lnTo>
                  <a:pt x="6035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5466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Ow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7474706" y="2716505"/>
                </a:moveTo>
                <a:lnTo>
                  <a:pt x="7472052" y="2716948"/>
                </a:lnTo>
                <a:lnTo>
                  <a:pt x="7469839" y="2716948"/>
                </a:lnTo>
                <a:lnTo>
                  <a:pt x="7466299" y="2717390"/>
                </a:lnTo>
                <a:lnTo>
                  <a:pt x="7462317" y="2718275"/>
                </a:lnTo>
                <a:lnTo>
                  <a:pt x="7457892" y="2719603"/>
                </a:lnTo>
                <a:lnTo>
                  <a:pt x="7453024" y="2720930"/>
                </a:lnTo>
                <a:lnTo>
                  <a:pt x="7448157" y="2723143"/>
                </a:lnTo>
                <a:lnTo>
                  <a:pt x="7445502" y="2724470"/>
                </a:lnTo>
                <a:lnTo>
                  <a:pt x="7443289" y="2726240"/>
                </a:lnTo>
                <a:lnTo>
                  <a:pt x="7440634" y="2727567"/>
                </a:lnTo>
                <a:lnTo>
                  <a:pt x="7438422" y="2729780"/>
                </a:lnTo>
                <a:lnTo>
                  <a:pt x="7436210" y="2731550"/>
                </a:lnTo>
                <a:lnTo>
                  <a:pt x="7433997" y="2733762"/>
                </a:lnTo>
                <a:lnTo>
                  <a:pt x="7431785" y="2736417"/>
                </a:lnTo>
                <a:lnTo>
                  <a:pt x="7430015" y="2739072"/>
                </a:lnTo>
                <a:lnTo>
                  <a:pt x="7428245" y="2741727"/>
                </a:lnTo>
                <a:lnTo>
                  <a:pt x="7426475" y="2744825"/>
                </a:lnTo>
                <a:lnTo>
                  <a:pt x="7425147" y="2748365"/>
                </a:lnTo>
                <a:lnTo>
                  <a:pt x="7423820" y="2751905"/>
                </a:lnTo>
                <a:lnTo>
                  <a:pt x="7423377" y="2754117"/>
                </a:lnTo>
                <a:lnTo>
                  <a:pt x="7422935" y="2755887"/>
                </a:lnTo>
                <a:lnTo>
                  <a:pt x="7422492" y="2760312"/>
                </a:lnTo>
                <a:lnTo>
                  <a:pt x="7422050" y="2764737"/>
                </a:lnTo>
                <a:lnTo>
                  <a:pt x="7421607" y="2769604"/>
                </a:lnTo>
                <a:lnTo>
                  <a:pt x="7421607" y="2990851"/>
                </a:lnTo>
                <a:lnTo>
                  <a:pt x="7421607" y="3212540"/>
                </a:lnTo>
                <a:lnTo>
                  <a:pt x="7421607" y="3434229"/>
                </a:lnTo>
                <a:lnTo>
                  <a:pt x="7421607" y="3655918"/>
                </a:lnTo>
                <a:lnTo>
                  <a:pt x="7422050" y="3658131"/>
                </a:lnTo>
                <a:lnTo>
                  <a:pt x="7422050" y="3660786"/>
                </a:lnTo>
                <a:lnTo>
                  <a:pt x="7422492" y="3663883"/>
                </a:lnTo>
                <a:lnTo>
                  <a:pt x="7423377" y="3668308"/>
                </a:lnTo>
                <a:lnTo>
                  <a:pt x="7424705" y="3672733"/>
                </a:lnTo>
                <a:lnTo>
                  <a:pt x="7426032" y="3677158"/>
                </a:lnTo>
                <a:lnTo>
                  <a:pt x="7428245" y="3682026"/>
                </a:lnTo>
                <a:lnTo>
                  <a:pt x="7431342" y="3687335"/>
                </a:lnTo>
                <a:lnTo>
                  <a:pt x="7432670" y="3689548"/>
                </a:lnTo>
                <a:lnTo>
                  <a:pt x="7434440" y="3691760"/>
                </a:lnTo>
                <a:lnTo>
                  <a:pt x="7436652" y="3694415"/>
                </a:lnTo>
                <a:lnTo>
                  <a:pt x="7438864" y="3696185"/>
                </a:lnTo>
                <a:lnTo>
                  <a:pt x="7441519" y="3698398"/>
                </a:lnTo>
                <a:lnTo>
                  <a:pt x="7444174" y="3700168"/>
                </a:lnTo>
                <a:lnTo>
                  <a:pt x="7446829" y="3701938"/>
                </a:lnTo>
                <a:lnTo>
                  <a:pt x="7449927" y="3703708"/>
                </a:lnTo>
                <a:lnTo>
                  <a:pt x="7453467" y="3705035"/>
                </a:lnTo>
                <a:lnTo>
                  <a:pt x="7457007" y="3706363"/>
                </a:lnTo>
                <a:lnTo>
                  <a:pt x="7459219" y="3706805"/>
                </a:lnTo>
                <a:lnTo>
                  <a:pt x="7460989" y="3707248"/>
                </a:lnTo>
                <a:lnTo>
                  <a:pt x="7465414" y="3708133"/>
                </a:lnTo>
                <a:lnTo>
                  <a:pt x="7469839" y="3708575"/>
                </a:lnTo>
                <a:lnTo>
                  <a:pt x="7474706" y="3708575"/>
                </a:lnTo>
                <a:lnTo>
                  <a:pt x="7494176" y="3708575"/>
                </a:lnTo>
                <a:lnTo>
                  <a:pt x="7505239" y="3708575"/>
                </a:lnTo>
                <a:lnTo>
                  <a:pt x="7778699" y="3708575"/>
                </a:lnTo>
                <a:lnTo>
                  <a:pt x="8052160" y="3708575"/>
                </a:lnTo>
                <a:lnTo>
                  <a:pt x="8054373" y="3708575"/>
                </a:lnTo>
                <a:lnTo>
                  <a:pt x="8059683" y="3707690"/>
                </a:lnTo>
                <a:lnTo>
                  <a:pt x="8063223" y="3707248"/>
                </a:lnTo>
                <a:lnTo>
                  <a:pt x="8067648" y="3705920"/>
                </a:lnTo>
                <a:lnTo>
                  <a:pt x="8071630" y="3704593"/>
                </a:lnTo>
                <a:lnTo>
                  <a:pt x="8076498" y="3702380"/>
                </a:lnTo>
                <a:lnTo>
                  <a:pt x="8078710" y="3701495"/>
                </a:lnTo>
                <a:lnTo>
                  <a:pt x="8080922" y="3700168"/>
                </a:lnTo>
                <a:lnTo>
                  <a:pt x="8085347" y="3696628"/>
                </a:lnTo>
                <a:lnTo>
                  <a:pt x="8087117" y="3694858"/>
                </a:lnTo>
                <a:lnTo>
                  <a:pt x="8089330" y="3693088"/>
                </a:lnTo>
                <a:lnTo>
                  <a:pt x="8091100" y="3690875"/>
                </a:lnTo>
                <a:lnTo>
                  <a:pt x="8092870" y="3688220"/>
                </a:lnTo>
                <a:lnTo>
                  <a:pt x="8094640" y="3685566"/>
                </a:lnTo>
                <a:lnTo>
                  <a:pt x="8095967" y="3682468"/>
                </a:lnTo>
                <a:lnTo>
                  <a:pt x="8097295" y="3679371"/>
                </a:lnTo>
                <a:lnTo>
                  <a:pt x="8098622" y="3676273"/>
                </a:lnTo>
                <a:lnTo>
                  <a:pt x="8099507" y="3672733"/>
                </a:lnTo>
                <a:lnTo>
                  <a:pt x="8099950" y="3668751"/>
                </a:lnTo>
                <a:lnTo>
                  <a:pt x="8100392" y="3664768"/>
                </a:lnTo>
                <a:lnTo>
                  <a:pt x="8100392" y="3660343"/>
                </a:lnTo>
                <a:lnTo>
                  <a:pt x="8100392" y="3634679"/>
                </a:lnTo>
                <a:lnTo>
                  <a:pt x="8100392" y="3632466"/>
                </a:lnTo>
                <a:lnTo>
                  <a:pt x="8099950" y="3627156"/>
                </a:lnTo>
                <a:lnTo>
                  <a:pt x="8099065" y="3623616"/>
                </a:lnTo>
                <a:lnTo>
                  <a:pt x="8098180" y="3619192"/>
                </a:lnTo>
                <a:lnTo>
                  <a:pt x="8096410" y="3614767"/>
                </a:lnTo>
                <a:lnTo>
                  <a:pt x="8094640" y="3610342"/>
                </a:lnTo>
                <a:lnTo>
                  <a:pt x="8093312" y="3608129"/>
                </a:lnTo>
                <a:lnTo>
                  <a:pt x="8091985" y="3605917"/>
                </a:lnTo>
                <a:lnTo>
                  <a:pt x="8088887" y="3601492"/>
                </a:lnTo>
                <a:lnTo>
                  <a:pt x="8086675" y="3599279"/>
                </a:lnTo>
                <a:lnTo>
                  <a:pt x="8084905" y="3597509"/>
                </a:lnTo>
                <a:lnTo>
                  <a:pt x="8082692" y="3595739"/>
                </a:lnTo>
                <a:lnTo>
                  <a:pt x="8080038" y="3593969"/>
                </a:lnTo>
                <a:lnTo>
                  <a:pt x="8077383" y="3592199"/>
                </a:lnTo>
                <a:lnTo>
                  <a:pt x="8074728" y="3590872"/>
                </a:lnTo>
                <a:lnTo>
                  <a:pt x="8071630" y="3589544"/>
                </a:lnTo>
                <a:lnTo>
                  <a:pt x="8068090" y="3588217"/>
                </a:lnTo>
                <a:lnTo>
                  <a:pt x="8064550" y="3587332"/>
                </a:lnTo>
                <a:lnTo>
                  <a:pt x="8060568" y="3586890"/>
                </a:lnTo>
                <a:lnTo>
                  <a:pt x="8056585" y="3586447"/>
                </a:lnTo>
                <a:lnTo>
                  <a:pt x="8052160" y="3586447"/>
                </a:lnTo>
                <a:lnTo>
                  <a:pt x="7805249" y="3586447"/>
                </a:lnTo>
                <a:lnTo>
                  <a:pt x="7557895" y="3586447"/>
                </a:lnTo>
                <a:lnTo>
                  <a:pt x="7557895" y="3273604"/>
                </a:lnTo>
                <a:lnTo>
                  <a:pt x="7908793" y="3273604"/>
                </a:lnTo>
                <a:lnTo>
                  <a:pt x="7911005" y="3273604"/>
                </a:lnTo>
                <a:lnTo>
                  <a:pt x="7916315" y="3272719"/>
                </a:lnTo>
                <a:lnTo>
                  <a:pt x="7919855" y="3272277"/>
                </a:lnTo>
                <a:lnTo>
                  <a:pt x="7924280" y="3270949"/>
                </a:lnTo>
                <a:lnTo>
                  <a:pt x="7928705" y="3269622"/>
                </a:lnTo>
                <a:lnTo>
                  <a:pt x="7933130" y="3267409"/>
                </a:lnTo>
                <a:lnTo>
                  <a:pt x="7935342" y="3266524"/>
                </a:lnTo>
                <a:lnTo>
                  <a:pt x="7937555" y="3265197"/>
                </a:lnTo>
                <a:lnTo>
                  <a:pt x="7939767" y="3263427"/>
                </a:lnTo>
                <a:lnTo>
                  <a:pt x="7941980" y="3261657"/>
                </a:lnTo>
                <a:lnTo>
                  <a:pt x="7943750" y="3259887"/>
                </a:lnTo>
                <a:lnTo>
                  <a:pt x="7945962" y="3258117"/>
                </a:lnTo>
                <a:lnTo>
                  <a:pt x="7947732" y="3255462"/>
                </a:lnTo>
                <a:lnTo>
                  <a:pt x="7949502" y="3253250"/>
                </a:lnTo>
                <a:lnTo>
                  <a:pt x="7951272" y="3250595"/>
                </a:lnTo>
                <a:lnTo>
                  <a:pt x="7952599" y="3247497"/>
                </a:lnTo>
                <a:lnTo>
                  <a:pt x="7953927" y="3244400"/>
                </a:lnTo>
                <a:lnTo>
                  <a:pt x="7955254" y="3241302"/>
                </a:lnTo>
                <a:lnTo>
                  <a:pt x="7956139" y="3237762"/>
                </a:lnTo>
                <a:lnTo>
                  <a:pt x="7956582" y="3233780"/>
                </a:lnTo>
                <a:lnTo>
                  <a:pt x="7957024" y="3229797"/>
                </a:lnTo>
                <a:lnTo>
                  <a:pt x="7957024" y="3225372"/>
                </a:lnTo>
                <a:lnTo>
                  <a:pt x="7957024" y="3199708"/>
                </a:lnTo>
                <a:lnTo>
                  <a:pt x="7957024" y="3197495"/>
                </a:lnTo>
                <a:lnTo>
                  <a:pt x="7956582" y="3192185"/>
                </a:lnTo>
                <a:lnTo>
                  <a:pt x="7955697" y="3188203"/>
                </a:lnTo>
                <a:lnTo>
                  <a:pt x="7954812" y="3184221"/>
                </a:lnTo>
                <a:lnTo>
                  <a:pt x="7953042" y="3179796"/>
                </a:lnTo>
                <a:lnTo>
                  <a:pt x="7951272" y="3175371"/>
                </a:lnTo>
                <a:lnTo>
                  <a:pt x="7949944" y="3173158"/>
                </a:lnTo>
                <a:lnTo>
                  <a:pt x="7948617" y="3170946"/>
                </a:lnTo>
                <a:lnTo>
                  <a:pt x="7945520" y="3166521"/>
                </a:lnTo>
                <a:lnTo>
                  <a:pt x="7943307" y="3164308"/>
                </a:lnTo>
                <a:lnTo>
                  <a:pt x="7941537" y="3162538"/>
                </a:lnTo>
                <a:lnTo>
                  <a:pt x="7939325" y="3160768"/>
                </a:lnTo>
                <a:lnTo>
                  <a:pt x="7936670" y="3158998"/>
                </a:lnTo>
                <a:lnTo>
                  <a:pt x="7934015" y="3157228"/>
                </a:lnTo>
                <a:lnTo>
                  <a:pt x="7931360" y="3155901"/>
                </a:lnTo>
                <a:lnTo>
                  <a:pt x="7928262" y="3154574"/>
                </a:lnTo>
                <a:lnTo>
                  <a:pt x="7924722" y="3153246"/>
                </a:lnTo>
                <a:lnTo>
                  <a:pt x="7921182" y="3152361"/>
                </a:lnTo>
                <a:lnTo>
                  <a:pt x="7917200" y="3151919"/>
                </a:lnTo>
                <a:lnTo>
                  <a:pt x="7913217" y="3151476"/>
                </a:lnTo>
                <a:lnTo>
                  <a:pt x="7908793" y="3151476"/>
                </a:lnTo>
                <a:lnTo>
                  <a:pt x="7557895" y="3151476"/>
                </a:lnTo>
                <a:lnTo>
                  <a:pt x="7557895" y="2839518"/>
                </a:lnTo>
                <a:lnTo>
                  <a:pt x="7805249" y="2839518"/>
                </a:lnTo>
                <a:lnTo>
                  <a:pt x="8052160" y="2839518"/>
                </a:lnTo>
                <a:lnTo>
                  <a:pt x="8054373" y="2839518"/>
                </a:lnTo>
                <a:lnTo>
                  <a:pt x="8059683" y="2838633"/>
                </a:lnTo>
                <a:lnTo>
                  <a:pt x="8063223" y="2838191"/>
                </a:lnTo>
                <a:lnTo>
                  <a:pt x="8067648" y="2836863"/>
                </a:lnTo>
                <a:lnTo>
                  <a:pt x="8071630" y="2835536"/>
                </a:lnTo>
                <a:lnTo>
                  <a:pt x="8076498" y="2833323"/>
                </a:lnTo>
                <a:lnTo>
                  <a:pt x="8078710" y="2831996"/>
                </a:lnTo>
                <a:lnTo>
                  <a:pt x="8080922" y="2830668"/>
                </a:lnTo>
                <a:lnTo>
                  <a:pt x="8085347" y="2827571"/>
                </a:lnTo>
                <a:lnTo>
                  <a:pt x="8087117" y="2825801"/>
                </a:lnTo>
                <a:lnTo>
                  <a:pt x="8089330" y="2823589"/>
                </a:lnTo>
                <a:lnTo>
                  <a:pt x="8091100" y="2821376"/>
                </a:lnTo>
                <a:lnTo>
                  <a:pt x="8092870" y="2819164"/>
                </a:lnTo>
                <a:lnTo>
                  <a:pt x="8094640" y="2816509"/>
                </a:lnTo>
                <a:lnTo>
                  <a:pt x="8095967" y="2813411"/>
                </a:lnTo>
                <a:lnTo>
                  <a:pt x="8097295" y="2810314"/>
                </a:lnTo>
                <a:lnTo>
                  <a:pt x="8098622" y="2807216"/>
                </a:lnTo>
                <a:lnTo>
                  <a:pt x="8099507" y="2803234"/>
                </a:lnTo>
                <a:lnTo>
                  <a:pt x="8099950" y="2799694"/>
                </a:lnTo>
                <a:lnTo>
                  <a:pt x="8100392" y="2795269"/>
                </a:lnTo>
                <a:lnTo>
                  <a:pt x="8100392" y="2791286"/>
                </a:lnTo>
                <a:lnTo>
                  <a:pt x="8100392" y="2765622"/>
                </a:lnTo>
                <a:lnTo>
                  <a:pt x="8100392" y="2763409"/>
                </a:lnTo>
                <a:lnTo>
                  <a:pt x="8099950" y="2758099"/>
                </a:lnTo>
                <a:lnTo>
                  <a:pt x="8099065" y="2754117"/>
                </a:lnTo>
                <a:lnTo>
                  <a:pt x="8098180" y="2750135"/>
                </a:lnTo>
                <a:lnTo>
                  <a:pt x="8096410" y="2745710"/>
                </a:lnTo>
                <a:lnTo>
                  <a:pt x="8094640" y="2741285"/>
                </a:lnTo>
                <a:lnTo>
                  <a:pt x="8093312" y="2739072"/>
                </a:lnTo>
                <a:lnTo>
                  <a:pt x="8091985" y="2736860"/>
                </a:lnTo>
                <a:lnTo>
                  <a:pt x="8090215" y="2734647"/>
                </a:lnTo>
                <a:lnTo>
                  <a:pt x="8088887" y="2732435"/>
                </a:lnTo>
                <a:lnTo>
                  <a:pt x="8086675" y="2730222"/>
                </a:lnTo>
                <a:lnTo>
                  <a:pt x="8084905" y="2728452"/>
                </a:lnTo>
                <a:lnTo>
                  <a:pt x="8082692" y="2726240"/>
                </a:lnTo>
                <a:lnTo>
                  <a:pt x="8080038" y="2724470"/>
                </a:lnTo>
                <a:lnTo>
                  <a:pt x="8077383" y="2723143"/>
                </a:lnTo>
                <a:lnTo>
                  <a:pt x="8074728" y="2721373"/>
                </a:lnTo>
                <a:lnTo>
                  <a:pt x="8071630" y="2720045"/>
                </a:lnTo>
                <a:lnTo>
                  <a:pt x="8068090" y="2719160"/>
                </a:lnTo>
                <a:lnTo>
                  <a:pt x="8064550" y="2718275"/>
                </a:lnTo>
                <a:lnTo>
                  <a:pt x="8060568" y="2717833"/>
                </a:lnTo>
                <a:lnTo>
                  <a:pt x="8056585" y="2717390"/>
                </a:lnTo>
                <a:lnTo>
                  <a:pt x="8052160" y="2716948"/>
                </a:lnTo>
                <a:lnTo>
                  <a:pt x="7781797" y="2716948"/>
                </a:lnTo>
                <a:lnTo>
                  <a:pt x="7511433" y="2716948"/>
                </a:lnTo>
                <a:lnTo>
                  <a:pt x="7508336" y="2716948"/>
                </a:lnTo>
                <a:lnTo>
                  <a:pt x="7505239" y="2716505"/>
                </a:lnTo>
                <a:close/>
                <a:moveTo>
                  <a:pt x="5998549" y="2716505"/>
                </a:moveTo>
                <a:lnTo>
                  <a:pt x="5996336" y="2716948"/>
                </a:lnTo>
                <a:lnTo>
                  <a:pt x="5993681" y="2716948"/>
                </a:lnTo>
                <a:lnTo>
                  <a:pt x="5990141" y="2717390"/>
                </a:lnTo>
                <a:lnTo>
                  <a:pt x="5986159" y="2718275"/>
                </a:lnTo>
                <a:lnTo>
                  <a:pt x="5981734" y="2719603"/>
                </a:lnTo>
                <a:lnTo>
                  <a:pt x="5976866" y="2720930"/>
                </a:lnTo>
                <a:lnTo>
                  <a:pt x="5971999" y="2723143"/>
                </a:lnTo>
                <a:lnTo>
                  <a:pt x="5967132" y="2726240"/>
                </a:lnTo>
                <a:lnTo>
                  <a:pt x="5964477" y="2727567"/>
                </a:lnTo>
                <a:lnTo>
                  <a:pt x="5962264" y="2729780"/>
                </a:lnTo>
                <a:lnTo>
                  <a:pt x="5960052" y="2731550"/>
                </a:lnTo>
                <a:lnTo>
                  <a:pt x="5957839" y="2733762"/>
                </a:lnTo>
                <a:lnTo>
                  <a:pt x="5955627" y="2736417"/>
                </a:lnTo>
                <a:lnTo>
                  <a:pt x="5953857" y="2739072"/>
                </a:lnTo>
                <a:lnTo>
                  <a:pt x="5952087" y="2741727"/>
                </a:lnTo>
                <a:lnTo>
                  <a:pt x="5950317" y="2744825"/>
                </a:lnTo>
                <a:lnTo>
                  <a:pt x="5948989" y="2748365"/>
                </a:lnTo>
                <a:lnTo>
                  <a:pt x="5948104" y="2751905"/>
                </a:lnTo>
                <a:lnTo>
                  <a:pt x="5947219" y="2754117"/>
                </a:lnTo>
                <a:lnTo>
                  <a:pt x="5946777" y="2755887"/>
                </a:lnTo>
                <a:lnTo>
                  <a:pt x="5946334" y="2760312"/>
                </a:lnTo>
                <a:lnTo>
                  <a:pt x="5945892" y="2764737"/>
                </a:lnTo>
                <a:lnTo>
                  <a:pt x="5945449" y="2769604"/>
                </a:lnTo>
                <a:lnTo>
                  <a:pt x="5945449" y="2990851"/>
                </a:lnTo>
                <a:lnTo>
                  <a:pt x="5945449" y="3212540"/>
                </a:lnTo>
                <a:lnTo>
                  <a:pt x="5945449" y="3434229"/>
                </a:lnTo>
                <a:lnTo>
                  <a:pt x="5945449" y="3655918"/>
                </a:lnTo>
                <a:lnTo>
                  <a:pt x="5945892" y="3658131"/>
                </a:lnTo>
                <a:lnTo>
                  <a:pt x="5945892" y="3660786"/>
                </a:lnTo>
                <a:lnTo>
                  <a:pt x="5946334" y="3663883"/>
                </a:lnTo>
                <a:lnTo>
                  <a:pt x="5947219" y="3668308"/>
                </a:lnTo>
                <a:lnTo>
                  <a:pt x="5948547" y="3672733"/>
                </a:lnTo>
                <a:lnTo>
                  <a:pt x="5949874" y="3677158"/>
                </a:lnTo>
                <a:lnTo>
                  <a:pt x="5952087" y="3682026"/>
                </a:lnTo>
                <a:lnTo>
                  <a:pt x="5955184" y="3687335"/>
                </a:lnTo>
                <a:lnTo>
                  <a:pt x="5956512" y="3689548"/>
                </a:lnTo>
                <a:lnTo>
                  <a:pt x="5958724" y="3691760"/>
                </a:lnTo>
                <a:lnTo>
                  <a:pt x="5960494" y="3694415"/>
                </a:lnTo>
                <a:lnTo>
                  <a:pt x="5962707" y="3696185"/>
                </a:lnTo>
                <a:lnTo>
                  <a:pt x="5965362" y="3698398"/>
                </a:lnTo>
                <a:lnTo>
                  <a:pt x="5968017" y="3700168"/>
                </a:lnTo>
                <a:lnTo>
                  <a:pt x="5970671" y="3702380"/>
                </a:lnTo>
                <a:lnTo>
                  <a:pt x="5973769" y="3703708"/>
                </a:lnTo>
                <a:lnTo>
                  <a:pt x="5977309" y="3705035"/>
                </a:lnTo>
                <a:lnTo>
                  <a:pt x="5980849" y="3706363"/>
                </a:lnTo>
                <a:lnTo>
                  <a:pt x="5983061" y="3706805"/>
                </a:lnTo>
                <a:lnTo>
                  <a:pt x="5984831" y="3707248"/>
                </a:lnTo>
                <a:lnTo>
                  <a:pt x="5989256" y="3708133"/>
                </a:lnTo>
                <a:lnTo>
                  <a:pt x="5993681" y="3708575"/>
                </a:lnTo>
                <a:lnTo>
                  <a:pt x="5998549" y="3708575"/>
                </a:lnTo>
                <a:lnTo>
                  <a:pt x="6029081" y="3708575"/>
                </a:lnTo>
                <a:lnTo>
                  <a:pt x="6031293" y="3708575"/>
                </a:lnTo>
                <a:lnTo>
                  <a:pt x="6033948" y="3708133"/>
                </a:lnTo>
                <a:lnTo>
                  <a:pt x="6037488" y="3707690"/>
                </a:lnTo>
                <a:lnTo>
                  <a:pt x="6041471" y="3706805"/>
                </a:lnTo>
                <a:lnTo>
                  <a:pt x="6045896" y="3705920"/>
                </a:lnTo>
                <a:lnTo>
                  <a:pt x="6050763" y="3704150"/>
                </a:lnTo>
                <a:lnTo>
                  <a:pt x="6055631" y="3701938"/>
                </a:lnTo>
                <a:lnTo>
                  <a:pt x="6057843" y="3700610"/>
                </a:lnTo>
                <a:lnTo>
                  <a:pt x="6060498" y="3699283"/>
                </a:lnTo>
                <a:lnTo>
                  <a:pt x="6062710" y="3697513"/>
                </a:lnTo>
                <a:lnTo>
                  <a:pt x="6065365" y="3695743"/>
                </a:lnTo>
                <a:lnTo>
                  <a:pt x="6067578" y="3693530"/>
                </a:lnTo>
                <a:lnTo>
                  <a:pt x="6069790" y="3691318"/>
                </a:lnTo>
                <a:lnTo>
                  <a:pt x="6072003" y="3689105"/>
                </a:lnTo>
                <a:lnTo>
                  <a:pt x="6073773" y="3686451"/>
                </a:lnTo>
                <a:lnTo>
                  <a:pt x="6075543" y="3683353"/>
                </a:lnTo>
                <a:lnTo>
                  <a:pt x="6077313" y="3680256"/>
                </a:lnTo>
                <a:lnTo>
                  <a:pt x="6078640" y="3676716"/>
                </a:lnTo>
                <a:lnTo>
                  <a:pt x="6079525" y="3673176"/>
                </a:lnTo>
                <a:lnTo>
                  <a:pt x="6080410" y="3671406"/>
                </a:lnTo>
                <a:lnTo>
                  <a:pt x="6080853" y="3669193"/>
                </a:lnTo>
                <a:lnTo>
                  <a:pt x="6081295" y="3665211"/>
                </a:lnTo>
                <a:lnTo>
                  <a:pt x="6081738" y="3660786"/>
                </a:lnTo>
                <a:lnTo>
                  <a:pt x="6082180" y="3655918"/>
                </a:lnTo>
                <a:lnTo>
                  <a:pt x="6082180" y="3434229"/>
                </a:lnTo>
                <a:lnTo>
                  <a:pt x="6082180" y="3212540"/>
                </a:lnTo>
                <a:lnTo>
                  <a:pt x="6082180" y="2990851"/>
                </a:lnTo>
                <a:lnTo>
                  <a:pt x="6082180" y="2769604"/>
                </a:lnTo>
                <a:lnTo>
                  <a:pt x="6081738" y="2767392"/>
                </a:lnTo>
                <a:lnTo>
                  <a:pt x="6081738" y="2764737"/>
                </a:lnTo>
                <a:lnTo>
                  <a:pt x="6081295" y="2761197"/>
                </a:lnTo>
                <a:lnTo>
                  <a:pt x="6080410" y="2757215"/>
                </a:lnTo>
                <a:lnTo>
                  <a:pt x="6079083" y="2752790"/>
                </a:lnTo>
                <a:lnTo>
                  <a:pt x="6077755" y="2747922"/>
                </a:lnTo>
                <a:lnTo>
                  <a:pt x="6075543" y="2743055"/>
                </a:lnTo>
                <a:lnTo>
                  <a:pt x="6072445" y="2738187"/>
                </a:lnTo>
                <a:lnTo>
                  <a:pt x="6071118" y="2735975"/>
                </a:lnTo>
                <a:lnTo>
                  <a:pt x="6068905" y="2733320"/>
                </a:lnTo>
                <a:lnTo>
                  <a:pt x="6067135" y="2731107"/>
                </a:lnTo>
                <a:lnTo>
                  <a:pt x="6064923" y="2728895"/>
                </a:lnTo>
                <a:lnTo>
                  <a:pt x="6062268" y="2726682"/>
                </a:lnTo>
                <a:lnTo>
                  <a:pt x="6059613" y="2724912"/>
                </a:lnTo>
                <a:lnTo>
                  <a:pt x="6056958" y="2723143"/>
                </a:lnTo>
                <a:lnTo>
                  <a:pt x="6053861" y="2721373"/>
                </a:lnTo>
                <a:lnTo>
                  <a:pt x="6050321" y="2720045"/>
                </a:lnTo>
                <a:lnTo>
                  <a:pt x="6046781" y="2719160"/>
                </a:lnTo>
                <a:lnTo>
                  <a:pt x="6044568" y="2718275"/>
                </a:lnTo>
                <a:lnTo>
                  <a:pt x="6042798" y="2717833"/>
                </a:lnTo>
                <a:lnTo>
                  <a:pt x="6038373" y="2717390"/>
                </a:lnTo>
                <a:lnTo>
                  <a:pt x="6033948" y="2716948"/>
                </a:lnTo>
                <a:lnTo>
                  <a:pt x="6029081" y="2716505"/>
                </a:lnTo>
                <a:close/>
                <a:moveTo>
                  <a:pt x="5129049" y="2716505"/>
                </a:moveTo>
                <a:lnTo>
                  <a:pt x="5126836" y="2716948"/>
                </a:lnTo>
                <a:lnTo>
                  <a:pt x="5124182" y="2716948"/>
                </a:lnTo>
                <a:lnTo>
                  <a:pt x="5121084" y="2717390"/>
                </a:lnTo>
                <a:lnTo>
                  <a:pt x="5117102" y="2718275"/>
                </a:lnTo>
                <a:lnTo>
                  <a:pt x="5112677" y="2719603"/>
                </a:lnTo>
                <a:lnTo>
                  <a:pt x="5107809" y="2720930"/>
                </a:lnTo>
                <a:lnTo>
                  <a:pt x="5102942" y="2723143"/>
                </a:lnTo>
                <a:lnTo>
                  <a:pt x="5098074" y="2726240"/>
                </a:lnTo>
                <a:lnTo>
                  <a:pt x="5095419" y="2727567"/>
                </a:lnTo>
                <a:lnTo>
                  <a:pt x="5093207" y="2729780"/>
                </a:lnTo>
                <a:lnTo>
                  <a:pt x="5090995" y="2731550"/>
                </a:lnTo>
                <a:lnTo>
                  <a:pt x="5088782" y="2733762"/>
                </a:lnTo>
                <a:lnTo>
                  <a:pt x="5086570" y="2736417"/>
                </a:lnTo>
                <a:lnTo>
                  <a:pt x="5084800" y="2739072"/>
                </a:lnTo>
                <a:lnTo>
                  <a:pt x="5083030" y="2741727"/>
                </a:lnTo>
                <a:lnTo>
                  <a:pt x="5081260" y="2744825"/>
                </a:lnTo>
                <a:lnTo>
                  <a:pt x="5079932" y="2748365"/>
                </a:lnTo>
                <a:lnTo>
                  <a:pt x="5078605" y="2751905"/>
                </a:lnTo>
                <a:lnTo>
                  <a:pt x="5078162" y="2754117"/>
                </a:lnTo>
                <a:lnTo>
                  <a:pt x="5077720" y="2755887"/>
                </a:lnTo>
                <a:lnTo>
                  <a:pt x="5076835" y="2760312"/>
                </a:lnTo>
                <a:lnTo>
                  <a:pt x="5076392" y="2764737"/>
                </a:lnTo>
                <a:lnTo>
                  <a:pt x="5076392" y="2769604"/>
                </a:lnTo>
                <a:lnTo>
                  <a:pt x="5076392" y="2990851"/>
                </a:lnTo>
                <a:lnTo>
                  <a:pt x="5076392" y="3212540"/>
                </a:lnTo>
                <a:lnTo>
                  <a:pt x="5076392" y="3434229"/>
                </a:lnTo>
                <a:lnTo>
                  <a:pt x="5076392" y="3655918"/>
                </a:lnTo>
                <a:lnTo>
                  <a:pt x="5076392" y="3658131"/>
                </a:lnTo>
                <a:lnTo>
                  <a:pt x="5076835" y="3660786"/>
                </a:lnTo>
                <a:lnTo>
                  <a:pt x="5077277" y="3663883"/>
                </a:lnTo>
                <a:lnTo>
                  <a:pt x="5078162" y="3668308"/>
                </a:lnTo>
                <a:lnTo>
                  <a:pt x="5079047" y="3672733"/>
                </a:lnTo>
                <a:lnTo>
                  <a:pt x="5080817" y="3677158"/>
                </a:lnTo>
                <a:lnTo>
                  <a:pt x="5083030" y="3682026"/>
                </a:lnTo>
                <a:lnTo>
                  <a:pt x="5085685" y="3687335"/>
                </a:lnTo>
                <a:lnTo>
                  <a:pt x="5087455" y="3689548"/>
                </a:lnTo>
                <a:lnTo>
                  <a:pt x="5089225" y="3691760"/>
                </a:lnTo>
                <a:lnTo>
                  <a:pt x="5091437" y="3694415"/>
                </a:lnTo>
                <a:lnTo>
                  <a:pt x="5093649" y="3696185"/>
                </a:lnTo>
                <a:lnTo>
                  <a:pt x="5095862" y="3698398"/>
                </a:lnTo>
                <a:lnTo>
                  <a:pt x="5098517" y="3700168"/>
                </a:lnTo>
                <a:lnTo>
                  <a:pt x="5101614" y="3701938"/>
                </a:lnTo>
                <a:lnTo>
                  <a:pt x="5104712" y="3703708"/>
                </a:lnTo>
                <a:lnTo>
                  <a:pt x="5108252" y="3705035"/>
                </a:lnTo>
                <a:lnTo>
                  <a:pt x="5111792" y="3706363"/>
                </a:lnTo>
                <a:lnTo>
                  <a:pt x="5113562" y="3706805"/>
                </a:lnTo>
                <a:lnTo>
                  <a:pt x="5115774" y="3707248"/>
                </a:lnTo>
                <a:lnTo>
                  <a:pt x="5119757" y="3708133"/>
                </a:lnTo>
                <a:lnTo>
                  <a:pt x="5124624" y="3708575"/>
                </a:lnTo>
                <a:lnTo>
                  <a:pt x="5129049" y="3708575"/>
                </a:lnTo>
                <a:lnTo>
                  <a:pt x="5160023" y="3708575"/>
                </a:lnTo>
                <a:lnTo>
                  <a:pt x="5422864" y="3708575"/>
                </a:lnTo>
                <a:lnTo>
                  <a:pt x="5686590" y="3708575"/>
                </a:lnTo>
                <a:lnTo>
                  <a:pt x="5688360" y="3708575"/>
                </a:lnTo>
                <a:lnTo>
                  <a:pt x="5694113" y="3707690"/>
                </a:lnTo>
                <a:lnTo>
                  <a:pt x="5697653" y="3707248"/>
                </a:lnTo>
                <a:lnTo>
                  <a:pt x="5701635" y="3705920"/>
                </a:lnTo>
                <a:lnTo>
                  <a:pt x="5706060" y="3704593"/>
                </a:lnTo>
                <a:lnTo>
                  <a:pt x="5710485" y="3702380"/>
                </a:lnTo>
                <a:lnTo>
                  <a:pt x="5713140" y="3701495"/>
                </a:lnTo>
                <a:lnTo>
                  <a:pt x="5715353" y="3700168"/>
                </a:lnTo>
                <a:lnTo>
                  <a:pt x="5717565" y="3698398"/>
                </a:lnTo>
                <a:lnTo>
                  <a:pt x="5719777" y="3696628"/>
                </a:lnTo>
                <a:lnTo>
                  <a:pt x="5721547" y="3694858"/>
                </a:lnTo>
                <a:lnTo>
                  <a:pt x="5723760" y="3693088"/>
                </a:lnTo>
                <a:lnTo>
                  <a:pt x="5725530" y="3690875"/>
                </a:lnTo>
                <a:lnTo>
                  <a:pt x="5727300" y="3688220"/>
                </a:lnTo>
                <a:lnTo>
                  <a:pt x="5729070" y="3685566"/>
                </a:lnTo>
                <a:lnTo>
                  <a:pt x="5730397" y="3682468"/>
                </a:lnTo>
                <a:lnTo>
                  <a:pt x="5731725" y="3679371"/>
                </a:lnTo>
                <a:lnTo>
                  <a:pt x="5732610" y="3676273"/>
                </a:lnTo>
                <a:lnTo>
                  <a:pt x="5733495" y="3672733"/>
                </a:lnTo>
                <a:lnTo>
                  <a:pt x="5734380" y="3668751"/>
                </a:lnTo>
                <a:lnTo>
                  <a:pt x="5734822" y="3664768"/>
                </a:lnTo>
                <a:lnTo>
                  <a:pt x="5734822" y="3660343"/>
                </a:lnTo>
                <a:lnTo>
                  <a:pt x="5734822" y="3634679"/>
                </a:lnTo>
                <a:lnTo>
                  <a:pt x="5734822" y="3632466"/>
                </a:lnTo>
                <a:lnTo>
                  <a:pt x="5733937" y="3627156"/>
                </a:lnTo>
                <a:lnTo>
                  <a:pt x="5733495" y="3623616"/>
                </a:lnTo>
                <a:lnTo>
                  <a:pt x="5732167" y="3619192"/>
                </a:lnTo>
                <a:lnTo>
                  <a:pt x="5730840" y="3614767"/>
                </a:lnTo>
                <a:lnTo>
                  <a:pt x="5728627" y="3610342"/>
                </a:lnTo>
                <a:lnTo>
                  <a:pt x="5727742" y="3608129"/>
                </a:lnTo>
                <a:lnTo>
                  <a:pt x="5726415" y="3605917"/>
                </a:lnTo>
                <a:lnTo>
                  <a:pt x="5722875" y="3601492"/>
                </a:lnTo>
                <a:lnTo>
                  <a:pt x="5721105" y="3599279"/>
                </a:lnTo>
                <a:lnTo>
                  <a:pt x="5719335" y="3597509"/>
                </a:lnTo>
                <a:lnTo>
                  <a:pt x="5717122" y="3595739"/>
                </a:lnTo>
                <a:lnTo>
                  <a:pt x="5714468" y="3593969"/>
                </a:lnTo>
                <a:lnTo>
                  <a:pt x="5711813" y="3592199"/>
                </a:lnTo>
                <a:lnTo>
                  <a:pt x="5708715" y="3590872"/>
                </a:lnTo>
                <a:lnTo>
                  <a:pt x="5705618" y="3589544"/>
                </a:lnTo>
                <a:lnTo>
                  <a:pt x="5702520" y="3588217"/>
                </a:lnTo>
                <a:lnTo>
                  <a:pt x="5698980" y="3587332"/>
                </a:lnTo>
                <a:lnTo>
                  <a:pt x="5694998" y="3586890"/>
                </a:lnTo>
                <a:lnTo>
                  <a:pt x="5691015" y="3586447"/>
                </a:lnTo>
                <a:lnTo>
                  <a:pt x="5686590" y="3586447"/>
                </a:lnTo>
                <a:lnTo>
                  <a:pt x="5449414" y="3586447"/>
                </a:lnTo>
                <a:lnTo>
                  <a:pt x="5212680" y="3586447"/>
                </a:lnTo>
                <a:lnTo>
                  <a:pt x="5212680" y="3382015"/>
                </a:lnTo>
                <a:lnTo>
                  <a:pt x="5212680" y="3177583"/>
                </a:lnTo>
                <a:lnTo>
                  <a:pt x="5212680" y="2973594"/>
                </a:lnTo>
                <a:lnTo>
                  <a:pt x="5212680" y="2769604"/>
                </a:lnTo>
                <a:lnTo>
                  <a:pt x="5212680" y="2767392"/>
                </a:lnTo>
                <a:lnTo>
                  <a:pt x="5212238" y="2764737"/>
                </a:lnTo>
                <a:lnTo>
                  <a:pt x="5211795" y="2761197"/>
                </a:lnTo>
                <a:lnTo>
                  <a:pt x="5211353" y="2757215"/>
                </a:lnTo>
                <a:lnTo>
                  <a:pt x="5210025" y="2752790"/>
                </a:lnTo>
                <a:lnTo>
                  <a:pt x="5208255" y="2747922"/>
                </a:lnTo>
                <a:lnTo>
                  <a:pt x="5206043" y="2743055"/>
                </a:lnTo>
                <a:lnTo>
                  <a:pt x="5204715" y="2740842"/>
                </a:lnTo>
                <a:lnTo>
                  <a:pt x="5203388" y="2738187"/>
                </a:lnTo>
                <a:lnTo>
                  <a:pt x="5201618" y="2735975"/>
                </a:lnTo>
                <a:lnTo>
                  <a:pt x="5199848" y="2733320"/>
                </a:lnTo>
                <a:lnTo>
                  <a:pt x="5198078" y="2731107"/>
                </a:lnTo>
                <a:lnTo>
                  <a:pt x="5195423" y="2728895"/>
                </a:lnTo>
                <a:lnTo>
                  <a:pt x="5193210" y="2726682"/>
                </a:lnTo>
                <a:lnTo>
                  <a:pt x="5190556" y="2724912"/>
                </a:lnTo>
                <a:lnTo>
                  <a:pt x="5187458" y="2723143"/>
                </a:lnTo>
                <a:lnTo>
                  <a:pt x="5184361" y="2721373"/>
                </a:lnTo>
                <a:lnTo>
                  <a:pt x="5181263" y="2720045"/>
                </a:lnTo>
                <a:lnTo>
                  <a:pt x="5177281" y="2719160"/>
                </a:lnTo>
                <a:lnTo>
                  <a:pt x="5175511" y="2718275"/>
                </a:lnTo>
                <a:lnTo>
                  <a:pt x="5173298" y="2717833"/>
                </a:lnTo>
                <a:lnTo>
                  <a:pt x="5169316" y="2717390"/>
                </a:lnTo>
                <a:lnTo>
                  <a:pt x="5164891" y="2716948"/>
                </a:lnTo>
                <a:lnTo>
                  <a:pt x="5160023" y="2716505"/>
                </a:lnTo>
                <a:close/>
                <a:moveTo>
                  <a:pt x="7677811" y="2132856"/>
                </a:moveTo>
                <a:lnTo>
                  <a:pt x="7674713" y="2133299"/>
                </a:lnTo>
                <a:lnTo>
                  <a:pt x="7671174" y="2134184"/>
                </a:lnTo>
                <a:lnTo>
                  <a:pt x="7667634" y="2135069"/>
                </a:lnTo>
                <a:lnTo>
                  <a:pt x="7664094" y="2136396"/>
                </a:lnTo>
                <a:lnTo>
                  <a:pt x="7660111" y="2138166"/>
                </a:lnTo>
                <a:lnTo>
                  <a:pt x="7656571" y="2140379"/>
                </a:lnTo>
                <a:lnTo>
                  <a:pt x="7652589" y="2142591"/>
                </a:lnTo>
                <a:lnTo>
                  <a:pt x="7649049" y="2145688"/>
                </a:lnTo>
                <a:lnTo>
                  <a:pt x="7645066" y="2148786"/>
                </a:lnTo>
                <a:lnTo>
                  <a:pt x="7626039" y="2166043"/>
                </a:lnTo>
                <a:lnTo>
                  <a:pt x="7603472" y="2186840"/>
                </a:lnTo>
                <a:lnTo>
                  <a:pt x="7573825" y="2214275"/>
                </a:lnTo>
                <a:lnTo>
                  <a:pt x="7556125" y="2230647"/>
                </a:lnTo>
                <a:lnTo>
                  <a:pt x="7537541" y="2248347"/>
                </a:lnTo>
                <a:lnTo>
                  <a:pt x="7495946" y="2287729"/>
                </a:lnTo>
                <a:lnTo>
                  <a:pt x="7473379" y="2309411"/>
                </a:lnTo>
                <a:lnTo>
                  <a:pt x="7449927" y="2331978"/>
                </a:lnTo>
                <a:lnTo>
                  <a:pt x="7400368" y="2380210"/>
                </a:lnTo>
                <a:lnTo>
                  <a:pt x="7348596" y="2431982"/>
                </a:lnTo>
                <a:lnTo>
                  <a:pt x="7322046" y="2458531"/>
                </a:lnTo>
                <a:lnTo>
                  <a:pt x="7295054" y="2485966"/>
                </a:lnTo>
                <a:lnTo>
                  <a:pt x="7267620" y="2513843"/>
                </a:lnTo>
                <a:lnTo>
                  <a:pt x="7240628" y="2542605"/>
                </a:lnTo>
                <a:lnTo>
                  <a:pt x="7213635" y="2571367"/>
                </a:lnTo>
                <a:lnTo>
                  <a:pt x="7186643" y="2600129"/>
                </a:lnTo>
                <a:lnTo>
                  <a:pt x="7160094" y="2628891"/>
                </a:lnTo>
                <a:lnTo>
                  <a:pt x="7133987" y="2658096"/>
                </a:lnTo>
                <a:lnTo>
                  <a:pt x="7108765" y="2686858"/>
                </a:lnTo>
                <a:lnTo>
                  <a:pt x="7083542" y="2715620"/>
                </a:lnTo>
                <a:lnTo>
                  <a:pt x="7059648" y="2743940"/>
                </a:lnTo>
                <a:lnTo>
                  <a:pt x="7036638" y="2772259"/>
                </a:lnTo>
                <a:lnTo>
                  <a:pt x="7014513" y="2799694"/>
                </a:lnTo>
                <a:lnTo>
                  <a:pt x="7003894" y="2813411"/>
                </a:lnTo>
                <a:lnTo>
                  <a:pt x="6993274" y="2827128"/>
                </a:lnTo>
                <a:lnTo>
                  <a:pt x="6969822" y="2858545"/>
                </a:lnTo>
                <a:lnTo>
                  <a:pt x="6945042" y="2891732"/>
                </a:lnTo>
                <a:lnTo>
                  <a:pt x="6920262" y="2926689"/>
                </a:lnTo>
                <a:lnTo>
                  <a:pt x="6895040" y="2963416"/>
                </a:lnTo>
                <a:lnTo>
                  <a:pt x="6868933" y="3000586"/>
                </a:lnTo>
                <a:lnTo>
                  <a:pt x="6843269" y="3039083"/>
                </a:lnTo>
                <a:lnTo>
                  <a:pt x="6817161" y="3078022"/>
                </a:lnTo>
                <a:lnTo>
                  <a:pt x="6791497" y="3117404"/>
                </a:lnTo>
                <a:lnTo>
                  <a:pt x="6765390" y="3156343"/>
                </a:lnTo>
                <a:lnTo>
                  <a:pt x="6740168" y="3195725"/>
                </a:lnTo>
                <a:lnTo>
                  <a:pt x="6715388" y="3234222"/>
                </a:lnTo>
                <a:lnTo>
                  <a:pt x="6691051" y="3272277"/>
                </a:lnTo>
                <a:lnTo>
                  <a:pt x="6667599" y="3309446"/>
                </a:lnTo>
                <a:lnTo>
                  <a:pt x="6645032" y="3345731"/>
                </a:lnTo>
                <a:lnTo>
                  <a:pt x="6603437" y="3412547"/>
                </a:lnTo>
                <a:lnTo>
                  <a:pt x="6603437" y="3090854"/>
                </a:lnTo>
                <a:lnTo>
                  <a:pt x="6603437" y="2769604"/>
                </a:lnTo>
                <a:lnTo>
                  <a:pt x="6603437" y="2767392"/>
                </a:lnTo>
                <a:lnTo>
                  <a:pt x="6602995" y="2764737"/>
                </a:lnTo>
                <a:lnTo>
                  <a:pt x="6602552" y="2761197"/>
                </a:lnTo>
                <a:lnTo>
                  <a:pt x="6601667" y="2757214"/>
                </a:lnTo>
                <a:lnTo>
                  <a:pt x="6600782" y="2752789"/>
                </a:lnTo>
                <a:lnTo>
                  <a:pt x="6599012" y="2747922"/>
                </a:lnTo>
                <a:lnTo>
                  <a:pt x="6596800" y="2743055"/>
                </a:lnTo>
                <a:lnTo>
                  <a:pt x="6594145" y="2738187"/>
                </a:lnTo>
                <a:lnTo>
                  <a:pt x="6592375" y="2735975"/>
                </a:lnTo>
                <a:lnTo>
                  <a:pt x="6590605" y="2733320"/>
                </a:lnTo>
                <a:lnTo>
                  <a:pt x="6588392" y="2731107"/>
                </a:lnTo>
                <a:lnTo>
                  <a:pt x="6586180" y="2728895"/>
                </a:lnTo>
                <a:lnTo>
                  <a:pt x="6583967" y="2726682"/>
                </a:lnTo>
                <a:lnTo>
                  <a:pt x="6581313" y="2724912"/>
                </a:lnTo>
                <a:lnTo>
                  <a:pt x="6578215" y="2723142"/>
                </a:lnTo>
                <a:lnTo>
                  <a:pt x="6575118" y="2721372"/>
                </a:lnTo>
                <a:lnTo>
                  <a:pt x="6571578" y="2720045"/>
                </a:lnTo>
                <a:lnTo>
                  <a:pt x="6568038" y="2719160"/>
                </a:lnTo>
                <a:lnTo>
                  <a:pt x="6566268" y="2718275"/>
                </a:lnTo>
                <a:lnTo>
                  <a:pt x="6564055" y="2717832"/>
                </a:lnTo>
                <a:lnTo>
                  <a:pt x="6560073" y="2717390"/>
                </a:lnTo>
                <a:lnTo>
                  <a:pt x="6555205" y="2716947"/>
                </a:lnTo>
                <a:lnTo>
                  <a:pt x="6550780" y="2716505"/>
                </a:lnTo>
                <a:lnTo>
                  <a:pt x="6519806" y="2716505"/>
                </a:lnTo>
                <a:lnTo>
                  <a:pt x="6517593" y="2716947"/>
                </a:lnTo>
                <a:lnTo>
                  <a:pt x="6514939" y="2716947"/>
                </a:lnTo>
                <a:lnTo>
                  <a:pt x="6511399" y="2717390"/>
                </a:lnTo>
                <a:lnTo>
                  <a:pt x="6507416" y="2718275"/>
                </a:lnTo>
                <a:lnTo>
                  <a:pt x="6502991" y="2719602"/>
                </a:lnTo>
                <a:lnTo>
                  <a:pt x="6498124" y="2720930"/>
                </a:lnTo>
                <a:lnTo>
                  <a:pt x="6493256" y="2723142"/>
                </a:lnTo>
                <a:lnTo>
                  <a:pt x="6488389" y="2726240"/>
                </a:lnTo>
                <a:lnTo>
                  <a:pt x="6486176" y="2727567"/>
                </a:lnTo>
                <a:lnTo>
                  <a:pt x="6483522" y="2729780"/>
                </a:lnTo>
                <a:lnTo>
                  <a:pt x="6481309" y="2731550"/>
                </a:lnTo>
                <a:lnTo>
                  <a:pt x="6479097" y="2733762"/>
                </a:lnTo>
                <a:lnTo>
                  <a:pt x="6477327" y="2736417"/>
                </a:lnTo>
                <a:lnTo>
                  <a:pt x="6475114" y="2739072"/>
                </a:lnTo>
                <a:lnTo>
                  <a:pt x="6473344" y="2741727"/>
                </a:lnTo>
                <a:lnTo>
                  <a:pt x="6472017" y="2744825"/>
                </a:lnTo>
                <a:lnTo>
                  <a:pt x="6470689" y="2748364"/>
                </a:lnTo>
                <a:lnTo>
                  <a:pt x="6469362" y="2751904"/>
                </a:lnTo>
                <a:lnTo>
                  <a:pt x="6468919" y="2754117"/>
                </a:lnTo>
                <a:lnTo>
                  <a:pt x="6468477" y="2755887"/>
                </a:lnTo>
                <a:lnTo>
                  <a:pt x="6467592" y="2760312"/>
                </a:lnTo>
                <a:lnTo>
                  <a:pt x="6467149" y="2764737"/>
                </a:lnTo>
                <a:lnTo>
                  <a:pt x="6467149" y="2769604"/>
                </a:lnTo>
                <a:lnTo>
                  <a:pt x="6467149" y="2990851"/>
                </a:lnTo>
                <a:lnTo>
                  <a:pt x="6467149" y="3212540"/>
                </a:lnTo>
                <a:lnTo>
                  <a:pt x="6467149" y="3434229"/>
                </a:lnTo>
                <a:lnTo>
                  <a:pt x="6467149" y="3655918"/>
                </a:lnTo>
                <a:lnTo>
                  <a:pt x="6467149" y="3658131"/>
                </a:lnTo>
                <a:lnTo>
                  <a:pt x="6467592" y="3660786"/>
                </a:lnTo>
                <a:lnTo>
                  <a:pt x="6468034" y="3663883"/>
                </a:lnTo>
                <a:lnTo>
                  <a:pt x="6468477" y="3668308"/>
                </a:lnTo>
                <a:lnTo>
                  <a:pt x="6469804" y="3672733"/>
                </a:lnTo>
                <a:lnTo>
                  <a:pt x="6471574" y="3677158"/>
                </a:lnTo>
                <a:lnTo>
                  <a:pt x="6473787" y="3682026"/>
                </a:lnTo>
                <a:lnTo>
                  <a:pt x="6476442" y="3687336"/>
                </a:lnTo>
                <a:lnTo>
                  <a:pt x="6478212" y="3689548"/>
                </a:lnTo>
                <a:lnTo>
                  <a:pt x="6479982" y="3691760"/>
                </a:lnTo>
                <a:lnTo>
                  <a:pt x="6481752" y="3694415"/>
                </a:lnTo>
                <a:lnTo>
                  <a:pt x="6483964" y="3696185"/>
                </a:lnTo>
                <a:lnTo>
                  <a:pt x="6486619" y="3698398"/>
                </a:lnTo>
                <a:lnTo>
                  <a:pt x="6489274" y="3700168"/>
                </a:lnTo>
                <a:lnTo>
                  <a:pt x="6492371" y="3701938"/>
                </a:lnTo>
                <a:lnTo>
                  <a:pt x="6495469" y="3703708"/>
                </a:lnTo>
                <a:lnTo>
                  <a:pt x="6498566" y="3705035"/>
                </a:lnTo>
                <a:lnTo>
                  <a:pt x="6502549" y="3706363"/>
                </a:lnTo>
                <a:lnTo>
                  <a:pt x="6504319" y="3706805"/>
                </a:lnTo>
                <a:lnTo>
                  <a:pt x="6506089" y="3707248"/>
                </a:lnTo>
                <a:lnTo>
                  <a:pt x="6510514" y="3708133"/>
                </a:lnTo>
                <a:lnTo>
                  <a:pt x="6514939" y="3708575"/>
                </a:lnTo>
                <a:lnTo>
                  <a:pt x="6519806" y="3708575"/>
                </a:lnTo>
                <a:lnTo>
                  <a:pt x="6550780" y="3708575"/>
                </a:lnTo>
                <a:lnTo>
                  <a:pt x="6552108" y="3708575"/>
                </a:lnTo>
                <a:lnTo>
                  <a:pt x="6556090" y="3708133"/>
                </a:lnTo>
                <a:lnTo>
                  <a:pt x="6561843" y="3707248"/>
                </a:lnTo>
                <a:lnTo>
                  <a:pt x="6564940" y="3706363"/>
                </a:lnTo>
                <a:lnTo>
                  <a:pt x="6568923" y="3705035"/>
                </a:lnTo>
                <a:lnTo>
                  <a:pt x="6572463" y="3703708"/>
                </a:lnTo>
                <a:lnTo>
                  <a:pt x="6576445" y="3701938"/>
                </a:lnTo>
                <a:lnTo>
                  <a:pt x="6580428" y="3699725"/>
                </a:lnTo>
                <a:lnTo>
                  <a:pt x="6584410" y="3697070"/>
                </a:lnTo>
                <a:lnTo>
                  <a:pt x="6587950" y="3693973"/>
                </a:lnTo>
                <a:lnTo>
                  <a:pt x="6590162" y="3692203"/>
                </a:lnTo>
                <a:lnTo>
                  <a:pt x="6591932" y="3690433"/>
                </a:lnTo>
                <a:lnTo>
                  <a:pt x="6595030" y="3686451"/>
                </a:lnTo>
                <a:lnTo>
                  <a:pt x="6596800" y="3683796"/>
                </a:lnTo>
                <a:lnTo>
                  <a:pt x="6598127" y="3681583"/>
                </a:lnTo>
                <a:lnTo>
                  <a:pt x="6608747" y="3662113"/>
                </a:lnTo>
                <a:lnTo>
                  <a:pt x="6638837" y="3608129"/>
                </a:lnTo>
                <a:lnTo>
                  <a:pt x="6660519" y="3570075"/>
                </a:lnTo>
                <a:lnTo>
                  <a:pt x="6686626" y="3525825"/>
                </a:lnTo>
                <a:lnTo>
                  <a:pt x="6716273" y="3475381"/>
                </a:lnTo>
                <a:lnTo>
                  <a:pt x="6749460" y="3420512"/>
                </a:lnTo>
                <a:lnTo>
                  <a:pt x="6767160" y="3391307"/>
                </a:lnTo>
                <a:lnTo>
                  <a:pt x="6785744" y="3361218"/>
                </a:lnTo>
                <a:lnTo>
                  <a:pt x="6805214" y="3330243"/>
                </a:lnTo>
                <a:lnTo>
                  <a:pt x="6825569" y="3297941"/>
                </a:lnTo>
                <a:lnTo>
                  <a:pt x="6846366" y="3265639"/>
                </a:lnTo>
                <a:lnTo>
                  <a:pt x="6867606" y="3232895"/>
                </a:lnTo>
                <a:lnTo>
                  <a:pt x="6889730" y="3199265"/>
                </a:lnTo>
                <a:lnTo>
                  <a:pt x="6912298" y="3165636"/>
                </a:lnTo>
                <a:lnTo>
                  <a:pt x="6935750" y="3131564"/>
                </a:lnTo>
                <a:lnTo>
                  <a:pt x="6959202" y="3097492"/>
                </a:lnTo>
                <a:lnTo>
                  <a:pt x="6983981" y="3062977"/>
                </a:lnTo>
                <a:lnTo>
                  <a:pt x="7008319" y="3028463"/>
                </a:lnTo>
                <a:lnTo>
                  <a:pt x="7033541" y="2994391"/>
                </a:lnTo>
                <a:lnTo>
                  <a:pt x="7046373" y="2977134"/>
                </a:lnTo>
                <a:lnTo>
                  <a:pt x="7059205" y="2959876"/>
                </a:lnTo>
                <a:lnTo>
                  <a:pt x="7084870" y="2926247"/>
                </a:lnTo>
                <a:lnTo>
                  <a:pt x="7097702" y="2909432"/>
                </a:lnTo>
                <a:lnTo>
                  <a:pt x="7110977" y="2892617"/>
                </a:lnTo>
                <a:lnTo>
                  <a:pt x="7137084" y="2859430"/>
                </a:lnTo>
                <a:lnTo>
                  <a:pt x="7164076" y="2826686"/>
                </a:lnTo>
                <a:lnTo>
                  <a:pt x="7191068" y="2794384"/>
                </a:lnTo>
                <a:lnTo>
                  <a:pt x="7218503" y="2762524"/>
                </a:lnTo>
                <a:lnTo>
                  <a:pt x="7245937" y="2731107"/>
                </a:lnTo>
                <a:lnTo>
                  <a:pt x="7259655" y="2715620"/>
                </a:lnTo>
                <a:lnTo>
                  <a:pt x="7273372" y="2700575"/>
                </a:lnTo>
                <a:lnTo>
                  <a:pt x="7300807" y="2670043"/>
                </a:lnTo>
                <a:lnTo>
                  <a:pt x="7314524" y="2655441"/>
                </a:lnTo>
                <a:lnTo>
                  <a:pt x="7328241" y="2640396"/>
                </a:lnTo>
                <a:lnTo>
                  <a:pt x="7355233" y="2611634"/>
                </a:lnTo>
                <a:lnTo>
                  <a:pt x="7382225" y="2583314"/>
                </a:lnTo>
                <a:lnTo>
                  <a:pt x="7408775" y="2555880"/>
                </a:lnTo>
                <a:lnTo>
                  <a:pt x="7434882" y="2529330"/>
                </a:lnTo>
                <a:lnTo>
                  <a:pt x="7460547" y="2503223"/>
                </a:lnTo>
                <a:lnTo>
                  <a:pt x="7485769" y="2478443"/>
                </a:lnTo>
                <a:lnTo>
                  <a:pt x="7510106" y="2454549"/>
                </a:lnTo>
                <a:lnTo>
                  <a:pt x="7533558" y="2431539"/>
                </a:lnTo>
                <a:lnTo>
                  <a:pt x="7578250" y="2389060"/>
                </a:lnTo>
                <a:lnTo>
                  <a:pt x="7618959" y="2351005"/>
                </a:lnTo>
                <a:lnTo>
                  <a:pt x="7637987" y="2333748"/>
                </a:lnTo>
                <a:lnTo>
                  <a:pt x="7655244" y="2317376"/>
                </a:lnTo>
                <a:lnTo>
                  <a:pt x="7686661" y="2289499"/>
                </a:lnTo>
                <a:lnTo>
                  <a:pt x="7711883" y="2267374"/>
                </a:lnTo>
                <a:lnTo>
                  <a:pt x="7730910" y="2250559"/>
                </a:lnTo>
                <a:lnTo>
                  <a:pt x="7746840" y="2237285"/>
                </a:lnTo>
                <a:lnTo>
                  <a:pt x="7748167" y="2235957"/>
                </a:lnTo>
                <a:lnTo>
                  <a:pt x="7750822" y="2231975"/>
                </a:lnTo>
                <a:lnTo>
                  <a:pt x="7752592" y="2229320"/>
                </a:lnTo>
                <a:lnTo>
                  <a:pt x="7754362" y="2226222"/>
                </a:lnTo>
                <a:lnTo>
                  <a:pt x="7755690" y="2222240"/>
                </a:lnTo>
                <a:lnTo>
                  <a:pt x="7757017" y="2217815"/>
                </a:lnTo>
                <a:lnTo>
                  <a:pt x="7757460" y="2215602"/>
                </a:lnTo>
                <a:lnTo>
                  <a:pt x="7757460" y="2213390"/>
                </a:lnTo>
                <a:lnTo>
                  <a:pt x="7757902" y="2210735"/>
                </a:lnTo>
                <a:lnTo>
                  <a:pt x="7757902" y="2208080"/>
                </a:lnTo>
                <a:lnTo>
                  <a:pt x="7757460" y="2205425"/>
                </a:lnTo>
                <a:lnTo>
                  <a:pt x="7757460" y="2202328"/>
                </a:lnTo>
                <a:lnTo>
                  <a:pt x="7756575" y="2199673"/>
                </a:lnTo>
                <a:lnTo>
                  <a:pt x="7755690" y="2196575"/>
                </a:lnTo>
                <a:lnTo>
                  <a:pt x="7754805" y="2193478"/>
                </a:lnTo>
                <a:lnTo>
                  <a:pt x="7753477" y="2189938"/>
                </a:lnTo>
                <a:lnTo>
                  <a:pt x="7751707" y="2186840"/>
                </a:lnTo>
                <a:lnTo>
                  <a:pt x="7749937" y="2183300"/>
                </a:lnTo>
                <a:lnTo>
                  <a:pt x="7747725" y="2180203"/>
                </a:lnTo>
                <a:lnTo>
                  <a:pt x="7745070" y="2176663"/>
                </a:lnTo>
                <a:lnTo>
                  <a:pt x="7741972" y="2172681"/>
                </a:lnTo>
                <a:lnTo>
                  <a:pt x="7738432" y="2169141"/>
                </a:lnTo>
                <a:lnTo>
                  <a:pt x="7721618" y="2150556"/>
                </a:lnTo>
                <a:lnTo>
                  <a:pt x="7719848" y="2149228"/>
                </a:lnTo>
                <a:lnTo>
                  <a:pt x="7715423" y="2145246"/>
                </a:lnTo>
                <a:lnTo>
                  <a:pt x="7712325" y="2142591"/>
                </a:lnTo>
                <a:lnTo>
                  <a:pt x="7708343" y="2140379"/>
                </a:lnTo>
                <a:lnTo>
                  <a:pt x="7703918" y="2138166"/>
                </a:lnTo>
                <a:lnTo>
                  <a:pt x="7699051" y="2135954"/>
                </a:lnTo>
                <a:lnTo>
                  <a:pt x="7696396" y="2135069"/>
                </a:lnTo>
                <a:lnTo>
                  <a:pt x="7693298" y="2134184"/>
                </a:lnTo>
                <a:lnTo>
                  <a:pt x="7690643" y="2133741"/>
                </a:lnTo>
                <a:lnTo>
                  <a:pt x="7687546" y="2133299"/>
                </a:lnTo>
                <a:lnTo>
                  <a:pt x="7684448" y="2132856"/>
                </a:lnTo>
                <a:lnTo>
                  <a:pt x="7681351" y="2132856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2989" y="4077072"/>
            <a:ext cx="7057404" cy="1080120"/>
          </a:xfrm>
        </p:spPr>
        <p:txBody>
          <a:bodyPr anchor="t" anchorCtr="0"/>
          <a:lstStyle>
            <a:lvl1pPr algn="r">
              <a:defRPr sz="3600" b="0" baseline="0"/>
            </a:lvl1pPr>
          </a:lstStyle>
          <a:p>
            <a:r>
              <a:rPr lang="en-US" dirty="0"/>
              <a:t>Add Thank You Message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42989" y="5229200"/>
            <a:ext cx="7057404" cy="1008112"/>
          </a:xfrm>
        </p:spPr>
        <p:txBody>
          <a:bodyPr/>
          <a:lstStyle>
            <a:lvl1pPr marL="0" indent="0" algn="r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 Your Contact Details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A6DAD58C-E921-4D6A-BDE1-32932538418B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0235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2989" y="4077072"/>
            <a:ext cx="7057404" cy="1080120"/>
          </a:xfrm>
        </p:spPr>
        <p:txBody>
          <a:bodyPr anchor="t" anchorCtr="0"/>
          <a:lstStyle>
            <a:lvl1pPr algn="r">
              <a:defRPr sz="3600" b="0" baseline="0"/>
            </a:lvl1pPr>
          </a:lstStyle>
          <a:p>
            <a:r>
              <a:rPr lang="en-US" dirty="0"/>
              <a:t>Add Thank You Message</a:t>
            </a:r>
            <a:endParaRPr lang="fi-FI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42989" y="5229200"/>
            <a:ext cx="7057404" cy="1008112"/>
          </a:xfrm>
        </p:spPr>
        <p:txBody>
          <a:bodyPr/>
          <a:lstStyle>
            <a:lvl1pPr marL="0" indent="0" algn="r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Add Your Contact Details Here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5DE2C95-1179-4CA6-888A-07E203BB3158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Freeform 6"/>
          <p:cNvSpPr>
            <a:spLocks noChangeAspect="1" noEditPoints="1"/>
          </p:cNvSpPr>
          <p:nvPr userDrawn="1"/>
        </p:nvSpPr>
        <p:spPr bwMode="auto">
          <a:xfrm>
            <a:off x="5076452" y="2132856"/>
            <a:ext cx="3023940" cy="1575688"/>
          </a:xfrm>
          <a:custGeom>
            <a:avLst/>
            <a:gdLst>
              <a:gd name="T0" fmla="*/ 6788 w 6834"/>
              <a:gd name="T1" fmla="*/ 3302 h 3561"/>
              <a:gd name="T2" fmla="*/ 6833 w 6834"/>
              <a:gd name="T3" fmla="*/ 3377 h 3561"/>
              <a:gd name="T4" fmla="*/ 6817 w 6834"/>
              <a:gd name="T5" fmla="*/ 3515 h 3561"/>
              <a:gd name="T6" fmla="*/ 6742 w 6834"/>
              <a:gd name="T7" fmla="*/ 3559 h 3561"/>
              <a:gd name="T8" fmla="*/ 5380 w 6834"/>
              <a:gd name="T9" fmla="*/ 3556 h 3561"/>
              <a:gd name="T10" fmla="*/ 5315 w 6834"/>
              <a:gd name="T11" fmla="*/ 3501 h 3561"/>
              <a:gd name="T12" fmla="*/ 5300 w 6834"/>
              <a:gd name="T13" fmla="*/ 1439 h 3561"/>
              <a:gd name="T14" fmla="*/ 5328 w 6834"/>
              <a:gd name="T15" fmla="*/ 1358 h 3561"/>
              <a:gd name="T16" fmla="*/ 5409 w 6834"/>
              <a:gd name="T17" fmla="*/ 1320 h 3561"/>
              <a:gd name="T18" fmla="*/ 6761 w 6834"/>
              <a:gd name="T19" fmla="*/ 1325 h 3561"/>
              <a:gd name="T20" fmla="*/ 6818 w 6834"/>
              <a:gd name="T21" fmla="*/ 1370 h 3561"/>
              <a:gd name="T22" fmla="*/ 6832 w 6834"/>
              <a:gd name="T23" fmla="*/ 1515 h 3561"/>
              <a:gd name="T24" fmla="*/ 6785 w 6834"/>
              <a:gd name="T25" fmla="*/ 1580 h 3561"/>
              <a:gd name="T26" fmla="*/ 6401 w 6834"/>
              <a:gd name="T27" fmla="*/ 2302 h 3561"/>
              <a:gd name="T28" fmla="*/ 6479 w 6834"/>
              <a:gd name="T29" fmla="*/ 2331 h 3561"/>
              <a:gd name="T30" fmla="*/ 6510 w 6834"/>
              <a:gd name="T31" fmla="*/ 2469 h 3561"/>
              <a:gd name="T32" fmla="*/ 6480 w 6834"/>
              <a:gd name="T33" fmla="*/ 2547 h 3561"/>
              <a:gd name="T34" fmla="*/ 6401 w 6834"/>
              <a:gd name="T35" fmla="*/ 2578 h 3561"/>
              <a:gd name="T36" fmla="*/ 1471 w 6834"/>
              <a:gd name="T37" fmla="*/ 3515 h 3561"/>
              <a:gd name="T38" fmla="*/ 1404 w 6834"/>
              <a:gd name="T39" fmla="*/ 3558 h 3561"/>
              <a:gd name="T40" fmla="*/ 80 w 6834"/>
              <a:gd name="T41" fmla="*/ 3556 h 3561"/>
              <a:gd name="T42" fmla="*/ 15 w 6834"/>
              <a:gd name="T43" fmla="*/ 3501 h 3561"/>
              <a:gd name="T44" fmla="*/ 0 w 6834"/>
              <a:gd name="T45" fmla="*/ 1439 h 3561"/>
              <a:gd name="T46" fmla="*/ 28 w 6834"/>
              <a:gd name="T47" fmla="*/ 1358 h 3561"/>
              <a:gd name="T48" fmla="*/ 114 w 6834"/>
              <a:gd name="T49" fmla="*/ 1320 h 3561"/>
              <a:gd name="T50" fmla="*/ 258 w 6834"/>
              <a:gd name="T51" fmla="*/ 1338 h 3561"/>
              <a:gd name="T52" fmla="*/ 305 w 6834"/>
              <a:gd name="T53" fmla="*/ 1411 h 3561"/>
              <a:gd name="T54" fmla="*/ 1389 w 6834"/>
              <a:gd name="T55" fmla="*/ 3285 h 3561"/>
              <a:gd name="T56" fmla="*/ 1461 w 6834"/>
              <a:gd name="T57" fmla="*/ 3319 h 3561"/>
              <a:gd name="T58" fmla="*/ 2273 w 6834"/>
              <a:gd name="T59" fmla="*/ 3442 h 3561"/>
              <a:gd name="T60" fmla="*/ 2245 w 6834"/>
              <a:gd name="T61" fmla="*/ 3522 h 3561"/>
              <a:gd name="T62" fmla="*/ 2164 w 6834"/>
              <a:gd name="T63" fmla="*/ 3560 h 3561"/>
              <a:gd name="T64" fmla="*/ 2021 w 6834"/>
              <a:gd name="T65" fmla="*/ 3547 h 3561"/>
              <a:gd name="T66" fmla="*/ 1968 w 6834"/>
              <a:gd name="T67" fmla="*/ 3470 h 3561"/>
              <a:gd name="T68" fmla="*/ 1967 w 6834"/>
              <a:gd name="T69" fmla="*/ 1408 h 3561"/>
              <a:gd name="T70" fmla="*/ 2007 w 6834"/>
              <a:gd name="T71" fmla="*/ 1344 h 3561"/>
              <a:gd name="T72" fmla="*/ 2164 w 6834"/>
              <a:gd name="T73" fmla="*/ 1320 h 3561"/>
              <a:gd name="T74" fmla="*/ 2239 w 6834"/>
              <a:gd name="T75" fmla="*/ 1352 h 3561"/>
              <a:gd name="T76" fmla="*/ 2273 w 6834"/>
              <a:gd name="T77" fmla="*/ 1439 h 3561"/>
              <a:gd name="T78" fmla="*/ 5746 w 6834"/>
              <a:gd name="T79" fmla="*/ 493 h 3561"/>
              <a:gd name="T80" fmla="*/ 5058 w 6834"/>
              <a:gd name="T81" fmla="*/ 1181 h 3561"/>
              <a:gd name="T82" fmla="*/ 4539 w 6834"/>
              <a:gd name="T83" fmla="*/ 1793 h 3561"/>
              <a:gd name="T84" fmla="*/ 4000 w 6834"/>
              <a:gd name="T85" fmla="*/ 2560 h 3561"/>
              <a:gd name="T86" fmla="*/ 3439 w 6834"/>
              <a:gd name="T87" fmla="*/ 3500 h 3561"/>
              <a:gd name="T88" fmla="*/ 3364 w 6834"/>
              <a:gd name="T89" fmla="*/ 3556 h 3561"/>
              <a:gd name="T90" fmla="*/ 3214 w 6834"/>
              <a:gd name="T91" fmla="*/ 3553 h 3561"/>
              <a:gd name="T92" fmla="*/ 3153 w 6834"/>
              <a:gd name="T93" fmla="*/ 3490 h 3561"/>
              <a:gd name="T94" fmla="*/ 3143 w 6834"/>
              <a:gd name="T95" fmla="*/ 1428 h 3561"/>
              <a:gd name="T96" fmla="*/ 3175 w 6834"/>
              <a:gd name="T97" fmla="*/ 1353 h 3561"/>
              <a:gd name="T98" fmla="*/ 3262 w 6834"/>
              <a:gd name="T99" fmla="*/ 1319 h 3561"/>
              <a:gd name="T100" fmla="*/ 3407 w 6834"/>
              <a:gd name="T101" fmla="*/ 1342 h 3561"/>
              <a:gd name="T102" fmla="*/ 3450 w 6834"/>
              <a:gd name="T103" fmla="*/ 1428 h 3561"/>
              <a:gd name="T104" fmla="*/ 3876 w 6834"/>
              <a:gd name="T105" fmla="*/ 2225 h 3561"/>
              <a:gd name="T106" fmla="*/ 4430 w 6834"/>
              <a:gd name="T107" fmla="*/ 1445 h 3561"/>
              <a:gd name="T108" fmla="*/ 5075 w 6834"/>
              <a:gd name="T109" fmla="*/ 736 h 3561"/>
              <a:gd name="T110" fmla="*/ 5805 w 6834"/>
              <a:gd name="T111" fmla="*/ 36 h 3561"/>
              <a:gd name="T112" fmla="*/ 5894 w 6834"/>
              <a:gd name="T113" fmla="*/ 0 h 3561"/>
              <a:gd name="T114" fmla="*/ 5978 w 6834"/>
              <a:gd name="T115" fmla="*/ 40 h 3561"/>
              <a:gd name="T116" fmla="*/ 6059 w 6834"/>
              <a:gd name="T117" fmla="*/ 157 h 3561"/>
              <a:gd name="T118" fmla="*/ 6038 w 6834"/>
              <a:gd name="T119" fmla="*/ 233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34" h="3561">
                <a:moveTo>
                  <a:pt x="5608" y="3285"/>
                </a:moveTo>
                <a:lnTo>
                  <a:pt x="6167" y="3285"/>
                </a:lnTo>
                <a:lnTo>
                  <a:pt x="6725" y="3285"/>
                </a:lnTo>
                <a:lnTo>
                  <a:pt x="6735" y="3285"/>
                </a:lnTo>
                <a:lnTo>
                  <a:pt x="6744" y="3286"/>
                </a:lnTo>
                <a:lnTo>
                  <a:pt x="6753" y="3287"/>
                </a:lnTo>
                <a:lnTo>
                  <a:pt x="6761" y="3289"/>
                </a:lnTo>
                <a:lnTo>
                  <a:pt x="6769" y="3292"/>
                </a:lnTo>
                <a:lnTo>
                  <a:pt x="6776" y="3295"/>
                </a:lnTo>
                <a:lnTo>
                  <a:pt x="6782" y="3298"/>
                </a:lnTo>
                <a:lnTo>
                  <a:pt x="6788" y="3302"/>
                </a:lnTo>
                <a:lnTo>
                  <a:pt x="6794" y="3306"/>
                </a:lnTo>
                <a:lnTo>
                  <a:pt x="6799" y="3310"/>
                </a:lnTo>
                <a:lnTo>
                  <a:pt x="6803" y="3314"/>
                </a:lnTo>
                <a:lnTo>
                  <a:pt x="6808" y="3319"/>
                </a:lnTo>
                <a:lnTo>
                  <a:pt x="6815" y="3329"/>
                </a:lnTo>
                <a:lnTo>
                  <a:pt x="6818" y="3334"/>
                </a:lnTo>
                <a:lnTo>
                  <a:pt x="6821" y="3339"/>
                </a:lnTo>
                <a:lnTo>
                  <a:pt x="6825" y="3349"/>
                </a:lnTo>
                <a:lnTo>
                  <a:pt x="6829" y="3359"/>
                </a:lnTo>
                <a:lnTo>
                  <a:pt x="6831" y="3369"/>
                </a:lnTo>
                <a:lnTo>
                  <a:pt x="6833" y="3377"/>
                </a:lnTo>
                <a:lnTo>
                  <a:pt x="6834" y="3389"/>
                </a:lnTo>
                <a:lnTo>
                  <a:pt x="6834" y="3394"/>
                </a:lnTo>
                <a:lnTo>
                  <a:pt x="6834" y="3452"/>
                </a:lnTo>
                <a:lnTo>
                  <a:pt x="6834" y="3462"/>
                </a:lnTo>
                <a:lnTo>
                  <a:pt x="6833" y="3471"/>
                </a:lnTo>
                <a:lnTo>
                  <a:pt x="6832" y="3480"/>
                </a:lnTo>
                <a:lnTo>
                  <a:pt x="6830" y="3488"/>
                </a:lnTo>
                <a:lnTo>
                  <a:pt x="6827" y="3495"/>
                </a:lnTo>
                <a:lnTo>
                  <a:pt x="6824" y="3502"/>
                </a:lnTo>
                <a:lnTo>
                  <a:pt x="6821" y="3509"/>
                </a:lnTo>
                <a:lnTo>
                  <a:pt x="6817" y="3515"/>
                </a:lnTo>
                <a:lnTo>
                  <a:pt x="6813" y="3521"/>
                </a:lnTo>
                <a:lnTo>
                  <a:pt x="6809" y="3526"/>
                </a:lnTo>
                <a:lnTo>
                  <a:pt x="6804" y="3530"/>
                </a:lnTo>
                <a:lnTo>
                  <a:pt x="6800" y="3534"/>
                </a:lnTo>
                <a:lnTo>
                  <a:pt x="6790" y="3542"/>
                </a:lnTo>
                <a:lnTo>
                  <a:pt x="6785" y="3545"/>
                </a:lnTo>
                <a:lnTo>
                  <a:pt x="6780" y="3547"/>
                </a:lnTo>
                <a:lnTo>
                  <a:pt x="6769" y="3552"/>
                </a:lnTo>
                <a:lnTo>
                  <a:pt x="6760" y="3555"/>
                </a:lnTo>
                <a:lnTo>
                  <a:pt x="6750" y="3558"/>
                </a:lnTo>
                <a:lnTo>
                  <a:pt x="6742" y="3559"/>
                </a:lnTo>
                <a:lnTo>
                  <a:pt x="6730" y="3561"/>
                </a:lnTo>
                <a:lnTo>
                  <a:pt x="6725" y="3561"/>
                </a:lnTo>
                <a:lnTo>
                  <a:pt x="6107" y="3561"/>
                </a:lnTo>
                <a:lnTo>
                  <a:pt x="5489" y="3561"/>
                </a:lnTo>
                <a:lnTo>
                  <a:pt x="5464" y="3561"/>
                </a:lnTo>
                <a:lnTo>
                  <a:pt x="5420" y="3561"/>
                </a:lnTo>
                <a:lnTo>
                  <a:pt x="5409" y="3561"/>
                </a:lnTo>
                <a:lnTo>
                  <a:pt x="5399" y="3560"/>
                </a:lnTo>
                <a:lnTo>
                  <a:pt x="5389" y="3558"/>
                </a:lnTo>
                <a:lnTo>
                  <a:pt x="5385" y="3557"/>
                </a:lnTo>
                <a:lnTo>
                  <a:pt x="5380" y="3556"/>
                </a:lnTo>
                <a:lnTo>
                  <a:pt x="5372" y="3553"/>
                </a:lnTo>
                <a:lnTo>
                  <a:pt x="5364" y="3550"/>
                </a:lnTo>
                <a:lnTo>
                  <a:pt x="5357" y="3546"/>
                </a:lnTo>
                <a:lnTo>
                  <a:pt x="5351" y="3542"/>
                </a:lnTo>
                <a:lnTo>
                  <a:pt x="5345" y="3538"/>
                </a:lnTo>
                <a:lnTo>
                  <a:pt x="5339" y="3533"/>
                </a:lnTo>
                <a:lnTo>
                  <a:pt x="5334" y="3529"/>
                </a:lnTo>
                <a:lnTo>
                  <a:pt x="5329" y="3523"/>
                </a:lnTo>
                <a:lnTo>
                  <a:pt x="5325" y="3518"/>
                </a:lnTo>
                <a:lnTo>
                  <a:pt x="5322" y="3513"/>
                </a:lnTo>
                <a:lnTo>
                  <a:pt x="5315" y="3501"/>
                </a:lnTo>
                <a:lnTo>
                  <a:pt x="5310" y="3490"/>
                </a:lnTo>
                <a:lnTo>
                  <a:pt x="5307" y="3480"/>
                </a:lnTo>
                <a:lnTo>
                  <a:pt x="5304" y="3470"/>
                </a:lnTo>
                <a:lnTo>
                  <a:pt x="5302" y="3460"/>
                </a:lnTo>
                <a:lnTo>
                  <a:pt x="5301" y="3453"/>
                </a:lnTo>
                <a:lnTo>
                  <a:pt x="5301" y="3447"/>
                </a:lnTo>
                <a:lnTo>
                  <a:pt x="5300" y="3442"/>
                </a:lnTo>
                <a:lnTo>
                  <a:pt x="5300" y="2941"/>
                </a:lnTo>
                <a:lnTo>
                  <a:pt x="5300" y="2440"/>
                </a:lnTo>
                <a:lnTo>
                  <a:pt x="5300" y="1939"/>
                </a:lnTo>
                <a:lnTo>
                  <a:pt x="5300" y="1439"/>
                </a:lnTo>
                <a:lnTo>
                  <a:pt x="5301" y="1428"/>
                </a:lnTo>
                <a:lnTo>
                  <a:pt x="5302" y="1418"/>
                </a:lnTo>
                <a:lnTo>
                  <a:pt x="5303" y="1408"/>
                </a:lnTo>
                <a:lnTo>
                  <a:pt x="5304" y="1404"/>
                </a:lnTo>
                <a:lnTo>
                  <a:pt x="5305" y="1399"/>
                </a:lnTo>
                <a:lnTo>
                  <a:pt x="5308" y="1391"/>
                </a:lnTo>
                <a:lnTo>
                  <a:pt x="5311" y="1383"/>
                </a:lnTo>
                <a:lnTo>
                  <a:pt x="5315" y="1376"/>
                </a:lnTo>
                <a:lnTo>
                  <a:pt x="5319" y="1370"/>
                </a:lnTo>
                <a:lnTo>
                  <a:pt x="5323" y="1364"/>
                </a:lnTo>
                <a:lnTo>
                  <a:pt x="5328" y="1358"/>
                </a:lnTo>
                <a:lnTo>
                  <a:pt x="5333" y="1353"/>
                </a:lnTo>
                <a:lnTo>
                  <a:pt x="5338" y="1349"/>
                </a:lnTo>
                <a:lnTo>
                  <a:pt x="5343" y="1344"/>
                </a:lnTo>
                <a:lnTo>
                  <a:pt x="5349" y="1341"/>
                </a:lnTo>
                <a:lnTo>
                  <a:pt x="5354" y="1337"/>
                </a:lnTo>
                <a:lnTo>
                  <a:pt x="5360" y="1334"/>
                </a:lnTo>
                <a:lnTo>
                  <a:pt x="5371" y="1329"/>
                </a:lnTo>
                <a:lnTo>
                  <a:pt x="5382" y="1326"/>
                </a:lnTo>
                <a:lnTo>
                  <a:pt x="5392" y="1323"/>
                </a:lnTo>
                <a:lnTo>
                  <a:pt x="5401" y="1321"/>
                </a:lnTo>
                <a:lnTo>
                  <a:pt x="5409" y="1320"/>
                </a:lnTo>
                <a:lnTo>
                  <a:pt x="5414" y="1320"/>
                </a:lnTo>
                <a:lnTo>
                  <a:pt x="5420" y="1319"/>
                </a:lnTo>
                <a:lnTo>
                  <a:pt x="5489" y="1319"/>
                </a:lnTo>
                <a:lnTo>
                  <a:pt x="5496" y="1320"/>
                </a:lnTo>
                <a:lnTo>
                  <a:pt x="5503" y="1320"/>
                </a:lnTo>
                <a:lnTo>
                  <a:pt x="6114" y="1320"/>
                </a:lnTo>
                <a:lnTo>
                  <a:pt x="6725" y="1320"/>
                </a:lnTo>
                <a:lnTo>
                  <a:pt x="6735" y="1321"/>
                </a:lnTo>
                <a:lnTo>
                  <a:pt x="6744" y="1322"/>
                </a:lnTo>
                <a:lnTo>
                  <a:pt x="6753" y="1323"/>
                </a:lnTo>
                <a:lnTo>
                  <a:pt x="6761" y="1325"/>
                </a:lnTo>
                <a:lnTo>
                  <a:pt x="6769" y="1327"/>
                </a:lnTo>
                <a:lnTo>
                  <a:pt x="6776" y="1330"/>
                </a:lnTo>
                <a:lnTo>
                  <a:pt x="6782" y="1334"/>
                </a:lnTo>
                <a:lnTo>
                  <a:pt x="6788" y="1337"/>
                </a:lnTo>
                <a:lnTo>
                  <a:pt x="6794" y="1341"/>
                </a:lnTo>
                <a:lnTo>
                  <a:pt x="6799" y="1346"/>
                </a:lnTo>
                <a:lnTo>
                  <a:pt x="6803" y="1350"/>
                </a:lnTo>
                <a:lnTo>
                  <a:pt x="6808" y="1355"/>
                </a:lnTo>
                <a:lnTo>
                  <a:pt x="6811" y="1360"/>
                </a:lnTo>
                <a:lnTo>
                  <a:pt x="6815" y="1365"/>
                </a:lnTo>
                <a:lnTo>
                  <a:pt x="6818" y="1370"/>
                </a:lnTo>
                <a:lnTo>
                  <a:pt x="6821" y="1375"/>
                </a:lnTo>
                <a:lnTo>
                  <a:pt x="6825" y="1385"/>
                </a:lnTo>
                <a:lnTo>
                  <a:pt x="6829" y="1395"/>
                </a:lnTo>
                <a:lnTo>
                  <a:pt x="6831" y="1404"/>
                </a:lnTo>
                <a:lnTo>
                  <a:pt x="6833" y="1413"/>
                </a:lnTo>
                <a:lnTo>
                  <a:pt x="6834" y="1425"/>
                </a:lnTo>
                <a:lnTo>
                  <a:pt x="6834" y="1430"/>
                </a:lnTo>
                <a:lnTo>
                  <a:pt x="6834" y="1488"/>
                </a:lnTo>
                <a:lnTo>
                  <a:pt x="6834" y="1497"/>
                </a:lnTo>
                <a:lnTo>
                  <a:pt x="6833" y="1507"/>
                </a:lnTo>
                <a:lnTo>
                  <a:pt x="6832" y="1515"/>
                </a:lnTo>
                <a:lnTo>
                  <a:pt x="6830" y="1524"/>
                </a:lnTo>
                <a:lnTo>
                  <a:pt x="6827" y="1531"/>
                </a:lnTo>
                <a:lnTo>
                  <a:pt x="6824" y="1538"/>
                </a:lnTo>
                <a:lnTo>
                  <a:pt x="6821" y="1545"/>
                </a:lnTo>
                <a:lnTo>
                  <a:pt x="6817" y="1551"/>
                </a:lnTo>
                <a:lnTo>
                  <a:pt x="6813" y="1556"/>
                </a:lnTo>
                <a:lnTo>
                  <a:pt x="6809" y="1561"/>
                </a:lnTo>
                <a:lnTo>
                  <a:pt x="6804" y="1566"/>
                </a:lnTo>
                <a:lnTo>
                  <a:pt x="6800" y="1570"/>
                </a:lnTo>
                <a:lnTo>
                  <a:pt x="6790" y="1577"/>
                </a:lnTo>
                <a:lnTo>
                  <a:pt x="6785" y="1580"/>
                </a:lnTo>
                <a:lnTo>
                  <a:pt x="6780" y="1583"/>
                </a:lnTo>
                <a:lnTo>
                  <a:pt x="6769" y="1588"/>
                </a:lnTo>
                <a:lnTo>
                  <a:pt x="6760" y="1591"/>
                </a:lnTo>
                <a:lnTo>
                  <a:pt x="6750" y="1594"/>
                </a:lnTo>
                <a:lnTo>
                  <a:pt x="6742" y="1595"/>
                </a:lnTo>
                <a:lnTo>
                  <a:pt x="6730" y="1597"/>
                </a:lnTo>
                <a:lnTo>
                  <a:pt x="6725" y="1597"/>
                </a:lnTo>
                <a:lnTo>
                  <a:pt x="6167" y="1597"/>
                </a:lnTo>
                <a:lnTo>
                  <a:pt x="5608" y="1597"/>
                </a:lnTo>
                <a:lnTo>
                  <a:pt x="5608" y="2302"/>
                </a:lnTo>
                <a:lnTo>
                  <a:pt x="6401" y="2302"/>
                </a:lnTo>
                <a:lnTo>
                  <a:pt x="6411" y="2302"/>
                </a:lnTo>
                <a:lnTo>
                  <a:pt x="6420" y="2303"/>
                </a:lnTo>
                <a:lnTo>
                  <a:pt x="6429" y="2304"/>
                </a:lnTo>
                <a:lnTo>
                  <a:pt x="6437" y="2306"/>
                </a:lnTo>
                <a:lnTo>
                  <a:pt x="6445" y="2309"/>
                </a:lnTo>
                <a:lnTo>
                  <a:pt x="6452" y="2312"/>
                </a:lnTo>
                <a:lnTo>
                  <a:pt x="6458" y="2315"/>
                </a:lnTo>
                <a:lnTo>
                  <a:pt x="6464" y="2319"/>
                </a:lnTo>
                <a:lnTo>
                  <a:pt x="6470" y="2323"/>
                </a:lnTo>
                <a:lnTo>
                  <a:pt x="6475" y="2327"/>
                </a:lnTo>
                <a:lnTo>
                  <a:pt x="6479" y="2331"/>
                </a:lnTo>
                <a:lnTo>
                  <a:pt x="6484" y="2336"/>
                </a:lnTo>
                <a:lnTo>
                  <a:pt x="6491" y="2346"/>
                </a:lnTo>
                <a:lnTo>
                  <a:pt x="6494" y="2351"/>
                </a:lnTo>
                <a:lnTo>
                  <a:pt x="6497" y="2356"/>
                </a:lnTo>
                <a:lnTo>
                  <a:pt x="6501" y="2366"/>
                </a:lnTo>
                <a:lnTo>
                  <a:pt x="6505" y="2376"/>
                </a:lnTo>
                <a:lnTo>
                  <a:pt x="6507" y="2385"/>
                </a:lnTo>
                <a:lnTo>
                  <a:pt x="6509" y="2394"/>
                </a:lnTo>
                <a:lnTo>
                  <a:pt x="6510" y="2406"/>
                </a:lnTo>
                <a:lnTo>
                  <a:pt x="6510" y="2411"/>
                </a:lnTo>
                <a:lnTo>
                  <a:pt x="6510" y="2469"/>
                </a:lnTo>
                <a:lnTo>
                  <a:pt x="6510" y="2479"/>
                </a:lnTo>
                <a:lnTo>
                  <a:pt x="6509" y="2488"/>
                </a:lnTo>
                <a:lnTo>
                  <a:pt x="6508" y="2497"/>
                </a:lnTo>
                <a:lnTo>
                  <a:pt x="6506" y="2505"/>
                </a:lnTo>
                <a:lnTo>
                  <a:pt x="6503" y="2512"/>
                </a:lnTo>
                <a:lnTo>
                  <a:pt x="6500" y="2519"/>
                </a:lnTo>
                <a:lnTo>
                  <a:pt x="6497" y="2526"/>
                </a:lnTo>
                <a:lnTo>
                  <a:pt x="6493" y="2532"/>
                </a:lnTo>
                <a:lnTo>
                  <a:pt x="6489" y="2537"/>
                </a:lnTo>
                <a:lnTo>
                  <a:pt x="6485" y="2543"/>
                </a:lnTo>
                <a:lnTo>
                  <a:pt x="6480" y="2547"/>
                </a:lnTo>
                <a:lnTo>
                  <a:pt x="6476" y="2551"/>
                </a:lnTo>
                <a:lnTo>
                  <a:pt x="6471" y="2555"/>
                </a:lnTo>
                <a:lnTo>
                  <a:pt x="6466" y="2559"/>
                </a:lnTo>
                <a:lnTo>
                  <a:pt x="6461" y="2562"/>
                </a:lnTo>
                <a:lnTo>
                  <a:pt x="6456" y="2564"/>
                </a:lnTo>
                <a:lnTo>
                  <a:pt x="6446" y="2569"/>
                </a:lnTo>
                <a:lnTo>
                  <a:pt x="6436" y="2572"/>
                </a:lnTo>
                <a:lnTo>
                  <a:pt x="6426" y="2575"/>
                </a:lnTo>
                <a:lnTo>
                  <a:pt x="6418" y="2576"/>
                </a:lnTo>
                <a:lnTo>
                  <a:pt x="6406" y="2578"/>
                </a:lnTo>
                <a:lnTo>
                  <a:pt x="6401" y="2578"/>
                </a:lnTo>
                <a:lnTo>
                  <a:pt x="5608" y="2578"/>
                </a:lnTo>
                <a:lnTo>
                  <a:pt x="5608" y="3285"/>
                </a:lnTo>
                <a:close/>
                <a:moveTo>
                  <a:pt x="1488" y="3452"/>
                </a:moveTo>
                <a:lnTo>
                  <a:pt x="1488" y="3462"/>
                </a:lnTo>
                <a:lnTo>
                  <a:pt x="1487" y="3471"/>
                </a:lnTo>
                <a:lnTo>
                  <a:pt x="1485" y="3480"/>
                </a:lnTo>
                <a:lnTo>
                  <a:pt x="1483" y="3488"/>
                </a:lnTo>
                <a:lnTo>
                  <a:pt x="1481" y="3495"/>
                </a:lnTo>
                <a:lnTo>
                  <a:pt x="1478" y="3502"/>
                </a:lnTo>
                <a:lnTo>
                  <a:pt x="1475" y="3509"/>
                </a:lnTo>
                <a:lnTo>
                  <a:pt x="1471" y="3515"/>
                </a:lnTo>
                <a:lnTo>
                  <a:pt x="1467" y="3521"/>
                </a:lnTo>
                <a:lnTo>
                  <a:pt x="1463" y="3526"/>
                </a:lnTo>
                <a:lnTo>
                  <a:pt x="1458" y="3530"/>
                </a:lnTo>
                <a:lnTo>
                  <a:pt x="1454" y="3534"/>
                </a:lnTo>
                <a:lnTo>
                  <a:pt x="1449" y="3538"/>
                </a:lnTo>
                <a:lnTo>
                  <a:pt x="1444" y="3542"/>
                </a:lnTo>
                <a:lnTo>
                  <a:pt x="1439" y="3545"/>
                </a:lnTo>
                <a:lnTo>
                  <a:pt x="1433" y="3547"/>
                </a:lnTo>
                <a:lnTo>
                  <a:pt x="1423" y="3552"/>
                </a:lnTo>
                <a:lnTo>
                  <a:pt x="1413" y="3555"/>
                </a:lnTo>
                <a:lnTo>
                  <a:pt x="1404" y="3558"/>
                </a:lnTo>
                <a:lnTo>
                  <a:pt x="1396" y="3559"/>
                </a:lnTo>
                <a:lnTo>
                  <a:pt x="1383" y="3561"/>
                </a:lnTo>
                <a:lnTo>
                  <a:pt x="1379" y="3561"/>
                </a:lnTo>
                <a:lnTo>
                  <a:pt x="783" y="3561"/>
                </a:lnTo>
                <a:lnTo>
                  <a:pt x="189" y="3561"/>
                </a:lnTo>
                <a:lnTo>
                  <a:pt x="119" y="3561"/>
                </a:lnTo>
                <a:lnTo>
                  <a:pt x="109" y="3561"/>
                </a:lnTo>
                <a:lnTo>
                  <a:pt x="98" y="3560"/>
                </a:lnTo>
                <a:lnTo>
                  <a:pt x="89" y="3558"/>
                </a:lnTo>
                <a:lnTo>
                  <a:pt x="84" y="3557"/>
                </a:lnTo>
                <a:lnTo>
                  <a:pt x="80" y="3556"/>
                </a:lnTo>
                <a:lnTo>
                  <a:pt x="72" y="3553"/>
                </a:lnTo>
                <a:lnTo>
                  <a:pt x="64" y="3550"/>
                </a:lnTo>
                <a:lnTo>
                  <a:pt x="57" y="3546"/>
                </a:lnTo>
                <a:lnTo>
                  <a:pt x="50" y="3542"/>
                </a:lnTo>
                <a:lnTo>
                  <a:pt x="44" y="3538"/>
                </a:lnTo>
                <a:lnTo>
                  <a:pt x="39" y="3533"/>
                </a:lnTo>
                <a:lnTo>
                  <a:pt x="34" y="3529"/>
                </a:lnTo>
                <a:lnTo>
                  <a:pt x="29" y="3523"/>
                </a:lnTo>
                <a:lnTo>
                  <a:pt x="25" y="3518"/>
                </a:lnTo>
                <a:lnTo>
                  <a:pt x="21" y="3513"/>
                </a:lnTo>
                <a:lnTo>
                  <a:pt x="15" y="3501"/>
                </a:lnTo>
                <a:lnTo>
                  <a:pt x="10" y="3490"/>
                </a:lnTo>
                <a:lnTo>
                  <a:pt x="6" y="3480"/>
                </a:lnTo>
                <a:lnTo>
                  <a:pt x="4" y="3470"/>
                </a:lnTo>
                <a:lnTo>
                  <a:pt x="2" y="3460"/>
                </a:lnTo>
                <a:lnTo>
                  <a:pt x="1" y="3453"/>
                </a:lnTo>
                <a:lnTo>
                  <a:pt x="0" y="3447"/>
                </a:lnTo>
                <a:lnTo>
                  <a:pt x="0" y="3442"/>
                </a:lnTo>
                <a:lnTo>
                  <a:pt x="0" y="2941"/>
                </a:lnTo>
                <a:lnTo>
                  <a:pt x="0" y="2440"/>
                </a:lnTo>
                <a:lnTo>
                  <a:pt x="0" y="1939"/>
                </a:lnTo>
                <a:lnTo>
                  <a:pt x="0" y="1439"/>
                </a:lnTo>
                <a:lnTo>
                  <a:pt x="0" y="1428"/>
                </a:lnTo>
                <a:lnTo>
                  <a:pt x="1" y="1418"/>
                </a:lnTo>
                <a:lnTo>
                  <a:pt x="3" y="1408"/>
                </a:lnTo>
                <a:lnTo>
                  <a:pt x="4" y="1404"/>
                </a:lnTo>
                <a:lnTo>
                  <a:pt x="5" y="1399"/>
                </a:lnTo>
                <a:lnTo>
                  <a:pt x="8" y="1391"/>
                </a:lnTo>
                <a:lnTo>
                  <a:pt x="11" y="1383"/>
                </a:lnTo>
                <a:lnTo>
                  <a:pt x="15" y="1376"/>
                </a:lnTo>
                <a:lnTo>
                  <a:pt x="19" y="1370"/>
                </a:lnTo>
                <a:lnTo>
                  <a:pt x="23" y="1364"/>
                </a:lnTo>
                <a:lnTo>
                  <a:pt x="28" y="1358"/>
                </a:lnTo>
                <a:lnTo>
                  <a:pt x="33" y="1353"/>
                </a:lnTo>
                <a:lnTo>
                  <a:pt x="38" y="1349"/>
                </a:lnTo>
                <a:lnTo>
                  <a:pt x="43" y="1344"/>
                </a:lnTo>
                <a:lnTo>
                  <a:pt x="49" y="1341"/>
                </a:lnTo>
                <a:lnTo>
                  <a:pt x="60" y="1334"/>
                </a:lnTo>
                <a:lnTo>
                  <a:pt x="71" y="1329"/>
                </a:lnTo>
                <a:lnTo>
                  <a:pt x="82" y="1326"/>
                </a:lnTo>
                <a:lnTo>
                  <a:pt x="92" y="1323"/>
                </a:lnTo>
                <a:lnTo>
                  <a:pt x="101" y="1321"/>
                </a:lnTo>
                <a:lnTo>
                  <a:pt x="108" y="1320"/>
                </a:lnTo>
                <a:lnTo>
                  <a:pt x="114" y="1320"/>
                </a:lnTo>
                <a:lnTo>
                  <a:pt x="119" y="1319"/>
                </a:lnTo>
                <a:lnTo>
                  <a:pt x="189" y="1319"/>
                </a:lnTo>
                <a:lnTo>
                  <a:pt x="200" y="1320"/>
                </a:lnTo>
                <a:lnTo>
                  <a:pt x="210" y="1321"/>
                </a:lnTo>
                <a:lnTo>
                  <a:pt x="219" y="1322"/>
                </a:lnTo>
                <a:lnTo>
                  <a:pt x="224" y="1323"/>
                </a:lnTo>
                <a:lnTo>
                  <a:pt x="228" y="1325"/>
                </a:lnTo>
                <a:lnTo>
                  <a:pt x="237" y="1327"/>
                </a:lnTo>
                <a:lnTo>
                  <a:pt x="244" y="1330"/>
                </a:lnTo>
                <a:lnTo>
                  <a:pt x="251" y="1334"/>
                </a:lnTo>
                <a:lnTo>
                  <a:pt x="258" y="1338"/>
                </a:lnTo>
                <a:lnTo>
                  <a:pt x="264" y="1342"/>
                </a:lnTo>
                <a:lnTo>
                  <a:pt x="269" y="1347"/>
                </a:lnTo>
                <a:lnTo>
                  <a:pt x="275" y="1352"/>
                </a:lnTo>
                <a:lnTo>
                  <a:pt x="279" y="1357"/>
                </a:lnTo>
                <a:lnTo>
                  <a:pt x="283" y="1363"/>
                </a:lnTo>
                <a:lnTo>
                  <a:pt x="287" y="1368"/>
                </a:lnTo>
                <a:lnTo>
                  <a:pt x="290" y="1374"/>
                </a:lnTo>
                <a:lnTo>
                  <a:pt x="293" y="1379"/>
                </a:lnTo>
                <a:lnTo>
                  <a:pt x="298" y="1390"/>
                </a:lnTo>
                <a:lnTo>
                  <a:pt x="302" y="1401"/>
                </a:lnTo>
                <a:lnTo>
                  <a:pt x="305" y="1411"/>
                </a:lnTo>
                <a:lnTo>
                  <a:pt x="306" y="1420"/>
                </a:lnTo>
                <a:lnTo>
                  <a:pt x="307" y="1428"/>
                </a:lnTo>
                <a:lnTo>
                  <a:pt x="308" y="1434"/>
                </a:lnTo>
                <a:lnTo>
                  <a:pt x="308" y="1439"/>
                </a:lnTo>
                <a:lnTo>
                  <a:pt x="308" y="1900"/>
                </a:lnTo>
                <a:lnTo>
                  <a:pt x="308" y="2361"/>
                </a:lnTo>
                <a:lnTo>
                  <a:pt x="308" y="2823"/>
                </a:lnTo>
                <a:lnTo>
                  <a:pt x="308" y="3285"/>
                </a:lnTo>
                <a:lnTo>
                  <a:pt x="843" y="3285"/>
                </a:lnTo>
                <a:lnTo>
                  <a:pt x="1379" y="3285"/>
                </a:lnTo>
                <a:lnTo>
                  <a:pt x="1389" y="3285"/>
                </a:lnTo>
                <a:lnTo>
                  <a:pt x="1398" y="3286"/>
                </a:lnTo>
                <a:lnTo>
                  <a:pt x="1407" y="3287"/>
                </a:lnTo>
                <a:lnTo>
                  <a:pt x="1415" y="3289"/>
                </a:lnTo>
                <a:lnTo>
                  <a:pt x="1422" y="3292"/>
                </a:lnTo>
                <a:lnTo>
                  <a:pt x="1429" y="3295"/>
                </a:lnTo>
                <a:lnTo>
                  <a:pt x="1436" y="3298"/>
                </a:lnTo>
                <a:lnTo>
                  <a:pt x="1442" y="3302"/>
                </a:lnTo>
                <a:lnTo>
                  <a:pt x="1448" y="3306"/>
                </a:lnTo>
                <a:lnTo>
                  <a:pt x="1453" y="3310"/>
                </a:lnTo>
                <a:lnTo>
                  <a:pt x="1457" y="3314"/>
                </a:lnTo>
                <a:lnTo>
                  <a:pt x="1461" y="3319"/>
                </a:lnTo>
                <a:lnTo>
                  <a:pt x="1469" y="3329"/>
                </a:lnTo>
                <a:lnTo>
                  <a:pt x="1472" y="3334"/>
                </a:lnTo>
                <a:lnTo>
                  <a:pt x="1474" y="3339"/>
                </a:lnTo>
                <a:lnTo>
                  <a:pt x="1479" y="3349"/>
                </a:lnTo>
                <a:lnTo>
                  <a:pt x="1482" y="3359"/>
                </a:lnTo>
                <a:lnTo>
                  <a:pt x="1485" y="3369"/>
                </a:lnTo>
                <a:lnTo>
                  <a:pt x="1486" y="3377"/>
                </a:lnTo>
                <a:lnTo>
                  <a:pt x="1488" y="3389"/>
                </a:lnTo>
                <a:lnTo>
                  <a:pt x="1488" y="3394"/>
                </a:lnTo>
                <a:lnTo>
                  <a:pt x="1488" y="3452"/>
                </a:lnTo>
                <a:close/>
                <a:moveTo>
                  <a:pt x="2273" y="3442"/>
                </a:moveTo>
                <a:lnTo>
                  <a:pt x="2272" y="3453"/>
                </a:lnTo>
                <a:lnTo>
                  <a:pt x="2271" y="3463"/>
                </a:lnTo>
                <a:lnTo>
                  <a:pt x="2270" y="3472"/>
                </a:lnTo>
                <a:lnTo>
                  <a:pt x="2269" y="3477"/>
                </a:lnTo>
                <a:lnTo>
                  <a:pt x="2267" y="3481"/>
                </a:lnTo>
                <a:lnTo>
                  <a:pt x="2265" y="3489"/>
                </a:lnTo>
                <a:lnTo>
                  <a:pt x="2262" y="3497"/>
                </a:lnTo>
                <a:lnTo>
                  <a:pt x="2258" y="3504"/>
                </a:lnTo>
                <a:lnTo>
                  <a:pt x="2254" y="3511"/>
                </a:lnTo>
                <a:lnTo>
                  <a:pt x="2250" y="3517"/>
                </a:lnTo>
                <a:lnTo>
                  <a:pt x="2245" y="3522"/>
                </a:lnTo>
                <a:lnTo>
                  <a:pt x="2240" y="3527"/>
                </a:lnTo>
                <a:lnTo>
                  <a:pt x="2235" y="3532"/>
                </a:lnTo>
                <a:lnTo>
                  <a:pt x="2229" y="3536"/>
                </a:lnTo>
                <a:lnTo>
                  <a:pt x="2224" y="3540"/>
                </a:lnTo>
                <a:lnTo>
                  <a:pt x="2218" y="3543"/>
                </a:lnTo>
                <a:lnTo>
                  <a:pt x="2213" y="3546"/>
                </a:lnTo>
                <a:lnTo>
                  <a:pt x="2202" y="3551"/>
                </a:lnTo>
                <a:lnTo>
                  <a:pt x="2191" y="3555"/>
                </a:lnTo>
                <a:lnTo>
                  <a:pt x="2181" y="3557"/>
                </a:lnTo>
                <a:lnTo>
                  <a:pt x="2172" y="3559"/>
                </a:lnTo>
                <a:lnTo>
                  <a:pt x="2164" y="3560"/>
                </a:lnTo>
                <a:lnTo>
                  <a:pt x="2158" y="3561"/>
                </a:lnTo>
                <a:lnTo>
                  <a:pt x="2153" y="3561"/>
                </a:lnTo>
                <a:lnTo>
                  <a:pt x="2084" y="3561"/>
                </a:lnTo>
                <a:lnTo>
                  <a:pt x="2073" y="3561"/>
                </a:lnTo>
                <a:lnTo>
                  <a:pt x="2063" y="3560"/>
                </a:lnTo>
                <a:lnTo>
                  <a:pt x="2053" y="3558"/>
                </a:lnTo>
                <a:lnTo>
                  <a:pt x="2049" y="3557"/>
                </a:lnTo>
                <a:lnTo>
                  <a:pt x="2044" y="3556"/>
                </a:lnTo>
                <a:lnTo>
                  <a:pt x="2036" y="3553"/>
                </a:lnTo>
                <a:lnTo>
                  <a:pt x="2028" y="3550"/>
                </a:lnTo>
                <a:lnTo>
                  <a:pt x="2021" y="3547"/>
                </a:lnTo>
                <a:lnTo>
                  <a:pt x="2015" y="3542"/>
                </a:lnTo>
                <a:lnTo>
                  <a:pt x="2009" y="3538"/>
                </a:lnTo>
                <a:lnTo>
                  <a:pt x="2003" y="3533"/>
                </a:lnTo>
                <a:lnTo>
                  <a:pt x="1998" y="3529"/>
                </a:lnTo>
                <a:lnTo>
                  <a:pt x="1994" y="3523"/>
                </a:lnTo>
                <a:lnTo>
                  <a:pt x="1989" y="3518"/>
                </a:lnTo>
                <a:lnTo>
                  <a:pt x="1986" y="3513"/>
                </a:lnTo>
                <a:lnTo>
                  <a:pt x="1979" y="3501"/>
                </a:lnTo>
                <a:lnTo>
                  <a:pt x="1974" y="3490"/>
                </a:lnTo>
                <a:lnTo>
                  <a:pt x="1971" y="3480"/>
                </a:lnTo>
                <a:lnTo>
                  <a:pt x="1968" y="3470"/>
                </a:lnTo>
                <a:lnTo>
                  <a:pt x="1966" y="3460"/>
                </a:lnTo>
                <a:lnTo>
                  <a:pt x="1965" y="3453"/>
                </a:lnTo>
                <a:lnTo>
                  <a:pt x="1965" y="3447"/>
                </a:lnTo>
                <a:lnTo>
                  <a:pt x="1964" y="3442"/>
                </a:lnTo>
                <a:lnTo>
                  <a:pt x="1964" y="2941"/>
                </a:lnTo>
                <a:lnTo>
                  <a:pt x="1964" y="2440"/>
                </a:lnTo>
                <a:lnTo>
                  <a:pt x="1964" y="1939"/>
                </a:lnTo>
                <a:lnTo>
                  <a:pt x="1964" y="1439"/>
                </a:lnTo>
                <a:lnTo>
                  <a:pt x="1965" y="1428"/>
                </a:lnTo>
                <a:lnTo>
                  <a:pt x="1966" y="1418"/>
                </a:lnTo>
                <a:lnTo>
                  <a:pt x="1967" y="1408"/>
                </a:lnTo>
                <a:lnTo>
                  <a:pt x="1968" y="1404"/>
                </a:lnTo>
                <a:lnTo>
                  <a:pt x="1970" y="1399"/>
                </a:lnTo>
                <a:lnTo>
                  <a:pt x="1972" y="1391"/>
                </a:lnTo>
                <a:lnTo>
                  <a:pt x="1975" y="1383"/>
                </a:lnTo>
                <a:lnTo>
                  <a:pt x="1979" y="1376"/>
                </a:lnTo>
                <a:lnTo>
                  <a:pt x="1983" y="1370"/>
                </a:lnTo>
                <a:lnTo>
                  <a:pt x="1987" y="1364"/>
                </a:lnTo>
                <a:lnTo>
                  <a:pt x="1992" y="1358"/>
                </a:lnTo>
                <a:lnTo>
                  <a:pt x="1997" y="1353"/>
                </a:lnTo>
                <a:lnTo>
                  <a:pt x="2002" y="1349"/>
                </a:lnTo>
                <a:lnTo>
                  <a:pt x="2007" y="1344"/>
                </a:lnTo>
                <a:lnTo>
                  <a:pt x="2013" y="1341"/>
                </a:lnTo>
                <a:lnTo>
                  <a:pt x="2024" y="1334"/>
                </a:lnTo>
                <a:lnTo>
                  <a:pt x="2035" y="1329"/>
                </a:lnTo>
                <a:lnTo>
                  <a:pt x="2046" y="1326"/>
                </a:lnTo>
                <a:lnTo>
                  <a:pt x="2056" y="1323"/>
                </a:lnTo>
                <a:lnTo>
                  <a:pt x="2065" y="1321"/>
                </a:lnTo>
                <a:lnTo>
                  <a:pt x="2073" y="1320"/>
                </a:lnTo>
                <a:lnTo>
                  <a:pt x="2079" y="1320"/>
                </a:lnTo>
                <a:lnTo>
                  <a:pt x="2084" y="1319"/>
                </a:lnTo>
                <a:lnTo>
                  <a:pt x="2153" y="1319"/>
                </a:lnTo>
                <a:lnTo>
                  <a:pt x="2164" y="1320"/>
                </a:lnTo>
                <a:lnTo>
                  <a:pt x="2174" y="1321"/>
                </a:lnTo>
                <a:lnTo>
                  <a:pt x="2184" y="1322"/>
                </a:lnTo>
                <a:lnTo>
                  <a:pt x="2188" y="1323"/>
                </a:lnTo>
                <a:lnTo>
                  <a:pt x="2193" y="1325"/>
                </a:lnTo>
                <a:lnTo>
                  <a:pt x="2201" y="1327"/>
                </a:lnTo>
                <a:lnTo>
                  <a:pt x="2209" y="1330"/>
                </a:lnTo>
                <a:lnTo>
                  <a:pt x="2216" y="1334"/>
                </a:lnTo>
                <a:lnTo>
                  <a:pt x="2222" y="1338"/>
                </a:lnTo>
                <a:lnTo>
                  <a:pt x="2228" y="1342"/>
                </a:lnTo>
                <a:lnTo>
                  <a:pt x="2234" y="1347"/>
                </a:lnTo>
                <a:lnTo>
                  <a:pt x="2239" y="1352"/>
                </a:lnTo>
                <a:lnTo>
                  <a:pt x="2243" y="1357"/>
                </a:lnTo>
                <a:lnTo>
                  <a:pt x="2248" y="1363"/>
                </a:lnTo>
                <a:lnTo>
                  <a:pt x="2251" y="1368"/>
                </a:lnTo>
                <a:lnTo>
                  <a:pt x="2258" y="1379"/>
                </a:lnTo>
                <a:lnTo>
                  <a:pt x="2263" y="1390"/>
                </a:lnTo>
                <a:lnTo>
                  <a:pt x="2266" y="1401"/>
                </a:lnTo>
                <a:lnTo>
                  <a:pt x="2269" y="1411"/>
                </a:lnTo>
                <a:lnTo>
                  <a:pt x="2271" y="1420"/>
                </a:lnTo>
                <a:lnTo>
                  <a:pt x="2272" y="1428"/>
                </a:lnTo>
                <a:lnTo>
                  <a:pt x="2272" y="1434"/>
                </a:lnTo>
                <a:lnTo>
                  <a:pt x="2273" y="1439"/>
                </a:lnTo>
                <a:lnTo>
                  <a:pt x="2273" y="1939"/>
                </a:lnTo>
                <a:lnTo>
                  <a:pt x="2273" y="2440"/>
                </a:lnTo>
                <a:lnTo>
                  <a:pt x="2273" y="2941"/>
                </a:lnTo>
                <a:lnTo>
                  <a:pt x="2273" y="3442"/>
                </a:lnTo>
                <a:close/>
                <a:moveTo>
                  <a:pt x="6035" y="236"/>
                </a:moveTo>
                <a:lnTo>
                  <a:pt x="5999" y="266"/>
                </a:lnTo>
                <a:lnTo>
                  <a:pt x="5956" y="304"/>
                </a:lnTo>
                <a:lnTo>
                  <a:pt x="5899" y="354"/>
                </a:lnTo>
                <a:lnTo>
                  <a:pt x="5828" y="417"/>
                </a:lnTo>
                <a:lnTo>
                  <a:pt x="5789" y="454"/>
                </a:lnTo>
                <a:lnTo>
                  <a:pt x="5746" y="493"/>
                </a:lnTo>
                <a:lnTo>
                  <a:pt x="5654" y="579"/>
                </a:lnTo>
                <a:lnTo>
                  <a:pt x="5553" y="675"/>
                </a:lnTo>
                <a:lnTo>
                  <a:pt x="5500" y="727"/>
                </a:lnTo>
                <a:lnTo>
                  <a:pt x="5445" y="781"/>
                </a:lnTo>
                <a:lnTo>
                  <a:pt x="5388" y="837"/>
                </a:lnTo>
                <a:lnTo>
                  <a:pt x="5330" y="896"/>
                </a:lnTo>
                <a:lnTo>
                  <a:pt x="5271" y="956"/>
                </a:lnTo>
                <a:lnTo>
                  <a:pt x="5211" y="1018"/>
                </a:lnTo>
                <a:lnTo>
                  <a:pt x="5150" y="1082"/>
                </a:lnTo>
                <a:lnTo>
                  <a:pt x="5089" y="1147"/>
                </a:lnTo>
                <a:lnTo>
                  <a:pt x="5058" y="1181"/>
                </a:lnTo>
                <a:lnTo>
                  <a:pt x="5027" y="1214"/>
                </a:lnTo>
                <a:lnTo>
                  <a:pt x="4965" y="1283"/>
                </a:lnTo>
                <a:lnTo>
                  <a:pt x="4934" y="1317"/>
                </a:lnTo>
                <a:lnTo>
                  <a:pt x="4903" y="1352"/>
                </a:lnTo>
                <a:lnTo>
                  <a:pt x="4841" y="1423"/>
                </a:lnTo>
                <a:lnTo>
                  <a:pt x="4779" y="1495"/>
                </a:lnTo>
                <a:lnTo>
                  <a:pt x="4718" y="1568"/>
                </a:lnTo>
                <a:lnTo>
                  <a:pt x="4657" y="1642"/>
                </a:lnTo>
                <a:lnTo>
                  <a:pt x="4598" y="1717"/>
                </a:lnTo>
                <a:lnTo>
                  <a:pt x="4568" y="1755"/>
                </a:lnTo>
                <a:lnTo>
                  <a:pt x="4539" y="1793"/>
                </a:lnTo>
                <a:lnTo>
                  <a:pt x="4481" y="1869"/>
                </a:lnTo>
                <a:lnTo>
                  <a:pt x="4452" y="1908"/>
                </a:lnTo>
                <a:lnTo>
                  <a:pt x="4423" y="1947"/>
                </a:lnTo>
                <a:lnTo>
                  <a:pt x="4366" y="2024"/>
                </a:lnTo>
                <a:lnTo>
                  <a:pt x="4311" y="2102"/>
                </a:lnTo>
                <a:lnTo>
                  <a:pt x="4255" y="2180"/>
                </a:lnTo>
                <a:lnTo>
                  <a:pt x="4202" y="2257"/>
                </a:lnTo>
                <a:lnTo>
                  <a:pt x="4149" y="2334"/>
                </a:lnTo>
                <a:lnTo>
                  <a:pt x="4098" y="2410"/>
                </a:lnTo>
                <a:lnTo>
                  <a:pt x="4048" y="2486"/>
                </a:lnTo>
                <a:lnTo>
                  <a:pt x="4000" y="2560"/>
                </a:lnTo>
                <a:lnTo>
                  <a:pt x="3953" y="2633"/>
                </a:lnTo>
                <a:lnTo>
                  <a:pt x="3907" y="2706"/>
                </a:lnTo>
                <a:lnTo>
                  <a:pt x="3863" y="2776"/>
                </a:lnTo>
                <a:lnTo>
                  <a:pt x="3821" y="2844"/>
                </a:lnTo>
                <a:lnTo>
                  <a:pt x="3781" y="2910"/>
                </a:lnTo>
                <a:lnTo>
                  <a:pt x="3706" y="3034"/>
                </a:lnTo>
                <a:lnTo>
                  <a:pt x="3639" y="3148"/>
                </a:lnTo>
                <a:lnTo>
                  <a:pt x="3580" y="3248"/>
                </a:lnTo>
                <a:lnTo>
                  <a:pt x="3531" y="3334"/>
                </a:lnTo>
                <a:lnTo>
                  <a:pt x="3463" y="3456"/>
                </a:lnTo>
                <a:lnTo>
                  <a:pt x="3439" y="3500"/>
                </a:lnTo>
                <a:lnTo>
                  <a:pt x="3436" y="3505"/>
                </a:lnTo>
                <a:lnTo>
                  <a:pt x="3432" y="3511"/>
                </a:lnTo>
                <a:lnTo>
                  <a:pt x="3425" y="3520"/>
                </a:lnTo>
                <a:lnTo>
                  <a:pt x="3421" y="3524"/>
                </a:lnTo>
                <a:lnTo>
                  <a:pt x="3416" y="3528"/>
                </a:lnTo>
                <a:lnTo>
                  <a:pt x="3408" y="3535"/>
                </a:lnTo>
                <a:lnTo>
                  <a:pt x="3399" y="3541"/>
                </a:lnTo>
                <a:lnTo>
                  <a:pt x="3390" y="3546"/>
                </a:lnTo>
                <a:lnTo>
                  <a:pt x="3381" y="3550"/>
                </a:lnTo>
                <a:lnTo>
                  <a:pt x="3373" y="3553"/>
                </a:lnTo>
                <a:lnTo>
                  <a:pt x="3364" y="3556"/>
                </a:lnTo>
                <a:lnTo>
                  <a:pt x="3357" y="3558"/>
                </a:lnTo>
                <a:lnTo>
                  <a:pt x="3344" y="3560"/>
                </a:lnTo>
                <a:lnTo>
                  <a:pt x="3335" y="3561"/>
                </a:lnTo>
                <a:lnTo>
                  <a:pt x="3332" y="3561"/>
                </a:lnTo>
                <a:lnTo>
                  <a:pt x="3262" y="3561"/>
                </a:lnTo>
                <a:lnTo>
                  <a:pt x="3251" y="3561"/>
                </a:lnTo>
                <a:lnTo>
                  <a:pt x="3241" y="3560"/>
                </a:lnTo>
                <a:lnTo>
                  <a:pt x="3231" y="3558"/>
                </a:lnTo>
                <a:lnTo>
                  <a:pt x="3227" y="3557"/>
                </a:lnTo>
                <a:lnTo>
                  <a:pt x="3223" y="3556"/>
                </a:lnTo>
                <a:lnTo>
                  <a:pt x="3214" y="3553"/>
                </a:lnTo>
                <a:lnTo>
                  <a:pt x="3207" y="3550"/>
                </a:lnTo>
                <a:lnTo>
                  <a:pt x="3200" y="3546"/>
                </a:lnTo>
                <a:lnTo>
                  <a:pt x="3193" y="3542"/>
                </a:lnTo>
                <a:lnTo>
                  <a:pt x="3187" y="3538"/>
                </a:lnTo>
                <a:lnTo>
                  <a:pt x="3181" y="3533"/>
                </a:lnTo>
                <a:lnTo>
                  <a:pt x="3176" y="3529"/>
                </a:lnTo>
                <a:lnTo>
                  <a:pt x="3172" y="3523"/>
                </a:lnTo>
                <a:lnTo>
                  <a:pt x="3168" y="3518"/>
                </a:lnTo>
                <a:lnTo>
                  <a:pt x="3164" y="3513"/>
                </a:lnTo>
                <a:lnTo>
                  <a:pt x="3158" y="3501"/>
                </a:lnTo>
                <a:lnTo>
                  <a:pt x="3153" y="3490"/>
                </a:lnTo>
                <a:lnTo>
                  <a:pt x="3149" y="3480"/>
                </a:lnTo>
                <a:lnTo>
                  <a:pt x="3146" y="3470"/>
                </a:lnTo>
                <a:lnTo>
                  <a:pt x="3145" y="3460"/>
                </a:lnTo>
                <a:lnTo>
                  <a:pt x="3144" y="3453"/>
                </a:lnTo>
                <a:lnTo>
                  <a:pt x="3143" y="3447"/>
                </a:lnTo>
                <a:lnTo>
                  <a:pt x="3143" y="3442"/>
                </a:lnTo>
                <a:lnTo>
                  <a:pt x="3143" y="2941"/>
                </a:lnTo>
                <a:lnTo>
                  <a:pt x="3143" y="2440"/>
                </a:lnTo>
                <a:lnTo>
                  <a:pt x="3143" y="1939"/>
                </a:lnTo>
                <a:lnTo>
                  <a:pt x="3143" y="1439"/>
                </a:lnTo>
                <a:lnTo>
                  <a:pt x="3143" y="1428"/>
                </a:lnTo>
                <a:lnTo>
                  <a:pt x="3144" y="1418"/>
                </a:lnTo>
                <a:lnTo>
                  <a:pt x="3146" y="1408"/>
                </a:lnTo>
                <a:lnTo>
                  <a:pt x="3147" y="1404"/>
                </a:lnTo>
                <a:lnTo>
                  <a:pt x="3148" y="1399"/>
                </a:lnTo>
                <a:lnTo>
                  <a:pt x="3151" y="1391"/>
                </a:lnTo>
                <a:lnTo>
                  <a:pt x="3154" y="1383"/>
                </a:lnTo>
                <a:lnTo>
                  <a:pt x="3157" y="1376"/>
                </a:lnTo>
                <a:lnTo>
                  <a:pt x="3161" y="1370"/>
                </a:lnTo>
                <a:lnTo>
                  <a:pt x="3166" y="1364"/>
                </a:lnTo>
                <a:lnTo>
                  <a:pt x="3170" y="1358"/>
                </a:lnTo>
                <a:lnTo>
                  <a:pt x="3175" y="1353"/>
                </a:lnTo>
                <a:lnTo>
                  <a:pt x="3180" y="1349"/>
                </a:lnTo>
                <a:lnTo>
                  <a:pt x="3186" y="1344"/>
                </a:lnTo>
                <a:lnTo>
                  <a:pt x="3191" y="1341"/>
                </a:lnTo>
                <a:lnTo>
                  <a:pt x="3202" y="1334"/>
                </a:lnTo>
                <a:lnTo>
                  <a:pt x="3213" y="1329"/>
                </a:lnTo>
                <a:lnTo>
                  <a:pt x="3224" y="1326"/>
                </a:lnTo>
                <a:lnTo>
                  <a:pt x="3234" y="1323"/>
                </a:lnTo>
                <a:lnTo>
                  <a:pt x="3243" y="1321"/>
                </a:lnTo>
                <a:lnTo>
                  <a:pt x="3251" y="1320"/>
                </a:lnTo>
                <a:lnTo>
                  <a:pt x="3257" y="1320"/>
                </a:lnTo>
                <a:lnTo>
                  <a:pt x="3262" y="1319"/>
                </a:lnTo>
                <a:lnTo>
                  <a:pt x="3332" y="1319"/>
                </a:lnTo>
                <a:lnTo>
                  <a:pt x="3342" y="1320"/>
                </a:lnTo>
                <a:lnTo>
                  <a:pt x="3353" y="1321"/>
                </a:lnTo>
                <a:lnTo>
                  <a:pt x="3362" y="1322"/>
                </a:lnTo>
                <a:lnTo>
                  <a:pt x="3367" y="1323"/>
                </a:lnTo>
                <a:lnTo>
                  <a:pt x="3371" y="1325"/>
                </a:lnTo>
                <a:lnTo>
                  <a:pt x="3379" y="1327"/>
                </a:lnTo>
                <a:lnTo>
                  <a:pt x="3387" y="1330"/>
                </a:lnTo>
                <a:lnTo>
                  <a:pt x="3394" y="1334"/>
                </a:lnTo>
                <a:lnTo>
                  <a:pt x="3401" y="1338"/>
                </a:lnTo>
                <a:lnTo>
                  <a:pt x="3407" y="1342"/>
                </a:lnTo>
                <a:lnTo>
                  <a:pt x="3412" y="1347"/>
                </a:lnTo>
                <a:lnTo>
                  <a:pt x="3417" y="1352"/>
                </a:lnTo>
                <a:lnTo>
                  <a:pt x="3422" y="1357"/>
                </a:lnTo>
                <a:lnTo>
                  <a:pt x="3426" y="1363"/>
                </a:lnTo>
                <a:lnTo>
                  <a:pt x="3430" y="1368"/>
                </a:lnTo>
                <a:lnTo>
                  <a:pt x="3436" y="1379"/>
                </a:lnTo>
                <a:lnTo>
                  <a:pt x="3441" y="1390"/>
                </a:lnTo>
                <a:lnTo>
                  <a:pt x="3445" y="1401"/>
                </a:lnTo>
                <a:lnTo>
                  <a:pt x="3447" y="1411"/>
                </a:lnTo>
                <a:lnTo>
                  <a:pt x="3449" y="1420"/>
                </a:lnTo>
                <a:lnTo>
                  <a:pt x="3450" y="1428"/>
                </a:lnTo>
                <a:lnTo>
                  <a:pt x="3451" y="1434"/>
                </a:lnTo>
                <a:lnTo>
                  <a:pt x="3451" y="1439"/>
                </a:lnTo>
                <a:lnTo>
                  <a:pt x="3451" y="2165"/>
                </a:lnTo>
                <a:lnTo>
                  <a:pt x="3451" y="2892"/>
                </a:lnTo>
                <a:lnTo>
                  <a:pt x="3545" y="2741"/>
                </a:lnTo>
                <a:lnTo>
                  <a:pt x="3596" y="2659"/>
                </a:lnTo>
                <a:lnTo>
                  <a:pt x="3649" y="2575"/>
                </a:lnTo>
                <a:lnTo>
                  <a:pt x="3704" y="2489"/>
                </a:lnTo>
                <a:lnTo>
                  <a:pt x="3760" y="2402"/>
                </a:lnTo>
                <a:lnTo>
                  <a:pt x="3817" y="2313"/>
                </a:lnTo>
                <a:lnTo>
                  <a:pt x="3876" y="2225"/>
                </a:lnTo>
                <a:lnTo>
                  <a:pt x="3934" y="2136"/>
                </a:lnTo>
                <a:lnTo>
                  <a:pt x="3993" y="2048"/>
                </a:lnTo>
                <a:lnTo>
                  <a:pt x="4051" y="1961"/>
                </a:lnTo>
                <a:lnTo>
                  <a:pt x="4110" y="1877"/>
                </a:lnTo>
                <a:lnTo>
                  <a:pt x="4167" y="1794"/>
                </a:lnTo>
                <a:lnTo>
                  <a:pt x="4223" y="1715"/>
                </a:lnTo>
                <a:lnTo>
                  <a:pt x="4279" y="1640"/>
                </a:lnTo>
                <a:lnTo>
                  <a:pt x="4332" y="1569"/>
                </a:lnTo>
                <a:lnTo>
                  <a:pt x="4356" y="1538"/>
                </a:lnTo>
                <a:lnTo>
                  <a:pt x="4380" y="1507"/>
                </a:lnTo>
                <a:lnTo>
                  <a:pt x="4430" y="1445"/>
                </a:lnTo>
                <a:lnTo>
                  <a:pt x="4482" y="1381"/>
                </a:lnTo>
                <a:lnTo>
                  <a:pt x="4536" y="1317"/>
                </a:lnTo>
                <a:lnTo>
                  <a:pt x="4593" y="1252"/>
                </a:lnTo>
                <a:lnTo>
                  <a:pt x="4650" y="1187"/>
                </a:lnTo>
                <a:lnTo>
                  <a:pt x="4709" y="1121"/>
                </a:lnTo>
                <a:lnTo>
                  <a:pt x="4769" y="1056"/>
                </a:lnTo>
                <a:lnTo>
                  <a:pt x="4830" y="991"/>
                </a:lnTo>
                <a:lnTo>
                  <a:pt x="4891" y="926"/>
                </a:lnTo>
                <a:lnTo>
                  <a:pt x="4952" y="861"/>
                </a:lnTo>
                <a:lnTo>
                  <a:pt x="5014" y="798"/>
                </a:lnTo>
                <a:lnTo>
                  <a:pt x="5075" y="736"/>
                </a:lnTo>
                <a:lnTo>
                  <a:pt x="5135" y="676"/>
                </a:lnTo>
                <a:lnTo>
                  <a:pt x="5252" y="559"/>
                </a:lnTo>
                <a:lnTo>
                  <a:pt x="5364" y="450"/>
                </a:lnTo>
                <a:lnTo>
                  <a:pt x="5417" y="399"/>
                </a:lnTo>
                <a:lnTo>
                  <a:pt x="5468" y="350"/>
                </a:lnTo>
                <a:lnTo>
                  <a:pt x="5562" y="261"/>
                </a:lnTo>
                <a:lnTo>
                  <a:pt x="5604" y="221"/>
                </a:lnTo>
                <a:lnTo>
                  <a:pt x="5644" y="184"/>
                </a:lnTo>
                <a:lnTo>
                  <a:pt x="5711" y="122"/>
                </a:lnTo>
                <a:lnTo>
                  <a:pt x="5762" y="75"/>
                </a:lnTo>
                <a:lnTo>
                  <a:pt x="5805" y="36"/>
                </a:lnTo>
                <a:lnTo>
                  <a:pt x="5814" y="29"/>
                </a:lnTo>
                <a:lnTo>
                  <a:pt x="5822" y="22"/>
                </a:lnTo>
                <a:lnTo>
                  <a:pt x="5831" y="17"/>
                </a:lnTo>
                <a:lnTo>
                  <a:pt x="5839" y="12"/>
                </a:lnTo>
                <a:lnTo>
                  <a:pt x="5848" y="8"/>
                </a:lnTo>
                <a:lnTo>
                  <a:pt x="5856" y="5"/>
                </a:lnTo>
                <a:lnTo>
                  <a:pt x="5864" y="3"/>
                </a:lnTo>
                <a:lnTo>
                  <a:pt x="5872" y="1"/>
                </a:lnTo>
                <a:lnTo>
                  <a:pt x="5879" y="0"/>
                </a:lnTo>
                <a:lnTo>
                  <a:pt x="5887" y="0"/>
                </a:lnTo>
                <a:lnTo>
                  <a:pt x="5894" y="0"/>
                </a:lnTo>
                <a:lnTo>
                  <a:pt x="5901" y="1"/>
                </a:lnTo>
                <a:lnTo>
                  <a:pt x="5908" y="2"/>
                </a:lnTo>
                <a:lnTo>
                  <a:pt x="5914" y="3"/>
                </a:lnTo>
                <a:lnTo>
                  <a:pt x="5921" y="5"/>
                </a:lnTo>
                <a:lnTo>
                  <a:pt x="5927" y="7"/>
                </a:lnTo>
                <a:lnTo>
                  <a:pt x="5938" y="12"/>
                </a:lnTo>
                <a:lnTo>
                  <a:pt x="5948" y="17"/>
                </a:lnTo>
                <a:lnTo>
                  <a:pt x="5957" y="22"/>
                </a:lnTo>
                <a:lnTo>
                  <a:pt x="5964" y="28"/>
                </a:lnTo>
                <a:lnTo>
                  <a:pt x="5974" y="37"/>
                </a:lnTo>
                <a:lnTo>
                  <a:pt x="5978" y="40"/>
                </a:lnTo>
                <a:lnTo>
                  <a:pt x="6016" y="82"/>
                </a:lnTo>
                <a:lnTo>
                  <a:pt x="6024" y="90"/>
                </a:lnTo>
                <a:lnTo>
                  <a:pt x="6031" y="99"/>
                </a:lnTo>
                <a:lnTo>
                  <a:pt x="6037" y="107"/>
                </a:lnTo>
                <a:lnTo>
                  <a:pt x="6042" y="114"/>
                </a:lnTo>
                <a:lnTo>
                  <a:pt x="6046" y="122"/>
                </a:lnTo>
                <a:lnTo>
                  <a:pt x="6050" y="129"/>
                </a:lnTo>
                <a:lnTo>
                  <a:pt x="6053" y="137"/>
                </a:lnTo>
                <a:lnTo>
                  <a:pt x="6055" y="144"/>
                </a:lnTo>
                <a:lnTo>
                  <a:pt x="6057" y="151"/>
                </a:lnTo>
                <a:lnTo>
                  <a:pt x="6059" y="157"/>
                </a:lnTo>
                <a:lnTo>
                  <a:pt x="6059" y="164"/>
                </a:lnTo>
                <a:lnTo>
                  <a:pt x="6060" y="170"/>
                </a:lnTo>
                <a:lnTo>
                  <a:pt x="6060" y="176"/>
                </a:lnTo>
                <a:lnTo>
                  <a:pt x="6059" y="182"/>
                </a:lnTo>
                <a:lnTo>
                  <a:pt x="6059" y="187"/>
                </a:lnTo>
                <a:lnTo>
                  <a:pt x="6058" y="192"/>
                </a:lnTo>
                <a:lnTo>
                  <a:pt x="6055" y="202"/>
                </a:lnTo>
                <a:lnTo>
                  <a:pt x="6052" y="211"/>
                </a:lnTo>
                <a:lnTo>
                  <a:pt x="6048" y="218"/>
                </a:lnTo>
                <a:lnTo>
                  <a:pt x="6044" y="224"/>
                </a:lnTo>
                <a:lnTo>
                  <a:pt x="6038" y="233"/>
                </a:lnTo>
                <a:lnTo>
                  <a:pt x="6035" y="236"/>
                </a:lnTo>
                <a:close/>
              </a:path>
            </a:pathLst>
          </a:custGeom>
          <a:solidFill>
            <a:srgbClr val="FF5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4461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6D9DB8F-00EB-4D7A-BBB0-E652674EF9A3}" type="datetime1">
              <a:rPr lang="fi-FI" smtClean="0"/>
              <a:pPr/>
              <a:t>31.8.2020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reeform 6"/>
          <p:cNvSpPr>
            <a:spLocks noChangeAspect="1" noEditPoints="1"/>
          </p:cNvSpPr>
          <p:nvPr userDrawn="1"/>
        </p:nvSpPr>
        <p:spPr bwMode="auto">
          <a:xfrm>
            <a:off x="7163688" y="404664"/>
            <a:ext cx="1512000" cy="787860"/>
          </a:xfrm>
          <a:custGeom>
            <a:avLst/>
            <a:gdLst>
              <a:gd name="T0" fmla="*/ 6788 w 6834"/>
              <a:gd name="T1" fmla="*/ 3302 h 3561"/>
              <a:gd name="T2" fmla="*/ 6833 w 6834"/>
              <a:gd name="T3" fmla="*/ 3377 h 3561"/>
              <a:gd name="T4" fmla="*/ 6817 w 6834"/>
              <a:gd name="T5" fmla="*/ 3515 h 3561"/>
              <a:gd name="T6" fmla="*/ 6742 w 6834"/>
              <a:gd name="T7" fmla="*/ 3559 h 3561"/>
              <a:gd name="T8" fmla="*/ 5380 w 6834"/>
              <a:gd name="T9" fmla="*/ 3556 h 3561"/>
              <a:gd name="T10" fmla="*/ 5315 w 6834"/>
              <a:gd name="T11" fmla="*/ 3501 h 3561"/>
              <a:gd name="T12" fmla="*/ 5300 w 6834"/>
              <a:gd name="T13" fmla="*/ 1439 h 3561"/>
              <a:gd name="T14" fmla="*/ 5328 w 6834"/>
              <a:gd name="T15" fmla="*/ 1358 h 3561"/>
              <a:gd name="T16" fmla="*/ 5409 w 6834"/>
              <a:gd name="T17" fmla="*/ 1320 h 3561"/>
              <a:gd name="T18" fmla="*/ 6761 w 6834"/>
              <a:gd name="T19" fmla="*/ 1325 h 3561"/>
              <a:gd name="T20" fmla="*/ 6818 w 6834"/>
              <a:gd name="T21" fmla="*/ 1370 h 3561"/>
              <a:gd name="T22" fmla="*/ 6832 w 6834"/>
              <a:gd name="T23" fmla="*/ 1515 h 3561"/>
              <a:gd name="T24" fmla="*/ 6785 w 6834"/>
              <a:gd name="T25" fmla="*/ 1580 h 3561"/>
              <a:gd name="T26" fmla="*/ 6401 w 6834"/>
              <a:gd name="T27" fmla="*/ 2302 h 3561"/>
              <a:gd name="T28" fmla="*/ 6479 w 6834"/>
              <a:gd name="T29" fmla="*/ 2331 h 3561"/>
              <a:gd name="T30" fmla="*/ 6510 w 6834"/>
              <a:gd name="T31" fmla="*/ 2469 h 3561"/>
              <a:gd name="T32" fmla="*/ 6480 w 6834"/>
              <a:gd name="T33" fmla="*/ 2547 h 3561"/>
              <a:gd name="T34" fmla="*/ 6401 w 6834"/>
              <a:gd name="T35" fmla="*/ 2578 h 3561"/>
              <a:gd name="T36" fmla="*/ 1471 w 6834"/>
              <a:gd name="T37" fmla="*/ 3515 h 3561"/>
              <a:gd name="T38" fmla="*/ 1404 w 6834"/>
              <a:gd name="T39" fmla="*/ 3558 h 3561"/>
              <a:gd name="T40" fmla="*/ 80 w 6834"/>
              <a:gd name="T41" fmla="*/ 3556 h 3561"/>
              <a:gd name="T42" fmla="*/ 15 w 6834"/>
              <a:gd name="T43" fmla="*/ 3501 h 3561"/>
              <a:gd name="T44" fmla="*/ 0 w 6834"/>
              <a:gd name="T45" fmla="*/ 1439 h 3561"/>
              <a:gd name="T46" fmla="*/ 28 w 6834"/>
              <a:gd name="T47" fmla="*/ 1358 h 3561"/>
              <a:gd name="T48" fmla="*/ 114 w 6834"/>
              <a:gd name="T49" fmla="*/ 1320 h 3561"/>
              <a:gd name="T50" fmla="*/ 258 w 6834"/>
              <a:gd name="T51" fmla="*/ 1338 h 3561"/>
              <a:gd name="T52" fmla="*/ 305 w 6834"/>
              <a:gd name="T53" fmla="*/ 1411 h 3561"/>
              <a:gd name="T54" fmla="*/ 1389 w 6834"/>
              <a:gd name="T55" fmla="*/ 3285 h 3561"/>
              <a:gd name="T56" fmla="*/ 1461 w 6834"/>
              <a:gd name="T57" fmla="*/ 3319 h 3561"/>
              <a:gd name="T58" fmla="*/ 2273 w 6834"/>
              <a:gd name="T59" fmla="*/ 3442 h 3561"/>
              <a:gd name="T60" fmla="*/ 2245 w 6834"/>
              <a:gd name="T61" fmla="*/ 3522 h 3561"/>
              <a:gd name="T62" fmla="*/ 2164 w 6834"/>
              <a:gd name="T63" fmla="*/ 3560 h 3561"/>
              <a:gd name="T64" fmla="*/ 2021 w 6834"/>
              <a:gd name="T65" fmla="*/ 3547 h 3561"/>
              <a:gd name="T66" fmla="*/ 1968 w 6834"/>
              <a:gd name="T67" fmla="*/ 3470 h 3561"/>
              <a:gd name="T68" fmla="*/ 1967 w 6834"/>
              <a:gd name="T69" fmla="*/ 1408 h 3561"/>
              <a:gd name="T70" fmla="*/ 2007 w 6834"/>
              <a:gd name="T71" fmla="*/ 1344 h 3561"/>
              <a:gd name="T72" fmla="*/ 2164 w 6834"/>
              <a:gd name="T73" fmla="*/ 1320 h 3561"/>
              <a:gd name="T74" fmla="*/ 2239 w 6834"/>
              <a:gd name="T75" fmla="*/ 1352 h 3561"/>
              <a:gd name="T76" fmla="*/ 2273 w 6834"/>
              <a:gd name="T77" fmla="*/ 1439 h 3561"/>
              <a:gd name="T78" fmla="*/ 5746 w 6834"/>
              <a:gd name="T79" fmla="*/ 493 h 3561"/>
              <a:gd name="T80" fmla="*/ 5058 w 6834"/>
              <a:gd name="T81" fmla="*/ 1181 h 3561"/>
              <a:gd name="T82" fmla="*/ 4539 w 6834"/>
              <a:gd name="T83" fmla="*/ 1793 h 3561"/>
              <a:gd name="T84" fmla="*/ 4000 w 6834"/>
              <a:gd name="T85" fmla="*/ 2560 h 3561"/>
              <a:gd name="T86" fmla="*/ 3439 w 6834"/>
              <a:gd name="T87" fmla="*/ 3500 h 3561"/>
              <a:gd name="T88" fmla="*/ 3364 w 6834"/>
              <a:gd name="T89" fmla="*/ 3556 h 3561"/>
              <a:gd name="T90" fmla="*/ 3214 w 6834"/>
              <a:gd name="T91" fmla="*/ 3553 h 3561"/>
              <a:gd name="T92" fmla="*/ 3153 w 6834"/>
              <a:gd name="T93" fmla="*/ 3490 h 3561"/>
              <a:gd name="T94" fmla="*/ 3143 w 6834"/>
              <a:gd name="T95" fmla="*/ 1428 h 3561"/>
              <a:gd name="T96" fmla="*/ 3175 w 6834"/>
              <a:gd name="T97" fmla="*/ 1353 h 3561"/>
              <a:gd name="T98" fmla="*/ 3262 w 6834"/>
              <a:gd name="T99" fmla="*/ 1319 h 3561"/>
              <a:gd name="T100" fmla="*/ 3407 w 6834"/>
              <a:gd name="T101" fmla="*/ 1342 h 3561"/>
              <a:gd name="T102" fmla="*/ 3450 w 6834"/>
              <a:gd name="T103" fmla="*/ 1428 h 3561"/>
              <a:gd name="T104" fmla="*/ 3876 w 6834"/>
              <a:gd name="T105" fmla="*/ 2225 h 3561"/>
              <a:gd name="T106" fmla="*/ 4430 w 6834"/>
              <a:gd name="T107" fmla="*/ 1445 h 3561"/>
              <a:gd name="T108" fmla="*/ 5075 w 6834"/>
              <a:gd name="T109" fmla="*/ 736 h 3561"/>
              <a:gd name="T110" fmla="*/ 5805 w 6834"/>
              <a:gd name="T111" fmla="*/ 36 h 3561"/>
              <a:gd name="T112" fmla="*/ 5894 w 6834"/>
              <a:gd name="T113" fmla="*/ 0 h 3561"/>
              <a:gd name="T114" fmla="*/ 5978 w 6834"/>
              <a:gd name="T115" fmla="*/ 40 h 3561"/>
              <a:gd name="T116" fmla="*/ 6059 w 6834"/>
              <a:gd name="T117" fmla="*/ 157 h 3561"/>
              <a:gd name="T118" fmla="*/ 6038 w 6834"/>
              <a:gd name="T119" fmla="*/ 233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34" h="3561">
                <a:moveTo>
                  <a:pt x="5608" y="3285"/>
                </a:moveTo>
                <a:lnTo>
                  <a:pt x="6167" y="3285"/>
                </a:lnTo>
                <a:lnTo>
                  <a:pt x="6725" y="3285"/>
                </a:lnTo>
                <a:lnTo>
                  <a:pt x="6735" y="3285"/>
                </a:lnTo>
                <a:lnTo>
                  <a:pt x="6744" y="3286"/>
                </a:lnTo>
                <a:lnTo>
                  <a:pt x="6753" y="3287"/>
                </a:lnTo>
                <a:lnTo>
                  <a:pt x="6761" y="3289"/>
                </a:lnTo>
                <a:lnTo>
                  <a:pt x="6769" y="3292"/>
                </a:lnTo>
                <a:lnTo>
                  <a:pt x="6776" y="3295"/>
                </a:lnTo>
                <a:lnTo>
                  <a:pt x="6782" y="3298"/>
                </a:lnTo>
                <a:lnTo>
                  <a:pt x="6788" y="3302"/>
                </a:lnTo>
                <a:lnTo>
                  <a:pt x="6794" y="3306"/>
                </a:lnTo>
                <a:lnTo>
                  <a:pt x="6799" y="3310"/>
                </a:lnTo>
                <a:lnTo>
                  <a:pt x="6803" y="3314"/>
                </a:lnTo>
                <a:lnTo>
                  <a:pt x="6808" y="3319"/>
                </a:lnTo>
                <a:lnTo>
                  <a:pt x="6815" y="3329"/>
                </a:lnTo>
                <a:lnTo>
                  <a:pt x="6818" y="3334"/>
                </a:lnTo>
                <a:lnTo>
                  <a:pt x="6821" y="3339"/>
                </a:lnTo>
                <a:lnTo>
                  <a:pt x="6825" y="3349"/>
                </a:lnTo>
                <a:lnTo>
                  <a:pt x="6829" y="3359"/>
                </a:lnTo>
                <a:lnTo>
                  <a:pt x="6831" y="3369"/>
                </a:lnTo>
                <a:lnTo>
                  <a:pt x="6833" y="3377"/>
                </a:lnTo>
                <a:lnTo>
                  <a:pt x="6834" y="3389"/>
                </a:lnTo>
                <a:lnTo>
                  <a:pt x="6834" y="3394"/>
                </a:lnTo>
                <a:lnTo>
                  <a:pt x="6834" y="3452"/>
                </a:lnTo>
                <a:lnTo>
                  <a:pt x="6834" y="3462"/>
                </a:lnTo>
                <a:lnTo>
                  <a:pt x="6833" y="3471"/>
                </a:lnTo>
                <a:lnTo>
                  <a:pt x="6832" y="3480"/>
                </a:lnTo>
                <a:lnTo>
                  <a:pt x="6830" y="3488"/>
                </a:lnTo>
                <a:lnTo>
                  <a:pt x="6827" y="3495"/>
                </a:lnTo>
                <a:lnTo>
                  <a:pt x="6824" y="3502"/>
                </a:lnTo>
                <a:lnTo>
                  <a:pt x="6821" y="3509"/>
                </a:lnTo>
                <a:lnTo>
                  <a:pt x="6817" y="3515"/>
                </a:lnTo>
                <a:lnTo>
                  <a:pt x="6813" y="3521"/>
                </a:lnTo>
                <a:lnTo>
                  <a:pt x="6809" y="3526"/>
                </a:lnTo>
                <a:lnTo>
                  <a:pt x="6804" y="3530"/>
                </a:lnTo>
                <a:lnTo>
                  <a:pt x="6800" y="3534"/>
                </a:lnTo>
                <a:lnTo>
                  <a:pt x="6790" y="3542"/>
                </a:lnTo>
                <a:lnTo>
                  <a:pt x="6785" y="3545"/>
                </a:lnTo>
                <a:lnTo>
                  <a:pt x="6780" y="3547"/>
                </a:lnTo>
                <a:lnTo>
                  <a:pt x="6769" y="3552"/>
                </a:lnTo>
                <a:lnTo>
                  <a:pt x="6760" y="3555"/>
                </a:lnTo>
                <a:lnTo>
                  <a:pt x="6750" y="3558"/>
                </a:lnTo>
                <a:lnTo>
                  <a:pt x="6742" y="3559"/>
                </a:lnTo>
                <a:lnTo>
                  <a:pt x="6730" y="3561"/>
                </a:lnTo>
                <a:lnTo>
                  <a:pt x="6725" y="3561"/>
                </a:lnTo>
                <a:lnTo>
                  <a:pt x="6107" y="3561"/>
                </a:lnTo>
                <a:lnTo>
                  <a:pt x="5489" y="3561"/>
                </a:lnTo>
                <a:lnTo>
                  <a:pt x="5464" y="3561"/>
                </a:lnTo>
                <a:lnTo>
                  <a:pt x="5420" y="3561"/>
                </a:lnTo>
                <a:lnTo>
                  <a:pt x="5409" y="3561"/>
                </a:lnTo>
                <a:lnTo>
                  <a:pt x="5399" y="3560"/>
                </a:lnTo>
                <a:lnTo>
                  <a:pt x="5389" y="3558"/>
                </a:lnTo>
                <a:lnTo>
                  <a:pt x="5385" y="3557"/>
                </a:lnTo>
                <a:lnTo>
                  <a:pt x="5380" y="3556"/>
                </a:lnTo>
                <a:lnTo>
                  <a:pt x="5372" y="3553"/>
                </a:lnTo>
                <a:lnTo>
                  <a:pt x="5364" y="3550"/>
                </a:lnTo>
                <a:lnTo>
                  <a:pt x="5357" y="3546"/>
                </a:lnTo>
                <a:lnTo>
                  <a:pt x="5351" y="3542"/>
                </a:lnTo>
                <a:lnTo>
                  <a:pt x="5345" y="3538"/>
                </a:lnTo>
                <a:lnTo>
                  <a:pt x="5339" y="3533"/>
                </a:lnTo>
                <a:lnTo>
                  <a:pt x="5334" y="3529"/>
                </a:lnTo>
                <a:lnTo>
                  <a:pt x="5329" y="3523"/>
                </a:lnTo>
                <a:lnTo>
                  <a:pt x="5325" y="3518"/>
                </a:lnTo>
                <a:lnTo>
                  <a:pt x="5322" y="3513"/>
                </a:lnTo>
                <a:lnTo>
                  <a:pt x="5315" y="3501"/>
                </a:lnTo>
                <a:lnTo>
                  <a:pt x="5310" y="3490"/>
                </a:lnTo>
                <a:lnTo>
                  <a:pt x="5307" y="3480"/>
                </a:lnTo>
                <a:lnTo>
                  <a:pt x="5304" y="3470"/>
                </a:lnTo>
                <a:lnTo>
                  <a:pt x="5302" y="3460"/>
                </a:lnTo>
                <a:lnTo>
                  <a:pt x="5301" y="3453"/>
                </a:lnTo>
                <a:lnTo>
                  <a:pt x="5301" y="3447"/>
                </a:lnTo>
                <a:lnTo>
                  <a:pt x="5300" y="3442"/>
                </a:lnTo>
                <a:lnTo>
                  <a:pt x="5300" y="2941"/>
                </a:lnTo>
                <a:lnTo>
                  <a:pt x="5300" y="2440"/>
                </a:lnTo>
                <a:lnTo>
                  <a:pt x="5300" y="1939"/>
                </a:lnTo>
                <a:lnTo>
                  <a:pt x="5300" y="1439"/>
                </a:lnTo>
                <a:lnTo>
                  <a:pt x="5301" y="1428"/>
                </a:lnTo>
                <a:lnTo>
                  <a:pt x="5302" y="1418"/>
                </a:lnTo>
                <a:lnTo>
                  <a:pt x="5303" y="1408"/>
                </a:lnTo>
                <a:lnTo>
                  <a:pt x="5304" y="1404"/>
                </a:lnTo>
                <a:lnTo>
                  <a:pt x="5305" y="1399"/>
                </a:lnTo>
                <a:lnTo>
                  <a:pt x="5308" y="1391"/>
                </a:lnTo>
                <a:lnTo>
                  <a:pt x="5311" y="1383"/>
                </a:lnTo>
                <a:lnTo>
                  <a:pt x="5315" y="1376"/>
                </a:lnTo>
                <a:lnTo>
                  <a:pt x="5319" y="1370"/>
                </a:lnTo>
                <a:lnTo>
                  <a:pt x="5323" y="1364"/>
                </a:lnTo>
                <a:lnTo>
                  <a:pt x="5328" y="1358"/>
                </a:lnTo>
                <a:lnTo>
                  <a:pt x="5333" y="1353"/>
                </a:lnTo>
                <a:lnTo>
                  <a:pt x="5338" y="1349"/>
                </a:lnTo>
                <a:lnTo>
                  <a:pt x="5343" y="1344"/>
                </a:lnTo>
                <a:lnTo>
                  <a:pt x="5349" y="1341"/>
                </a:lnTo>
                <a:lnTo>
                  <a:pt x="5354" y="1337"/>
                </a:lnTo>
                <a:lnTo>
                  <a:pt x="5360" y="1334"/>
                </a:lnTo>
                <a:lnTo>
                  <a:pt x="5371" y="1329"/>
                </a:lnTo>
                <a:lnTo>
                  <a:pt x="5382" y="1326"/>
                </a:lnTo>
                <a:lnTo>
                  <a:pt x="5392" y="1323"/>
                </a:lnTo>
                <a:lnTo>
                  <a:pt x="5401" y="1321"/>
                </a:lnTo>
                <a:lnTo>
                  <a:pt x="5409" y="1320"/>
                </a:lnTo>
                <a:lnTo>
                  <a:pt x="5414" y="1320"/>
                </a:lnTo>
                <a:lnTo>
                  <a:pt x="5420" y="1319"/>
                </a:lnTo>
                <a:lnTo>
                  <a:pt x="5489" y="1319"/>
                </a:lnTo>
                <a:lnTo>
                  <a:pt x="5496" y="1320"/>
                </a:lnTo>
                <a:lnTo>
                  <a:pt x="5503" y="1320"/>
                </a:lnTo>
                <a:lnTo>
                  <a:pt x="6114" y="1320"/>
                </a:lnTo>
                <a:lnTo>
                  <a:pt x="6725" y="1320"/>
                </a:lnTo>
                <a:lnTo>
                  <a:pt x="6735" y="1321"/>
                </a:lnTo>
                <a:lnTo>
                  <a:pt x="6744" y="1322"/>
                </a:lnTo>
                <a:lnTo>
                  <a:pt x="6753" y="1323"/>
                </a:lnTo>
                <a:lnTo>
                  <a:pt x="6761" y="1325"/>
                </a:lnTo>
                <a:lnTo>
                  <a:pt x="6769" y="1327"/>
                </a:lnTo>
                <a:lnTo>
                  <a:pt x="6776" y="1330"/>
                </a:lnTo>
                <a:lnTo>
                  <a:pt x="6782" y="1334"/>
                </a:lnTo>
                <a:lnTo>
                  <a:pt x="6788" y="1337"/>
                </a:lnTo>
                <a:lnTo>
                  <a:pt x="6794" y="1341"/>
                </a:lnTo>
                <a:lnTo>
                  <a:pt x="6799" y="1346"/>
                </a:lnTo>
                <a:lnTo>
                  <a:pt x="6803" y="1350"/>
                </a:lnTo>
                <a:lnTo>
                  <a:pt x="6808" y="1355"/>
                </a:lnTo>
                <a:lnTo>
                  <a:pt x="6811" y="1360"/>
                </a:lnTo>
                <a:lnTo>
                  <a:pt x="6815" y="1365"/>
                </a:lnTo>
                <a:lnTo>
                  <a:pt x="6818" y="1370"/>
                </a:lnTo>
                <a:lnTo>
                  <a:pt x="6821" y="1375"/>
                </a:lnTo>
                <a:lnTo>
                  <a:pt x="6825" y="1385"/>
                </a:lnTo>
                <a:lnTo>
                  <a:pt x="6829" y="1395"/>
                </a:lnTo>
                <a:lnTo>
                  <a:pt x="6831" y="1404"/>
                </a:lnTo>
                <a:lnTo>
                  <a:pt x="6833" y="1413"/>
                </a:lnTo>
                <a:lnTo>
                  <a:pt x="6834" y="1425"/>
                </a:lnTo>
                <a:lnTo>
                  <a:pt x="6834" y="1430"/>
                </a:lnTo>
                <a:lnTo>
                  <a:pt x="6834" y="1488"/>
                </a:lnTo>
                <a:lnTo>
                  <a:pt x="6834" y="1497"/>
                </a:lnTo>
                <a:lnTo>
                  <a:pt x="6833" y="1507"/>
                </a:lnTo>
                <a:lnTo>
                  <a:pt x="6832" y="1515"/>
                </a:lnTo>
                <a:lnTo>
                  <a:pt x="6830" y="1524"/>
                </a:lnTo>
                <a:lnTo>
                  <a:pt x="6827" y="1531"/>
                </a:lnTo>
                <a:lnTo>
                  <a:pt x="6824" y="1538"/>
                </a:lnTo>
                <a:lnTo>
                  <a:pt x="6821" y="1545"/>
                </a:lnTo>
                <a:lnTo>
                  <a:pt x="6817" y="1551"/>
                </a:lnTo>
                <a:lnTo>
                  <a:pt x="6813" y="1556"/>
                </a:lnTo>
                <a:lnTo>
                  <a:pt x="6809" y="1561"/>
                </a:lnTo>
                <a:lnTo>
                  <a:pt x="6804" y="1566"/>
                </a:lnTo>
                <a:lnTo>
                  <a:pt x="6800" y="1570"/>
                </a:lnTo>
                <a:lnTo>
                  <a:pt x="6790" y="1577"/>
                </a:lnTo>
                <a:lnTo>
                  <a:pt x="6785" y="1580"/>
                </a:lnTo>
                <a:lnTo>
                  <a:pt x="6780" y="1583"/>
                </a:lnTo>
                <a:lnTo>
                  <a:pt x="6769" y="1588"/>
                </a:lnTo>
                <a:lnTo>
                  <a:pt x="6760" y="1591"/>
                </a:lnTo>
                <a:lnTo>
                  <a:pt x="6750" y="1594"/>
                </a:lnTo>
                <a:lnTo>
                  <a:pt x="6742" y="1595"/>
                </a:lnTo>
                <a:lnTo>
                  <a:pt x="6730" y="1597"/>
                </a:lnTo>
                <a:lnTo>
                  <a:pt x="6725" y="1597"/>
                </a:lnTo>
                <a:lnTo>
                  <a:pt x="6167" y="1597"/>
                </a:lnTo>
                <a:lnTo>
                  <a:pt x="5608" y="1597"/>
                </a:lnTo>
                <a:lnTo>
                  <a:pt x="5608" y="2302"/>
                </a:lnTo>
                <a:lnTo>
                  <a:pt x="6401" y="2302"/>
                </a:lnTo>
                <a:lnTo>
                  <a:pt x="6411" y="2302"/>
                </a:lnTo>
                <a:lnTo>
                  <a:pt x="6420" y="2303"/>
                </a:lnTo>
                <a:lnTo>
                  <a:pt x="6429" y="2304"/>
                </a:lnTo>
                <a:lnTo>
                  <a:pt x="6437" y="2306"/>
                </a:lnTo>
                <a:lnTo>
                  <a:pt x="6445" y="2309"/>
                </a:lnTo>
                <a:lnTo>
                  <a:pt x="6452" y="2312"/>
                </a:lnTo>
                <a:lnTo>
                  <a:pt x="6458" y="2315"/>
                </a:lnTo>
                <a:lnTo>
                  <a:pt x="6464" y="2319"/>
                </a:lnTo>
                <a:lnTo>
                  <a:pt x="6470" y="2323"/>
                </a:lnTo>
                <a:lnTo>
                  <a:pt x="6475" y="2327"/>
                </a:lnTo>
                <a:lnTo>
                  <a:pt x="6479" y="2331"/>
                </a:lnTo>
                <a:lnTo>
                  <a:pt x="6484" y="2336"/>
                </a:lnTo>
                <a:lnTo>
                  <a:pt x="6491" y="2346"/>
                </a:lnTo>
                <a:lnTo>
                  <a:pt x="6494" y="2351"/>
                </a:lnTo>
                <a:lnTo>
                  <a:pt x="6497" y="2356"/>
                </a:lnTo>
                <a:lnTo>
                  <a:pt x="6501" y="2366"/>
                </a:lnTo>
                <a:lnTo>
                  <a:pt x="6505" y="2376"/>
                </a:lnTo>
                <a:lnTo>
                  <a:pt x="6507" y="2385"/>
                </a:lnTo>
                <a:lnTo>
                  <a:pt x="6509" y="2394"/>
                </a:lnTo>
                <a:lnTo>
                  <a:pt x="6510" y="2406"/>
                </a:lnTo>
                <a:lnTo>
                  <a:pt x="6510" y="2411"/>
                </a:lnTo>
                <a:lnTo>
                  <a:pt x="6510" y="2469"/>
                </a:lnTo>
                <a:lnTo>
                  <a:pt x="6510" y="2479"/>
                </a:lnTo>
                <a:lnTo>
                  <a:pt x="6509" y="2488"/>
                </a:lnTo>
                <a:lnTo>
                  <a:pt x="6508" y="2497"/>
                </a:lnTo>
                <a:lnTo>
                  <a:pt x="6506" y="2505"/>
                </a:lnTo>
                <a:lnTo>
                  <a:pt x="6503" y="2512"/>
                </a:lnTo>
                <a:lnTo>
                  <a:pt x="6500" y="2519"/>
                </a:lnTo>
                <a:lnTo>
                  <a:pt x="6497" y="2526"/>
                </a:lnTo>
                <a:lnTo>
                  <a:pt x="6493" y="2532"/>
                </a:lnTo>
                <a:lnTo>
                  <a:pt x="6489" y="2537"/>
                </a:lnTo>
                <a:lnTo>
                  <a:pt x="6485" y="2543"/>
                </a:lnTo>
                <a:lnTo>
                  <a:pt x="6480" y="2547"/>
                </a:lnTo>
                <a:lnTo>
                  <a:pt x="6476" y="2551"/>
                </a:lnTo>
                <a:lnTo>
                  <a:pt x="6471" y="2555"/>
                </a:lnTo>
                <a:lnTo>
                  <a:pt x="6466" y="2559"/>
                </a:lnTo>
                <a:lnTo>
                  <a:pt x="6461" y="2562"/>
                </a:lnTo>
                <a:lnTo>
                  <a:pt x="6456" y="2564"/>
                </a:lnTo>
                <a:lnTo>
                  <a:pt x="6446" y="2569"/>
                </a:lnTo>
                <a:lnTo>
                  <a:pt x="6436" y="2572"/>
                </a:lnTo>
                <a:lnTo>
                  <a:pt x="6426" y="2575"/>
                </a:lnTo>
                <a:lnTo>
                  <a:pt x="6418" y="2576"/>
                </a:lnTo>
                <a:lnTo>
                  <a:pt x="6406" y="2578"/>
                </a:lnTo>
                <a:lnTo>
                  <a:pt x="6401" y="2578"/>
                </a:lnTo>
                <a:lnTo>
                  <a:pt x="5608" y="2578"/>
                </a:lnTo>
                <a:lnTo>
                  <a:pt x="5608" y="3285"/>
                </a:lnTo>
                <a:close/>
                <a:moveTo>
                  <a:pt x="1488" y="3452"/>
                </a:moveTo>
                <a:lnTo>
                  <a:pt x="1488" y="3462"/>
                </a:lnTo>
                <a:lnTo>
                  <a:pt x="1487" y="3471"/>
                </a:lnTo>
                <a:lnTo>
                  <a:pt x="1485" y="3480"/>
                </a:lnTo>
                <a:lnTo>
                  <a:pt x="1483" y="3488"/>
                </a:lnTo>
                <a:lnTo>
                  <a:pt x="1481" y="3495"/>
                </a:lnTo>
                <a:lnTo>
                  <a:pt x="1478" y="3502"/>
                </a:lnTo>
                <a:lnTo>
                  <a:pt x="1475" y="3509"/>
                </a:lnTo>
                <a:lnTo>
                  <a:pt x="1471" y="3515"/>
                </a:lnTo>
                <a:lnTo>
                  <a:pt x="1467" y="3521"/>
                </a:lnTo>
                <a:lnTo>
                  <a:pt x="1463" y="3526"/>
                </a:lnTo>
                <a:lnTo>
                  <a:pt x="1458" y="3530"/>
                </a:lnTo>
                <a:lnTo>
                  <a:pt x="1454" y="3534"/>
                </a:lnTo>
                <a:lnTo>
                  <a:pt x="1449" y="3538"/>
                </a:lnTo>
                <a:lnTo>
                  <a:pt x="1444" y="3542"/>
                </a:lnTo>
                <a:lnTo>
                  <a:pt x="1439" y="3545"/>
                </a:lnTo>
                <a:lnTo>
                  <a:pt x="1433" y="3547"/>
                </a:lnTo>
                <a:lnTo>
                  <a:pt x="1423" y="3552"/>
                </a:lnTo>
                <a:lnTo>
                  <a:pt x="1413" y="3555"/>
                </a:lnTo>
                <a:lnTo>
                  <a:pt x="1404" y="3558"/>
                </a:lnTo>
                <a:lnTo>
                  <a:pt x="1396" y="3559"/>
                </a:lnTo>
                <a:lnTo>
                  <a:pt x="1383" y="3561"/>
                </a:lnTo>
                <a:lnTo>
                  <a:pt x="1379" y="3561"/>
                </a:lnTo>
                <a:lnTo>
                  <a:pt x="783" y="3561"/>
                </a:lnTo>
                <a:lnTo>
                  <a:pt x="189" y="3561"/>
                </a:lnTo>
                <a:lnTo>
                  <a:pt x="119" y="3561"/>
                </a:lnTo>
                <a:lnTo>
                  <a:pt x="109" y="3561"/>
                </a:lnTo>
                <a:lnTo>
                  <a:pt x="98" y="3560"/>
                </a:lnTo>
                <a:lnTo>
                  <a:pt x="89" y="3558"/>
                </a:lnTo>
                <a:lnTo>
                  <a:pt x="84" y="3557"/>
                </a:lnTo>
                <a:lnTo>
                  <a:pt x="80" y="3556"/>
                </a:lnTo>
                <a:lnTo>
                  <a:pt x="72" y="3553"/>
                </a:lnTo>
                <a:lnTo>
                  <a:pt x="64" y="3550"/>
                </a:lnTo>
                <a:lnTo>
                  <a:pt x="57" y="3546"/>
                </a:lnTo>
                <a:lnTo>
                  <a:pt x="50" y="3542"/>
                </a:lnTo>
                <a:lnTo>
                  <a:pt x="44" y="3538"/>
                </a:lnTo>
                <a:lnTo>
                  <a:pt x="39" y="3533"/>
                </a:lnTo>
                <a:lnTo>
                  <a:pt x="34" y="3529"/>
                </a:lnTo>
                <a:lnTo>
                  <a:pt x="29" y="3523"/>
                </a:lnTo>
                <a:lnTo>
                  <a:pt x="25" y="3518"/>
                </a:lnTo>
                <a:lnTo>
                  <a:pt x="21" y="3513"/>
                </a:lnTo>
                <a:lnTo>
                  <a:pt x="15" y="3501"/>
                </a:lnTo>
                <a:lnTo>
                  <a:pt x="10" y="3490"/>
                </a:lnTo>
                <a:lnTo>
                  <a:pt x="6" y="3480"/>
                </a:lnTo>
                <a:lnTo>
                  <a:pt x="4" y="3470"/>
                </a:lnTo>
                <a:lnTo>
                  <a:pt x="2" y="3460"/>
                </a:lnTo>
                <a:lnTo>
                  <a:pt x="1" y="3453"/>
                </a:lnTo>
                <a:lnTo>
                  <a:pt x="0" y="3447"/>
                </a:lnTo>
                <a:lnTo>
                  <a:pt x="0" y="3442"/>
                </a:lnTo>
                <a:lnTo>
                  <a:pt x="0" y="2941"/>
                </a:lnTo>
                <a:lnTo>
                  <a:pt x="0" y="2440"/>
                </a:lnTo>
                <a:lnTo>
                  <a:pt x="0" y="1939"/>
                </a:lnTo>
                <a:lnTo>
                  <a:pt x="0" y="1439"/>
                </a:lnTo>
                <a:lnTo>
                  <a:pt x="0" y="1428"/>
                </a:lnTo>
                <a:lnTo>
                  <a:pt x="1" y="1418"/>
                </a:lnTo>
                <a:lnTo>
                  <a:pt x="3" y="1408"/>
                </a:lnTo>
                <a:lnTo>
                  <a:pt x="4" y="1404"/>
                </a:lnTo>
                <a:lnTo>
                  <a:pt x="5" y="1399"/>
                </a:lnTo>
                <a:lnTo>
                  <a:pt x="8" y="1391"/>
                </a:lnTo>
                <a:lnTo>
                  <a:pt x="11" y="1383"/>
                </a:lnTo>
                <a:lnTo>
                  <a:pt x="15" y="1376"/>
                </a:lnTo>
                <a:lnTo>
                  <a:pt x="19" y="1370"/>
                </a:lnTo>
                <a:lnTo>
                  <a:pt x="23" y="1364"/>
                </a:lnTo>
                <a:lnTo>
                  <a:pt x="28" y="1358"/>
                </a:lnTo>
                <a:lnTo>
                  <a:pt x="33" y="1353"/>
                </a:lnTo>
                <a:lnTo>
                  <a:pt x="38" y="1349"/>
                </a:lnTo>
                <a:lnTo>
                  <a:pt x="43" y="1344"/>
                </a:lnTo>
                <a:lnTo>
                  <a:pt x="49" y="1341"/>
                </a:lnTo>
                <a:lnTo>
                  <a:pt x="60" y="1334"/>
                </a:lnTo>
                <a:lnTo>
                  <a:pt x="71" y="1329"/>
                </a:lnTo>
                <a:lnTo>
                  <a:pt x="82" y="1326"/>
                </a:lnTo>
                <a:lnTo>
                  <a:pt x="92" y="1323"/>
                </a:lnTo>
                <a:lnTo>
                  <a:pt x="101" y="1321"/>
                </a:lnTo>
                <a:lnTo>
                  <a:pt x="108" y="1320"/>
                </a:lnTo>
                <a:lnTo>
                  <a:pt x="114" y="1320"/>
                </a:lnTo>
                <a:lnTo>
                  <a:pt x="119" y="1319"/>
                </a:lnTo>
                <a:lnTo>
                  <a:pt x="189" y="1319"/>
                </a:lnTo>
                <a:lnTo>
                  <a:pt x="200" y="1320"/>
                </a:lnTo>
                <a:lnTo>
                  <a:pt x="210" y="1321"/>
                </a:lnTo>
                <a:lnTo>
                  <a:pt x="219" y="1322"/>
                </a:lnTo>
                <a:lnTo>
                  <a:pt x="224" y="1323"/>
                </a:lnTo>
                <a:lnTo>
                  <a:pt x="228" y="1325"/>
                </a:lnTo>
                <a:lnTo>
                  <a:pt x="237" y="1327"/>
                </a:lnTo>
                <a:lnTo>
                  <a:pt x="244" y="1330"/>
                </a:lnTo>
                <a:lnTo>
                  <a:pt x="251" y="1334"/>
                </a:lnTo>
                <a:lnTo>
                  <a:pt x="258" y="1338"/>
                </a:lnTo>
                <a:lnTo>
                  <a:pt x="264" y="1342"/>
                </a:lnTo>
                <a:lnTo>
                  <a:pt x="269" y="1347"/>
                </a:lnTo>
                <a:lnTo>
                  <a:pt x="275" y="1352"/>
                </a:lnTo>
                <a:lnTo>
                  <a:pt x="279" y="1357"/>
                </a:lnTo>
                <a:lnTo>
                  <a:pt x="283" y="1363"/>
                </a:lnTo>
                <a:lnTo>
                  <a:pt x="287" y="1368"/>
                </a:lnTo>
                <a:lnTo>
                  <a:pt x="290" y="1374"/>
                </a:lnTo>
                <a:lnTo>
                  <a:pt x="293" y="1379"/>
                </a:lnTo>
                <a:lnTo>
                  <a:pt x="298" y="1390"/>
                </a:lnTo>
                <a:lnTo>
                  <a:pt x="302" y="1401"/>
                </a:lnTo>
                <a:lnTo>
                  <a:pt x="305" y="1411"/>
                </a:lnTo>
                <a:lnTo>
                  <a:pt x="306" y="1420"/>
                </a:lnTo>
                <a:lnTo>
                  <a:pt x="307" y="1428"/>
                </a:lnTo>
                <a:lnTo>
                  <a:pt x="308" y="1434"/>
                </a:lnTo>
                <a:lnTo>
                  <a:pt x="308" y="1439"/>
                </a:lnTo>
                <a:lnTo>
                  <a:pt x="308" y="1900"/>
                </a:lnTo>
                <a:lnTo>
                  <a:pt x="308" y="2361"/>
                </a:lnTo>
                <a:lnTo>
                  <a:pt x="308" y="2823"/>
                </a:lnTo>
                <a:lnTo>
                  <a:pt x="308" y="3285"/>
                </a:lnTo>
                <a:lnTo>
                  <a:pt x="843" y="3285"/>
                </a:lnTo>
                <a:lnTo>
                  <a:pt x="1379" y="3285"/>
                </a:lnTo>
                <a:lnTo>
                  <a:pt x="1389" y="3285"/>
                </a:lnTo>
                <a:lnTo>
                  <a:pt x="1398" y="3286"/>
                </a:lnTo>
                <a:lnTo>
                  <a:pt x="1407" y="3287"/>
                </a:lnTo>
                <a:lnTo>
                  <a:pt x="1415" y="3289"/>
                </a:lnTo>
                <a:lnTo>
                  <a:pt x="1422" y="3292"/>
                </a:lnTo>
                <a:lnTo>
                  <a:pt x="1429" y="3295"/>
                </a:lnTo>
                <a:lnTo>
                  <a:pt x="1436" y="3298"/>
                </a:lnTo>
                <a:lnTo>
                  <a:pt x="1442" y="3302"/>
                </a:lnTo>
                <a:lnTo>
                  <a:pt x="1448" y="3306"/>
                </a:lnTo>
                <a:lnTo>
                  <a:pt x="1453" y="3310"/>
                </a:lnTo>
                <a:lnTo>
                  <a:pt x="1457" y="3314"/>
                </a:lnTo>
                <a:lnTo>
                  <a:pt x="1461" y="3319"/>
                </a:lnTo>
                <a:lnTo>
                  <a:pt x="1469" y="3329"/>
                </a:lnTo>
                <a:lnTo>
                  <a:pt x="1472" y="3334"/>
                </a:lnTo>
                <a:lnTo>
                  <a:pt x="1474" y="3339"/>
                </a:lnTo>
                <a:lnTo>
                  <a:pt x="1479" y="3349"/>
                </a:lnTo>
                <a:lnTo>
                  <a:pt x="1482" y="3359"/>
                </a:lnTo>
                <a:lnTo>
                  <a:pt x="1485" y="3369"/>
                </a:lnTo>
                <a:lnTo>
                  <a:pt x="1486" y="3377"/>
                </a:lnTo>
                <a:lnTo>
                  <a:pt x="1488" y="3389"/>
                </a:lnTo>
                <a:lnTo>
                  <a:pt x="1488" y="3394"/>
                </a:lnTo>
                <a:lnTo>
                  <a:pt x="1488" y="3452"/>
                </a:lnTo>
                <a:close/>
                <a:moveTo>
                  <a:pt x="2273" y="3442"/>
                </a:moveTo>
                <a:lnTo>
                  <a:pt x="2272" y="3453"/>
                </a:lnTo>
                <a:lnTo>
                  <a:pt x="2271" y="3463"/>
                </a:lnTo>
                <a:lnTo>
                  <a:pt x="2270" y="3472"/>
                </a:lnTo>
                <a:lnTo>
                  <a:pt x="2269" y="3477"/>
                </a:lnTo>
                <a:lnTo>
                  <a:pt x="2267" y="3481"/>
                </a:lnTo>
                <a:lnTo>
                  <a:pt x="2265" y="3489"/>
                </a:lnTo>
                <a:lnTo>
                  <a:pt x="2262" y="3497"/>
                </a:lnTo>
                <a:lnTo>
                  <a:pt x="2258" y="3504"/>
                </a:lnTo>
                <a:lnTo>
                  <a:pt x="2254" y="3511"/>
                </a:lnTo>
                <a:lnTo>
                  <a:pt x="2250" y="3517"/>
                </a:lnTo>
                <a:lnTo>
                  <a:pt x="2245" y="3522"/>
                </a:lnTo>
                <a:lnTo>
                  <a:pt x="2240" y="3527"/>
                </a:lnTo>
                <a:lnTo>
                  <a:pt x="2235" y="3532"/>
                </a:lnTo>
                <a:lnTo>
                  <a:pt x="2229" y="3536"/>
                </a:lnTo>
                <a:lnTo>
                  <a:pt x="2224" y="3540"/>
                </a:lnTo>
                <a:lnTo>
                  <a:pt x="2218" y="3543"/>
                </a:lnTo>
                <a:lnTo>
                  <a:pt x="2213" y="3546"/>
                </a:lnTo>
                <a:lnTo>
                  <a:pt x="2202" y="3551"/>
                </a:lnTo>
                <a:lnTo>
                  <a:pt x="2191" y="3555"/>
                </a:lnTo>
                <a:lnTo>
                  <a:pt x="2181" y="3557"/>
                </a:lnTo>
                <a:lnTo>
                  <a:pt x="2172" y="3559"/>
                </a:lnTo>
                <a:lnTo>
                  <a:pt x="2164" y="3560"/>
                </a:lnTo>
                <a:lnTo>
                  <a:pt x="2158" y="3561"/>
                </a:lnTo>
                <a:lnTo>
                  <a:pt x="2153" y="3561"/>
                </a:lnTo>
                <a:lnTo>
                  <a:pt x="2084" y="3561"/>
                </a:lnTo>
                <a:lnTo>
                  <a:pt x="2073" y="3561"/>
                </a:lnTo>
                <a:lnTo>
                  <a:pt x="2063" y="3560"/>
                </a:lnTo>
                <a:lnTo>
                  <a:pt x="2053" y="3558"/>
                </a:lnTo>
                <a:lnTo>
                  <a:pt x="2049" y="3557"/>
                </a:lnTo>
                <a:lnTo>
                  <a:pt x="2044" y="3556"/>
                </a:lnTo>
                <a:lnTo>
                  <a:pt x="2036" y="3553"/>
                </a:lnTo>
                <a:lnTo>
                  <a:pt x="2028" y="3550"/>
                </a:lnTo>
                <a:lnTo>
                  <a:pt x="2021" y="3547"/>
                </a:lnTo>
                <a:lnTo>
                  <a:pt x="2015" y="3542"/>
                </a:lnTo>
                <a:lnTo>
                  <a:pt x="2009" y="3538"/>
                </a:lnTo>
                <a:lnTo>
                  <a:pt x="2003" y="3533"/>
                </a:lnTo>
                <a:lnTo>
                  <a:pt x="1998" y="3529"/>
                </a:lnTo>
                <a:lnTo>
                  <a:pt x="1994" y="3523"/>
                </a:lnTo>
                <a:lnTo>
                  <a:pt x="1989" y="3518"/>
                </a:lnTo>
                <a:lnTo>
                  <a:pt x="1986" y="3513"/>
                </a:lnTo>
                <a:lnTo>
                  <a:pt x="1979" y="3501"/>
                </a:lnTo>
                <a:lnTo>
                  <a:pt x="1974" y="3490"/>
                </a:lnTo>
                <a:lnTo>
                  <a:pt x="1971" y="3480"/>
                </a:lnTo>
                <a:lnTo>
                  <a:pt x="1968" y="3470"/>
                </a:lnTo>
                <a:lnTo>
                  <a:pt x="1966" y="3460"/>
                </a:lnTo>
                <a:lnTo>
                  <a:pt x="1965" y="3453"/>
                </a:lnTo>
                <a:lnTo>
                  <a:pt x="1965" y="3447"/>
                </a:lnTo>
                <a:lnTo>
                  <a:pt x="1964" y="3442"/>
                </a:lnTo>
                <a:lnTo>
                  <a:pt x="1964" y="2941"/>
                </a:lnTo>
                <a:lnTo>
                  <a:pt x="1964" y="2440"/>
                </a:lnTo>
                <a:lnTo>
                  <a:pt x="1964" y="1939"/>
                </a:lnTo>
                <a:lnTo>
                  <a:pt x="1964" y="1439"/>
                </a:lnTo>
                <a:lnTo>
                  <a:pt x="1965" y="1428"/>
                </a:lnTo>
                <a:lnTo>
                  <a:pt x="1966" y="1418"/>
                </a:lnTo>
                <a:lnTo>
                  <a:pt x="1967" y="1408"/>
                </a:lnTo>
                <a:lnTo>
                  <a:pt x="1968" y="1404"/>
                </a:lnTo>
                <a:lnTo>
                  <a:pt x="1970" y="1399"/>
                </a:lnTo>
                <a:lnTo>
                  <a:pt x="1972" y="1391"/>
                </a:lnTo>
                <a:lnTo>
                  <a:pt x="1975" y="1383"/>
                </a:lnTo>
                <a:lnTo>
                  <a:pt x="1979" y="1376"/>
                </a:lnTo>
                <a:lnTo>
                  <a:pt x="1983" y="1370"/>
                </a:lnTo>
                <a:lnTo>
                  <a:pt x="1987" y="1364"/>
                </a:lnTo>
                <a:lnTo>
                  <a:pt x="1992" y="1358"/>
                </a:lnTo>
                <a:lnTo>
                  <a:pt x="1997" y="1353"/>
                </a:lnTo>
                <a:lnTo>
                  <a:pt x="2002" y="1349"/>
                </a:lnTo>
                <a:lnTo>
                  <a:pt x="2007" y="1344"/>
                </a:lnTo>
                <a:lnTo>
                  <a:pt x="2013" y="1341"/>
                </a:lnTo>
                <a:lnTo>
                  <a:pt x="2024" y="1334"/>
                </a:lnTo>
                <a:lnTo>
                  <a:pt x="2035" y="1329"/>
                </a:lnTo>
                <a:lnTo>
                  <a:pt x="2046" y="1326"/>
                </a:lnTo>
                <a:lnTo>
                  <a:pt x="2056" y="1323"/>
                </a:lnTo>
                <a:lnTo>
                  <a:pt x="2065" y="1321"/>
                </a:lnTo>
                <a:lnTo>
                  <a:pt x="2073" y="1320"/>
                </a:lnTo>
                <a:lnTo>
                  <a:pt x="2079" y="1320"/>
                </a:lnTo>
                <a:lnTo>
                  <a:pt x="2084" y="1319"/>
                </a:lnTo>
                <a:lnTo>
                  <a:pt x="2153" y="1319"/>
                </a:lnTo>
                <a:lnTo>
                  <a:pt x="2164" y="1320"/>
                </a:lnTo>
                <a:lnTo>
                  <a:pt x="2174" y="1321"/>
                </a:lnTo>
                <a:lnTo>
                  <a:pt x="2184" y="1322"/>
                </a:lnTo>
                <a:lnTo>
                  <a:pt x="2188" y="1323"/>
                </a:lnTo>
                <a:lnTo>
                  <a:pt x="2193" y="1325"/>
                </a:lnTo>
                <a:lnTo>
                  <a:pt x="2201" y="1327"/>
                </a:lnTo>
                <a:lnTo>
                  <a:pt x="2209" y="1330"/>
                </a:lnTo>
                <a:lnTo>
                  <a:pt x="2216" y="1334"/>
                </a:lnTo>
                <a:lnTo>
                  <a:pt x="2222" y="1338"/>
                </a:lnTo>
                <a:lnTo>
                  <a:pt x="2228" y="1342"/>
                </a:lnTo>
                <a:lnTo>
                  <a:pt x="2234" y="1347"/>
                </a:lnTo>
                <a:lnTo>
                  <a:pt x="2239" y="1352"/>
                </a:lnTo>
                <a:lnTo>
                  <a:pt x="2243" y="1357"/>
                </a:lnTo>
                <a:lnTo>
                  <a:pt x="2248" y="1363"/>
                </a:lnTo>
                <a:lnTo>
                  <a:pt x="2251" y="1368"/>
                </a:lnTo>
                <a:lnTo>
                  <a:pt x="2258" y="1379"/>
                </a:lnTo>
                <a:lnTo>
                  <a:pt x="2263" y="1390"/>
                </a:lnTo>
                <a:lnTo>
                  <a:pt x="2266" y="1401"/>
                </a:lnTo>
                <a:lnTo>
                  <a:pt x="2269" y="1411"/>
                </a:lnTo>
                <a:lnTo>
                  <a:pt x="2271" y="1420"/>
                </a:lnTo>
                <a:lnTo>
                  <a:pt x="2272" y="1428"/>
                </a:lnTo>
                <a:lnTo>
                  <a:pt x="2272" y="1434"/>
                </a:lnTo>
                <a:lnTo>
                  <a:pt x="2273" y="1439"/>
                </a:lnTo>
                <a:lnTo>
                  <a:pt x="2273" y="1939"/>
                </a:lnTo>
                <a:lnTo>
                  <a:pt x="2273" y="2440"/>
                </a:lnTo>
                <a:lnTo>
                  <a:pt x="2273" y="2941"/>
                </a:lnTo>
                <a:lnTo>
                  <a:pt x="2273" y="3442"/>
                </a:lnTo>
                <a:close/>
                <a:moveTo>
                  <a:pt x="6035" y="236"/>
                </a:moveTo>
                <a:lnTo>
                  <a:pt x="5999" y="266"/>
                </a:lnTo>
                <a:lnTo>
                  <a:pt x="5956" y="304"/>
                </a:lnTo>
                <a:lnTo>
                  <a:pt x="5899" y="354"/>
                </a:lnTo>
                <a:lnTo>
                  <a:pt x="5828" y="417"/>
                </a:lnTo>
                <a:lnTo>
                  <a:pt x="5789" y="454"/>
                </a:lnTo>
                <a:lnTo>
                  <a:pt x="5746" y="493"/>
                </a:lnTo>
                <a:lnTo>
                  <a:pt x="5654" y="579"/>
                </a:lnTo>
                <a:lnTo>
                  <a:pt x="5553" y="675"/>
                </a:lnTo>
                <a:lnTo>
                  <a:pt x="5500" y="727"/>
                </a:lnTo>
                <a:lnTo>
                  <a:pt x="5445" y="781"/>
                </a:lnTo>
                <a:lnTo>
                  <a:pt x="5388" y="837"/>
                </a:lnTo>
                <a:lnTo>
                  <a:pt x="5330" y="896"/>
                </a:lnTo>
                <a:lnTo>
                  <a:pt x="5271" y="956"/>
                </a:lnTo>
                <a:lnTo>
                  <a:pt x="5211" y="1018"/>
                </a:lnTo>
                <a:lnTo>
                  <a:pt x="5150" y="1082"/>
                </a:lnTo>
                <a:lnTo>
                  <a:pt x="5089" y="1147"/>
                </a:lnTo>
                <a:lnTo>
                  <a:pt x="5058" y="1181"/>
                </a:lnTo>
                <a:lnTo>
                  <a:pt x="5027" y="1214"/>
                </a:lnTo>
                <a:lnTo>
                  <a:pt x="4965" y="1283"/>
                </a:lnTo>
                <a:lnTo>
                  <a:pt x="4934" y="1317"/>
                </a:lnTo>
                <a:lnTo>
                  <a:pt x="4903" y="1352"/>
                </a:lnTo>
                <a:lnTo>
                  <a:pt x="4841" y="1423"/>
                </a:lnTo>
                <a:lnTo>
                  <a:pt x="4779" y="1495"/>
                </a:lnTo>
                <a:lnTo>
                  <a:pt x="4718" y="1568"/>
                </a:lnTo>
                <a:lnTo>
                  <a:pt x="4657" y="1642"/>
                </a:lnTo>
                <a:lnTo>
                  <a:pt x="4598" y="1717"/>
                </a:lnTo>
                <a:lnTo>
                  <a:pt x="4568" y="1755"/>
                </a:lnTo>
                <a:lnTo>
                  <a:pt x="4539" y="1793"/>
                </a:lnTo>
                <a:lnTo>
                  <a:pt x="4481" y="1869"/>
                </a:lnTo>
                <a:lnTo>
                  <a:pt x="4452" y="1908"/>
                </a:lnTo>
                <a:lnTo>
                  <a:pt x="4423" y="1947"/>
                </a:lnTo>
                <a:lnTo>
                  <a:pt x="4366" y="2024"/>
                </a:lnTo>
                <a:lnTo>
                  <a:pt x="4311" y="2102"/>
                </a:lnTo>
                <a:lnTo>
                  <a:pt x="4255" y="2180"/>
                </a:lnTo>
                <a:lnTo>
                  <a:pt x="4202" y="2257"/>
                </a:lnTo>
                <a:lnTo>
                  <a:pt x="4149" y="2334"/>
                </a:lnTo>
                <a:lnTo>
                  <a:pt x="4098" y="2410"/>
                </a:lnTo>
                <a:lnTo>
                  <a:pt x="4048" y="2486"/>
                </a:lnTo>
                <a:lnTo>
                  <a:pt x="4000" y="2560"/>
                </a:lnTo>
                <a:lnTo>
                  <a:pt x="3953" y="2633"/>
                </a:lnTo>
                <a:lnTo>
                  <a:pt x="3907" y="2706"/>
                </a:lnTo>
                <a:lnTo>
                  <a:pt x="3863" y="2776"/>
                </a:lnTo>
                <a:lnTo>
                  <a:pt x="3821" y="2844"/>
                </a:lnTo>
                <a:lnTo>
                  <a:pt x="3781" y="2910"/>
                </a:lnTo>
                <a:lnTo>
                  <a:pt x="3706" y="3034"/>
                </a:lnTo>
                <a:lnTo>
                  <a:pt x="3639" y="3148"/>
                </a:lnTo>
                <a:lnTo>
                  <a:pt x="3580" y="3248"/>
                </a:lnTo>
                <a:lnTo>
                  <a:pt x="3531" y="3334"/>
                </a:lnTo>
                <a:lnTo>
                  <a:pt x="3463" y="3456"/>
                </a:lnTo>
                <a:lnTo>
                  <a:pt x="3439" y="3500"/>
                </a:lnTo>
                <a:lnTo>
                  <a:pt x="3436" y="3505"/>
                </a:lnTo>
                <a:lnTo>
                  <a:pt x="3432" y="3511"/>
                </a:lnTo>
                <a:lnTo>
                  <a:pt x="3425" y="3520"/>
                </a:lnTo>
                <a:lnTo>
                  <a:pt x="3421" y="3524"/>
                </a:lnTo>
                <a:lnTo>
                  <a:pt x="3416" y="3528"/>
                </a:lnTo>
                <a:lnTo>
                  <a:pt x="3408" y="3535"/>
                </a:lnTo>
                <a:lnTo>
                  <a:pt x="3399" y="3541"/>
                </a:lnTo>
                <a:lnTo>
                  <a:pt x="3390" y="3546"/>
                </a:lnTo>
                <a:lnTo>
                  <a:pt x="3381" y="3550"/>
                </a:lnTo>
                <a:lnTo>
                  <a:pt x="3373" y="3553"/>
                </a:lnTo>
                <a:lnTo>
                  <a:pt x="3364" y="3556"/>
                </a:lnTo>
                <a:lnTo>
                  <a:pt x="3357" y="3558"/>
                </a:lnTo>
                <a:lnTo>
                  <a:pt x="3344" y="3560"/>
                </a:lnTo>
                <a:lnTo>
                  <a:pt x="3335" y="3561"/>
                </a:lnTo>
                <a:lnTo>
                  <a:pt x="3332" y="3561"/>
                </a:lnTo>
                <a:lnTo>
                  <a:pt x="3262" y="3561"/>
                </a:lnTo>
                <a:lnTo>
                  <a:pt x="3251" y="3561"/>
                </a:lnTo>
                <a:lnTo>
                  <a:pt x="3241" y="3560"/>
                </a:lnTo>
                <a:lnTo>
                  <a:pt x="3231" y="3558"/>
                </a:lnTo>
                <a:lnTo>
                  <a:pt x="3227" y="3557"/>
                </a:lnTo>
                <a:lnTo>
                  <a:pt x="3223" y="3556"/>
                </a:lnTo>
                <a:lnTo>
                  <a:pt x="3214" y="3553"/>
                </a:lnTo>
                <a:lnTo>
                  <a:pt x="3207" y="3550"/>
                </a:lnTo>
                <a:lnTo>
                  <a:pt x="3200" y="3546"/>
                </a:lnTo>
                <a:lnTo>
                  <a:pt x="3193" y="3542"/>
                </a:lnTo>
                <a:lnTo>
                  <a:pt x="3187" y="3538"/>
                </a:lnTo>
                <a:lnTo>
                  <a:pt x="3181" y="3533"/>
                </a:lnTo>
                <a:lnTo>
                  <a:pt x="3176" y="3529"/>
                </a:lnTo>
                <a:lnTo>
                  <a:pt x="3172" y="3523"/>
                </a:lnTo>
                <a:lnTo>
                  <a:pt x="3168" y="3518"/>
                </a:lnTo>
                <a:lnTo>
                  <a:pt x="3164" y="3513"/>
                </a:lnTo>
                <a:lnTo>
                  <a:pt x="3158" y="3501"/>
                </a:lnTo>
                <a:lnTo>
                  <a:pt x="3153" y="3490"/>
                </a:lnTo>
                <a:lnTo>
                  <a:pt x="3149" y="3480"/>
                </a:lnTo>
                <a:lnTo>
                  <a:pt x="3146" y="3470"/>
                </a:lnTo>
                <a:lnTo>
                  <a:pt x="3145" y="3460"/>
                </a:lnTo>
                <a:lnTo>
                  <a:pt x="3144" y="3453"/>
                </a:lnTo>
                <a:lnTo>
                  <a:pt x="3143" y="3447"/>
                </a:lnTo>
                <a:lnTo>
                  <a:pt x="3143" y="3442"/>
                </a:lnTo>
                <a:lnTo>
                  <a:pt x="3143" y="2941"/>
                </a:lnTo>
                <a:lnTo>
                  <a:pt x="3143" y="2440"/>
                </a:lnTo>
                <a:lnTo>
                  <a:pt x="3143" y="1939"/>
                </a:lnTo>
                <a:lnTo>
                  <a:pt x="3143" y="1439"/>
                </a:lnTo>
                <a:lnTo>
                  <a:pt x="3143" y="1428"/>
                </a:lnTo>
                <a:lnTo>
                  <a:pt x="3144" y="1418"/>
                </a:lnTo>
                <a:lnTo>
                  <a:pt x="3146" y="1408"/>
                </a:lnTo>
                <a:lnTo>
                  <a:pt x="3147" y="1404"/>
                </a:lnTo>
                <a:lnTo>
                  <a:pt x="3148" y="1399"/>
                </a:lnTo>
                <a:lnTo>
                  <a:pt x="3151" y="1391"/>
                </a:lnTo>
                <a:lnTo>
                  <a:pt x="3154" y="1383"/>
                </a:lnTo>
                <a:lnTo>
                  <a:pt x="3157" y="1376"/>
                </a:lnTo>
                <a:lnTo>
                  <a:pt x="3161" y="1370"/>
                </a:lnTo>
                <a:lnTo>
                  <a:pt x="3166" y="1364"/>
                </a:lnTo>
                <a:lnTo>
                  <a:pt x="3170" y="1358"/>
                </a:lnTo>
                <a:lnTo>
                  <a:pt x="3175" y="1353"/>
                </a:lnTo>
                <a:lnTo>
                  <a:pt x="3180" y="1349"/>
                </a:lnTo>
                <a:lnTo>
                  <a:pt x="3186" y="1344"/>
                </a:lnTo>
                <a:lnTo>
                  <a:pt x="3191" y="1341"/>
                </a:lnTo>
                <a:lnTo>
                  <a:pt x="3202" y="1334"/>
                </a:lnTo>
                <a:lnTo>
                  <a:pt x="3213" y="1329"/>
                </a:lnTo>
                <a:lnTo>
                  <a:pt x="3224" y="1326"/>
                </a:lnTo>
                <a:lnTo>
                  <a:pt x="3234" y="1323"/>
                </a:lnTo>
                <a:lnTo>
                  <a:pt x="3243" y="1321"/>
                </a:lnTo>
                <a:lnTo>
                  <a:pt x="3251" y="1320"/>
                </a:lnTo>
                <a:lnTo>
                  <a:pt x="3257" y="1320"/>
                </a:lnTo>
                <a:lnTo>
                  <a:pt x="3262" y="1319"/>
                </a:lnTo>
                <a:lnTo>
                  <a:pt x="3332" y="1319"/>
                </a:lnTo>
                <a:lnTo>
                  <a:pt x="3342" y="1320"/>
                </a:lnTo>
                <a:lnTo>
                  <a:pt x="3353" y="1321"/>
                </a:lnTo>
                <a:lnTo>
                  <a:pt x="3362" y="1322"/>
                </a:lnTo>
                <a:lnTo>
                  <a:pt x="3367" y="1323"/>
                </a:lnTo>
                <a:lnTo>
                  <a:pt x="3371" y="1325"/>
                </a:lnTo>
                <a:lnTo>
                  <a:pt x="3379" y="1327"/>
                </a:lnTo>
                <a:lnTo>
                  <a:pt x="3387" y="1330"/>
                </a:lnTo>
                <a:lnTo>
                  <a:pt x="3394" y="1334"/>
                </a:lnTo>
                <a:lnTo>
                  <a:pt x="3401" y="1338"/>
                </a:lnTo>
                <a:lnTo>
                  <a:pt x="3407" y="1342"/>
                </a:lnTo>
                <a:lnTo>
                  <a:pt x="3412" y="1347"/>
                </a:lnTo>
                <a:lnTo>
                  <a:pt x="3417" y="1352"/>
                </a:lnTo>
                <a:lnTo>
                  <a:pt x="3422" y="1357"/>
                </a:lnTo>
                <a:lnTo>
                  <a:pt x="3426" y="1363"/>
                </a:lnTo>
                <a:lnTo>
                  <a:pt x="3430" y="1368"/>
                </a:lnTo>
                <a:lnTo>
                  <a:pt x="3436" y="1379"/>
                </a:lnTo>
                <a:lnTo>
                  <a:pt x="3441" y="1390"/>
                </a:lnTo>
                <a:lnTo>
                  <a:pt x="3445" y="1401"/>
                </a:lnTo>
                <a:lnTo>
                  <a:pt x="3447" y="1411"/>
                </a:lnTo>
                <a:lnTo>
                  <a:pt x="3449" y="1420"/>
                </a:lnTo>
                <a:lnTo>
                  <a:pt x="3450" y="1428"/>
                </a:lnTo>
                <a:lnTo>
                  <a:pt x="3451" y="1434"/>
                </a:lnTo>
                <a:lnTo>
                  <a:pt x="3451" y="1439"/>
                </a:lnTo>
                <a:lnTo>
                  <a:pt x="3451" y="2165"/>
                </a:lnTo>
                <a:lnTo>
                  <a:pt x="3451" y="2892"/>
                </a:lnTo>
                <a:lnTo>
                  <a:pt x="3545" y="2741"/>
                </a:lnTo>
                <a:lnTo>
                  <a:pt x="3596" y="2659"/>
                </a:lnTo>
                <a:lnTo>
                  <a:pt x="3649" y="2575"/>
                </a:lnTo>
                <a:lnTo>
                  <a:pt x="3704" y="2489"/>
                </a:lnTo>
                <a:lnTo>
                  <a:pt x="3760" y="2402"/>
                </a:lnTo>
                <a:lnTo>
                  <a:pt x="3817" y="2313"/>
                </a:lnTo>
                <a:lnTo>
                  <a:pt x="3876" y="2225"/>
                </a:lnTo>
                <a:lnTo>
                  <a:pt x="3934" y="2136"/>
                </a:lnTo>
                <a:lnTo>
                  <a:pt x="3993" y="2048"/>
                </a:lnTo>
                <a:lnTo>
                  <a:pt x="4051" y="1961"/>
                </a:lnTo>
                <a:lnTo>
                  <a:pt x="4110" y="1877"/>
                </a:lnTo>
                <a:lnTo>
                  <a:pt x="4167" y="1794"/>
                </a:lnTo>
                <a:lnTo>
                  <a:pt x="4223" y="1715"/>
                </a:lnTo>
                <a:lnTo>
                  <a:pt x="4279" y="1640"/>
                </a:lnTo>
                <a:lnTo>
                  <a:pt x="4332" y="1569"/>
                </a:lnTo>
                <a:lnTo>
                  <a:pt x="4356" y="1538"/>
                </a:lnTo>
                <a:lnTo>
                  <a:pt x="4380" y="1507"/>
                </a:lnTo>
                <a:lnTo>
                  <a:pt x="4430" y="1445"/>
                </a:lnTo>
                <a:lnTo>
                  <a:pt x="4482" y="1381"/>
                </a:lnTo>
                <a:lnTo>
                  <a:pt x="4536" y="1317"/>
                </a:lnTo>
                <a:lnTo>
                  <a:pt x="4593" y="1252"/>
                </a:lnTo>
                <a:lnTo>
                  <a:pt x="4650" y="1187"/>
                </a:lnTo>
                <a:lnTo>
                  <a:pt x="4709" y="1121"/>
                </a:lnTo>
                <a:lnTo>
                  <a:pt x="4769" y="1056"/>
                </a:lnTo>
                <a:lnTo>
                  <a:pt x="4830" y="991"/>
                </a:lnTo>
                <a:lnTo>
                  <a:pt x="4891" y="926"/>
                </a:lnTo>
                <a:lnTo>
                  <a:pt x="4952" y="861"/>
                </a:lnTo>
                <a:lnTo>
                  <a:pt x="5014" y="798"/>
                </a:lnTo>
                <a:lnTo>
                  <a:pt x="5075" y="736"/>
                </a:lnTo>
                <a:lnTo>
                  <a:pt x="5135" y="676"/>
                </a:lnTo>
                <a:lnTo>
                  <a:pt x="5252" y="559"/>
                </a:lnTo>
                <a:lnTo>
                  <a:pt x="5364" y="450"/>
                </a:lnTo>
                <a:lnTo>
                  <a:pt x="5417" y="399"/>
                </a:lnTo>
                <a:lnTo>
                  <a:pt x="5468" y="350"/>
                </a:lnTo>
                <a:lnTo>
                  <a:pt x="5562" y="261"/>
                </a:lnTo>
                <a:lnTo>
                  <a:pt x="5604" y="221"/>
                </a:lnTo>
                <a:lnTo>
                  <a:pt x="5644" y="184"/>
                </a:lnTo>
                <a:lnTo>
                  <a:pt x="5711" y="122"/>
                </a:lnTo>
                <a:lnTo>
                  <a:pt x="5762" y="75"/>
                </a:lnTo>
                <a:lnTo>
                  <a:pt x="5805" y="36"/>
                </a:lnTo>
                <a:lnTo>
                  <a:pt x="5814" y="29"/>
                </a:lnTo>
                <a:lnTo>
                  <a:pt x="5822" y="22"/>
                </a:lnTo>
                <a:lnTo>
                  <a:pt x="5831" y="17"/>
                </a:lnTo>
                <a:lnTo>
                  <a:pt x="5839" y="12"/>
                </a:lnTo>
                <a:lnTo>
                  <a:pt x="5848" y="8"/>
                </a:lnTo>
                <a:lnTo>
                  <a:pt x="5856" y="5"/>
                </a:lnTo>
                <a:lnTo>
                  <a:pt x="5864" y="3"/>
                </a:lnTo>
                <a:lnTo>
                  <a:pt x="5872" y="1"/>
                </a:lnTo>
                <a:lnTo>
                  <a:pt x="5879" y="0"/>
                </a:lnTo>
                <a:lnTo>
                  <a:pt x="5887" y="0"/>
                </a:lnTo>
                <a:lnTo>
                  <a:pt x="5894" y="0"/>
                </a:lnTo>
                <a:lnTo>
                  <a:pt x="5901" y="1"/>
                </a:lnTo>
                <a:lnTo>
                  <a:pt x="5908" y="2"/>
                </a:lnTo>
                <a:lnTo>
                  <a:pt x="5914" y="3"/>
                </a:lnTo>
                <a:lnTo>
                  <a:pt x="5921" y="5"/>
                </a:lnTo>
                <a:lnTo>
                  <a:pt x="5927" y="7"/>
                </a:lnTo>
                <a:lnTo>
                  <a:pt x="5938" y="12"/>
                </a:lnTo>
                <a:lnTo>
                  <a:pt x="5948" y="17"/>
                </a:lnTo>
                <a:lnTo>
                  <a:pt x="5957" y="22"/>
                </a:lnTo>
                <a:lnTo>
                  <a:pt x="5964" y="28"/>
                </a:lnTo>
                <a:lnTo>
                  <a:pt x="5974" y="37"/>
                </a:lnTo>
                <a:lnTo>
                  <a:pt x="5978" y="40"/>
                </a:lnTo>
                <a:lnTo>
                  <a:pt x="6016" y="82"/>
                </a:lnTo>
                <a:lnTo>
                  <a:pt x="6024" y="90"/>
                </a:lnTo>
                <a:lnTo>
                  <a:pt x="6031" y="99"/>
                </a:lnTo>
                <a:lnTo>
                  <a:pt x="6037" y="107"/>
                </a:lnTo>
                <a:lnTo>
                  <a:pt x="6042" y="114"/>
                </a:lnTo>
                <a:lnTo>
                  <a:pt x="6046" y="122"/>
                </a:lnTo>
                <a:lnTo>
                  <a:pt x="6050" y="129"/>
                </a:lnTo>
                <a:lnTo>
                  <a:pt x="6053" y="137"/>
                </a:lnTo>
                <a:lnTo>
                  <a:pt x="6055" y="144"/>
                </a:lnTo>
                <a:lnTo>
                  <a:pt x="6057" y="151"/>
                </a:lnTo>
                <a:lnTo>
                  <a:pt x="6059" y="157"/>
                </a:lnTo>
                <a:lnTo>
                  <a:pt x="6059" y="164"/>
                </a:lnTo>
                <a:lnTo>
                  <a:pt x="6060" y="170"/>
                </a:lnTo>
                <a:lnTo>
                  <a:pt x="6060" y="176"/>
                </a:lnTo>
                <a:lnTo>
                  <a:pt x="6059" y="182"/>
                </a:lnTo>
                <a:lnTo>
                  <a:pt x="6059" y="187"/>
                </a:lnTo>
                <a:lnTo>
                  <a:pt x="6058" y="192"/>
                </a:lnTo>
                <a:lnTo>
                  <a:pt x="6055" y="202"/>
                </a:lnTo>
                <a:lnTo>
                  <a:pt x="6052" y="211"/>
                </a:lnTo>
                <a:lnTo>
                  <a:pt x="6048" y="218"/>
                </a:lnTo>
                <a:lnTo>
                  <a:pt x="6044" y="224"/>
                </a:lnTo>
                <a:lnTo>
                  <a:pt x="6038" y="233"/>
                </a:lnTo>
                <a:lnTo>
                  <a:pt x="6035" y="2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68313" y="1916113"/>
            <a:ext cx="7632080" cy="1080120"/>
          </a:xfrm>
        </p:spPr>
        <p:txBody>
          <a:bodyPr anchor="t" anchorCtr="0"/>
          <a:lstStyle>
            <a:lvl1pPr algn="l">
              <a:defRPr sz="36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Your Name or </a:t>
            </a:r>
            <a:br>
              <a:rPr lang="en-US" dirty="0"/>
            </a:br>
            <a:r>
              <a:rPr lang="en-US" dirty="0"/>
              <a:t>Thank you Message</a:t>
            </a:r>
            <a:endParaRPr lang="fi-FI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8313" y="692150"/>
            <a:ext cx="5400675" cy="504602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1600" b="1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Date/Place/#Hashtag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4" y="3429000"/>
            <a:ext cx="7632700" cy="2592388"/>
          </a:xfrm>
        </p:spPr>
        <p:txBody>
          <a:bodyPr/>
          <a:lstStyle>
            <a:lvl1pPr marL="0" indent="0">
              <a:buClr>
                <a:schemeClr val="bg1"/>
              </a:buClr>
              <a:buFontTx/>
              <a:buNone/>
              <a:defRPr>
                <a:solidFill>
                  <a:schemeClr val="bg1"/>
                </a:solidFill>
              </a:defRPr>
            </a:lvl1pPr>
            <a:lvl2pPr marL="266700" indent="-266700">
              <a:buClr>
                <a:schemeClr val="bg1"/>
              </a:buClr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539750" indent="-273050"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 marL="806450" indent="-266700"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 marL="1071563" indent="-265113"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Add Your Contact Details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6543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36D9DB8F-00EB-4D7A-BBB0-E652674EF9A3}" type="datetime1">
              <a:rPr lang="fi-FI" smtClean="0"/>
              <a:pPr/>
              <a:t>31.8.2020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reeform 6"/>
          <p:cNvSpPr>
            <a:spLocks noChangeAspect="1" noEditPoints="1"/>
          </p:cNvSpPr>
          <p:nvPr userDrawn="1"/>
        </p:nvSpPr>
        <p:spPr bwMode="auto">
          <a:xfrm>
            <a:off x="7163688" y="404664"/>
            <a:ext cx="1512000" cy="787860"/>
          </a:xfrm>
          <a:custGeom>
            <a:avLst/>
            <a:gdLst>
              <a:gd name="T0" fmla="*/ 6788 w 6834"/>
              <a:gd name="T1" fmla="*/ 3302 h 3561"/>
              <a:gd name="T2" fmla="*/ 6833 w 6834"/>
              <a:gd name="T3" fmla="*/ 3377 h 3561"/>
              <a:gd name="T4" fmla="*/ 6817 w 6834"/>
              <a:gd name="T5" fmla="*/ 3515 h 3561"/>
              <a:gd name="T6" fmla="*/ 6742 w 6834"/>
              <a:gd name="T7" fmla="*/ 3559 h 3561"/>
              <a:gd name="T8" fmla="*/ 5380 w 6834"/>
              <a:gd name="T9" fmla="*/ 3556 h 3561"/>
              <a:gd name="T10" fmla="*/ 5315 w 6834"/>
              <a:gd name="T11" fmla="*/ 3501 h 3561"/>
              <a:gd name="T12" fmla="*/ 5300 w 6834"/>
              <a:gd name="T13" fmla="*/ 1439 h 3561"/>
              <a:gd name="T14" fmla="*/ 5328 w 6834"/>
              <a:gd name="T15" fmla="*/ 1358 h 3561"/>
              <a:gd name="T16" fmla="*/ 5409 w 6834"/>
              <a:gd name="T17" fmla="*/ 1320 h 3561"/>
              <a:gd name="T18" fmla="*/ 6761 w 6834"/>
              <a:gd name="T19" fmla="*/ 1325 h 3561"/>
              <a:gd name="T20" fmla="*/ 6818 w 6834"/>
              <a:gd name="T21" fmla="*/ 1370 h 3561"/>
              <a:gd name="T22" fmla="*/ 6832 w 6834"/>
              <a:gd name="T23" fmla="*/ 1515 h 3561"/>
              <a:gd name="T24" fmla="*/ 6785 w 6834"/>
              <a:gd name="T25" fmla="*/ 1580 h 3561"/>
              <a:gd name="T26" fmla="*/ 6401 w 6834"/>
              <a:gd name="T27" fmla="*/ 2302 h 3561"/>
              <a:gd name="T28" fmla="*/ 6479 w 6834"/>
              <a:gd name="T29" fmla="*/ 2331 h 3561"/>
              <a:gd name="T30" fmla="*/ 6510 w 6834"/>
              <a:gd name="T31" fmla="*/ 2469 h 3561"/>
              <a:gd name="T32" fmla="*/ 6480 w 6834"/>
              <a:gd name="T33" fmla="*/ 2547 h 3561"/>
              <a:gd name="T34" fmla="*/ 6401 w 6834"/>
              <a:gd name="T35" fmla="*/ 2578 h 3561"/>
              <a:gd name="T36" fmla="*/ 1471 w 6834"/>
              <a:gd name="T37" fmla="*/ 3515 h 3561"/>
              <a:gd name="T38" fmla="*/ 1404 w 6834"/>
              <a:gd name="T39" fmla="*/ 3558 h 3561"/>
              <a:gd name="T40" fmla="*/ 80 w 6834"/>
              <a:gd name="T41" fmla="*/ 3556 h 3561"/>
              <a:gd name="T42" fmla="*/ 15 w 6834"/>
              <a:gd name="T43" fmla="*/ 3501 h 3561"/>
              <a:gd name="T44" fmla="*/ 0 w 6834"/>
              <a:gd name="T45" fmla="*/ 1439 h 3561"/>
              <a:gd name="T46" fmla="*/ 28 w 6834"/>
              <a:gd name="T47" fmla="*/ 1358 h 3561"/>
              <a:gd name="T48" fmla="*/ 114 w 6834"/>
              <a:gd name="T49" fmla="*/ 1320 h 3561"/>
              <a:gd name="T50" fmla="*/ 258 w 6834"/>
              <a:gd name="T51" fmla="*/ 1338 h 3561"/>
              <a:gd name="T52" fmla="*/ 305 w 6834"/>
              <a:gd name="T53" fmla="*/ 1411 h 3561"/>
              <a:gd name="T54" fmla="*/ 1389 w 6834"/>
              <a:gd name="T55" fmla="*/ 3285 h 3561"/>
              <a:gd name="T56" fmla="*/ 1461 w 6834"/>
              <a:gd name="T57" fmla="*/ 3319 h 3561"/>
              <a:gd name="T58" fmla="*/ 2273 w 6834"/>
              <a:gd name="T59" fmla="*/ 3442 h 3561"/>
              <a:gd name="T60" fmla="*/ 2245 w 6834"/>
              <a:gd name="T61" fmla="*/ 3522 h 3561"/>
              <a:gd name="T62" fmla="*/ 2164 w 6834"/>
              <a:gd name="T63" fmla="*/ 3560 h 3561"/>
              <a:gd name="T64" fmla="*/ 2021 w 6834"/>
              <a:gd name="T65" fmla="*/ 3547 h 3561"/>
              <a:gd name="T66" fmla="*/ 1968 w 6834"/>
              <a:gd name="T67" fmla="*/ 3470 h 3561"/>
              <a:gd name="T68" fmla="*/ 1967 w 6834"/>
              <a:gd name="T69" fmla="*/ 1408 h 3561"/>
              <a:gd name="T70" fmla="*/ 2007 w 6834"/>
              <a:gd name="T71" fmla="*/ 1344 h 3561"/>
              <a:gd name="T72" fmla="*/ 2164 w 6834"/>
              <a:gd name="T73" fmla="*/ 1320 h 3561"/>
              <a:gd name="T74" fmla="*/ 2239 w 6834"/>
              <a:gd name="T75" fmla="*/ 1352 h 3561"/>
              <a:gd name="T76" fmla="*/ 2273 w 6834"/>
              <a:gd name="T77" fmla="*/ 1439 h 3561"/>
              <a:gd name="T78" fmla="*/ 5746 w 6834"/>
              <a:gd name="T79" fmla="*/ 493 h 3561"/>
              <a:gd name="T80" fmla="*/ 5058 w 6834"/>
              <a:gd name="T81" fmla="*/ 1181 h 3561"/>
              <a:gd name="T82" fmla="*/ 4539 w 6834"/>
              <a:gd name="T83" fmla="*/ 1793 h 3561"/>
              <a:gd name="T84" fmla="*/ 4000 w 6834"/>
              <a:gd name="T85" fmla="*/ 2560 h 3561"/>
              <a:gd name="T86" fmla="*/ 3439 w 6834"/>
              <a:gd name="T87" fmla="*/ 3500 h 3561"/>
              <a:gd name="T88" fmla="*/ 3364 w 6834"/>
              <a:gd name="T89" fmla="*/ 3556 h 3561"/>
              <a:gd name="T90" fmla="*/ 3214 w 6834"/>
              <a:gd name="T91" fmla="*/ 3553 h 3561"/>
              <a:gd name="T92" fmla="*/ 3153 w 6834"/>
              <a:gd name="T93" fmla="*/ 3490 h 3561"/>
              <a:gd name="T94" fmla="*/ 3143 w 6834"/>
              <a:gd name="T95" fmla="*/ 1428 h 3561"/>
              <a:gd name="T96" fmla="*/ 3175 w 6834"/>
              <a:gd name="T97" fmla="*/ 1353 h 3561"/>
              <a:gd name="T98" fmla="*/ 3262 w 6834"/>
              <a:gd name="T99" fmla="*/ 1319 h 3561"/>
              <a:gd name="T100" fmla="*/ 3407 w 6834"/>
              <a:gd name="T101" fmla="*/ 1342 h 3561"/>
              <a:gd name="T102" fmla="*/ 3450 w 6834"/>
              <a:gd name="T103" fmla="*/ 1428 h 3561"/>
              <a:gd name="T104" fmla="*/ 3876 w 6834"/>
              <a:gd name="T105" fmla="*/ 2225 h 3561"/>
              <a:gd name="T106" fmla="*/ 4430 w 6834"/>
              <a:gd name="T107" fmla="*/ 1445 h 3561"/>
              <a:gd name="T108" fmla="*/ 5075 w 6834"/>
              <a:gd name="T109" fmla="*/ 736 h 3561"/>
              <a:gd name="T110" fmla="*/ 5805 w 6834"/>
              <a:gd name="T111" fmla="*/ 36 h 3561"/>
              <a:gd name="T112" fmla="*/ 5894 w 6834"/>
              <a:gd name="T113" fmla="*/ 0 h 3561"/>
              <a:gd name="T114" fmla="*/ 5978 w 6834"/>
              <a:gd name="T115" fmla="*/ 40 h 3561"/>
              <a:gd name="T116" fmla="*/ 6059 w 6834"/>
              <a:gd name="T117" fmla="*/ 157 h 3561"/>
              <a:gd name="T118" fmla="*/ 6038 w 6834"/>
              <a:gd name="T119" fmla="*/ 233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34" h="3561">
                <a:moveTo>
                  <a:pt x="5608" y="3285"/>
                </a:moveTo>
                <a:lnTo>
                  <a:pt x="6167" y="3285"/>
                </a:lnTo>
                <a:lnTo>
                  <a:pt x="6725" y="3285"/>
                </a:lnTo>
                <a:lnTo>
                  <a:pt x="6735" y="3285"/>
                </a:lnTo>
                <a:lnTo>
                  <a:pt x="6744" y="3286"/>
                </a:lnTo>
                <a:lnTo>
                  <a:pt x="6753" y="3287"/>
                </a:lnTo>
                <a:lnTo>
                  <a:pt x="6761" y="3289"/>
                </a:lnTo>
                <a:lnTo>
                  <a:pt x="6769" y="3292"/>
                </a:lnTo>
                <a:lnTo>
                  <a:pt x="6776" y="3295"/>
                </a:lnTo>
                <a:lnTo>
                  <a:pt x="6782" y="3298"/>
                </a:lnTo>
                <a:lnTo>
                  <a:pt x="6788" y="3302"/>
                </a:lnTo>
                <a:lnTo>
                  <a:pt x="6794" y="3306"/>
                </a:lnTo>
                <a:lnTo>
                  <a:pt x="6799" y="3310"/>
                </a:lnTo>
                <a:lnTo>
                  <a:pt x="6803" y="3314"/>
                </a:lnTo>
                <a:lnTo>
                  <a:pt x="6808" y="3319"/>
                </a:lnTo>
                <a:lnTo>
                  <a:pt x="6815" y="3329"/>
                </a:lnTo>
                <a:lnTo>
                  <a:pt x="6818" y="3334"/>
                </a:lnTo>
                <a:lnTo>
                  <a:pt x="6821" y="3339"/>
                </a:lnTo>
                <a:lnTo>
                  <a:pt x="6825" y="3349"/>
                </a:lnTo>
                <a:lnTo>
                  <a:pt x="6829" y="3359"/>
                </a:lnTo>
                <a:lnTo>
                  <a:pt x="6831" y="3369"/>
                </a:lnTo>
                <a:lnTo>
                  <a:pt x="6833" y="3377"/>
                </a:lnTo>
                <a:lnTo>
                  <a:pt x="6834" y="3389"/>
                </a:lnTo>
                <a:lnTo>
                  <a:pt x="6834" y="3394"/>
                </a:lnTo>
                <a:lnTo>
                  <a:pt x="6834" y="3452"/>
                </a:lnTo>
                <a:lnTo>
                  <a:pt x="6834" y="3462"/>
                </a:lnTo>
                <a:lnTo>
                  <a:pt x="6833" y="3471"/>
                </a:lnTo>
                <a:lnTo>
                  <a:pt x="6832" y="3480"/>
                </a:lnTo>
                <a:lnTo>
                  <a:pt x="6830" y="3488"/>
                </a:lnTo>
                <a:lnTo>
                  <a:pt x="6827" y="3495"/>
                </a:lnTo>
                <a:lnTo>
                  <a:pt x="6824" y="3502"/>
                </a:lnTo>
                <a:lnTo>
                  <a:pt x="6821" y="3509"/>
                </a:lnTo>
                <a:lnTo>
                  <a:pt x="6817" y="3515"/>
                </a:lnTo>
                <a:lnTo>
                  <a:pt x="6813" y="3521"/>
                </a:lnTo>
                <a:lnTo>
                  <a:pt x="6809" y="3526"/>
                </a:lnTo>
                <a:lnTo>
                  <a:pt x="6804" y="3530"/>
                </a:lnTo>
                <a:lnTo>
                  <a:pt x="6800" y="3534"/>
                </a:lnTo>
                <a:lnTo>
                  <a:pt x="6790" y="3542"/>
                </a:lnTo>
                <a:lnTo>
                  <a:pt x="6785" y="3545"/>
                </a:lnTo>
                <a:lnTo>
                  <a:pt x="6780" y="3547"/>
                </a:lnTo>
                <a:lnTo>
                  <a:pt x="6769" y="3552"/>
                </a:lnTo>
                <a:lnTo>
                  <a:pt x="6760" y="3555"/>
                </a:lnTo>
                <a:lnTo>
                  <a:pt x="6750" y="3558"/>
                </a:lnTo>
                <a:lnTo>
                  <a:pt x="6742" y="3559"/>
                </a:lnTo>
                <a:lnTo>
                  <a:pt x="6730" y="3561"/>
                </a:lnTo>
                <a:lnTo>
                  <a:pt x="6725" y="3561"/>
                </a:lnTo>
                <a:lnTo>
                  <a:pt x="6107" y="3561"/>
                </a:lnTo>
                <a:lnTo>
                  <a:pt x="5489" y="3561"/>
                </a:lnTo>
                <a:lnTo>
                  <a:pt x="5464" y="3561"/>
                </a:lnTo>
                <a:lnTo>
                  <a:pt x="5420" y="3561"/>
                </a:lnTo>
                <a:lnTo>
                  <a:pt x="5409" y="3561"/>
                </a:lnTo>
                <a:lnTo>
                  <a:pt x="5399" y="3560"/>
                </a:lnTo>
                <a:lnTo>
                  <a:pt x="5389" y="3558"/>
                </a:lnTo>
                <a:lnTo>
                  <a:pt x="5385" y="3557"/>
                </a:lnTo>
                <a:lnTo>
                  <a:pt x="5380" y="3556"/>
                </a:lnTo>
                <a:lnTo>
                  <a:pt x="5372" y="3553"/>
                </a:lnTo>
                <a:lnTo>
                  <a:pt x="5364" y="3550"/>
                </a:lnTo>
                <a:lnTo>
                  <a:pt x="5357" y="3546"/>
                </a:lnTo>
                <a:lnTo>
                  <a:pt x="5351" y="3542"/>
                </a:lnTo>
                <a:lnTo>
                  <a:pt x="5345" y="3538"/>
                </a:lnTo>
                <a:lnTo>
                  <a:pt x="5339" y="3533"/>
                </a:lnTo>
                <a:lnTo>
                  <a:pt x="5334" y="3529"/>
                </a:lnTo>
                <a:lnTo>
                  <a:pt x="5329" y="3523"/>
                </a:lnTo>
                <a:lnTo>
                  <a:pt x="5325" y="3518"/>
                </a:lnTo>
                <a:lnTo>
                  <a:pt x="5322" y="3513"/>
                </a:lnTo>
                <a:lnTo>
                  <a:pt x="5315" y="3501"/>
                </a:lnTo>
                <a:lnTo>
                  <a:pt x="5310" y="3490"/>
                </a:lnTo>
                <a:lnTo>
                  <a:pt x="5307" y="3480"/>
                </a:lnTo>
                <a:lnTo>
                  <a:pt x="5304" y="3470"/>
                </a:lnTo>
                <a:lnTo>
                  <a:pt x="5302" y="3460"/>
                </a:lnTo>
                <a:lnTo>
                  <a:pt x="5301" y="3453"/>
                </a:lnTo>
                <a:lnTo>
                  <a:pt x="5301" y="3447"/>
                </a:lnTo>
                <a:lnTo>
                  <a:pt x="5300" y="3442"/>
                </a:lnTo>
                <a:lnTo>
                  <a:pt x="5300" y="2941"/>
                </a:lnTo>
                <a:lnTo>
                  <a:pt x="5300" y="2440"/>
                </a:lnTo>
                <a:lnTo>
                  <a:pt x="5300" y="1939"/>
                </a:lnTo>
                <a:lnTo>
                  <a:pt x="5300" y="1439"/>
                </a:lnTo>
                <a:lnTo>
                  <a:pt x="5301" y="1428"/>
                </a:lnTo>
                <a:lnTo>
                  <a:pt x="5302" y="1418"/>
                </a:lnTo>
                <a:lnTo>
                  <a:pt x="5303" y="1408"/>
                </a:lnTo>
                <a:lnTo>
                  <a:pt x="5304" y="1404"/>
                </a:lnTo>
                <a:lnTo>
                  <a:pt x="5305" y="1399"/>
                </a:lnTo>
                <a:lnTo>
                  <a:pt x="5308" y="1391"/>
                </a:lnTo>
                <a:lnTo>
                  <a:pt x="5311" y="1383"/>
                </a:lnTo>
                <a:lnTo>
                  <a:pt x="5315" y="1376"/>
                </a:lnTo>
                <a:lnTo>
                  <a:pt x="5319" y="1370"/>
                </a:lnTo>
                <a:lnTo>
                  <a:pt x="5323" y="1364"/>
                </a:lnTo>
                <a:lnTo>
                  <a:pt x="5328" y="1358"/>
                </a:lnTo>
                <a:lnTo>
                  <a:pt x="5333" y="1353"/>
                </a:lnTo>
                <a:lnTo>
                  <a:pt x="5338" y="1349"/>
                </a:lnTo>
                <a:lnTo>
                  <a:pt x="5343" y="1344"/>
                </a:lnTo>
                <a:lnTo>
                  <a:pt x="5349" y="1341"/>
                </a:lnTo>
                <a:lnTo>
                  <a:pt x="5354" y="1337"/>
                </a:lnTo>
                <a:lnTo>
                  <a:pt x="5360" y="1334"/>
                </a:lnTo>
                <a:lnTo>
                  <a:pt x="5371" y="1329"/>
                </a:lnTo>
                <a:lnTo>
                  <a:pt x="5382" y="1326"/>
                </a:lnTo>
                <a:lnTo>
                  <a:pt x="5392" y="1323"/>
                </a:lnTo>
                <a:lnTo>
                  <a:pt x="5401" y="1321"/>
                </a:lnTo>
                <a:lnTo>
                  <a:pt x="5409" y="1320"/>
                </a:lnTo>
                <a:lnTo>
                  <a:pt x="5414" y="1320"/>
                </a:lnTo>
                <a:lnTo>
                  <a:pt x="5420" y="1319"/>
                </a:lnTo>
                <a:lnTo>
                  <a:pt x="5489" y="1319"/>
                </a:lnTo>
                <a:lnTo>
                  <a:pt x="5496" y="1320"/>
                </a:lnTo>
                <a:lnTo>
                  <a:pt x="5503" y="1320"/>
                </a:lnTo>
                <a:lnTo>
                  <a:pt x="6114" y="1320"/>
                </a:lnTo>
                <a:lnTo>
                  <a:pt x="6725" y="1320"/>
                </a:lnTo>
                <a:lnTo>
                  <a:pt x="6735" y="1321"/>
                </a:lnTo>
                <a:lnTo>
                  <a:pt x="6744" y="1322"/>
                </a:lnTo>
                <a:lnTo>
                  <a:pt x="6753" y="1323"/>
                </a:lnTo>
                <a:lnTo>
                  <a:pt x="6761" y="1325"/>
                </a:lnTo>
                <a:lnTo>
                  <a:pt x="6769" y="1327"/>
                </a:lnTo>
                <a:lnTo>
                  <a:pt x="6776" y="1330"/>
                </a:lnTo>
                <a:lnTo>
                  <a:pt x="6782" y="1334"/>
                </a:lnTo>
                <a:lnTo>
                  <a:pt x="6788" y="1337"/>
                </a:lnTo>
                <a:lnTo>
                  <a:pt x="6794" y="1341"/>
                </a:lnTo>
                <a:lnTo>
                  <a:pt x="6799" y="1346"/>
                </a:lnTo>
                <a:lnTo>
                  <a:pt x="6803" y="1350"/>
                </a:lnTo>
                <a:lnTo>
                  <a:pt x="6808" y="1355"/>
                </a:lnTo>
                <a:lnTo>
                  <a:pt x="6811" y="1360"/>
                </a:lnTo>
                <a:lnTo>
                  <a:pt x="6815" y="1365"/>
                </a:lnTo>
                <a:lnTo>
                  <a:pt x="6818" y="1370"/>
                </a:lnTo>
                <a:lnTo>
                  <a:pt x="6821" y="1375"/>
                </a:lnTo>
                <a:lnTo>
                  <a:pt x="6825" y="1385"/>
                </a:lnTo>
                <a:lnTo>
                  <a:pt x="6829" y="1395"/>
                </a:lnTo>
                <a:lnTo>
                  <a:pt x="6831" y="1404"/>
                </a:lnTo>
                <a:lnTo>
                  <a:pt x="6833" y="1413"/>
                </a:lnTo>
                <a:lnTo>
                  <a:pt x="6834" y="1425"/>
                </a:lnTo>
                <a:lnTo>
                  <a:pt x="6834" y="1430"/>
                </a:lnTo>
                <a:lnTo>
                  <a:pt x="6834" y="1488"/>
                </a:lnTo>
                <a:lnTo>
                  <a:pt x="6834" y="1497"/>
                </a:lnTo>
                <a:lnTo>
                  <a:pt x="6833" y="1507"/>
                </a:lnTo>
                <a:lnTo>
                  <a:pt x="6832" y="1515"/>
                </a:lnTo>
                <a:lnTo>
                  <a:pt x="6830" y="1524"/>
                </a:lnTo>
                <a:lnTo>
                  <a:pt x="6827" y="1531"/>
                </a:lnTo>
                <a:lnTo>
                  <a:pt x="6824" y="1538"/>
                </a:lnTo>
                <a:lnTo>
                  <a:pt x="6821" y="1545"/>
                </a:lnTo>
                <a:lnTo>
                  <a:pt x="6817" y="1551"/>
                </a:lnTo>
                <a:lnTo>
                  <a:pt x="6813" y="1556"/>
                </a:lnTo>
                <a:lnTo>
                  <a:pt x="6809" y="1561"/>
                </a:lnTo>
                <a:lnTo>
                  <a:pt x="6804" y="1566"/>
                </a:lnTo>
                <a:lnTo>
                  <a:pt x="6800" y="1570"/>
                </a:lnTo>
                <a:lnTo>
                  <a:pt x="6790" y="1577"/>
                </a:lnTo>
                <a:lnTo>
                  <a:pt x="6785" y="1580"/>
                </a:lnTo>
                <a:lnTo>
                  <a:pt x="6780" y="1583"/>
                </a:lnTo>
                <a:lnTo>
                  <a:pt x="6769" y="1588"/>
                </a:lnTo>
                <a:lnTo>
                  <a:pt x="6760" y="1591"/>
                </a:lnTo>
                <a:lnTo>
                  <a:pt x="6750" y="1594"/>
                </a:lnTo>
                <a:lnTo>
                  <a:pt x="6742" y="1595"/>
                </a:lnTo>
                <a:lnTo>
                  <a:pt x="6730" y="1597"/>
                </a:lnTo>
                <a:lnTo>
                  <a:pt x="6725" y="1597"/>
                </a:lnTo>
                <a:lnTo>
                  <a:pt x="6167" y="1597"/>
                </a:lnTo>
                <a:lnTo>
                  <a:pt x="5608" y="1597"/>
                </a:lnTo>
                <a:lnTo>
                  <a:pt x="5608" y="2302"/>
                </a:lnTo>
                <a:lnTo>
                  <a:pt x="6401" y="2302"/>
                </a:lnTo>
                <a:lnTo>
                  <a:pt x="6411" y="2302"/>
                </a:lnTo>
                <a:lnTo>
                  <a:pt x="6420" y="2303"/>
                </a:lnTo>
                <a:lnTo>
                  <a:pt x="6429" y="2304"/>
                </a:lnTo>
                <a:lnTo>
                  <a:pt x="6437" y="2306"/>
                </a:lnTo>
                <a:lnTo>
                  <a:pt x="6445" y="2309"/>
                </a:lnTo>
                <a:lnTo>
                  <a:pt x="6452" y="2312"/>
                </a:lnTo>
                <a:lnTo>
                  <a:pt x="6458" y="2315"/>
                </a:lnTo>
                <a:lnTo>
                  <a:pt x="6464" y="2319"/>
                </a:lnTo>
                <a:lnTo>
                  <a:pt x="6470" y="2323"/>
                </a:lnTo>
                <a:lnTo>
                  <a:pt x="6475" y="2327"/>
                </a:lnTo>
                <a:lnTo>
                  <a:pt x="6479" y="2331"/>
                </a:lnTo>
                <a:lnTo>
                  <a:pt x="6484" y="2336"/>
                </a:lnTo>
                <a:lnTo>
                  <a:pt x="6491" y="2346"/>
                </a:lnTo>
                <a:lnTo>
                  <a:pt x="6494" y="2351"/>
                </a:lnTo>
                <a:lnTo>
                  <a:pt x="6497" y="2356"/>
                </a:lnTo>
                <a:lnTo>
                  <a:pt x="6501" y="2366"/>
                </a:lnTo>
                <a:lnTo>
                  <a:pt x="6505" y="2376"/>
                </a:lnTo>
                <a:lnTo>
                  <a:pt x="6507" y="2385"/>
                </a:lnTo>
                <a:lnTo>
                  <a:pt x="6509" y="2394"/>
                </a:lnTo>
                <a:lnTo>
                  <a:pt x="6510" y="2406"/>
                </a:lnTo>
                <a:lnTo>
                  <a:pt x="6510" y="2411"/>
                </a:lnTo>
                <a:lnTo>
                  <a:pt x="6510" y="2469"/>
                </a:lnTo>
                <a:lnTo>
                  <a:pt x="6510" y="2479"/>
                </a:lnTo>
                <a:lnTo>
                  <a:pt x="6509" y="2488"/>
                </a:lnTo>
                <a:lnTo>
                  <a:pt x="6508" y="2497"/>
                </a:lnTo>
                <a:lnTo>
                  <a:pt x="6506" y="2505"/>
                </a:lnTo>
                <a:lnTo>
                  <a:pt x="6503" y="2512"/>
                </a:lnTo>
                <a:lnTo>
                  <a:pt x="6500" y="2519"/>
                </a:lnTo>
                <a:lnTo>
                  <a:pt x="6497" y="2526"/>
                </a:lnTo>
                <a:lnTo>
                  <a:pt x="6493" y="2532"/>
                </a:lnTo>
                <a:lnTo>
                  <a:pt x="6489" y="2537"/>
                </a:lnTo>
                <a:lnTo>
                  <a:pt x="6485" y="2543"/>
                </a:lnTo>
                <a:lnTo>
                  <a:pt x="6480" y="2547"/>
                </a:lnTo>
                <a:lnTo>
                  <a:pt x="6476" y="2551"/>
                </a:lnTo>
                <a:lnTo>
                  <a:pt x="6471" y="2555"/>
                </a:lnTo>
                <a:lnTo>
                  <a:pt x="6466" y="2559"/>
                </a:lnTo>
                <a:lnTo>
                  <a:pt x="6461" y="2562"/>
                </a:lnTo>
                <a:lnTo>
                  <a:pt x="6456" y="2564"/>
                </a:lnTo>
                <a:lnTo>
                  <a:pt x="6446" y="2569"/>
                </a:lnTo>
                <a:lnTo>
                  <a:pt x="6436" y="2572"/>
                </a:lnTo>
                <a:lnTo>
                  <a:pt x="6426" y="2575"/>
                </a:lnTo>
                <a:lnTo>
                  <a:pt x="6418" y="2576"/>
                </a:lnTo>
                <a:lnTo>
                  <a:pt x="6406" y="2578"/>
                </a:lnTo>
                <a:lnTo>
                  <a:pt x="6401" y="2578"/>
                </a:lnTo>
                <a:lnTo>
                  <a:pt x="5608" y="2578"/>
                </a:lnTo>
                <a:lnTo>
                  <a:pt x="5608" y="3285"/>
                </a:lnTo>
                <a:close/>
                <a:moveTo>
                  <a:pt x="1488" y="3452"/>
                </a:moveTo>
                <a:lnTo>
                  <a:pt x="1488" y="3462"/>
                </a:lnTo>
                <a:lnTo>
                  <a:pt x="1487" y="3471"/>
                </a:lnTo>
                <a:lnTo>
                  <a:pt x="1485" y="3480"/>
                </a:lnTo>
                <a:lnTo>
                  <a:pt x="1483" y="3488"/>
                </a:lnTo>
                <a:lnTo>
                  <a:pt x="1481" y="3495"/>
                </a:lnTo>
                <a:lnTo>
                  <a:pt x="1478" y="3502"/>
                </a:lnTo>
                <a:lnTo>
                  <a:pt x="1475" y="3509"/>
                </a:lnTo>
                <a:lnTo>
                  <a:pt x="1471" y="3515"/>
                </a:lnTo>
                <a:lnTo>
                  <a:pt x="1467" y="3521"/>
                </a:lnTo>
                <a:lnTo>
                  <a:pt x="1463" y="3526"/>
                </a:lnTo>
                <a:lnTo>
                  <a:pt x="1458" y="3530"/>
                </a:lnTo>
                <a:lnTo>
                  <a:pt x="1454" y="3534"/>
                </a:lnTo>
                <a:lnTo>
                  <a:pt x="1449" y="3538"/>
                </a:lnTo>
                <a:lnTo>
                  <a:pt x="1444" y="3542"/>
                </a:lnTo>
                <a:lnTo>
                  <a:pt x="1439" y="3545"/>
                </a:lnTo>
                <a:lnTo>
                  <a:pt x="1433" y="3547"/>
                </a:lnTo>
                <a:lnTo>
                  <a:pt x="1423" y="3552"/>
                </a:lnTo>
                <a:lnTo>
                  <a:pt x="1413" y="3555"/>
                </a:lnTo>
                <a:lnTo>
                  <a:pt x="1404" y="3558"/>
                </a:lnTo>
                <a:lnTo>
                  <a:pt x="1396" y="3559"/>
                </a:lnTo>
                <a:lnTo>
                  <a:pt x="1383" y="3561"/>
                </a:lnTo>
                <a:lnTo>
                  <a:pt x="1379" y="3561"/>
                </a:lnTo>
                <a:lnTo>
                  <a:pt x="783" y="3561"/>
                </a:lnTo>
                <a:lnTo>
                  <a:pt x="189" y="3561"/>
                </a:lnTo>
                <a:lnTo>
                  <a:pt x="119" y="3561"/>
                </a:lnTo>
                <a:lnTo>
                  <a:pt x="109" y="3561"/>
                </a:lnTo>
                <a:lnTo>
                  <a:pt x="98" y="3560"/>
                </a:lnTo>
                <a:lnTo>
                  <a:pt x="89" y="3558"/>
                </a:lnTo>
                <a:lnTo>
                  <a:pt x="84" y="3557"/>
                </a:lnTo>
                <a:lnTo>
                  <a:pt x="80" y="3556"/>
                </a:lnTo>
                <a:lnTo>
                  <a:pt x="72" y="3553"/>
                </a:lnTo>
                <a:lnTo>
                  <a:pt x="64" y="3550"/>
                </a:lnTo>
                <a:lnTo>
                  <a:pt x="57" y="3546"/>
                </a:lnTo>
                <a:lnTo>
                  <a:pt x="50" y="3542"/>
                </a:lnTo>
                <a:lnTo>
                  <a:pt x="44" y="3538"/>
                </a:lnTo>
                <a:lnTo>
                  <a:pt x="39" y="3533"/>
                </a:lnTo>
                <a:lnTo>
                  <a:pt x="34" y="3529"/>
                </a:lnTo>
                <a:lnTo>
                  <a:pt x="29" y="3523"/>
                </a:lnTo>
                <a:lnTo>
                  <a:pt x="25" y="3518"/>
                </a:lnTo>
                <a:lnTo>
                  <a:pt x="21" y="3513"/>
                </a:lnTo>
                <a:lnTo>
                  <a:pt x="15" y="3501"/>
                </a:lnTo>
                <a:lnTo>
                  <a:pt x="10" y="3490"/>
                </a:lnTo>
                <a:lnTo>
                  <a:pt x="6" y="3480"/>
                </a:lnTo>
                <a:lnTo>
                  <a:pt x="4" y="3470"/>
                </a:lnTo>
                <a:lnTo>
                  <a:pt x="2" y="3460"/>
                </a:lnTo>
                <a:lnTo>
                  <a:pt x="1" y="3453"/>
                </a:lnTo>
                <a:lnTo>
                  <a:pt x="0" y="3447"/>
                </a:lnTo>
                <a:lnTo>
                  <a:pt x="0" y="3442"/>
                </a:lnTo>
                <a:lnTo>
                  <a:pt x="0" y="2941"/>
                </a:lnTo>
                <a:lnTo>
                  <a:pt x="0" y="2440"/>
                </a:lnTo>
                <a:lnTo>
                  <a:pt x="0" y="1939"/>
                </a:lnTo>
                <a:lnTo>
                  <a:pt x="0" y="1439"/>
                </a:lnTo>
                <a:lnTo>
                  <a:pt x="0" y="1428"/>
                </a:lnTo>
                <a:lnTo>
                  <a:pt x="1" y="1418"/>
                </a:lnTo>
                <a:lnTo>
                  <a:pt x="3" y="1408"/>
                </a:lnTo>
                <a:lnTo>
                  <a:pt x="4" y="1404"/>
                </a:lnTo>
                <a:lnTo>
                  <a:pt x="5" y="1399"/>
                </a:lnTo>
                <a:lnTo>
                  <a:pt x="8" y="1391"/>
                </a:lnTo>
                <a:lnTo>
                  <a:pt x="11" y="1383"/>
                </a:lnTo>
                <a:lnTo>
                  <a:pt x="15" y="1376"/>
                </a:lnTo>
                <a:lnTo>
                  <a:pt x="19" y="1370"/>
                </a:lnTo>
                <a:lnTo>
                  <a:pt x="23" y="1364"/>
                </a:lnTo>
                <a:lnTo>
                  <a:pt x="28" y="1358"/>
                </a:lnTo>
                <a:lnTo>
                  <a:pt x="33" y="1353"/>
                </a:lnTo>
                <a:lnTo>
                  <a:pt x="38" y="1349"/>
                </a:lnTo>
                <a:lnTo>
                  <a:pt x="43" y="1344"/>
                </a:lnTo>
                <a:lnTo>
                  <a:pt x="49" y="1341"/>
                </a:lnTo>
                <a:lnTo>
                  <a:pt x="60" y="1334"/>
                </a:lnTo>
                <a:lnTo>
                  <a:pt x="71" y="1329"/>
                </a:lnTo>
                <a:lnTo>
                  <a:pt x="82" y="1326"/>
                </a:lnTo>
                <a:lnTo>
                  <a:pt x="92" y="1323"/>
                </a:lnTo>
                <a:lnTo>
                  <a:pt x="101" y="1321"/>
                </a:lnTo>
                <a:lnTo>
                  <a:pt x="108" y="1320"/>
                </a:lnTo>
                <a:lnTo>
                  <a:pt x="114" y="1320"/>
                </a:lnTo>
                <a:lnTo>
                  <a:pt x="119" y="1319"/>
                </a:lnTo>
                <a:lnTo>
                  <a:pt x="189" y="1319"/>
                </a:lnTo>
                <a:lnTo>
                  <a:pt x="200" y="1320"/>
                </a:lnTo>
                <a:lnTo>
                  <a:pt x="210" y="1321"/>
                </a:lnTo>
                <a:lnTo>
                  <a:pt x="219" y="1322"/>
                </a:lnTo>
                <a:lnTo>
                  <a:pt x="224" y="1323"/>
                </a:lnTo>
                <a:lnTo>
                  <a:pt x="228" y="1325"/>
                </a:lnTo>
                <a:lnTo>
                  <a:pt x="237" y="1327"/>
                </a:lnTo>
                <a:lnTo>
                  <a:pt x="244" y="1330"/>
                </a:lnTo>
                <a:lnTo>
                  <a:pt x="251" y="1334"/>
                </a:lnTo>
                <a:lnTo>
                  <a:pt x="258" y="1338"/>
                </a:lnTo>
                <a:lnTo>
                  <a:pt x="264" y="1342"/>
                </a:lnTo>
                <a:lnTo>
                  <a:pt x="269" y="1347"/>
                </a:lnTo>
                <a:lnTo>
                  <a:pt x="275" y="1352"/>
                </a:lnTo>
                <a:lnTo>
                  <a:pt x="279" y="1357"/>
                </a:lnTo>
                <a:lnTo>
                  <a:pt x="283" y="1363"/>
                </a:lnTo>
                <a:lnTo>
                  <a:pt x="287" y="1368"/>
                </a:lnTo>
                <a:lnTo>
                  <a:pt x="290" y="1374"/>
                </a:lnTo>
                <a:lnTo>
                  <a:pt x="293" y="1379"/>
                </a:lnTo>
                <a:lnTo>
                  <a:pt x="298" y="1390"/>
                </a:lnTo>
                <a:lnTo>
                  <a:pt x="302" y="1401"/>
                </a:lnTo>
                <a:lnTo>
                  <a:pt x="305" y="1411"/>
                </a:lnTo>
                <a:lnTo>
                  <a:pt x="306" y="1420"/>
                </a:lnTo>
                <a:lnTo>
                  <a:pt x="307" y="1428"/>
                </a:lnTo>
                <a:lnTo>
                  <a:pt x="308" y="1434"/>
                </a:lnTo>
                <a:lnTo>
                  <a:pt x="308" y="1439"/>
                </a:lnTo>
                <a:lnTo>
                  <a:pt x="308" y="1900"/>
                </a:lnTo>
                <a:lnTo>
                  <a:pt x="308" y="2361"/>
                </a:lnTo>
                <a:lnTo>
                  <a:pt x="308" y="2823"/>
                </a:lnTo>
                <a:lnTo>
                  <a:pt x="308" y="3285"/>
                </a:lnTo>
                <a:lnTo>
                  <a:pt x="843" y="3285"/>
                </a:lnTo>
                <a:lnTo>
                  <a:pt x="1379" y="3285"/>
                </a:lnTo>
                <a:lnTo>
                  <a:pt x="1389" y="3285"/>
                </a:lnTo>
                <a:lnTo>
                  <a:pt x="1398" y="3286"/>
                </a:lnTo>
                <a:lnTo>
                  <a:pt x="1407" y="3287"/>
                </a:lnTo>
                <a:lnTo>
                  <a:pt x="1415" y="3289"/>
                </a:lnTo>
                <a:lnTo>
                  <a:pt x="1422" y="3292"/>
                </a:lnTo>
                <a:lnTo>
                  <a:pt x="1429" y="3295"/>
                </a:lnTo>
                <a:lnTo>
                  <a:pt x="1436" y="3298"/>
                </a:lnTo>
                <a:lnTo>
                  <a:pt x="1442" y="3302"/>
                </a:lnTo>
                <a:lnTo>
                  <a:pt x="1448" y="3306"/>
                </a:lnTo>
                <a:lnTo>
                  <a:pt x="1453" y="3310"/>
                </a:lnTo>
                <a:lnTo>
                  <a:pt x="1457" y="3314"/>
                </a:lnTo>
                <a:lnTo>
                  <a:pt x="1461" y="3319"/>
                </a:lnTo>
                <a:lnTo>
                  <a:pt x="1469" y="3329"/>
                </a:lnTo>
                <a:lnTo>
                  <a:pt x="1472" y="3334"/>
                </a:lnTo>
                <a:lnTo>
                  <a:pt x="1474" y="3339"/>
                </a:lnTo>
                <a:lnTo>
                  <a:pt x="1479" y="3349"/>
                </a:lnTo>
                <a:lnTo>
                  <a:pt x="1482" y="3359"/>
                </a:lnTo>
                <a:lnTo>
                  <a:pt x="1485" y="3369"/>
                </a:lnTo>
                <a:lnTo>
                  <a:pt x="1486" y="3377"/>
                </a:lnTo>
                <a:lnTo>
                  <a:pt x="1488" y="3389"/>
                </a:lnTo>
                <a:lnTo>
                  <a:pt x="1488" y="3394"/>
                </a:lnTo>
                <a:lnTo>
                  <a:pt x="1488" y="3452"/>
                </a:lnTo>
                <a:close/>
                <a:moveTo>
                  <a:pt x="2273" y="3442"/>
                </a:moveTo>
                <a:lnTo>
                  <a:pt x="2272" y="3453"/>
                </a:lnTo>
                <a:lnTo>
                  <a:pt x="2271" y="3463"/>
                </a:lnTo>
                <a:lnTo>
                  <a:pt x="2270" y="3472"/>
                </a:lnTo>
                <a:lnTo>
                  <a:pt x="2269" y="3477"/>
                </a:lnTo>
                <a:lnTo>
                  <a:pt x="2267" y="3481"/>
                </a:lnTo>
                <a:lnTo>
                  <a:pt x="2265" y="3489"/>
                </a:lnTo>
                <a:lnTo>
                  <a:pt x="2262" y="3497"/>
                </a:lnTo>
                <a:lnTo>
                  <a:pt x="2258" y="3504"/>
                </a:lnTo>
                <a:lnTo>
                  <a:pt x="2254" y="3511"/>
                </a:lnTo>
                <a:lnTo>
                  <a:pt x="2250" y="3517"/>
                </a:lnTo>
                <a:lnTo>
                  <a:pt x="2245" y="3522"/>
                </a:lnTo>
                <a:lnTo>
                  <a:pt x="2240" y="3527"/>
                </a:lnTo>
                <a:lnTo>
                  <a:pt x="2235" y="3532"/>
                </a:lnTo>
                <a:lnTo>
                  <a:pt x="2229" y="3536"/>
                </a:lnTo>
                <a:lnTo>
                  <a:pt x="2224" y="3540"/>
                </a:lnTo>
                <a:lnTo>
                  <a:pt x="2218" y="3543"/>
                </a:lnTo>
                <a:lnTo>
                  <a:pt x="2213" y="3546"/>
                </a:lnTo>
                <a:lnTo>
                  <a:pt x="2202" y="3551"/>
                </a:lnTo>
                <a:lnTo>
                  <a:pt x="2191" y="3555"/>
                </a:lnTo>
                <a:lnTo>
                  <a:pt x="2181" y="3557"/>
                </a:lnTo>
                <a:lnTo>
                  <a:pt x="2172" y="3559"/>
                </a:lnTo>
                <a:lnTo>
                  <a:pt x="2164" y="3560"/>
                </a:lnTo>
                <a:lnTo>
                  <a:pt x="2158" y="3561"/>
                </a:lnTo>
                <a:lnTo>
                  <a:pt x="2153" y="3561"/>
                </a:lnTo>
                <a:lnTo>
                  <a:pt x="2084" y="3561"/>
                </a:lnTo>
                <a:lnTo>
                  <a:pt x="2073" y="3561"/>
                </a:lnTo>
                <a:lnTo>
                  <a:pt x="2063" y="3560"/>
                </a:lnTo>
                <a:lnTo>
                  <a:pt x="2053" y="3558"/>
                </a:lnTo>
                <a:lnTo>
                  <a:pt x="2049" y="3557"/>
                </a:lnTo>
                <a:lnTo>
                  <a:pt x="2044" y="3556"/>
                </a:lnTo>
                <a:lnTo>
                  <a:pt x="2036" y="3553"/>
                </a:lnTo>
                <a:lnTo>
                  <a:pt x="2028" y="3550"/>
                </a:lnTo>
                <a:lnTo>
                  <a:pt x="2021" y="3547"/>
                </a:lnTo>
                <a:lnTo>
                  <a:pt x="2015" y="3542"/>
                </a:lnTo>
                <a:lnTo>
                  <a:pt x="2009" y="3538"/>
                </a:lnTo>
                <a:lnTo>
                  <a:pt x="2003" y="3533"/>
                </a:lnTo>
                <a:lnTo>
                  <a:pt x="1998" y="3529"/>
                </a:lnTo>
                <a:lnTo>
                  <a:pt x="1994" y="3523"/>
                </a:lnTo>
                <a:lnTo>
                  <a:pt x="1989" y="3518"/>
                </a:lnTo>
                <a:lnTo>
                  <a:pt x="1986" y="3513"/>
                </a:lnTo>
                <a:lnTo>
                  <a:pt x="1979" y="3501"/>
                </a:lnTo>
                <a:lnTo>
                  <a:pt x="1974" y="3490"/>
                </a:lnTo>
                <a:lnTo>
                  <a:pt x="1971" y="3480"/>
                </a:lnTo>
                <a:lnTo>
                  <a:pt x="1968" y="3470"/>
                </a:lnTo>
                <a:lnTo>
                  <a:pt x="1966" y="3460"/>
                </a:lnTo>
                <a:lnTo>
                  <a:pt x="1965" y="3453"/>
                </a:lnTo>
                <a:lnTo>
                  <a:pt x="1965" y="3447"/>
                </a:lnTo>
                <a:lnTo>
                  <a:pt x="1964" y="3442"/>
                </a:lnTo>
                <a:lnTo>
                  <a:pt x="1964" y="2941"/>
                </a:lnTo>
                <a:lnTo>
                  <a:pt x="1964" y="2440"/>
                </a:lnTo>
                <a:lnTo>
                  <a:pt x="1964" y="1939"/>
                </a:lnTo>
                <a:lnTo>
                  <a:pt x="1964" y="1439"/>
                </a:lnTo>
                <a:lnTo>
                  <a:pt x="1965" y="1428"/>
                </a:lnTo>
                <a:lnTo>
                  <a:pt x="1966" y="1418"/>
                </a:lnTo>
                <a:lnTo>
                  <a:pt x="1967" y="1408"/>
                </a:lnTo>
                <a:lnTo>
                  <a:pt x="1968" y="1404"/>
                </a:lnTo>
                <a:lnTo>
                  <a:pt x="1970" y="1399"/>
                </a:lnTo>
                <a:lnTo>
                  <a:pt x="1972" y="1391"/>
                </a:lnTo>
                <a:lnTo>
                  <a:pt x="1975" y="1383"/>
                </a:lnTo>
                <a:lnTo>
                  <a:pt x="1979" y="1376"/>
                </a:lnTo>
                <a:lnTo>
                  <a:pt x="1983" y="1370"/>
                </a:lnTo>
                <a:lnTo>
                  <a:pt x="1987" y="1364"/>
                </a:lnTo>
                <a:lnTo>
                  <a:pt x="1992" y="1358"/>
                </a:lnTo>
                <a:lnTo>
                  <a:pt x="1997" y="1353"/>
                </a:lnTo>
                <a:lnTo>
                  <a:pt x="2002" y="1349"/>
                </a:lnTo>
                <a:lnTo>
                  <a:pt x="2007" y="1344"/>
                </a:lnTo>
                <a:lnTo>
                  <a:pt x="2013" y="1341"/>
                </a:lnTo>
                <a:lnTo>
                  <a:pt x="2024" y="1334"/>
                </a:lnTo>
                <a:lnTo>
                  <a:pt x="2035" y="1329"/>
                </a:lnTo>
                <a:lnTo>
                  <a:pt x="2046" y="1326"/>
                </a:lnTo>
                <a:lnTo>
                  <a:pt x="2056" y="1323"/>
                </a:lnTo>
                <a:lnTo>
                  <a:pt x="2065" y="1321"/>
                </a:lnTo>
                <a:lnTo>
                  <a:pt x="2073" y="1320"/>
                </a:lnTo>
                <a:lnTo>
                  <a:pt x="2079" y="1320"/>
                </a:lnTo>
                <a:lnTo>
                  <a:pt x="2084" y="1319"/>
                </a:lnTo>
                <a:lnTo>
                  <a:pt x="2153" y="1319"/>
                </a:lnTo>
                <a:lnTo>
                  <a:pt x="2164" y="1320"/>
                </a:lnTo>
                <a:lnTo>
                  <a:pt x="2174" y="1321"/>
                </a:lnTo>
                <a:lnTo>
                  <a:pt x="2184" y="1322"/>
                </a:lnTo>
                <a:lnTo>
                  <a:pt x="2188" y="1323"/>
                </a:lnTo>
                <a:lnTo>
                  <a:pt x="2193" y="1325"/>
                </a:lnTo>
                <a:lnTo>
                  <a:pt x="2201" y="1327"/>
                </a:lnTo>
                <a:lnTo>
                  <a:pt x="2209" y="1330"/>
                </a:lnTo>
                <a:lnTo>
                  <a:pt x="2216" y="1334"/>
                </a:lnTo>
                <a:lnTo>
                  <a:pt x="2222" y="1338"/>
                </a:lnTo>
                <a:lnTo>
                  <a:pt x="2228" y="1342"/>
                </a:lnTo>
                <a:lnTo>
                  <a:pt x="2234" y="1347"/>
                </a:lnTo>
                <a:lnTo>
                  <a:pt x="2239" y="1352"/>
                </a:lnTo>
                <a:lnTo>
                  <a:pt x="2243" y="1357"/>
                </a:lnTo>
                <a:lnTo>
                  <a:pt x="2248" y="1363"/>
                </a:lnTo>
                <a:lnTo>
                  <a:pt x="2251" y="1368"/>
                </a:lnTo>
                <a:lnTo>
                  <a:pt x="2258" y="1379"/>
                </a:lnTo>
                <a:lnTo>
                  <a:pt x="2263" y="1390"/>
                </a:lnTo>
                <a:lnTo>
                  <a:pt x="2266" y="1401"/>
                </a:lnTo>
                <a:lnTo>
                  <a:pt x="2269" y="1411"/>
                </a:lnTo>
                <a:lnTo>
                  <a:pt x="2271" y="1420"/>
                </a:lnTo>
                <a:lnTo>
                  <a:pt x="2272" y="1428"/>
                </a:lnTo>
                <a:lnTo>
                  <a:pt x="2272" y="1434"/>
                </a:lnTo>
                <a:lnTo>
                  <a:pt x="2273" y="1439"/>
                </a:lnTo>
                <a:lnTo>
                  <a:pt x="2273" y="1939"/>
                </a:lnTo>
                <a:lnTo>
                  <a:pt x="2273" y="2440"/>
                </a:lnTo>
                <a:lnTo>
                  <a:pt x="2273" y="2941"/>
                </a:lnTo>
                <a:lnTo>
                  <a:pt x="2273" y="3442"/>
                </a:lnTo>
                <a:close/>
                <a:moveTo>
                  <a:pt x="6035" y="236"/>
                </a:moveTo>
                <a:lnTo>
                  <a:pt x="5999" y="266"/>
                </a:lnTo>
                <a:lnTo>
                  <a:pt x="5956" y="304"/>
                </a:lnTo>
                <a:lnTo>
                  <a:pt x="5899" y="354"/>
                </a:lnTo>
                <a:lnTo>
                  <a:pt x="5828" y="417"/>
                </a:lnTo>
                <a:lnTo>
                  <a:pt x="5789" y="454"/>
                </a:lnTo>
                <a:lnTo>
                  <a:pt x="5746" y="493"/>
                </a:lnTo>
                <a:lnTo>
                  <a:pt x="5654" y="579"/>
                </a:lnTo>
                <a:lnTo>
                  <a:pt x="5553" y="675"/>
                </a:lnTo>
                <a:lnTo>
                  <a:pt x="5500" y="727"/>
                </a:lnTo>
                <a:lnTo>
                  <a:pt x="5445" y="781"/>
                </a:lnTo>
                <a:lnTo>
                  <a:pt x="5388" y="837"/>
                </a:lnTo>
                <a:lnTo>
                  <a:pt x="5330" y="896"/>
                </a:lnTo>
                <a:lnTo>
                  <a:pt x="5271" y="956"/>
                </a:lnTo>
                <a:lnTo>
                  <a:pt x="5211" y="1018"/>
                </a:lnTo>
                <a:lnTo>
                  <a:pt x="5150" y="1082"/>
                </a:lnTo>
                <a:lnTo>
                  <a:pt x="5089" y="1147"/>
                </a:lnTo>
                <a:lnTo>
                  <a:pt x="5058" y="1181"/>
                </a:lnTo>
                <a:lnTo>
                  <a:pt x="5027" y="1214"/>
                </a:lnTo>
                <a:lnTo>
                  <a:pt x="4965" y="1283"/>
                </a:lnTo>
                <a:lnTo>
                  <a:pt x="4934" y="1317"/>
                </a:lnTo>
                <a:lnTo>
                  <a:pt x="4903" y="1352"/>
                </a:lnTo>
                <a:lnTo>
                  <a:pt x="4841" y="1423"/>
                </a:lnTo>
                <a:lnTo>
                  <a:pt x="4779" y="1495"/>
                </a:lnTo>
                <a:lnTo>
                  <a:pt x="4718" y="1568"/>
                </a:lnTo>
                <a:lnTo>
                  <a:pt x="4657" y="1642"/>
                </a:lnTo>
                <a:lnTo>
                  <a:pt x="4598" y="1717"/>
                </a:lnTo>
                <a:lnTo>
                  <a:pt x="4568" y="1755"/>
                </a:lnTo>
                <a:lnTo>
                  <a:pt x="4539" y="1793"/>
                </a:lnTo>
                <a:lnTo>
                  <a:pt x="4481" y="1869"/>
                </a:lnTo>
                <a:lnTo>
                  <a:pt x="4452" y="1908"/>
                </a:lnTo>
                <a:lnTo>
                  <a:pt x="4423" y="1947"/>
                </a:lnTo>
                <a:lnTo>
                  <a:pt x="4366" y="2024"/>
                </a:lnTo>
                <a:lnTo>
                  <a:pt x="4311" y="2102"/>
                </a:lnTo>
                <a:lnTo>
                  <a:pt x="4255" y="2180"/>
                </a:lnTo>
                <a:lnTo>
                  <a:pt x="4202" y="2257"/>
                </a:lnTo>
                <a:lnTo>
                  <a:pt x="4149" y="2334"/>
                </a:lnTo>
                <a:lnTo>
                  <a:pt x="4098" y="2410"/>
                </a:lnTo>
                <a:lnTo>
                  <a:pt x="4048" y="2486"/>
                </a:lnTo>
                <a:lnTo>
                  <a:pt x="4000" y="2560"/>
                </a:lnTo>
                <a:lnTo>
                  <a:pt x="3953" y="2633"/>
                </a:lnTo>
                <a:lnTo>
                  <a:pt x="3907" y="2706"/>
                </a:lnTo>
                <a:lnTo>
                  <a:pt x="3863" y="2776"/>
                </a:lnTo>
                <a:lnTo>
                  <a:pt x="3821" y="2844"/>
                </a:lnTo>
                <a:lnTo>
                  <a:pt x="3781" y="2910"/>
                </a:lnTo>
                <a:lnTo>
                  <a:pt x="3706" y="3034"/>
                </a:lnTo>
                <a:lnTo>
                  <a:pt x="3639" y="3148"/>
                </a:lnTo>
                <a:lnTo>
                  <a:pt x="3580" y="3248"/>
                </a:lnTo>
                <a:lnTo>
                  <a:pt x="3531" y="3334"/>
                </a:lnTo>
                <a:lnTo>
                  <a:pt x="3463" y="3456"/>
                </a:lnTo>
                <a:lnTo>
                  <a:pt x="3439" y="3500"/>
                </a:lnTo>
                <a:lnTo>
                  <a:pt x="3436" y="3505"/>
                </a:lnTo>
                <a:lnTo>
                  <a:pt x="3432" y="3511"/>
                </a:lnTo>
                <a:lnTo>
                  <a:pt x="3425" y="3520"/>
                </a:lnTo>
                <a:lnTo>
                  <a:pt x="3421" y="3524"/>
                </a:lnTo>
                <a:lnTo>
                  <a:pt x="3416" y="3528"/>
                </a:lnTo>
                <a:lnTo>
                  <a:pt x="3408" y="3535"/>
                </a:lnTo>
                <a:lnTo>
                  <a:pt x="3399" y="3541"/>
                </a:lnTo>
                <a:lnTo>
                  <a:pt x="3390" y="3546"/>
                </a:lnTo>
                <a:lnTo>
                  <a:pt x="3381" y="3550"/>
                </a:lnTo>
                <a:lnTo>
                  <a:pt x="3373" y="3553"/>
                </a:lnTo>
                <a:lnTo>
                  <a:pt x="3364" y="3556"/>
                </a:lnTo>
                <a:lnTo>
                  <a:pt x="3357" y="3558"/>
                </a:lnTo>
                <a:lnTo>
                  <a:pt x="3344" y="3560"/>
                </a:lnTo>
                <a:lnTo>
                  <a:pt x="3335" y="3561"/>
                </a:lnTo>
                <a:lnTo>
                  <a:pt x="3332" y="3561"/>
                </a:lnTo>
                <a:lnTo>
                  <a:pt x="3262" y="3561"/>
                </a:lnTo>
                <a:lnTo>
                  <a:pt x="3251" y="3561"/>
                </a:lnTo>
                <a:lnTo>
                  <a:pt x="3241" y="3560"/>
                </a:lnTo>
                <a:lnTo>
                  <a:pt x="3231" y="3558"/>
                </a:lnTo>
                <a:lnTo>
                  <a:pt x="3227" y="3557"/>
                </a:lnTo>
                <a:lnTo>
                  <a:pt x="3223" y="3556"/>
                </a:lnTo>
                <a:lnTo>
                  <a:pt x="3214" y="3553"/>
                </a:lnTo>
                <a:lnTo>
                  <a:pt x="3207" y="3550"/>
                </a:lnTo>
                <a:lnTo>
                  <a:pt x="3200" y="3546"/>
                </a:lnTo>
                <a:lnTo>
                  <a:pt x="3193" y="3542"/>
                </a:lnTo>
                <a:lnTo>
                  <a:pt x="3187" y="3538"/>
                </a:lnTo>
                <a:lnTo>
                  <a:pt x="3181" y="3533"/>
                </a:lnTo>
                <a:lnTo>
                  <a:pt x="3176" y="3529"/>
                </a:lnTo>
                <a:lnTo>
                  <a:pt x="3172" y="3523"/>
                </a:lnTo>
                <a:lnTo>
                  <a:pt x="3168" y="3518"/>
                </a:lnTo>
                <a:lnTo>
                  <a:pt x="3164" y="3513"/>
                </a:lnTo>
                <a:lnTo>
                  <a:pt x="3158" y="3501"/>
                </a:lnTo>
                <a:lnTo>
                  <a:pt x="3153" y="3490"/>
                </a:lnTo>
                <a:lnTo>
                  <a:pt x="3149" y="3480"/>
                </a:lnTo>
                <a:lnTo>
                  <a:pt x="3146" y="3470"/>
                </a:lnTo>
                <a:lnTo>
                  <a:pt x="3145" y="3460"/>
                </a:lnTo>
                <a:lnTo>
                  <a:pt x="3144" y="3453"/>
                </a:lnTo>
                <a:lnTo>
                  <a:pt x="3143" y="3447"/>
                </a:lnTo>
                <a:lnTo>
                  <a:pt x="3143" y="3442"/>
                </a:lnTo>
                <a:lnTo>
                  <a:pt x="3143" y="2941"/>
                </a:lnTo>
                <a:lnTo>
                  <a:pt x="3143" y="2440"/>
                </a:lnTo>
                <a:lnTo>
                  <a:pt x="3143" y="1939"/>
                </a:lnTo>
                <a:lnTo>
                  <a:pt x="3143" y="1439"/>
                </a:lnTo>
                <a:lnTo>
                  <a:pt x="3143" y="1428"/>
                </a:lnTo>
                <a:lnTo>
                  <a:pt x="3144" y="1418"/>
                </a:lnTo>
                <a:lnTo>
                  <a:pt x="3146" y="1408"/>
                </a:lnTo>
                <a:lnTo>
                  <a:pt x="3147" y="1404"/>
                </a:lnTo>
                <a:lnTo>
                  <a:pt x="3148" y="1399"/>
                </a:lnTo>
                <a:lnTo>
                  <a:pt x="3151" y="1391"/>
                </a:lnTo>
                <a:lnTo>
                  <a:pt x="3154" y="1383"/>
                </a:lnTo>
                <a:lnTo>
                  <a:pt x="3157" y="1376"/>
                </a:lnTo>
                <a:lnTo>
                  <a:pt x="3161" y="1370"/>
                </a:lnTo>
                <a:lnTo>
                  <a:pt x="3166" y="1364"/>
                </a:lnTo>
                <a:lnTo>
                  <a:pt x="3170" y="1358"/>
                </a:lnTo>
                <a:lnTo>
                  <a:pt x="3175" y="1353"/>
                </a:lnTo>
                <a:lnTo>
                  <a:pt x="3180" y="1349"/>
                </a:lnTo>
                <a:lnTo>
                  <a:pt x="3186" y="1344"/>
                </a:lnTo>
                <a:lnTo>
                  <a:pt x="3191" y="1341"/>
                </a:lnTo>
                <a:lnTo>
                  <a:pt x="3202" y="1334"/>
                </a:lnTo>
                <a:lnTo>
                  <a:pt x="3213" y="1329"/>
                </a:lnTo>
                <a:lnTo>
                  <a:pt x="3224" y="1326"/>
                </a:lnTo>
                <a:lnTo>
                  <a:pt x="3234" y="1323"/>
                </a:lnTo>
                <a:lnTo>
                  <a:pt x="3243" y="1321"/>
                </a:lnTo>
                <a:lnTo>
                  <a:pt x="3251" y="1320"/>
                </a:lnTo>
                <a:lnTo>
                  <a:pt x="3257" y="1320"/>
                </a:lnTo>
                <a:lnTo>
                  <a:pt x="3262" y="1319"/>
                </a:lnTo>
                <a:lnTo>
                  <a:pt x="3332" y="1319"/>
                </a:lnTo>
                <a:lnTo>
                  <a:pt x="3342" y="1320"/>
                </a:lnTo>
                <a:lnTo>
                  <a:pt x="3353" y="1321"/>
                </a:lnTo>
                <a:lnTo>
                  <a:pt x="3362" y="1322"/>
                </a:lnTo>
                <a:lnTo>
                  <a:pt x="3367" y="1323"/>
                </a:lnTo>
                <a:lnTo>
                  <a:pt x="3371" y="1325"/>
                </a:lnTo>
                <a:lnTo>
                  <a:pt x="3379" y="1327"/>
                </a:lnTo>
                <a:lnTo>
                  <a:pt x="3387" y="1330"/>
                </a:lnTo>
                <a:lnTo>
                  <a:pt x="3394" y="1334"/>
                </a:lnTo>
                <a:lnTo>
                  <a:pt x="3401" y="1338"/>
                </a:lnTo>
                <a:lnTo>
                  <a:pt x="3407" y="1342"/>
                </a:lnTo>
                <a:lnTo>
                  <a:pt x="3412" y="1347"/>
                </a:lnTo>
                <a:lnTo>
                  <a:pt x="3417" y="1352"/>
                </a:lnTo>
                <a:lnTo>
                  <a:pt x="3422" y="1357"/>
                </a:lnTo>
                <a:lnTo>
                  <a:pt x="3426" y="1363"/>
                </a:lnTo>
                <a:lnTo>
                  <a:pt x="3430" y="1368"/>
                </a:lnTo>
                <a:lnTo>
                  <a:pt x="3436" y="1379"/>
                </a:lnTo>
                <a:lnTo>
                  <a:pt x="3441" y="1390"/>
                </a:lnTo>
                <a:lnTo>
                  <a:pt x="3445" y="1401"/>
                </a:lnTo>
                <a:lnTo>
                  <a:pt x="3447" y="1411"/>
                </a:lnTo>
                <a:lnTo>
                  <a:pt x="3449" y="1420"/>
                </a:lnTo>
                <a:lnTo>
                  <a:pt x="3450" y="1428"/>
                </a:lnTo>
                <a:lnTo>
                  <a:pt x="3451" y="1434"/>
                </a:lnTo>
                <a:lnTo>
                  <a:pt x="3451" y="1439"/>
                </a:lnTo>
                <a:lnTo>
                  <a:pt x="3451" y="2165"/>
                </a:lnTo>
                <a:lnTo>
                  <a:pt x="3451" y="2892"/>
                </a:lnTo>
                <a:lnTo>
                  <a:pt x="3545" y="2741"/>
                </a:lnTo>
                <a:lnTo>
                  <a:pt x="3596" y="2659"/>
                </a:lnTo>
                <a:lnTo>
                  <a:pt x="3649" y="2575"/>
                </a:lnTo>
                <a:lnTo>
                  <a:pt x="3704" y="2489"/>
                </a:lnTo>
                <a:lnTo>
                  <a:pt x="3760" y="2402"/>
                </a:lnTo>
                <a:lnTo>
                  <a:pt x="3817" y="2313"/>
                </a:lnTo>
                <a:lnTo>
                  <a:pt x="3876" y="2225"/>
                </a:lnTo>
                <a:lnTo>
                  <a:pt x="3934" y="2136"/>
                </a:lnTo>
                <a:lnTo>
                  <a:pt x="3993" y="2048"/>
                </a:lnTo>
                <a:lnTo>
                  <a:pt x="4051" y="1961"/>
                </a:lnTo>
                <a:lnTo>
                  <a:pt x="4110" y="1877"/>
                </a:lnTo>
                <a:lnTo>
                  <a:pt x="4167" y="1794"/>
                </a:lnTo>
                <a:lnTo>
                  <a:pt x="4223" y="1715"/>
                </a:lnTo>
                <a:lnTo>
                  <a:pt x="4279" y="1640"/>
                </a:lnTo>
                <a:lnTo>
                  <a:pt x="4332" y="1569"/>
                </a:lnTo>
                <a:lnTo>
                  <a:pt x="4356" y="1538"/>
                </a:lnTo>
                <a:lnTo>
                  <a:pt x="4380" y="1507"/>
                </a:lnTo>
                <a:lnTo>
                  <a:pt x="4430" y="1445"/>
                </a:lnTo>
                <a:lnTo>
                  <a:pt x="4482" y="1381"/>
                </a:lnTo>
                <a:lnTo>
                  <a:pt x="4536" y="1317"/>
                </a:lnTo>
                <a:lnTo>
                  <a:pt x="4593" y="1252"/>
                </a:lnTo>
                <a:lnTo>
                  <a:pt x="4650" y="1187"/>
                </a:lnTo>
                <a:lnTo>
                  <a:pt x="4709" y="1121"/>
                </a:lnTo>
                <a:lnTo>
                  <a:pt x="4769" y="1056"/>
                </a:lnTo>
                <a:lnTo>
                  <a:pt x="4830" y="991"/>
                </a:lnTo>
                <a:lnTo>
                  <a:pt x="4891" y="926"/>
                </a:lnTo>
                <a:lnTo>
                  <a:pt x="4952" y="861"/>
                </a:lnTo>
                <a:lnTo>
                  <a:pt x="5014" y="798"/>
                </a:lnTo>
                <a:lnTo>
                  <a:pt x="5075" y="736"/>
                </a:lnTo>
                <a:lnTo>
                  <a:pt x="5135" y="676"/>
                </a:lnTo>
                <a:lnTo>
                  <a:pt x="5252" y="559"/>
                </a:lnTo>
                <a:lnTo>
                  <a:pt x="5364" y="450"/>
                </a:lnTo>
                <a:lnTo>
                  <a:pt x="5417" y="399"/>
                </a:lnTo>
                <a:lnTo>
                  <a:pt x="5468" y="350"/>
                </a:lnTo>
                <a:lnTo>
                  <a:pt x="5562" y="261"/>
                </a:lnTo>
                <a:lnTo>
                  <a:pt x="5604" y="221"/>
                </a:lnTo>
                <a:lnTo>
                  <a:pt x="5644" y="184"/>
                </a:lnTo>
                <a:lnTo>
                  <a:pt x="5711" y="122"/>
                </a:lnTo>
                <a:lnTo>
                  <a:pt x="5762" y="75"/>
                </a:lnTo>
                <a:lnTo>
                  <a:pt x="5805" y="36"/>
                </a:lnTo>
                <a:lnTo>
                  <a:pt x="5814" y="29"/>
                </a:lnTo>
                <a:lnTo>
                  <a:pt x="5822" y="22"/>
                </a:lnTo>
                <a:lnTo>
                  <a:pt x="5831" y="17"/>
                </a:lnTo>
                <a:lnTo>
                  <a:pt x="5839" y="12"/>
                </a:lnTo>
                <a:lnTo>
                  <a:pt x="5848" y="8"/>
                </a:lnTo>
                <a:lnTo>
                  <a:pt x="5856" y="5"/>
                </a:lnTo>
                <a:lnTo>
                  <a:pt x="5864" y="3"/>
                </a:lnTo>
                <a:lnTo>
                  <a:pt x="5872" y="1"/>
                </a:lnTo>
                <a:lnTo>
                  <a:pt x="5879" y="0"/>
                </a:lnTo>
                <a:lnTo>
                  <a:pt x="5887" y="0"/>
                </a:lnTo>
                <a:lnTo>
                  <a:pt x="5894" y="0"/>
                </a:lnTo>
                <a:lnTo>
                  <a:pt x="5901" y="1"/>
                </a:lnTo>
                <a:lnTo>
                  <a:pt x="5908" y="2"/>
                </a:lnTo>
                <a:lnTo>
                  <a:pt x="5914" y="3"/>
                </a:lnTo>
                <a:lnTo>
                  <a:pt x="5921" y="5"/>
                </a:lnTo>
                <a:lnTo>
                  <a:pt x="5927" y="7"/>
                </a:lnTo>
                <a:lnTo>
                  <a:pt x="5938" y="12"/>
                </a:lnTo>
                <a:lnTo>
                  <a:pt x="5948" y="17"/>
                </a:lnTo>
                <a:lnTo>
                  <a:pt x="5957" y="22"/>
                </a:lnTo>
                <a:lnTo>
                  <a:pt x="5964" y="28"/>
                </a:lnTo>
                <a:lnTo>
                  <a:pt x="5974" y="37"/>
                </a:lnTo>
                <a:lnTo>
                  <a:pt x="5978" y="40"/>
                </a:lnTo>
                <a:lnTo>
                  <a:pt x="6016" y="82"/>
                </a:lnTo>
                <a:lnTo>
                  <a:pt x="6024" y="90"/>
                </a:lnTo>
                <a:lnTo>
                  <a:pt x="6031" y="99"/>
                </a:lnTo>
                <a:lnTo>
                  <a:pt x="6037" y="107"/>
                </a:lnTo>
                <a:lnTo>
                  <a:pt x="6042" y="114"/>
                </a:lnTo>
                <a:lnTo>
                  <a:pt x="6046" y="122"/>
                </a:lnTo>
                <a:lnTo>
                  <a:pt x="6050" y="129"/>
                </a:lnTo>
                <a:lnTo>
                  <a:pt x="6053" y="137"/>
                </a:lnTo>
                <a:lnTo>
                  <a:pt x="6055" y="144"/>
                </a:lnTo>
                <a:lnTo>
                  <a:pt x="6057" y="151"/>
                </a:lnTo>
                <a:lnTo>
                  <a:pt x="6059" y="157"/>
                </a:lnTo>
                <a:lnTo>
                  <a:pt x="6059" y="164"/>
                </a:lnTo>
                <a:lnTo>
                  <a:pt x="6060" y="170"/>
                </a:lnTo>
                <a:lnTo>
                  <a:pt x="6060" y="176"/>
                </a:lnTo>
                <a:lnTo>
                  <a:pt x="6059" y="182"/>
                </a:lnTo>
                <a:lnTo>
                  <a:pt x="6059" y="187"/>
                </a:lnTo>
                <a:lnTo>
                  <a:pt x="6058" y="192"/>
                </a:lnTo>
                <a:lnTo>
                  <a:pt x="6055" y="202"/>
                </a:lnTo>
                <a:lnTo>
                  <a:pt x="6052" y="211"/>
                </a:lnTo>
                <a:lnTo>
                  <a:pt x="6048" y="218"/>
                </a:lnTo>
                <a:lnTo>
                  <a:pt x="6044" y="224"/>
                </a:lnTo>
                <a:lnTo>
                  <a:pt x="6038" y="233"/>
                </a:lnTo>
                <a:lnTo>
                  <a:pt x="6035" y="2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68313" y="1916113"/>
            <a:ext cx="7632080" cy="1080120"/>
          </a:xfrm>
        </p:spPr>
        <p:txBody>
          <a:bodyPr anchor="t" anchorCtr="0"/>
          <a:lstStyle>
            <a:lvl1pPr algn="l">
              <a:defRPr sz="3600" b="0" baseline="0"/>
            </a:lvl1pPr>
          </a:lstStyle>
          <a:p>
            <a:r>
              <a:rPr lang="en-US" dirty="0"/>
              <a:t>Add Your Name or </a:t>
            </a:r>
            <a:br>
              <a:rPr lang="en-US" dirty="0"/>
            </a:br>
            <a:r>
              <a:rPr lang="en-US" dirty="0"/>
              <a:t>Thank you Message</a:t>
            </a:r>
            <a:endParaRPr lang="fi-FI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8313" y="692150"/>
            <a:ext cx="5400675" cy="504602"/>
          </a:xfrm>
        </p:spPr>
        <p:txBody>
          <a:bodyPr anchor="t" anchorCtr="0"/>
          <a:lstStyle>
            <a:lvl1pPr marL="0" indent="0" algn="l">
              <a:spcBef>
                <a:spcPts val="0"/>
              </a:spcBef>
              <a:buNone/>
              <a:defRPr sz="16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Add Date/Place/#Hashtag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68314" y="3429000"/>
            <a:ext cx="7632700" cy="2592388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66700" indent="-266700">
              <a:buFont typeface="Arial" panose="020B0604020202020204" pitchFamily="34" charset="0"/>
              <a:buChar char="•"/>
              <a:defRPr/>
            </a:lvl2pPr>
            <a:lvl3pPr marL="539750" indent="-273050">
              <a:defRPr/>
            </a:lvl3pPr>
            <a:lvl4pPr marL="806450" indent="-266700">
              <a:defRPr/>
            </a:lvl4pPr>
            <a:lvl5pPr marL="1071563" indent="-265113">
              <a:defRPr/>
            </a:lvl5pPr>
          </a:lstStyle>
          <a:p>
            <a:pPr lvl="0"/>
            <a:r>
              <a:rPr lang="en-US" dirty="0"/>
              <a:t>Add Your Contact Details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482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Ow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8437330" y="6146693"/>
                </a:moveTo>
                <a:lnTo>
                  <a:pt x="8436319" y="6146862"/>
                </a:lnTo>
                <a:lnTo>
                  <a:pt x="8435476" y="6146862"/>
                </a:lnTo>
                <a:lnTo>
                  <a:pt x="8434127" y="6147030"/>
                </a:lnTo>
                <a:lnTo>
                  <a:pt x="8432610" y="6147368"/>
                </a:lnTo>
                <a:lnTo>
                  <a:pt x="8430925" y="6147873"/>
                </a:lnTo>
                <a:lnTo>
                  <a:pt x="8429070" y="6148379"/>
                </a:lnTo>
                <a:lnTo>
                  <a:pt x="8427216" y="6149222"/>
                </a:lnTo>
                <a:lnTo>
                  <a:pt x="8426205" y="6149727"/>
                </a:lnTo>
                <a:lnTo>
                  <a:pt x="8425362" y="6150402"/>
                </a:lnTo>
                <a:lnTo>
                  <a:pt x="8424350" y="6150907"/>
                </a:lnTo>
                <a:lnTo>
                  <a:pt x="8423508" y="6151750"/>
                </a:lnTo>
                <a:lnTo>
                  <a:pt x="8422665" y="6152425"/>
                </a:lnTo>
                <a:lnTo>
                  <a:pt x="8421822" y="6153267"/>
                </a:lnTo>
                <a:lnTo>
                  <a:pt x="8420979" y="6154279"/>
                </a:lnTo>
                <a:lnTo>
                  <a:pt x="8420305" y="6155290"/>
                </a:lnTo>
                <a:lnTo>
                  <a:pt x="8419631" y="6156302"/>
                </a:lnTo>
                <a:lnTo>
                  <a:pt x="8418956" y="6157482"/>
                </a:lnTo>
                <a:lnTo>
                  <a:pt x="8418451" y="6158830"/>
                </a:lnTo>
                <a:lnTo>
                  <a:pt x="8417945" y="6160179"/>
                </a:lnTo>
                <a:lnTo>
                  <a:pt x="8417776" y="6161022"/>
                </a:lnTo>
                <a:lnTo>
                  <a:pt x="8417608" y="6161696"/>
                </a:lnTo>
                <a:lnTo>
                  <a:pt x="8417439" y="6163382"/>
                </a:lnTo>
                <a:lnTo>
                  <a:pt x="8417271" y="6165067"/>
                </a:lnTo>
                <a:lnTo>
                  <a:pt x="8417102" y="6166922"/>
                </a:lnTo>
                <a:lnTo>
                  <a:pt x="8417102" y="6251206"/>
                </a:lnTo>
                <a:lnTo>
                  <a:pt x="8417102" y="6335659"/>
                </a:lnTo>
                <a:lnTo>
                  <a:pt x="8417102" y="6420112"/>
                </a:lnTo>
                <a:lnTo>
                  <a:pt x="8417102" y="6504566"/>
                </a:lnTo>
                <a:lnTo>
                  <a:pt x="8417271" y="6505408"/>
                </a:lnTo>
                <a:lnTo>
                  <a:pt x="8417271" y="6506420"/>
                </a:lnTo>
                <a:lnTo>
                  <a:pt x="8417439" y="6507600"/>
                </a:lnTo>
                <a:lnTo>
                  <a:pt x="8417776" y="6509285"/>
                </a:lnTo>
                <a:lnTo>
                  <a:pt x="8418282" y="6510971"/>
                </a:lnTo>
                <a:lnTo>
                  <a:pt x="8418788" y="6512657"/>
                </a:lnTo>
                <a:lnTo>
                  <a:pt x="8419631" y="6514511"/>
                </a:lnTo>
                <a:lnTo>
                  <a:pt x="8420811" y="6516534"/>
                </a:lnTo>
                <a:lnTo>
                  <a:pt x="8421316" y="6517377"/>
                </a:lnTo>
                <a:lnTo>
                  <a:pt x="8421991" y="6518220"/>
                </a:lnTo>
                <a:lnTo>
                  <a:pt x="8422833" y="6519231"/>
                </a:lnTo>
                <a:lnTo>
                  <a:pt x="8423676" y="6519905"/>
                </a:lnTo>
                <a:lnTo>
                  <a:pt x="8424688" y="6520748"/>
                </a:lnTo>
                <a:lnTo>
                  <a:pt x="8425699" y="6521422"/>
                </a:lnTo>
                <a:lnTo>
                  <a:pt x="8426710" y="6522097"/>
                </a:lnTo>
                <a:lnTo>
                  <a:pt x="8427890" y="6522771"/>
                </a:lnTo>
                <a:lnTo>
                  <a:pt x="8429239" y="6523277"/>
                </a:lnTo>
                <a:lnTo>
                  <a:pt x="8430588" y="6523782"/>
                </a:lnTo>
                <a:lnTo>
                  <a:pt x="8431430" y="6523951"/>
                </a:lnTo>
                <a:lnTo>
                  <a:pt x="8432105" y="6524120"/>
                </a:lnTo>
                <a:lnTo>
                  <a:pt x="8433790" y="6524457"/>
                </a:lnTo>
                <a:lnTo>
                  <a:pt x="8435476" y="6524625"/>
                </a:lnTo>
                <a:lnTo>
                  <a:pt x="8437330" y="6524625"/>
                </a:lnTo>
                <a:lnTo>
                  <a:pt x="8444747" y="6524625"/>
                </a:lnTo>
                <a:lnTo>
                  <a:pt x="8448962" y="6524625"/>
                </a:lnTo>
                <a:lnTo>
                  <a:pt x="8553137" y="6524625"/>
                </a:lnTo>
                <a:lnTo>
                  <a:pt x="8657313" y="6524625"/>
                </a:lnTo>
                <a:lnTo>
                  <a:pt x="8658156" y="6524625"/>
                </a:lnTo>
                <a:lnTo>
                  <a:pt x="8660179" y="6524288"/>
                </a:lnTo>
                <a:lnTo>
                  <a:pt x="8661527" y="6524120"/>
                </a:lnTo>
                <a:lnTo>
                  <a:pt x="8663213" y="6523614"/>
                </a:lnTo>
                <a:lnTo>
                  <a:pt x="8664730" y="6523108"/>
                </a:lnTo>
                <a:lnTo>
                  <a:pt x="8666584" y="6522265"/>
                </a:lnTo>
                <a:lnTo>
                  <a:pt x="8667427" y="6521928"/>
                </a:lnTo>
                <a:lnTo>
                  <a:pt x="8668270" y="6521422"/>
                </a:lnTo>
                <a:lnTo>
                  <a:pt x="8669956" y="6520074"/>
                </a:lnTo>
                <a:lnTo>
                  <a:pt x="8670630" y="6519400"/>
                </a:lnTo>
                <a:lnTo>
                  <a:pt x="8671473" y="6518725"/>
                </a:lnTo>
                <a:lnTo>
                  <a:pt x="8672147" y="6517882"/>
                </a:lnTo>
                <a:lnTo>
                  <a:pt x="8672821" y="6516871"/>
                </a:lnTo>
                <a:lnTo>
                  <a:pt x="8673496" y="6515860"/>
                </a:lnTo>
                <a:lnTo>
                  <a:pt x="8674001" y="6514680"/>
                </a:lnTo>
                <a:lnTo>
                  <a:pt x="8674507" y="6513500"/>
                </a:lnTo>
                <a:lnTo>
                  <a:pt x="8675013" y="6512320"/>
                </a:lnTo>
                <a:lnTo>
                  <a:pt x="8675350" y="6510971"/>
                </a:lnTo>
                <a:lnTo>
                  <a:pt x="8675518" y="6509454"/>
                </a:lnTo>
                <a:lnTo>
                  <a:pt x="8675687" y="6507937"/>
                </a:lnTo>
                <a:lnTo>
                  <a:pt x="8675687" y="6506251"/>
                </a:lnTo>
                <a:lnTo>
                  <a:pt x="8675687" y="6496474"/>
                </a:lnTo>
                <a:lnTo>
                  <a:pt x="8675687" y="6495631"/>
                </a:lnTo>
                <a:lnTo>
                  <a:pt x="8675518" y="6493609"/>
                </a:lnTo>
                <a:lnTo>
                  <a:pt x="8675181" y="6492260"/>
                </a:lnTo>
                <a:lnTo>
                  <a:pt x="8674844" y="6490574"/>
                </a:lnTo>
                <a:lnTo>
                  <a:pt x="8674170" y="6488889"/>
                </a:lnTo>
                <a:lnTo>
                  <a:pt x="8673496" y="6487203"/>
                </a:lnTo>
                <a:lnTo>
                  <a:pt x="8672990" y="6486360"/>
                </a:lnTo>
                <a:lnTo>
                  <a:pt x="8672484" y="6485517"/>
                </a:lnTo>
                <a:lnTo>
                  <a:pt x="8671304" y="6483832"/>
                </a:lnTo>
                <a:lnTo>
                  <a:pt x="8670461" y="6482989"/>
                </a:lnTo>
                <a:lnTo>
                  <a:pt x="8669787" y="6482314"/>
                </a:lnTo>
                <a:lnTo>
                  <a:pt x="8668944" y="6481640"/>
                </a:lnTo>
                <a:lnTo>
                  <a:pt x="8667933" y="6480966"/>
                </a:lnTo>
                <a:lnTo>
                  <a:pt x="8666921" y="6480292"/>
                </a:lnTo>
                <a:lnTo>
                  <a:pt x="8665910" y="6479786"/>
                </a:lnTo>
                <a:lnTo>
                  <a:pt x="8664730" y="6479280"/>
                </a:lnTo>
                <a:lnTo>
                  <a:pt x="8663381" y="6478774"/>
                </a:lnTo>
                <a:lnTo>
                  <a:pt x="8662033" y="6478437"/>
                </a:lnTo>
                <a:lnTo>
                  <a:pt x="8660516" y="6478269"/>
                </a:lnTo>
                <a:lnTo>
                  <a:pt x="8658999" y="6478100"/>
                </a:lnTo>
                <a:lnTo>
                  <a:pt x="8657313" y="6478100"/>
                </a:lnTo>
                <a:lnTo>
                  <a:pt x="8563251" y="6478100"/>
                </a:lnTo>
                <a:lnTo>
                  <a:pt x="8469021" y="6478100"/>
                </a:lnTo>
                <a:lnTo>
                  <a:pt x="8469021" y="6358922"/>
                </a:lnTo>
                <a:lnTo>
                  <a:pt x="8602697" y="6358922"/>
                </a:lnTo>
                <a:lnTo>
                  <a:pt x="8603539" y="6358922"/>
                </a:lnTo>
                <a:lnTo>
                  <a:pt x="8605562" y="6358585"/>
                </a:lnTo>
                <a:lnTo>
                  <a:pt x="8606911" y="6358416"/>
                </a:lnTo>
                <a:lnTo>
                  <a:pt x="8608597" y="6357910"/>
                </a:lnTo>
                <a:lnTo>
                  <a:pt x="8610282" y="6357405"/>
                </a:lnTo>
                <a:lnTo>
                  <a:pt x="8611968" y="6356562"/>
                </a:lnTo>
                <a:lnTo>
                  <a:pt x="8612811" y="6356225"/>
                </a:lnTo>
                <a:lnTo>
                  <a:pt x="8613654" y="6355719"/>
                </a:lnTo>
                <a:lnTo>
                  <a:pt x="8614496" y="6355045"/>
                </a:lnTo>
                <a:lnTo>
                  <a:pt x="8615339" y="6354370"/>
                </a:lnTo>
                <a:lnTo>
                  <a:pt x="8616014" y="6353696"/>
                </a:lnTo>
                <a:lnTo>
                  <a:pt x="8616856" y="6353022"/>
                </a:lnTo>
                <a:lnTo>
                  <a:pt x="8617531" y="6352010"/>
                </a:lnTo>
                <a:lnTo>
                  <a:pt x="8618205" y="6351168"/>
                </a:lnTo>
                <a:lnTo>
                  <a:pt x="8618879" y="6350156"/>
                </a:lnTo>
                <a:lnTo>
                  <a:pt x="8619385" y="6348976"/>
                </a:lnTo>
                <a:lnTo>
                  <a:pt x="8619891" y="6347796"/>
                </a:lnTo>
                <a:lnTo>
                  <a:pt x="8620396" y="6346616"/>
                </a:lnTo>
                <a:lnTo>
                  <a:pt x="8620733" y="6345268"/>
                </a:lnTo>
                <a:lnTo>
                  <a:pt x="8620902" y="6343751"/>
                </a:lnTo>
                <a:lnTo>
                  <a:pt x="8621071" y="6342233"/>
                </a:lnTo>
                <a:lnTo>
                  <a:pt x="8621071" y="6340548"/>
                </a:lnTo>
                <a:lnTo>
                  <a:pt x="8621071" y="6330771"/>
                </a:lnTo>
                <a:lnTo>
                  <a:pt x="8621071" y="6329928"/>
                </a:lnTo>
                <a:lnTo>
                  <a:pt x="8620902" y="6327905"/>
                </a:lnTo>
                <a:lnTo>
                  <a:pt x="8620565" y="6326388"/>
                </a:lnTo>
                <a:lnTo>
                  <a:pt x="8620228" y="6324871"/>
                </a:lnTo>
                <a:lnTo>
                  <a:pt x="8619553" y="6323185"/>
                </a:lnTo>
                <a:lnTo>
                  <a:pt x="8618879" y="6321499"/>
                </a:lnTo>
                <a:lnTo>
                  <a:pt x="8618374" y="6320657"/>
                </a:lnTo>
                <a:lnTo>
                  <a:pt x="8617868" y="6319814"/>
                </a:lnTo>
                <a:lnTo>
                  <a:pt x="8616688" y="6318128"/>
                </a:lnTo>
                <a:lnTo>
                  <a:pt x="8615845" y="6317285"/>
                </a:lnTo>
                <a:lnTo>
                  <a:pt x="8615171" y="6316611"/>
                </a:lnTo>
                <a:lnTo>
                  <a:pt x="8614328" y="6315937"/>
                </a:lnTo>
                <a:lnTo>
                  <a:pt x="8613316" y="6315262"/>
                </a:lnTo>
                <a:lnTo>
                  <a:pt x="8612305" y="6314588"/>
                </a:lnTo>
                <a:lnTo>
                  <a:pt x="8611294" y="6314082"/>
                </a:lnTo>
                <a:lnTo>
                  <a:pt x="8610114" y="6313577"/>
                </a:lnTo>
                <a:lnTo>
                  <a:pt x="8608765" y="6313071"/>
                </a:lnTo>
                <a:lnTo>
                  <a:pt x="8607417" y="6312734"/>
                </a:lnTo>
                <a:lnTo>
                  <a:pt x="8605899" y="6312565"/>
                </a:lnTo>
                <a:lnTo>
                  <a:pt x="8604382" y="6312397"/>
                </a:lnTo>
                <a:lnTo>
                  <a:pt x="8602697" y="6312397"/>
                </a:lnTo>
                <a:lnTo>
                  <a:pt x="8469021" y="6312397"/>
                </a:lnTo>
                <a:lnTo>
                  <a:pt x="8469021" y="6193555"/>
                </a:lnTo>
                <a:lnTo>
                  <a:pt x="8563251" y="6193555"/>
                </a:lnTo>
                <a:lnTo>
                  <a:pt x="8657313" y="6193555"/>
                </a:lnTo>
                <a:lnTo>
                  <a:pt x="8658156" y="6193555"/>
                </a:lnTo>
                <a:lnTo>
                  <a:pt x="8660179" y="6193218"/>
                </a:lnTo>
                <a:lnTo>
                  <a:pt x="8661527" y="6193050"/>
                </a:lnTo>
                <a:lnTo>
                  <a:pt x="8663213" y="6192544"/>
                </a:lnTo>
                <a:lnTo>
                  <a:pt x="8664730" y="6192038"/>
                </a:lnTo>
                <a:lnTo>
                  <a:pt x="8666584" y="6191196"/>
                </a:lnTo>
                <a:lnTo>
                  <a:pt x="8667427" y="6190690"/>
                </a:lnTo>
                <a:lnTo>
                  <a:pt x="8668270" y="6190184"/>
                </a:lnTo>
                <a:lnTo>
                  <a:pt x="8669956" y="6189004"/>
                </a:lnTo>
                <a:lnTo>
                  <a:pt x="8670630" y="6188330"/>
                </a:lnTo>
                <a:lnTo>
                  <a:pt x="8671473" y="6187487"/>
                </a:lnTo>
                <a:lnTo>
                  <a:pt x="8672147" y="6186644"/>
                </a:lnTo>
                <a:lnTo>
                  <a:pt x="8672821" y="6185801"/>
                </a:lnTo>
                <a:lnTo>
                  <a:pt x="8673496" y="6184790"/>
                </a:lnTo>
                <a:lnTo>
                  <a:pt x="8674001" y="6183610"/>
                </a:lnTo>
                <a:lnTo>
                  <a:pt x="8674507" y="6182430"/>
                </a:lnTo>
                <a:lnTo>
                  <a:pt x="8675013" y="6181250"/>
                </a:lnTo>
                <a:lnTo>
                  <a:pt x="8675350" y="6179733"/>
                </a:lnTo>
                <a:lnTo>
                  <a:pt x="8675518" y="6178384"/>
                </a:lnTo>
                <a:lnTo>
                  <a:pt x="8675687" y="6176699"/>
                </a:lnTo>
                <a:lnTo>
                  <a:pt x="8675687" y="6175181"/>
                </a:lnTo>
                <a:lnTo>
                  <a:pt x="8675687" y="6165404"/>
                </a:lnTo>
                <a:lnTo>
                  <a:pt x="8675687" y="6164562"/>
                </a:lnTo>
                <a:lnTo>
                  <a:pt x="8675518" y="6162539"/>
                </a:lnTo>
                <a:lnTo>
                  <a:pt x="8675181" y="6161022"/>
                </a:lnTo>
                <a:lnTo>
                  <a:pt x="8674844" y="6159505"/>
                </a:lnTo>
                <a:lnTo>
                  <a:pt x="8674170" y="6157819"/>
                </a:lnTo>
                <a:lnTo>
                  <a:pt x="8673496" y="6156133"/>
                </a:lnTo>
                <a:lnTo>
                  <a:pt x="8672990" y="6155290"/>
                </a:lnTo>
                <a:lnTo>
                  <a:pt x="8672484" y="6154447"/>
                </a:lnTo>
                <a:lnTo>
                  <a:pt x="8671810" y="6153605"/>
                </a:lnTo>
                <a:lnTo>
                  <a:pt x="8671304" y="6152762"/>
                </a:lnTo>
                <a:lnTo>
                  <a:pt x="8670461" y="6151919"/>
                </a:lnTo>
                <a:lnTo>
                  <a:pt x="8669787" y="6151245"/>
                </a:lnTo>
                <a:lnTo>
                  <a:pt x="8668944" y="6150402"/>
                </a:lnTo>
                <a:lnTo>
                  <a:pt x="8667933" y="6149727"/>
                </a:lnTo>
                <a:lnTo>
                  <a:pt x="8666921" y="6149222"/>
                </a:lnTo>
                <a:lnTo>
                  <a:pt x="8665910" y="6148548"/>
                </a:lnTo>
                <a:lnTo>
                  <a:pt x="8664730" y="6148042"/>
                </a:lnTo>
                <a:lnTo>
                  <a:pt x="8663381" y="6147705"/>
                </a:lnTo>
                <a:lnTo>
                  <a:pt x="8662033" y="6147368"/>
                </a:lnTo>
                <a:lnTo>
                  <a:pt x="8660516" y="6147199"/>
                </a:lnTo>
                <a:lnTo>
                  <a:pt x="8658999" y="6147030"/>
                </a:lnTo>
                <a:lnTo>
                  <a:pt x="8657313" y="6146862"/>
                </a:lnTo>
                <a:lnTo>
                  <a:pt x="8554317" y="6146862"/>
                </a:lnTo>
                <a:lnTo>
                  <a:pt x="8451322" y="6146862"/>
                </a:lnTo>
                <a:lnTo>
                  <a:pt x="8450142" y="6146862"/>
                </a:lnTo>
                <a:lnTo>
                  <a:pt x="8448962" y="6146693"/>
                </a:lnTo>
                <a:close/>
                <a:moveTo>
                  <a:pt x="7874985" y="6146693"/>
                </a:moveTo>
                <a:lnTo>
                  <a:pt x="7874142" y="6146862"/>
                </a:lnTo>
                <a:lnTo>
                  <a:pt x="7873130" y="6146862"/>
                </a:lnTo>
                <a:lnTo>
                  <a:pt x="7871782" y="6147030"/>
                </a:lnTo>
                <a:lnTo>
                  <a:pt x="7870265" y="6147368"/>
                </a:lnTo>
                <a:lnTo>
                  <a:pt x="7868579" y="6147873"/>
                </a:lnTo>
                <a:lnTo>
                  <a:pt x="7866725" y="6148379"/>
                </a:lnTo>
                <a:lnTo>
                  <a:pt x="7864870" y="6149222"/>
                </a:lnTo>
                <a:lnTo>
                  <a:pt x="7863016" y="6150402"/>
                </a:lnTo>
                <a:lnTo>
                  <a:pt x="7862005" y="6150907"/>
                </a:lnTo>
                <a:lnTo>
                  <a:pt x="7861162" y="6151750"/>
                </a:lnTo>
                <a:lnTo>
                  <a:pt x="7860319" y="6152425"/>
                </a:lnTo>
                <a:lnTo>
                  <a:pt x="7859476" y="6153267"/>
                </a:lnTo>
                <a:lnTo>
                  <a:pt x="7858633" y="6154279"/>
                </a:lnTo>
                <a:lnTo>
                  <a:pt x="7857959" y="6155290"/>
                </a:lnTo>
                <a:lnTo>
                  <a:pt x="7857285" y="6156302"/>
                </a:lnTo>
                <a:lnTo>
                  <a:pt x="7856611" y="6157482"/>
                </a:lnTo>
                <a:lnTo>
                  <a:pt x="7856105" y="6158830"/>
                </a:lnTo>
                <a:lnTo>
                  <a:pt x="7855768" y="6160179"/>
                </a:lnTo>
                <a:lnTo>
                  <a:pt x="7855431" y="6161022"/>
                </a:lnTo>
                <a:lnTo>
                  <a:pt x="7855262" y="6161696"/>
                </a:lnTo>
                <a:lnTo>
                  <a:pt x="7855093" y="6163382"/>
                </a:lnTo>
                <a:lnTo>
                  <a:pt x="7854925" y="6165067"/>
                </a:lnTo>
                <a:lnTo>
                  <a:pt x="7854756" y="6166922"/>
                </a:lnTo>
                <a:lnTo>
                  <a:pt x="7854756" y="6251206"/>
                </a:lnTo>
                <a:lnTo>
                  <a:pt x="7854756" y="6335659"/>
                </a:lnTo>
                <a:lnTo>
                  <a:pt x="7854756" y="6420112"/>
                </a:lnTo>
                <a:lnTo>
                  <a:pt x="7854756" y="6504566"/>
                </a:lnTo>
                <a:lnTo>
                  <a:pt x="7854925" y="6505408"/>
                </a:lnTo>
                <a:lnTo>
                  <a:pt x="7854925" y="6506420"/>
                </a:lnTo>
                <a:lnTo>
                  <a:pt x="7855093" y="6507600"/>
                </a:lnTo>
                <a:lnTo>
                  <a:pt x="7855431" y="6509285"/>
                </a:lnTo>
                <a:lnTo>
                  <a:pt x="7855936" y="6510971"/>
                </a:lnTo>
                <a:lnTo>
                  <a:pt x="7856442" y="6512657"/>
                </a:lnTo>
                <a:lnTo>
                  <a:pt x="7857285" y="6514511"/>
                </a:lnTo>
                <a:lnTo>
                  <a:pt x="7858465" y="6516534"/>
                </a:lnTo>
                <a:lnTo>
                  <a:pt x="7858970" y="6517377"/>
                </a:lnTo>
                <a:lnTo>
                  <a:pt x="7859813" y="6518220"/>
                </a:lnTo>
                <a:lnTo>
                  <a:pt x="7860488" y="6519231"/>
                </a:lnTo>
                <a:lnTo>
                  <a:pt x="7861330" y="6519905"/>
                </a:lnTo>
                <a:lnTo>
                  <a:pt x="7862342" y="6520748"/>
                </a:lnTo>
                <a:lnTo>
                  <a:pt x="7863353" y="6521422"/>
                </a:lnTo>
                <a:lnTo>
                  <a:pt x="7864365" y="6522265"/>
                </a:lnTo>
                <a:lnTo>
                  <a:pt x="7865545" y="6522771"/>
                </a:lnTo>
                <a:lnTo>
                  <a:pt x="7866893" y="6523277"/>
                </a:lnTo>
                <a:lnTo>
                  <a:pt x="7868242" y="6523782"/>
                </a:lnTo>
                <a:lnTo>
                  <a:pt x="7869085" y="6523951"/>
                </a:lnTo>
                <a:lnTo>
                  <a:pt x="7869759" y="6524120"/>
                </a:lnTo>
                <a:lnTo>
                  <a:pt x="7871445" y="6524457"/>
                </a:lnTo>
                <a:lnTo>
                  <a:pt x="7873130" y="6524625"/>
                </a:lnTo>
                <a:lnTo>
                  <a:pt x="7874985" y="6524625"/>
                </a:lnTo>
                <a:lnTo>
                  <a:pt x="7886616" y="6524625"/>
                </a:lnTo>
                <a:lnTo>
                  <a:pt x="7887459" y="6524625"/>
                </a:lnTo>
                <a:lnTo>
                  <a:pt x="7888470" y="6524457"/>
                </a:lnTo>
                <a:lnTo>
                  <a:pt x="7889819" y="6524288"/>
                </a:lnTo>
                <a:lnTo>
                  <a:pt x="7891336" y="6523951"/>
                </a:lnTo>
                <a:lnTo>
                  <a:pt x="7893022" y="6523614"/>
                </a:lnTo>
                <a:lnTo>
                  <a:pt x="7894876" y="6522940"/>
                </a:lnTo>
                <a:lnTo>
                  <a:pt x="7896730" y="6522097"/>
                </a:lnTo>
                <a:lnTo>
                  <a:pt x="7897573" y="6521591"/>
                </a:lnTo>
                <a:lnTo>
                  <a:pt x="7898584" y="6521085"/>
                </a:lnTo>
                <a:lnTo>
                  <a:pt x="7899427" y="6520411"/>
                </a:lnTo>
                <a:lnTo>
                  <a:pt x="7900439" y="6519737"/>
                </a:lnTo>
                <a:lnTo>
                  <a:pt x="7901281" y="6518894"/>
                </a:lnTo>
                <a:lnTo>
                  <a:pt x="7902124" y="6518051"/>
                </a:lnTo>
                <a:lnTo>
                  <a:pt x="7902967" y="6517208"/>
                </a:lnTo>
                <a:lnTo>
                  <a:pt x="7903641" y="6516197"/>
                </a:lnTo>
                <a:lnTo>
                  <a:pt x="7904316" y="6515017"/>
                </a:lnTo>
                <a:lnTo>
                  <a:pt x="7904990" y="6513837"/>
                </a:lnTo>
                <a:lnTo>
                  <a:pt x="7905496" y="6512488"/>
                </a:lnTo>
                <a:lnTo>
                  <a:pt x="7905833" y="6511140"/>
                </a:lnTo>
                <a:lnTo>
                  <a:pt x="7906170" y="6510465"/>
                </a:lnTo>
                <a:lnTo>
                  <a:pt x="7906339" y="6509623"/>
                </a:lnTo>
                <a:lnTo>
                  <a:pt x="7906507" y="6508105"/>
                </a:lnTo>
                <a:lnTo>
                  <a:pt x="7906676" y="6506420"/>
                </a:lnTo>
                <a:lnTo>
                  <a:pt x="7906844" y="6504566"/>
                </a:lnTo>
                <a:lnTo>
                  <a:pt x="7906844" y="6420112"/>
                </a:lnTo>
                <a:lnTo>
                  <a:pt x="7906844" y="6335659"/>
                </a:lnTo>
                <a:lnTo>
                  <a:pt x="7906844" y="6251206"/>
                </a:lnTo>
                <a:lnTo>
                  <a:pt x="7906844" y="6166922"/>
                </a:lnTo>
                <a:lnTo>
                  <a:pt x="7906676" y="6166079"/>
                </a:lnTo>
                <a:lnTo>
                  <a:pt x="7906676" y="6165067"/>
                </a:lnTo>
                <a:lnTo>
                  <a:pt x="7906507" y="6163719"/>
                </a:lnTo>
                <a:lnTo>
                  <a:pt x="7906170" y="6162202"/>
                </a:lnTo>
                <a:lnTo>
                  <a:pt x="7905664" y="6160516"/>
                </a:lnTo>
                <a:lnTo>
                  <a:pt x="7905159" y="6158662"/>
                </a:lnTo>
                <a:lnTo>
                  <a:pt x="7904316" y="6156807"/>
                </a:lnTo>
                <a:lnTo>
                  <a:pt x="7903136" y="6154953"/>
                </a:lnTo>
                <a:lnTo>
                  <a:pt x="7902630" y="6154110"/>
                </a:lnTo>
                <a:lnTo>
                  <a:pt x="7901787" y="6153099"/>
                </a:lnTo>
                <a:lnTo>
                  <a:pt x="7901113" y="6152256"/>
                </a:lnTo>
                <a:lnTo>
                  <a:pt x="7900270" y="6151413"/>
                </a:lnTo>
                <a:lnTo>
                  <a:pt x="7899259" y="6150570"/>
                </a:lnTo>
                <a:lnTo>
                  <a:pt x="7898247" y="6149896"/>
                </a:lnTo>
                <a:lnTo>
                  <a:pt x="7897236" y="6149222"/>
                </a:lnTo>
                <a:lnTo>
                  <a:pt x="7896056" y="6148548"/>
                </a:lnTo>
                <a:lnTo>
                  <a:pt x="7894707" y="6148042"/>
                </a:lnTo>
                <a:lnTo>
                  <a:pt x="7893359" y="6147705"/>
                </a:lnTo>
                <a:lnTo>
                  <a:pt x="7892516" y="6147368"/>
                </a:lnTo>
                <a:lnTo>
                  <a:pt x="7891842" y="6147199"/>
                </a:lnTo>
                <a:lnTo>
                  <a:pt x="7890156" y="6147030"/>
                </a:lnTo>
                <a:lnTo>
                  <a:pt x="7888470" y="6146862"/>
                </a:lnTo>
                <a:lnTo>
                  <a:pt x="7886616" y="6146693"/>
                </a:lnTo>
                <a:close/>
                <a:moveTo>
                  <a:pt x="7543747" y="6146693"/>
                </a:moveTo>
                <a:lnTo>
                  <a:pt x="7542904" y="6146862"/>
                </a:lnTo>
                <a:lnTo>
                  <a:pt x="7541893" y="6146862"/>
                </a:lnTo>
                <a:lnTo>
                  <a:pt x="7540713" y="6147030"/>
                </a:lnTo>
                <a:lnTo>
                  <a:pt x="7539196" y="6147368"/>
                </a:lnTo>
                <a:lnTo>
                  <a:pt x="7537510" y="6147873"/>
                </a:lnTo>
                <a:lnTo>
                  <a:pt x="7535656" y="6148379"/>
                </a:lnTo>
                <a:lnTo>
                  <a:pt x="7533801" y="6149222"/>
                </a:lnTo>
                <a:lnTo>
                  <a:pt x="7531947" y="6150402"/>
                </a:lnTo>
                <a:lnTo>
                  <a:pt x="7530936" y="6150907"/>
                </a:lnTo>
                <a:lnTo>
                  <a:pt x="7530093" y="6151750"/>
                </a:lnTo>
                <a:lnTo>
                  <a:pt x="7529250" y="6152425"/>
                </a:lnTo>
                <a:lnTo>
                  <a:pt x="7528407" y="6153267"/>
                </a:lnTo>
                <a:lnTo>
                  <a:pt x="7527564" y="6154279"/>
                </a:lnTo>
                <a:lnTo>
                  <a:pt x="7526890" y="6155290"/>
                </a:lnTo>
                <a:lnTo>
                  <a:pt x="7526216" y="6156302"/>
                </a:lnTo>
                <a:lnTo>
                  <a:pt x="7525542" y="6157482"/>
                </a:lnTo>
                <a:lnTo>
                  <a:pt x="7525036" y="6158830"/>
                </a:lnTo>
                <a:lnTo>
                  <a:pt x="7524530" y="6160179"/>
                </a:lnTo>
                <a:lnTo>
                  <a:pt x="7524362" y="6161022"/>
                </a:lnTo>
                <a:lnTo>
                  <a:pt x="7524193" y="6161696"/>
                </a:lnTo>
                <a:lnTo>
                  <a:pt x="7523856" y="6163382"/>
                </a:lnTo>
                <a:lnTo>
                  <a:pt x="7523687" y="6165067"/>
                </a:lnTo>
                <a:lnTo>
                  <a:pt x="7523687" y="6166922"/>
                </a:lnTo>
                <a:lnTo>
                  <a:pt x="7523687" y="6251206"/>
                </a:lnTo>
                <a:lnTo>
                  <a:pt x="7523687" y="6335659"/>
                </a:lnTo>
                <a:lnTo>
                  <a:pt x="7523687" y="6420112"/>
                </a:lnTo>
                <a:lnTo>
                  <a:pt x="7523687" y="6504566"/>
                </a:lnTo>
                <a:lnTo>
                  <a:pt x="7523687" y="6505408"/>
                </a:lnTo>
                <a:lnTo>
                  <a:pt x="7523856" y="6506420"/>
                </a:lnTo>
                <a:lnTo>
                  <a:pt x="7524024" y="6507600"/>
                </a:lnTo>
                <a:lnTo>
                  <a:pt x="7524362" y="6509285"/>
                </a:lnTo>
                <a:lnTo>
                  <a:pt x="7524699" y="6510971"/>
                </a:lnTo>
                <a:lnTo>
                  <a:pt x="7525373" y="6512657"/>
                </a:lnTo>
                <a:lnTo>
                  <a:pt x="7526216" y="6514511"/>
                </a:lnTo>
                <a:lnTo>
                  <a:pt x="7527227" y="6516534"/>
                </a:lnTo>
                <a:lnTo>
                  <a:pt x="7527901" y="6517377"/>
                </a:lnTo>
                <a:lnTo>
                  <a:pt x="7528576" y="6518220"/>
                </a:lnTo>
                <a:lnTo>
                  <a:pt x="7529419" y="6519231"/>
                </a:lnTo>
                <a:lnTo>
                  <a:pt x="7530261" y="6519905"/>
                </a:lnTo>
                <a:lnTo>
                  <a:pt x="7531104" y="6520748"/>
                </a:lnTo>
                <a:lnTo>
                  <a:pt x="7532116" y="6521422"/>
                </a:lnTo>
                <a:lnTo>
                  <a:pt x="7533296" y="6522097"/>
                </a:lnTo>
                <a:lnTo>
                  <a:pt x="7534476" y="6522771"/>
                </a:lnTo>
                <a:lnTo>
                  <a:pt x="7535824" y="6523277"/>
                </a:lnTo>
                <a:lnTo>
                  <a:pt x="7537173" y="6523782"/>
                </a:lnTo>
                <a:lnTo>
                  <a:pt x="7537847" y="6523951"/>
                </a:lnTo>
                <a:lnTo>
                  <a:pt x="7538690" y="6524120"/>
                </a:lnTo>
                <a:lnTo>
                  <a:pt x="7540207" y="6524457"/>
                </a:lnTo>
                <a:lnTo>
                  <a:pt x="7542061" y="6524625"/>
                </a:lnTo>
                <a:lnTo>
                  <a:pt x="7543747" y="6524625"/>
                </a:lnTo>
                <a:lnTo>
                  <a:pt x="7555547" y="6524625"/>
                </a:lnTo>
                <a:lnTo>
                  <a:pt x="7655677" y="6524625"/>
                </a:lnTo>
                <a:lnTo>
                  <a:pt x="7756144" y="6524625"/>
                </a:lnTo>
                <a:lnTo>
                  <a:pt x="7756818" y="6524625"/>
                </a:lnTo>
                <a:lnTo>
                  <a:pt x="7759010" y="6524288"/>
                </a:lnTo>
                <a:lnTo>
                  <a:pt x="7760358" y="6524120"/>
                </a:lnTo>
                <a:lnTo>
                  <a:pt x="7761876" y="6523614"/>
                </a:lnTo>
                <a:lnTo>
                  <a:pt x="7763561" y="6523108"/>
                </a:lnTo>
                <a:lnTo>
                  <a:pt x="7765247" y="6522265"/>
                </a:lnTo>
                <a:lnTo>
                  <a:pt x="7766258" y="6521928"/>
                </a:lnTo>
                <a:lnTo>
                  <a:pt x="7767101" y="6521422"/>
                </a:lnTo>
                <a:lnTo>
                  <a:pt x="7767944" y="6520748"/>
                </a:lnTo>
                <a:lnTo>
                  <a:pt x="7768787" y="6520074"/>
                </a:lnTo>
                <a:lnTo>
                  <a:pt x="7769461" y="6519400"/>
                </a:lnTo>
                <a:lnTo>
                  <a:pt x="7770304" y="6518725"/>
                </a:lnTo>
                <a:lnTo>
                  <a:pt x="7770978" y="6517882"/>
                </a:lnTo>
                <a:lnTo>
                  <a:pt x="7771653" y="6516871"/>
                </a:lnTo>
                <a:lnTo>
                  <a:pt x="7772327" y="6515860"/>
                </a:lnTo>
                <a:lnTo>
                  <a:pt x="7772833" y="6514680"/>
                </a:lnTo>
                <a:lnTo>
                  <a:pt x="7773338" y="6513500"/>
                </a:lnTo>
                <a:lnTo>
                  <a:pt x="7773675" y="6512320"/>
                </a:lnTo>
                <a:lnTo>
                  <a:pt x="7774013" y="6510971"/>
                </a:lnTo>
                <a:lnTo>
                  <a:pt x="7774350" y="6509454"/>
                </a:lnTo>
                <a:lnTo>
                  <a:pt x="7774518" y="6507937"/>
                </a:lnTo>
                <a:lnTo>
                  <a:pt x="7774518" y="6506251"/>
                </a:lnTo>
                <a:lnTo>
                  <a:pt x="7774518" y="6496474"/>
                </a:lnTo>
                <a:lnTo>
                  <a:pt x="7774518" y="6495631"/>
                </a:lnTo>
                <a:lnTo>
                  <a:pt x="7774181" y="6493609"/>
                </a:lnTo>
                <a:lnTo>
                  <a:pt x="7774013" y="6492260"/>
                </a:lnTo>
                <a:lnTo>
                  <a:pt x="7773507" y="6490574"/>
                </a:lnTo>
                <a:lnTo>
                  <a:pt x="7773001" y="6488889"/>
                </a:lnTo>
                <a:lnTo>
                  <a:pt x="7772158" y="6487203"/>
                </a:lnTo>
                <a:lnTo>
                  <a:pt x="7771821" y="6486360"/>
                </a:lnTo>
                <a:lnTo>
                  <a:pt x="7771315" y="6485517"/>
                </a:lnTo>
                <a:lnTo>
                  <a:pt x="7769967" y="6483832"/>
                </a:lnTo>
                <a:lnTo>
                  <a:pt x="7769293" y="6482989"/>
                </a:lnTo>
                <a:lnTo>
                  <a:pt x="7768618" y="6482314"/>
                </a:lnTo>
                <a:lnTo>
                  <a:pt x="7767775" y="6481640"/>
                </a:lnTo>
                <a:lnTo>
                  <a:pt x="7766764" y="6480966"/>
                </a:lnTo>
                <a:lnTo>
                  <a:pt x="7765753" y="6480292"/>
                </a:lnTo>
                <a:lnTo>
                  <a:pt x="7764573" y="6479786"/>
                </a:lnTo>
                <a:lnTo>
                  <a:pt x="7763393" y="6479280"/>
                </a:lnTo>
                <a:lnTo>
                  <a:pt x="7762213" y="6478774"/>
                </a:lnTo>
                <a:lnTo>
                  <a:pt x="7760864" y="6478437"/>
                </a:lnTo>
                <a:lnTo>
                  <a:pt x="7759347" y="6478269"/>
                </a:lnTo>
                <a:lnTo>
                  <a:pt x="7757830" y="6478100"/>
                </a:lnTo>
                <a:lnTo>
                  <a:pt x="7756144" y="6478100"/>
                </a:lnTo>
                <a:lnTo>
                  <a:pt x="7665791" y="6478100"/>
                </a:lnTo>
                <a:lnTo>
                  <a:pt x="7575607" y="6478100"/>
                </a:lnTo>
                <a:lnTo>
                  <a:pt x="7575607" y="6400221"/>
                </a:lnTo>
                <a:lnTo>
                  <a:pt x="7575607" y="6322342"/>
                </a:lnTo>
                <a:lnTo>
                  <a:pt x="7575607" y="6244632"/>
                </a:lnTo>
                <a:lnTo>
                  <a:pt x="7575607" y="6166922"/>
                </a:lnTo>
                <a:lnTo>
                  <a:pt x="7575607" y="6166079"/>
                </a:lnTo>
                <a:lnTo>
                  <a:pt x="7575438" y="6165067"/>
                </a:lnTo>
                <a:lnTo>
                  <a:pt x="7575269" y="6163719"/>
                </a:lnTo>
                <a:lnTo>
                  <a:pt x="7575101" y="6162202"/>
                </a:lnTo>
                <a:lnTo>
                  <a:pt x="7574595" y="6160516"/>
                </a:lnTo>
                <a:lnTo>
                  <a:pt x="7573921" y="6158662"/>
                </a:lnTo>
                <a:lnTo>
                  <a:pt x="7573078" y="6156807"/>
                </a:lnTo>
                <a:lnTo>
                  <a:pt x="7572572" y="6155965"/>
                </a:lnTo>
                <a:lnTo>
                  <a:pt x="7572067" y="6154953"/>
                </a:lnTo>
                <a:lnTo>
                  <a:pt x="7571392" y="6154110"/>
                </a:lnTo>
                <a:lnTo>
                  <a:pt x="7570718" y="6153099"/>
                </a:lnTo>
                <a:lnTo>
                  <a:pt x="7570044" y="6152256"/>
                </a:lnTo>
                <a:lnTo>
                  <a:pt x="7569032" y="6151413"/>
                </a:lnTo>
                <a:lnTo>
                  <a:pt x="7568190" y="6150570"/>
                </a:lnTo>
                <a:lnTo>
                  <a:pt x="7567178" y="6149896"/>
                </a:lnTo>
                <a:lnTo>
                  <a:pt x="7565998" y="6149222"/>
                </a:lnTo>
                <a:lnTo>
                  <a:pt x="7564818" y="6148548"/>
                </a:lnTo>
                <a:lnTo>
                  <a:pt x="7563638" y="6148042"/>
                </a:lnTo>
                <a:lnTo>
                  <a:pt x="7562121" y="6147705"/>
                </a:lnTo>
                <a:lnTo>
                  <a:pt x="7561447" y="6147368"/>
                </a:lnTo>
                <a:lnTo>
                  <a:pt x="7560604" y="6147199"/>
                </a:lnTo>
                <a:lnTo>
                  <a:pt x="7559087" y="6147030"/>
                </a:lnTo>
                <a:lnTo>
                  <a:pt x="7557401" y="6146862"/>
                </a:lnTo>
                <a:lnTo>
                  <a:pt x="7555547" y="6146693"/>
                </a:lnTo>
                <a:close/>
                <a:moveTo>
                  <a:pt x="8514704" y="5924351"/>
                </a:moveTo>
                <a:lnTo>
                  <a:pt x="8513524" y="5924520"/>
                </a:lnTo>
                <a:lnTo>
                  <a:pt x="8512175" y="5924857"/>
                </a:lnTo>
                <a:lnTo>
                  <a:pt x="8510827" y="5925194"/>
                </a:lnTo>
                <a:lnTo>
                  <a:pt x="8509478" y="5925700"/>
                </a:lnTo>
                <a:lnTo>
                  <a:pt x="8507961" y="5926374"/>
                </a:lnTo>
                <a:lnTo>
                  <a:pt x="8506613" y="5927217"/>
                </a:lnTo>
                <a:lnTo>
                  <a:pt x="8505096" y="5928060"/>
                </a:lnTo>
                <a:lnTo>
                  <a:pt x="8503747" y="5929240"/>
                </a:lnTo>
                <a:lnTo>
                  <a:pt x="8502230" y="5930420"/>
                </a:lnTo>
                <a:lnTo>
                  <a:pt x="8494981" y="5936994"/>
                </a:lnTo>
                <a:lnTo>
                  <a:pt x="8486384" y="5944917"/>
                </a:lnTo>
                <a:lnTo>
                  <a:pt x="8475090" y="5955368"/>
                </a:lnTo>
                <a:lnTo>
                  <a:pt x="8468347" y="5961605"/>
                </a:lnTo>
                <a:lnTo>
                  <a:pt x="8461268" y="5968348"/>
                </a:lnTo>
                <a:lnTo>
                  <a:pt x="8445422" y="5983350"/>
                </a:lnTo>
                <a:lnTo>
                  <a:pt x="8436825" y="5991610"/>
                </a:lnTo>
                <a:lnTo>
                  <a:pt x="8427891" y="6000207"/>
                </a:lnTo>
                <a:lnTo>
                  <a:pt x="8409011" y="6018581"/>
                </a:lnTo>
                <a:lnTo>
                  <a:pt x="8389289" y="6038304"/>
                </a:lnTo>
                <a:lnTo>
                  <a:pt x="8379175" y="6048418"/>
                </a:lnTo>
                <a:lnTo>
                  <a:pt x="8368892" y="6058869"/>
                </a:lnTo>
                <a:lnTo>
                  <a:pt x="8358441" y="6069489"/>
                </a:lnTo>
                <a:lnTo>
                  <a:pt x="8348158" y="6080446"/>
                </a:lnTo>
                <a:lnTo>
                  <a:pt x="8337875" y="6091403"/>
                </a:lnTo>
                <a:lnTo>
                  <a:pt x="8327593" y="6102360"/>
                </a:lnTo>
                <a:lnTo>
                  <a:pt x="8317478" y="6113317"/>
                </a:lnTo>
                <a:lnTo>
                  <a:pt x="8307533" y="6124443"/>
                </a:lnTo>
                <a:lnTo>
                  <a:pt x="8297924" y="6135400"/>
                </a:lnTo>
                <a:lnTo>
                  <a:pt x="8288316" y="6146357"/>
                </a:lnTo>
                <a:lnTo>
                  <a:pt x="8279213" y="6157145"/>
                </a:lnTo>
                <a:lnTo>
                  <a:pt x="8270448" y="6167933"/>
                </a:lnTo>
                <a:lnTo>
                  <a:pt x="8262019" y="6178385"/>
                </a:lnTo>
                <a:lnTo>
                  <a:pt x="8257974" y="6183610"/>
                </a:lnTo>
                <a:lnTo>
                  <a:pt x="8253928" y="6188836"/>
                </a:lnTo>
                <a:lnTo>
                  <a:pt x="8244994" y="6200804"/>
                </a:lnTo>
                <a:lnTo>
                  <a:pt x="8235554" y="6213447"/>
                </a:lnTo>
                <a:lnTo>
                  <a:pt x="8226114" y="6226764"/>
                </a:lnTo>
                <a:lnTo>
                  <a:pt x="8216506" y="6240755"/>
                </a:lnTo>
                <a:lnTo>
                  <a:pt x="8206560" y="6254915"/>
                </a:lnTo>
                <a:lnTo>
                  <a:pt x="8196783" y="6269580"/>
                </a:lnTo>
                <a:lnTo>
                  <a:pt x="8186837" y="6284414"/>
                </a:lnTo>
                <a:lnTo>
                  <a:pt x="8177060" y="6299417"/>
                </a:lnTo>
                <a:lnTo>
                  <a:pt x="8167115" y="6314251"/>
                </a:lnTo>
                <a:lnTo>
                  <a:pt x="8157506" y="6329254"/>
                </a:lnTo>
                <a:lnTo>
                  <a:pt x="8148066" y="6343919"/>
                </a:lnTo>
                <a:lnTo>
                  <a:pt x="8138795" y="6358416"/>
                </a:lnTo>
                <a:lnTo>
                  <a:pt x="8129861" y="6372576"/>
                </a:lnTo>
                <a:lnTo>
                  <a:pt x="8121264" y="6386399"/>
                </a:lnTo>
                <a:lnTo>
                  <a:pt x="8105419" y="6411853"/>
                </a:lnTo>
                <a:lnTo>
                  <a:pt x="8105419" y="6289303"/>
                </a:lnTo>
                <a:lnTo>
                  <a:pt x="8105419" y="6166922"/>
                </a:lnTo>
                <a:lnTo>
                  <a:pt x="8105419" y="6166079"/>
                </a:lnTo>
                <a:lnTo>
                  <a:pt x="8105250" y="6165068"/>
                </a:lnTo>
                <a:lnTo>
                  <a:pt x="8105081" y="6163719"/>
                </a:lnTo>
                <a:lnTo>
                  <a:pt x="8104744" y="6162202"/>
                </a:lnTo>
                <a:lnTo>
                  <a:pt x="8104407" y="6160516"/>
                </a:lnTo>
                <a:lnTo>
                  <a:pt x="8103733" y="6158662"/>
                </a:lnTo>
                <a:lnTo>
                  <a:pt x="8102890" y="6156808"/>
                </a:lnTo>
                <a:lnTo>
                  <a:pt x="8101879" y="6154954"/>
                </a:lnTo>
                <a:lnTo>
                  <a:pt x="8101204" y="6154111"/>
                </a:lnTo>
                <a:lnTo>
                  <a:pt x="8100530" y="6153099"/>
                </a:lnTo>
                <a:lnTo>
                  <a:pt x="8099687" y="6152256"/>
                </a:lnTo>
                <a:lnTo>
                  <a:pt x="8098844" y="6151414"/>
                </a:lnTo>
                <a:lnTo>
                  <a:pt x="8098001" y="6150571"/>
                </a:lnTo>
                <a:lnTo>
                  <a:pt x="8096990" y="6149896"/>
                </a:lnTo>
                <a:lnTo>
                  <a:pt x="8095810" y="6149222"/>
                </a:lnTo>
                <a:lnTo>
                  <a:pt x="8094630" y="6148548"/>
                </a:lnTo>
                <a:lnTo>
                  <a:pt x="8093282" y="6148042"/>
                </a:lnTo>
                <a:lnTo>
                  <a:pt x="8091933" y="6147705"/>
                </a:lnTo>
                <a:lnTo>
                  <a:pt x="8091259" y="6147368"/>
                </a:lnTo>
                <a:lnTo>
                  <a:pt x="8090416" y="6147199"/>
                </a:lnTo>
                <a:lnTo>
                  <a:pt x="8088899" y="6147031"/>
                </a:lnTo>
                <a:lnTo>
                  <a:pt x="8087044" y="6146862"/>
                </a:lnTo>
                <a:lnTo>
                  <a:pt x="8085359" y="6146694"/>
                </a:lnTo>
                <a:lnTo>
                  <a:pt x="8073559" y="6146694"/>
                </a:lnTo>
                <a:lnTo>
                  <a:pt x="8072716" y="6146862"/>
                </a:lnTo>
                <a:lnTo>
                  <a:pt x="8071705" y="6146862"/>
                </a:lnTo>
                <a:lnTo>
                  <a:pt x="8070356" y="6147031"/>
                </a:lnTo>
                <a:lnTo>
                  <a:pt x="8068839" y="6147368"/>
                </a:lnTo>
                <a:lnTo>
                  <a:pt x="8067153" y="6147874"/>
                </a:lnTo>
                <a:lnTo>
                  <a:pt x="8065299" y="6148379"/>
                </a:lnTo>
                <a:lnTo>
                  <a:pt x="8063445" y="6149222"/>
                </a:lnTo>
                <a:lnTo>
                  <a:pt x="8061591" y="6150402"/>
                </a:lnTo>
                <a:lnTo>
                  <a:pt x="8060748" y="6150908"/>
                </a:lnTo>
                <a:lnTo>
                  <a:pt x="8059736" y="6151751"/>
                </a:lnTo>
                <a:lnTo>
                  <a:pt x="8058893" y="6152425"/>
                </a:lnTo>
                <a:lnTo>
                  <a:pt x="8058051" y="6153268"/>
                </a:lnTo>
                <a:lnTo>
                  <a:pt x="8057376" y="6154279"/>
                </a:lnTo>
                <a:lnTo>
                  <a:pt x="8056533" y="6155291"/>
                </a:lnTo>
                <a:lnTo>
                  <a:pt x="8055859" y="6156302"/>
                </a:lnTo>
                <a:lnTo>
                  <a:pt x="8055354" y="6157482"/>
                </a:lnTo>
                <a:lnTo>
                  <a:pt x="8054848" y="6158831"/>
                </a:lnTo>
                <a:lnTo>
                  <a:pt x="8054342" y="6160179"/>
                </a:lnTo>
                <a:lnTo>
                  <a:pt x="8054174" y="6161022"/>
                </a:lnTo>
                <a:lnTo>
                  <a:pt x="8054005" y="6161696"/>
                </a:lnTo>
                <a:lnTo>
                  <a:pt x="8053668" y="6163382"/>
                </a:lnTo>
                <a:lnTo>
                  <a:pt x="8053499" y="6165068"/>
                </a:lnTo>
                <a:lnTo>
                  <a:pt x="8053499" y="6166922"/>
                </a:lnTo>
                <a:lnTo>
                  <a:pt x="8053499" y="6251206"/>
                </a:lnTo>
                <a:lnTo>
                  <a:pt x="8053499" y="6335659"/>
                </a:lnTo>
                <a:lnTo>
                  <a:pt x="8053499" y="6420112"/>
                </a:lnTo>
                <a:lnTo>
                  <a:pt x="8053499" y="6504566"/>
                </a:lnTo>
                <a:lnTo>
                  <a:pt x="8053499" y="6505408"/>
                </a:lnTo>
                <a:lnTo>
                  <a:pt x="8053668" y="6506420"/>
                </a:lnTo>
                <a:lnTo>
                  <a:pt x="8053836" y="6507600"/>
                </a:lnTo>
                <a:lnTo>
                  <a:pt x="8054005" y="6509285"/>
                </a:lnTo>
                <a:lnTo>
                  <a:pt x="8054511" y="6510971"/>
                </a:lnTo>
                <a:lnTo>
                  <a:pt x="8055185" y="6512657"/>
                </a:lnTo>
                <a:lnTo>
                  <a:pt x="8056028" y="6514511"/>
                </a:lnTo>
                <a:lnTo>
                  <a:pt x="8057039" y="6516534"/>
                </a:lnTo>
                <a:lnTo>
                  <a:pt x="8057713" y="6517377"/>
                </a:lnTo>
                <a:lnTo>
                  <a:pt x="8058388" y="6518220"/>
                </a:lnTo>
                <a:lnTo>
                  <a:pt x="8059062" y="6519231"/>
                </a:lnTo>
                <a:lnTo>
                  <a:pt x="8059905" y="6519905"/>
                </a:lnTo>
                <a:lnTo>
                  <a:pt x="8060916" y="6520748"/>
                </a:lnTo>
                <a:lnTo>
                  <a:pt x="8061928" y="6521422"/>
                </a:lnTo>
                <a:lnTo>
                  <a:pt x="8063108" y="6522097"/>
                </a:lnTo>
                <a:lnTo>
                  <a:pt x="8064288" y="6522771"/>
                </a:lnTo>
                <a:lnTo>
                  <a:pt x="8065468" y="6523277"/>
                </a:lnTo>
                <a:lnTo>
                  <a:pt x="8066985" y="6523782"/>
                </a:lnTo>
                <a:lnTo>
                  <a:pt x="8067659" y="6523951"/>
                </a:lnTo>
                <a:lnTo>
                  <a:pt x="8068333" y="6524120"/>
                </a:lnTo>
                <a:lnTo>
                  <a:pt x="8070019" y="6524457"/>
                </a:lnTo>
                <a:lnTo>
                  <a:pt x="8071705" y="6524625"/>
                </a:lnTo>
                <a:lnTo>
                  <a:pt x="8073559" y="6524625"/>
                </a:lnTo>
                <a:lnTo>
                  <a:pt x="8085359" y="6524625"/>
                </a:lnTo>
                <a:lnTo>
                  <a:pt x="8085865" y="6524625"/>
                </a:lnTo>
                <a:lnTo>
                  <a:pt x="8087382" y="6524457"/>
                </a:lnTo>
                <a:lnTo>
                  <a:pt x="8089573" y="6524120"/>
                </a:lnTo>
                <a:lnTo>
                  <a:pt x="8090753" y="6523782"/>
                </a:lnTo>
                <a:lnTo>
                  <a:pt x="8092270" y="6523277"/>
                </a:lnTo>
                <a:lnTo>
                  <a:pt x="8093619" y="6522771"/>
                </a:lnTo>
                <a:lnTo>
                  <a:pt x="8095136" y="6522097"/>
                </a:lnTo>
                <a:lnTo>
                  <a:pt x="8096653" y="6521254"/>
                </a:lnTo>
                <a:lnTo>
                  <a:pt x="8098170" y="6520242"/>
                </a:lnTo>
                <a:lnTo>
                  <a:pt x="8099519" y="6519062"/>
                </a:lnTo>
                <a:lnTo>
                  <a:pt x="8100361" y="6518388"/>
                </a:lnTo>
                <a:lnTo>
                  <a:pt x="8101036" y="6517714"/>
                </a:lnTo>
                <a:lnTo>
                  <a:pt x="8102216" y="6516197"/>
                </a:lnTo>
                <a:lnTo>
                  <a:pt x="8102890" y="6515185"/>
                </a:lnTo>
                <a:lnTo>
                  <a:pt x="8103396" y="6514343"/>
                </a:lnTo>
                <a:lnTo>
                  <a:pt x="8107441" y="6506925"/>
                </a:lnTo>
                <a:lnTo>
                  <a:pt x="8118904" y="6486360"/>
                </a:lnTo>
                <a:lnTo>
                  <a:pt x="8127164" y="6471863"/>
                </a:lnTo>
                <a:lnTo>
                  <a:pt x="8137110" y="6455006"/>
                </a:lnTo>
                <a:lnTo>
                  <a:pt x="8148404" y="6435789"/>
                </a:lnTo>
                <a:lnTo>
                  <a:pt x="8161046" y="6414887"/>
                </a:lnTo>
                <a:lnTo>
                  <a:pt x="8167789" y="6403761"/>
                </a:lnTo>
                <a:lnTo>
                  <a:pt x="8174869" y="6392299"/>
                </a:lnTo>
                <a:lnTo>
                  <a:pt x="8182286" y="6380499"/>
                </a:lnTo>
                <a:lnTo>
                  <a:pt x="8190040" y="6368193"/>
                </a:lnTo>
                <a:lnTo>
                  <a:pt x="8197963" y="6355888"/>
                </a:lnTo>
                <a:lnTo>
                  <a:pt x="8206054" y="6343414"/>
                </a:lnTo>
                <a:lnTo>
                  <a:pt x="8214483" y="6330602"/>
                </a:lnTo>
                <a:lnTo>
                  <a:pt x="8223080" y="6317791"/>
                </a:lnTo>
                <a:lnTo>
                  <a:pt x="8232014" y="6304811"/>
                </a:lnTo>
                <a:lnTo>
                  <a:pt x="8240948" y="6291832"/>
                </a:lnTo>
                <a:lnTo>
                  <a:pt x="8250388" y="6278683"/>
                </a:lnTo>
                <a:lnTo>
                  <a:pt x="8259659" y="6265535"/>
                </a:lnTo>
                <a:lnTo>
                  <a:pt x="8269268" y="6252555"/>
                </a:lnTo>
                <a:lnTo>
                  <a:pt x="8274156" y="6245981"/>
                </a:lnTo>
                <a:lnTo>
                  <a:pt x="8279045" y="6239407"/>
                </a:lnTo>
                <a:lnTo>
                  <a:pt x="8288822" y="6226595"/>
                </a:lnTo>
                <a:lnTo>
                  <a:pt x="8293710" y="6220190"/>
                </a:lnTo>
                <a:lnTo>
                  <a:pt x="8298767" y="6213784"/>
                </a:lnTo>
                <a:lnTo>
                  <a:pt x="8308713" y="6201141"/>
                </a:lnTo>
                <a:lnTo>
                  <a:pt x="8318996" y="6188667"/>
                </a:lnTo>
                <a:lnTo>
                  <a:pt x="8329278" y="6176362"/>
                </a:lnTo>
                <a:lnTo>
                  <a:pt x="8339730" y="6164225"/>
                </a:lnTo>
                <a:lnTo>
                  <a:pt x="8350181" y="6152256"/>
                </a:lnTo>
                <a:lnTo>
                  <a:pt x="8355406" y="6146357"/>
                </a:lnTo>
                <a:lnTo>
                  <a:pt x="8360632" y="6140625"/>
                </a:lnTo>
                <a:lnTo>
                  <a:pt x="8371083" y="6128994"/>
                </a:lnTo>
                <a:lnTo>
                  <a:pt x="8376309" y="6123431"/>
                </a:lnTo>
                <a:lnTo>
                  <a:pt x="8381535" y="6117700"/>
                </a:lnTo>
                <a:lnTo>
                  <a:pt x="8391817" y="6106743"/>
                </a:lnTo>
                <a:lnTo>
                  <a:pt x="8402100" y="6095954"/>
                </a:lnTo>
                <a:lnTo>
                  <a:pt x="8412214" y="6085503"/>
                </a:lnTo>
                <a:lnTo>
                  <a:pt x="8422160" y="6075389"/>
                </a:lnTo>
                <a:lnTo>
                  <a:pt x="8431937" y="6065443"/>
                </a:lnTo>
                <a:lnTo>
                  <a:pt x="8441545" y="6056004"/>
                </a:lnTo>
                <a:lnTo>
                  <a:pt x="8450816" y="6046901"/>
                </a:lnTo>
                <a:lnTo>
                  <a:pt x="8459750" y="6038135"/>
                </a:lnTo>
                <a:lnTo>
                  <a:pt x="8476776" y="6021953"/>
                </a:lnTo>
                <a:lnTo>
                  <a:pt x="8492284" y="6007456"/>
                </a:lnTo>
                <a:lnTo>
                  <a:pt x="8499533" y="6000882"/>
                </a:lnTo>
                <a:lnTo>
                  <a:pt x="8506107" y="5994644"/>
                </a:lnTo>
                <a:lnTo>
                  <a:pt x="8518075" y="5984025"/>
                </a:lnTo>
                <a:lnTo>
                  <a:pt x="8527684" y="5975596"/>
                </a:lnTo>
                <a:lnTo>
                  <a:pt x="8534932" y="5969191"/>
                </a:lnTo>
                <a:lnTo>
                  <a:pt x="8541001" y="5964134"/>
                </a:lnTo>
                <a:lnTo>
                  <a:pt x="8541506" y="5963628"/>
                </a:lnTo>
                <a:lnTo>
                  <a:pt x="8542518" y="5962111"/>
                </a:lnTo>
                <a:lnTo>
                  <a:pt x="8543192" y="5961099"/>
                </a:lnTo>
                <a:lnTo>
                  <a:pt x="8543866" y="5959919"/>
                </a:lnTo>
                <a:lnTo>
                  <a:pt x="8544372" y="5958402"/>
                </a:lnTo>
                <a:lnTo>
                  <a:pt x="8544878" y="5956716"/>
                </a:lnTo>
                <a:lnTo>
                  <a:pt x="8545046" y="5955874"/>
                </a:lnTo>
                <a:lnTo>
                  <a:pt x="8545046" y="5955031"/>
                </a:lnTo>
                <a:lnTo>
                  <a:pt x="8545215" y="5954019"/>
                </a:lnTo>
                <a:lnTo>
                  <a:pt x="8545215" y="5953008"/>
                </a:lnTo>
                <a:lnTo>
                  <a:pt x="8545046" y="5951997"/>
                </a:lnTo>
                <a:lnTo>
                  <a:pt x="8545046" y="5950817"/>
                </a:lnTo>
                <a:lnTo>
                  <a:pt x="8544709" y="5949805"/>
                </a:lnTo>
                <a:lnTo>
                  <a:pt x="8544372" y="5948625"/>
                </a:lnTo>
                <a:lnTo>
                  <a:pt x="8544035" y="5947445"/>
                </a:lnTo>
                <a:lnTo>
                  <a:pt x="8543529" y="5946097"/>
                </a:lnTo>
                <a:lnTo>
                  <a:pt x="8542855" y="5944917"/>
                </a:lnTo>
                <a:lnTo>
                  <a:pt x="8542181" y="5943568"/>
                </a:lnTo>
                <a:lnTo>
                  <a:pt x="8541338" y="5942388"/>
                </a:lnTo>
                <a:lnTo>
                  <a:pt x="8540327" y="5941040"/>
                </a:lnTo>
                <a:lnTo>
                  <a:pt x="8539147" y="5939522"/>
                </a:lnTo>
                <a:lnTo>
                  <a:pt x="8537798" y="5938174"/>
                </a:lnTo>
                <a:lnTo>
                  <a:pt x="8531392" y="5931094"/>
                </a:lnTo>
                <a:lnTo>
                  <a:pt x="8530718" y="5930588"/>
                </a:lnTo>
                <a:lnTo>
                  <a:pt x="8529032" y="5929071"/>
                </a:lnTo>
                <a:lnTo>
                  <a:pt x="8527852" y="5928060"/>
                </a:lnTo>
                <a:lnTo>
                  <a:pt x="8526335" y="5927217"/>
                </a:lnTo>
                <a:lnTo>
                  <a:pt x="8524650" y="5926374"/>
                </a:lnTo>
                <a:lnTo>
                  <a:pt x="8522795" y="5925531"/>
                </a:lnTo>
                <a:lnTo>
                  <a:pt x="8521784" y="5925194"/>
                </a:lnTo>
                <a:lnTo>
                  <a:pt x="8520604" y="5924857"/>
                </a:lnTo>
                <a:lnTo>
                  <a:pt x="8519593" y="5924688"/>
                </a:lnTo>
                <a:lnTo>
                  <a:pt x="8518413" y="5924520"/>
                </a:lnTo>
                <a:lnTo>
                  <a:pt x="8517233" y="5924351"/>
                </a:lnTo>
                <a:lnTo>
                  <a:pt x="8516053" y="5924351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1916113"/>
            <a:ext cx="8207375" cy="1512887"/>
          </a:xfrm>
        </p:spPr>
        <p:txBody>
          <a:bodyPr>
            <a:spAutoFit/>
          </a:bodyPr>
          <a:lstStyle>
            <a:lvl1pPr>
              <a:defRPr sz="5400">
                <a:solidFill>
                  <a:schemeClr val="accent2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576" y="1484785"/>
            <a:ext cx="8209112" cy="36004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5DDE033A-115C-4F2A-AF45-FE2F0FBC71D3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213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56788-8927-4EFD-8151-754853F80B17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299920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2708921"/>
            <a:ext cx="8207375" cy="576063"/>
          </a:xfrm>
        </p:spPr>
        <p:txBody>
          <a:bodyPr anchor="t">
            <a:spAutoFit/>
          </a:bodyPr>
          <a:lstStyle>
            <a:lvl1pPr algn="l">
              <a:defRPr sz="4000" b="0" cap="none" baseline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4036F59-C785-4312-839B-1FD5EC896785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967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2708921"/>
            <a:ext cx="8207375" cy="576063"/>
          </a:xfrm>
        </p:spPr>
        <p:txBody>
          <a:bodyPr anchor="t">
            <a:spAutoFit/>
          </a:bodyPr>
          <a:lstStyle>
            <a:lvl1pPr algn="l">
              <a:defRPr sz="4000" b="0" cap="none" baseline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29BA5922-92BF-4E6D-96E9-EA3ACF6AB035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816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Ow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8437330" y="6146693"/>
                </a:moveTo>
                <a:lnTo>
                  <a:pt x="8436319" y="6146862"/>
                </a:lnTo>
                <a:lnTo>
                  <a:pt x="8435476" y="6146862"/>
                </a:lnTo>
                <a:lnTo>
                  <a:pt x="8434127" y="6147030"/>
                </a:lnTo>
                <a:lnTo>
                  <a:pt x="8432610" y="6147368"/>
                </a:lnTo>
                <a:lnTo>
                  <a:pt x="8430925" y="6147873"/>
                </a:lnTo>
                <a:lnTo>
                  <a:pt x="8429070" y="6148379"/>
                </a:lnTo>
                <a:lnTo>
                  <a:pt x="8427216" y="6149222"/>
                </a:lnTo>
                <a:lnTo>
                  <a:pt x="8426205" y="6149727"/>
                </a:lnTo>
                <a:lnTo>
                  <a:pt x="8425362" y="6150402"/>
                </a:lnTo>
                <a:lnTo>
                  <a:pt x="8424350" y="6150907"/>
                </a:lnTo>
                <a:lnTo>
                  <a:pt x="8423508" y="6151750"/>
                </a:lnTo>
                <a:lnTo>
                  <a:pt x="8422665" y="6152425"/>
                </a:lnTo>
                <a:lnTo>
                  <a:pt x="8421822" y="6153267"/>
                </a:lnTo>
                <a:lnTo>
                  <a:pt x="8420979" y="6154279"/>
                </a:lnTo>
                <a:lnTo>
                  <a:pt x="8420305" y="6155290"/>
                </a:lnTo>
                <a:lnTo>
                  <a:pt x="8419631" y="6156302"/>
                </a:lnTo>
                <a:lnTo>
                  <a:pt x="8418956" y="6157482"/>
                </a:lnTo>
                <a:lnTo>
                  <a:pt x="8418451" y="6158830"/>
                </a:lnTo>
                <a:lnTo>
                  <a:pt x="8417945" y="6160179"/>
                </a:lnTo>
                <a:lnTo>
                  <a:pt x="8417776" y="6161022"/>
                </a:lnTo>
                <a:lnTo>
                  <a:pt x="8417608" y="6161696"/>
                </a:lnTo>
                <a:lnTo>
                  <a:pt x="8417439" y="6163382"/>
                </a:lnTo>
                <a:lnTo>
                  <a:pt x="8417271" y="6165067"/>
                </a:lnTo>
                <a:lnTo>
                  <a:pt x="8417102" y="6166922"/>
                </a:lnTo>
                <a:lnTo>
                  <a:pt x="8417102" y="6251206"/>
                </a:lnTo>
                <a:lnTo>
                  <a:pt x="8417102" y="6335659"/>
                </a:lnTo>
                <a:lnTo>
                  <a:pt x="8417102" y="6420112"/>
                </a:lnTo>
                <a:lnTo>
                  <a:pt x="8417102" y="6504566"/>
                </a:lnTo>
                <a:lnTo>
                  <a:pt x="8417271" y="6505408"/>
                </a:lnTo>
                <a:lnTo>
                  <a:pt x="8417271" y="6506420"/>
                </a:lnTo>
                <a:lnTo>
                  <a:pt x="8417439" y="6507600"/>
                </a:lnTo>
                <a:lnTo>
                  <a:pt x="8417776" y="6509285"/>
                </a:lnTo>
                <a:lnTo>
                  <a:pt x="8418282" y="6510971"/>
                </a:lnTo>
                <a:lnTo>
                  <a:pt x="8418788" y="6512657"/>
                </a:lnTo>
                <a:lnTo>
                  <a:pt x="8419631" y="6514511"/>
                </a:lnTo>
                <a:lnTo>
                  <a:pt x="8420811" y="6516534"/>
                </a:lnTo>
                <a:lnTo>
                  <a:pt x="8421316" y="6517377"/>
                </a:lnTo>
                <a:lnTo>
                  <a:pt x="8421991" y="6518220"/>
                </a:lnTo>
                <a:lnTo>
                  <a:pt x="8422833" y="6519231"/>
                </a:lnTo>
                <a:lnTo>
                  <a:pt x="8423676" y="6519905"/>
                </a:lnTo>
                <a:lnTo>
                  <a:pt x="8424688" y="6520748"/>
                </a:lnTo>
                <a:lnTo>
                  <a:pt x="8425699" y="6521422"/>
                </a:lnTo>
                <a:lnTo>
                  <a:pt x="8426710" y="6522097"/>
                </a:lnTo>
                <a:lnTo>
                  <a:pt x="8427890" y="6522771"/>
                </a:lnTo>
                <a:lnTo>
                  <a:pt x="8429239" y="6523277"/>
                </a:lnTo>
                <a:lnTo>
                  <a:pt x="8430588" y="6523782"/>
                </a:lnTo>
                <a:lnTo>
                  <a:pt x="8431430" y="6523951"/>
                </a:lnTo>
                <a:lnTo>
                  <a:pt x="8432105" y="6524120"/>
                </a:lnTo>
                <a:lnTo>
                  <a:pt x="8433790" y="6524457"/>
                </a:lnTo>
                <a:lnTo>
                  <a:pt x="8435476" y="6524625"/>
                </a:lnTo>
                <a:lnTo>
                  <a:pt x="8437330" y="6524625"/>
                </a:lnTo>
                <a:lnTo>
                  <a:pt x="8444747" y="6524625"/>
                </a:lnTo>
                <a:lnTo>
                  <a:pt x="8448962" y="6524625"/>
                </a:lnTo>
                <a:lnTo>
                  <a:pt x="8553137" y="6524625"/>
                </a:lnTo>
                <a:lnTo>
                  <a:pt x="8657313" y="6524625"/>
                </a:lnTo>
                <a:lnTo>
                  <a:pt x="8658156" y="6524625"/>
                </a:lnTo>
                <a:lnTo>
                  <a:pt x="8660179" y="6524288"/>
                </a:lnTo>
                <a:lnTo>
                  <a:pt x="8661527" y="6524120"/>
                </a:lnTo>
                <a:lnTo>
                  <a:pt x="8663213" y="6523614"/>
                </a:lnTo>
                <a:lnTo>
                  <a:pt x="8664730" y="6523108"/>
                </a:lnTo>
                <a:lnTo>
                  <a:pt x="8666584" y="6522265"/>
                </a:lnTo>
                <a:lnTo>
                  <a:pt x="8667427" y="6521928"/>
                </a:lnTo>
                <a:lnTo>
                  <a:pt x="8668270" y="6521422"/>
                </a:lnTo>
                <a:lnTo>
                  <a:pt x="8669956" y="6520074"/>
                </a:lnTo>
                <a:lnTo>
                  <a:pt x="8670630" y="6519400"/>
                </a:lnTo>
                <a:lnTo>
                  <a:pt x="8671473" y="6518725"/>
                </a:lnTo>
                <a:lnTo>
                  <a:pt x="8672147" y="6517882"/>
                </a:lnTo>
                <a:lnTo>
                  <a:pt x="8672821" y="6516871"/>
                </a:lnTo>
                <a:lnTo>
                  <a:pt x="8673496" y="6515860"/>
                </a:lnTo>
                <a:lnTo>
                  <a:pt x="8674001" y="6514680"/>
                </a:lnTo>
                <a:lnTo>
                  <a:pt x="8674507" y="6513500"/>
                </a:lnTo>
                <a:lnTo>
                  <a:pt x="8675013" y="6512320"/>
                </a:lnTo>
                <a:lnTo>
                  <a:pt x="8675350" y="6510971"/>
                </a:lnTo>
                <a:lnTo>
                  <a:pt x="8675518" y="6509454"/>
                </a:lnTo>
                <a:lnTo>
                  <a:pt x="8675687" y="6507937"/>
                </a:lnTo>
                <a:lnTo>
                  <a:pt x="8675687" y="6506251"/>
                </a:lnTo>
                <a:lnTo>
                  <a:pt x="8675687" y="6496474"/>
                </a:lnTo>
                <a:lnTo>
                  <a:pt x="8675687" y="6495631"/>
                </a:lnTo>
                <a:lnTo>
                  <a:pt x="8675518" y="6493609"/>
                </a:lnTo>
                <a:lnTo>
                  <a:pt x="8675181" y="6492260"/>
                </a:lnTo>
                <a:lnTo>
                  <a:pt x="8674844" y="6490574"/>
                </a:lnTo>
                <a:lnTo>
                  <a:pt x="8674170" y="6488889"/>
                </a:lnTo>
                <a:lnTo>
                  <a:pt x="8673496" y="6487203"/>
                </a:lnTo>
                <a:lnTo>
                  <a:pt x="8672990" y="6486360"/>
                </a:lnTo>
                <a:lnTo>
                  <a:pt x="8672484" y="6485517"/>
                </a:lnTo>
                <a:lnTo>
                  <a:pt x="8671304" y="6483832"/>
                </a:lnTo>
                <a:lnTo>
                  <a:pt x="8670461" y="6482989"/>
                </a:lnTo>
                <a:lnTo>
                  <a:pt x="8669787" y="6482314"/>
                </a:lnTo>
                <a:lnTo>
                  <a:pt x="8668944" y="6481640"/>
                </a:lnTo>
                <a:lnTo>
                  <a:pt x="8667933" y="6480966"/>
                </a:lnTo>
                <a:lnTo>
                  <a:pt x="8666921" y="6480292"/>
                </a:lnTo>
                <a:lnTo>
                  <a:pt x="8665910" y="6479786"/>
                </a:lnTo>
                <a:lnTo>
                  <a:pt x="8664730" y="6479280"/>
                </a:lnTo>
                <a:lnTo>
                  <a:pt x="8663381" y="6478774"/>
                </a:lnTo>
                <a:lnTo>
                  <a:pt x="8662033" y="6478437"/>
                </a:lnTo>
                <a:lnTo>
                  <a:pt x="8660516" y="6478269"/>
                </a:lnTo>
                <a:lnTo>
                  <a:pt x="8658999" y="6478100"/>
                </a:lnTo>
                <a:lnTo>
                  <a:pt x="8657313" y="6478100"/>
                </a:lnTo>
                <a:lnTo>
                  <a:pt x="8563251" y="6478100"/>
                </a:lnTo>
                <a:lnTo>
                  <a:pt x="8469021" y="6478100"/>
                </a:lnTo>
                <a:lnTo>
                  <a:pt x="8469021" y="6358922"/>
                </a:lnTo>
                <a:lnTo>
                  <a:pt x="8602697" y="6358922"/>
                </a:lnTo>
                <a:lnTo>
                  <a:pt x="8603539" y="6358922"/>
                </a:lnTo>
                <a:lnTo>
                  <a:pt x="8605562" y="6358585"/>
                </a:lnTo>
                <a:lnTo>
                  <a:pt x="8606911" y="6358416"/>
                </a:lnTo>
                <a:lnTo>
                  <a:pt x="8608597" y="6357910"/>
                </a:lnTo>
                <a:lnTo>
                  <a:pt x="8610282" y="6357405"/>
                </a:lnTo>
                <a:lnTo>
                  <a:pt x="8611968" y="6356562"/>
                </a:lnTo>
                <a:lnTo>
                  <a:pt x="8612811" y="6356225"/>
                </a:lnTo>
                <a:lnTo>
                  <a:pt x="8613654" y="6355719"/>
                </a:lnTo>
                <a:lnTo>
                  <a:pt x="8614496" y="6355045"/>
                </a:lnTo>
                <a:lnTo>
                  <a:pt x="8615339" y="6354370"/>
                </a:lnTo>
                <a:lnTo>
                  <a:pt x="8616014" y="6353696"/>
                </a:lnTo>
                <a:lnTo>
                  <a:pt x="8616856" y="6353022"/>
                </a:lnTo>
                <a:lnTo>
                  <a:pt x="8617531" y="6352010"/>
                </a:lnTo>
                <a:lnTo>
                  <a:pt x="8618205" y="6351168"/>
                </a:lnTo>
                <a:lnTo>
                  <a:pt x="8618879" y="6350156"/>
                </a:lnTo>
                <a:lnTo>
                  <a:pt x="8619385" y="6348976"/>
                </a:lnTo>
                <a:lnTo>
                  <a:pt x="8619891" y="6347796"/>
                </a:lnTo>
                <a:lnTo>
                  <a:pt x="8620396" y="6346616"/>
                </a:lnTo>
                <a:lnTo>
                  <a:pt x="8620733" y="6345268"/>
                </a:lnTo>
                <a:lnTo>
                  <a:pt x="8620902" y="6343751"/>
                </a:lnTo>
                <a:lnTo>
                  <a:pt x="8621071" y="6342233"/>
                </a:lnTo>
                <a:lnTo>
                  <a:pt x="8621071" y="6340548"/>
                </a:lnTo>
                <a:lnTo>
                  <a:pt x="8621071" y="6330771"/>
                </a:lnTo>
                <a:lnTo>
                  <a:pt x="8621071" y="6329928"/>
                </a:lnTo>
                <a:lnTo>
                  <a:pt x="8620902" y="6327905"/>
                </a:lnTo>
                <a:lnTo>
                  <a:pt x="8620565" y="6326388"/>
                </a:lnTo>
                <a:lnTo>
                  <a:pt x="8620228" y="6324871"/>
                </a:lnTo>
                <a:lnTo>
                  <a:pt x="8619553" y="6323185"/>
                </a:lnTo>
                <a:lnTo>
                  <a:pt x="8618879" y="6321499"/>
                </a:lnTo>
                <a:lnTo>
                  <a:pt x="8618374" y="6320657"/>
                </a:lnTo>
                <a:lnTo>
                  <a:pt x="8617868" y="6319814"/>
                </a:lnTo>
                <a:lnTo>
                  <a:pt x="8616688" y="6318128"/>
                </a:lnTo>
                <a:lnTo>
                  <a:pt x="8615845" y="6317285"/>
                </a:lnTo>
                <a:lnTo>
                  <a:pt x="8615171" y="6316611"/>
                </a:lnTo>
                <a:lnTo>
                  <a:pt x="8614328" y="6315937"/>
                </a:lnTo>
                <a:lnTo>
                  <a:pt x="8613316" y="6315262"/>
                </a:lnTo>
                <a:lnTo>
                  <a:pt x="8612305" y="6314588"/>
                </a:lnTo>
                <a:lnTo>
                  <a:pt x="8611294" y="6314082"/>
                </a:lnTo>
                <a:lnTo>
                  <a:pt x="8610114" y="6313577"/>
                </a:lnTo>
                <a:lnTo>
                  <a:pt x="8608765" y="6313071"/>
                </a:lnTo>
                <a:lnTo>
                  <a:pt x="8607417" y="6312734"/>
                </a:lnTo>
                <a:lnTo>
                  <a:pt x="8605899" y="6312565"/>
                </a:lnTo>
                <a:lnTo>
                  <a:pt x="8604382" y="6312397"/>
                </a:lnTo>
                <a:lnTo>
                  <a:pt x="8602697" y="6312397"/>
                </a:lnTo>
                <a:lnTo>
                  <a:pt x="8469021" y="6312397"/>
                </a:lnTo>
                <a:lnTo>
                  <a:pt x="8469021" y="6193555"/>
                </a:lnTo>
                <a:lnTo>
                  <a:pt x="8563251" y="6193555"/>
                </a:lnTo>
                <a:lnTo>
                  <a:pt x="8657313" y="6193555"/>
                </a:lnTo>
                <a:lnTo>
                  <a:pt x="8658156" y="6193555"/>
                </a:lnTo>
                <a:lnTo>
                  <a:pt x="8660179" y="6193218"/>
                </a:lnTo>
                <a:lnTo>
                  <a:pt x="8661527" y="6193050"/>
                </a:lnTo>
                <a:lnTo>
                  <a:pt x="8663213" y="6192544"/>
                </a:lnTo>
                <a:lnTo>
                  <a:pt x="8664730" y="6192038"/>
                </a:lnTo>
                <a:lnTo>
                  <a:pt x="8666584" y="6191196"/>
                </a:lnTo>
                <a:lnTo>
                  <a:pt x="8667427" y="6190690"/>
                </a:lnTo>
                <a:lnTo>
                  <a:pt x="8668270" y="6190184"/>
                </a:lnTo>
                <a:lnTo>
                  <a:pt x="8669956" y="6189004"/>
                </a:lnTo>
                <a:lnTo>
                  <a:pt x="8670630" y="6188330"/>
                </a:lnTo>
                <a:lnTo>
                  <a:pt x="8671473" y="6187487"/>
                </a:lnTo>
                <a:lnTo>
                  <a:pt x="8672147" y="6186644"/>
                </a:lnTo>
                <a:lnTo>
                  <a:pt x="8672821" y="6185801"/>
                </a:lnTo>
                <a:lnTo>
                  <a:pt x="8673496" y="6184790"/>
                </a:lnTo>
                <a:lnTo>
                  <a:pt x="8674001" y="6183610"/>
                </a:lnTo>
                <a:lnTo>
                  <a:pt x="8674507" y="6182430"/>
                </a:lnTo>
                <a:lnTo>
                  <a:pt x="8675013" y="6181250"/>
                </a:lnTo>
                <a:lnTo>
                  <a:pt x="8675350" y="6179733"/>
                </a:lnTo>
                <a:lnTo>
                  <a:pt x="8675518" y="6178384"/>
                </a:lnTo>
                <a:lnTo>
                  <a:pt x="8675687" y="6176699"/>
                </a:lnTo>
                <a:lnTo>
                  <a:pt x="8675687" y="6175181"/>
                </a:lnTo>
                <a:lnTo>
                  <a:pt x="8675687" y="6165404"/>
                </a:lnTo>
                <a:lnTo>
                  <a:pt x="8675687" y="6164562"/>
                </a:lnTo>
                <a:lnTo>
                  <a:pt x="8675518" y="6162539"/>
                </a:lnTo>
                <a:lnTo>
                  <a:pt x="8675181" y="6161022"/>
                </a:lnTo>
                <a:lnTo>
                  <a:pt x="8674844" y="6159505"/>
                </a:lnTo>
                <a:lnTo>
                  <a:pt x="8674170" y="6157819"/>
                </a:lnTo>
                <a:lnTo>
                  <a:pt x="8673496" y="6156133"/>
                </a:lnTo>
                <a:lnTo>
                  <a:pt x="8672990" y="6155290"/>
                </a:lnTo>
                <a:lnTo>
                  <a:pt x="8672484" y="6154447"/>
                </a:lnTo>
                <a:lnTo>
                  <a:pt x="8671810" y="6153605"/>
                </a:lnTo>
                <a:lnTo>
                  <a:pt x="8671304" y="6152762"/>
                </a:lnTo>
                <a:lnTo>
                  <a:pt x="8670461" y="6151919"/>
                </a:lnTo>
                <a:lnTo>
                  <a:pt x="8669787" y="6151245"/>
                </a:lnTo>
                <a:lnTo>
                  <a:pt x="8668944" y="6150402"/>
                </a:lnTo>
                <a:lnTo>
                  <a:pt x="8667933" y="6149727"/>
                </a:lnTo>
                <a:lnTo>
                  <a:pt x="8666921" y="6149222"/>
                </a:lnTo>
                <a:lnTo>
                  <a:pt x="8665910" y="6148548"/>
                </a:lnTo>
                <a:lnTo>
                  <a:pt x="8664730" y="6148042"/>
                </a:lnTo>
                <a:lnTo>
                  <a:pt x="8663381" y="6147705"/>
                </a:lnTo>
                <a:lnTo>
                  <a:pt x="8662033" y="6147368"/>
                </a:lnTo>
                <a:lnTo>
                  <a:pt x="8660516" y="6147199"/>
                </a:lnTo>
                <a:lnTo>
                  <a:pt x="8658999" y="6147030"/>
                </a:lnTo>
                <a:lnTo>
                  <a:pt x="8657313" y="6146862"/>
                </a:lnTo>
                <a:lnTo>
                  <a:pt x="8554317" y="6146862"/>
                </a:lnTo>
                <a:lnTo>
                  <a:pt x="8451322" y="6146862"/>
                </a:lnTo>
                <a:lnTo>
                  <a:pt x="8450142" y="6146862"/>
                </a:lnTo>
                <a:lnTo>
                  <a:pt x="8448962" y="6146693"/>
                </a:lnTo>
                <a:close/>
                <a:moveTo>
                  <a:pt x="7874985" y="6146693"/>
                </a:moveTo>
                <a:lnTo>
                  <a:pt x="7874142" y="6146862"/>
                </a:lnTo>
                <a:lnTo>
                  <a:pt x="7873130" y="6146862"/>
                </a:lnTo>
                <a:lnTo>
                  <a:pt x="7871782" y="6147030"/>
                </a:lnTo>
                <a:lnTo>
                  <a:pt x="7870265" y="6147368"/>
                </a:lnTo>
                <a:lnTo>
                  <a:pt x="7868579" y="6147873"/>
                </a:lnTo>
                <a:lnTo>
                  <a:pt x="7866725" y="6148379"/>
                </a:lnTo>
                <a:lnTo>
                  <a:pt x="7864870" y="6149222"/>
                </a:lnTo>
                <a:lnTo>
                  <a:pt x="7863016" y="6150402"/>
                </a:lnTo>
                <a:lnTo>
                  <a:pt x="7862005" y="6150907"/>
                </a:lnTo>
                <a:lnTo>
                  <a:pt x="7861162" y="6151750"/>
                </a:lnTo>
                <a:lnTo>
                  <a:pt x="7860319" y="6152425"/>
                </a:lnTo>
                <a:lnTo>
                  <a:pt x="7859476" y="6153267"/>
                </a:lnTo>
                <a:lnTo>
                  <a:pt x="7858633" y="6154279"/>
                </a:lnTo>
                <a:lnTo>
                  <a:pt x="7857959" y="6155290"/>
                </a:lnTo>
                <a:lnTo>
                  <a:pt x="7857285" y="6156302"/>
                </a:lnTo>
                <a:lnTo>
                  <a:pt x="7856611" y="6157482"/>
                </a:lnTo>
                <a:lnTo>
                  <a:pt x="7856105" y="6158830"/>
                </a:lnTo>
                <a:lnTo>
                  <a:pt x="7855768" y="6160179"/>
                </a:lnTo>
                <a:lnTo>
                  <a:pt x="7855431" y="6161022"/>
                </a:lnTo>
                <a:lnTo>
                  <a:pt x="7855262" y="6161696"/>
                </a:lnTo>
                <a:lnTo>
                  <a:pt x="7855093" y="6163382"/>
                </a:lnTo>
                <a:lnTo>
                  <a:pt x="7854925" y="6165067"/>
                </a:lnTo>
                <a:lnTo>
                  <a:pt x="7854756" y="6166922"/>
                </a:lnTo>
                <a:lnTo>
                  <a:pt x="7854756" y="6251206"/>
                </a:lnTo>
                <a:lnTo>
                  <a:pt x="7854756" y="6335659"/>
                </a:lnTo>
                <a:lnTo>
                  <a:pt x="7854756" y="6420112"/>
                </a:lnTo>
                <a:lnTo>
                  <a:pt x="7854756" y="6504566"/>
                </a:lnTo>
                <a:lnTo>
                  <a:pt x="7854925" y="6505408"/>
                </a:lnTo>
                <a:lnTo>
                  <a:pt x="7854925" y="6506420"/>
                </a:lnTo>
                <a:lnTo>
                  <a:pt x="7855093" y="6507600"/>
                </a:lnTo>
                <a:lnTo>
                  <a:pt x="7855431" y="6509285"/>
                </a:lnTo>
                <a:lnTo>
                  <a:pt x="7855936" y="6510971"/>
                </a:lnTo>
                <a:lnTo>
                  <a:pt x="7856442" y="6512657"/>
                </a:lnTo>
                <a:lnTo>
                  <a:pt x="7857285" y="6514511"/>
                </a:lnTo>
                <a:lnTo>
                  <a:pt x="7858465" y="6516534"/>
                </a:lnTo>
                <a:lnTo>
                  <a:pt x="7858970" y="6517377"/>
                </a:lnTo>
                <a:lnTo>
                  <a:pt x="7859813" y="6518220"/>
                </a:lnTo>
                <a:lnTo>
                  <a:pt x="7860488" y="6519231"/>
                </a:lnTo>
                <a:lnTo>
                  <a:pt x="7861330" y="6519905"/>
                </a:lnTo>
                <a:lnTo>
                  <a:pt x="7862342" y="6520748"/>
                </a:lnTo>
                <a:lnTo>
                  <a:pt x="7863353" y="6521422"/>
                </a:lnTo>
                <a:lnTo>
                  <a:pt x="7864365" y="6522265"/>
                </a:lnTo>
                <a:lnTo>
                  <a:pt x="7865545" y="6522771"/>
                </a:lnTo>
                <a:lnTo>
                  <a:pt x="7866893" y="6523277"/>
                </a:lnTo>
                <a:lnTo>
                  <a:pt x="7868242" y="6523782"/>
                </a:lnTo>
                <a:lnTo>
                  <a:pt x="7869085" y="6523951"/>
                </a:lnTo>
                <a:lnTo>
                  <a:pt x="7869759" y="6524120"/>
                </a:lnTo>
                <a:lnTo>
                  <a:pt x="7871445" y="6524457"/>
                </a:lnTo>
                <a:lnTo>
                  <a:pt x="7873130" y="6524625"/>
                </a:lnTo>
                <a:lnTo>
                  <a:pt x="7874985" y="6524625"/>
                </a:lnTo>
                <a:lnTo>
                  <a:pt x="7886616" y="6524625"/>
                </a:lnTo>
                <a:lnTo>
                  <a:pt x="7887459" y="6524625"/>
                </a:lnTo>
                <a:lnTo>
                  <a:pt x="7888470" y="6524457"/>
                </a:lnTo>
                <a:lnTo>
                  <a:pt x="7889819" y="6524288"/>
                </a:lnTo>
                <a:lnTo>
                  <a:pt x="7891336" y="6523951"/>
                </a:lnTo>
                <a:lnTo>
                  <a:pt x="7893022" y="6523614"/>
                </a:lnTo>
                <a:lnTo>
                  <a:pt x="7894876" y="6522940"/>
                </a:lnTo>
                <a:lnTo>
                  <a:pt x="7896730" y="6522097"/>
                </a:lnTo>
                <a:lnTo>
                  <a:pt x="7897573" y="6521591"/>
                </a:lnTo>
                <a:lnTo>
                  <a:pt x="7898584" y="6521085"/>
                </a:lnTo>
                <a:lnTo>
                  <a:pt x="7899427" y="6520411"/>
                </a:lnTo>
                <a:lnTo>
                  <a:pt x="7900439" y="6519737"/>
                </a:lnTo>
                <a:lnTo>
                  <a:pt x="7901281" y="6518894"/>
                </a:lnTo>
                <a:lnTo>
                  <a:pt x="7902124" y="6518051"/>
                </a:lnTo>
                <a:lnTo>
                  <a:pt x="7902967" y="6517208"/>
                </a:lnTo>
                <a:lnTo>
                  <a:pt x="7903641" y="6516197"/>
                </a:lnTo>
                <a:lnTo>
                  <a:pt x="7904316" y="6515017"/>
                </a:lnTo>
                <a:lnTo>
                  <a:pt x="7904990" y="6513837"/>
                </a:lnTo>
                <a:lnTo>
                  <a:pt x="7905496" y="6512488"/>
                </a:lnTo>
                <a:lnTo>
                  <a:pt x="7905833" y="6511140"/>
                </a:lnTo>
                <a:lnTo>
                  <a:pt x="7906170" y="6510465"/>
                </a:lnTo>
                <a:lnTo>
                  <a:pt x="7906339" y="6509623"/>
                </a:lnTo>
                <a:lnTo>
                  <a:pt x="7906507" y="6508105"/>
                </a:lnTo>
                <a:lnTo>
                  <a:pt x="7906676" y="6506420"/>
                </a:lnTo>
                <a:lnTo>
                  <a:pt x="7906844" y="6504566"/>
                </a:lnTo>
                <a:lnTo>
                  <a:pt x="7906844" y="6420112"/>
                </a:lnTo>
                <a:lnTo>
                  <a:pt x="7906844" y="6335659"/>
                </a:lnTo>
                <a:lnTo>
                  <a:pt x="7906844" y="6251206"/>
                </a:lnTo>
                <a:lnTo>
                  <a:pt x="7906844" y="6166922"/>
                </a:lnTo>
                <a:lnTo>
                  <a:pt x="7906676" y="6166079"/>
                </a:lnTo>
                <a:lnTo>
                  <a:pt x="7906676" y="6165067"/>
                </a:lnTo>
                <a:lnTo>
                  <a:pt x="7906507" y="6163719"/>
                </a:lnTo>
                <a:lnTo>
                  <a:pt x="7906170" y="6162202"/>
                </a:lnTo>
                <a:lnTo>
                  <a:pt x="7905664" y="6160516"/>
                </a:lnTo>
                <a:lnTo>
                  <a:pt x="7905159" y="6158662"/>
                </a:lnTo>
                <a:lnTo>
                  <a:pt x="7904316" y="6156807"/>
                </a:lnTo>
                <a:lnTo>
                  <a:pt x="7903136" y="6154953"/>
                </a:lnTo>
                <a:lnTo>
                  <a:pt x="7902630" y="6154110"/>
                </a:lnTo>
                <a:lnTo>
                  <a:pt x="7901787" y="6153099"/>
                </a:lnTo>
                <a:lnTo>
                  <a:pt x="7901113" y="6152256"/>
                </a:lnTo>
                <a:lnTo>
                  <a:pt x="7900270" y="6151413"/>
                </a:lnTo>
                <a:lnTo>
                  <a:pt x="7899259" y="6150570"/>
                </a:lnTo>
                <a:lnTo>
                  <a:pt x="7898247" y="6149896"/>
                </a:lnTo>
                <a:lnTo>
                  <a:pt x="7897236" y="6149222"/>
                </a:lnTo>
                <a:lnTo>
                  <a:pt x="7896056" y="6148548"/>
                </a:lnTo>
                <a:lnTo>
                  <a:pt x="7894707" y="6148042"/>
                </a:lnTo>
                <a:lnTo>
                  <a:pt x="7893359" y="6147705"/>
                </a:lnTo>
                <a:lnTo>
                  <a:pt x="7892516" y="6147368"/>
                </a:lnTo>
                <a:lnTo>
                  <a:pt x="7891842" y="6147199"/>
                </a:lnTo>
                <a:lnTo>
                  <a:pt x="7890156" y="6147030"/>
                </a:lnTo>
                <a:lnTo>
                  <a:pt x="7888470" y="6146862"/>
                </a:lnTo>
                <a:lnTo>
                  <a:pt x="7886616" y="6146693"/>
                </a:lnTo>
                <a:close/>
                <a:moveTo>
                  <a:pt x="7543747" y="6146693"/>
                </a:moveTo>
                <a:lnTo>
                  <a:pt x="7542904" y="6146862"/>
                </a:lnTo>
                <a:lnTo>
                  <a:pt x="7541893" y="6146862"/>
                </a:lnTo>
                <a:lnTo>
                  <a:pt x="7540713" y="6147030"/>
                </a:lnTo>
                <a:lnTo>
                  <a:pt x="7539196" y="6147368"/>
                </a:lnTo>
                <a:lnTo>
                  <a:pt x="7537510" y="6147873"/>
                </a:lnTo>
                <a:lnTo>
                  <a:pt x="7535656" y="6148379"/>
                </a:lnTo>
                <a:lnTo>
                  <a:pt x="7533801" y="6149222"/>
                </a:lnTo>
                <a:lnTo>
                  <a:pt x="7531947" y="6150402"/>
                </a:lnTo>
                <a:lnTo>
                  <a:pt x="7530936" y="6150907"/>
                </a:lnTo>
                <a:lnTo>
                  <a:pt x="7530093" y="6151750"/>
                </a:lnTo>
                <a:lnTo>
                  <a:pt x="7529250" y="6152425"/>
                </a:lnTo>
                <a:lnTo>
                  <a:pt x="7528407" y="6153267"/>
                </a:lnTo>
                <a:lnTo>
                  <a:pt x="7527564" y="6154279"/>
                </a:lnTo>
                <a:lnTo>
                  <a:pt x="7526890" y="6155290"/>
                </a:lnTo>
                <a:lnTo>
                  <a:pt x="7526216" y="6156302"/>
                </a:lnTo>
                <a:lnTo>
                  <a:pt x="7525542" y="6157482"/>
                </a:lnTo>
                <a:lnTo>
                  <a:pt x="7525036" y="6158830"/>
                </a:lnTo>
                <a:lnTo>
                  <a:pt x="7524530" y="6160179"/>
                </a:lnTo>
                <a:lnTo>
                  <a:pt x="7524362" y="6161022"/>
                </a:lnTo>
                <a:lnTo>
                  <a:pt x="7524193" y="6161696"/>
                </a:lnTo>
                <a:lnTo>
                  <a:pt x="7523856" y="6163382"/>
                </a:lnTo>
                <a:lnTo>
                  <a:pt x="7523687" y="6165067"/>
                </a:lnTo>
                <a:lnTo>
                  <a:pt x="7523687" y="6166922"/>
                </a:lnTo>
                <a:lnTo>
                  <a:pt x="7523687" y="6251206"/>
                </a:lnTo>
                <a:lnTo>
                  <a:pt x="7523687" y="6335659"/>
                </a:lnTo>
                <a:lnTo>
                  <a:pt x="7523687" y="6420112"/>
                </a:lnTo>
                <a:lnTo>
                  <a:pt x="7523687" y="6504566"/>
                </a:lnTo>
                <a:lnTo>
                  <a:pt x="7523687" y="6505408"/>
                </a:lnTo>
                <a:lnTo>
                  <a:pt x="7523856" y="6506420"/>
                </a:lnTo>
                <a:lnTo>
                  <a:pt x="7524024" y="6507600"/>
                </a:lnTo>
                <a:lnTo>
                  <a:pt x="7524362" y="6509285"/>
                </a:lnTo>
                <a:lnTo>
                  <a:pt x="7524699" y="6510971"/>
                </a:lnTo>
                <a:lnTo>
                  <a:pt x="7525373" y="6512657"/>
                </a:lnTo>
                <a:lnTo>
                  <a:pt x="7526216" y="6514511"/>
                </a:lnTo>
                <a:lnTo>
                  <a:pt x="7527227" y="6516534"/>
                </a:lnTo>
                <a:lnTo>
                  <a:pt x="7527901" y="6517377"/>
                </a:lnTo>
                <a:lnTo>
                  <a:pt x="7528576" y="6518220"/>
                </a:lnTo>
                <a:lnTo>
                  <a:pt x="7529419" y="6519231"/>
                </a:lnTo>
                <a:lnTo>
                  <a:pt x="7530261" y="6519905"/>
                </a:lnTo>
                <a:lnTo>
                  <a:pt x="7531104" y="6520748"/>
                </a:lnTo>
                <a:lnTo>
                  <a:pt x="7532116" y="6521422"/>
                </a:lnTo>
                <a:lnTo>
                  <a:pt x="7533296" y="6522097"/>
                </a:lnTo>
                <a:lnTo>
                  <a:pt x="7534476" y="6522771"/>
                </a:lnTo>
                <a:lnTo>
                  <a:pt x="7535824" y="6523277"/>
                </a:lnTo>
                <a:lnTo>
                  <a:pt x="7537173" y="6523782"/>
                </a:lnTo>
                <a:lnTo>
                  <a:pt x="7537847" y="6523951"/>
                </a:lnTo>
                <a:lnTo>
                  <a:pt x="7538690" y="6524120"/>
                </a:lnTo>
                <a:lnTo>
                  <a:pt x="7540207" y="6524457"/>
                </a:lnTo>
                <a:lnTo>
                  <a:pt x="7542061" y="6524625"/>
                </a:lnTo>
                <a:lnTo>
                  <a:pt x="7543747" y="6524625"/>
                </a:lnTo>
                <a:lnTo>
                  <a:pt x="7555547" y="6524625"/>
                </a:lnTo>
                <a:lnTo>
                  <a:pt x="7655677" y="6524625"/>
                </a:lnTo>
                <a:lnTo>
                  <a:pt x="7756144" y="6524625"/>
                </a:lnTo>
                <a:lnTo>
                  <a:pt x="7756818" y="6524625"/>
                </a:lnTo>
                <a:lnTo>
                  <a:pt x="7759010" y="6524288"/>
                </a:lnTo>
                <a:lnTo>
                  <a:pt x="7760358" y="6524120"/>
                </a:lnTo>
                <a:lnTo>
                  <a:pt x="7761876" y="6523614"/>
                </a:lnTo>
                <a:lnTo>
                  <a:pt x="7763561" y="6523108"/>
                </a:lnTo>
                <a:lnTo>
                  <a:pt x="7765247" y="6522265"/>
                </a:lnTo>
                <a:lnTo>
                  <a:pt x="7766258" y="6521928"/>
                </a:lnTo>
                <a:lnTo>
                  <a:pt x="7767101" y="6521422"/>
                </a:lnTo>
                <a:lnTo>
                  <a:pt x="7767944" y="6520748"/>
                </a:lnTo>
                <a:lnTo>
                  <a:pt x="7768787" y="6520074"/>
                </a:lnTo>
                <a:lnTo>
                  <a:pt x="7769461" y="6519400"/>
                </a:lnTo>
                <a:lnTo>
                  <a:pt x="7770304" y="6518725"/>
                </a:lnTo>
                <a:lnTo>
                  <a:pt x="7770978" y="6517882"/>
                </a:lnTo>
                <a:lnTo>
                  <a:pt x="7771653" y="6516871"/>
                </a:lnTo>
                <a:lnTo>
                  <a:pt x="7772327" y="6515860"/>
                </a:lnTo>
                <a:lnTo>
                  <a:pt x="7772833" y="6514680"/>
                </a:lnTo>
                <a:lnTo>
                  <a:pt x="7773338" y="6513500"/>
                </a:lnTo>
                <a:lnTo>
                  <a:pt x="7773675" y="6512320"/>
                </a:lnTo>
                <a:lnTo>
                  <a:pt x="7774013" y="6510971"/>
                </a:lnTo>
                <a:lnTo>
                  <a:pt x="7774350" y="6509454"/>
                </a:lnTo>
                <a:lnTo>
                  <a:pt x="7774518" y="6507937"/>
                </a:lnTo>
                <a:lnTo>
                  <a:pt x="7774518" y="6506251"/>
                </a:lnTo>
                <a:lnTo>
                  <a:pt x="7774518" y="6496474"/>
                </a:lnTo>
                <a:lnTo>
                  <a:pt x="7774518" y="6495631"/>
                </a:lnTo>
                <a:lnTo>
                  <a:pt x="7774181" y="6493609"/>
                </a:lnTo>
                <a:lnTo>
                  <a:pt x="7774013" y="6492260"/>
                </a:lnTo>
                <a:lnTo>
                  <a:pt x="7773507" y="6490574"/>
                </a:lnTo>
                <a:lnTo>
                  <a:pt x="7773001" y="6488889"/>
                </a:lnTo>
                <a:lnTo>
                  <a:pt x="7772158" y="6487203"/>
                </a:lnTo>
                <a:lnTo>
                  <a:pt x="7771821" y="6486360"/>
                </a:lnTo>
                <a:lnTo>
                  <a:pt x="7771315" y="6485517"/>
                </a:lnTo>
                <a:lnTo>
                  <a:pt x="7769967" y="6483832"/>
                </a:lnTo>
                <a:lnTo>
                  <a:pt x="7769293" y="6482989"/>
                </a:lnTo>
                <a:lnTo>
                  <a:pt x="7768618" y="6482314"/>
                </a:lnTo>
                <a:lnTo>
                  <a:pt x="7767775" y="6481640"/>
                </a:lnTo>
                <a:lnTo>
                  <a:pt x="7766764" y="6480966"/>
                </a:lnTo>
                <a:lnTo>
                  <a:pt x="7765753" y="6480292"/>
                </a:lnTo>
                <a:lnTo>
                  <a:pt x="7764573" y="6479786"/>
                </a:lnTo>
                <a:lnTo>
                  <a:pt x="7763393" y="6479280"/>
                </a:lnTo>
                <a:lnTo>
                  <a:pt x="7762213" y="6478774"/>
                </a:lnTo>
                <a:lnTo>
                  <a:pt x="7760864" y="6478437"/>
                </a:lnTo>
                <a:lnTo>
                  <a:pt x="7759347" y="6478269"/>
                </a:lnTo>
                <a:lnTo>
                  <a:pt x="7757830" y="6478100"/>
                </a:lnTo>
                <a:lnTo>
                  <a:pt x="7756144" y="6478100"/>
                </a:lnTo>
                <a:lnTo>
                  <a:pt x="7665791" y="6478100"/>
                </a:lnTo>
                <a:lnTo>
                  <a:pt x="7575607" y="6478100"/>
                </a:lnTo>
                <a:lnTo>
                  <a:pt x="7575607" y="6400221"/>
                </a:lnTo>
                <a:lnTo>
                  <a:pt x="7575607" y="6322342"/>
                </a:lnTo>
                <a:lnTo>
                  <a:pt x="7575607" y="6244632"/>
                </a:lnTo>
                <a:lnTo>
                  <a:pt x="7575607" y="6166922"/>
                </a:lnTo>
                <a:lnTo>
                  <a:pt x="7575607" y="6166079"/>
                </a:lnTo>
                <a:lnTo>
                  <a:pt x="7575438" y="6165067"/>
                </a:lnTo>
                <a:lnTo>
                  <a:pt x="7575269" y="6163719"/>
                </a:lnTo>
                <a:lnTo>
                  <a:pt x="7575101" y="6162202"/>
                </a:lnTo>
                <a:lnTo>
                  <a:pt x="7574595" y="6160516"/>
                </a:lnTo>
                <a:lnTo>
                  <a:pt x="7573921" y="6158662"/>
                </a:lnTo>
                <a:lnTo>
                  <a:pt x="7573078" y="6156807"/>
                </a:lnTo>
                <a:lnTo>
                  <a:pt x="7572572" y="6155965"/>
                </a:lnTo>
                <a:lnTo>
                  <a:pt x="7572067" y="6154953"/>
                </a:lnTo>
                <a:lnTo>
                  <a:pt x="7571392" y="6154110"/>
                </a:lnTo>
                <a:lnTo>
                  <a:pt x="7570718" y="6153099"/>
                </a:lnTo>
                <a:lnTo>
                  <a:pt x="7570044" y="6152256"/>
                </a:lnTo>
                <a:lnTo>
                  <a:pt x="7569032" y="6151413"/>
                </a:lnTo>
                <a:lnTo>
                  <a:pt x="7568190" y="6150570"/>
                </a:lnTo>
                <a:lnTo>
                  <a:pt x="7567178" y="6149896"/>
                </a:lnTo>
                <a:lnTo>
                  <a:pt x="7565998" y="6149222"/>
                </a:lnTo>
                <a:lnTo>
                  <a:pt x="7564818" y="6148548"/>
                </a:lnTo>
                <a:lnTo>
                  <a:pt x="7563638" y="6148042"/>
                </a:lnTo>
                <a:lnTo>
                  <a:pt x="7562121" y="6147705"/>
                </a:lnTo>
                <a:lnTo>
                  <a:pt x="7561447" y="6147368"/>
                </a:lnTo>
                <a:lnTo>
                  <a:pt x="7560604" y="6147199"/>
                </a:lnTo>
                <a:lnTo>
                  <a:pt x="7559087" y="6147030"/>
                </a:lnTo>
                <a:lnTo>
                  <a:pt x="7557401" y="6146862"/>
                </a:lnTo>
                <a:lnTo>
                  <a:pt x="7555547" y="6146693"/>
                </a:lnTo>
                <a:close/>
                <a:moveTo>
                  <a:pt x="8514704" y="5924351"/>
                </a:moveTo>
                <a:lnTo>
                  <a:pt x="8513524" y="5924520"/>
                </a:lnTo>
                <a:lnTo>
                  <a:pt x="8512175" y="5924857"/>
                </a:lnTo>
                <a:lnTo>
                  <a:pt x="8510827" y="5925194"/>
                </a:lnTo>
                <a:lnTo>
                  <a:pt x="8509478" y="5925700"/>
                </a:lnTo>
                <a:lnTo>
                  <a:pt x="8507961" y="5926374"/>
                </a:lnTo>
                <a:lnTo>
                  <a:pt x="8506613" y="5927217"/>
                </a:lnTo>
                <a:lnTo>
                  <a:pt x="8505096" y="5928060"/>
                </a:lnTo>
                <a:lnTo>
                  <a:pt x="8503747" y="5929240"/>
                </a:lnTo>
                <a:lnTo>
                  <a:pt x="8502230" y="5930420"/>
                </a:lnTo>
                <a:lnTo>
                  <a:pt x="8494981" y="5936994"/>
                </a:lnTo>
                <a:lnTo>
                  <a:pt x="8486384" y="5944917"/>
                </a:lnTo>
                <a:lnTo>
                  <a:pt x="8475090" y="5955368"/>
                </a:lnTo>
                <a:lnTo>
                  <a:pt x="8468347" y="5961605"/>
                </a:lnTo>
                <a:lnTo>
                  <a:pt x="8461268" y="5968348"/>
                </a:lnTo>
                <a:lnTo>
                  <a:pt x="8445422" y="5983350"/>
                </a:lnTo>
                <a:lnTo>
                  <a:pt x="8436825" y="5991610"/>
                </a:lnTo>
                <a:lnTo>
                  <a:pt x="8427891" y="6000207"/>
                </a:lnTo>
                <a:lnTo>
                  <a:pt x="8409011" y="6018581"/>
                </a:lnTo>
                <a:lnTo>
                  <a:pt x="8389289" y="6038304"/>
                </a:lnTo>
                <a:lnTo>
                  <a:pt x="8379175" y="6048418"/>
                </a:lnTo>
                <a:lnTo>
                  <a:pt x="8368892" y="6058869"/>
                </a:lnTo>
                <a:lnTo>
                  <a:pt x="8358441" y="6069489"/>
                </a:lnTo>
                <a:lnTo>
                  <a:pt x="8348158" y="6080446"/>
                </a:lnTo>
                <a:lnTo>
                  <a:pt x="8337875" y="6091403"/>
                </a:lnTo>
                <a:lnTo>
                  <a:pt x="8327593" y="6102360"/>
                </a:lnTo>
                <a:lnTo>
                  <a:pt x="8317478" y="6113317"/>
                </a:lnTo>
                <a:lnTo>
                  <a:pt x="8307533" y="6124443"/>
                </a:lnTo>
                <a:lnTo>
                  <a:pt x="8297924" y="6135400"/>
                </a:lnTo>
                <a:lnTo>
                  <a:pt x="8288316" y="6146357"/>
                </a:lnTo>
                <a:lnTo>
                  <a:pt x="8279213" y="6157145"/>
                </a:lnTo>
                <a:lnTo>
                  <a:pt x="8270448" y="6167933"/>
                </a:lnTo>
                <a:lnTo>
                  <a:pt x="8262019" y="6178385"/>
                </a:lnTo>
                <a:lnTo>
                  <a:pt x="8257974" y="6183610"/>
                </a:lnTo>
                <a:lnTo>
                  <a:pt x="8253928" y="6188836"/>
                </a:lnTo>
                <a:lnTo>
                  <a:pt x="8244994" y="6200804"/>
                </a:lnTo>
                <a:lnTo>
                  <a:pt x="8235554" y="6213447"/>
                </a:lnTo>
                <a:lnTo>
                  <a:pt x="8226114" y="6226764"/>
                </a:lnTo>
                <a:lnTo>
                  <a:pt x="8216506" y="6240755"/>
                </a:lnTo>
                <a:lnTo>
                  <a:pt x="8206560" y="6254915"/>
                </a:lnTo>
                <a:lnTo>
                  <a:pt x="8196783" y="6269580"/>
                </a:lnTo>
                <a:lnTo>
                  <a:pt x="8186837" y="6284414"/>
                </a:lnTo>
                <a:lnTo>
                  <a:pt x="8177060" y="6299417"/>
                </a:lnTo>
                <a:lnTo>
                  <a:pt x="8167115" y="6314251"/>
                </a:lnTo>
                <a:lnTo>
                  <a:pt x="8157506" y="6329254"/>
                </a:lnTo>
                <a:lnTo>
                  <a:pt x="8148066" y="6343919"/>
                </a:lnTo>
                <a:lnTo>
                  <a:pt x="8138795" y="6358416"/>
                </a:lnTo>
                <a:lnTo>
                  <a:pt x="8129861" y="6372576"/>
                </a:lnTo>
                <a:lnTo>
                  <a:pt x="8121264" y="6386399"/>
                </a:lnTo>
                <a:lnTo>
                  <a:pt x="8105419" y="6411853"/>
                </a:lnTo>
                <a:lnTo>
                  <a:pt x="8105419" y="6289303"/>
                </a:lnTo>
                <a:lnTo>
                  <a:pt x="8105419" y="6166922"/>
                </a:lnTo>
                <a:lnTo>
                  <a:pt x="8105419" y="6166079"/>
                </a:lnTo>
                <a:lnTo>
                  <a:pt x="8105250" y="6165068"/>
                </a:lnTo>
                <a:lnTo>
                  <a:pt x="8105081" y="6163719"/>
                </a:lnTo>
                <a:lnTo>
                  <a:pt x="8104744" y="6162202"/>
                </a:lnTo>
                <a:lnTo>
                  <a:pt x="8104407" y="6160516"/>
                </a:lnTo>
                <a:lnTo>
                  <a:pt x="8103733" y="6158662"/>
                </a:lnTo>
                <a:lnTo>
                  <a:pt x="8102890" y="6156808"/>
                </a:lnTo>
                <a:lnTo>
                  <a:pt x="8101879" y="6154954"/>
                </a:lnTo>
                <a:lnTo>
                  <a:pt x="8101204" y="6154111"/>
                </a:lnTo>
                <a:lnTo>
                  <a:pt x="8100530" y="6153099"/>
                </a:lnTo>
                <a:lnTo>
                  <a:pt x="8099687" y="6152256"/>
                </a:lnTo>
                <a:lnTo>
                  <a:pt x="8098844" y="6151414"/>
                </a:lnTo>
                <a:lnTo>
                  <a:pt x="8098001" y="6150571"/>
                </a:lnTo>
                <a:lnTo>
                  <a:pt x="8096990" y="6149896"/>
                </a:lnTo>
                <a:lnTo>
                  <a:pt x="8095810" y="6149222"/>
                </a:lnTo>
                <a:lnTo>
                  <a:pt x="8094630" y="6148548"/>
                </a:lnTo>
                <a:lnTo>
                  <a:pt x="8093282" y="6148042"/>
                </a:lnTo>
                <a:lnTo>
                  <a:pt x="8091933" y="6147705"/>
                </a:lnTo>
                <a:lnTo>
                  <a:pt x="8091259" y="6147368"/>
                </a:lnTo>
                <a:lnTo>
                  <a:pt x="8090416" y="6147199"/>
                </a:lnTo>
                <a:lnTo>
                  <a:pt x="8088899" y="6147031"/>
                </a:lnTo>
                <a:lnTo>
                  <a:pt x="8087044" y="6146862"/>
                </a:lnTo>
                <a:lnTo>
                  <a:pt x="8085359" y="6146694"/>
                </a:lnTo>
                <a:lnTo>
                  <a:pt x="8073559" y="6146694"/>
                </a:lnTo>
                <a:lnTo>
                  <a:pt x="8072716" y="6146862"/>
                </a:lnTo>
                <a:lnTo>
                  <a:pt x="8071705" y="6146862"/>
                </a:lnTo>
                <a:lnTo>
                  <a:pt x="8070356" y="6147031"/>
                </a:lnTo>
                <a:lnTo>
                  <a:pt x="8068839" y="6147368"/>
                </a:lnTo>
                <a:lnTo>
                  <a:pt x="8067153" y="6147874"/>
                </a:lnTo>
                <a:lnTo>
                  <a:pt x="8065299" y="6148379"/>
                </a:lnTo>
                <a:lnTo>
                  <a:pt x="8063445" y="6149222"/>
                </a:lnTo>
                <a:lnTo>
                  <a:pt x="8061591" y="6150402"/>
                </a:lnTo>
                <a:lnTo>
                  <a:pt x="8060748" y="6150908"/>
                </a:lnTo>
                <a:lnTo>
                  <a:pt x="8059736" y="6151751"/>
                </a:lnTo>
                <a:lnTo>
                  <a:pt x="8058893" y="6152425"/>
                </a:lnTo>
                <a:lnTo>
                  <a:pt x="8058051" y="6153268"/>
                </a:lnTo>
                <a:lnTo>
                  <a:pt x="8057376" y="6154279"/>
                </a:lnTo>
                <a:lnTo>
                  <a:pt x="8056533" y="6155291"/>
                </a:lnTo>
                <a:lnTo>
                  <a:pt x="8055859" y="6156302"/>
                </a:lnTo>
                <a:lnTo>
                  <a:pt x="8055354" y="6157482"/>
                </a:lnTo>
                <a:lnTo>
                  <a:pt x="8054848" y="6158831"/>
                </a:lnTo>
                <a:lnTo>
                  <a:pt x="8054342" y="6160179"/>
                </a:lnTo>
                <a:lnTo>
                  <a:pt x="8054174" y="6161022"/>
                </a:lnTo>
                <a:lnTo>
                  <a:pt x="8054005" y="6161696"/>
                </a:lnTo>
                <a:lnTo>
                  <a:pt x="8053668" y="6163382"/>
                </a:lnTo>
                <a:lnTo>
                  <a:pt x="8053499" y="6165068"/>
                </a:lnTo>
                <a:lnTo>
                  <a:pt x="8053499" y="6166922"/>
                </a:lnTo>
                <a:lnTo>
                  <a:pt x="8053499" y="6251206"/>
                </a:lnTo>
                <a:lnTo>
                  <a:pt x="8053499" y="6335659"/>
                </a:lnTo>
                <a:lnTo>
                  <a:pt x="8053499" y="6420112"/>
                </a:lnTo>
                <a:lnTo>
                  <a:pt x="8053499" y="6504566"/>
                </a:lnTo>
                <a:lnTo>
                  <a:pt x="8053499" y="6505408"/>
                </a:lnTo>
                <a:lnTo>
                  <a:pt x="8053668" y="6506420"/>
                </a:lnTo>
                <a:lnTo>
                  <a:pt x="8053836" y="6507600"/>
                </a:lnTo>
                <a:lnTo>
                  <a:pt x="8054005" y="6509285"/>
                </a:lnTo>
                <a:lnTo>
                  <a:pt x="8054511" y="6510971"/>
                </a:lnTo>
                <a:lnTo>
                  <a:pt x="8055185" y="6512657"/>
                </a:lnTo>
                <a:lnTo>
                  <a:pt x="8056028" y="6514511"/>
                </a:lnTo>
                <a:lnTo>
                  <a:pt x="8057039" y="6516534"/>
                </a:lnTo>
                <a:lnTo>
                  <a:pt x="8057713" y="6517377"/>
                </a:lnTo>
                <a:lnTo>
                  <a:pt x="8058388" y="6518220"/>
                </a:lnTo>
                <a:lnTo>
                  <a:pt x="8059062" y="6519231"/>
                </a:lnTo>
                <a:lnTo>
                  <a:pt x="8059905" y="6519905"/>
                </a:lnTo>
                <a:lnTo>
                  <a:pt x="8060916" y="6520748"/>
                </a:lnTo>
                <a:lnTo>
                  <a:pt x="8061928" y="6521422"/>
                </a:lnTo>
                <a:lnTo>
                  <a:pt x="8063108" y="6522097"/>
                </a:lnTo>
                <a:lnTo>
                  <a:pt x="8064288" y="6522771"/>
                </a:lnTo>
                <a:lnTo>
                  <a:pt x="8065468" y="6523277"/>
                </a:lnTo>
                <a:lnTo>
                  <a:pt x="8066985" y="6523782"/>
                </a:lnTo>
                <a:lnTo>
                  <a:pt x="8067659" y="6523951"/>
                </a:lnTo>
                <a:lnTo>
                  <a:pt x="8068333" y="6524120"/>
                </a:lnTo>
                <a:lnTo>
                  <a:pt x="8070019" y="6524457"/>
                </a:lnTo>
                <a:lnTo>
                  <a:pt x="8071705" y="6524625"/>
                </a:lnTo>
                <a:lnTo>
                  <a:pt x="8073559" y="6524625"/>
                </a:lnTo>
                <a:lnTo>
                  <a:pt x="8085359" y="6524625"/>
                </a:lnTo>
                <a:lnTo>
                  <a:pt x="8085865" y="6524625"/>
                </a:lnTo>
                <a:lnTo>
                  <a:pt x="8087382" y="6524457"/>
                </a:lnTo>
                <a:lnTo>
                  <a:pt x="8089573" y="6524120"/>
                </a:lnTo>
                <a:lnTo>
                  <a:pt x="8090753" y="6523782"/>
                </a:lnTo>
                <a:lnTo>
                  <a:pt x="8092270" y="6523277"/>
                </a:lnTo>
                <a:lnTo>
                  <a:pt x="8093619" y="6522771"/>
                </a:lnTo>
                <a:lnTo>
                  <a:pt x="8095136" y="6522097"/>
                </a:lnTo>
                <a:lnTo>
                  <a:pt x="8096653" y="6521254"/>
                </a:lnTo>
                <a:lnTo>
                  <a:pt x="8098170" y="6520242"/>
                </a:lnTo>
                <a:lnTo>
                  <a:pt x="8099519" y="6519062"/>
                </a:lnTo>
                <a:lnTo>
                  <a:pt x="8100361" y="6518388"/>
                </a:lnTo>
                <a:lnTo>
                  <a:pt x="8101036" y="6517714"/>
                </a:lnTo>
                <a:lnTo>
                  <a:pt x="8102216" y="6516197"/>
                </a:lnTo>
                <a:lnTo>
                  <a:pt x="8102890" y="6515185"/>
                </a:lnTo>
                <a:lnTo>
                  <a:pt x="8103396" y="6514343"/>
                </a:lnTo>
                <a:lnTo>
                  <a:pt x="8107441" y="6506925"/>
                </a:lnTo>
                <a:lnTo>
                  <a:pt x="8118904" y="6486360"/>
                </a:lnTo>
                <a:lnTo>
                  <a:pt x="8127164" y="6471863"/>
                </a:lnTo>
                <a:lnTo>
                  <a:pt x="8137110" y="6455006"/>
                </a:lnTo>
                <a:lnTo>
                  <a:pt x="8148404" y="6435789"/>
                </a:lnTo>
                <a:lnTo>
                  <a:pt x="8161046" y="6414887"/>
                </a:lnTo>
                <a:lnTo>
                  <a:pt x="8167789" y="6403761"/>
                </a:lnTo>
                <a:lnTo>
                  <a:pt x="8174869" y="6392299"/>
                </a:lnTo>
                <a:lnTo>
                  <a:pt x="8182286" y="6380499"/>
                </a:lnTo>
                <a:lnTo>
                  <a:pt x="8190040" y="6368193"/>
                </a:lnTo>
                <a:lnTo>
                  <a:pt x="8197963" y="6355888"/>
                </a:lnTo>
                <a:lnTo>
                  <a:pt x="8206054" y="6343414"/>
                </a:lnTo>
                <a:lnTo>
                  <a:pt x="8214483" y="6330602"/>
                </a:lnTo>
                <a:lnTo>
                  <a:pt x="8223080" y="6317791"/>
                </a:lnTo>
                <a:lnTo>
                  <a:pt x="8232014" y="6304811"/>
                </a:lnTo>
                <a:lnTo>
                  <a:pt x="8240948" y="6291832"/>
                </a:lnTo>
                <a:lnTo>
                  <a:pt x="8250388" y="6278683"/>
                </a:lnTo>
                <a:lnTo>
                  <a:pt x="8259659" y="6265535"/>
                </a:lnTo>
                <a:lnTo>
                  <a:pt x="8269268" y="6252555"/>
                </a:lnTo>
                <a:lnTo>
                  <a:pt x="8274156" y="6245981"/>
                </a:lnTo>
                <a:lnTo>
                  <a:pt x="8279045" y="6239407"/>
                </a:lnTo>
                <a:lnTo>
                  <a:pt x="8288822" y="6226595"/>
                </a:lnTo>
                <a:lnTo>
                  <a:pt x="8293710" y="6220190"/>
                </a:lnTo>
                <a:lnTo>
                  <a:pt x="8298767" y="6213784"/>
                </a:lnTo>
                <a:lnTo>
                  <a:pt x="8308713" y="6201141"/>
                </a:lnTo>
                <a:lnTo>
                  <a:pt x="8318996" y="6188667"/>
                </a:lnTo>
                <a:lnTo>
                  <a:pt x="8329278" y="6176362"/>
                </a:lnTo>
                <a:lnTo>
                  <a:pt x="8339730" y="6164225"/>
                </a:lnTo>
                <a:lnTo>
                  <a:pt x="8350181" y="6152256"/>
                </a:lnTo>
                <a:lnTo>
                  <a:pt x="8355406" y="6146357"/>
                </a:lnTo>
                <a:lnTo>
                  <a:pt x="8360632" y="6140625"/>
                </a:lnTo>
                <a:lnTo>
                  <a:pt x="8371083" y="6128994"/>
                </a:lnTo>
                <a:lnTo>
                  <a:pt x="8376309" y="6123431"/>
                </a:lnTo>
                <a:lnTo>
                  <a:pt x="8381535" y="6117700"/>
                </a:lnTo>
                <a:lnTo>
                  <a:pt x="8391817" y="6106743"/>
                </a:lnTo>
                <a:lnTo>
                  <a:pt x="8402100" y="6095954"/>
                </a:lnTo>
                <a:lnTo>
                  <a:pt x="8412214" y="6085503"/>
                </a:lnTo>
                <a:lnTo>
                  <a:pt x="8422160" y="6075389"/>
                </a:lnTo>
                <a:lnTo>
                  <a:pt x="8431937" y="6065443"/>
                </a:lnTo>
                <a:lnTo>
                  <a:pt x="8441545" y="6056004"/>
                </a:lnTo>
                <a:lnTo>
                  <a:pt x="8450816" y="6046901"/>
                </a:lnTo>
                <a:lnTo>
                  <a:pt x="8459750" y="6038135"/>
                </a:lnTo>
                <a:lnTo>
                  <a:pt x="8476776" y="6021953"/>
                </a:lnTo>
                <a:lnTo>
                  <a:pt x="8492284" y="6007456"/>
                </a:lnTo>
                <a:lnTo>
                  <a:pt x="8499533" y="6000882"/>
                </a:lnTo>
                <a:lnTo>
                  <a:pt x="8506107" y="5994644"/>
                </a:lnTo>
                <a:lnTo>
                  <a:pt x="8518075" y="5984025"/>
                </a:lnTo>
                <a:lnTo>
                  <a:pt x="8527684" y="5975596"/>
                </a:lnTo>
                <a:lnTo>
                  <a:pt x="8534932" y="5969191"/>
                </a:lnTo>
                <a:lnTo>
                  <a:pt x="8541001" y="5964134"/>
                </a:lnTo>
                <a:lnTo>
                  <a:pt x="8541506" y="5963628"/>
                </a:lnTo>
                <a:lnTo>
                  <a:pt x="8542518" y="5962111"/>
                </a:lnTo>
                <a:lnTo>
                  <a:pt x="8543192" y="5961099"/>
                </a:lnTo>
                <a:lnTo>
                  <a:pt x="8543866" y="5959919"/>
                </a:lnTo>
                <a:lnTo>
                  <a:pt x="8544372" y="5958402"/>
                </a:lnTo>
                <a:lnTo>
                  <a:pt x="8544878" y="5956716"/>
                </a:lnTo>
                <a:lnTo>
                  <a:pt x="8545046" y="5955874"/>
                </a:lnTo>
                <a:lnTo>
                  <a:pt x="8545046" y="5955031"/>
                </a:lnTo>
                <a:lnTo>
                  <a:pt x="8545215" y="5954019"/>
                </a:lnTo>
                <a:lnTo>
                  <a:pt x="8545215" y="5953008"/>
                </a:lnTo>
                <a:lnTo>
                  <a:pt x="8545046" y="5951997"/>
                </a:lnTo>
                <a:lnTo>
                  <a:pt x="8545046" y="5950817"/>
                </a:lnTo>
                <a:lnTo>
                  <a:pt x="8544709" y="5949805"/>
                </a:lnTo>
                <a:lnTo>
                  <a:pt x="8544372" y="5948625"/>
                </a:lnTo>
                <a:lnTo>
                  <a:pt x="8544035" y="5947445"/>
                </a:lnTo>
                <a:lnTo>
                  <a:pt x="8543529" y="5946097"/>
                </a:lnTo>
                <a:lnTo>
                  <a:pt x="8542855" y="5944917"/>
                </a:lnTo>
                <a:lnTo>
                  <a:pt x="8542181" y="5943568"/>
                </a:lnTo>
                <a:lnTo>
                  <a:pt x="8541338" y="5942388"/>
                </a:lnTo>
                <a:lnTo>
                  <a:pt x="8540327" y="5941040"/>
                </a:lnTo>
                <a:lnTo>
                  <a:pt x="8539147" y="5939522"/>
                </a:lnTo>
                <a:lnTo>
                  <a:pt x="8537798" y="5938174"/>
                </a:lnTo>
                <a:lnTo>
                  <a:pt x="8531392" y="5931094"/>
                </a:lnTo>
                <a:lnTo>
                  <a:pt x="8530718" y="5930588"/>
                </a:lnTo>
                <a:lnTo>
                  <a:pt x="8529032" y="5929071"/>
                </a:lnTo>
                <a:lnTo>
                  <a:pt x="8527852" y="5928060"/>
                </a:lnTo>
                <a:lnTo>
                  <a:pt x="8526335" y="5927217"/>
                </a:lnTo>
                <a:lnTo>
                  <a:pt x="8524650" y="5926374"/>
                </a:lnTo>
                <a:lnTo>
                  <a:pt x="8522795" y="5925531"/>
                </a:lnTo>
                <a:lnTo>
                  <a:pt x="8521784" y="5925194"/>
                </a:lnTo>
                <a:lnTo>
                  <a:pt x="8520604" y="5924857"/>
                </a:lnTo>
                <a:lnTo>
                  <a:pt x="8519593" y="5924688"/>
                </a:lnTo>
                <a:lnTo>
                  <a:pt x="8518413" y="5924520"/>
                </a:lnTo>
                <a:lnTo>
                  <a:pt x="8517233" y="5924351"/>
                </a:lnTo>
                <a:lnTo>
                  <a:pt x="8516053" y="5924351"/>
                </a:ln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2" y="2708921"/>
            <a:ext cx="8207375" cy="576063"/>
          </a:xfrm>
        </p:spPr>
        <p:txBody>
          <a:bodyPr anchor="t">
            <a:spAutoFit/>
          </a:bodyPr>
          <a:lstStyle>
            <a:lvl1pPr algn="l">
              <a:defRPr sz="4000" b="0" cap="none" baseline="0"/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9F4C2369-B203-4D13-8DF6-E4FDB803B548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fi-FI"/>
              <a:t>Author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324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916113"/>
            <a:ext cx="4031680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27488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214DA-6E6C-4F0F-B7C3-F97405D22CFB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20922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2" y="1916113"/>
            <a:ext cx="4679752" cy="3744912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6E38B-A4FF-427B-ABC0-0327524A21E6}" type="datetime1">
              <a:rPr lang="fi-FI" smtClean="0"/>
              <a:t>31.8.2020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33375"/>
            <a:ext cx="8218488" cy="358775"/>
          </a:xfrm>
        </p:spPr>
        <p:txBody>
          <a:bodyPr anchor="t" anchorCtr="0"/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292725" y="1916113"/>
            <a:ext cx="3851275" cy="2665412"/>
          </a:xfrm>
          <a:solidFill>
            <a:schemeClr val="tx1">
              <a:lumMod val="20000"/>
              <a:lumOff val="80000"/>
            </a:schemeClr>
          </a:solidFill>
        </p:spPr>
        <p:txBody>
          <a:bodyPr/>
          <a:lstStyle>
            <a:lvl1pPr marL="0" indent="0">
              <a:buFontTx/>
              <a:buNone/>
              <a:defRPr sz="1200"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88712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8313" y="692696"/>
            <a:ext cx="8207376" cy="10801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2" y="1916113"/>
            <a:ext cx="8207375" cy="374513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8" y="6381328"/>
            <a:ext cx="1584796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800" spc="-30" baseline="0">
                <a:solidFill>
                  <a:schemeClr val="tx1"/>
                </a:solidFill>
              </a:defRPr>
            </a:lvl1pPr>
          </a:lstStyle>
          <a:p>
            <a:fld id="{327B09D5-F4C2-4A66-A50A-2A3B229DBB96}" type="datetime1">
              <a:rPr lang="fi-FI" smtClean="0"/>
              <a:t>31.8.2020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784" y="6381328"/>
            <a:ext cx="4464496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800" spc="-30" baseline="0">
                <a:solidFill>
                  <a:schemeClr val="tx1"/>
                </a:solidFill>
              </a:defRPr>
            </a:lvl1pPr>
          </a:lstStyle>
          <a:p>
            <a:r>
              <a:rPr lang="fi-FI"/>
              <a:t>Author</a:t>
            </a:r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313" y="6381328"/>
            <a:ext cx="574675" cy="14329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800" spc="-30" baseline="0">
                <a:solidFill>
                  <a:schemeClr val="tx1"/>
                </a:solidFill>
              </a:defRPr>
            </a:lvl1pPr>
          </a:lstStyle>
          <a:p>
            <a:fld id="{415A4781-03EE-4B8B-80F0-4A838F307301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reeform 6"/>
          <p:cNvSpPr>
            <a:spLocks noChangeAspect="1" noEditPoints="1"/>
          </p:cNvSpPr>
          <p:nvPr userDrawn="1"/>
        </p:nvSpPr>
        <p:spPr bwMode="auto">
          <a:xfrm>
            <a:off x="7523688" y="5924351"/>
            <a:ext cx="1152000" cy="600274"/>
          </a:xfrm>
          <a:custGeom>
            <a:avLst/>
            <a:gdLst>
              <a:gd name="T0" fmla="*/ 6788 w 6834"/>
              <a:gd name="T1" fmla="*/ 3302 h 3561"/>
              <a:gd name="T2" fmla="*/ 6833 w 6834"/>
              <a:gd name="T3" fmla="*/ 3377 h 3561"/>
              <a:gd name="T4" fmla="*/ 6817 w 6834"/>
              <a:gd name="T5" fmla="*/ 3515 h 3561"/>
              <a:gd name="T6" fmla="*/ 6742 w 6834"/>
              <a:gd name="T7" fmla="*/ 3559 h 3561"/>
              <a:gd name="T8" fmla="*/ 5380 w 6834"/>
              <a:gd name="T9" fmla="*/ 3556 h 3561"/>
              <a:gd name="T10" fmla="*/ 5315 w 6834"/>
              <a:gd name="T11" fmla="*/ 3501 h 3561"/>
              <a:gd name="T12" fmla="*/ 5300 w 6834"/>
              <a:gd name="T13" fmla="*/ 1439 h 3561"/>
              <a:gd name="T14" fmla="*/ 5328 w 6834"/>
              <a:gd name="T15" fmla="*/ 1358 h 3561"/>
              <a:gd name="T16" fmla="*/ 5409 w 6834"/>
              <a:gd name="T17" fmla="*/ 1320 h 3561"/>
              <a:gd name="T18" fmla="*/ 6761 w 6834"/>
              <a:gd name="T19" fmla="*/ 1325 h 3561"/>
              <a:gd name="T20" fmla="*/ 6818 w 6834"/>
              <a:gd name="T21" fmla="*/ 1370 h 3561"/>
              <a:gd name="T22" fmla="*/ 6832 w 6834"/>
              <a:gd name="T23" fmla="*/ 1515 h 3561"/>
              <a:gd name="T24" fmla="*/ 6785 w 6834"/>
              <a:gd name="T25" fmla="*/ 1580 h 3561"/>
              <a:gd name="T26" fmla="*/ 6401 w 6834"/>
              <a:gd name="T27" fmla="*/ 2302 h 3561"/>
              <a:gd name="T28" fmla="*/ 6479 w 6834"/>
              <a:gd name="T29" fmla="*/ 2331 h 3561"/>
              <a:gd name="T30" fmla="*/ 6510 w 6834"/>
              <a:gd name="T31" fmla="*/ 2469 h 3561"/>
              <a:gd name="T32" fmla="*/ 6480 w 6834"/>
              <a:gd name="T33" fmla="*/ 2547 h 3561"/>
              <a:gd name="T34" fmla="*/ 6401 w 6834"/>
              <a:gd name="T35" fmla="*/ 2578 h 3561"/>
              <a:gd name="T36" fmla="*/ 1471 w 6834"/>
              <a:gd name="T37" fmla="*/ 3515 h 3561"/>
              <a:gd name="T38" fmla="*/ 1404 w 6834"/>
              <a:gd name="T39" fmla="*/ 3558 h 3561"/>
              <a:gd name="T40" fmla="*/ 80 w 6834"/>
              <a:gd name="T41" fmla="*/ 3556 h 3561"/>
              <a:gd name="T42" fmla="*/ 15 w 6834"/>
              <a:gd name="T43" fmla="*/ 3501 h 3561"/>
              <a:gd name="T44" fmla="*/ 0 w 6834"/>
              <a:gd name="T45" fmla="*/ 1439 h 3561"/>
              <a:gd name="T46" fmla="*/ 28 w 6834"/>
              <a:gd name="T47" fmla="*/ 1358 h 3561"/>
              <a:gd name="T48" fmla="*/ 114 w 6834"/>
              <a:gd name="T49" fmla="*/ 1320 h 3561"/>
              <a:gd name="T50" fmla="*/ 258 w 6834"/>
              <a:gd name="T51" fmla="*/ 1338 h 3561"/>
              <a:gd name="T52" fmla="*/ 305 w 6834"/>
              <a:gd name="T53" fmla="*/ 1411 h 3561"/>
              <a:gd name="T54" fmla="*/ 1389 w 6834"/>
              <a:gd name="T55" fmla="*/ 3285 h 3561"/>
              <a:gd name="T56" fmla="*/ 1461 w 6834"/>
              <a:gd name="T57" fmla="*/ 3319 h 3561"/>
              <a:gd name="T58" fmla="*/ 2273 w 6834"/>
              <a:gd name="T59" fmla="*/ 3442 h 3561"/>
              <a:gd name="T60" fmla="*/ 2245 w 6834"/>
              <a:gd name="T61" fmla="*/ 3522 h 3561"/>
              <a:gd name="T62" fmla="*/ 2164 w 6834"/>
              <a:gd name="T63" fmla="*/ 3560 h 3561"/>
              <a:gd name="T64" fmla="*/ 2021 w 6834"/>
              <a:gd name="T65" fmla="*/ 3547 h 3561"/>
              <a:gd name="T66" fmla="*/ 1968 w 6834"/>
              <a:gd name="T67" fmla="*/ 3470 h 3561"/>
              <a:gd name="T68" fmla="*/ 1967 w 6834"/>
              <a:gd name="T69" fmla="*/ 1408 h 3561"/>
              <a:gd name="T70" fmla="*/ 2007 w 6834"/>
              <a:gd name="T71" fmla="*/ 1344 h 3561"/>
              <a:gd name="T72" fmla="*/ 2164 w 6834"/>
              <a:gd name="T73" fmla="*/ 1320 h 3561"/>
              <a:gd name="T74" fmla="*/ 2239 w 6834"/>
              <a:gd name="T75" fmla="*/ 1352 h 3561"/>
              <a:gd name="T76" fmla="*/ 2273 w 6834"/>
              <a:gd name="T77" fmla="*/ 1439 h 3561"/>
              <a:gd name="T78" fmla="*/ 5746 w 6834"/>
              <a:gd name="T79" fmla="*/ 493 h 3561"/>
              <a:gd name="T80" fmla="*/ 5058 w 6834"/>
              <a:gd name="T81" fmla="*/ 1181 h 3561"/>
              <a:gd name="T82" fmla="*/ 4539 w 6834"/>
              <a:gd name="T83" fmla="*/ 1793 h 3561"/>
              <a:gd name="T84" fmla="*/ 4000 w 6834"/>
              <a:gd name="T85" fmla="*/ 2560 h 3561"/>
              <a:gd name="T86" fmla="*/ 3439 w 6834"/>
              <a:gd name="T87" fmla="*/ 3500 h 3561"/>
              <a:gd name="T88" fmla="*/ 3364 w 6834"/>
              <a:gd name="T89" fmla="*/ 3556 h 3561"/>
              <a:gd name="T90" fmla="*/ 3214 w 6834"/>
              <a:gd name="T91" fmla="*/ 3553 h 3561"/>
              <a:gd name="T92" fmla="*/ 3153 w 6834"/>
              <a:gd name="T93" fmla="*/ 3490 h 3561"/>
              <a:gd name="T94" fmla="*/ 3143 w 6834"/>
              <a:gd name="T95" fmla="*/ 1428 h 3561"/>
              <a:gd name="T96" fmla="*/ 3175 w 6834"/>
              <a:gd name="T97" fmla="*/ 1353 h 3561"/>
              <a:gd name="T98" fmla="*/ 3262 w 6834"/>
              <a:gd name="T99" fmla="*/ 1319 h 3561"/>
              <a:gd name="T100" fmla="*/ 3407 w 6834"/>
              <a:gd name="T101" fmla="*/ 1342 h 3561"/>
              <a:gd name="T102" fmla="*/ 3450 w 6834"/>
              <a:gd name="T103" fmla="*/ 1428 h 3561"/>
              <a:gd name="T104" fmla="*/ 3876 w 6834"/>
              <a:gd name="T105" fmla="*/ 2225 h 3561"/>
              <a:gd name="T106" fmla="*/ 4430 w 6834"/>
              <a:gd name="T107" fmla="*/ 1445 h 3561"/>
              <a:gd name="T108" fmla="*/ 5075 w 6834"/>
              <a:gd name="T109" fmla="*/ 736 h 3561"/>
              <a:gd name="T110" fmla="*/ 5805 w 6834"/>
              <a:gd name="T111" fmla="*/ 36 h 3561"/>
              <a:gd name="T112" fmla="*/ 5894 w 6834"/>
              <a:gd name="T113" fmla="*/ 0 h 3561"/>
              <a:gd name="T114" fmla="*/ 5978 w 6834"/>
              <a:gd name="T115" fmla="*/ 40 h 3561"/>
              <a:gd name="T116" fmla="*/ 6059 w 6834"/>
              <a:gd name="T117" fmla="*/ 157 h 3561"/>
              <a:gd name="T118" fmla="*/ 6038 w 6834"/>
              <a:gd name="T119" fmla="*/ 233 h 35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834" h="3561">
                <a:moveTo>
                  <a:pt x="5608" y="3285"/>
                </a:moveTo>
                <a:lnTo>
                  <a:pt x="6167" y="3285"/>
                </a:lnTo>
                <a:lnTo>
                  <a:pt x="6725" y="3285"/>
                </a:lnTo>
                <a:lnTo>
                  <a:pt x="6735" y="3285"/>
                </a:lnTo>
                <a:lnTo>
                  <a:pt x="6744" y="3286"/>
                </a:lnTo>
                <a:lnTo>
                  <a:pt x="6753" y="3287"/>
                </a:lnTo>
                <a:lnTo>
                  <a:pt x="6761" y="3289"/>
                </a:lnTo>
                <a:lnTo>
                  <a:pt x="6769" y="3292"/>
                </a:lnTo>
                <a:lnTo>
                  <a:pt x="6776" y="3295"/>
                </a:lnTo>
                <a:lnTo>
                  <a:pt x="6782" y="3298"/>
                </a:lnTo>
                <a:lnTo>
                  <a:pt x="6788" y="3302"/>
                </a:lnTo>
                <a:lnTo>
                  <a:pt x="6794" y="3306"/>
                </a:lnTo>
                <a:lnTo>
                  <a:pt x="6799" y="3310"/>
                </a:lnTo>
                <a:lnTo>
                  <a:pt x="6803" y="3314"/>
                </a:lnTo>
                <a:lnTo>
                  <a:pt x="6808" y="3319"/>
                </a:lnTo>
                <a:lnTo>
                  <a:pt x="6815" y="3329"/>
                </a:lnTo>
                <a:lnTo>
                  <a:pt x="6818" y="3334"/>
                </a:lnTo>
                <a:lnTo>
                  <a:pt x="6821" y="3339"/>
                </a:lnTo>
                <a:lnTo>
                  <a:pt x="6825" y="3349"/>
                </a:lnTo>
                <a:lnTo>
                  <a:pt x="6829" y="3359"/>
                </a:lnTo>
                <a:lnTo>
                  <a:pt x="6831" y="3369"/>
                </a:lnTo>
                <a:lnTo>
                  <a:pt x="6833" y="3377"/>
                </a:lnTo>
                <a:lnTo>
                  <a:pt x="6834" y="3389"/>
                </a:lnTo>
                <a:lnTo>
                  <a:pt x="6834" y="3394"/>
                </a:lnTo>
                <a:lnTo>
                  <a:pt x="6834" y="3452"/>
                </a:lnTo>
                <a:lnTo>
                  <a:pt x="6834" y="3462"/>
                </a:lnTo>
                <a:lnTo>
                  <a:pt x="6833" y="3471"/>
                </a:lnTo>
                <a:lnTo>
                  <a:pt x="6832" y="3480"/>
                </a:lnTo>
                <a:lnTo>
                  <a:pt x="6830" y="3488"/>
                </a:lnTo>
                <a:lnTo>
                  <a:pt x="6827" y="3495"/>
                </a:lnTo>
                <a:lnTo>
                  <a:pt x="6824" y="3502"/>
                </a:lnTo>
                <a:lnTo>
                  <a:pt x="6821" y="3509"/>
                </a:lnTo>
                <a:lnTo>
                  <a:pt x="6817" y="3515"/>
                </a:lnTo>
                <a:lnTo>
                  <a:pt x="6813" y="3521"/>
                </a:lnTo>
                <a:lnTo>
                  <a:pt x="6809" y="3526"/>
                </a:lnTo>
                <a:lnTo>
                  <a:pt x="6804" y="3530"/>
                </a:lnTo>
                <a:lnTo>
                  <a:pt x="6800" y="3534"/>
                </a:lnTo>
                <a:lnTo>
                  <a:pt x="6790" y="3542"/>
                </a:lnTo>
                <a:lnTo>
                  <a:pt x="6785" y="3545"/>
                </a:lnTo>
                <a:lnTo>
                  <a:pt x="6780" y="3547"/>
                </a:lnTo>
                <a:lnTo>
                  <a:pt x="6769" y="3552"/>
                </a:lnTo>
                <a:lnTo>
                  <a:pt x="6760" y="3555"/>
                </a:lnTo>
                <a:lnTo>
                  <a:pt x="6750" y="3558"/>
                </a:lnTo>
                <a:lnTo>
                  <a:pt x="6742" y="3559"/>
                </a:lnTo>
                <a:lnTo>
                  <a:pt x="6730" y="3561"/>
                </a:lnTo>
                <a:lnTo>
                  <a:pt x="6725" y="3561"/>
                </a:lnTo>
                <a:lnTo>
                  <a:pt x="6107" y="3561"/>
                </a:lnTo>
                <a:lnTo>
                  <a:pt x="5489" y="3561"/>
                </a:lnTo>
                <a:lnTo>
                  <a:pt x="5464" y="3561"/>
                </a:lnTo>
                <a:lnTo>
                  <a:pt x="5420" y="3561"/>
                </a:lnTo>
                <a:lnTo>
                  <a:pt x="5409" y="3561"/>
                </a:lnTo>
                <a:lnTo>
                  <a:pt x="5399" y="3560"/>
                </a:lnTo>
                <a:lnTo>
                  <a:pt x="5389" y="3558"/>
                </a:lnTo>
                <a:lnTo>
                  <a:pt x="5385" y="3557"/>
                </a:lnTo>
                <a:lnTo>
                  <a:pt x="5380" y="3556"/>
                </a:lnTo>
                <a:lnTo>
                  <a:pt x="5372" y="3553"/>
                </a:lnTo>
                <a:lnTo>
                  <a:pt x="5364" y="3550"/>
                </a:lnTo>
                <a:lnTo>
                  <a:pt x="5357" y="3546"/>
                </a:lnTo>
                <a:lnTo>
                  <a:pt x="5351" y="3542"/>
                </a:lnTo>
                <a:lnTo>
                  <a:pt x="5345" y="3538"/>
                </a:lnTo>
                <a:lnTo>
                  <a:pt x="5339" y="3533"/>
                </a:lnTo>
                <a:lnTo>
                  <a:pt x="5334" y="3529"/>
                </a:lnTo>
                <a:lnTo>
                  <a:pt x="5329" y="3523"/>
                </a:lnTo>
                <a:lnTo>
                  <a:pt x="5325" y="3518"/>
                </a:lnTo>
                <a:lnTo>
                  <a:pt x="5322" y="3513"/>
                </a:lnTo>
                <a:lnTo>
                  <a:pt x="5315" y="3501"/>
                </a:lnTo>
                <a:lnTo>
                  <a:pt x="5310" y="3490"/>
                </a:lnTo>
                <a:lnTo>
                  <a:pt x="5307" y="3480"/>
                </a:lnTo>
                <a:lnTo>
                  <a:pt x="5304" y="3470"/>
                </a:lnTo>
                <a:lnTo>
                  <a:pt x="5302" y="3460"/>
                </a:lnTo>
                <a:lnTo>
                  <a:pt x="5301" y="3453"/>
                </a:lnTo>
                <a:lnTo>
                  <a:pt x="5301" y="3447"/>
                </a:lnTo>
                <a:lnTo>
                  <a:pt x="5300" y="3442"/>
                </a:lnTo>
                <a:lnTo>
                  <a:pt x="5300" y="2941"/>
                </a:lnTo>
                <a:lnTo>
                  <a:pt x="5300" y="2440"/>
                </a:lnTo>
                <a:lnTo>
                  <a:pt x="5300" y="1939"/>
                </a:lnTo>
                <a:lnTo>
                  <a:pt x="5300" y="1439"/>
                </a:lnTo>
                <a:lnTo>
                  <a:pt x="5301" y="1428"/>
                </a:lnTo>
                <a:lnTo>
                  <a:pt x="5302" y="1418"/>
                </a:lnTo>
                <a:lnTo>
                  <a:pt x="5303" y="1408"/>
                </a:lnTo>
                <a:lnTo>
                  <a:pt x="5304" y="1404"/>
                </a:lnTo>
                <a:lnTo>
                  <a:pt x="5305" y="1399"/>
                </a:lnTo>
                <a:lnTo>
                  <a:pt x="5308" y="1391"/>
                </a:lnTo>
                <a:lnTo>
                  <a:pt x="5311" y="1383"/>
                </a:lnTo>
                <a:lnTo>
                  <a:pt x="5315" y="1376"/>
                </a:lnTo>
                <a:lnTo>
                  <a:pt x="5319" y="1370"/>
                </a:lnTo>
                <a:lnTo>
                  <a:pt x="5323" y="1364"/>
                </a:lnTo>
                <a:lnTo>
                  <a:pt x="5328" y="1358"/>
                </a:lnTo>
                <a:lnTo>
                  <a:pt x="5333" y="1353"/>
                </a:lnTo>
                <a:lnTo>
                  <a:pt x="5338" y="1349"/>
                </a:lnTo>
                <a:lnTo>
                  <a:pt x="5343" y="1344"/>
                </a:lnTo>
                <a:lnTo>
                  <a:pt x="5349" y="1341"/>
                </a:lnTo>
                <a:lnTo>
                  <a:pt x="5354" y="1337"/>
                </a:lnTo>
                <a:lnTo>
                  <a:pt x="5360" y="1334"/>
                </a:lnTo>
                <a:lnTo>
                  <a:pt x="5371" y="1329"/>
                </a:lnTo>
                <a:lnTo>
                  <a:pt x="5382" y="1326"/>
                </a:lnTo>
                <a:lnTo>
                  <a:pt x="5392" y="1323"/>
                </a:lnTo>
                <a:lnTo>
                  <a:pt x="5401" y="1321"/>
                </a:lnTo>
                <a:lnTo>
                  <a:pt x="5409" y="1320"/>
                </a:lnTo>
                <a:lnTo>
                  <a:pt x="5414" y="1320"/>
                </a:lnTo>
                <a:lnTo>
                  <a:pt x="5420" y="1319"/>
                </a:lnTo>
                <a:lnTo>
                  <a:pt x="5489" y="1319"/>
                </a:lnTo>
                <a:lnTo>
                  <a:pt x="5496" y="1320"/>
                </a:lnTo>
                <a:lnTo>
                  <a:pt x="5503" y="1320"/>
                </a:lnTo>
                <a:lnTo>
                  <a:pt x="6114" y="1320"/>
                </a:lnTo>
                <a:lnTo>
                  <a:pt x="6725" y="1320"/>
                </a:lnTo>
                <a:lnTo>
                  <a:pt x="6735" y="1321"/>
                </a:lnTo>
                <a:lnTo>
                  <a:pt x="6744" y="1322"/>
                </a:lnTo>
                <a:lnTo>
                  <a:pt x="6753" y="1323"/>
                </a:lnTo>
                <a:lnTo>
                  <a:pt x="6761" y="1325"/>
                </a:lnTo>
                <a:lnTo>
                  <a:pt x="6769" y="1327"/>
                </a:lnTo>
                <a:lnTo>
                  <a:pt x="6776" y="1330"/>
                </a:lnTo>
                <a:lnTo>
                  <a:pt x="6782" y="1334"/>
                </a:lnTo>
                <a:lnTo>
                  <a:pt x="6788" y="1337"/>
                </a:lnTo>
                <a:lnTo>
                  <a:pt x="6794" y="1341"/>
                </a:lnTo>
                <a:lnTo>
                  <a:pt x="6799" y="1346"/>
                </a:lnTo>
                <a:lnTo>
                  <a:pt x="6803" y="1350"/>
                </a:lnTo>
                <a:lnTo>
                  <a:pt x="6808" y="1355"/>
                </a:lnTo>
                <a:lnTo>
                  <a:pt x="6811" y="1360"/>
                </a:lnTo>
                <a:lnTo>
                  <a:pt x="6815" y="1365"/>
                </a:lnTo>
                <a:lnTo>
                  <a:pt x="6818" y="1370"/>
                </a:lnTo>
                <a:lnTo>
                  <a:pt x="6821" y="1375"/>
                </a:lnTo>
                <a:lnTo>
                  <a:pt x="6825" y="1385"/>
                </a:lnTo>
                <a:lnTo>
                  <a:pt x="6829" y="1395"/>
                </a:lnTo>
                <a:lnTo>
                  <a:pt x="6831" y="1404"/>
                </a:lnTo>
                <a:lnTo>
                  <a:pt x="6833" y="1413"/>
                </a:lnTo>
                <a:lnTo>
                  <a:pt x="6834" y="1425"/>
                </a:lnTo>
                <a:lnTo>
                  <a:pt x="6834" y="1430"/>
                </a:lnTo>
                <a:lnTo>
                  <a:pt x="6834" y="1488"/>
                </a:lnTo>
                <a:lnTo>
                  <a:pt x="6834" y="1497"/>
                </a:lnTo>
                <a:lnTo>
                  <a:pt x="6833" y="1507"/>
                </a:lnTo>
                <a:lnTo>
                  <a:pt x="6832" y="1515"/>
                </a:lnTo>
                <a:lnTo>
                  <a:pt x="6830" y="1524"/>
                </a:lnTo>
                <a:lnTo>
                  <a:pt x="6827" y="1531"/>
                </a:lnTo>
                <a:lnTo>
                  <a:pt x="6824" y="1538"/>
                </a:lnTo>
                <a:lnTo>
                  <a:pt x="6821" y="1545"/>
                </a:lnTo>
                <a:lnTo>
                  <a:pt x="6817" y="1551"/>
                </a:lnTo>
                <a:lnTo>
                  <a:pt x="6813" y="1556"/>
                </a:lnTo>
                <a:lnTo>
                  <a:pt x="6809" y="1561"/>
                </a:lnTo>
                <a:lnTo>
                  <a:pt x="6804" y="1566"/>
                </a:lnTo>
                <a:lnTo>
                  <a:pt x="6800" y="1570"/>
                </a:lnTo>
                <a:lnTo>
                  <a:pt x="6790" y="1577"/>
                </a:lnTo>
                <a:lnTo>
                  <a:pt x="6785" y="1580"/>
                </a:lnTo>
                <a:lnTo>
                  <a:pt x="6780" y="1583"/>
                </a:lnTo>
                <a:lnTo>
                  <a:pt x="6769" y="1588"/>
                </a:lnTo>
                <a:lnTo>
                  <a:pt x="6760" y="1591"/>
                </a:lnTo>
                <a:lnTo>
                  <a:pt x="6750" y="1594"/>
                </a:lnTo>
                <a:lnTo>
                  <a:pt x="6742" y="1595"/>
                </a:lnTo>
                <a:lnTo>
                  <a:pt x="6730" y="1597"/>
                </a:lnTo>
                <a:lnTo>
                  <a:pt x="6725" y="1597"/>
                </a:lnTo>
                <a:lnTo>
                  <a:pt x="6167" y="1597"/>
                </a:lnTo>
                <a:lnTo>
                  <a:pt x="5608" y="1597"/>
                </a:lnTo>
                <a:lnTo>
                  <a:pt x="5608" y="2302"/>
                </a:lnTo>
                <a:lnTo>
                  <a:pt x="6401" y="2302"/>
                </a:lnTo>
                <a:lnTo>
                  <a:pt x="6411" y="2302"/>
                </a:lnTo>
                <a:lnTo>
                  <a:pt x="6420" y="2303"/>
                </a:lnTo>
                <a:lnTo>
                  <a:pt x="6429" y="2304"/>
                </a:lnTo>
                <a:lnTo>
                  <a:pt x="6437" y="2306"/>
                </a:lnTo>
                <a:lnTo>
                  <a:pt x="6445" y="2309"/>
                </a:lnTo>
                <a:lnTo>
                  <a:pt x="6452" y="2312"/>
                </a:lnTo>
                <a:lnTo>
                  <a:pt x="6458" y="2315"/>
                </a:lnTo>
                <a:lnTo>
                  <a:pt x="6464" y="2319"/>
                </a:lnTo>
                <a:lnTo>
                  <a:pt x="6470" y="2323"/>
                </a:lnTo>
                <a:lnTo>
                  <a:pt x="6475" y="2327"/>
                </a:lnTo>
                <a:lnTo>
                  <a:pt x="6479" y="2331"/>
                </a:lnTo>
                <a:lnTo>
                  <a:pt x="6484" y="2336"/>
                </a:lnTo>
                <a:lnTo>
                  <a:pt x="6491" y="2346"/>
                </a:lnTo>
                <a:lnTo>
                  <a:pt x="6494" y="2351"/>
                </a:lnTo>
                <a:lnTo>
                  <a:pt x="6497" y="2356"/>
                </a:lnTo>
                <a:lnTo>
                  <a:pt x="6501" y="2366"/>
                </a:lnTo>
                <a:lnTo>
                  <a:pt x="6505" y="2376"/>
                </a:lnTo>
                <a:lnTo>
                  <a:pt x="6507" y="2385"/>
                </a:lnTo>
                <a:lnTo>
                  <a:pt x="6509" y="2394"/>
                </a:lnTo>
                <a:lnTo>
                  <a:pt x="6510" y="2406"/>
                </a:lnTo>
                <a:lnTo>
                  <a:pt x="6510" y="2411"/>
                </a:lnTo>
                <a:lnTo>
                  <a:pt x="6510" y="2469"/>
                </a:lnTo>
                <a:lnTo>
                  <a:pt x="6510" y="2479"/>
                </a:lnTo>
                <a:lnTo>
                  <a:pt x="6509" y="2488"/>
                </a:lnTo>
                <a:lnTo>
                  <a:pt x="6508" y="2497"/>
                </a:lnTo>
                <a:lnTo>
                  <a:pt x="6506" y="2505"/>
                </a:lnTo>
                <a:lnTo>
                  <a:pt x="6503" y="2512"/>
                </a:lnTo>
                <a:lnTo>
                  <a:pt x="6500" y="2519"/>
                </a:lnTo>
                <a:lnTo>
                  <a:pt x="6497" y="2526"/>
                </a:lnTo>
                <a:lnTo>
                  <a:pt x="6493" y="2532"/>
                </a:lnTo>
                <a:lnTo>
                  <a:pt x="6489" y="2537"/>
                </a:lnTo>
                <a:lnTo>
                  <a:pt x="6485" y="2543"/>
                </a:lnTo>
                <a:lnTo>
                  <a:pt x="6480" y="2547"/>
                </a:lnTo>
                <a:lnTo>
                  <a:pt x="6476" y="2551"/>
                </a:lnTo>
                <a:lnTo>
                  <a:pt x="6471" y="2555"/>
                </a:lnTo>
                <a:lnTo>
                  <a:pt x="6466" y="2559"/>
                </a:lnTo>
                <a:lnTo>
                  <a:pt x="6461" y="2562"/>
                </a:lnTo>
                <a:lnTo>
                  <a:pt x="6456" y="2564"/>
                </a:lnTo>
                <a:lnTo>
                  <a:pt x="6446" y="2569"/>
                </a:lnTo>
                <a:lnTo>
                  <a:pt x="6436" y="2572"/>
                </a:lnTo>
                <a:lnTo>
                  <a:pt x="6426" y="2575"/>
                </a:lnTo>
                <a:lnTo>
                  <a:pt x="6418" y="2576"/>
                </a:lnTo>
                <a:lnTo>
                  <a:pt x="6406" y="2578"/>
                </a:lnTo>
                <a:lnTo>
                  <a:pt x="6401" y="2578"/>
                </a:lnTo>
                <a:lnTo>
                  <a:pt x="5608" y="2578"/>
                </a:lnTo>
                <a:lnTo>
                  <a:pt x="5608" y="3285"/>
                </a:lnTo>
                <a:close/>
                <a:moveTo>
                  <a:pt x="1488" y="3452"/>
                </a:moveTo>
                <a:lnTo>
                  <a:pt x="1488" y="3462"/>
                </a:lnTo>
                <a:lnTo>
                  <a:pt x="1487" y="3471"/>
                </a:lnTo>
                <a:lnTo>
                  <a:pt x="1485" y="3480"/>
                </a:lnTo>
                <a:lnTo>
                  <a:pt x="1483" y="3488"/>
                </a:lnTo>
                <a:lnTo>
                  <a:pt x="1481" y="3495"/>
                </a:lnTo>
                <a:lnTo>
                  <a:pt x="1478" y="3502"/>
                </a:lnTo>
                <a:lnTo>
                  <a:pt x="1475" y="3509"/>
                </a:lnTo>
                <a:lnTo>
                  <a:pt x="1471" y="3515"/>
                </a:lnTo>
                <a:lnTo>
                  <a:pt x="1467" y="3521"/>
                </a:lnTo>
                <a:lnTo>
                  <a:pt x="1463" y="3526"/>
                </a:lnTo>
                <a:lnTo>
                  <a:pt x="1458" y="3530"/>
                </a:lnTo>
                <a:lnTo>
                  <a:pt x="1454" y="3534"/>
                </a:lnTo>
                <a:lnTo>
                  <a:pt x="1449" y="3538"/>
                </a:lnTo>
                <a:lnTo>
                  <a:pt x="1444" y="3542"/>
                </a:lnTo>
                <a:lnTo>
                  <a:pt x="1439" y="3545"/>
                </a:lnTo>
                <a:lnTo>
                  <a:pt x="1433" y="3547"/>
                </a:lnTo>
                <a:lnTo>
                  <a:pt x="1423" y="3552"/>
                </a:lnTo>
                <a:lnTo>
                  <a:pt x="1413" y="3555"/>
                </a:lnTo>
                <a:lnTo>
                  <a:pt x="1404" y="3558"/>
                </a:lnTo>
                <a:lnTo>
                  <a:pt x="1396" y="3559"/>
                </a:lnTo>
                <a:lnTo>
                  <a:pt x="1383" y="3561"/>
                </a:lnTo>
                <a:lnTo>
                  <a:pt x="1379" y="3561"/>
                </a:lnTo>
                <a:lnTo>
                  <a:pt x="783" y="3561"/>
                </a:lnTo>
                <a:lnTo>
                  <a:pt x="189" y="3561"/>
                </a:lnTo>
                <a:lnTo>
                  <a:pt x="119" y="3561"/>
                </a:lnTo>
                <a:lnTo>
                  <a:pt x="109" y="3561"/>
                </a:lnTo>
                <a:lnTo>
                  <a:pt x="98" y="3560"/>
                </a:lnTo>
                <a:lnTo>
                  <a:pt x="89" y="3558"/>
                </a:lnTo>
                <a:lnTo>
                  <a:pt x="84" y="3557"/>
                </a:lnTo>
                <a:lnTo>
                  <a:pt x="80" y="3556"/>
                </a:lnTo>
                <a:lnTo>
                  <a:pt x="72" y="3553"/>
                </a:lnTo>
                <a:lnTo>
                  <a:pt x="64" y="3550"/>
                </a:lnTo>
                <a:lnTo>
                  <a:pt x="57" y="3546"/>
                </a:lnTo>
                <a:lnTo>
                  <a:pt x="50" y="3542"/>
                </a:lnTo>
                <a:lnTo>
                  <a:pt x="44" y="3538"/>
                </a:lnTo>
                <a:lnTo>
                  <a:pt x="39" y="3533"/>
                </a:lnTo>
                <a:lnTo>
                  <a:pt x="34" y="3529"/>
                </a:lnTo>
                <a:lnTo>
                  <a:pt x="29" y="3523"/>
                </a:lnTo>
                <a:lnTo>
                  <a:pt x="25" y="3518"/>
                </a:lnTo>
                <a:lnTo>
                  <a:pt x="21" y="3513"/>
                </a:lnTo>
                <a:lnTo>
                  <a:pt x="15" y="3501"/>
                </a:lnTo>
                <a:lnTo>
                  <a:pt x="10" y="3490"/>
                </a:lnTo>
                <a:lnTo>
                  <a:pt x="6" y="3480"/>
                </a:lnTo>
                <a:lnTo>
                  <a:pt x="4" y="3470"/>
                </a:lnTo>
                <a:lnTo>
                  <a:pt x="2" y="3460"/>
                </a:lnTo>
                <a:lnTo>
                  <a:pt x="1" y="3453"/>
                </a:lnTo>
                <a:lnTo>
                  <a:pt x="0" y="3447"/>
                </a:lnTo>
                <a:lnTo>
                  <a:pt x="0" y="3442"/>
                </a:lnTo>
                <a:lnTo>
                  <a:pt x="0" y="2941"/>
                </a:lnTo>
                <a:lnTo>
                  <a:pt x="0" y="2440"/>
                </a:lnTo>
                <a:lnTo>
                  <a:pt x="0" y="1939"/>
                </a:lnTo>
                <a:lnTo>
                  <a:pt x="0" y="1439"/>
                </a:lnTo>
                <a:lnTo>
                  <a:pt x="0" y="1428"/>
                </a:lnTo>
                <a:lnTo>
                  <a:pt x="1" y="1418"/>
                </a:lnTo>
                <a:lnTo>
                  <a:pt x="3" y="1408"/>
                </a:lnTo>
                <a:lnTo>
                  <a:pt x="4" y="1404"/>
                </a:lnTo>
                <a:lnTo>
                  <a:pt x="5" y="1399"/>
                </a:lnTo>
                <a:lnTo>
                  <a:pt x="8" y="1391"/>
                </a:lnTo>
                <a:lnTo>
                  <a:pt x="11" y="1383"/>
                </a:lnTo>
                <a:lnTo>
                  <a:pt x="15" y="1376"/>
                </a:lnTo>
                <a:lnTo>
                  <a:pt x="19" y="1370"/>
                </a:lnTo>
                <a:lnTo>
                  <a:pt x="23" y="1364"/>
                </a:lnTo>
                <a:lnTo>
                  <a:pt x="28" y="1358"/>
                </a:lnTo>
                <a:lnTo>
                  <a:pt x="33" y="1353"/>
                </a:lnTo>
                <a:lnTo>
                  <a:pt x="38" y="1349"/>
                </a:lnTo>
                <a:lnTo>
                  <a:pt x="43" y="1344"/>
                </a:lnTo>
                <a:lnTo>
                  <a:pt x="49" y="1341"/>
                </a:lnTo>
                <a:lnTo>
                  <a:pt x="60" y="1334"/>
                </a:lnTo>
                <a:lnTo>
                  <a:pt x="71" y="1329"/>
                </a:lnTo>
                <a:lnTo>
                  <a:pt x="82" y="1326"/>
                </a:lnTo>
                <a:lnTo>
                  <a:pt x="92" y="1323"/>
                </a:lnTo>
                <a:lnTo>
                  <a:pt x="101" y="1321"/>
                </a:lnTo>
                <a:lnTo>
                  <a:pt x="108" y="1320"/>
                </a:lnTo>
                <a:lnTo>
                  <a:pt x="114" y="1320"/>
                </a:lnTo>
                <a:lnTo>
                  <a:pt x="119" y="1319"/>
                </a:lnTo>
                <a:lnTo>
                  <a:pt x="189" y="1319"/>
                </a:lnTo>
                <a:lnTo>
                  <a:pt x="200" y="1320"/>
                </a:lnTo>
                <a:lnTo>
                  <a:pt x="210" y="1321"/>
                </a:lnTo>
                <a:lnTo>
                  <a:pt x="219" y="1322"/>
                </a:lnTo>
                <a:lnTo>
                  <a:pt x="224" y="1323"/>
                </a:lnTo>
                <a:lnTo>
                  <a:pt x="228" y="1325"/>
                </a:lnTo>
                <a:lnTo>
                  <a:pt x="237" y="1327"/>
                </a:lnTo>
                <a:lnTo>
                  <a:pt x="244" y="1330"/>
                </a:lnTo>
                <a:lnTo>
                  <a:pt x="251" y="1334"/>
                </a:lnTo>
                <a:lnTo>
                  <a:pt x="258" y="1338"/>
                </a:lnTo>
                <a:lnTo>
                  <a:pt x="264" y="1342"/>
                </a:lnTo>
                <a:lnTo>
                  <a:pt x="269" y="1347"/>
                </a:lnTo>
                <a:lnTo>
                  <a:pt x="275" y="1352"/>
                </a:lnTo>
                <a:lnTo>
                  <a:pt x="279" y="1357"/>
                </a:lnTo>
                <a:lnTo>
                  <a:pt x="283" y="1363"/>
                </a:lnTo>
                <a:lnTo>
                  <a:pt x="287" y="1368"/>
                </a:lnTo>
                <a:lnTo>
                  <a:pt x="290" y="1374"/>
                </a:lnTo>
                <a:lnTo>
                  <a:pt x="293" y="1379"/>
                </a:lnTo>
                <a:lnTo>
                  <a:pt x="298" y="1390"/>
                </a:lnTo>
                <a:lnTo>
                  <a:pt x="302" y="1401"/>
                </a:lnTo>
                <a:lnTo>
                  <a:pt x="305" y="1411"/>
                </a:lnTo>
                <a:lnTo>
                  <a:pt x="306" y="1420"/>
                </a:lnTo>
                <a:lnTo>
                  <a:pt x="307" y="1428"/>
                </a:lnTo>
                <a:lnTo>
                  <a:pt x="308" y="1434"/>
                </a:lnTo>
                <a:lnTo>
                  <a:pt x="308" y="1439"/>
                </a:lnTo>
                <a:lnTo>
                  <a:pt x="308" y="1900"/>
                </a:lnTo>
                <a:lnTo>
                  <a:pt x="308" y="2361"/>
                </a:lnTo>
                <a:lnTo>
                  <a:pt x="308" y="2823"/>
                </a:lnTo>
                <a:lnTo>
                  <a:pt x="308" y="3285"/>
                </a:lnTo>
                <a:lnTo>
                  <a:pt x="843" y="3285"/>
                </a:lnTo>
                <a:lnTo>
                  <a:pt x="1379" y="3285"/>
                </a:lnTo>
                <a:lnTo>
                  <a:pt x="1389" y="3285"/>
                </a:lnTo>
                <a:lnTo>
                  <a:pt x="1398" y="3286"/>
                </a:lnTo>
                <a:lnTo>
                  <a:pt x="1407" y="3287"/>
                </a:lnTo>
                <a:lnTo>
                  <a:pt x="1415" y="3289"/>
                </a:lnTo>
                <a:lnTo>
                  <a:pt x="1422" y="3292"/>
                </a:lnTo>
                <a:lnTo>
                  <a:pt x="1429" y="3295"/>
                </a:lnTo>
                <a:lnTo>
                  <a:pt x="1436" y="3298"/>
                </a:lnTo>
                <a:lnTo>
                  <a:pt x="1442" y="3302"/>
                </a:lnTo>
                <a:lnTo>
                  <a:pt x="1448" y="3306"/>
                </a:lnTo>
                <a:lnTo>
                  <a:pt x="1453" y="3310"/>
                </a:lnTo>
                <a:lnTo>
                  <a:pt x="1457" y="3314"/>
                </a:lnTo>
                <a:lnTo>
                  <a:pt x="1461" y="3319"/>
                </a:lnTo>
                <a:lnTo>
                  <a:pt x="1469" y="3329"/>
                </a:lnTo>
                <a:lnTo>
                  <a:pt x="1472" y="3334"/>
                </a:lnTo>
                <a:lnTo>
                  <a:pt x="1474" y="3339"/>
                </a:lnTo>
                <a:lnTo>
                  <a:pt x="1479" y="3349"/>
                </a:lnTo>
                <a:lnTo>
                  <a:pt x="1482" y="3359"/>
                </a:lnTo>
                <a:lnTo>
                  <a:pt x="1485" y="3369"/>
                </a:lnTo>
                <a:lnTo>
                  <a:pt x="1486" y="3377"/>
                </a:lnTo>
                <a:lnTo>
                  <a:pt x="1488" y="3389"/>
                </a:lnTo>
                <a:lnTo>
                  <a:pt x="1488" y="3394"/>
                </a:lnTo>
                <a:lnTo>
                  <a:pt x="1488" y="3452"/>
                </a:lnTo>
                <a:close/>
                <a:moveTo>
                  <a:pt x="2273" y="3442"/>
                </a:moveTo>
                <a:lnTo>
                  <a:pt x="2272" y="3453"/>
                </a:lnTo>
                <a:lnTo>
                  <a:pt x="2271" y="3463"/>
                </a:lnTo>
                <a:lnTo>
                  <a:pt x="2270" y="3472"/>
                </a:lnTo>
                <a:lnTo>
                  <a:pt x="2269" y="3477"/>
                </a:lnTo>
                <a:lnTo>
                  <a:pt x="2267" y="3481"/>
                </a:lnTo>
                <a:lnTo>
                  <a:pt x="2265" y="3489"/>
                </a:lnTo>
                <a:lnTo>
                  <a:pt x="2262" y="3497"/>
                </a:lnTo>
                <a:lnTo>
                  <a:pt x="2258" y="3504"/>
                </a:lnTo>
                <a:lnTo>
                  <a:pt x="2254" y="3511"/>
                </a:lnTo>
                <a:lnTo>
                  <a:pt x="2250" y="3517"/>
                </a:lnTo>
                <a:lnTo>
                  <a:pt x="2245" y="3522"/>
                </a:lnTo>
                <a:lnTo>
                  <a:pt x="2240" y="3527"/>
                </a:lnTo>
                <a:lnTo>
                  <a:pt x="2235" y="3532"/>
                </a:lnTo>
                <a:lnTo>
                  <a:pt x="2229" y="3536"/>
                </a:lnTo>
                <a:lnTo>
                  <a:pt x="2224" y="3540"/>
                </a:lnTo>
                <a:lnTo>
                  <a:pt x="2218" y="3543"/>
                </a:lnTo>
                <a:lnTo>
                  <a:pt x="2213" y="3546"/>
                </a:lnTo>
                <a:lnTo>
                  <a:pt x="2202" y="3551"/>
                </a:lnTo>
                <a:lnTo>
                  <a:pt x="2191" y="3555"/>
                </a:lnTo>
                <a:lnTo>
                  <a:pt x="2181" y="3557"/>
                </a:lnTo>
                <a:lnTo>
                  <a:pt x="2172" y="3559"/>
                </a:lnTo>
                <a:lnTo>
                  <a:pt x="2164" y="3560"/>
                </a:lnTo>
                <a:lnTo>
                  <a:pt x="2158" y="3561"/>
                </a:lnTo>
                <a:lnTo>
                  <a:pt x="2153" y="3561"/>
                </a:lnTo>
                <a:lnTo>
                  <a:pt x="2084" y="3561"/>
                </a:lnTo>
                <a:lnTo>
                  <a:pt x="2073" y="3561"/>
                </a:lnTo>
                <a:lnTo>
                  <a:pt x="2063" y="3560"/>
                </a:lnTo>
                <a:lnTo>
                  <a:pt x="2053" y="3558"/>
                </a:lnTo>
                <a:lnTo>
                  <a:pt x="2049" y="3557"/>
                </a:lnTo>
                <a:lnTo>
                  <a:pt x="2044" y="3556"/>
                </a:lnTo>
                <a:lnTo>
                  <a:pt x="2036" y="3553"/>
                </a:lnTo>
                <a:lnTo>
                  <a:pt x="2028" y="3550"/>
                </a:lnTo>
                <a:lnTo>
                  <a:pt x="2021" y="3547"/>
                </a:lnTo>
                <a:lnTo>
                  <a:pt x="2015" y="3542"/>
                </a:lnTo>
                <a:lnTo>
                  <a:pt x="2009" y="3538"/>
                </a:lnTo>
                <a:lnTo>
                  <a:pt x="2003" y="3533"/>
                </a:lnTo>
                <a:lnTo>
                  <a:pt x="1998" y="3529"/>
                </a:lnTo>
                <a:lnTo>
                  <a:pt x="1994" y="3523"/>
                </a:lnTo>
                <a:lnTo>
                  <a:pt x="1989" y="3518"/>
                </a:lnTo>
                <a:lnTo>
                  <a:pt x="1986" y="3513"/>
                </a:lnTo>
                <a:lnTo>
                  <a:pt x="1979" y="3501"/>
                </a:lnTo>
                <a:lnTo>
                  <a:pt x="1974" y="3490"/>
                </a:lnTo>
                <a:lnTo>
                  <a:pt x="1971" y="3480"/>
                </a:lnTo>
                <a:lnTo>
                  <a:pt x="1968" y="3470"/>
                </a:lnTo>
                <a:lnTo>
                  <a:pt x="1966" y="3460"/>
                </a:lnTo>
                <a:lnTo>
                  <a:pt x="1965" y="3453"/>
                </a:lnTo>
                <a:lnTo>
                  <a:pt x="1965" y="3447"/>
                </a:lnTo>
                <a:lnTo>
                  <a:pt x="1964" y="3442"/>
                </a:lnTo>
                <a:lnTo>
                  <a:pt x="1964" y="2941"/>
                </a:lnTo>
                <a:lnTo>
                  <a:pt x="1964" y="2440"/>
                </a:lnTo>
                <a:lnTo>
                  <a:pt x="1964" y="1939"/>
                </a:lnTo>
                <a:lnTo>
                  <a:pt x="1964" y="1439"/>
                </a:lnTo>
                <a:lnTo>
                  <a:pt x="1965" y="1428"/>
                </a:lnTo>
                <a:lnTo>
                  <a:pt x="1966" y="1418"/>
                </a:lnTo>
                <a:lnTo>
                  <a:pt x="1967" y="1408"/>
                </a:lnTo>
                <a:lnTo>
                  <a:pt x="1968" y="1404"/>
                </a:lnTo>
                <a:lnTo>
                  <a:pt x="1970" y="1399"/>
                </a:lnTo>
                <a:lnTo>
                  <a:pt x="1972" y="1391"/>
                </a:lnTo>
                <a:lnTo>
                  <a:pt x="1975" y="1383"/>
                </a:lnTo>
                <a:lnTo>
                  <a:pt x="1979" y="1376"/>
                </a:lnTo>
                <a:lnTo>
                  <a:pt x="1983" y="1370"/>
                </a:lnTo>
                <a:lnTo>
                  <a:pt x="1987" y="1364"/>
                </a:lnTo>
                <a:lnTo>
                  <a:pt x="1992" y="1358"/>
                </a:lnTo>
                <a:lnTo>
                  <a:pt x="1997" y="1353"/>
                </a:lnTo>
                <a:lnTo>
                  <a:pt x="2002" y="1349"/>
                </a:lnTo>
                <a:lnTo>
                  <a:pt x="2007" y="1344"/>
                </a:lnTo>
                <a:lnTo>
                  <a:pt x="2013" y="1341"/>
                </a:lnTo>
                <a:lnTo>
                  <a:pt x="2024" y="1334"/>
                </a:lnTo>
                <a:lnTo>
                  <a:pt x="2035" y="1329"/>
                </a:lnTo>
                <a:lnTo>
                  <a:pt x="2046" y="1326"/>
                </a:lnTo>
                <a:lnTo>
                  <a:pt x="2056" y="1323"/>
                </a:lnTo>
                <a:lnTo>
                  <a:pt x="2065" y="1321"/>
                </a:lnTo>
                <a:lnTo>
                  <a:pt x="2073" y="1320"/>
                </a:lnTo>
                <a:lnTo>
                  <a:pt x="2079" y="1320"/>
                </a:lnTo>
                <a:lnTo>
                  <a:pt x="2084" y="1319"/>
                </a:lnTo>
                <a:lnTo>
                  <a:pt x="2153" y="1319"/>
                </a:lnTo>
                <a:lnTo>
                  <a:pt x="2164" y="1320"/>
                </a:lnTo>
                <a:lnTo>
                  <a:pt x="2174" y="1321"/>
                </a:lnTo>
                <a:lnTo>
                  <a:pt x="2184" y="1322"/>
                </a:lnTo>
                <a:lnTo>
                  <a:pt x="2188" y="1323"/>
                </a:lnTo>
                <a:lnTo>
                  <a:pt x="2193" y="1325"/>
                </a:lnTo>
                <a:lnTo>
                  <a:pt x="2201" y="1327"/>
                </a:lnTo>
                <a:lnTo>
                  <a:pt x="2209" y="1330"/>
                </a:lnTo>
                <a:lnTo>
                  <a:pt x="2216" y="1334"/>
                </a:lnTo>
                <a:lnTo>
                  <a:pt x="2222" y="1338"/>
                </a:lnTo>
                <a:lnTo>
                  <a:pt x="2228" y="1342"/>
                </a:lnTo>
                <a:lnTo>
                  <a:pt x="2234" y="1347"/>
                </a:lnTo>
                <a:lnTo>
                  <a:pt x="2239" y="1352"/>
                </a:lnTo>
                <a:lnTo>
                  <a:pt x="2243" y="1357"/>
                </a:lnTo>
                <a:lnTo>
                  <a:pt x="2248" y="1363"/>
                </a:lnTo>
                <a:lnTo>
                  <a:pt x="2251" y="1368"/>
                </a:lnTo>
                <a:lnTo>
                  <a:pt x="2258" y="1379"/>
                </a:lnTo>
                <a:lnTo>
                  <a:pt x="2263" y="1390"/>
                </a:lnTo>
                <a:lnTo>
                  <a:pt x="2266" y="1401"/>
                </a:lnTo>
                <a:lnTo>
                  <a:pt x="2269" y="1411"/>
                </a:lnTo>
                <a:lnTo>
                  <a:pt x="2271" y="1420"/>
                </a:lnTo>
                <a:lnTo>
                  <a:pt x="2272" y="1428"/>
                </a:lnTo>
                <a:lnTo>
                  <a:pt x="2272" y="1434"/>
                </a:lnTo>
                <a:lnTo>
                  <a:pt x="2273" y="1439"/>
                </a:lnTo>
                <a:lnTo>
                  <a:pt x="2273" y="1939"/>
                </a:lnTo>
                <a:lnTo>
                  <a:pt x="2273" y="2440"/>
                </a:lnTo>
                <a:lnTo>
                  <a:pt x="2273" y="2941"/>
                </a:lnTo>
                <a:lnTo>
                  <a:pt x="2273" y="3442"/>
                </a:lnTo>
                <a:close/>
                <a:moveTo>
                  <a:pt x="6035" y="236"/>
                </a:moveTo>
                <a:lnTo>
                  <a:pt x="5999" y="266"/>
                </a:lnTo>
                <a:lnTo>
                  <a:pt x="5956" y="304"/>
                </a:lnTo>
                <a:lnTo>
                  <a:pt x="5899" y="354"/>
                </a:lnTo>
                <a:lnTo>
                  <a:pt x="5828" y="417"/>
                </a:lnTo>
                <a:lnTo>
                  <a:pt x="5789" y="454"/>
                </a:lnTo>
                <a:lnTo>
                  <a:pt x="5746" y="493"/>
                </a:lnTo>
                <a:lnTo>
                  <a:pt x="5654" y="579"/>
                </a:lnTo>
                <a:lnTo>
                  <a:pt x="5553" y="675"/>
                </a:lnTo>
                <a:lnTo>
                  <a:pt x="5500" y="727"/>
                </a:lnTo>
                <a:lnTo>
                  <a:pt x="5445" y="781"/>
                </a:lnTo>
                <a:lnTo>
                  <a:pt x="5388" y="837"/>
                </a:lnTo>
                <a:lnTo>
                  <a:pt x="5330" y="896"/>
                </a:lnTo>
                <a:lnTo>
                  <a:pt x="5271" y="956"/>
                </a:lnTo>
                <a:lnTo>
                  <a:pt x="5211" y="1018"/>
                </a:lnTo>
                <a:lnTo>
                  <a:pt x="5150" y="1082"/>
                </a:lnTo>
                <a:lnTo>
                  <a:pt x="5089" y="1147"/>
                </a:lnTo>
                <a:lnTo>
                  <a:pt x="5058" y="1181"/>
                </a:lnTo>
                <a:lnTo>
                  <a:pt x="5027" y="1214"/>
                </a:lnTo>
                <a:lnTo>
                  <a:pt x="4965" y="1283"/>
                </a:lnTo>
                <a:lnTo>
                  <a:pt x="4934" y="1317"/>
                </a:lnTo>
                <a:lnTo>
                  <a:pt x="4903" y="1352"/>
                </a:lnTo>
                <a:lnTo>
                  <a:pt x="4841" y="1423"/>
                </a:lnTo>
                <a:lnTo>
                  <a:pt x="4779" y="1495"/>
                </a:lnTo>
                <a:lnTo>
                  <a:pt x="4718" y="1568"/>
                </a:lnTo>
                <a:lnTo>
                  <a:pt x="4657" y="1642"/>
                </a:lnTo>
                <a:lnTo>
                  <a:pt x="4598" y="1717"/>
                </a:lnTo>
                <a:lnTo>
                  <a:pt x="4568" y="1755"/>
                </a:lnTo>
                <a:lnTo>
                  <a:pt x="4539" y="1793"/>
                </a:lnTo>
                <a:lnTo>
                  <a:pt x="4481" y="1869"/>
                </a:lnTo>
                <a:lnTo>
                  <a:pt x="4452" y="1908"/>
                </a:lnTo>
                <a:lnTo>
                  <a:pt x="4423" y="1947"/>
                </a:lnTo>
                <a:lnTo>
                  <a:pt x="4366" y="2024"/>
                </a:lnTo>
                <a:lnTo>
                  <a:pt x="4311" y="2102"/>
                </a:lnTo>
                <a:lnTo>
                  <a:pt x="4255" y="2180"/>
                </a:lnTo>
                <a:lnTo>
                  <a:pt x="4202" y="2257"/>
                </a:lnTo>
                <a:lnTo>
                  <a:pt x="4149" y="2334"/>
                </a:lnTo>
                <a:lnTo>
                  <a:pt x="4098" y="2410"/>
                </a:lnTo>
                <a:lnTo>
                  <a:pt x="4048" y="2486"/>
                </a:lnTo>
                <a:lnTo>
                  <a:pt x="4000" y="2560"/>
                </a:lnTo>
                <a:lnTo>
                  <a:pt x="3953" y="2633"/>
                </a:lnTo>
                <a:lnTo>
                  <a:pt x="3907" y="2706"/>
                </a:lnTo>
                <a:lnTo>
                  <a:pt x="3863" y="2776"/>
                </a:lnTo>
                <a:lnTo>
                  <a:pt x="3821" y="2844"/>
                </a:lnTo>
                <a:lnTo>
                  <a:pt x="3781" y="2910"/>
                </a:lnTo>
                <a:lnTo>
                  <a:pt x="3706" y="3034"/>
                </a:lnTo>
                <a:lnTo>
                  <a:pt x="3639" y="3148"/>
                </a:lnTo>
                <a:lnTo>
                  <a:pt x="3580" y="3248"/>
                </a:lnTo>
                <a:lnTo>
                  <a:pt x="3531" y="3334"/>
                </a:lnTo>
                <a:lnTo>
                  <a:pt x="3463" y="3456"/>
                </a:lnTo>
                <a:lnTo>
                  <a:pt x="3439" y="3500"/>
                </a:lnTo>
                <a:lnTo>
                  <a:pt x="3436" y="3505"/>
                </a:lnTo>
                <a:lnTo>
                  <a:pt x="3432" y="3511"/>
                </a:lnTo>
                <a:lnTo>
                  <a:pt x="3425" y="3520"/>
                </a:lnTo>
                <a:lnTo>
                  <a:pt x="3421" y="3524"/>
                </a:lnTo>
                <a:lnTo>
                  <a:pt x="3416" y="3528"/>
                </a:lnTo>
                <a:lnTo>
                  <a:pt x="3408" y="3535"/>
                </a:lnTo>
                <a:lnTo>
                  <a:pt x="3399" y="3541"/>
                </a:lnTo>
                <a:lnTo>
                  <a:pt x="3390" y="3546"/>
                </a:lnTo>
                <a:lnTo>
                  <a:pt x="3381" y="3550"/>
                </a:lnTo>
                <a:lnTo>
                  <a:pt x="3373" y="3553"/>
                </a:lnTo>
                <a:lnTo>
                  <a:pt x="3364" y="3556"/>
                </a:lnTo>
                <a:lnTo>
                  <a:pt x="3357" y="3558"/>
                </a:lnTo>
                <a:lnTo>
                  <a:pt x="3344" y="3560"/>
                </a:lnTo>
                <a:lnTo>
                  <a:pt x="3335" y="3561"/>
                </a:lnTo>
                <a:lnTo>
                  <a:pt x="3332" y="3561"/>
                </a:lnTo>
                <a:lnTo>
                  <a:pt x="3262" y="3561"/>
                </a:lnTo>
                <a:lnTo>
                  <a:pt x="3251" y="3561"/>
                </a:lnTo>
                <a:lnTo>
                  <a:pt x="3241" y="3560"/>
                </a:lnTo>
                <a:lnTo>
                  <a:pt x="3231" y="3558"/>
                </a:lnTo>
                <a:lnTo>
                  <a:pt x="3227" y="3557"/>
                </a:lnTo>
                <a:lnTo>
                  <a:pt x="3223" y="3556"/>
                </a:lnTo>
                <a:lnTo>
                  <a:pt x="3214" y="3553"/>
                </a:lnTo>
                <a:lnTo>
                  <a:pt x="3207" y="3550"/>
                </a:lnTo>
                <a:lnTo>
                  <a:pt x="3200" y="3546"/>
                </a:lnTo>
                <a:lnTo>
                  <a:pt x="3193" y="3542"/>
                </a:lnTo>
                <a:lnTo>
                  <a:pt x="3187" y="3538"/>
                </a:lnTo>
                <a:lnTo>
                  <a:pt x="3181" y="3533"/>
                </a:lnTo>
                <a:lnTo>
                  <a:pt x="3176" y="3529"/>
                </a:lnTo>
                <a:lnTo>
                  <a:pt x="3172" y="3523"/>
                </a:lnTo>
                <a:lnTo>
                  <a:pt x="3168" y="3518"/>
                </a:lnTo>
                <a:lnTo>
                  <a:pt x="3164" y="3513"/>
                </a:lnTo>
                <a:lnTo>
                  <a:pt x="3158" y="3501"/>
                </a:lnTo>
                <a:lnTo>
                  <a:pt x="3153" y="3490"/>
                </a:lnTo>
                <a:lnTo>
                  <a:pt x="3149" y="3480"/>
                </a:lnTo>
                <a:lnTo>
                  <a:pt x="3146" y="3470"/>
                </a:lnTo>
                <a:lnTo>
                  <a:pt x="3145" y="3460"/>
                </a:lnTo>
                <a:lnTo>
                  <a:pt x="3144" y="3453"/>
                </a:lnTo>
                <a:lnTo>
                  <a:pt x="3143" y="3447"/>
                </a:lnTo>
                <a:lnTo>
                  <a:pt x="3143" y="3442"/>
                </a:lnTo>
                <a:lnTo>
                  <a:pt x="3143" y="2941"/>
                </a:lnTo>
                <a:lnTo>
                  <a:pt x="3143" y="2440"/>
                </a:lnTo>
                <a:lnTo>
                  <a:pt x="3143" y="1939"/>
                </a:lnTo>
                <a:lnTo>
                  <a:pt x="3143" y="1439"/>
                </a:lnTo>
                <a:lnTo>
                  <a:pt x="3143" y="1428"/>
                </a:lnTo>
                <a:lnTo>
                  <a:pt x="3144" y="1418"/>
                </a:lnTo>
                <a:lnTo>
                  <a:pt x="3146" y="1408"/>
                </a:lnTo>
                <a:lnTo>
                  <a:pt x="3147" y="1404"/>
                </a:lnTo>
                <a:lnTo>
                  <a:pt x="3148" y="1399"/>
                </a:lnTo>
                <a:lnTo>
                  <a:pt x="3151" y="1391"/>
                </a:lnTo>
                <a:lnTo>
                  <a:pt x="3154" y="1383"/>
                </a:lnTo>
                <a:lnTo>
                  <a:pt x="3157" y="1376"/>
                </a:lnTo>
                <a:lnTo>
                  <a:pt x="3161" y="1370"/>
                </a:lnTo>
                <a:lnTo>
                  <a:pt x="3166" y="1364"/>
                </a:lnTo>
                <a:lnTo>
                  <a:pt x="3170" y="1358"/>
                </a:lnTo>
                <a:lnTo>
                  <a:pt x="3175" y="1353"/>
                </a:lnTo>
                <a:lnTo>
                  <a:pt x="3180" y="1349"/>
                </a:lnTo>
                <a:lnTo>
                  <a:pt x="3186" y="1344"/>
                </a:lnTo>
                <a:lnTo>
                  <a:pt x="3191" y="1341"/>
                </a:lnTo>
                <a:lnTo>
                  <a:pt x="3202" y="1334"/>
                </a:lnTo>
                <a:lnTo>
                  <a:pt x="3213" y="1329"/>
                </a:lnTo>
                <a:lnTo>
                  <a:pt x="3224" y="1326"/>
                </a:lnTo>
                <a:lnTo>
                  <a:pt x="3234" y="1323"/>
                </a:lnTo>
                <a:lnTo>
                  <a:pt x="3243" y="1321"/>
                </a:lnTo>
                <a:lnTo>
                  <a:pt x="3251" y="1320"/>
                </a:lnTo>
                <a:lnTo>
                  <a:pt x="3257" y="1320"/>
                </a:lnTo>
                <a:lnTo>
                  <a:pt x="3262" y="1319"/>
                </a:lnTo>
                <a:lnTo>
                  <a:pt x="3332" y="1319"/>
                </a:lnTo>
                <a:lnTo>
                  <a:pt x="3342" y="1320"/>
                </a:lnTo>
                <a:lnTo>
                  <a:pt x="3353" y="1321"/>
                </a:lnTo>
                <a:lnTo>
                  <a:pt x="3362" y="1322"/>
                </a:lnTo>
                <a:lnTo>
                  <a:pt x="3367" y="1323"/>
                </a:lnTo>
                <a:lnTo>
                  <a:pt x="3371" y="1325"/>
                </a:lnTo>
                <a:lnTo>
                  <a:pt x="3379" y="1327"/>
                </a:lnTo>
                <a:lnTo>
                  <a:pt x="3387" y="1330"/>
                </a:lnTo>
                <a:lnTo>
                  <a:pt x="3394" y="1334"/>
                </a:lnTo>
                <a:lnTo>
                  <a:pt x="3401" y="1338"/>
                </a:lnTo>
                <a:lnTo>
                  <a:pt x="3407" y="1342"/>
                </a:lnTo>
                <a:lnTo>
                  <a:pt x="3412" y="1347"/>
                </a:lnTo>
                <a:lnTo>
                  <a:pt x="3417" y="1352"/>
                </a:lnTo>
                <a:lnTo>
                  <a:pt x="3422" y="1357"/>
                </a:lnTo>
                <a:lnTo>
                  <a:pt x="3426" y="1363"/>
                </a:lnTo>
                <a:lnTo>
                  <a:pt x="3430" y="1368"/>
                </a:lnTo>
                <a:lnTo>
                  <a:pt x="3436" y="1379"/>
                </a:lnTo>
                <a:lnTo>
                  <a:pt x="3441" y="1390"/>
                </a:lnTo>
                <a:lnTo>
                  <a:pt x="3445" y="1401"/>
                </a:lnTo>
                <a:lnTo>
                  <a:pt x="3447" y="1411"/>
                </a:lnTo>
                <a:lnTo>
                  <a:pt x="3449" y="1420"/>
                </a:lnTo>
                <a:lnTo>
                  <a:pt x="3450" y="1428"/>
                </a:lnTo>
                <a:lnTo>
                  <a:pt x="3451" y="1434"/>
                </a:lnTo>
                <a:lnTo>
                  <a:pt x="3451" y="1439"/>
                </a:lnTo>
                <a:lnTo>
                  <a:pt x="3451" y="2165"/>
                </a:lnTo>
                <a:lnTo>
                  <a:pt x="3451" y="2892"/>
                </a:lnTo>
                <a:lnTo>
                  <a:pt x="3545" y="2741"/>
                </a:lnTo>
                <a:lnTo>
                  <a:pt x="3596" y="2659"/>
                </a:lnTo>
                <a:lnTo>
                  <a:pt x="3649" y="2575"/>
                </a:lnTo>
                <a:lnTo>
                  <a:pt x="3704" y="2489"/>
                </a:lnTo>
                <a:lnTo>
                  <a:pt x="3760" y="2402"/>
                </a:lnTo>
                <a:lnTo>
                  <a:pt x="3817" y="2313"/>
                </a:lnTo>
                <a:lnTo>
                  <a:pt x="3876" y="2225"/>
                </a:lnTo>
                <a:lnTo>
                  <a:pt x="3934" y="2136"/>
                </a:lnTo>
                <a:lnTo>
                  <a:pt x="3993" y="2048"/>
                </a:lnTo>
                <a:lnTo>
                  <a:pt x="4051" y="1961"/>
                </a:lnTo>
                <a:lnTo>
                  <a:pt x="4110" y="1877"/>
                </a:lnTo>
                <a:lnTo>
                  <a:pt x="4167" y="1794"/>
                </a:lnTo>
                <a:lnTo>
                  <a:pt x="4223" y="1715"/>
                </a:lnTo>
                <a:lnTo>
                  <a:pt x="4279" y="1640"/>
                </a:lnTo>
                <a:lnTo>
                  <a:pt x="4332" y="1569"/>
                </a:lnTo>
                <a:lnTo>
                  <a:pt x="4356" y="1538"/>
                </a:lnTo>
                <a:lnTo>
                  <a:pt x="4380" y="1507"/>
                </a:lnTo>
                <a:lnTo>
                  <a:pt x="4430" y="1445"/>
                </a:lnTo>
                <a:lnTo>
                  <a:pt x="4482" y="1381"/>
                </a:lnTo>
                <a:lnTo>
                  <a:pt x="4536" y="1317"/>
                </a:lnTo>
                <a:lnTo>
                  <a:pt x="4593" y="1252"/>
                </a:lnTo>
                <a:lnTo>
                  <a:pt x="4650" y="1187"/>
                </a:lnTo>
                <a:lnTo>
                  <a:pt x="4709" y="1121"/>
                </a:lnTo>
                <a:lnTo>
                  <a:pt x="4769" y="1056"/>
                </a:lnTo>
                <a:lnTo>
                  <a:pt x="4830" y="991"/>
                </a:lnTo>
                <a:lnTo>
                  <a:pt x="4891" y="926"/>
                </a:lnTo>
                <a:lnTo>
                  <a:pt x="4952" y="861"/>
                </a:lnTo>
                <a:lnTo>
                  <a:pt x="5014" y="798"/>
                </a:lnTo>
                <a:lnTo>
                  <a:pt x="5075" y="736"/>
                </a:lnTo>
                <a:lnTo>
                  <a:pt x="5135" y="676"/>
                </a:lnTo>
                <a:lnTo>
                  <a:pt x="5252" y="559"/>
                </a:lnTo>
                <a:lnTo>
                  <a:pt x="5364" y="450"/>
                </a:lnTo>
                <a:lnTo>
                  <a:pt x="5417" y="399"/>
                </a:lnTo>
                <a:lnTo>
                  <a:pt x="5468" y="350"/>
                </a:lnTo>
                <a:lnTo>
                  <a:pt x="5562" y="261"/>
                </a:lnTo>
                <a:lnTo>
                  <a:pt x="5604" y="221"/>
                </a:lnTo>
                <a:lnTo>
                  <a:pt x="5644" y="184"/>
                </a:lnTo>
                <a:lnTo>
                  <a:pt x="5711" y="122"/>
                </a:lnTo>
                <a:lnTo>
                  <a:pt x="5762" y="75"/>
                </a:lnTo>
                <a:lnTo>
                  <a:pt x="5805" y="36"/>
                </a:lnTo>
                <a:lnTo>
                  <a:pt x="5814" y="29"/>
                </a:lnTo>
                <a:lnTo>
                  <a:pt x="5822" y="22"/>
                </a:lnTo>
                <a:lnTo>
                  <a:pt x="5831" y="17"/>
                </a:lnTo>
                <a:lnTo>
                  <a:pt x="5839" y="12"/>
                </a:lnTo>
                <a:lnTo>
                  <a:pt x="5848" y="8"/>
                </a:lnTo>
                <a:lnTo>
                  <a:pt x="5856" y="5"/>
                </a:lnTo>
                <a:lnTo>
                  <a:pt x="5864" y="3"/>
                </a:lnTo>
                <a:lnTo>
                  <a:pt x="5872" y="1"/>
                </a:lnTo>
                <a:lnTo>
                  <a:pt x="5879" y="0"/>
                </a:lnTo>
                <a:lnTo>
                  <a:pt x="5887" y="0"/>
                </a:lnTo>
                <a:lnTo>
                  <a:pt x="5894" y="0"/>
                </a:lnTo>
                <a:lnTo>
                  <a:pt x="5901" y="1"/>
                </a:lnTo>
                <a:lnTo>
                  <a:pt x="5908" y="2"/>
                </a:lnTo>
                <a:lnTo>
                  <a:pt x="5914" y="3"/>
                </a:lnTo>
                <a:lnTo>
                  <a:pt x="5921" y="5"/>
                </a:lnTo>
                <a:lnTo>
                  <a:pt x="5927" y="7"/>
                </a:lnTo>
                <a:lnTo>
                  <a:pt x="5938" y="12"/>
                </a:lnTo>
                <a:lnTo>
                  <a:pt x="5948" y="17"/>
                </a:lnTo>
                <a:lnTo>
                  <a:pt x="5957" y="22"/>
                </a:lnTo>
                <a:lnTo>
                  <a:pt x="5964" y="28"/>
                </a:lnTo>
                <a:lnTo>
                  <a:pt x="5974" y="37"/>
                </a:lnTo>
                <a:lnTo>
                  <a:pt x="5978" y="40"/>
                </a:lnTo>
                <a:lnTo>
                  <a:pt x="6016" y="82"/>
                </a:lnTo>
                <a:lnTo>
                  <a:pt x="6024" y="90"/>
                </a:lnTo>
                <a:lnTo>
                  <a:pt x="6031" y="99"/>
                </a:lnTo>
                <a:lnTo>
                  <a:pt x="6037" y="107"/>
                </a:lnTo>
                <a:lnTo>
                  <a:pt x="6042" y="114"/>
                </a:lnTo>
                <a:lnTo>
                  <a:pt x="6046" y="122"/>
                </a:lnTo>
                <a:lnTo>
                  <a:pt x="6050" y="129"/>
                </a:lnTo>
                <a:lnTo>
                  <a:pt x="6053" y="137"/>
                </a:lnTo>
                <a:lnTo>
                  <a:pt x="6055" y="144"/>
                </a:lnTo>
                <a:lnTo>
                  <a:pt x="6057" y="151"/>
                </a:lnTo>
                <a:lnTo>
                  <a:pt x="6059" y="157"/>
                </a:lnTo>
                <a:lnTo>
                  <a:pt x="6059" y="164"/>
                </a:lnTo>
                <a:lnTo>
                  <a:pt x="6060" y="170"/>
                </a:lnTo>
                <a:lnTo>
                  <a:pt x="6060" y="176"/>
                </a:lnTo>
                <a:lnTo>
                  <a:pt x="6059" y="182"/>
                </a:lnTo>
                <a:lnTo>
                  <a:pt x="6059" y="187"/>
                </a:lnTo>
                <a:lnTo>
                  <a:pt x="6058" y="192"/>
                </a:lnTo>
                <a:lnTo>
                  <a:pt x="6055" y="202"/>
                </a:lnTo>
                <a:lnTo>
                  <a:pt x="6052" y="211"/>
                </a:lnTo>
                <a:lnTo>
                  <a:pt x="6048" y="218"/>
                </a:lnTo>
                <a:lnTo>
                  <a:pt x="6044" y="224"/>
                </a:lnTo>
                <a:lnTo>
                  <a:pt x="6038" y="233"/>
                </a:lnTo>
                <a:lnTo>
                  <a:pt x="6035" y="23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3" name="(c)" hidden="1"/>
          <p:cNvSpPr txBox="1"/>
          <p:nvPr userDrawn="1"/>
        </p:nvSpPr>
        <p:spPr>
          <a:xfrm>
            <a:off x="8953801" y="6891795"/>
            <a:ext cx="198772" cy="3077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fi-FI" sz="200" dirty="0">
                <a:solidFill>
                  <a:schemeClr val="bg1"/>
                </a:solidFill>
                <a:latin typeface="+mn-lt"/>
              </a:rPr>
              <a:t>©grow. for</a:t>
            </a:r>
            <a:r>
              <a:rPr lang="fi-FI" sz="200" baseline="0" dirty="0">
                <a:solidFill>
                  <a:schemeClr val="bg1"/>
                </a:solidFill>
                <a:latin typeface="+mn-lt"/>
              </a:rPr>
              <a:t> live</a:t>
            </a:r>
            <a:endParaRPr lang="en-GB" sz="200" dirty="0" err="1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24" name="(logo)" descr="Z:\GRW (grow)\logot\copyright_grow.png" hidden="1"/>
          <p:cNvPicPr>
            <a:picLocks noChangeAspect="1" noChangeArrowheads="1"/>
          </p:cNvPicPr>
          <p:nvPr userDrawn="1"/>
        </p:nvPicPr>
        <p:blipFill>
          <a:blip r:embed="rId2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6000"/>
            <a:ext cx="60261" cy="1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311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49" r:id="rId2"/>
    <p:sldLayoutId id="2147483671" r:id="rId3"/>
    <p:sldLayoutId id="2147483660" r:id="rId4"/>
    <p:sldLayoutId id="2147483651" r:id="rId5"/>
    <p:sldLayoutId id="2147483673" r:id="rId6"/>
    <p:sldLayoutId id="2147483674" r:id="rId7"/>
    <p:sldLayoutId id="2147483652" r:id="rId8"/>
    <p:sldLayoutId id="2147483663" r:id="rId9"/>
    <p:sldLayoutId id="2147483668" r:id="rId10"/>
    <p:sldLayoutId id="2147483665" r:id="rId11"/>
    <p:sldLayoutId id="2147483667" r:id="rId12"/>
    <p:sldLayoutId id="2147483666" r:id="rId13"/>
    <p:sldLayoutId id="2147483661" r:id="rId14"/>
    <p:sldLayoutId id="2147483653" r:id="rId15"/>
    <p:sldLayoutId id="2147483662" r:id="rId16"/>
    <p:sldLayoutId id="2147483664" r:id="rId17"/>
    <p:sldLayoutId id="2147483675" r:id="rId18"/>
    <p:sldLayoutId id="2147483654" r:id="rId19"/>
    <p:sldLayoutId id="2147483655" r:id="rId20"/>
    <p:sldLayoutId id="2147483672" r:id="rId21"/>
    <p:sldLayoutId id="2147483670" r:id="rId22"/>
    <p:sldLayoutId id="2147483657" r:id="rId23"/>
    <p:sldLayoutId id="2147483677" r:id="rId24"/>
    <p:sldLayoutId id="2147483676" r:id="rId25"/>
  </p:sldLayoutIdLst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3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800" kern="1200" spc="-30" baseline="0">
          <a:solidFill>
            <a:schemeClr val="tx1"/>
          </a:solidFill>
          <a:latin typeface="+mn-lt"/>
          <a:ea typeface="+mn-ea"/>
          <a:cs typeface="+mn-cs"/>
        </a:defRPr>
      </a:lvl2pPr>
      <a:lvl3pPr marL="806450" indent="-2667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600" kern="1200" spc="-30" baseline="0">
          <a:solidFill>
            <a:schemeClr val="tx1"/>
          </a:solidFill>
          <a:latin typeface="+mn-lt"/>
          <a:ea typeface="+mn-ea"/>
          <a:cs typeface="+mn-cs"/>
        </a:defRPr>
      </a:lvl3pPr>
      <a:lvl4pPr marL="1071563" indent="-265113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–"/>
        <a:defRPr sz="1400" kern="1200" spc="-30" baseline="0">
          <a:solidFill>
            <a:schemeClr val="tx1"/>
          </a:solidFill>
          <a:latin typeface="+mn-lt"/>
          <a:ea typeface="+mn-ea"/>
          <a:cs typeface="+mn-cs"/>
        </a:defRPr>
      </a:lvl4pPr>
      <a:lvl5pPr marL="1346200" indent="-2746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400" kern="1200" spc="-30" baseline="0">
          <a:solidFill>
            <a:schemeClr val="tx1"/>
          </a:solidFill>
          <a:latin typeface="+mn-lt"/>
          <a:ea typeface="+mn-ea"/>
          <a:cs typeface="+mn-cs"/>
        </a:defRPr>
      </a:lvl5pPr>
      <a:lvl6pPr marL="1612900" indent="-2667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 spc="-30" baseline="0">
          <a:solidFill>
            <a:schemeClr val="tx1"/>
          </a:solidFill>
          <a:latin typeface="+mn-lt"/>
          <a:ea typeface="+mn-ea"/>
          <a:cs typeface="+mn-cs"/>
        </a:defRPr>
      </a:lvl6pPr>
      <a:lvl7pPr marL="1878013" indent="-265113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 spc="-30" baseline="0">
          <a:solidFill>
            <a:schemeClr val="tx1"/>
          </a:solidFill>
          <a:latin typeface="+mn-lt"/>
          <a:ea typeface="+mn-ea"/>
          <a:cs typeface="+mn-cs"/>
        </a:defRPr>
      </a:lvl7pPr>
      <a:lvl8pPr marL="2152650" indent="-27463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 spc="-30" baseline="0">
          <a:solidFill>
            <a:schemeClr val="tx1"/>
          </a:solidFill>
          <a:latin typeface="+mn-lt"/>
          <a:ea typeface="+mn-ea"/>
          <a:cs typeface="+mn-cs"/>
        </a:defRPr>
      </a:lvl8pPr>
      <a:lvl9pPr marL="2419350" indent="-26670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anose="020B0604020202020204" pitchFamily="34" charset="0"/>
        <a:buChar char="•"/>
        <a:defRPr sz="1200" kern="1200" spc="-3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perusteet.opintopolku.fi/#/fi/selaus/kooste/ammatillinenkoulutus?hakutyyppi=perusteet" TargetMode="External"/><Relationship Id="rId2" Type="http://schemas.openxmlformats.org/officeDocument/2006/relationships/hyperlink" Target="https://www.liveopisto.fi/opinnollistaminen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erusteet.opintopolku.fi/#/fi/selaus/kooste/ammatillinenkoulutus?hakutyyppi=perusteet" TargetMode="External"/><Relationship Id="rId2" Type="http://schemas.openxmlformats.org/officeDocument/2006/relationships/hyperlink" Target="https://www.liveopisto.fi/opinnollistaminen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osaan.fi/#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py.fi/kehittaminen/opinnollistaminen/osaamisen-tunnistaminen-ja-osaamistodistus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07375" cy="1661993"/>
          </a:xfrm>
        </p:spPr>
        <p:txBody>
          <a:bodyPr/>
          <a:lstStyle/>
          <a:p>
            <a:r>
              <a:rPr lang="fi-FI" sz="4000" dirty="0" err="1">
                <a:solidFill>
                  <a:schemeClr val="bg1">
                    <a:lumMod val="50000"/>
                  </a:schemeClr>
                </a:solidFill>
              </a:rPr>
              <a:t>Opinnollistaminen</a:t>
            </a:r>
            <a:r>
              <a:rPr lang="fi-FI" sz="4000" dirty="0">
                <a:solidFill>
                  <a:srgbClr val="FF5C00"/>
                </a:solidFill>
              </a:rPr>
              <a:t> </a:t>
            </a:r>
            <a:r>
              <a:rPr lang="fi-FI" sz="4000" dirty="0">
                <a:solidFill>
                  <a:schemeClr val="bg1">
                    <a:lumMod val="50000"/>
                  </a:schemeClr>
                </a:solidFill>
              </a:rPr>
              <a:t>Ammattiopisto Live</a:t>
            </a:r>
            <a:br>
              <a:rPr lang="fi-FI" sz="4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fi-FI" sz="3200" b="1" dirty="0">
                <a:solidFill>
                  <a:srgbClr val="FF5C00"/>
                </a:solidFill>
              </a:rPr>
              <a:t>PROSESSI</a:t>
            </a:r>
            <a:r>
              <a:rPr lang="fi-FI" sz="4000" dirty="0">
                <a:solidFill>
                  <a:srgbClr val="FF5C00"/>
                </a:solidFill>
              </a:rPr>
              <a:t> </a:t>
            </a:r>
            <a:endParaRPr lang="fi-FI" sz="40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4751D-8455-4E63-BCB7-E6946BD876FF}" type="datetime1">
              <a:rPr lang="fi-FI" smtClean="0"/>
              <a:t>31.8.2020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5A4781-03EE-4B8B-80F0-4A838F307301}" type="slidenum">
              <a:rPr lang="fi-FI" smtClean="0"/>
              <a:pPr/>
              <a:t>1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5329071"/>
            <a:ext cx="2159887" cy="1528929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340" y="5733076"/>
            <a:ext cx="1078994" cy="1115570"/>
          </a:xfrm>
          <a:prstGeom prst="rect">
            <a:avLst/>
          </a:prstGeom>
        </p:spPr>
      </p:pic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FA6660FB-E891-485B-BA6D-07D9E7668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Author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C032A7AF-0461-44DF-8094-B5F305177C5F}"/>
              </a:ext>
            </a:extLst>
          </p:cNvPr>
          <p:cNvSpPr txBox="1"/>
          <p:nvPr/>
        </p:nvSpPr>
        <p:spPr>
          <a:xfrm>
            <a:off x="4114800" y="2974206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sz="1600" spc="-30" baseline="0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04638A2C-1C82-4AD8-AFFC-77BB80AB0A32}"/>
              </a:ext>
            </a:extLst>
          </p:cNvPr>
          <p:cNvSpPr txBox="1"/>
          <p:nvPr/>
        </p:nvSpPr>
        <p:spPr>
          <a:xfrm>
            <a:off x="288340" y="2088497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spc="-30" baseline="0" dirty="0"/>
              <a:t>31.8.2020</a:t>
            </a:r>
          </a:p>
        </p:txBody>
      </p:sp>
    </p:spTree>
    <p:extLst>
      <p:ext uri="{BB962C8B-B14F-4D97-AF65-F5344CB8AC3E}">
        <p14:creationId xmlns:p14="http://schemas.microsoft.com/office/powerpoint/2010/main" val="2737245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9037" y="282794"/>
            <a:ext cx="8207376" cy="648072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Yhteydenotto oppilaitokseen</a:t>
            </a:r>
            <a:endParaRPr lang="fi-FI" sz="36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75183" y="2276872"/>
            <a:ext cx="8675688" cy="4032448"/>
          </a:xfrm>
        </p:spPr>
        <p:txBody>
          <a:bodyPr/>
          <a:lstStyle/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grpSp>
        <p:nvGrpSpPr>
          <p:cNvPr id="23" name="Ryhmä 22"/>
          <p:cNvGrpSpPr/>
          <p:nvPr/>
        </p:nvGrpSpPr>
        <p:grpSpPr>
          <a:xfrm>
            <a:off x="294899" y="1043740"/>
            <a:ext cx="7061086" cy="1025508"/>
            <a:chOff x="927140" y="1298507"/>
            <a:chExt cx="5915671" cy="726368"/>
          </a:xfrm>
        </p:grpSpPr>
        <p:sp>
          <p:nvSpPr>
            <p:cNvPr id="18" name="Lovettu nuolenkärki 17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7" name="Ryhmä 6"/>
            <p:cNvGrpSpPr/>
            <p:nvPr/>
          </p:nvGrpSpPr>
          <p:grpSpPr>
            <a:xfrm>
              <a:off x="927140" y="1304795"/>
              <a:ext cx="4883036" cy="720080"/>
              <a:chOff x="94861" y="1293335"/>
              <a:chExt cx="4883036" cy="720080"/>
            </a:xfrm>
            <a:solidFill>
              <a:schemeClr val="accent1"/>
            </a:solidFill>
          </p:grpSpPr>
          <p:sp>
            <p:nvSpPr>
              <p:cNvPr id="24" name="Tekstiruutu 23"/>
              <p:cNvSpPr txBox="1"/>
              <p:nvPr/>
            </p:nvSpPr>
            <p:spPr>
              <a:xfrm>
                <a:off x="4378381" y="1490631"/>
                <a:ext cx="599516" cy="28339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 err="1">
                    <a:solidFill>
                      <a:schemeClr val="bg1"/>
                    </a:solidFill>
                  </a:rPr>
                  <a:t>Osaamis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-todistus</a:t>
                </a:r>
              </a:p>
            </p:txBody>
          </p:sp>
          <p:sp>
            <p:nvSpPr>
              <p:cNvPr id="8" name="Viisikulmio 7"/>
              <p:cNvSpPr/>
              <p:nvPr/>
            </p:nvSpPr>
            <p:spPr>
              <a:xfrm>
                <a:off x="94861" y="1293335"/>
                <a:ext cx="1090588" cy="720080"/>
              </a:xfrm>
              <a:prstGeom prst="homePlat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4" name="Tekstiruutu 43"/>
              <p:cNvSpPr txBox="1"/>
              <p:nvPr/>
            </p:nvSpPr>
            <p:spPr>
              <a:xfrm>
                <a:off x="146882" y="1559816"/>
                <a:ext cx="850751" cy="174399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baseline="0" dirty="0">
                    <a:solidFill>
                      <a:schemeClr val="bg1"/>
                    </a:solidFill>
                  </a:rPr>
                  <a:t>Yhteyden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otto</a:t>
                </a:r>
                <a:endParaRPr lang="fi-FI" sz="1000" spc="-30" baseline="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Ryhmä 10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12" name="Lovettu nuolenkärki 11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kstiruutu 12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14" name="Ryhmä 13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15" name="Lovettu nuolenkärki 14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16" name="Tekstiruutu 15"/>
              <p:cNvSpPr txBox="1"/>
              <p:nvPr/>
            </p:nvSpPr>
            <p:spPr>
              <a:xfrm>
                <a:off x="3438365" y="1399393"/>
                <a:ext cx="896079" cy="5013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          Osaamisen hankkiminen</a:t>
                </a:r>
              </a:p>
              <a:p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0" name="Ryhmä 19"/>
            <p:cNvGrpSpPr/>
            <p:nvPr/>
          </p:nvGrpSpPr>
          <p:grpSpPr>
            <a:xfrm>
              <a:off x="5669121" y="1298507"/>
              <a:ext cx="1173690" cy="720080"/>
              <a:chOff x="4922746" y="1306203"/>
              <a:chExt cx="1173690" cy="720080"/>
            </a:xfrm>
          </p:grpSpPr>
          <p:sp>
            <p:nvSpPr>
              <p:cNvPr id="21" name="Lovettu nuolenkärki 20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kstiruutu 21"/>
              <p:cNvSpPr txBox="1"/>
              <p:nvPr/>
            </p:nvSpPr>
            <p:spPr>
              <a:xfrm>
                <a:off x="5149270" y="1570646"/>
                <a:ext cx="94716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  <a:p>
                <a:pPr algn="ctr"/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5" name="Lovettu nuolenkärki 24"/>
          <p:cNvSpPr/>
          <p:nvPr/>
        </p:nvSpPr>
        <p:spPr>
          <a:xfrm>
            <a:off x="6910384" y="1048067"/>
            <a:ext cx="187411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26" name="Tekstiruutu 25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42" name="Lovettu nuolenkärki 41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3" name="Tekstiruutu 42"/>
          <p:cNvSpPr txBox="1"/>
          <p:nvPr/>
        </p:nvSpPr>
        <p:spPr>
          <a:xfrm>
            <a:off x="1664920" y="1295264"/>
            <a:ext cx="869181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45" name="Tekstiruutu 44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  <p:sp>
        <p:nvSpPr>
          <p:cNvPr id="6" name="Suorakulmio 5"/>
          <p:cNvSpPr/>
          <p:nvPr/>
        </p:nvSpPr>
        <p:spPr>
          <a:xfrm>
            <a:off x="443699" y="2559616"/>
            <a:ext cx="7944725" cy="4843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Toimenpide</a:t>
            </a:r>
            <a:r>
              <a:rPr lang="fi-FI" sz="1600" i="1" dirty="0"/>
              <a:t>: </a:t>
            </a:r>
            <a:r>
              <a:rPr lang="fi-FI" sz="1600" dirty="0"/>
              <a:t>työpaikalla ilmenee tarve </a:t>
            </a:r>
            <a:r>
              <a:rPr lang="fi-FI" sz="1600" dirty="0" err="1"/>
              <a:t>opinnollistamiselle</a:t>
            </a:r>
            <a:r>
              <a:rPr lang="fi-FI" sz="1600" dirty="0"/>
              <a:t>, ja sieltä otetaan yhteyttä oppilaitokseen, jossa pyyntö ohjataan osaamisalan opettajalle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Toimijat</a:t>
            </a:r>
            <a:r>
              <a:rPr lang="fi-FI" sz="1600" i="1" dirty="0"/>
              <a:t>: </a:t>
            </a:r>
            <a:r>
              <a:rPr lang="fi-FI" sz="1600" dirty="0"/>
              <a:t>työpaikan edustaja ottaa yhteyttä oppilaitokseen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Materiaalit</a:t>
            </a:r>
            <a:r>
              <a:rPr lang="fi-FI" sz="1600" i="1" dirty="0"/>
              <a:t>: </a:t>
            </a:r>
            <a:r>
              <a:rPr lang="fi-FI" sz="1600" dirty="0" err="1">
                <a:hlinkClick r:id="rId2"/>
              </a:rPr>
              <a:t>Opinnollistaminen</a:t>
            </a:r>
            <a:r>
              <a:rPr lang="fi-FI" sz="1600" i="1" dirty="0">
                <a:hlinkClick r:id="rId2"/>
              </a:rPr>
              <a:t> - </a:t>
            </a:r>
            <a:r>
              <a:rPr lang="fi-FI" sz="1600" dirty="0">
                <a:hlinkClick r:id="rId2"/>
              </a:rPr>
              <a:t>Live Linkkinä työelämään</a:t>
            </a:r>
            <a:r>
              <a:rPr lang="fi-FI" sz="1600" dirty="0"/>
              <a:t>-verkkosivut, </a:t>
            </a:r>
            <a:r>
              <a:rPr lang="fi-FI" sz="1600" dirty="0" err="1">
                <a:hlinkClick r:id="rId3"/>
              </a:rPr>
              <a:t>ePerusteet</a:t>
            </a:r>
            <a:endParaRPr lang="fi-FI" sz="1600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Työnjako</a:t>
            </a:r>
            <a:r>
              <a:rPr lang="fi-FI" sz="1600" i="1" dirty="0"/>
              <a:t>: </a:t>
            </a:r>
            <a:r>
              <a:rPr lang="fi-FI" sz="1600" dirty="0"/>
              <a:t>keskustellaan työpaikan työtehtävistä ja pohditaan minkä tutkinnon perusteisiin ne voisivat sopia. Sovitaan tapaaminen työpaikkaan tutustumista ja työympäristön kuvausta varten.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i-FI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i-FI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i-FI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i-FI" sz="1600" dirty="0"/>
          </a:p>
        </p:txBody>
      </p:sp>
      <p:sp>
        <p:nvSpPr>
          <p:cNvPr id="10" name="Suorakulmio 9"/>
          <p:cNvSpPr/>
          <p:nvPr/>
        </p:nvSpPr>
        <p:spPr>
          <a:xfrm>
            <a:off x="275183" y="5373216"/>
            <a:ext cx="86018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fi-FI" sz="16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829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27752" y="260648"/>
            <a:ext cx="8207376" cy="648072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Työympäristön kuvaus</a:t>
            </a:r>
            <a:endParaRPr lang="fi-FI" sz="3600" dirty="0">
              <a:solidFill>
                <a:schemeClr val="tx1"/>
              </a:solidFill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7763087" y="1351960"/>
            <a:ext cx="79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(näyttö)</a:t>
            </a:r>
          </a:p>
          <a:p>
            <a:pPr algn="ctr"/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26" name="Tekstiruutu 25"/>
          <p:cNvSpPr txBox="1"/>
          <p:nvPr/>
        </p:nvSpPr>
        <p:spPr>
          <a:xfrm>
            <a:off x="1685177" y="1363165"/>
            <a:ext cx="1267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Työympäristön kuvaus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27" name="Sisällön paikkamerkki 26"/>
          <p:cNvSpPr>
            <a:spLocks noGrp="1"/>
          </p:cNvSpPr>
          <p:nvPr>
            <p:ph idx="1"/>
          </p:nvPr>
        </p:nvSpPr>
        <p:spPr>
          <a:xfrm>
            <a:off x="467544" y="2492896"/>
            <a:ext cx="8207375" cy="2873806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Toimenpide</a:t>
            </a:r>
            <a:r>
              <a:rPr lang="fi-FI" sz="1600" i="1" dirty="0"/>
              <a:t>: </a:t>
            </a:r>
            <a:r>
              <a:rPr lang="fi-FI" sz="1600" dirty="0"/>
              <a:t>työympäristön kuvaus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Toimijat</a:t>
            </a:r>
            <a:r>
              <a:rPr lang="fi-FI" sz="1600" i="1" dirty="0"/>
              <a:t>: </a:t>
            </a:r>
            <a:r>
              <a:rPr lang="fi-FI" sz="1600" dirty="0"/>
              <a:t>oppilaitoksesta osaamisalan ammatillinen opettaja ja työpaikalta työpaikkaohjaaja toimivat yhteistyössä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Materiaalit</a:t>
            </a:r>
            <a:r>
              <a:rPr lang="fi-FI" sz="1600" i="1" dirty="0"/>
              <a:t>: </a:t>
            </a:r>
            <a:r>
              <a:rPr lang="fi-FI" sz="1600" dirty="0">
                <a:solidFill>
                  <a:srgbClr val="00B0F0"/>
                </a:solidFill>
              </a:rPr>
              <a:t>Työympäristön kuvaus-lomake ja esimerkki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Työnjako</a:t>
            </a:r>
            <a:r>
              <a:rPr lang="fi-FI" sz="1600" i="1" dirty="0"/>
              <a:t>: </a:t>
            </a:r>
            <a:r>
              <a:rPr lang="fi-FI" sz="1600" dirty="0"/>
              <a:t>työympäristön kuvaus tehdään yhdessä ja sitä päivitetään tarvittaessa esim. työtehtävien tai tutkinnon perusteiden muuttuessa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i-FI" sz="1600" dirty="0"/>
          </a:p>
          <a:p>
            <a:pPr marL="0" indent="0">
              <a:lnSpc>
                <a:spcPct val="150000"/>
              </a:lnSpc>
              <a:buNone/>
            </a:pPr>
            <a:r>
              <a:rPr lang="fi-FI" sz="1600" dirty="0">
                <a:solidFill>
                  <a:schemeClr val="accent3">
                    <a:lumMod val="75000"/>
                  </a:schemeClr>
                </a:solidFill>
              </a:rPr>
              <a:t>Dokumenttien päivittäminen ja yhteistyön ylläpitäminen on jatkuvaa!</a:t>
            </a:r>
          </a:p>
        </p:txBody>
      </p:sp>
      <p:grpSp>
        <p:nvGrpSpPr>
          <p:cNvPr id="28" name="Ryhmä 27"/>
          <p:cNvGrpSpPr/>
          <p:nvPr/>
        </p:nvGrpSpPr>
        <p:grpSpPr>
          <a:xfrm>
            <a:off x="1459234" y="1043740"/>
            <a:ext cx="5896752" cy="1025508"/>
            <a:chOff x="1902602" y="1298507"/>
            <a:chExt cx="4940209" cy="726368"/>
          </a:xfrm>
        </p:grpSpPr>
        <p:sp>
          <p:nvSpPr>
            <p:cNvPr id="29" name="Lovettu nuolenkärki 28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sp>
          <p:nvSpPr>
            <p:cNvPr id="40" name="Tekstiruutu 39"/>
            <p:cNvSpPr txBox="1"/>
            <p:nvPr/>
          </p:nvSpPr>
          <p:spPr>
            <a:xfrm>
              <a:off x="5210660" y="1502091"/>
              <a:ext cx="599516" cy="283398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rtlCol="0">
              <a:spAutoFit/>
            </a:bodyPr>
            <a:lstStyle/>
            <a:p>
              <a:r>
                <a:rPr lang="fi-FI" sz="1000" spc="-30" dirty="0" err="1">
                  <a:solidFill>
                    <a:schemeClr val="bg1"/>
                  </a:solidFill>
                </a:rPr>
                <a:t>Osaamis</a:t>
              </a:r>
              <a:r>
                <a:rPr lang="fi-FI" sz="1000" spc="-30" dirty="0">
                  <a:solidFill>
                    <a:schemeClr val="bg1"/>
                  </a:solidFill>
                </a:rPr>
                <a:t>-todistus</a:t>
              </a:r>
            </a:p>
          </p:txBody>
        </p:sp>
        <p:grpSp>
          <p:nvGrpSpPr>
            <p:cNvPr id="31" name="Ryhmä 30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38" name="Lovettu nuolenkärki 37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Tekstiruutu 38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32" name="Ryhmä 31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36" name="Lovettu nuolenkärki 35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kstiruutu 36"/>
              <p:cNvSpPr txBox="1"/>
              <p:nvPr/>
            </p:nvSpPr>
            <p:spPr>
              <a:xfrm>
                <a:off x="3365411" y="1443627"/>
                <a:ext cx="102423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Osaamisen hankkiminen</a:t>
                </a:r>
              </a:p>
            </p:txBody>
          </p:sp>
        </p:grpSp>
        <p:grpSp>
          <p:nvGrpSpPr>
            <p:cNvPr id="33" name="Ryhmä 32"/>
            <p:cNvGrpSpPr/>
            <p:nvPr/>
          </p:nvGrpSpPr>
          <p:grpSpPr>
            <a:xfrm>
              <a:off x="5669121" y="1298507"/>
              <a:ext cx="1173690" cy="720080"/>
              <a:chOff x="4922746" y="1306203"/>
              <a:chExt cx="1173690" cy="720080"/>
            </a:xfrm>
          </p:grpSpPr>
          <p:sp>
            <p:nvSpPr>
              <p:cNvPr id="34" name="Lovettu nuolenkärki 33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kstiruutu 34"/>
              <p:cNvSpPr txBox="1"/>
              <p:nvPr/>
            </p:nvSpPr>
            <p:spPr>
              <a:xfrm>
                <a:off x="5149270" y="1570646"/>
                <a:ext cx="94716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  <a:p>
                <a:pPr algn="ctr"/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4" name="Lovettu nuolenkärki 43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5" name="Lovettu nuolenkärki 44"/>
          <p:cNvSpPr/>
          <p:nvPr/>
        </p:nvSpPr>
        <p:spPr>
          <a:xfrm>
            <a:off x="6887626" y="1040762"/>
            <a:ext cx="187411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6" name="Tekstiruutu 45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47" name="Tekstiruutu 46"/>
          <p:cNvSpPr txBox="1"/>
          <p:nvPr/>
        </p:nvSpPr>
        <p:spPr>
          <a:xfrm>
            <a:off x="1664920" y="1295264"/>
            <a:ext cx="869181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48" name="Tekstiruutu 47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  <p:sp>
        <p:nvSpPr>
          <p:cNvPr id="49" name="Viisikulmio 48"/>
          <p:cNvSpPr/>
          <p:nvPr/>
        </p:nvSpPr>
        <p:spPr>
          <a:xfrm>
            <a:off x="294899" y="1052618"/>
            <a:ext cx="1301752" cy="1016630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Tekstiruutu 49"/>
          <p:cNvSpPr txBox="1"/>
          <p:nvPr/>
        </p:nvSpPr>
        <p:spPr>
          <a:xfrm>
            <a:off x="356993" y="1428844"/>
            <a:ext cx="1015477" cy="246222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Yhteyden</a:t>
            </a:r>
            <a:r>
              <a:rPr lang="fi-FI" sz="1000" spc="-30" dirty="0">
                <a:solidFill>
                  <a:schemeClr val="bg1"/>
                </a:solidFill>
              </a:rPr>
              <a:t>otto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58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88870" y="368660"/>
            <a:ext cx="8207376" cy="720080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Tutkinnon osien avaaminen työtehtäviksi</a:t>
            </a:r>
            <a:endParaRPr lang="fi-FI" sz="36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3014" y="2613082"/>
            <a:ext cx="8207375" cy="326419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Toimenpide</a:t>
            </a:r>
            <a:r>
              <a:rPr lang="fi-FI" sz="1600" i="1" dirty="0"/>
              <a:t>: </a:t>
            </a:r>
            <a:r>
              <a:rPr lang="fi-FI" sz="1600" dirty="0"/>
              <a:t>tutkinnon osan ammattitaitovaatimukset kuvataan työpaikan työtehtävinä </a:t>
            </a:r>
            <a:r>
              <a:rPr lang="fi-FI" sz="1600" i="1" dirty="0"/>
              <a:t>osaamisen tunnistaminen-lomake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Toimijat</a:t>
            </a:r>
            <a:r>
              <a:rPr lang="fi-FI" sz="1600" i="1" dirty="0"/>
              <a:t>: </a:t>
            </a:r>
            <a:r>
              <a:rPr lang="fi-FI" sz="1600" dirty="0"/>
              <a:t>osaamisalan ammatin opettaja ja työpaikkaohjaaja yhdessä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Materiaalit</a:t>
            </a:r>
            <a:r>
              <a:rPr lang="fi-FI" sz="1600" i="1" dirty="0"/>
              <a:t>: </a:t>
            </a:r>
            <a:r>
              <a:rPr lang="fi-FI" sz="1600" dirty="0" err="1">
                <a:hlinkClick r:id="rId2"/>
              </a:rPr>
              <a:t>Opinnollistaminen</a:t>
            </a:r>
            <a:r>
              <a:rPr lang="fi-FI" sz="1600" i="1" dirty="0">
                <a:hlinkClick r:id="rId2"/>
              </a:rPr>
              <a:t> - </a:t>
            </a:r>
            <a:r>
              <a:rPr lang="fi-FI" sz="1600" dirty="0">
                <a:hlinkClick r:id="rId2"/>
              </a:rPr>
              <a:t>Live Linkkinä työelämään</a:t>
            </a:r>
            <a:r>
              <a:rPr lang="fi-FI" sz="1600" dirty="0"/>
              <a:t>-verkkosivut, </a:t>
            </a:r>
            <a:r>
              <a:rPr lang="fi-FI" sz="1600" dirty="0" err="1">
                <a:hlinkClick r:id="rId3"/>
              </a:rPr>
              <a:t>ePerusteet</a:t>
            </a:r>
            <a:r>
              <a:rPr lang="fi-FI" sz="1600" i="1" dirty="0">
                <a:solidFill>
                  <a:srgbClr val="00B0F0"/>
                </a:solidFill>
              </a:rPr>
              <a:t>, </a:t>
            </a:r>
            <a:r>
              <a:rPr lang="fi-FI" sz="1600">
                <a:solidFill>
                  <a:srgbClr val="00B0F0"/>
                </a:solidFill>
              </a:rPr>
              <a:t>Osaamisen tunnistaminen </a:t>
            </a:r>
            <a:r>
              <a:rPr lang="fi-FI" sz="1600" dirty="0">
                <a:solidFill>
                  <a:srgbClr val="00B0F0"/>
                </a:solidFill>
              </a:rPr>
              <a:t>lomake ja  esimerkki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Työnjako</a:t>
            </a:r>
            <a:r>
              <a:rPr lang="fi-FI" sz="1600" i="1" dirty="0"/>
              <a:t>: </a:t>
            </a:r>
            <a:r>
              <a:rPr lang="fi-FI" sz="1600" dirty="0"/>
              <a:t>verrataan työpaikan työtehtäviä tutkinnon osan ammattitaitovaatimuksiin ja varmistetaan työpaikkaohjaajan arviointiosaaminen</a:t>
            </a:r>
          </a:p>
          <a:p>
            <a:pPr marL="0" indent="0">
              <a:lnSpc>
                <a:spcPct val="150000"/>
              </a:lnSpc>
              <a:buNone/>
            </a:pPr>
            <a:endParaRPr lang="fi-FI" sz="1600" dirty="0"/>
          </a:p>
          <a:p>
            <a:endParaRPr lang="fi-FI" dirty="0"/>
          </a:p>
        </p:txBody>
      </p:sp>
      <p:sp>
        <p:nvSpPr>
          <p:cNvPr id="40" name="Tekstiruutu 39"/>
          <p:cNvSpPr txBox="1"/>
          <p:nvPr/>
        </p:nvSpPr>
        <p:spPr>
          <a:xfrm>
            <a:off x="1686752" y="1513459"/>
            <a:ext cx="1267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Työympäristön kuvaus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41" name="Tekstiruutu 40"/>
          <p:cNvSpPr txBox="1"/>
          <p:nvPr/>
        </p:nvSpPr>
        <p:spPr>
          <a:xfrm>
            <a:off x="7712116" y="1533903"/>
            <a:ext cx="79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(näyttö)</a:t>
            </a:r>
          </a:p>
          <a:p>
            <a:pPr algn="ctr"/>
            <a:endParaRPr lang="fi-FI" sz="1000" spc="-30" baseline="0" dirty="0">
              <a:solidFill>
                <a:schemeClr val="bg1"/>
              </a:solidFill>
            </a:endParaRPr>
          </a:p>
        </p:txBody>
      </p:sp>
      <p:grpSp>
        <p:nvGrpSpPr>
          <p:cNvPr id="42" name="Ryhmä 41"/>
          <p:cNvGrpSpPr/>
          <p:nvPr/>
        </p:nvGrpSpPr>
        <p:grpSpPr>
          <a:xfrm>
            <a:off x="294899" y="1043740"/>
            <a:ext cx="7061086" cy="1025508"/>
            <a:chOff x="927140" y="1298507"/>
            <a:chExt cx="5915671" cy="726368"/>
          </a:xfrm>
        </p:grpSpPr>
        <p:sp>
          <p:nvSpPr>
            <p:cNvPr id="43" name="Lovettu nuolenkärki 42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44" name="Ryhmä 43"/>
            <p:cNvGrpSpPr/>
            <p:nvPr/>
          </p:nvGrpSpPr>
          <p:grpSpPr>
            <a:xfrm>
              <a:off x="927140" y="1304795"/>
              <a:ext cx="4883036" cy="720080"/>
              <a:chOff x="94861" y="1293335"/>
              <a:chExt cx="4883036" cy="720080"/>
            </a:xfrm>
            <a:solidFill>
              <a:schemeClr val="accent1"/>
            </a:solidFill>
          </p:grpSpPr>
          <p:sp>
            <p:nvSpPr>
              <p:cNvPr id="54" name="Tekstiruutu 53"/>
              <p:cNvSpPr txBox="1"/>
              <p:nvPr/>
            </p:nvSpPr>
            <p:spPr>
              <a:xfrm>
                <a:off x="4378381" y="1490631"/>
                <a:ext cx="599516" cy="28339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 err="1">
                    <a:solidFill>
                      <a:schemeClr val="bg1"/>
                    </a:solidFill>
                  </a:rPr>
                  <a:t>Osaamis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-todistus</a:t>
                </a:r>
              </a:p>
            </p:txBody>
          </p:sp>
          <p:sp>
            <p:nvSpPr>
              <p:cNvPr id="55" name="Viisikulmio 54"/>
              <p:cNvSpPr/>
              <p:nvPr/>
            </p:nvSpPr>
            <p:spPr>
              <a:xfrm>
                <a:off x="94861" y="1293335"/>
                <a:ext cx="1090588" cy="720080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7" name="Tekstiruutu 56"/>
              <p:cNvSpPr txBox="1"/>
              <p:nvPr/>
            </p:nvSpPr>
            <p:spPr>
              <a:xfrm>
                <a:off x="107615" y="1551489"/>
                <a:ext cx="850751" cy="174399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baseline="0" dirty="0">
                    <a:solidFill>
                      <a:schemeClr val="bg1"/>
                    </a:solidFill>
                  </a:rPr>
                  <a:t>Yhteyden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otto</a:t>
                </a:r>
                <a:endParaRPr lang="fi-FI" sz="1000" spc="-30" baseline="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Ryhmä 44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52" name="Lovettu nuolenkärki 51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Tekstiruutu 52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46" name="Ryhmä 45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50" name="Lovettu nuolenkärki 49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Tekstiruutu 50"/>
              <p:cNvSpPr txBox="1"/>
              <p:nvPr/>
            </p:nvSpPr>
            <p:spPr>
              <a:xfrm>
                <a:off x="3365411" y="1443627"/>
                <a:ext cx="102423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Osaamisen hankkiminen</a:t>
                </a:r>
              </a:p>
            </p:txBody>
          </p:sp>
        </p:grpSp>
        <p:grpSp>
          <p:nvGrpSpPr>
            <p:cNvPr id="47" name="Ryhmä 46"/>
            <p:cNvGrpSpPr/>
            <p:nvPr/>
          </p:nvGrpSpPr>
          <p:grpSpPr>
            <a:xfrm>
              <a:off x="5669121" y="1298507"/>
              <a:ext cx="1173690" cy="720080"/>
              <a:chOff x="4922746" y="1306203"/>
              <a:chExt cx="1173690" cy="720080"/>
            </a:xfrm>
          </p:grpSpPr>
          <p:sp>
            <p:nvSpPr>
              <p:cNvPr id="48" name="Lovettu nuolenkärki 47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kstiruutu 48"/>
              <p:cNvSpPr txBox="1"/>
              <p:nvPr/>
            </p:nvSpPr>
            <p:spPr>
              <a:xfrm>
                <a:off x="5149270" y="1570646"/>
                <a:ext cx="94716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  <a:p>
                <a:pPr algn="ctr"/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8" name="Lovettu nuolenkärki 57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59" name="Lovettu nuolenkärki 58"/>
          <p:cNvSpPr/>
          <p:nvPr/>
        </p:nvSpPr>
        <p:spPr>
          <a:xfrm>
            <a:off x="6887626" y="1040762"/>
            <a:ext cx="187411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60" name="Tekstiruutu 59"/>
          <p:cNvSpPr txBox="1"/>
          <p:nvPr/>
        </p:nvSpPr>
        <p:spPr>
          <a:xfrm>
            <a:off x="1645666" y="1294876"/>
            <a:ext cx="869181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61" name="Tekstiruutu 60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  <p:sp>
        <p:nvSpPr>
          <p:cNvPr id="62" name="Tekstiruutu 61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796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8313" y="330571"/>
            <a:ext cx="8207376" cy="574355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Osaamisen hankkiminen</a:t>
            </a:r>
            <a:endParaRPr lang="fi-FI" sz="3600" dirty="0">
              <a:solidFill>
                <a:schemeClr val="tx1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36563" y="2492896"/>
            <a:ext cx="8352928" cy="3528392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Toimenpide</a:t>
            </a:r>
            <a:r>
              <a:rPr lang="fi-FI" sz="1600" i="1" dirty="0"/>
              <a:t>: </a:t>
            </a:r>
            <a:r>
              <a:rPr lang="fi-FI" sz="1600" dirty="0"/>
              <a:t>oppimisen havainnointi ja osaamisen dokumentointi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Toimijat</a:t>
            </a:r>
            <a:r>
              <a:rPr lang="fi-FI" sz="1600" i="1" dirty="0"/>
              <a:t>: </a:t>
            </a:r>
            <a:r>
              <a:rPr lang="fi-FI" sz="1600" dirty="0"/>
              <a:t>työpaikkaohjaaja ja opettaja, oppijan itsearviointi </a:t>
            </a:r>
            <a:r>
              <a:rPr lang="fi-FI" sz="1600" dirty="0">
                <a:hlinkClick r:id="rId2"/>
              </a:rPr>
              <a:t>osaan.fi</a:t>
            </a:r>
            <a:endParaRPr lang="fi-FI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Työnjako</a:t>
            </a:r>
            <a:r>
              <a:rPr lang="fi-FI" sz="1600" i="1" dirty="0"/>
              <a:t>: </a:t>
            </a:r>
            <a:r>
              <a:rPr lang="fi-FI" sz="1600" dirty="0"/>
              <a:t>Työpaikkaohjaaja vastaa oppijan ohjauksesta työpaikalla. Opettaja tarjoaa tukea työpaikkaohjaajalle ja oppijalle.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Tutkinnonosaan vaadittavan teoriatiedon kertymisestä seurataan myös osaamisen hankkimisen aikana (esim. hygieniapassi, työturvallisuuskortti)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Varmistetaan, että oppijalla on riittävä osaaminen näyttöön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i-FI" sz="1600" dirty="0"/>
              <a:t> </a:t>
            </a:r>
          </a:p>
          <a:p>
            <a:pPr marL="0" indent="0">
              <a:buNone/>
            </a:pPr>
            <a:r>
              <a:rPr lang="fi-FI" dirty="0"/>
              <a:t> </a:t>
            </a:r>
          </a:p>
          <a:p>
            <a:endParaRPr lang="fi-FI" dirty="0"/>
          </a:p>
        </p:txBody>
      </p:sp>
      <p:sp>
        <p:nvSpPr>
          <p:cNvPr id="39" name="Tekstiruutu 38"/>
          <p:cNvSpPr txBox="1"/>
          <p:nvPr/>
        </p:nvSpPr>
        <p:spPr>
          <a:xfrm>
            <a:off x="7723585" y="1558590"/>
            <a:ext cx="79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(näyttö)</a:t>
            </a:r>
          </a:p>
          <a:p>
            <a:pPr algn="ctr"/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41" name="Tekstiruutu 40"/>
          <p:cNvSpPr txBox="1"/>
          <p:nvPr/>
        </p:nvSpPr>
        <p:spPr>
          <a:xfrm>
            <a:off x="1686752" y="1513459"/>
            <a:ext cx="1267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Työympäristön kuvaus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grpSp>
        <p:nvGrpSpPr>
          <p:cNvPr id="42" name="Ryhmä 41"/>
          <p:cNvGrpSpPr/>
          <p:nvPr/>
        </p:nvGrpSpPr>
        <p:grpSpPr>
          <a:xfrm>
            <a:off x="294899" y="1043740"/>
            <a:ext cx="7061086" cy="1025508"/>
            <a:chOff x="927140" y="1298507"/>
            <a:chExt cx="5915671" cy="726368"/>
          </a:xfrm>
        </p:grpSpPr>
        <p:sp>
          <p:nvSpPr>
            <p:cNvPr id="43" name="Lovettu nuolenkärki 42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44" name="Ryhmä 43"/>
            <p:cNvGrpSpPr/>
            <p:nvPr/>
          </p:nvGrpSpPr>
          <p:grpSpPr>
            <a:xfrm>
              <a:off x="927140" y="1304795"/>
              <a:ext cx="4883036" cy="720080"/>
              <a:chOff x="94861" y="1293335"/>
              <a:chExt cx="4883036" cy="720080"/>
            </a:xfrm>
            <a:solidFill>
              <a:schemeClr val="accent1"/>
            </a:solidFill>
          </p:grpSpPr>
          <p:sp>
            <p:nvSpPr>
              <p:cNvPr id="54" name="Tekstiruutu 53"/>
              <p:cNvSpPr txBox="1"/>
              <p:nvPr/>
            </p:nvSpPr>
            <p:spPr>
              <a:xfrm>
                <a:off x="4378381" y="1490631"/>
                <a:ext cx="599516" cy="28339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 err="1">
                    <a:solidFill>
                      <a:schemeClr val="bg1"/>
                    </a:solidFill>
                  </a:rPr>
                  <a:t>Osaamis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-todistus</a:t>
                </a:r>
              </a:p>
            </p:txBody>
          </p:sp>
          <p:sp>
            <p:nvSpPr>
              <p:cNvPr id="55" name="Viisikulmio 54"/>
              <p:cNvSpPr/>
              <p:nvPr/>
            </p:nvSpPr>
            <p:spPr>
              <a:xfrm>
                <a:off x="94861" y="1293335"/>
                <a:ext cx="1090588" cy="720080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6" name="Tekstiruutu 55"/>
              <p:cNvSpPr txBox="1"/>
              <p:nvPr/>
            </p:nvSpPr>
            <p:spPr>
              <a:xfrm>
                <a:off x="107615" y="1573926"/>
                <a:ext cx="850751" cy="17439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baseline="0" dirty="0">
                    <a:solidFill>
                      <a:schemeClr val="bg1"/>
                    </a:solidFill>
                  </a:rPr>
                  <a:t>Yhteyden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otto</a:t>
                </a:r>
                <a:endParaRPr lang="fi-FI" sz="1000" spc="-30" baseline="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Ryhmä 44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52" name="Lovettu nuolenkärki 51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Tekstiruutu 52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46" name="Ryhmä 45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50" name="Lovettu nuolenkärki 49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Tekstiruutu 50"/>
              <p:cNvSpPr txBox="1"/>
              <p:nvPr/>
            </p:nvSpPr>
            <p:spPr>
              <a:xfrm>
                <a:off x="3365411" y="1443627"/>
                <a:ext cx="102423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Osaamisen hankkiminen</a:t>
                </a:r>
              </a:p>
            </p:txBody>
          </p:sp>
        </p:grpSp>
        <p:grpSp>
          <p:nvGrpSpPr>
            <p:cNvPr id="47" name="Ryhmä 46"/>
            <p:cNvGrpSpPr/>
            <p:nvPr/>
          </p:nvGrpSpPr>
          <p:grpSpPr>
            <a:xfrm>
              <a:off x="5669121" y="1298507"/>
              <a:ext cx="1173690" cy="720080"/>
              <a:chOff x="4922746" y="1306203"/>
              <a:chExt cx="1173690" cy="720080"/>
            </a:xfrm>
          </p:grpSpPr>
          <p:sp>
            <p:nvSpPr>
              <p:cNvPr id="48" name="Lovettu nuolenkärki 47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kstiruutu 48"/>
              <p:cNvSpPr txBox="1"/>
              <p:nvPr/>
            </p:nvSpPr>
            <p:spPr>
              <a:xfrm>
                <a:off x="5149270" y="1570646"/>
                <a:ext cx="94716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  <a:p>
                <a:pPr algn="ctr"/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8" name="Lovettu nuolenkärki 57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59" name="Lovettu nuolenkärki 58"/>
          <p:cNvSpPr/>
          <p:nvPr/>
        </p:nvSpPr>
        <p:spPr>
          <a:xfrm>
            <a:off x="6887626" y="1040762"/>
            <a:ext cx="187411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60" name="Tekstiruutu 59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61" name="Tekstiruutu 60"/>
          <p:cNvSpPr txBox="1"/>
          <p:nvPr/>
        </p:nvSpPr>
        <p:spPr>
          <a:xfrm>
            <a:off x="1645666" y="1294876"/>
            <a:ext cx="869181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62" name="Tekstiruutu 61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</p:spTree>
    <p:extLst>
      <p:ext uri="{BB962C8B-B14F-4D97-AF65-F5344CB8AC3E}">
        <p14:creationId xmlns:p14="http://schemas.microsoft.com/office/powerpoint/2010/main" val="168629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8311" y="332656"/>
            <a:ext cx="8207376" cy="503337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Osaamistodistus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41672" y="2545057"/>
            <a:ext cx="8207375" cy="374513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Toimenpide</a:t>
            </a:r>
            <a:r>
              <a:rPr lang="fi-FI" sz="1600" i="1" dirty="0"/>
              <a:t>: </a:t>
            </a:r>
            <a:r>
              <a:rPr lang="fi-FI" sz="1600" dirty="0"/>
              <a:t>osaamistodistuksen kirjoittaminen, kun osaaminen on tunnistettu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Toimijat</a:t>
            </a:r>
            <a:r>
              <a:rPr lang="fi-FI" sz="1600" i="1" dirty="0"/>
              <a:t>: </a:t>
            </a:r>
            <a:r>
              <a:rPr lang="fi-FI" sz="1600" dirty="0"/>
              <a:t>työpaikan edustajat (ohjaaja, työpaikan esimies/johtaja)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Lomakkeet</a:t>
            </a:r>
            <a:r>
              <a:rPr lang="fi-FI" sz="1600" i="1" dirty="0"/>
              <a:t>: </a:t>
            </a:r>
            <a:r>
              <a:rPr lang="fi-FI" sz="1600" dirty="0">
                <a:hlinkClick r:id="rId2"/>
              </a:rPr>
              <a:t>valtakunnallinen</a:t>
            </a:r>
            <a:r>
              <a:rPr lang="fi-FI" sz="1600" i="1" dirty="0">
                <a:hlinkClick r:id="rId2"/>
              </a:rPr>
              <a:t> </a:t>
            </a:r>
            <a:r>
              <a:rPr lang="fi-FI" sz="1600" dirty="0">
                <a:hlinkClick r:id="rId2"/>
              </a:rPr>
              <a:t>osaamistodistuspohja </a:t>
            </a:r>
            <a:endParaRPr lang="fi-FI" sz="16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Työnjako</a:t>
            </a:r>
            <a:r>
              <a:rPr lang="fi-FI" sz="1600" i="1" dirty="0"/>
              <a:t>: osaamistodistuksen</a:t>
            </a:r>
            <a:r>
              <a:rPr lang="fi-FI" sz="1600" dirty="0"/>
              <a:t> myöntäjä (työpaikka) liittää osaamistodistukseen liitteeksi </a:t>
            </a:r>
            <a:r>
              <a:rPr lang="fi-FI" sz="1600" i="1" dirty="0"/>
              <a:t>osaamisentunnistaminen</a:t>
            </a:r>
            <a:r>
              <a:rPr lang="fi-FI" sz="1600" dirty="0"/>
              <a:t>-lomakkeen, johon on dokumentoitu oppijan osaaminen.</a:t>
            </a:r>
            <a:endParaRPr lang="fi-FI" sz="1600" i="1" dirty="0">
              <a:solidFill>
                <a:schemeClr val="accent3">
                  <a:lumMod val="75000"/>
                </a:schemeClr>
              </a:solidFill>
            </a:endParaRPr>
          </a:p>
          <a:p>
            <a:endParaRPr lang="fi-FI" dirty="0"/>
          </a:p>
        </p:txBody>
      </p:sp>
      <p:sp>
        <p:nvSpPr>
          <p:cNvPr id="23" name="Tekstiruutu 22"/>
          <p:cNvSpPr txBox="1"/>
          <p:nvPr/>
        </p:nvSpPr>
        <p:spPr>
          <a:xfrm>
            <a:off x="7723585" y="1558590"/>
            <a:ext cx="79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(näyttö)</a:t>
            </a:r>
          </a:p>
          <a:p>
            <a:pPr algn="ctr"/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1686752" y="1513459"/>
            <a:ext cx="1267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Työympäristön kuvaus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grpSp>
        <p:nvGrpSpPr>
          <p:cNvPr id="26" name="Ryhmä 25"/>
          <p:cNvGrpSpPr/>
          <p:nvPr/>
        </p:nvGrpSpPr>
        <p:grpSpPr>
          <a:xfrm>
            <a:off x="294899" y="1043740"/>
            <a:ext cx="7061086" cy="1025508"/>
            <a:chOff x="927140" y="1298507"/>
            <a:chExt cx="5915671" cy="726368"/>
          </a:xfrm>
        </p:grpSpPr>
        <p:sp>
          <p:nvSpPr>
            <p:cNvPr id="27" name="Lovettu nuolenkärki 26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28" name="Ryhmä 27"/>
            <p:cNvGrpSpPr/>
            <p:nvPr/>
          </p:nvGrpSpPr>
          <p:grpSpPr>
            <a:xfrm>
              <a:off x="927140" y="1304795"/>
              <a:ext cx="4883036" cy="720080"/>
              <a:chOff x="94861" y="1293335"/>
              <a:chExt cx="4883036" cy="720080"/>
            </a:xfrm>
            <a:solidFill>
              <a:schemeClr val="accent1"/>
            </a:solidFill>
          </p:grpSpPr>
          <p:sp>
            <p:nvSpPr>
              <p:cNvPr id="38" name="Tekstiruutu 37"/>
              <p:cNvSpPr txBox="1"/>
              <p:nvPr/>
            </p:nvSpPr>
            <p:spPr>
              <a:xfrm>
                <a:off x="4378381" y="1490631"/>
                <a:ext cx="599516" cy="28339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 err="1">
                    <a:solidFill>
                      <a:schemeClr val="bg1"/>
                    </a:solidFill>
                  </a:rPr>
                  <a:t>Osaamis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-todistus</a:t>
                </a:r>
              </a:p>
            </p:txBody>
          </p:sp>
          <p:sp>
            <p:nvSpPr>
              <p:cNvPr id="39" name="Viisikulmio 38"/>
              <p:cNvSpPr/>
              <p:nvPr/>
            </p:nvSpPr>
            <p:spPr>
              <a:xfrm>
                <a:off x="94861" y="1293335"/>
                <a:ext cx="1090588" cy="720080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0" name="Tekstiruutu 39"/>
              <p:cNvSpPr txBox="1"/>
              <p:nvPr/>
            </p:nvSpPr>
            <p:spPr>
              <a:xfrm>
                <a:off x="101253" y="1562952"/>
                <a:ext cx="850751" cy="17439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baseline="0" dirty="0">
                    <a:solidFill>
                      <a:schemeClr val="bg1"/>
                    </a:solidFill>
                  </a:rPr>
                  <a:t>Yhteyden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otto</a:t>
                </a:r>
                <a:endParaRPr lang="fi-FI" sz="1000" spc="-30" baseline="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Ryhmä 28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36" name="Lovettu nuolenkärki 35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kstiruutu 36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30" name="Ryhmä 29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34" name="Lovettu nuolenkärki 33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kstiruutu 34"/>
              <p:cNvSpPr txBox="1"/>
              <p:nvPr/>
            </p:nvSpPr>
            <p:spPr>
              <a:xfrm>
                <a:off x="3365411" y="1443627"/>
                <a:ext cx="102423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Osaamisen hankkiminen</a:t>
                </a:r>
              </a:p>
            </p:txBody>
          </p:sp>
        </p:grpSp>
        <p:grpSp>
          <p:nvGrpSpPr>
            <p:cNvPr id="31" name="Ryhmä 30"/>
            <p:cNvGrpSpPr/>
            <p:nvPr/>
          </p:nvGrpSpPr>
          <p:grpSpPr>
            <a:xfrm>
              <a:off x="5669121" y="1298507"/>
              <a:ext cx="1173690" cy="720080"/>
              <a:chOff x="4922746" y="1306203"/>
              <a:chExt cx="1173690" cy="720080"/>
            </a:xfrm>
          </p:grpSpPr>
          <p:sp>
            <p:nvSpPr>
              <p:cNvPr id="32" name="Lovettu nuolenkärki 31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Tekstiruutu 32"/>
              <p:cNvSpPr txBox="1"/>
              <p:nvPr/>
            </p:nvSpPr>
            <p:spPr>
              <a:xfrm>
                <a:off x="5149270" y="1570646"/>
                <a:ext cx="94716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  <a:p>
                <a:pPr algn="ctr"/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42" name="Lovettu nuolenkärki 41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3" name="Lovettu nuolenkärki 42"/>
          <p:cNvSpPr/>
          <p:nvPr/>
        </p:nvSpPr>
        <p:spPr>
          <a:xfrm>
            <a:off x="6887626" y="1040762"/>
            <a:ext cx="187411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4" name="Tekstiruutu 43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45" name="Tekstiruutu 44"/>
          <p:cNvSpPr txBox="1"/>
          <p:nvPr/>
        </p:nvSpPr>
        <p:spPr>
          <a:xfrm>
            <a:off x="1645666" y="1294876"/>
            <a:ext cx="869181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46" name="Tekstiruutu 45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</p:spTree>
    <p:extLst>
      <p:ext uri="{BB962C8B-B14F-4D97-AF65-F5344CB8AC3E}">
        <p14:creationId xmlns:p14="http://schemas.microsoft.com/office/powerpoint/2010/main" val="156441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3236" y="283382"/>
            <a:ext cx="8207376" cy="552662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Näyttö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3236" y="2590984"/>
            <a:ext cx="8207375" cy="3745135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Toimenpide</a:t>
            </a:r>
            <a:r>
              <a:rPr lang="fi-FI" sz="1600" i="1" dirty="0"/>
              <a:t>: </a:t>
            </a:r>
            <a:r>
              <a:rPr lang="fi-FI" sz="1600" dirty="0"/>
              <a:t>tutkinnon osan näyttö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Toimijat</a:t>
            </a:r>
            <a:r>
              <a:rPr lang="fi-FI" sz="1600" i="1" dirty="0"/>
              <a:t>: </a:t>
            </a:r>
            <a:r>
              <a:rPr lang="fi-FI" sz="1600" dirty="0"/>
              <a:t>oppilaitoksen ja työelämän edustajat (ammatinopettaja + arvioijat)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Materiaalit</a:t>
            </a:r>
            <a:r>
              <a:rPr lang="fi-FI" sz="1600" i="1" dirty="0"/>
              <a:t>: </a:t>
            </a:r>
            <a:r>
              <a:rPr lang="fi-FI" sz="1600" dirty="0"/>
              <a:t>tutkinnon perusteiden ammattitaitovaatimukset, osaamisen osoittamisen suunnitelma ja näytön arviointilomake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 </a:t>
            </a:r>
            <a:r>
              <a:rPr lang="fi-FI" sz="1600" i="1" dirty="0">
                <a:solidFill>
                  <a:schemeClr val="accent3">
                    <a:lumMod val="75000"/>
                  </a:schemeClr>
                </a:solidFill>
              </a:rPr>
              <a:t>Työnjako</a:t>
            </a:r>
            <a:r>
              <a:rPr lang="fi-FI" sz="1600" i="1" dirty="0"/>
              <a:t>: työpaikkaohjaaja ja opettaja arvioivat oppijan osaamisen</a:t>
            </a:r>
            <a:endParaRPr lang="fi-FI" sz="1600" dirty="0"/>
          </a:p>
          <a:p>
            <a:pPr marL="0" indent="0">
              <a:lnSpc>
                <a:spcPct val="150000"/>
              </a:lnSpc>
              <a:buNone/>
            </a:pPr>
            <a:r>
              <a:rPr lang="fi-FI" sz="1600" b="1" dirty="0">
                <a:solidFill>
                  <a:schemeClr val="accent3">
                    <a:lumMod val="75000"/>
                  </a:schemeClr>
                </a:solidFill>
              </a:rPr>
              <a:t>Näyttöön oppija ohjataan, kun hänen osaamisensa vastaa tutkinnon osan ammattitaitovaatimuksia</a:t>
            </a:r>
            <a:endParaRPr lang="fi-FI" b="1" dirty="0"/>
          </a:p>
        </p:txBody>
      </p:sp>
      <p:sp>
        <p:nvSpPr>
          <p:cNvPr id="23" name="Tekstiruutu 22"/>
          <p:cNvSpPr txBox="1"/>
          <p:nvPr/>
        </p:nvSpPr>
        <p:spPr>
          <a:xfrm>
            <a:off x="7723585" y="1558590"/>
            <a:ext cx="7922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(näyttö)</a:t>
            </a:r>
          </a:p>
          <a:p>
            <a:pPr algn="ctr"/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25" name="Tekstiruutu 24"/>
          <p:cNvSpPr txBox="1"/>
          <p:nvPr/>
        </p:nvSpPr>
        <p:spPr>
          <a:xfrm>
            <a:off x="1686752" y="1513459"/>
            <a:ext cx="12676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spc="-30" dirty="0">
                <a:solidFill>
                  <a:schemeClr val="bg1"/>
                </a:solidFill>
              </a:rPr>
              <a:t>Työympäristön kuvaus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grpSp>
        <p:nvGrpSpPr>
          <p:cNvPr id="26" name="Ryhmä 25"/>
          <p:cNvGrpSpPr/>
          <p:nvPr/>
        </p:nvGrpSpPr>
        <p:grpSpPr>
          <a:xfrm>
            <a:off x="294899" y="1043740"/>
            <a:ext cx="7034192" cy="1025508"/>
            <a:chOff x="927140" y="1298507"/>
            <a:chExt cx="5893140" cy="726368"/>
          </a:xfrm>
        </p:grpSpPr>
        <p:sp>
          <p:nvSpPr>
            <p:cNvPr id="27" name="Lovettu nuolenkärki 26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28" name="Ryhmä 27"/>
            <p:cNvGrpSpPr/>
            <p:nvPr/>
          </p:nvGrpSpPr>
          <p:grpSpPr>
            <a:xfrm>
              <a:off x="927140" y="1304795"/>
              <a:ext cx="4883036" cy="720080"/>
              <a:chOff x="94861" y="1293335"/>
              <a:chExt cx="4883036" cy="720080"/>
            </a:xfrm>
            <a:solidFill>
              <a:schemeClr val="accent1"/>
            </a:solidFill>
          </p:grpSpPr>
          <p:sp>
            <p:nvSpPr>
              <p:cNvPr id="38" name="Tekstiruutu 37"/>
              <p:cNvSpPr txBox="1"/>
              <p:nvPr/>
            </p:nvSpPr>
            <p:spPr>
              <a:xfrm>
                <a:off x="4378381" y="1490631"/>
                <a:ext cx="599516" cy="28339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 err="1">
                    <a:solidFill>
                      <a:schemeClr val="bg1"/>
                    </a:solidFill>
                  </a:rPr>
                  <a:t>Osaamis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-todistus</a:t>
                </a:r>
              </a:p>
            </p:txBody>
          </p:sp>
          <p:sp>
            <p:nvSpPr>
              <p:cNvPr id="39" name="Viisikulmio 38"/>
              <p:cNvSpPr/>
              <p:nvPr/>
            </p:nvSpPr>
            <p:spPr>
              <a:xfrm>
                <a:off x="94861" y="1293335"/>
                <a:ext cx="1090588" cy="720080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40" name="Tekstiruutu 39"/>
              <p:cNvSpPr txBox="1"/>
              <p:nvPr/>
            </p:nvSpPr>
            <p:spPr>
              <a:xfrm>
                <a:off x="123214" y="1564516"/>
                <a:ext cx="850751" cy="17439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baseline="0" dirty="0">
                    <a:solidFill>
                      <a:schemeClr val="bg1"/>
                    </a:solidFill>
                  </a:rPr>
                  <a:t>Yhteyden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otto</a:t>
                </a:r>
                <a:endParaRPr lang="fi-FI" sz="1000" spc="-30" baseline="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29" name="Ryhmä 28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36" name="Lovettu nuolenkärki 35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Tekstiruutu 36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30" name="Ryhmä 29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34" name="Lovettu nuolenkärki 33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Tekstiruutu 34"/>
              <p:cNvSpPr txBox="1"/>
              <p:nvPr/>
            </p:nvSpPr>
            <p:spPr>
              <a:xfrm>
                <a:off x="3365411" y="1443627"/>
                <a:ext cx="102423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Osaamisen hankkiminen</a:t>
                </a:r>
              </a:p>
            </p:txBody>
          </p:sp>
        </p:grpSp>
        <p:grpSp>
          <p:nvGrpSpPr>
            <p:cNvPr id="31" name="Ryhmä 30"/>
            <p:cNvGrpSpPr/>
            <p:nvPr/>
          </p:nvGrpSpPr>
          <p:grpSpPr>
            <a:xfrm>
              <a:off x="5669121" y="1298507"/>
              <a:ext cx="1151159" cy="720080"/>
              <a:chOff x="4922746" y="1306203"/>
              <a:chExt cx="1151159" cy="720080"/>
            </a:xfrm>
          </p:grpSpPr>
          <p:sp>
            <p:nvSpPr>
              <p:cNvPr id="32" name="Lovettu nuolenkärki 31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Tekstiruutu 32"/>
              <p:cNvSpPr txBox="1"/>
              <p:nvPr/>
            </p:nvSpPr>
            <p:spPr>
              <a:xfrm>
                <a:off x="5126739" y="1571661"/>
                <a:ext cx="947166" cy="1743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</p:txBody>
          </p:sp>
        </p:grpSp>
      </p:grpSp>
      <p:sp>
        <p:nvSpPr>
          <p:cNvPr id="42" name="Lovettu nuolenkärki 41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3" name="Lovettu nuolenkärki 42"/>
          <p:cNvSpPr/>
          <p:nvPr/>
        </p:nvSpPr>
        <p:spPr>
          <a:xfrm>
            <a:off x="6883229" y="1048067"/>
            <a:ext cx="187411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44" name="Tekstiruutu 43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45" name="Tekstiruutu 44"/>
          <p:cNvSpPr txBox="1"/>
          <p:nvPr/>
        </p:nvSpPr>
        <p:spPr>
          <a:xfrm>
            <a:off x="1664920" y="1295264"/>
            <a:ext cx="869181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46" name="Tekstiruutu 45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</p:spTree>
    <p:extLst>
      <p:ext uri="{BB962C8B-B14F-4D97-AF65-F5344CB8AC3E}">
        <p14:creationId xmlns:p14="http://schemas.microsoft.com/office/powerpoint/2010/main" val="218391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3236" y="283382"/>
            <a:ext cx="8207376" cy="552662"/>
          </a:xfrm>
        </p:spPr>
        <p:txBody>
          <a:bodyPr/>
          <a:lstStyle/>
          <a:p>
            <a:r>
              <a:rPr lang="fi-FI" sz="2800" dirty="0">
                <a:solidFill>
                  <a:schemeClr val="tx1"/>
                </a:solidFill>
              </a:rPr>
              <a:t>Jatkuva oppilaitos-työpaikka-yhteistyö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3236" y="2194596"/>
            <a:ext cx="8207375" cy="4258739"/>
          </a:xfrm>
        </p:spPr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 err="1"/>
              <a:t>Opinnollistaminen</a:t>
            </a:r>
            <a:r>
              <a:rPr lang="fi-FI" sz="1600" dirty="0"/>
              <a:t> on jatkuvaa yhteistyötä työpaikan ja oppilaitoksen välillä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Muutokset työpaikalla tai tutkinnon perusteiden muutokset kirjataan </a:t>
            </a:r>
            <a:r>
              <a:rPr lang="fi-FI" sz="1600" i="1" dirty="0"/>
              <a:t>työympäristön kuvaukseen </a:t>
            </a:r>
            <a:r>
              <a:rPr lang="fi-FI" sz="1600" dirty="0"/>
              <a:t>ja </a:t>
            </a:r>
            <a:r>
              <a:rPr lang="fi-FI" sz="1600" i="1" dirty="0"/>
              <a:t>osaamisen tunnistamislomakkeeseen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Työympäristön kuvausta voidaan käyttää myös uusien työntekijöiden perehdyttämiseen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Kun työympäristö on tunnistettu oppimisympäristöksi, voi työpaikka toimia koulutus- tai oppisopimuspaikkana ja näyttöympäristönä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Yhteistyön ollessa jatkuvaa, opettajan arviointiosaaminen on työpaikkaohjaajan käytössä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i-FI" sz="1600" dirty="0"/>
              <a:t>Osaamistodistusten ja näyttöjen laatu pysyy korkeana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fi-FI" dirty="0"/>
          </a:p>
        </p:txBody>
      </p:sp>
      <p:grpSp>
        <p:nvGrpSpPr>
          <p:cNvPr id="39" name="Ryhmä 38"/>
          <p:cNvGrpSpPr/>
          <p:nvPr/>
        </p:nvGrpSpPr>
        <p:grpSpPr>
          <a:xfrm>
            <a:off x="294899" y="1043740"/>
            <a:ext cx="7061086" cy="1025508"/>
            <a:chOff x="927140" y="1298507"/>
            <a:chExt cx="5915671" cy="726368"/>
          </a:xfrm>
        </p:grpSpPr>
        <p:sp>
          <p:nvSpPr>
            <p:cNvPr id="40" name="Lovettu nuolenkärki 39"/>
            <p:cNvSpPr/>
            <p:nvPr/>
          </p:nvSpPr>
          <p:spPr>
            <a:xfrm>
              <a:off x="4807424" y="1304795"/>
              <a:ext cx="1235234" cy="707362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solidFill>
                  <a:schemeClr val="tx1"/>
                </a:solidFill>
              </a:endParaRPr>
            </a:p>
          </p:txBody>
        </p:sp>
        <p:grpSp>
          <p:nvGrpSpPr>
            <p:cNvPr id="41" name="Ryhmä 40"/>
            <p:cNvGrpSpPr/>
            <p:nvPr/>
          </p:nvGrpSpPr>
          <p:grpSpPr>
            <a:xfrm>
              <a:off x="927140" y="1304795"/>
              <a:ext cx="4883036" cy="720080"/>
              <a:chOff x="94861" y="1293335"/>
              <a:chExt cx="4883036" cy="720080"/>
            </a:xfrm>
            <a:solidFill>
              <a:schemeClr val="accent1"/>
            </a:solidFill>
          </p:grpSpPr>
          <p:sp>
            <p:nvSpPr>
              <p:cNvPr id="51" name="Tekstiruutu 50"/>
              <p:cNvSpPr txBox="1"/>
              <p:nvPr/>
            </p:nvSpPr>
            <p:spPr>
              <a:xfrm>
                <a:off x="4378381" y="1490631"/>
                <a:ext cx="599516" cy="283398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 err="1">
                    <a:solidFill>
                      <a:schemeClr val="bg1"/>
                    </a:solidFill>
                  </a:rPr>
                  <a:t>Osaamis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-todistus</a:t>
                </a:r>
              </a:p>
            </p:txBody>
          </p:sp>
          <p:sp>
            <p:nvSpPr>
              <p:cNvPr id="52" name="Viisikulmio 51"/>
              <p:cNvSpPr/>
              <p:nvPr/>
            </p:nvSpPr>
            <p:spPr>
              <a:xfrm>
                <a:off x="94861" y="1293335"/>
                <a:ext cx="1090588" cy="720080"/>
              </a:xfrm>
              <a:prstGeom prst="homePlat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sp>
            <p:nvSpPr>
              <p:cNvPr id="53" name="Tekstiruutu 52"/>
              <p:cNvSpPr txBox="1"/>
              <p:nvPr/>
            </p:nvSpPr>
            <p:spPr>
              <a:xfrm>
                <a:off x="112827" y="1574200"/>
                <a:ext cx="850751" cy="17439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baseline="0" dirty="0">
                    <a:solidFill>
                      <a:schemeClr val="bg1"/>
                    </a:solidFill>
                  </a:rPr>
                  <a:t>Yhteyden</a:t>
                </a:r>
                <a:r>
                  <a:rPr lang="fi-FI" sz="1000" spc="-30" dirty="0">
                    <a:solidFill>
                      <a:schemeClr val="bg1"/>
                    </a:solidFill>
                  </a:rPr>
                  <a:t>otto</a:t>
                </a:r>
                <a:endParaRPr lang="fi-FI" sz="1000" spc="-30" baseline="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2" name="Ryhmä 41"/>
            <p:cNvGrpSpPr/>
            <p:nvPr/>
          </p:nvGrpSpPr>
          <p:grpSpPr>
            <a:xfrm>
              <a:off x="1902602" y="1304795"/>
              <a:ext cx="2222279" cy="720080"/>
              <a:chOff x="1106840" y="1285171"/>
              <a:chExt cx="2222279" cy="720080"/>
            </a:xfrm>
            <a:solidFill>
              <a:schemeClr val="bg1">
                <a:lumMod val="65000"/>
              </a:schemeClr>
            </a:solidFill>
          </p:grpSpPr>
          <p:sp>
            <p:nvSpPr>
              <p:cNvPr id="49" name="Lovettu nuolenkärki 48"/>
              <p:cNvSpPr/>
              <p:nvPr/>
            </p:nvSpPr>
            <p:spPr>
              <a:xfrm>
                <a:off x="1904508" y="1285171"/>
                <a:ext cx="1424611" cy="720080"/>
              </a:xfrm>
              <a:prstGeom prst="chevron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Tekstiruutu 49"/>
              <p:cNvSpPr txBox="1"/>
              <p:nvPr/>
            </p:nvSpPr>
            <p:spPr>
              <a:xfrm>
                <a:off x="1106840" y="1463326"/>
                <a:ext cx="84958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Tutkinnon osan avaaminen</a:t>
                </a:r>
              </a:p>
            </p:txBody>
          </p:sp>
        </p:grpSp>
        <p:grpSp>
          <p:nvGrpSpPr>
            <p:cNvPr id="43" name="Ryhmä 42"/>
            <p:cNvGrpSpPr/>
            <p:nvPr/>
          </p:nvGrpSpPr>
          <p:grpSpPr>
            <a:xfrm>
              <a:off x="3764511" y="1304795"/>
              <a:ext cx="1397120" cy="720080"/>
              <a:chOff x="2992527" y="1285171"/>
              <a:chExt cx="1397120" cy="720080"/>
            </a:xfrm>
          </p:grpSpPr>
          <p:sp>
            <p:nvSpPr>
              <p:cNvPr id="47" name="Lovettu nuolenkärki 46"/>
              <p:cNvSpPr/>
              <p:nvPr/>
            </p:nvSpPr>
            <p:spPr>
              <a:xfrm>
                <a:off x="2992527" y="1285171"/>
                <a:ext cx="1397120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Tekstiruutu 47"/>
              <p:cNvSpPr txBox="1"/>
              <p:nvPr/>
            </p:nvSpPr>
            <p:spPr>
              <a:xfrm>
                <a:off x="3365411" y="1443627"/>
                <a:ext cx="102423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i-FI" sz="1000" spc="-30" dirty="0">
                    <a:solidFill>
                      <a:schemeClr val="bg1"/>
                    </a:solidFill>
                  </a:rPr>
                  <a:t>Osaamisen hankkiminen</a:t>
                </a:r>
              </a:p>
            </p:txBody>
          </p:sp>
        </p:grpSp>
        <p:grpSp>
          <p:nvGrpSpPr>
            <p:cNvPr id="44" name="Ryhmä 43"/>
            <p:cNvGrpSpPr/>
            <p:nvPr/>
          </p:nvGrpSpPr>
          <p:grpSpPr>
            <a:xfrm>
              <a:off x="5669121" y="1298507"/>
              <a:ext cx="1173690" cy="720080"/>
              <a:chOff x="4922746" y="1306203"/>
              <a:chExt cx="1173690" cy="720080"/>
            </a:xfrm>
          </p:grpSpPr>
          <p:sp>
            <p:nvSpPr>
              <p:cNvPr id="45" name="Lovettu nuolenkärki 44"/>
              <p:cNvSpPr/>
              <p:nvPr/>
            </p:nvSpPr>
            <p:spPr>
              <a:xfrm>
                <a:off x="4922746" y="1306203"/>
                <a:ext cx="1131005" cy="720080"/>
              </a:xfrm>
              <a:prstGeom prst="chevron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Tekstiruutu 45"/>
              <p:cNvSpPr txBox="1"/>
              <p:nvPr/>
            </p:nvSpPr>
            <p:spPr>
              <a:xfrm>
                <a:off x="5149270" y="1570646"/>
                <a:ext cx="947166" cy="28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i-FI" sz="1000" spc="-30" dirty="0">
                    <a:solidFill>
                      <a:schemeClr val="bg1"/>
                    </a:solidFill>
                  </a:rPr>
                  <a:t>Näyttö</a:t>
                </a:r>
              </a:p>
              <a:p>
                <a:pPr algn="ctr"/>
                <a:endParaRPr lang="fi-FI" sz="1000" spc="-3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5" name="Lovettu nuolenkärki 54"/>
          <p:cNvSpPr/>
          <p:nvPr/>
        </p:nvSpPr>
        <p:spPr>
          <a:xfrm>
            <a:off x="1177676" y="1043740"/>
            <a:ext cx="1643094" cy="1016630"/>
          </a:xfrm>
          <a:prstGeom prst="chevr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56" name="Lovettu nuolenkärki 55"/>
          <p:cNvSpPr/>
          <p:nvPr/>
        </p:nvSpPr>
        <p:spPr>
          <a:xfrm>
            <a:off x="6907923" y="1048067"/>
            <a:ext cx="1874114" cy="1016630"/>
          </a:xfrm>
          <a:prstGeom prst="chevron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  <p:sp>
        <p:nvSpPr>
          <p:cNvPr id="57" name="Tekstiruutu 56"/>
          <p:cNvSpPr txBox="1"/>
          <p:nvPr/>
        </p:nvSpPr>
        <p:spPr>
          <a:xfrm>
            <a:off x="7429447" y="1202439"/>
            <a:ext cx="958978" cy="70788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i-FI" sz="1000" spc="-30" dirty="0">
                <a:solidFill>
                  <a:schemeClr val="bg1"/>
                </a:solidFill>
              </a:rPr>
              <a:t>Jatkuva oppilaitos – työpaikka yhteistyö</a:t>
            </a:r>
            <a:endParaRPr lang="fi-FI" sz="1000" spc="-30" baseline="0" dirty="0">
              <a:solidFill>
                <a:schemeClr val="bg1"/>
              </a:solidFill>
            </a:endParaRPr>
          </a:p>
        </p:txBody>
      </p:sp>
      <p:sp>
        <p:nvSpPr>
          <p:cNvPr id="58" name="Tekstiruutu 57"/>
          <p:cNvSpPr txBox="1"/>
          <p:nvPr/>
        </p:nvSpPr>
        <p:spPr>
          <a:xfrm>
            <a:off x="1664920" y="1295264"/>
            <a:ext cx="869181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Työ-ympäristön kuvaus</a:t>
            </a:r>
          </a:p>
        </p:txBody>
      </p:sp>
      <p:sp>
        <p:nvSpPr>
          <p:cNvPr id="59" name="Tekstiruutu 58"/>
          <p:cNvSpPr txBox="1"/>
          <p:nvPr/>
        </p:nvSpPr>
        <p:spPr>
          <a:xfrm>
            <a:off x="2907534" y="1254222"/>
            <a:ext cx="868579" cy="553998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fi-FI" sz="1000" spc="-30" baseline="0" dirty="0">
                <a:solidFill>
                  <a:schemeClr val="bg1"/>
                </a:solidFill>
              </a:rPr>
              <a:t>Tutkinnon osan avaaminen</a:t>
            </a:r>
          </a:p>
        </p:txBody>
      </p:sp>
    </p:spTree>
    <p:extLst>
      <p:ext uri="{BB962C8B-B14F-4D97-AF65-F5344CB8AC3E}">
        <p14:creationId xmlns:p14="http://schemas.microsoft.com/office/powerpoint/2010/main" val="268526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LIVE">
  <a:themeElements>
    <a:clrScheme name="LIVE">
      <a:dk1>
        <a:srgbClr val="53565A"/>
      </a:dk1>
      <a:lt1>
        <a:sysClr val="window" lastClr="FFFFFF"/>
      </a:lt1>
      <a:dk2>
        <a:srgbClr val="75787B"/>
      </a:dk2>
      <a:lt2>
        <a:srgbClr val="D7D2CB"/>
      </a:lt2>
      <a:accent1>
        <a:srgbClr val="FF5C00"/>
      </a:accent1>
      <a:accent2>
        <a:srgbClr val="FFC845"/>
      </a:accent2>
      <a:accent3>
        <a:srgbClr val="DA291C"/>
      </a:accent3>
      <a:accent4>
        <a:srgbClr val="6CC24A"/>
      </a:accent4>
      <a:accent5>
        <a:srgbClr val="686E9F"/>
      </a:accent5>
      <a:accent6>
        <a:srgbClr val="62B5E5"/>
      </a:accent6>
      <a:hlink>
        <a:srgbClr val="FF5C00"/>
      </a:hlink>
      <a:folHlink>
        <a:srgbClr val="FF5C00"/>
      </a:folHlink>
    </a:clrScheme>
    <a:fontScheme name="LIV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spc="-30" baseline="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live-powerpointpohja.pptx" id="{EE2943B0-AEDC-40C0-B791-35F8E3D7937E}" vid="{DAA88914-5288-42AE-BA9A-5CC8C2ACE8F9}"/>
    </a:ext>
  </a:extLst>
</a:theme>
</file>

<file path=ppt/theme/theme2.xml><?xml version="1.0" encoding="utf-8"?>
<a:theme xmlns:a="http://schemas.openxmlformats.org/drawingml/2006/main" name="Office Theme">
  <a:themeElements>
    <a:clrScheme name="LIVE">
      <a:dk1>
        <a:srgbClr val="53565A"/>
      </a:dk1>
      <a:lt1>
        <a:sysClr val="window" lastClr="FFFFFF"/>
      </a:lt1>
      <a:dk2>
        <a:srgbClr val="75787B"/>
      </a:dk2>
      <a:lt2>
        <a:srgbClr val="D7D2CB"/>
      </a:lt2>
      <a:accent1>
        <a:srgbClr val="FF5C00"/>
      </a:accent1>
      <a:accent2>
        <a:srgbClr val="FFC845"/>
      </a:accent2>
      <a:accent3>
        <a:srgbClr val="DA291C"/>
      </a:accent3>
      <a:accent4>
        <a:srgbClr val="6CC24A"/>
      </a:accent4>
      <a:accent5>
        <a:srgbClr val="686E9F"/>
      </a:accent5>
      <a:accent6>
        <a:srgbClr val="62B5E5"/>
      </a:accent6>
      <a:hlink>
        <a:srgbClr val="FF5C00"/>
      </a:hlink>
      <a:folHlink>
        <a:srgbClr val="FF5C00"/>
      </a:folHlink>
    </a:clrScheme>
    <a:fontScheme name="LIV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LIVE">
      <a:dk1>
        <a:srgbClr val="53565A"/>
      </a:dk1>
      <a:lt1>
        <a:sysClr val="window" lastClr="FFFFFF"/>
      </a:lt1>
      <a:dk2>
        <a:srgbClr val="75787B"/>
      </a:dk2>
      <a:lt2>
        <a:srgbClr val="D7D2CB"/>
      </a:lt2>
      <a:accent1>
        <a:srgbClr val="FF5C00"/>
      </a:accent1>
      <a:accent2>
        <a:srgbClr val="FFC845"/>
      </a:accent2>
      <a:accent3>
        <a:srgbClr val="DA291C"/>
      </a:accent3>
      <a:accent4>
        <a:srgbClr val="6CC24A"/>
      </a:accent4>
      <a:accent5>
        <a:srgbClr val="686E9F"/>
      </a:accent5>
      <a:accent6>
        <a:srgbClr val="62B5E5"/>
      </a:accent6>
      <a:hlink>
        <a:srgbClr val="FF5C00"/>
      </a:hlink>
      <a:folHlink>
        <a:srgbClr val="FF5C00"/>
      </a:folHlink>
    </a:clrScheme>
    <a:fontScheme name="LIV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live-powerpointpohja</Template>
  <TotalTime>1050</TotalTime>
  <Words>528</Words>
  <Application>Microsoft Office PowerPoint</Application>
  <PresentationFormat>Näytössä katseltava diaesitys (4:3)</PresentationFormat>
  <Paragraphs>116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Verdana</vt:lpstr>
      <vt:lpstr>Wingdings</vt:lpstr>
      <vt:lpstr>LIVE</vt:lpstr>
      <vt:lpstr>Opinnollistaminen Ammattiopisto Live PROSESSI </vt:lpstr>
      <vt:lpstr>Yhteydenotto oppilaitokseen</vt:lpstr>
      <vt:lpstr>Työympäristön kuvaus</vt:lpstr>
      <vt:lpstr>Tutkinnon osien avaaminen työtehtäviksi</vt:lpstr>
      <vt:lpstr>Osaamisen hankkiminen</vt:lpstr>
      <vt:lpstr>Osaamistodistus </vt:lpstr>
      <vt:lpstr>Näyttö</vt:lpstr>
      <vt:lpstr>Jatkuva oppilaitos-työpaikka-yhteistyö</vt:lpstr>
    </vt:vector>
  </TitlesOfParts>
  <Company>Invalidisäätiö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pirpel</dc:creator>
  <cp:lastModifiedBy>Nyström Marjut</cp:lastModifiedBy>
  <cp:revision>73</cp:revision>
  <cp:lastPrinted>2018-11-06T10:16:28Z</cp:lastPrinted>
  <dcterms:created xsi:type="dcterms:W3CDTF">2018-09-07T09:23:55Z</dcterms:created>
  <dcterms:modified xsi:type="dcterms:W3CDTF">2020-08-31T07:24:07Z</dcterms:modified>
</cp:coreProperties>
</file>