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440" r:id="rId2"/>
    <p:sldId id="560" r:id="rId3"/>
    <p:sldId id="796" r:id="rId4"/>
    <p:sldId id="484" r:id="rId5"/>
    <p:sldId id="536" r:id="rId6"/>
    <p:sldId id="538" r:id="rId7"/>
    <p:sldId id="539" r:id="rId8"/>
    <p:sldId id="718" r:id="rId9"/>
    <p:sldId id="831" r:id="rId10"/>
    <p:sldId id="557" r:id="rId11"/>
    <p:sldId id="832" r:id="rId12"/>
    <p:sldId id="548" r:id="rId13"/>
    <p:sldId id="563" r:id="rId14"/>
    <p:sldId id="555" r:id="rId15"/>
    <p:sldId id="535" r:id="rId1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8000"/>
    <a:srgbClr val="0065A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 autoAdjust="0"/>
    <p:restoredTop sz="92405" autoAdjust="0"/>
  </p:normalViewPr>
  <p:slideViewPr>
    <p:cSldViewPr snapToGrid="0" snapToObjects="1">
      <p:cViewPr varScale="1">
        <p:scale>
          <a:sx n="124" d="100"/>
          <a:sy n="124" d="100"/>
        </p:scale>
        <p:origin x="176" y="336"/>
      </p:cViewPr>
      <p:guideLst>
        <p:guide orient="horz" pos="1729"/>
        <p:guide pos="2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0CCF8-A917-2744-98D2-F7649A961570}" type="datetime1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DB66C-CEBC-D946-9222-DF55DA27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78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7114F-C39C-4648-B5BC-3D93463B8B89}" type="datetime1">
              <a:rPr lang="en-US" smtClean="0"/>
              <a:t>11/19/19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3E804-260A-3F40-B81C-23E1482583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208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E804-260A-3F40-B81C-23E14825831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3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/>
              <a:t>2 </a:t>
            </a:r>
            <a:r>
              <a:rPr lang="en-GB" noProof="0" dirty="0"/>
              <a:t>minutes time</a:t>
            </a:r>
          </a:p>
          <a:p>
            <a:r>
              <a:rPr lang="en-GB" noProof="0" dirty="0"/>
              <a:t>Try to change the circles</a:t>
            </a:r>
            <a:r>
              <a:rPr lang="en-GB" baseline="0" noProof="0" dirty="0"/>
              <a:t> into as many objects as you can</a:t>
            </a:r>
          </a:p>
          <a:p>
            <a:endParaRPr lang="en-GB" baseline="0" noProof="0" dirty="0"/>
          </a:p>
          <a:p>
            <a:r>
              <a:rPr lang="en-GB" baseline="0" noProof="0" dirty="0"/>
              <a:t>Please put down you pencils</a:t>
            </a:r>
          </a:p>
          <a:p>
            <a:endParaRPr lang="en-GB" baseline="0" noProof="0" dirty="0"/>
          </a:p>
          <a:p>
            <a:pPr marL="0" indent="0">
              <a:buFontTx/>
              <a:buNone/>
            </a:pPr>
            <a:r>
              <a:rPr lang="en-GB" baseline="0" noProof="0" dirty="0"/>
              <a:t>Reflection: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Who has more than 5 hopefully everybody; 10 keep you hands up, 15 – 20, all 30</a:t>
            </a:r>
            <a:br>
              <a:rPr lang="en-GB" baseline="0" noProof="0" dirty="0"/>
            </a:b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="1" baseline="0" noProof="0" dirty="0"/>
              <a:t>Interested in quantity</a:t>
            </a:r>
            <a:br>
              <a:rPr lang="en-GB" b="1" baseline="0" noProof="0" dirty="0"/>
            </a:br>
            <a:endParaRPr lang="en-GB" b="1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What counts for creativity is to explore just lots of things and not to judge them at the beginning</a:t>
            </a:r>
            <a:br>
              <a:rPr lang="en-GB" baseline="0" noProof="0" dirty="0"/>
            </a:b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It is a about mental flexibility </a:t>
            </a:r>
          </a:p>
          <a:p>
            <a:pPr marL="171450" indent="-171450">
              <a:buFont typeface="Arial"/>
              <a:buChar char="•"/>
            </a:pP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If you want to open up for creativity: the paradox is, you must produce these images  and must be able to let them go</a:t>
            </a:r>
          </a:p>
          <a:p>
            <a:pPr marL="171450" indent="-171450">
              <a:buFont typeface="Arial"/>
              <a:buChar char="•"/>
            </a:pP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Let’s talk about how to bring creativity to organisations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74B8D-3FD4-6D46-AE84-DD033F04D5C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58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/>
              <a:t>2 </a:t>
            </a:r>
            <a:r>
              <a:rPr lang="en-GB" noProof="0" dirty="0"/>
              <a:t>minutes time</a:t>
            </a:r>
          </a:p>
          <a:p>
            <a:r>
              <a:rPr lang="en-GB" noProof="0" dirty="0"/>
              <a:t>Try to change the circles</a:t>
            </a:r>
            <a:r>
              <a:rPr lang="en-GB" baseline="0" noProof="0" dirty="0"/>
              <a:t> into as many objects as you can</a:t>
            </a:r>
          </a:p>
          <a:p>
            <a:endParaRPr lang="en-GB" baseline="0" noProof="0" dirty="0"/>
          </a:p>
          <a:p>
            <a:r>
              <a:rPr lang="en-GB" baseline="0" noProof="0" dirty="0"/>
              <a:t>Please put down you pencils</a:t>
            </a:r>
          </a:p>
          <a:p>
            <a:endParaRPr lang="en-GB" baseline="0" noProof="0" dirty="0"/>
          </a:p>
          <a:p>
            <a:pPr marL="0" indent="0">
              <a:buFontTx/>
              <a:buNone/>
            </a:pPr>
            <a:r>
              <a:rPr lang="en-GB" baseline="0" noProof="0" dirty="0"/>
              <a:t>Reflection: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Who has more than 5 hopefully everybody; 10 keep you hands up, 15 – 20, all 30</a:t>
            </a:r>
            <a:br>
              <a:rPr lang="en-GB" baseline="0" noProof="0" dirty="0"/>
            </a:b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="1" baseline="0" noProof="0" dirty="0"/>
              <a:t>Interested in quantity</a:t>
            </a:r>
            <a:br>
              <a:rPr lang="en-GB" b="1" baseline="0" noProof="0" dirty="0"/>
            </a:br>
            <a:endParaRPr lang="en-GB" b="1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What counts for creativity is to explore just lots of things and not to judge them at the beginning</a:t>
            </a:r>
            <a:br>
              <a:rPr lang="en-GB" baseline="0" noProof="0" dirty="0"/>
            </a:b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It is a about mental flexibility </a:t>
            </a:r>
          </a:p>
          <a:p>
            <a:pPr marL="171450" indent="-171450">
              <a:buFont typeface="Arial"/>
              <a:buChar char="•"/>
            </a:pP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If you want to open up for creativity: the paradox is, you must produce these images  and must be able to let them go</a:t>
            </a:r>
          </a:p>
          <a:p>
            <a:pPr marL="171450" indent="-171450">
              <a:buFont typeface="Arial"/>
              <a:buChar char="•"/>
            </a:pPr>
            <a:endParaRPr lang="en-GB" baseline="0" noProof="0" dirty="0"/>
          </a:p>
          <a:p>
            <a:pPr marL="171450" indent="-171450">
              <a:buFont typeface="Arial"/>
              <a:buChar char="•"/>
            </a:pPr>
            <a:r>
              <a:rPr lang="en-GB" baseline="0" noProof="0" dirty="0"/>
              <a:t>Let’s talk about how to bring creativity to organisations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74B8D-3FD4-6D46-AE84-DD033F04D5C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35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3E804-260A-3F40-B81C-23E14825831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38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© Jamie Anderson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rgbClr val="7F7F7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rgbClr val="FF8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rgbClr val="FF8000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solidFill>
            <a:srgbClr val="FF8000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  <a:solidFill>
            <a:srgbClr val="FF8000"/>
          </a:solidFill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BEA80172-DC67-F742-B589-0AFE2674142A}" type="slidenum">
              <a:rPr lang="de-DE" smtClean="0"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FF8000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77" y="2214562"/>
            <a:ext cx="7217708" cy="714375"/>
          </a:xfrm>
        </p:spPr>
        <p:txBody>
          <a:bodyPr>
            <a:noAutofit/>
          </a:bodyPr>
          <a:lstStyle/>
          <a:p>
            <a:pPr algn="r"/>
            <a:br>
              <a:rPr lang="en-US" sz="5400" b="1" dirty="0"/>
            </a:br>
            <a:br>
              <a:rPr lang="en-GB" sz="5400" b="1" dirty="0"/>
            </a:br>
            <a:r>
              <a:rPr lang="en-GB" sz="5400" b="1" dirty="0"/>
              <a:t>Creative thinking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6520" y="4615154"/>
            <a:ext cx="6781800" cy="528346"/>
          </a:xfrm>
        </p:spPr>
        <p:txBody>
          <a:bodyPr>
            <a:normAutofit/>
          </a:bodyPr>
          <a:lstStyle/>
          <a:p>
            <a:pPr algn="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Jamie.Anderson1971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42366-4D95-3740-A023-BB4FE191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66" y="4594990"/>
            <a:ext cx="362372" cy="362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361F4-393F-224F-98E0-0F9C6175C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320" y="4555954"/>
            <a:ext cx="434032" cy="442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73BC6-FB32-BF47-B9BB-80FF7514B7B2}"/>
              </a:ext>
            </a:extLst>
          </p:cNvPr>
          <p:cNvSpPr txBox="1"/>
          <p:nvPr/>
        </p:nvSpPr>
        <p:spPr>
          <a:xfrm>
            <a:off x="2740352" y="4622164"/>
            <a:ext cx="1681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JamieAndersonBE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97172" y="1249497"/>
            <a:ext cx="7460995" cy="170434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DRAW!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1F9BC-9561-9C4C-AFAB-C243DD33F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11300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14502" y="82371"/>
            <a:ext cx="7460995" cy="873125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Emotional blocks to creativity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5507F6-AE8C-8F49-87A6-9D418F9D9F2C}"/>
              </a:ext>
            </a:extLst>
          </p:cNvPr>
          <p:cNvSpPr txBox="1">
            <a:spLocks/>
          </p:cNvSpPr>
          <p:nvPr/>
        </p:nvSpPr>
        <p:spPr>
          <a:xfrm>
            <a:off x="841501" y="1527175"/>
            <a:ext cx="7460995" cy="873125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8F9BC-F79A-4044-B6F8-C4893B1A7056}"/>
              </a:ext>
            </a:extLst>
          </p:cNvPr>
          <p:cNvSpPr txBox="1"/>
          <p:nvPr/>
        </p:nvSpPr>
        <p:spPr>
          <a:xfrm>
            <a:off x="841501" y="1398588"/>
            <a:ext cx="657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Fear of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Fear of Being Different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Fear of Rejection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Fear of Criticism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Fear of Ridicule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230D0-427A-3141-A78B-6333D68C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94" y="1190367"/>
            <a:ext cx="29464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INVENTION OF DR. NAKAMATS - Underwater Scene_MbTube.Co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374.3091"/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606040" y="1450975"/>
            <a:ext cx="7460995" cy="170434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/>
              <a:t>IDEAS?</a:t>
            </a:r>
          </a:p>
        </p:txBody>
      </p:sp>
    </p:spTree>
    <p:extLst>
      <p:ext uri="{BB962C8B-B14F-4D97-AF65-F5344CB8AC3E}">
        <p14:creationId xmlns:p14="http://schemas.microsoft.com/office/powerpoint/2010/main" val="19171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/>
          </p:cNvSpPr>
          <p:nvPr/>
        </p:nvSpPr>
        <p:spPr>
          <a:xfrm>
            <a:off x="675386" y="256264"/>
            <a:ext cx="7561199" cy="742950"/>
          </a:xfrm>
          <a:prstGeom prst="rect">
            <a:avLst/>
          </a:prstGeom>
          <a:noFill/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Creativity</a:t>
            </a:r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675386" y="950071"/>
            <a:ext cx="3263900" cy="2362200"/>
          </a:xfrm>
          <a:prstGeom prst="rect">
            <a:avLst/>
          </a:prstGeom>
          <a:noFill/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7213" indent="-557213">
              <a:buFont typeface="+mj-lt"/>
              <a:buAutoNum type="arabicPeriod"/>
            </a:pPr>
            <a:r>
              <a:rPr lang="en-US" sz="3600" b="1" dirty="0"/>
              <a:t>THINK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3600" b="1" dirty="0"/>
              <a:t>QUESTION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386" y="2856680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3.    </a:t>
            </a:r>
            <a:r>
              <a:rPr lang="en-US" sz="3600" b="1" dirty="0"/>
              <a:t>RELAX*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24D51B-1B4B-0549-BEC1-F8F850E0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20" y="256264"/>
            <a:ext cx="3825494" cy="3960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A9AB4-2DDD-F24A-BBF1-4F0DC14E8415}"/>
              </a:ext>
            </a:extLst>
          </p:cNvPr>
          <p:cNvSpPr txBox="1"/>
          <p:nvPr/>
        </p:nvSpPr>
        <p:spPr>
          <a:xfrm>
            <a:off x="4906506" y="4642101"/>
            <a:ext cx="33300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*or sport and eat foods rich in tyrosine.</a:t>
            </a:r>
          </a:p>
        </p:txBody>
      </p:sp>
    </p:spTree>
    <p:extLst>
      <p:ext uri="{BB962C8B-B14F-4D97-AF65-F5344CB8AC3E}">
        <p14:creationId xmlns:p14="http://schemas.microsoft.com/office/powerpoint/2010/main" val="9563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520" y="2306310"/>
            <a:ext cx="7569200" cy="714375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  Jamie.Anderson1971</a:t>
            </a:r>
            <a:br>
              <a:rPr lang="en-US" sz="4800" dirty="0"/>
            </a:br>
            <a:r>
              <a:rPr lang="en-US" sz="4800" dirty="0"/>
              <a:t>@</a:t>
            </a:r>
            <a:r>
              <a:rPr lang="en-US" sz="4800" dirty="0" err="1"/>
              <a:t>JamieAndersonBE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81224-0A57-BD4E-902A-91F94816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484495"/>
            <a:ext cx="740558" cy="740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D639E-BF44-874F-8016-7B75FE70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30" y="2333753"/>
            <a:ext cx="712608" cy="712608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2015D04-2BB5-1B45-BD94-C90D527DF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7" y="3461932"/>
            <a:ext cx="1295103" cy="36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5D6432-8552-D147-987D-69B0881208CB}"/>
              </a:ext>
            </a:extLst>
          </p:cNvPr>
          <p:cNvSpPr txBox="1">
            <a:spLocks/>
          </p:cNvSpPr>
          <p:nvPr/>
        </p:nvSpPr>
        <p:spPr>
          <a:xfrm>
            <a:off x="1240177" y="3376598"/>
            <a:ext cx="7569200" cy="53672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3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dirty="0"/>
              <a:t>Professor Jamie </a:t>
            </a:r>
            <a:r>
              <a:rPr lang="en-US" sz="3200" dirty="0" err="1"/>
              <a:t>anderson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27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">
            <a:extLst>
              <a:ext uri="{FF2B5EF4-FFF2-40B4-BE49-F238E27FC236}">
                <a16:creationId xmlns:a16="http://schemas.microsoft.com/office/drawing/2014/main" id="{20305555-71D6-884E-A2C9-9196772E6A08}"/>
              </a:ext>
            </a:extLst>
          </p:cNvPr>
          <p:cNvSpPr txBox="1"/>
          <p:nvPr/>
        </p:nvSpPr>
        <p:spPr>
          <a:xfrm>
            <a:off x="6464075" y="168621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5F7B7F-716A-2C4E-A485-8E618E692677}"/>
              </a:ext>
            </a:extLst>
          </p:cNvPr>
          <p:cNvSpPr/>
          <p:nvPr/>
        </p:nvSpPr>
        <p:spPr>
          <a:xfrm>
            <a:off x="1686269" y="313441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B77B5D-65CA-C743-AD32-D55AEEF51138}"/>
              </a:ext>
            </a:extLst>
          </p:cNvPr>
          <p:cNvSpPr/>
          <p:nvPr/>
        </p:nvSpPr>
        <p:spPr>
          <a:xfrm>
            <a:off x="2621328" y="29307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89F4E0-0490-2447-AB2E-5CB19FD62E38}"/>
              </a:ext>
            </a:extLst>
          </p:cNvPr>
          <p:cNvSpPr/>
          <p:nvPr/>
        </p:nvSpPr>
        <p:spPr>
          <a:xfrm>
            <a:off x="3546862" y="29307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BD13E03-6ABE-1D40-BFCA-33C5CB923CEF}"/>
              </a:ext>
            </a:extLst>
          </p:cNvPr>
          <p:cNvSpPr/>
          <p:nvPr/>
        </p:nvSpPr>
        <p:spPr>
          <a:xfrm>
            <a:off x="4504734" y="29307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B70F32-81C4-0042-BD5C-77A4F29C8735}"/>
              </a:ext>
            </a:extLst>
          </p:cNvPr>
          <p:cNvSpPr/>
          <p:nvPr/>
        </p:nvSpPr>
        <p:spPr>
          <a:xfrm>
            <a:off x="5447711" y="313441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960F3FE-C656-5C44-A5D2-ABFCA9EBA9A4}"/>
              </a:ext>
            </a:extLst>
          </p:cNvPr>
          <p:cNvSpPr/>
          <p:nvPr/>
        </p:nvSpPr>
        <p:spPr>
          <a:xfrm>
            <a:off x="6370698" y="33277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B232DA2-603E-344D-9A3E-28146633DAD7}"/>
              </a:ext>
            </a:extLst>
          </p:cNvPr>
          <p:cNvSpPr/>
          <p:nvPr/>
        </p:nvSpPr>
        <p:spPr>
          <a:xfrm>
            <a:off x="1686269" y="1220701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1BAACD-9589-274C-9173-9C999E71DFC5}"/>
              </a:ext>
            </a:extLst>
          </p:cNvPr>
          <p:cNvSpPr/>
          <p:nvPr/>
        </p:nvSpPr>
        <p:spPr>
          <a:xfrm>
            <a:off x="2621328" y="120033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7E9AA57-72BE-6F43-873E-985453A11B6D}"/>
              </a:ext>
            </a:extLst>
          </p:cNvPr>
          <p:cNvSpPr/>
          <p:nvPr/>
        </p:nvSpPr>
        <p:spPr>
          <a:xfrm>
            <a:off x="3546862" y="120033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8BACB98-ADA1-DB47-91A1-F9BE8E904D22}"/>
              </a:ext>
            </a:extLst>
          </p:cNvPr>
          <p:cNvSpPr/>
          <p:nvPr/>
        </p:nvSpPr>
        <p:spPr>
          <a:xfrm>
            <a:off x="4504734" y="120033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04303AF-1F12-5144-B3B1-A20FB0E719A2}"/>
              </a:ext>
            </a:extLst>
          </p:cNvPr>
          <p:cNvSpPr/>
          <p:nvPr/>
        </p:nvSpPr>
        <p:spPr>
          <a:xfrm>
            <a:off x="5447711" y="1220701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54441FD-6831-854F-9BF7-87D24A2ECFFE}"/>
              </a:ext>
            </a:extLst>
          </p:cNvPr>
          <p:cNvSpPr/>
          <p:nvPr/>
        </p:nvSpPr>
        <p:spPr>
          <a:xfrm>
            <a:off x="6370698" y="124003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0D23BCC-F15E-584D-A5DD-316A6565EF0C}"/>
              </a:ext>
            </a:extLst>
          </p:cNvPr>
          <p:cNvSpPr/>
          <p:nvPr/>
        </p:nvSpPr>
        <p:spPr>
          <a:xfrm>
            <a:off x="1697675" y="2111576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D12345A-AE6E-F94A-985C-F3DE8E2C9AF2}"/>
              </a:ext>
            </a:extLst>
          </p:cNvPr>
          <p:cNvSpPr/>
          <p:nvPr/>
        </p:nvSpPr>
        <p:spPr>
          <a:xfrm>
            <a:off x="2632734" y="209121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5CCD822-EC39-B84F-B5F9-6F7EF4502183}"/>
              </a:ext>
            </a:extLst>
          </p:cNvPr>
          <p:cNvSpPr/>
          <p:nvPr/>
        </p:nvSpPr>
        <p:spPr>
          <a:xfrm>
            <a:off x="3558268" y="209121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43C230A-5E68-6247-B3C8-A606A1709464}"/>
              </a:ext>
            </a:extLst>
          </p:cNvPr>
          <p:cNvSpPr/>
          <p:nvPr/>
        </p:nvSpPr>
        <p:spPr>
          <a:xfrm>
            <a:off x="4516140" y="209121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E09A7BA-3CE4-0048-A7A8-9E52954705B3}"/>
              </a:ext>
            </a:extLst>
          </p:cNvPr>
          <p:cNvSpPr/>
          <p:nvPr/>
        </p:nvSpPr>
        <p:spPr>
          <a:xfrm>
            <a:off x="5459117" y="2111576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8C904C6-0630-6141-98F8-422E7006A354}"/>
              </a:ext>
            </a:extLst>
          </p:cNvPr>
          <p:cNvSpPr/>
          <p:nvPr/>
        </p:nvSpPr>
        <p:spPr>
          <a:xfrm>
            <a:off x="6382104" y="2130909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8A5CF7-F373-D84E-A3A2-B1565CC4C51D}"/>
              </a:ext>
            </a:extLst>
          </p:cNvPr>
          <p:cNvSpPr/>
          <p:nvPr/>
        </p:nvSpPr>
        <p:spPr>
          <a:xfrm>
            <a:off x="1683721" y="303725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A3B1AC8-4417-C34F-9BC3-3CF2FBC5863E}"/>
              </a:ext>
            </a:extLst>
          </p:cNvPr>
          <p:cNvSpPr/>
          <p:nvPr/>
        </p:nvSpPr>
        <p:spPr>
          <a:xfrm>
            <a:off x="2618780" y="301689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6639AF-2F67-FA48-BAC5-CDACEAFA2A3D}"/>
              </a:ext>
            </a:extLst>
          </p:cNvPr>
          <p:cNvSpPr/>
          <p:nvPr/>
        </p:nvSpPr>
        <p:spPr>
          <a:xfrm>
            <a:off x="3544314" y="301689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5AFE8CA-177F-DE47-AECC-9C51988893F8}"/>
              </a:ext>
            </a:extLst>
          </p:cNvPr>
          <p:cNvSpPr/>
          <p:nvPr/>
        </p:nvSpPr>
        <p:spPr>
          <a:xfrm>
            <a:off x="4502186" y="301689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7D51C3-42B9-8141-A7FF-F3A59CB235D4}"/>
              </a:ext>
            </a:extLst>
          </p:cNvPr>
          <p:cNvSpPr/>
          <p:nvPr/>
        </p:nvSpPr>
        <p:spPr>
          <a:xfrm>
            <a:off x="5445163" y="303725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5D14DA0-3916-AA4F-BAF3-84AE22BB682D}"/>
              </a:ext>
            </a:extLst>
          </p:cNvPr>
          <p:cNvSpPr/>
          <p:nvPr/>
        </p:nvSpPr>
        <p:spPr>
          <a:xfrm>
            <a:off x="6368150" y="3056587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15D280-1D1C-5542-8105-0429D849CBD8}"/>
              </a:ext>
            </a:extLst>
          </p:cNvPr>
          <p:cNvSpPr/>
          <p:nvPr/>
        </p:nvSpPr>
        <p:spPr>
          <a:xfrm>
            <a:off x="1697675" y="392727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FF9B981-11E4-944F-9249-67BC70A37AB1}"/>
              </a:ext>
            </a:extLst>
          </p:cNvPr>
          <p:cNvSpPr/>
          <p:nvPr/>
        </p:nvSpPr>
        <p:spPr>
          <a:xfrm>
            <a:off x="2632734" y="390691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DB44CC6-A403-EE48-865F-D94D5113631F}"/>
              </a:ext>
            </a:extLst>
          </p:cNvPr>
          <p:cNvSpPr/>
          <p:nvPr/>
        </p:nvSpPr>
        <p:spPr>
          <a:xfrm>
            <a:off x="3558268" y="390691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5A14E4-A56C-1948-939B-AC64C35CC301}"/>
              </a:ext>
            </a:extLst>
          </p:cNvPr>
          <p:cNvSpPr/>
          <p:nvPr/>
        </p:nvSpPr>
        <p:spPr>
          <a:xfrm>
            <a:off x="4516140" y="3906912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8AA29A1-B8DE-3441-A88C-D0ADA0B37BDC}"/>
              </a:ext>
            </a:extLst>
          </p:cNvPr>
          <p:cNvSpPr/>
          <p:nvPr/>
        </p:nvSpPr>
        <p:spPr>
          <a:xfrm>
            <a:off x="5459117" y="3927274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604CBB5-B1FB-8249-93BD-234EAAFA9E0D}"/>
              </a:ext>
            </a:extLst>
          </p:cNvPr>
          <p:cNvSpPr/>
          <p:nvPr/>
        </p:nvSpPr>
        <p:spPr>
          <a:xfrm>
            <a:off x="6382104" y="3946607"/>
            <a:ext cx="816977" cy="8100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AEB5B7CE-24D7-8B4E-A4E3-F662614878D3}"/>
              </a:ext>
            </a:extLst>
          </p:cNvPr>
          <p:cNvSpPr/>
          <p:nvPr/>
        </p:nvSpPr>
        <p:spPr>
          <a:xfrm>
            <a:off x="1219200" y="650240"/>
            <a:ext cx="6451600" cy="3708400"/>
          </a:xfrm>
          <a:custGeom>
            <a:avLst/>
            <a:gdLst>
              <a:gd name="connsiteX0" fmla="*/ 71120 w 6451600"/>
              <a:gd name="connsiteY0" fmla="*/ 20320 h 3708400"/>
              <a:gd name="connsiteX1" fmla="*/ 1097280 w 6451600"/>
              <a:gd name="connsiteY1" fmla="*/ 40640 h 3708400"/>
              <a:gd name="connsiteX2" fmla="*/ 1463040 w 6451600"/>
              <a:gd name="connsiteY2" fmla="*/ 50800 h 3708400"/>
              <a:gd name="connsiteX3" fmla="*/ 1838960 w 6451600"/>
              <a:gd name="connsiteY3" fmla="*/ 30480 h 3708400"/>
              <a:gd name="connsiteX4" fmla="*/ 1889760 w 6451600"/>
              <a:gd name="connsiteY4" fmla="*/ 20320 h 3708400"/>
              <a:gd name="connsiteX5" fmla="*/ 1940560 w 6451600"/>
              <a:gd name="connsiteY5" fmla="*/ 0 h 3708400"/>
              <a:gd name="connsiteX6" fmla="*/ 3911600 w 6451600"/>
              <a:gd name="connsiteY6" fmla="*/ 10160 h 3708400"/>
              <a:gd name="connsiteX7" fmla="*/ 4094480 w 6451600"/>
              <a:gd name="connsiteY7" fmla="*/ 20320 h 3708400"/>
              <a:gd name="connsiteX8" fmla="*/ 4673600 w 6451600"/>
              <a:gd name="connsiteY8" fmla="*/ 0 h 3708400"/>
              <a:gd name="connsiteX9" fmla="*/ 4765040 w 6451600"/>
              <a:gd name="connsiteY9" fmla="*/ 10160 h 3708400"/>
              <a:gd name="connsiteX10" fmla="*/ 4805680 w 6451600"/>
              <a:gd name="connsiteY10" fmla="*/ 20320 h 3708400"/>
              <a:gd name="connsiteX11" fmla="*/ 4907280 w 6451600"/>
              <a:gd name="connsiteY11" fmla="*/ 30480 h 3708400"/>
              <a:gd name="connsiteX12" fmla="*/ 4968240 w 6451600"/>
              <a:gd name="connsiteY12" fmla="*/ 40640 h 3708400"/>
              <a:gd name="connsiteX13" fmla="*/ 5039360 w 6451600"/>
              <a:gd name="connsiteY13" fmla="*/ 50800 h 3708400"/>
              <a:gd name="connsiteX14" fmla="*/ 5100320 w 6451600"/>
              <a:gd name="connsiteY14" fmla="*/ 60960 h 3708400"/>
              <a:gd name="connsiteX15" fmla="*/ 5821680 w 6451600"/>
              <a:gd name="connsiteY15" fmla="*/ 91440 h 3708400"/>
              <a:gd name="connsiteX16" fmla="*/ 5953760 w 6451600"/>
              <a:gd name="connsiteY16" fmla="*/ 111760 h 3708400"/>
              <a:gd name="connsiteX17" fmla="*/ 6014720 w 6451600"/>
              <a:gd name="connsiteY17" fmla="*/ 132080 h 3708400"/>
              <a:gd name="connsiteX18" fmla="*/ 6096000 w 6451600"/>
              <a:gd name="connsiteY18" fmla="*/ 152400 h 3708400"/>
              <a:gd name="connsiteX19" fmla="*/ 6146800 w 6451600"/>
              <a:gd name="connsiteY19" fmla="*/ 193040 h 3708400"/>
              <a:gd name="connsiteX20" fmla="*/ 6207760 w 6451600"/>
              <a:gd name="connsiteY20" fmla="*/ 233680 h 3708400"/>
              <a:gd name="connsiteX21" fmla="*/ 6248400 w 6451600"/>
              <a:gd name="connsiteY21" fmla="*/ 264160 h 3708400"/>
              <a:gd name="connsiteX22" fmla="*/ 6309360 w 6451600"/>
              <a:gd name="connsiteY22" fmla="*/ 314960 h 3708400"/>
              <a:gd name="connsiteX23" fmla="*/ 6350000 w 6451600"/>
              <a:gd name="connsiteY23" fmla="*/ 375920 h 3708400"/>
              <a:gd name="connsiteX24" fmla="*/ 6370320 w 6451600"/>
              <a:gd name="connsiteY24" fmla="*/ 406400 h 3708400"/>
              <a:gd name="connsiteX25" fmla="*/ 6390640 w 6451600"/>
              <a:gd name="connsiteY25" fmla="*/ 436880 h 3708400"/>
              <a:gd name="connsiteX26" fmla="*/ 6400800 w 6451600"/>
              <a:gd name="connsiteY26" fmla="*/ 467360 h 3708400"/>
              <a:gd name="connsiteX27" fmla="*/ 6431280 w 6451600"/>
              <a:gd name="connsiteY27" fmla="*/ 497840 h 3708400"/>
              <a:gd name="connsiteX28" fmla="*/ 6451600 w 6451600"/>
              <a:gd name="connsiteY28" fmla="*/ 528320 h 3708400"/>
              <a:gd name="connsiteX29" fmla="*/ 6421120 w 6451600"/>
              <a:gd name="connsiteY29" fmla="*/ 792480 h 3708400"/>
              <a:gd name="connsiteX30" fmla="*/ 6410960 w 6451600"/>
              <a:gd name="connsiteY30" fmla="*/ 822960 h 3708400"/>
              <a:gd name="connsiteX31" fmla="*/ 6360160 w 6451600"/>
              <a:gd name="connsiteY31" fmla="*/ 883920 h 3708400"/>
              <a:gd name="connsiteX32" fmla="*/ 6329680 w 6451600"/>
              <a:gd name="connsiteY32" fmla="*/ 914400 h 3708400"/>
              <a:gd name="connsiteX33" fmla="*/ 6278880 w 6451600"/>
              <a:gd name="connsiteY33" fmla="*/ 975360 h 3708400"/>
              <a:gd name="connsiteX34" fmla="*/ 6217920 w 6451600"/>
              <a:gd name="connsiteY34" fmla="*/ 995680 h 3708400"/>
              <a:gd name="connsiteX35" fmla="*/ 6187440 w 6451600"/>
              <a:gd name="connsiteY35" fmla="*/ 1005840 h 3708400"/>
              <a:gd name="connsiteX36" fmla="*/ 6156960 w 6451600"/>
              <a:gd name="connsiteY36" fmla="*/ 1016000 h 3708400"/>
              <a:gd name="connsiteX37" fmla="*/ 5892800 w 6451600"/>
              <a:gd name="connsiteY37" fmla="*/ 1005840 h 3708400"/>
              <a:gd name="connsiteX38" fmla="*/ 5496560 w 6451600"/>
              <a:gd name="connsiteY38" fmla="*/ 1016000 h 3708400"/>
              <a:gd name="connsiteX39" fmla="*/ 5008880 w 6451600"/>
              <a:gd name="connsiteY39" fmla="*/ 995680 h 3708400"/>
              <a:gd name="connsiteX40" fmla="*/ 4206240 w 6451600"/>
              <a:gd name="connsiteY40" fmla="*/ 975360 h 3708400"/>
              <a:gd name="connsiteX41" fmla="*/ 4145280 w 6451600"/>
              <a:gd name="connsiteY41" fmla="*/ 955040 h 3708400"/>
              <a:gd name="connsiteX42" fmla="*/ 4094480 w 6451600"/>
              <a:gd name="connsiteY42" fmla="*/ 944880 h 3708400"/>
              <a:gd name="connsiteX43" fmla="*/ 3942080 w 6451600"/>
              <a:gd name="connsiteY43" fmla="*/ 965200 h 3708400"/>
              <a:gd name="connsiteX44" fmla="*/ 3830320 w 6451600"/>
              <a:gd name="connsiteY44" fmla="*/ 995680 h 3708400"/>
              <a:gd name="connsiteX45" fmla="*/ 3728720 w 6451600"/>
              <a:gd name="connsiteY45" fmla="*/ 1005840 h 3708400"/>
              <a:gd name="connsiteX46" fmla="*/ 3677920 w 6451600"/>
              <a:gd name="connsiteY46" fmla="*/ 1016000 h 3708400"/>
              <a:gd name="connsiteX47" fmla="*/ 3129280 w 6451600"/>
              <a:gd name="connsiteY47" fmla="*/ 1026160 h 3708400"/>
              <a:gd name="connsiteX48" fmla="*/ 3048000 w 6451600"/>
              <a:gd name="connsiteY48" fmla="*/ 1036320 h 3708400"/>
              <a:gd name="connsiteX49" fmla="*/ 2997200 w 6451600"/>
              <a:gd name="connsiteY49" fmla="*/ 1046480 h 3708400"/>
              <a:gd name="connsiteX50" fmla="*/ 2905760 w 6451600"/>
              <a:gd name="connsiteY50" fmla="*/ 1056640 h 3708400"/>
              <a:gd name="connsiteX51" fmla="*/ 2611120 w 6451600"/>
              <a:gd name="connsiteY51" fmla="*/ 1046480 h 3708400"/>
              <a:gd name="connsiteX52" fmla="*/ 2499360 w 6451600"/>
              <a:gd name="connsiteY52" fmla="*/ 1036320 h 3708400"/>
              <a:gd name="connsiteX53" fmla="*/ 2458720 w 6451600"/>
              <a:gd name="connsiteY53" fmla="*/ 1016000 h 3708400"/>
              <a:gd name="connsiteX54" fmla="*/ 2407920 w 6451600"/>
              <a:gd name="connsiteY54" fmla="*/ 995680 h 3708400"/>
              <a:gd name="connsiteX55" fmla="*/ 2346960 w 6451600"/>
              <a:gd name="connsiteY55" fmla="*/ 975360 h 3708400"/>
              <a:gd name="connsiteX56" fmla="*/ 2316480 w 6451600"/>
              <a:gd name="connsiteY56" fmla="*/ 965200 h 3708400"/>
              <a:gd name="connsiteX57" fmla="*/ 2235200 w 6451600"/>
              <a:gd name="connsiteY57" fmla="*/ 955040 h 3708400"/>
              <a:gd name="connsiteX58" fmla="*/ 1920240 w 6451600"/>
              <a:gd name="connsiteY58" fmla="*/ 965200 h 3708400"/>
              <a:gd name="connsiteX59" fmla="*/ 416560 w 6451600"/>
              <a:gd name="connsiteY59" fmla="*/ 985520 h 3708400"/>
              <a:gd name="connsiteX60" fmla="*/ 355600 w 6451600"/>
              <a:gd name="connsiteY60" fmla="*/ 995680 h 3708400"/>
              <a:gd name="connsiteX61" fmla="*/ 274320 w 6451600"/>
              <a:gd name="connsiteY61" fmla="*/ 1005840 h 3708400"/>
              <a:gd name="connsiteX62" fmla="*/ 213360 w 6451600"/>
              <a:gd name="connsiteY62" fmla="*/ 1026160 h 3708400"/>
              <a:gd name="connsiteX63" fmla="*/ 152400 w 6451600"/>
              <a:gd name="connsiteY63" fmla="*/ 1056640 h 3708400"/>
              <a:gd name="connsiteX64" fmla="*/ 121920 w 6451600"/>
              <a:gd name="connsiteY64" fmla="*/ 1087120 h 3708400"/>
              <a:gd name="connsiteX65" fmla="*/ 101600 w 6451600"/>
              <a:gd name="connsiteY65" fmla="*/ 1117600 h 3708400"/>
              <a:gd name="connsiteX66" fmla="*/ 71120 w 6451600"/>
              <a:gd name="connsiteY66" fmla="*/ 1127760 h 3708400"/>
              <a:gd name="connsiteX67" fmla="*/ 30480 w 6451600"/>
              <a:gd name="connsiteY67" fmla="*/ 1188720 h 3708400"/>
              <a:gd name="connsiteX68" fmla="*/ 20320 w 6451600"/>
              <a:gd name="connsiteY68" fmla="*/ 1239520 h 3708400"/>
              <a:gd name="connsiteX69" fmla="*/ 0 w 6451600"/>
              <a:gd name="connsiteY69" fmla="*/ 1402080 h 3708400"/>
              <a:gd name="connsiteX70" fmla="*/ 10160 w 6451600"/>
              <a:gd name="connsiteY70" fmla="*/ 1452880 h 3708400"/>
              <a:gd name="connsiteX71" fmla="*/ 50800 w 6451600"/>
              <a:gd name="connsiteY71" fmla="*/ 1503680 h 3708400"/>
              <a:gd name="connsiteX72" fmla="*/ 60960 w 6451600"/>
              <a:gd name="connsiteY72" fmla="*/ 1534160 h 3708400"/>
              <a:gd name="connsiteX73" fmla="*/ 91440 w 6451600"/>
              <a:gd name="connsiteY73" fmla="*/ 1584960 h 3708400"/>
              <a:gd name="connsiteX74" fmla="*/ 111760 w 6451600"/>
              <a:gd name="connsiteY74" fmla="*/ 1615440 h 3708400"/>
              <a:gd name="connsiteX75" fmla="*/ 152400 w 6451600"/>
              <a:gd name="connsiteY75" fmla="*/ 1717040 h 3708400"/>
              <a:gd name="connsiteX76" fmla="*/ 213360 w 6451600"/>
              <a:gd name="connsiteY76" fmla="*/ 1808480 h 3708400"/>
              <a:gd name="connsiteX77" fmla="*/ 233680 w 6451600"/>
              <a:gd name="connsiteY77" fmla="*/ 1838960 h 3708400"/>
              <a:gd name="connsiteX78" fmla="*/ 294640 w 6451600"/>
              <a:gd name="connsiteY78" fmla="*/ 1859280 h 3708400"/>
              <a:gd name="connsiteX79" fmla="*/ 325120 w 6451600"/>
              <a:gd name="connsiteY79" fmla="*/ 1869440 h 3708400"/>
              <a:gd name="connsiteX80" fmla="*/ 416560 w 6451600"/>
              <a:gd name="connsiteY80" fmla="*/ 1910080 h 3708400"/>
              <a:gd name="connsiteX81" fmla="*/ 447040 w 6451600"/>
              <a:gd name="connsiteY81" fmla="*/ 1920240 h 3708400"/>
              <a:gd name="connsiteX82" fmla="*/ 477520 w 6451600"/>
              <a:gd name="connsiteY82" fmla="*/ 1930400 h 3708400"/>
              <a:gd name="connsiteX83" fmla="*/ 721360 w 6451600"/>
              <a:gd name="connsiteY83" fmla="*/ 1920240 h 3708400"/>
              <a:gd name="connsiteX84" fmla="*/ 995680 w 6451600"/>
              <a:gd name="connsiteY84" fmla="*/ 1899920 h 3708400"/>
              <a:gd name="connsiteX85" fmla="*/ 1188720 w 6451600"/>
              <a:gd name="connsiteY85" fmla="*/ 1889760 h 3708400"/>
              <a:gd name="connsiteX86" fmla="*/ 1513840 w 6451600"/>
              <a:gd name="connsiteY86" fmla="*/ 1859280 h 3708400"/>
              <a:gd name="connsiteX87" fmla="*/ 2113280 w 6451600"/>
              <a:gd name="connsiteY87" fmla="*/ 1838960 h 3708400"/>
              <a:gd name="connsiteX88" fmla="*/ 2225040 w 6451600"/>
              <a:gd name="connsiteY88" fmla="*/ 1828800 h 3708400"/>
              <a:gd name="connsiteX89" fmla="*/ 2377440 w 6451600"/>
              <a:gd name="connsiteY89" fmla="*/ 1798320 h 3708400"/>
              <a:gd name="connsiteX90" fmla="*/ 2773680 w 6451600"/>
              <a:gd name="connsiteY90" fmla="*/ 1778000 h 3708400"/>
              <a:gd name="connsiteX91" fmla="*/ 2814320 w 6451600"/>
              <a:gd name="connsiteY91" fmla="*/ 1757680 h 3708400"/>
              <a:gd name="connsiteX92" fmla="*/ 3037840 w 6451600"/>
              <a:gd name="connsiteY92" fmla="*/ 1767840 h 3708400"/>
              <a:gd name="connsiteX93" fmla="*/ 3078480 w 6451600"/>
              <a:gd name="connsiteY93" fmla="*/ 1778000 h 3708400"/>
              <a:gd name="connsiteX94" fmla="*/ 3230880 w 6451600"/>
              <a:gd name="connsiteY94" fmla="*/ 1788160 h 3708400"/>
              <a:gd name="connsiteX95" fmla="*/ 3688080 w 6451600"/>
              <a:gd name="connsiteY95" fmla="*/ 1778000 h 3708400"/>
              <a:gd name="connsiteX96" fmla="*/ 3738880 w 6451600"/>
              <a:gd name="connsiteY96" fmla="*/ 1767840 h 3708400"/>
              <a:gd name="connsiteX97" fmla="*/ 4582160 w 6451600"/>
              <a:gd name="connsiteY97" fmla="*/ 1778000 h 3708400"/>
              <a:gd name="connsiteX98" fmla="*/ 4836160 w 6451600"/>
              <a:gd name="connsiteY98" fmla="*/ 1788160 h 3708400"/>
              <a:gd name="connsiteX99" fmla="*/ 4866640 w 6451600"/>
              <a:gd name="connsiteY99" fmla="*/ 1798320 h 3708400"/>
              <a:gd name="connsiteX100" fmla="*/ 4907280 w 6451600"/>
              <a:gd name="connsiteY100" fmla="*/ 1808480 h 3708400"/>
              <a:gd name="connsiteX101" fmla="*/ 5059680 w 6451600"/>
              <a:gd name="connsiteY101" fmla="*/ 1838960 h 3708400"/>
              <a:gd name="connsiteX102" fmla="*/ 5110480 w 6451600"/>
              <a:gd name="connsiteY102" fmla="*/ 1859280 h 3708400"/>
              <a:gd name="connsiteX103" fmla="*/ 5161280 w 6451600"/>
              <a:gd name="connsiteY103" fmla="*/ 1869440 h 3708400"/>
              <a:gd name="connsiteX104" fmla="*/ 5293360 w 6451600"/>
              <a:gd name="connsiteY104" fmla="*/ 1889760 h 3708400"/>
              <a:gd name="connsiteX105" fmla="*/ 5557520 w 6451600"/>
              <a:gd name="connsiteY105" fmla="*/ 1879600 h 3708400"/>
              <a:gd name="connsiteX106" fmla="*/ 5659120 w 6451600"/>
              <a:gd name="connsiteY106" fmla="*/ 1889760 h 3708400"/>
              <a:gd name="connsiteX107" fmla="*/ 5852160 w 6451600"/>
              <a:gd name="connsiteY107" fmla="*/ 1920240 h 3708400"/>
              <a:gd name="connsiteX108" fmla="*/ 5892800 w 6451600"/>
              <a:gd name="connsiteY108" fmla="*/ 1930400 h 3708400"/>
              <a:gd name="connsiteX109" fmla="*/ 6035040 w 6451600"/>
              <a:gd name="connsiteY109" fmla="*/ 1960880 h 3708400"/>
              <a:gd name="connsiteX110" fmla="*/ 6065520 w 6451600"/>
              <a:gd name="connsiteY110" fmla="*/ 1971040 h 3708400"/>
              <a:gd name="connsiteX111" fmla="*/ 6096000 w 6451600"/>
              <a:gd name="connsiteY111" fmla="*/ 1991360 h 3708400"/>
              <a:gd name="connsiteX112" fmla="*/ 6116320 w 6451600"/>
              <a:gd name="connsiteY112" fmla="*/ 2052320 h 3708400"/>
              <a:gd name="connsiteX113" fmla="*/ 6136640 w 6451600"/>
              <a:gd name="connsiteY113" fmla="*/ 2082800 h 3708400"/>
              <a:gd name="connsiteX114" fmla="*/ 6156960 w 6451600"/>
              <a:gd name="connsiteY114" fmla="*/ 2143760 h 3708400"/>
              <a:gd name="connsiteX115" fmla="*/ 6167120 w 6451600"/>
              <a:gd name="connsiteY115" fmla="*/ 2174240 h 3708400"/>
              <a:gd name="connsiteX116" fmla="*/ 6187440 w 6451600"/>
              <a:gd name="connsiteY116" fmla="*/ 2204720 h 3708400"/>
              <a:gd name="connsiteX117" fmla="*/ 6197600 w 6451600"/>
              <a:gd name="connsiteY117" fmla="*/ 2468880 h 3708400"/>
              <a:gd name="connsiteX118" fmla="*/ 6228080 w 6451600"/>
              <a:gd name="connsiteY118" fmla="*/ 2651760 h 3708400"/>
              <a:gd name="connsiteX119" fmla="*/ 6238240 w 6451600"/>
              <a:gd name="connsiteY119" fmla="*/ 2692400 h 3708400"/>
              <a:gd name="connsiteX120" fmla="*/ 6258560 w 6451600"/>
              <a:gd name="connsiteY120" fmla="*/ 2794000 h 3708400"/>
              <a:gd name="connsiteX121" fmla="*/ 6248400 w 6451600"/>
              <a:gd name="connsiteY121" fmla="*/ 2854960 h 3708400"/>
              <a:gd name="connsiteX122" fmla="*/ 6217920 w 6451600"/>
              <a:gd name="connsiteY122" fmla="*/ 2875280 h 3708400"/>
              <a:gd name="connsiteX123" fmla="*/ 6187440 w 6451600"/>
              <a:gd name="connsiteY123" fmla="*/ 2905760 h 3708400"/>
              <a:gd name="connsiteX124" fmla="*/ 6146800 w 6451600"/>
              <a:gd name="connsiteY124" fmla="*/ 2926080 h 3708400"/>
              <a:gd name="connsiteX125" fmla="*/ 6116320 w 6451600"/>
              <a:gd name="connsiteY125" fmla="*/ 2946400 h 3708400"/>
              <a:gd name="connsiteX126" fmla="*/ 6075680 w 6451600"/>
              <a:gd name="connsiteY126" fmla="*/ 2956560 h 3708400"/>
              <a:gd name="connsiteX127" fmla="*/ 5862320 w 6451600"/>
              <a:gd name="connsiteY127" fmla="*/ 2976880 h 3708400"/>
              <a:gd name="connsiteX128" fmla="*/ 5648960 w 6451600"/>
              <a:gd name="connsiteY128" fmla="*/ 2966720 h 3708400"/>
              <a:gd name="connsiteX129" fmla="*/ 5577840 w 6451600"/>
              <a:gd name="connsiteY129" fmla="*/ 2956560 h 3708400"/>
              <a:gd name="connsiteX130" fmla="*/ 5303520 w 6451600"/>
              <a:gd name="connsiteY130" fmla="*/ 2946400 h 3708400"/>
              <a:gd name="connsiteX131" fmla="*/ 5181600 w 6451600"/>
              <a:gd name="connsiteY131" fmla="*/ 2926080 h 3708400"/>
              <a:gd name="connsiteX132" fmla="*/ 5059680 w 6451600"/>
              <a:gd name="connsiteY132" fmla="*/ 2905760 h 3708400"/>
              <a:gd name="connsiteX133" fmla="*/ 4927600 w 6451600"/>
              <a:gd name="connsiteY133" fmla="*/ 2875280 h 3708400"/>
              <a:gd name="connsiteX134" fmla="*/ 4897120 w 6451600"/>
              <a:gd name="connsiteY134" fmla="*/ 2865120 h 3708400"/>
              <a:gd name="connsiteX135" fmla="*/ 4663440 w 6451600"/>
              <a:gd name="connsiteY135" fmla="*/ 2834640 h 3708400"/>
              <a:gd name="connsiteX136" fmla="*/ 4145280 w 6451600"/>
              <a:gd name="connsiteY136" fmla="*/ 2814320 h 3708400"/>
              <a:gd name="connsiteX137" fmla="*/ 3088640 w 6451600"/>
              <a:gd name="connsiteY137" fmla="*/ 2824480 h 3708400"/>
              <a:gd name="connsiteX138" fmla="*/ 3058160 w 6451600"/>
              <a:gd name="connsiteY138" fmla="*/ 2834640 h 3708400"/>
              <a:gd name="connsiteX139" fmla="*/ 2936240 w 6451600"/>
              <a:gd name="connsiteY139" fmla="*/ 2794000 h 3708400"/>
              <a:gd name="connsiteX140" fmla="*/ 2702560 w 6451600"/>
              <a:gd name="connsiteY140" fmla="*/ 2753360 h 3708400"/>
              <a:gd name="connsiteX141" fmla="*/ 2235200 w 6451600"/>
              <a:gd name="connsiteY141" fmla="*/ 2763520 h 3708400"/>
              <a:gd name="connsiteX142" fmla="*/ 2184400 w 6451600"/>
              <a:gd name="connsiteY142" fmla="*/ 2773680 h 3708400"/>
              <a:gd name="connsiteX143" fmla="*/ 2032000 w 6451600"/>
              <a:gd name="connsiteY143" fmla="*/ 2804160 h 3708400"/>
              <a:gd name="connsiteX144" fmla="*/ 1981200 w 6451600"/>
              <a:gd name="connsiteY144" fmla="*/ 2824480 h 3708400"/>
              <a:gd name="connsiteX145" fmla="*/ 1920240 w 6451600"/>
              <a:gd name="connsiteY145" fmla="*/ 2844800 h 3708400"/>
              <a:gd name="connsiteX146" fmla="*/ 1849120 w 6451600"/>
              <a:gd name="connsiteY146" fmla="*/ 2875280 h 3708400"/>
              <a:gd name="connsiteX147" fmla="*/ 1808480 w 6451600"/>
              <a:gd name="connsiteY147" fmla="*/ 2895600 h 3708400"/>
              <a:gd name="connsiteX148" fmla="*/ 1767840 w 6451600"/>
              <a:gd name="connsiteY148" fmla="*/ 2905760 h 3708400"/>
              <a:gd name="connsiteX149" fmla="*/ 1656080 w 6451600"/>
              <a:gd name="connsiteY149" fmla="*/ 2875280 h 3708400"/>
              <a:gd name="connsiteX150" fmla="*/ 1554480 w 6451600"/>
              <a:gd name="connsiteY150" fmla="*/ 2854960 h 3708400"/>
              <a:gd name="connsiteX151" fmla="*/ 1391920 w 6451600"/>
              <a:gd name="connsiteY151" fmla="*/ 2814320 h 3708400"/>
              <a:gd name="connsiteX152" fmla="*/ 1351280 w 6451600"/>
              <a:gd name="connsiteY152" fmla="*/ 2804160 h 3708400"/>
              <a:gd name="connsiteX153" fmla="*/ 1300480 w 6451600"/>
              <a:gd name="connsiteY153" fmla="*/ 2794000 h 3708400"/>
              <a:gd name="connsiteX154" fmla="*/ 1270000 w 6451600"/>
              <a:gd name="connsiteY154" fmla="*/ 2783840 h 3708400"/>
              <a:gd name="connsiteX155" fmla="*/ 1188720 w 6451600"/>
              <a:gd name="connsiteY155" fmla="*/ 2773680 h 3708400"/>
              <a:gd name="connsiteX156" fmla="*/ 1076960 w 6451600"/>
              <a:gd name="connsiteY156" fmla="*/ 2753360 h 3708400"/>
              <a:gd name="connsiteX157" fmla="*/ 975360 w 6451600"/>
              <a:gd name="connsiteY157" fmla="*/ 2743200 h 3708400"/>
              <a:gd name="connsiteX158" fmla="*/ 426720 w 6451600"/>
              <a:gd name="connsiteY158" fmla="*/ 2753360 h 3708400"/>
              <a:gd name="connsiteX159" fmla="*/ 365760 w 6451600"/>
              <a:gd name="connsiteY159" fmla="*/ 2794000 h 3708400"/>
              <a:gd name="connsiteX160" fmla="*/ 325120 w 6451600"/>
              <a:gd name="connsiteY160" fmla="*/ 2814320 h 3708400"/>
              <a:gd name="connsiteX161" fmla="*/ 254000 w 6451600"/>
              <a:gd name="connsiteY161" fmla="*/ 2885440 h 3708400"/>
              <a:gd name="connsiteX162" fmla="*/ 233680 w 6451600"/>
              <a:gd name="connsiteY162" fmla="*/ 2946400 h 3708400"/>
              <a:gd name="connsiteX163" fmla="*/ 223520 w 6451600"/>
              <a:gd name="connsiteY163" fmla="*/ 2976880 h 3708400"/>
              <a:gd name="connsiteX164" fmla="*/ 213360 w 6451600"/>
              <a:gd name="connsiteY164" fmla="*/ 3017520 h 3708400"/>
              <a:gd name="connsiteX165" fmla="*/ 193040 w 6451600"/>
              <a:gd name="connsiteY165" fmla="*/ 3078480 h 3708400"/>
              <a:gd name="connsiteX166" fmla="*/ 172720 w 6451600"/>
              <a:gd name="connsiteY166" fmla="*/ 3210560 h 3708400"/>
              <a:gd name="connsiteX167" fmla="*/ 203200 w 6451600"/>
              <a:gd name="connsiteY167" fmla="*/ 3373120 h 3708400"/>
              <a:gd name="connsiteX168" fmla="*/ 223520 w 6451600"/>
              <a:gd name="connsiteY168" fmla="*/ 3434080 h 3708400"/>
              <a:gd name="connsiteX169" fmla="*/ 233680 w 6451600"/>
              <a:gd name="connsiteY169" fmla="*/ 3464560 h 3708400"/>
              <a:gd name="connsiteX170" fmla="*/ 294640 w 6451600"/>
              <a:gd name="connsiteY170" fmla="*/ 3505200 h 3708400"/>
              <a:gd name="connsiteX171" fmla="*/ 365760 w 6451600"/>
              <a:gd name="connsiteY171" fmla="*/ 3525520 h 3708400"/>
              <a:gd name="connsiteX172" fmla="*/ 436880 w 6451600"/>
              <a:gd name="connsiteY172" fmla="*/ 3545840 h 3708400"/>
              <a:gd name="connsiteX173" fmla="*/ 518160 w 6451600"/>
              <a:gd name="connsiteY173" fmla="*/ 3556000 h 3708400"/>
              <a:gd name="connsiteX174" fmla="*/ 589280 w 6451600"/>
              <a:gd name="connsiteY174" fmla="*/ 3566160 h 3708400"/>
              <a:gd name="connsiteX175" fmla="*/ 1158240 w 6451600"/>
              <a:gd name="connsiteY175" fmla="*/ 3556000 h 3708400"/>
              <a:gd name="connsiteX176" fmla="*/ 1249680 w 6451600"/>
              <a:gd name="connsiteY176" fmla="*/ 3505200 h 3708400"/>
              <a:gd name="connsiteX177" fmla="*/ 1320800 w 6451600"/>
              <a:gd name="connsiteY177" fmla="*/ 3495040 h 3708400"/>
              <a:gd name="connsiteX178" fmla="*/ 1381760 w 6451600"/>
              <a:gd name="connsiteY178" fmla="*/ 3484880 h 3708400"/>
              <a:gd name="connsiteX179" fmla="*/ 1534160 w 6451600"/>
              <a:gd name="connsiteY179" fmla="*/ 3464560 h 3708400"/>
              <a:gd name="connsiteX180" fmla="*/ 1656080 w 6451600"/>
              <a:gd name="connsiteY180" fmla="*/ 3454400 h 3708400"/>
              <a:gd name="connsiteX181" fmla="*/ 1981200 w 6451600"/>
              <a:gd name="connsiteY181" fmla="*/ 3464560 h 3708400"/>
              <a:gd name="connsiteX182" fmla="*/ 2011680 w 6451600"/>
              <a:gd name="connsiteY182" fmla="*/ 3474720 h 3708400"/>
              <a:gd name="connsiteX183" fmla="*/ 2103120 w 6451600"/>
              <a:gd name="connsiteY183" fmla="*/ 3495040 h 3708400"/>
              <a:gd name="connsiteX184" fmla="*/ 2133600 w 6451600"/>
              <a:gd name="connsiteY184" fmla="*/ 3515360 h 3708400"/>
              <a:gd name="connsiteX185" fmla="*/ 2164080 w 6451600"/>
              <a:gd name="connsiteY185" fmla="*/ 3525520 h 3708400"/>
              <a:gd name="connsiteX186" fmla="*/ 2214880 w 6451600"/>
              <a:gd name="connsiteY186" fmla="*/ 3545840 h 3708400"/>
              <a:gd name="connsiteX187" fmla="*/ 2245360 w 6451600"/>
              <a:gd name="connsiteY187" fmla="*/ 3556000 h 3708400"/>
              <a:gd name="connsiteX188" fmla="*/ 2296160 w 6451600"/>
              <a:gd name="connsiteY188" fmla="*/ 3576320 h 3708400"/>
              <a:gd name="connsiteX189" fmla="*/ 2357120 w 6451600"/>
              <a:gd name="connsiteY189" fmla="*/ 3586480 h 3708400"/>
              <a:gd name="connsiteX190" fmla="*/ 2590800 w 6451600"/>
              <a:gd name="connsiteY190" fmla="*/ 3606800 h 3708400"/>
              <a:gd name="connsiteX191" fmla="*/ 2804160 w 6451600"/>
              <a:gd name="connsiteY191" fmla="*/ 3596640 h 3708400"/>
              <a:gd name="connsiteX192" fmla="*/ 2834640 w 6451600"/>
              <a:gd name="connsiteY192" fmla="*/ 3586480 h 3708400"/>
              <a:gd name="connsiteX193" fmla="*/ 2895600 w 6451600"/>
              <a:gd name="connsiteY193" fmla="*/ 3576320 h 3708400"/>
              <a:gd name="connsiteX194" fmla="*/ 3515360 w 6451600"/>
              <a:gd name="connsiteY194" fmla="*/ 3586480 h 3708400"/>
              <a:gd name="connsiteX195" fmla="*/ 3586480 w 6451600"/>
              <a:gd name="connsiteY195" fmla="*/ 3596640 h 3708400"/>
              <a:gd name="connsiteX196" fmla="*/ 3647440 w 6451600"/>
              <a:gd name="connsiteY196" fmla="*/ 3606800 h 3708400"/>
              <a:gd name="connsiteX197" fmla="*/ 3698240 w 6451600"/>
              <a:gd name="connsiteY197" fmla="*/ 3616960 h 3708400"/>
              <a:gd name="connsiteX198" fmla="*/ 3870960 w 6451600"/>
              <a:gd name="connsiteY198" fmla="*/ 3637280 h 3708400"/>
              <a:gd name="connsiteX199" fmla="*/ 4937760 w 6451600"/>
              <a:gd name="connsiteY199" fmla="*/ 3657600 h 3708400"/>
              <a:gd name="connsiteX200" fmla="*/ 5130800 w 6451600"/>
              <a:gd name="connsiteY200" fmla="*/ 3677920 h 3708400"/>
              <a:gd name="connsiteX201" fmla="*/ 5191760 w 6451600"/>
              <a:gd name="connsiteY201" fmla="*/ 3688080 h 3708400"/>
              <a:gd name="connsiteX202" fmla="*/ 5435600 w 6451600"/>
              <a:gd name="connsiteY202" fmla="*/ 3698240 h 3708400"/>
              <a:gd name="connsiteX203" fmla="*/ 5516880 w 6451600"/>
              <a:gd name="connsiteY203" fmla="*/ 3708400 h 3708400"/>
              <a:gd name="connsiteX204" fmla="*/ 5953760 w 6451600"/>
              <a:gd name="connsiteY204" fmla="*/ 3688080 h 3708400"/>
              <a:gd name="connsiteX205" fmla="*/ 6278880 w 6451600"/>
              <a:gd name="connsiteY205" fmla="*/ 3667760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451600" h="3708400">
                <a:moveTo>
                  <a:pt x="71120" y="20320"/>
                </a:moveTo>
                <a:cubicBezTo>
                  <a:pt x="460147" y="75895"/>
                  <a:pt x="81842" y="25018"/>
                  <a:pt x="1097280" y="40640"/>
                </a:cubicBezTo>
                <a:cubicBezTo>
                  <a:pt x="1219233" y="42516"/>
                  <a:pt x="1341120" y="47413"/>
                  <a:pt x="1463040" y="50800"/>
                </a:cubicBezTo>
                <a:cubicBezTo>
                  <a:pt x="1713577" y="42718"/>
                  <a:pt x="1691060" y="57371"/>
                  <a:pt x="1838960" y="30480"/>
                </a:cubicBezTo>
                <a:cubicBezTo>
                  <a:pt x="1855950" y="27391"/>
                  <a:pt x="1873220" y="25282"/>
                  <a:pt x="1889760" y="20320"/>
                </a:cubicBezTo>
                <a:cubicBezTo>
                  <a:pt x="1907229" y="15079"/>
                  <a:pt x="1923627" y="6773"/>
                  <a:pt x="1940560" y="0"/>
                </a:cubicBezTo>
                <a:lnTo>
                  <a:pt x="3911600" y="10160"/>
                </a:lnTo>
                <a:cubicBezTo>
                  <a:pt x="3972651" y="10736"/>
                  <a:pt x="4033431" y="21134"/>
                  <a:pt x="4094480" y="20320"/>
                </a:cubicBezTo>
                <a:cubicBezTo>
                  <a:pt x="4287622" y="17745"/>
                  <a:pt x="4480560" y="6773"/>
                  <a:pt x="4673600" y="0"/>
                </a:cubicBezTo>
                <a:cubicBezTo>
                  <a:pt x="4704080" y="3387"/>
                  <a:pt x="4734729" y="5497"/>
                  <a:pt x="4765040" y="10160"/>
                </a:cubicBezTo>
                <a:cubicBezTo>
                  <a:pt x="4778841" y="12283"/>
                  <a:pt x="4791857" y="18345"/>
                  <a:pt x="4805680" y="20320"/>
                </a:cubicBezTo>
                <a:cubicBezTo>
                  <a:pt x="4839374" y="25133"/>
                  <a:pt x="4873507" y="26258"/>
                  <a:pt x="4907280" y="30480"/>
                </a:cubicBezTo>
                <a:cubicBezTo>
                  <a:pt x="4927721" y="33035"/>
                  <a:pt x="4947879" y="37508"/>
                  <a:pt x="4968240" y="40640"/>
                </a:cubicBezTo>
                <a:cubicBezTo>
                  <a:pt x="4991909" y="44281"/>
                  <a:pt x="5015691" y="47159"/>
                  <a:pt x="5039360" y="50800"/>
                </a:cubicBezTo>
                <a:cubicBezTo>
                  <a:pt x="5059721" y="53932"/>
                  <a:pt x="5079829" y="58840"/>
                  <a:pt x="5100320" y="60960"/>
                </a:cubicBezTo>
                <a:cubicBezTo>
                  <a:pt x="5417001" y="93720"/>
                  <a:pt x="5420080" y="83073"/>
                  <a:pt x="5821680" y="91440"/>
                </a:cubicBezTo>
                <a:cubicBezTo>
                  <a:pt x="5836719" y="93588"/>
                  <a:pt x="5934964" y="107061"/>
                  <a:pt x="5953760" y="111760"/>
                </a:cubicBezTo>
                <a:cubicBezTo>
                  <a:pt x="5974540" y="116955"/>
                  <a:pt x="5993717" y="127879"/>
                  <a:pt x="6014720" y="132080"/>
                </a:cubicBezTo>
                <a:cubicBezTo>
                  <a:pt x="6076022" y="144340"/>
                  <a:pt x="6049137" y="136779"/>
                  <a:pt x="6096000" y="152400"/>
                </a:cubicBezTo>
                <a:cubicBezTo>
                  <a:pt x="6112933" y="165947"/>
                  <a:pt x="6129262" y="180285"/>
                  <a:pt x="6146800" y="193040"/>
                </a:cubicBezTo>
                <a:cubicBezTo>
                  <a:pt x="6166551" y="207404"/>
                  <a:pt x="6188223" y="219027"/>
                  <a:pt x="6207760" y="233680"/>
                </a:cubicBezTo>
                <a:cubicBezTo>
                  <a:pt x="6221307" y="243840"/>
                  <a:pt x="6234621" y="254318"/>
                  <a:pt x="6248400" y="264160"/>
                </a:cubicBezTo>
                <a:cubicBezTo>
                  <a:pt x="6277751" y="285125"/>
                  <a:pt x="6285642" y="284465"/>
                  <a:pt x="6309360" y="314960"/>
                </a:cubicBezTo>
                <a:cubicBezTo>
                  <a:pt x="6324353" y="334237"/>
                  <a:pt x="6336453" y="355600"/>
                  <a:pt x="6350000" y="375920"/>
                </a:cubicBezTo>
                <a:lnTo>
                  <a:pt x="6370320" y="406400"/>
                </a:lnTo>
                <a:cubicBezTo>
                  <a:pt x="6377093" y="416560"/>
                  <a:pt x="6386779" y="425296"/>
                  <a:pt x="6390640" y="436880"/>
                </a:cubicBezTo>
                <a:cubicBezTo>
                  <a:pt x="6394027" y="447040"/>
                  <a:pt x="6394859" y="458449"/>
                  <a:pt x="6400800" y="467360"/>
                </a:cubicBezTo>
                <a:cubicBezTo>
                  <a:pt x="6408770" y="479315"/>
                  <a:pt x="6422082" y="486802"/>
                  <a:pt x="6431280" y="497840"/>
                </a:cubicBezTo>
                <a:cubicBezTo>
                  <a:pt x="6439097" y="507221"/>
                  <a:pt x="6444827" y="518160"/>
                  <a:pt x="6451600" y="528320"/>
                </a:cubicBezTo>
                <a:cubicBezTo>
                  <a:pt x="6440370" y="752912"/>
                  <a:pt x="6462886" y="667182"/>
                  <a:pt x="6421120" y="792480"/>
                </a:cubicBezTo>
                <a:cubicBezTo>
                  <a:pt x="6417733" y="802640"/>
                  <a:pt x="6418533" y="815387"/>
                  <a:pt x="6410960" y="822960"/>
                </a:cubicBezTo>
                <a:cubicBezTo>
                  <a:pt x="6321912" y="912008"/>
                  <a:pt x="6430885" y="799050"/>
                  <a:pt x="6360160" y="883920"/>
                </a:cubicBezTo>
                <a:cubicBezTo>
                  <a:pt x="6350962" y="894958"/>
                  <a:pt x="6338878" y="903362"/>
                  <a:pt x="6329680" y="914400"/>
                </a:cubicBezTo>
                <a:cubicBezTo>
                  <a:pt x="6311145" y="936642"/>
                  <a:pt x="6306516" y="960007"/>
                  <a:pt x="6278880" y="975360"/>
                </a:cubicBezTo>
                <a:cubicBezTo>
                  <a:pt x="6260156" y="985762"/>
                  <a:pt x="6238240" y="988907"/>
                  <a:pt x="6217920" y="995680"/>
                </a:cubicBezTo>
                <a:lnTo>
                  <a:pt x="6187440" y="1005840"/>
                </a:lnTo>
                <a:lnTo>
                  <a:pt x="6156960" y="1016000"/>
                </a:lnTo>
                <a:cubicBezTo>
                  <a:pt x="6068907" y="1012613"/>
                  <a:pt x="5980918" y="1005840"/>
                  <a:pt x="5892800" y="1005840"/>
                </a:cubicBezTo>
                <a:cubicBezTo>
                  <a:pt x="5760677" y="1005840"/>
                  <a:pt x="5628675" y="1017519"/>
                  <a:pt x="5496560" y="1016000"/>
                </a:cubicBezTo>
                <a:cubicBezTo>
                  <a:pt x="5333870" y="1014130"/>
                  <a:pt x="5008880" y="995680"/>
                  <a:pt x="5008880" y="995680"/>
                </a:cubicBezTo>
                <a:cubicBezTo>
                  <a:pt x="4664402" y="952620"/>
                  <a:pt x="5171363" y="1012962"/>
                  <a:pt x="4206240" y="975360"/>
                </a:cubicBezTo>
                <a:cubicBezTo>
                  <a:pt x="4184837" y="974526"/>
                  <a:pt x="4166283" y="959241"/>
                  <a:pt x="4145280" y="955040"/>
                </a:cubicBezTo>
                <a:lnTo>
                  <a:pt x="4094480" y="944880"/>
                </a:lnTo>
                <a:cubicBezTo>
                  <a:pt x="4064036" y="948263"/>
                  <a:pt x="3978564" y="956079"/>
                  <a:pt x="3942080" y="965200"/>
                </a:cubicBezTo>
                <a:cubicBezTo>
                  <a:pt x="3860385" y="985624"/>
                  <a:pt x="3905632" y="985638"/>
                  <a:pt x="3830320" y="995680"/>
                </a:cubicBezTo>
                <a:cubicBezTo>
                  <a:pt x="3796583" y="1000178"/>
                  <a:pt x="3762457" y="1001342"/>
                  <a:pt x="3728720" y="1005840"/>
                </a:cubicBezTo>
                <a:cubicBezTo>
                  <a:pt x="3711603" y="1008122"/>
                  <a:pt x="3695179" y="1015415"/>
                  <a:pt x="3677920" y="1016000"/>
                </a:cubicBezTo>
                <a:cubicBezTo>
                  <a:pt x="3495114" y="1022197"/>
                  <a:pt x="3312160" y="1022773"/>
                  <a:pt x="3129280" y="1026160"/>
                </a:cubicBezTo>
                <a:cubicBezTo>
                  <a:pt x="3102187" y="1029547"/>
                  <a:pt x="3074987" y="1032168"/>
                  <a:pt x="3048000" y="1036320"/>
                </a:cubicBezTo>
                <a:cubicBezTo>
                  <a:pt x="3030932" y="1038946"/>
                  <a:pt x="3014295" y="1044038"/>
                  <a:pt x="2997200" y="1046480"/>
                </a:cubicBezTo>
                <a:cubicBezTo>
                  <a:pt x="2966841" y="1050817"/>
                  <a:pt x="2936240" y="1053253"/>
                  <a:pt x="2905760" y="1056640"/>
                </a:cubicBezTo>
                <a:lnTo>
                  <a:pt x="2611120" y="1046480"/>
                </a:lnTo>
                <a:cubicBezTo>
                  <a:pt x="2573760" y="1044612"/>
                  <a:pt x="2536041" y="1043656"/>
                  <a:pt x="2499360" y="1036320"/>
                </a:cubicBezTo>
                <a:cubicBezTo>
                  <a:pt x="2484508" y="1033350"/>
                  <a:pt x="2472560" y="1022151"/>
                  <a:pt x="2458720" y="1016000"/>
                </a:cubicBezTo>
                <a:cubicBezTo>
                  <a:pt x="2442054" y="1008593"/>
                  <a:pt x="2425060" y="1001913"/>
                  <a:pt x="2407920" y="995680"/>
                </a:cubicBezTo>
                <a:cubicBezTo>
                  <a:pt x="2387790" y="988360"/>
                  <a:pt x="2367280" y="982133"/>
                  <a:pt x="2346960" y="975360"/>
                </a:cubicBezTo>
                <a:cubicBezTo>
                  <a:pt x="2336800" y="971973"/>
                  <a:pt x="2327107" y="966528"/>
                  <a:pt x="2316480" y="965200"/>
                </a:cubicBezTo>
                <a:lnTo>
                  <a:pt x="2235200" y="955040"/>
                </a:lnTo>
                <a:lnTo>
                  <a:pt x="1920240" y="965200"/>
                </a:lnTo>
                <a:lnTo>
                  <a:pt x="416560" y="985520"/>
                </a:lnTo>
                <a:cubicBezTo>
                  <a:pt x="396240" y="988907"/>
                  <a:pt x="375993" y="992767"/>
                  <a:pt x="355600" y="995680"/>
                </a:cubicBezTo>
                <a:cubicBezTo>
                  <a:pt x="328570" y="999541"/>
                  <a:pt x="301018" y="1000119"/>
                  <a:pt x="274320" y="1005840"/>
                </a:cubicBezTo>
                <a:cubicBezTo>
                  <a:pt x="253376" y="1010328"/>
                  <a:pt x="231182" y="1014279"/>
                  <a:pt x="213360" y="1026160"/>
                </a:cubicBezTo>
                <a:cubicBezTo>
                  <a:pt x="173969" y="1052421"/>
                  <a:pt x="194464" y="1042619"/>
                  <a:pt x="152400" y="1056640"/>
                </a:cubicBezTo>
                <a:cubicBezTo>
                  <a:pt x="142240" y="1066800"/>
                  <a:pt x="131118" y="1076082"/>
                  <a:pt x="121920" y="1087120"/>
                </a:cubicBezTo>
                <a:cubicBezTo>
                  <a:pt x="114103" y="1096501"/>
                  <a:pt x="111135" y="1109972"/>
                  <a:pt x="101600" y="1117600"/>
                </a:cubicBezTo>
                <a:cubicBezTo>
                  <a:pt x="93237" y="1124290"/>
                  <a:pt x="81280" y="1124373"/>
                  <a:pt x="71120" y="1127760"/>
                </a:cubicBezTo>
                <a:cubicBezTo>
                  <a:pt x="57573" y="1148080"/>
                  <a:pt x="35269" y="1164773"/>
                  <a:pt x="30480" y="1188720"/>
                </a:cubicBezTo>
                <a:cubicBezTo>
                  <a:pt x="27093" y="1205653"/>
                  <a:pt x="22602" y="1222403"/>
                  <a:pt x="20320" y="1239520"/>
                </a:cubicBezTo>
                <a:cubicBezTo>
                  <a:pt x="-12239" y="1483716"/>
                  <a:pt x="28072" y="1233647"/>
                  <a:pt x="0" y="1402080"/>
                </a:cubicBezTo>
                <a:cubicBezTo>
                  <a:pt x="3387" y="1419013"/>
                  <a:pt x="2437" y="1437434"/>
                  <a:pt x="10160" y="1452880"/>
                </a:cubicBezTo>
                <a:cubicBezTo>
                  <a:pt x="19858" y="1472276"/>
                  <a:pt x="39307" y="1485291"/>
                  <a:pt x="50800" y="1503680"/>
                </a:cubicBezTo>
                <a:cubicBezTo>
                  <a:pt x="56476" y="1512762"/>
                  <a:pt x="56171" y="1524581"/>
                  <a:pt x="60960" y="1534160"/>
                </a:cubicBezTo>
                <a:cubicBezTo>
                  <a:pt x="69791" y="1551823"/>
                  <a:pt x="80974" y="1568214"/>
                  <a:pt x="91440" y="1584960"/>
                </a:cubicBezTo>
                <a:cubicBezTo>
                  <a:pt x="97912" y="1595315"/>
                  <a:pt x="106643" y="1604353"/>
                  <a:pt x="111760" y="1615440"/>
                </a:cubicBezTo>
                <a:cubicBezTo>
                  <a:pt x="127045" y="1648558"/>
                  <a:pt x="132167" y="1686691"/>
                  <a:pt x="152400" y="1717040"/>
                </a:cubicBezTo>
                <a:lnTo>
                  <a:pt x="213360" y="1808480"/>
                </a:lnTo>
                <a:cubicBezTo>
                  <a:pt x="220133" y="1818640"/>
                  <a:pt x="222096" y="1835099"/>
                  <a:pt x="233680" y="1838960"/>
                </a:cubicBezTo>
                <a:lnTo>
                  <a:pt x="294640" y="1859280"/>
                </a:lnTo>
                <a:cubicBezTo>
                  <a:pt x="304800" y="1862667"/>
                  <a:pt x="316209" y="1863499"/>
                  <a:pt x="325120" y="1869440"/>
                </a:cubicBezTo>
                <a:cubicBezTo>
                  <a:pt x="373422" y="1901641"/>
                  <a:pt x="344016" y="1885899"/>
                  <a:pt x="416560" y="1910080"/>
                </a:cubicBezTo>
                <a:lnTo>
                  <a:pt x="447040" y="1920240"/>
                </a:lnTo>
                <a:lnTo>
                  <a:pt x="477520" y="1930400"/>
                </a:lnTo>
                <a:lnTo>
                  <a:pt x="721360" y="1920240"/>
                </a:lnTo>
                <a:cubicBezTo>
                  <a:pt x="996472" y="1906132"/>
                  <a:pt x="757324" y="1915298"/>
                  <a:pt x="995680" y="1899920"/>
                </a:cubicBezTo>
                <a:cubicBezTo>
                  <a:pt x="1059982" y="1895771"/>
                  <a:pt x="1124427" y="1894046"/>
                  <a:pt x="1188720" y="1889760"/>
                </a:cubicBezTo>
                <a:cubicBezTo>
                  <a:pt x="1297415" y="1882514"/>
                  <a:pt x="1405037" y="1865497"/>
                  <a:pt x="1513840" y="1859280"/>
                </a:cubicBezTo>
                <a:cubicBezTo>
                  <a:pt x="1703931" y="1848418"/>
                  <a:pt x="1928390" y="1844096"/>
                  <a:pt x="2113280" y="1838960"/>
                </a:cubicBezTo>
                <a:cubicBezTo>
                  <a:pt x="2150533" y="1835573"/>
                  <a:pt x="2188091" y="1834634"/>
                  <a:pt x="2225040" y="1828800"/>
                </a:cubicBezTo>
                <a:cubicBezTo>
                  <a:pt x="2430177" y="1796410"/>
                  <a:pt x="2192388" y="1817799"/>
                  <a:pt x="2377440" y="1798320"/>
                </a:cubicBezTo>
                <a:cubicBezTo>
                  <a:pt x="2522048" y="1783098"/>
                  <a:pt x="2612302" y="1783977"/>
                  <a:pt x="2773680" y="1778000"/>
                </a:cubicBezTo>
                <a:cubicBezTo>
                  <a:pt x="2787227" y="1771227"/>
                  <a:pt x="2799186" y="1758262"/>
                  <a:pt x="2814320" y="1757680"/>
                </a:cubicBezTo>
                <a:cubicBezTo>
                  <a:pt x="2888848" y="1754814"/>
                  <a:pt x="2963476" y="1762120"/>
                  <a:pt x="3037840" y="1767840"/>
                </a:cubicBezTo>
                <a:cubicBezTo>
                  <a:pt x="3051762" y="1768911"/>
                  <a:pt x="3064593" y="1776538"/>
                  <a:pt x="3078480" y="1778000"/>
                </a:cubicBezTo>
                <a:cubicBezTo>
                  <a:pt x="3129113" y="1783330"/>
                  <a:pt x="3180080" y="1784773"/>
                  <a:pt x="3230880" y="1788160"/>
                </a:cubicBezTo>
                <a:lnTo>
                  <a:pt x="3688080" y="1778000"/>
                </a:lnTo>
                <a:cubicBezTo>
                  <a:pt x="3705335" y="1777310"/>
                  <a:pt x="3721611" y="1767840"/>
                  <a:pt x="3738880" y="1767840"/>
                </a:cubicBezTo>
                <a:cubicBezTo>
                  <a:pt x="4019994" y="1767840"/>
                  <a:pt x="4301067" y="1774613"/>
                  <a:pt x="4582160" y="1778000"/>
                </a:cubicBezTo>
                <a:cubicBezTo>
                  <a:pt x="4666827" y="1781387"/>
                  <a:pt x="4751641" y="1782123"/>
                  <a:pt x="4836160" y="1788160"/>
                </a:cubicBezTo>
                <a:cubicBezTo>
                  <a:pt x="4846842" y="1788923"/>
                  <a:pt x="4856342" y="1795378"/>
                  <a:pt x="4866640" y="1798320"/>
                </a:cubicBezTo>
                <a:cubicBezTo>
                  <a:pt x="4880066" y="1802156"/>
                  <a:pt x="4893674" y="1805340"/>
                  <a:pt x="4907280" y="1808480"/>
                </a:cubicBezTo>
                <a:cubicBezTo>
                  <a:pt x="5003956" y="1830790"/>
                  <a:pt x="4977734" y="1825302"/>
                  <a:pt x="5059680" y="1838960"/>
                </a:cubicBezTo>
                <a:cubicBezTo>
                  <a:pt x="5076613" y="1845733"/>
                  <a:pt x="5093011" y="1854039"/>
                  <a:pt x="5110480" y="1859280"/>
                </a:cubicBezTo>
                <a:cubicBezTo>
                  <a:pt x="5127020" y="1864242"/>
                  <a:pt x="5144423" y="1865694"/>
                  <a:pt x="5161280" y="1869440"/>
                </a:cubicBezTo>
                <a:cubicBezTo>
                  <a:pt x="5249270" y="1888993"/>
                  <a:pt x="5149392" y="1873764"/>
                  <a:pt x="5293360" y="1889760"/>
                </a:cubicBezTo>
                <a:cubicBezTo>
                  <a:pt x="5381413" y="1886373"/>
                  <a:pt x="5469402" y="1879600"/>
                  <a:pt x="5557520" y="1879600"/>
                </a:cubicBezTo>
                <a:cubicBezTo>
                  <a:pt x="5591556" y="1879600"/>
                  <a:pt x="5625318" y="1885783"/>
                  <a:pt x="5659120" y="1889760"/>
                </a:cubicBezTo>
                <a:cubicBezTo>
                  <a:pt x="5696448" y="1894152"/>
                  <a:pt x="5834928" y="1915932"/>
                  <a:pt x="5852160" y="1920240"/>
                </a:cubicBezTo>
                <a:cubicBezTo>
                  <a:pt x="5865707" y="1923627"/>
                  <a:pt x="5879146" y="1927474"/>
                  <a:pt x="5892800" y="1930400"/>
                </a:cubicBezTo>
                <a:cubicBezTo>
                  <a:pt x="5939455" y="1940397"/>
                  <a:pt x="5988644" y="1947624"/>
                  <a:pt x="6035040" y="1960880"/>
                </a:cubicBezTo>
                <a:cubicBezTo>
                  <a:pt x="6045338" y="1963822"/>
                  <a:pt x="6055941" y="1966251"/>
                  <a:pt x="6065520" y="1971040"/>
                </a:cubicBezTo>
                <a:cubicBezTo>
                  <a:pt x="6076442" y="1976501"/>
                  <a:pt x="6085840" y="1984587"/>
                  <a:pt x="6096000" y="1991360"/>
                </a:cubicBezTo>
                <a:cubicBezTo>
                  <a:pt x="6102773" y="2011680"/>
                  <a:pt x="6104439" y="2034498"/>
                  <a:pt x="6116320" y="2052320"/>
                </a:cubicBezTo>
                <a:cubicBezTo>
                  <a:pt x="6123093" y="2062480"/>
                  <a:pt x="6131681" y="2071642"/>
                  <a:pt x="6136640" y="2082800"/>
                </a:cubicBezTo>
                <a:cubicBezTo>
                  <a:pt x="6145339" y="2102373"/>
                  <a:pt x="6150187" y="2123440"/>
                  <a:pt x="6156960" y="2143760"/>
                </a:cubicBezTo>
                <a:cubicBezTo>
                  <a:pt x="6160347" y="2153920"/>
                  <a:pt x="6161179" y="2165329"/>
                  <a:pt x="6167120" y="2174240"/>
                </a:cubicBezTo>
                <a:lnTo>
                  <a:pt x="6187440" y="2204720"/>
                </a:lnTo>
                <a:cubicBezTo>
                  <a:pt x="6190827" y="2292773"/>
                  <a:pt x="6192426" y="2380914"/>
                  <a:pt x="6197600" y="2468880"/>
                </a:cubicBezTo>
                <a:cubicBezTo>
                  <a:pt x="6200483" y="2517889"/>
                  <a:pt x="6217029" y="2607555"/>
                  <a:pt x="6228080" y="2651760"/>
                </a:cubicBezTo>
                <a:cubicBezTo>
                  <a:pt x="6231467" y="2665307"/>
                  <a:pt x="6235502" y="2678708"/>
                  <a:pt x="6238240" y="2692400"/>
                </a:cubicBezTo>
                <a:cubicBezTo>
                  <a:pt x="6263151" y="2816956"/>
                  <a:pt x="6234961" y="2699603"/>
                  <a:pt x="6258560" y="2794000"/>
                </a:cubicBezTo>
                <a:cubicBezTo>
                  <a:pt x="6255173" y="2814320"/>
                  <a:pt x="6257613" y="2836535"/>
                  <a:pt x="6248400" y="2854960"/>
                </a:cubicBezTo>
                <a:cubicBezTo>
                  <a:pt x="6242939" y="2865882"/>
                  <a:pt x="6227301" y="2867463"/>
                  <a:pt x="6217920" y="2875280"/>
                </a:cubicBezTo>
                <a:cubicBezTo>
                  <a:pt x="6206882" y="2884478"/>
                  <a:pt x="6199132" y="2897409"/>
                  <a:pt x="6187440" y="2905760"/>
                </a:cubicBezTo>
                <a:cubicBezTo>
                  <a:pt x="6175115" y="2914563"/>
                  <a:pt x="6159950" y="2918566"/>
                  <a:pt x="6146800" y="2926080"/>
                </a:cubicBezTo>
                <a:cubicBezTo>
                  <a:pt x="6136198" y="2932138"/>
                  <a:pt x="6127543" y="2941590"/>
                  <a:pt x="6116320" y="2946400"/>
                </a:cubicBezTo>
                <a:cubicBezTo>
                  <a:pt x="6103485" y="2951901"/>
                  <a:pt x="6089311" y="2953531"/>
                  <a:pt x="6075680" y="2956560"/>
                </a:cubicBezTo>
                <a:cubicBezTo>
                  <a:pt x="5986117" y="2976463"/>
                  <a:pt x="5996606" y="2968487"/>
                  <a:pt x="5862320" y="2976880"/>
                </a:cubicBezTo>
                <a:cubicBezTo>
                  <a:pt x="5791200" y="2973493"/>
                  <a:pt x="5719980" y="2971793"/>
                  <a:pt x="5648960" y="2966720"/>
                </a:cubicBezTo>
                <a:cubicBezTo>
                  <a:pt x="5625074" y="2965014"/>
                  <a:pt x="5601746" y="2957966"/>
                  <a:pt x="5577840" y="2956560"/>
                </a:cubicBezTo>
                <a:cubicBezTo>
                  <a:pt x="5486495" y="2951187"/>
                  <a:pt x="5394960" y="2949787"/>
                  <a:pt x="5303520" y="2946400"/>
                </a:cubicBezTo>
                <a:cubicBezTo>
                  <a:pt x="5143197" y="2923497"/>
                  <a:pt x="5307880" y="2948365"/>
                  <a:pt x="5181600" y="2926080"/>
                </a:cubicBezTo>
                <a:cubicBezTo>
                  <a:pt x="5141026" y="2918920"/>
                  <a:pt x="5098766" y="2918789"/>
                  <a:pt x="5059680" y="2905760"/>
                </a:cubicBezTo>
                <a:cubicBezTo>
                  <a:pt x="4976002" y="2877867"/>
                  <a:pt x="5019924" y="2888469"/>
                  <a:pt x="4927600" y="2875280"/>
                </a:cubicBezTo>
                <a:cubicBezTo>
                  <a:pt x="4917440" y="2871893"/>
                  <a:pt x="4907418" y="2868062"/>
                  <a:pt x="4897120" y="2865120"/>
                </a:cubicBezTo>
                <a:cubicBezTo>
                  <a:pt x="4818811" y="2842746"/>
                  <a:pt x="4754057" y="2840304"/>
                  <a:pt x="4663440" y="2834640"/>
                </a:cubicBezTo>
                <a:cubicBezTo>
                  <a:pt x="4382529" y="2817083"/>
                  <a:pt x="4555150" y="2826031"/>
                  <a:pt x="4145280" y="2814320"/>
                </a:cubicBezTo>
                <a:lnTo>
                  <a:pt x="3088640" y="2824480"/>
                </a:lnTo>
                <a:cubicBezTo>
                  <a:pt x="3077932" y="2824680"/>
                  <a:pt x="3068826" y="2835610"/>
                  <a:pt x="3058160" y="2834640"/>
                </a:cubicBezTo>
                <a:cubicBezTo>
                  <a:pt x="2907470" y="2820941"/>
                  <a:pt x="3031533" y="2821227"/>
                  <a:pt x="2936240" y="2794000"/>
                </a:cubicBezTo>
                <a:cubicBezTo>
                  <a:pt x="2885392" y="2779472"/>
                  <a:pt x="2746982" y="2760194"/>
                  <a:pt x="2702560" y="2753360"/>
                </a:cubicBezTo>
                <a:lnTo>
                  <a:pt x="2235200" y="2763520"/>
                </a:lnTo>
                <a:cubicBezTo>
                  <a:pt x="2217945" y="2764197"/>
                  <a:pt x="2201390" y="2770591"/>
                  <a:pt x="2184400" y="2773680"/>
                </a:cubicBezTo>
                <a:cubicBezTo>
                  <a:pt x="2124236" y="2784619"/>
                  <a:pt x="2095663" y="2785971"/>
                  <a:pt x="2032000" y="2804160"/>
                </a:cubicBezTo>
                <a:cubicBezTo>
                  <a:pt x="2014464" y="2809170"/>
                  <a:pt x="1998340" y="2818247"/>
                  <a:pt x="1981200" y="2824480"/>
                </a:cubicBezTo>
                <a:cubicBezTo>
                  <a:pt x="1961070" y="2831800"/>
                  <a:pt x="1940231" y="2837111"/>
                  <a:pt x="1920240" y="2844800"/>
                </a:cubicBezTo>
                <a:cubicBezTo>
                  <a:pt x="1896167" y="2854059"/>
                  <a:pt x="1872600" y="2864607"/>
                  <a:pt x="1849120" y="2875280"/>
                </a:cubicBezTo>
                <a:cubicBezTo>
                  <a:pt x="1835332" y="2881547"/>
                  <a:pt x="1822661" y="2890282"/>
                  <a:pt x="1808480" y="2895600"/>
                </a:cubicBezTo>
                <a:cubicBezTo>
                  <a:pt x="1795405" y="2900503"/>
                  <a:pt x="1781387" y="2902373"/>
                  <a:pt x="1767840" y="2905760"/>
                </a:cubicBezTo>
                <a:cubicBezTo>
                  <a:pt x="1740289" y="2897888"/>
                  <a:pt x="1688360" y="2882197"/>
                  <a:pt x="1656080" y="2875280"/>
                </a:cubicBezTo>
                <a:cubicBezTo>
                  <a:pt x="1622309" y="2868043"/>
                  <a:pt x="1587245" y="2865882"/>
                  <a:pt x="1554480" y="2854960"/>
                </a:cubicBezTo>
                <a:cubicBezTo>
                  <a:pt x="1415134" y="2808511"/>
                  <a:pt x="1588085" y="2863361"/>
                  <a:pt x="1391920" y="2814320"/>
                </a:cubicBezTo>
                <a:cubicBezTo>
                  <a:pt x="1378373" y="2810933"/>
                  <a:pt x="1364911" y="2807189"/>
                  <a:pt x="1351280" y="2804160"/>
                </a:cubicBezTo>
                <a:cubicBezTo>
                  <a:pt x="1334423" y="2800414"/>
                  <a:pt x="1317233" y="2798188"/>
                  <a:pt x="1300480" y="2794000"/>
                </a:cubicBezTo>
                <a:cubicBezTo>
                  <a:pt x="1290090" y="2791403"/>
                  <a:pt x="1280537" y="2785756"/>
                  <a:pt x="1270000" y="2783840"/>
                </a:cubicBezTo>
                <a:cubicBezTo>
                  <a:pt x="1243136" y="2778956"/>
                  <a:pt x="1215707" y="2777832"/>
                  <a:pt x="1188720" y="2773680"/>
                </a:cubicBezTo>
                <a:cubicBezTo>
                  <a:pt x="1098557" y="2759809"/>
                  <a:pt x="1177813" y="2765967"/>
                  <a:pt x="1076960" y="2753360"/>
                </a:cubicBezTo>
                <a:cubicBezTo>
                  <a:pt x="1043187" y="2749138"/>
                  <a:pt x="1009227" y="2746587"/>
                  <a:pt x="975360" y="2743200"/>
                </a:cubicBezTo>
                <a:lnTo>
                  <a:pt x="426720" y="2753360"/>
                </a:lnTo>
                <a:cubicBezTo>
                  <a:pt x="390047" y="2754647"/>
                  <a:pt x="393833" y="2773948"/>
                  <a:pt x="365760" y="2794000"/>
                </a:cubicBezTo>
                <a:cubicBezTo>
                  <a:pt x="353435" y="2802803"/>
                  <a:pt x="336842" y="2804729"/>
                  <a:pt x="325120" y="2814320"/>
                </a:cubicBezTo>
                <a:cubicBezTo>
                  <a:pt x="299172" y="2835550"/>
                  <a:pt x="254000" y="2885440"/>
                  <a:pt x="254000" y="2885440"/>
                </a:cubicBezTo>
                <a:lnTo>
                  <a:pt x="233680" y="2946400"/>
                </a:lnTo>
                <a:cubicBezTo>
                  <a:pt x="230293" y="2956560"/>
                  <a:pt x="226117" y="2966490"/>
                  <a:pt x="223520" y="2976880"/>
                </a:cubicBezTo>
                <a:cubicBezTo>
                  <a:pt x="220133" y="2990427"/>
                  <a:pt x="217372" y="3004145"/>
                  <a:pt x="213360" y="3017520"/>
                </a:cubicBezTo>
                <a:cubicBezTo>
                  <a:pt x="207205" y="3038036"/>
                  <a:pt x="196561" y="3057352"/>
                  <a:pt x="193040" y="3078480"/>
                </a:cubicBezTo>
                <a:cubicBezTo>
                  <a:pt x="178943" y="3163062"/>
                  <a:pt x="185793" y="3119047"/>
                  <a:pt x="172720" y="3210560"/>
                </a:cubicBezTo>
                <a:cubicBezTo>
                  <a:pt x="178871" y="3247468"/>
                  <a:pt x="195080" y="3348760"/>
                  <a:pt x="203200" y="3373120"/>
                </a:cubicBezTo>
                <a:lnTo>
                  <a:pt x="223520" y="3434080"/>
                </a:lnTo>
                <a:cubicBezTo>
                  <a:pt x="226907" y="3444240"/>
                  <a:pt x="224769" y="3458619"/>
                  <a:pt x="233680" y="3464560"/>
                </a:cubicBezTo>
                <a:cubicBezTo>
                  <a:pt x="254000" y="3478107"/>
                  <a:pt x="271472" y="3497477"/>
                  <a:pt x="294640" y="3505200"/>
                </a:cubicBezTo>
                <a:cubicBezTo>
                  <a:pt x="367721" y="3529560"/>
                  <a:pt x="276458" y="3500005"/>
                  <a:pt x="365760" y="3525520"/>
                </a:cubicBezTo>
                <a:cubicBezTo>
                  <a:pt x="399581" y="3535183"/>
                  <a:pt x="398766" y="3539488"/>
                  <a:pt x="436880" y="3545840"/>
                </a:cubicBezTo>
                <a:cubicBezTo>
                  <a:pt x="463813" y="3550329"/>
                  <a:pt x="491095" y="3552391"/>
                  <a:pt x="518160" y="3556000"/>
                </a:cubicBezTo>
                <a:lnTo>
                  <a:pt x="589280" y="3566160"/>
                </a:lnTo>
                <a:lnTo>
                  <a:pt x="1158240" y="3556000"/>
                </a:lnTo>
                <a:cubicBezTo>
                  <a:pt x="1211756" y="3554186"/>
                  <a:pt x="1180112" y="3515138"/>
                  <a:pt x="1249680" y="3505200"/>
                </a:cubicBezTo>
                <a:lnTo>
                  <a:pt x="1320800" y="3495040"/>
                </a:lnTo>
                <a:cubicBezTo>
                  <a:pt x="1341161" y="3491908"/>
                  <a:pt x="1361399" y="3488012"/>
                  <a:pt x="1381760" y="3484880"/>
                </a:cubicBezTo>
                <a:cubicBezTo>
                  <a:pt x="1417105" y="3479442"/>
                  <a:pt x="1500726" y="3467903"/>
                  <a:pt x="1534160" y="3464560"/>
                </a:cubicBezTo>
                <a:cubicBezTo>
                  <a:pt x="1574738" y="3460502"/>
                  <a:pt x="1615440" y="3457787"/>
                  <a:pt x="1656080" y="3454400"/>
                </a:cubicBezTo>
                <a:cubicBezTo>
                  <a:pt x="1764453" y="3457787"/>
                  <a:pt x="1872950" y="3458374"/>
                  <a:pt x="1981200" y="3464560"/>
                </a:cubicBezTo>
                <a:cubicBezTo>
                  <a:pt x="1991892" y="3465171"/>
                  <a:pt x="2001225" y="3472397"/>
                  <a:pt x="2011680" y="3474720"/>
                </a:cubicBezTo>
                <a:cubicBezTo>
                  <a:pt x="2039776" y="3480964"/>
                  <a:pt x="2075674" y="3481317"/>
                  <a:pt x="2103120" y="3495040"/>
                </a:cubicBezTo>
                <a:cubicBezTo>
                  <a:pt x="2114042" y="3500501"/>
                  <a:pt x="2122678" y="3509899"/>
                  <a:pt x="2133600" y="3515360"/>
                </a:cubicBezTo>
                <a:cubicBezTo>
                  <a:pt x="2143179" y="3520149"/>
                  <a:pt x="2154052" y="3521760"/>
                  <a:pt x="2164080" y="3525520"/>
                </a:cubicBezTo>
                <a:cubicBezTo>
                  <a:pt x="2181157" y="3531924"/>
                  <a:pt x="2197803" y="3539436"/>
                  <a:pt x="2214880" y="3545840"/>
                </a:cubicBezTo>
                <a:cubicBezTo>
                  <a:pt x="2224908" y="3549600"/>
                  <a:pt x="2235332" y="3552240"/>
                  <a:pt x="2245360" y="3556000"/>
                </a:cubicBezTo>
                <a:cubicBezTo>
                  <a:pt x="2262437" y="3562404"/>
                  <a:pt x="2278565" y="3571521"/>
                  <a:pt x="2296160" y="3576320"/>
                </a:cubicBezTo>
                <a:cubicBezTo>
                  <a:pt x="2316034" y="3581740"/>
                  <a:pt x="2336759" y="3583348"/>
                  <a:pt x="2357120" y="3586480"/>
                </a:cubicBezTo>
                <a:cubicBezTo>
                  <a:pt x="2466965" y="3603379"/>
                  <a:pt x="2438396" y="3597275"/>
                  <a:pt x="2590800" y="3606800"/>
                </a:cubicBezTo>
                <a:cubicBezTo>
                  <a:pt x="2661920" y="3603413"/>
                  <a:pt x="2733205" y="3602553"/>
                  <a:pt x="2804160" y="3596640"/>
                </a:cubicBezTo>
                <a:cubicBezTo>
                  <a:pt x="2814833" y="3595751"/>
                  <a:pt x="2824185" y="3588803"/>
                  <a:pt x="2834640" y="3586480"/>
                </a:cubicBezTo>
                <a:cubicBezTo>
                  <a:pt x="2854750" y="3582011"/>
                  <a:pt x="2875280" y="3579707"/>
                  <a:pt x="2895600" y="3576320"/>
                </a:cubicBezTo>
                <a:lnTo>
                  <a:pt x="3515360" y="3586480"/>
                </a:lnTo>
                <a:cubicBezTo>
                  <a:pt x="3539297" y="3587184"/>
                  <a:pt x="3562811" y="3592999"/>
                  <a:pt x="3586480" y="3596640"/>
                </a:cubicBezTo>
                <a:cubicBezTo>
                  <a:pt x="3606841" y="3599772"/>
                  <a:pt x="3627172" y="3603115"/>
                  <a:pt x="3647440" y="3606800"/>
                </a:cubicBezTo>
                <a:cubicBezTo>
                  <a:pt x="3664430" y="3609889"/>
                  <a:pt x="3681172" y="3614334"/>
                  <a:pt x="3698240" y="3616960"/>
                </a:cubicBezTo>
                <a:cubicBezTo>
                  <a:pt x="3715871" y="3619672"/>
                  <a:pt x="3858052" y="3636742"/>
                  <a:pt x="3870960" y="3637280"/>
                </a:cubicBezTo>
                <a:cubicBezTo>
                  <a:pt x="4116121" y="3647495"/>
                  <a:pt x="4768812" y="3655040"/>
                  <a:pt x="4937760" y="3657600"/>
                </a:cubicBezTo>
                <a:lnTo>
                  <a:pt x="5130800" y="3677920"/>
                </a:lnTo>
                <a:cubicBezTo>
                  <a:pt x="5151220" y="3680643"/>
                  <a:pt x="5171205" y="3686710"/>
                  <a:pt x="5191760" y="3688080"/>
                </a:cubicBezTo>
                <a:cubicBezTo>
                  <a:pt x="5272930" y="3693491"/>
                  <a:pt x="5354320" y="3694853"/>
                  <a:pt x="5435600" y="3698240"/>
                </a:cubicBezTo>
                <a:cubicBezTo>
                  <a:pt x="5462693" y="3701627"/>
                  <a:pt x="5489576" y="3708400"/>
                  <a:pt x="5516880" y="3708400"/>
                </a:cubicBezTo>
                <a:cubicBezTo>
                  <a:pt x="6069374" y="3708400"/>
                  <a:pt x="5650767" y="3702508"/>
                  <a:pt x="5953760" y="3688080"/>
                </a:cubicBezTo>
                <a:cubicBezTo>
                  <a:pt x="6275993" y="3672736"/>
                  <a:pt x="6166901" y="3723750"/>
                  <a:pt x="6278880" y="366776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V6903100133_20120925135342682-001.pdf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5" t="12957" r="8487" b="12754"/>
          <a:stretch/>
        </p:blipFill>
        <p:spPr>
          <a:xfrm rot="5400000">
            <a:off x="1960937" y="-630433"/>
            <a:ext cx="5078574" cy="63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515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74142" y="1450975"/>
            <a:ext cx="7460995" cy="170434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THINK!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F2BD3-C452-7E4A-9B44-AB6BF2D5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19" y="902335"/>
            <a:ext cx="2551441" cy="33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606040" y="1450975"/>
            <a:ext cx="7460995" cy="170434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/>
              <a:t>cake!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ED927-4B7B-F848-8560-ADB7D3FC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99" y="2882900"/>
            <a:ext cx="2658533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64075" y="168621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F51D55-C146-424D-AAD6-B2A541EB641B}"/>
              </a:ext>
            </a:extLst>
          </p:cNvPr>
          <p:cNvSpPr/>
          <p:nvPr/>
        </p:nvSpPr>
        <p:spPr bwMode="auto">
          <a:xfrm>
            <a:off x="1820900" y="1008857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42BCD9-76CD-764C-849B-C3DC1335BDB5}"/>
              </a:ext>
            </a:extLst>
          </p:cNvPr>
          <p:cNvCxnSpPr>
            <a:stCxn id="40" idx="2"/>
            <a:endCxn id="40" idx="6"/>
          </p:cNvCxnSpPr>
          <p:nvPr/>
        </p:nvCxnSpPr>
        <p:spPr bwMode="auto">
          <a:xfrm>
            <a:off x="1820900" y="1683932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23AED6-072C-4E4C-9185-B33274512634}"/>
              </a:ext>
            </a:extLst>
          </p:cNvPr>
          <p:cNvCxnSpPr>
            <a:stCxn id="40" idx="0"/>
            <a:endCxn id="40" idx="4"/>
          </p:cNvCxnSpPr>
          <p:nvPr/>
        </p:nvCxnSpPr>
        <p:spPr bwMode="auto">
          <a:xfrm>
            <a:off x="2603987" y="1008857"/>
            <a:ext cx="0" cy="1350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F1C5C6-53A1-1344-9137-5F4F296911D5}"/>
              </a:ext>
            </a:extLst>
          </p:cNvPr>
          <p:cNvCxnSpPr>
            <a:stCxn id="40" idx="3"/>
            <a:endCxn id="40" idx="7"/>
          </p:cNvCxnSpPr>
          <p:nvPr/>
        </p:nvCxnSpPr>
        <p:spPr bwMode="auto">
          <a:xfrm flipV="1">
            <a:off x="2050261" y="1206582"/>
            <a:ext cx="1107453" cy="954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62E3C2-4BAB-B841-822D-10DF986E0F95}"/>
              </a:ext>
            </a:extLst>
          </p:cNvPr>
          <p:cNvCxnSpPr>
            <a:stCxn id="40" idx="1"/>
            <a:endCxn id="40" idx="5"/>
          </p:cNvCxnSpPr>
          <p:nvPr/>
        </p:nvCxnSpPr>
        <p:spPr bwMode="auto">
          <a:xfrm>
            <a:off x="2050261" y="1206582"/>
            <a:ext cx="1107453" cy="954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ACD9E66-2310-854B-A1E7-790996025DE0}"/>
              </a:ext>
            </a:extLst>
          </p:cNvPr>
          <p:cNvSpPr/>
          <p:nvPr/>
        </p:nvSpPr>
        <p:spPr bwMode="auto">
          <a:xfrm>
            <a:off x="5779492" y="1038968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FA1B02-144A-7B49-AC6D-78703E460405}"/>
              </a:ext>
            </a:extLst>
          </p:cNvPr>
          <p:cNvSpPr/>
          <p:nvPr/>
        </p:nvSpPr>
        <p:spPr bwMode="auto">
          <a:xfrm>
            <a:off x="3831258" y="1055119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FE684F-4DDD-EF43-8D3C-C698B43C1A03}"/>
              </a:ext>
            </a:extLst>
          </p:cNvPr>
          <p:cNvCxnSpPr>
            <a:cxnSpLocks/>
            <a:stCxn id="45" idx="1"/>
            <a:endCxn id="45" idx="4"/>
          </p:cNvCxnSpPr>
          <p:nvPr/>
        </p:nvCxnSpPr>
        <p:spPr bwMode="auto">
          <a:xfrm>
            <a:off x="6008853" y="1236693"/>
            <a:ext cx="553726" cy="1152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7A2AFCC-F806-9B47-8314-AA210144C662}"/>
              </a:ext>
            </a:extLst>
          </p:cNvPr>
          <p:cNvCxnSpPr>
            <a:cxnSpLocks/>
            <a:stCxn id="45" idx="7"/>
            <a:endCxn id="45" idx="4"/>
          </p:cNvCxnSpPr>
          <p:nvPr/>
        </p:nvCxnSpPr>
        <p:spPr bwMode="auto">
          <a:xfrm flipH="1">
            <a:off x="6562579" y="1236693"/>
            <a:ext cx="553726" cy="1152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8E052D8-37EB-4C45-8613-BA1575BA1538}"/>
              </a:ext>
            </a:extLst>
          </p:cNvPr>
          <p:cNvCxnSpPr>
            <a:cxnSpLocks/>
          </p:cNvCxnSpPr>
          <p:nvPr/>
        </p:nvCxnSpPr>
        <p:spPr bwMode="auto">
          <a:xfrm flipH="1">
            <a:off x="5824742" y="1944077"/>
            <a:ext cx="14756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CFA23C0-24F4-EB43-8A9D-22A96D963F36}"/>
              </a:ext>
            </a:extLst>
          </p:cNvPr>
          <p:cNvCxnSpPr/>
          <p:nvPr/>
        </p:nvCxnSpPr>
        <p:spPr bwMode="auto">
          <a:xfrm flipH="1" flipV="1">
            <a:off x="3777252" y="1335175"/>
            <a:ext cx="1782198" cy="702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47C795-44A3-E64C-B876-C8001FE4DE9B}"/>
              </a:ext>
            </a:extLst>
          </p:cNvPr>
          <p:cNvCxnSpPr/>
          <p:nvPr/>
        </p:nvCxnSpPr>
        <p:spPr bwMode="auto">
          <a:xfrm flipH="1">
            <a:off x="3723246" y="1335175"/>
            <a:ext cx="1842492" cy="5877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C2D0F23-279D-604F-8A1B-AE85AF80C112}"/>
              </a:ext>
            </a:extLst>
          </p:cNvPr>
          <p:cNvCxnSpPr/>
          <p:nvPr/>
        </p:nvCxnSpPr>
        <p:spPr bwMode="auto">
          <a:xfrm flipH="1" flipV="1">
            <a:off x="4263306" y="903127"/>
            <a:ext cx="1188132" cy="15121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62E15F-FF71-D24C-89CB-0F735232C9B7}"/>
              </a:ext>
            </a:extLst>
          </p:cNvPr>
          <p:cNvCxnSpPr/>
          <p:nvPr/>
        </p:nvCxnSpPr>
        <p:spPr bwMode="auto">
          <a:xfrm flipH="1">
            <a:off x="3777252" y="957133"/>
            <a:ext cx="1080120" cy="14041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Can 78">
            <a:extLst>
              <a:ext uri="{FF2B5EF4-FFF2-40B4-BE49-F238E27FC236}">
                <a16:creationId xmlns:a16="http://schemas.microsoft.com/office/drawing/2014/main" id="{2C3B3CB0-5029-5447-ABE5-76A3CC3B4F89}"/>
              </a:ext>
            </a:extLst>
          </p:cNvPr>
          <p:cNvSpPr/>
          <p:nvPr/>
        </p:nvSpPr>
        <p:spPr bwMode="auto">
          <a:xfrm>
            <a:off x="1766894" y="2595344"/>
            <a:ext cx="1566174" cy="1566174"/>
          </a:xfrm>
          <a:prstGeom prst="can">
            <a:avLst>
              <a:gd name="adj" fmla="val 43651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F9D79EF-47FF-F641-9534-E24293E3C974}"/>
              </a:ext>
            </a:extLst>
          </p:cNvPr>
          <p:cNvCxnSpPr/>
          <p:nvPr/>
        </p:nvCxnSpPr>
        <p:spPr bwMode="auto">
          <a:xfrm>
            <a:off x="1766894" y="2919380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8591A5-BD1A-FE4C-A3EF-9C6B1AB80CAE}"/>
              </a:ext>
            </a:extLst>
          </p:cNvPr>
          <p:cNvCxnSpPr>
            <a:endCxn id="79" idx="3"/>
          </p:cNvCxnSpPr>
          <p:nvPr/>
        </p:nvCxnSpPr>
        <p:spPr bwMode="auto">
          <a:xfrm>
            <a:off x="2522978" y="2541338"/>
            <a:ext cx="27003" cy="16201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26F19AE-89D6-824D-B1E2-A97A60EDDDAA}"/>
              </a:ext>
            </a:extLst>
          </p:cNvPr>
          <p:cNvCxnSpPr/>
          <p:nvPr/>
        </p:nvCxnSpPr>
        <p:spPr bwMode="auto">
          <a:xfrm>
            <a:off x="1766894" y="3459440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4AA7D98-2BEE-F148-AA17-4AE573763495}"/>
              </a:ext>
            </a:extLst>
          </p:cNvPr>
          <p:cNvCxnSpPr/>
          <p:nvPr/>
        </p:nvCxnSpPr>
        <p:spPr bwMode="auto">
          <a:xfrm>
            <a:off x="1766894" y="3787352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2FB565-B9F9-7C42-9433-AC6FA57DD24D}"/>
              </a:ext>
            </a:extLst>
          </p:cNvPr>
          <p:cNvSpPr txBox="1"/>
          <p:nvPr/>
        </p:nvSpPr>
        <p:spPr>
          <a:xfrm>
            <a:off x="4035146" y="2147120"/>
            <a:ext cx="9181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0" dirty="0">
                <a:solidFill>
                  <a:schemeClr val="accent2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BF7F03-0927-8E4F-AC5B-4EC909A37030}"/>
              </a:ext>
            </a:extLst>
          </p:cNvPr>
          <p:cNvSpPr txBox="1"/>
          <p:nvPr/>
        </p:nvSpPr>
        <p:spPr>
          <a:xfrm>
            <a:off x="5277284" y="2679428"/>
            <a:ext cx="21062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  <a:cs typeface="Abadi MT Condensed Extra Bold"/>
              </a:rPr>
              <a:t>Answer: </a:t>
            </a:r>
            <a:r>
              <a:rPr lang="en-US" sz="4050" b="1" dirty="0">
                <a:solidFill>
                  <a:srgbClr val="FF0000"/>
                </a:solidFill>
                <a:cs typeface="Abadi MT Condensed Extra Bold"/>
              </a:rPr>
              <a:t>Infinite !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7D89A1A-E72D-144E-A66D-4D4B5E338094}"/>
              </a:ext>
            </a:extLst>
          </p:cNvPr>
          <p:cNvCxnSpPr>
            <a:cxnSpLocks/>
            <a:stCxn id="45" idx="7"/>
          </p:cNvCxnSpPr>
          <p:nvPr/>
        </p:nvCxnSpPr>
        <p:spPr bwMode="auto">
          <a:xfrm flipH="1">
            <a:off x="5808765" y="1236693"/>
            <a:ext cx="1307540" cy="686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D14856C-AA54-8A49-B9AA-3002CE01CEF3}"/>
              </a:ext>
            </a:extLst>
          </p:cNvPr>
          <p:cNvCxnSpPr>
            <a:cxnSpLocks/>
            <a:endCxn id="45" idx="1"/>
          </p:cNvCxnSpPr>
          <p:nvPr/>
        </p:nvCxnSpPr>
        <p:spPr bwMode="auto">
          <a:xfrm flipH="1" flipV="1">
            <a:off x="6008853" y="1236693"/>
            <a:ext cx="1291562" cy="686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2554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  <p:bldP spid="79" grpId="0" animBg="1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n 29">
            <a:extLst>
              <a:ext uri="{FF2B5EF4-FFF2-40B4-BE49-F238E27FC236}">
                <a16:creationId xmlns:a16="http://schemas.microsoft.com/office/drawing/2014/main" id="{8F4C472B-A35F-034E-9ACD-E21ACA697A29}"/>
              </a:ext>
            </a:extLst>
          </p:cNvPr>
          <p:cNvSpPr/>
          <p:nvPr/>
        </p:nvSpPr>
        <p:spPr bwMode="auto">
          <a:xfrm>
            <a:off x="2092960" y="640080"/>
            <a:ext cx="4378960" cy="3606800"/>
          </a:xfrm>
          <a:prstGeom prst="can">
            <a:avLst>
              <a:gd name="adj" fmla="val 43651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684244B-B08C-C84E-9911-FD5F6B9BFCB3}"/>
              </a:ext>
            </a:extLst>
          </p:cNvPr>
          <p:cNvSpPr/>
          <p:nvPr/>
        </p:nvSpPr>
        <p:spPr>
          <a:xfrm>
            <a:off x="2070100" y="360680"/>
            <a:ext cx="4159458" cy="5105400"/>
          </a:xfrm>
          <a:custGeom>
            <a:avLst/>
            <a:gdLst>
              <a:gd name="connsiteX0" fmla="*/ 38100 w 4159458"/>
              <a:gd name="connsiteY0" fmla="*/ 3733800 h 5105400"/>
              <a:gd name="connsiteX1" fmla="*/ 25400 w 4159458"/>
              <a:gd name="connsiteY1" fmla="*/ 3251200 h 5105400"/>
              <a:gd name="connsiteX2" fmla="*/ 12700 w 4159458"/>
              <a:gd name="connsiteY2" fmla="*/ 3162300 h 5105400"/>
              <a:gd name="connsiteX3" fmla="*/ 0 w 4159458"/>
              <a:gd name="connsiteY3" fmla="*/ 3022600 h 5105400"/>
              <a:gd name="connsiteX4" fmla="*/ 12700 w 4159458"/>
              <a:gd name="connsiteY4" fmla="*/ 2552700 h 5105400"/>
              <a:gd name="connsiteX5" fmla="*/ 38100 w 4159458"/>
              <a:gd name="connsiteY5" fmla="*/ 2438400 h 5105400"/>
              <a:gd name="connsiteX6" fmla="*/ 76200 w 4159458"/>
              <a:gd name="connsiteY6" fmla="*/ 2324100 h 5105400"/>
              <a:gd name="connsiteX7" fmla="*/ 88900 w 4159458"/>
              <a:gd name="connsiteY7" fmla="*/ 2286000 h 5105400"/>
              <a:gd name="connsiteX8" fmla="*/ 127000 w 4159458"/>
              <a:gd name="connsiteY8" fmla="*/ 2247900 h 5105400"/>
              <a:gd name="connsiteX9" fmla="*/ 177800 w 4159458"/>
              <a:gd name="connsiteY9" fmla="*/ 1511300 h 5105400"/>
              <a:gd name="connsiteX10" fmla="*/ 203200 w 4159458"/>
              <a:gd name="connsiteY10" fmla="*/ 1333500 h 5105400"/>
              <a:gd name="connsiteX11" fmla="*/ 228600 w 4159458"/>
              <a:gd name="connsiteY11" fmla="*/ 1219200 h 5105400"/>
              <a:gd name="connsiteX12" fmla="*/ 241300 w 4159458"/>
              <a:gd name="connsiteY12" fmla="*/ 1130300 h 5105400"/>
              <a:gd name="connsiteX13" fmla="*/ 254000 w 4159458"/>
              <a:gd name="connsiteY13" fmla="*/ 1066800 h 5105400"/>
              <a:gd name="connsiteX14" fmla="*/ 279400 w 4159458"/>
              <a:gd name="connsiteY14" fmla="*/ 876300 h 5105400"/>
              <a:gd name="connsiteX15" fmla="*/ 304800 w 4159458"/>
              <a:gd name="connsiteY15" fmla="*/ 698500 h 5105400"/>
              <a:gd name="connsiteX16" fmla="*/ 342900 w 4159458"/>
              <a:gd name="connsiteY16" fmla="*/ 825500 h 5105400"/>
              <a:gd name="connsiteX17" fmla="*/ 381000 w 4159458"/>
              <a:gd name="connsiteY17" fmla="*/ 1143000 h 5105400"/>
              <a:gd name="connsiteX18" fmla="*/ 406400 w 4159458"/>
              <a:gd name="connsiteY18" fmla="*/ 1371600 h 5105400"/>
              <a:gd name="connsiteX19" fmla="*/ 431800 w 4159458"/>
              <a:gd name="connsiteY19" fmla="*/ 1549400 h 5105400"/>
              <a:gd name="connsiteX20" fmla="*/ 419100 w 4159458"/>
              <a:gd name="connsiteY20" fmla="*/ 1981200 h 5105400"/>
              <a:gd name="connsiteX21" fmla="*/ 406400 w 4159458"/>
              <a:gd name="connsiteY21" fmla="*/ 2260600 h 5105400"/>
              <a:gd name="connsiteX22" fmla="*/ 419100 w 4159458"/>
              <a:gd name="connsiteY22" fmla="*/ 3797300 h 5105400"/>
              <a:gd name="connsiteX23" fmla="*/ 457200 w 4159458"/>
              <a:gd name="connsiteY23" fmla="*/ 3949700 h 5105400"/>
              <a:gd name="connsiteX24" fmla="*/ 469900 w 4159458"/>
              <a:gd name="connsiteY24" fmla="*/ 4000500 h 5105400"/>
              <a:gd name="connsiteX25" fmla="*/ 508000 w 4159458"/>
              <a:gd name="connsiteY25" fmla="*/ 4013200 h 5105400"/>
              <a:gd name="connsiteX26" fmla="*/ 571500 w 4159458"/>
              <a:gd name="connsiteY26" fmla="*/ 3987800 h 5105400"/>
              <a:gd name="connsiteX27" fmla="*/ 584200 w 4159458"/>
              <a:gd name="connsiteY27" fmla="*/ 3873500 h 5105400"/>
              <a:gd name="connsiteX28" fmla="*/ 609600 w 4159458"/>
              <a:gd name="connsiteY28" fmla="*/ 3543300 h 5105400"/>
              <a:gd name="connsiteX29" fmla="*/ 635000 w 4159458"/>
              <a:gd name="connsiteY29" fmla="*/ 2578100 h 5105400"/>
              <a:gd name="connsiteX30" fmla="*/ 647700 w 4159458"/>
              <a:gd name="connsiteY30" fmla="*/ 2222500 h 5105400"/>
              <a:gd name="connsiteX31" fmla="*/ 685800 w 4159458"/>
              <a:gd name="connsiteY31" fmla="*/ 1905000 h 5105400"/>
              <a:gd name="connsiteX32" fmla="*/ 711200 w 4159458"/>
              <a:gd name="connsiteY32" fmla="*/ 1371600 h 5105400"/>
              <a:gd name="connsiteX33" fmla="*/ 749300 w 4159458"/>
              <a:gd name="connsiteY33" fmla="*/ 990600 h 5105400"/>
              <a:gd name="connsiteX34" fmla="*/ 774700 w 4159458"/>
              <a:gd name="connsiteY34" fmla="*/ 800100 h 5105400"/>
              <a:gd name="connsiteX35" fmla="*/ 787400 w 4159458"/>
              <a:gd name="connsiteY35" fmla="*/ 762000 h 5105400"/>
              <a:gd name="connsiteX36" fmla="*/ 825500 w 4159458"/>
              <a:gd name="connsiteY36" fmla="*/ 584200 h 5105400"/>
              <a:gd name="connsiteX37" fmla="*/ 863600 w 4159458"/>
              <a:gd name="connsiteY37" fmla="*/ 546100 h 5105400"/>
              <a:gd name="connsiteX38" fmla="*/ 876300 w 4159458"/>
              <a:gd name="connsiteY38" fmla="*/ 622300 h 5105400"/>
              <a:gd name="connsiteX39" fmla="*/ 901700 w 4159458"/>
              <a:gd name="connsiteY39" fmla="*/ 1066800 h 5105400"/>
              <a:gd name="connsiteX40" fmla="*/ 914400 w 4159458"/>
              <a:gd name="connsiteY40" fmla="*/ 2514600 h 5105400"/>
              <a:gd name="connsiteX41" fmla="*/ 927100 w 4159458"/>
              <a:gd name="connsiteY41" fmla="*/ 2692400 h 5105400"/>
              <a:gd name="connsiteX42" fmla="*/ 965200 w 4159458"/>
              <a:gd name="connsiteY42" fmla="*/ 2908300 h 5105400"/>
              <a:gd name="connsiteX43" fmla="*/ 952500 w 4159458"/>
              <a:gd name="connsiteY43" fmla="*/ 3149600 h 5105400"/>
              <a:gd name="connsiteX44" fmla="*/ 927100 w 4159458"/>
              <a:gd name="connsiteY44" fmla="*/ 3822700 h 5105400"/>
              <a:gd name="connsiteX45" fmla="*/ 939800 w 4159458"/>
              <a:gd name="connsiteY45" fmla="*/ 4191000 h 5105400"/>
              <a:gd name="connsiteX46" fmla="*/ 1016000 w 4159458"/>
              <a:gd name="connsiteY46" fmla="*/ 4191000 h 5105400"/>
              <a:gd name="connsiteX47" fmla="*/ 1028700 w 4159458"/>
              <a:gd name="connsiteY47" fmla="*/ 4152900 h 5105400"/>
              <a:gd name="connsiteX48" fmla="*/ 1066800 w 4159458"/>
              <a:gd name="connsiteY48" fmla="*/ 4076700 h 5105400"/>
              <a:gd name="connsiteX49" fmla="*/ 1079500 w 4159458"/>
              <a:gd name="connsiteY49" fmla="*/ 4000500 h 5105400"/>
              <a:gd name="connsiteX50" fmla="*/ 1155700 w 4159458"/>
              <a:gd name="connsiteY50" fmla="*/ 3721100 h 5105400"/>
              <a:gd name="connsiteX51" fmla="*/ 1206500 w 4159458"/>
              <a:gd name="connsiteY51" fmla="*/ 3416300 h 5105400"/>
              <a:gd name="connsiteX52" fmla="*/ 1244600 w 4159458"/>
              <a:gd name="connsiteY52" fmla="*/ 3187700 h 5105400"/>
              <a:gd name="connsiteX53" fmla="*/ 1257300 w 4159458"/>
              <a:gd name="connsiteY53" fmla="*/ 2870200 h 5105400"/>
              <a:gd name="connsiteX54" fmla="*/ 1270000 w 4159458"/>
              <a:gd name="connsiteY54" fmla="*/ 2362200 h 5105400"/>
              <a:gd name="connsiteX55" fmla="*/ 1282700 w 4159458"/>
              <a:gd name="connsiteY55" fmla="*/ 482600 h 5105400"/>
              <a:gd name="connsiteX56" fmla="*/ 1320800 w 4159458"/>
              <a:gd name="connsiteY56" fmla="*/ 469900 h 5105400"/>
              <a:gd name="connsiteX57" fmla="*/ 1371600 w 4159458"/>
              <a:gd name="connsiteY57" fmla="*/ 495300 h 5105400"/>
              <a:gd name="connsiteX58" fmla="*/ 1447800 w 4159458"/>
              <a:gd name="connsiteY58" fmla="*/ 520700 h 5105400"/>
              <a:gd name="connsiteX59" fmla="*/ 1460500 w 4159458"/>
              <a:gd name="connsiteY59" fmla="*/ 1397000 h 5105400"/>
              <a:gd name="connsiteX60" fmla="*/ 1422400 w 4159458"/>
              <a:gd name="connsiteY60" fmla="*/ 1600200 h 5105400"/>
              <a:gd name="connsiteX61" fmla="*/ 1397000 w 4159458"/>
              <a:gd name="connsiteY61" fmla="*/ 1828800 h 5105400"/>
              <a:gd name="connsiteX62" fmla="*/ 1409700 w 4159458"/>
              <a:gd name="connsiteY62" fmla="*/ 2349500 h 5105400"/>
              <a:gd name="connsiteX63" fmla="*/ 1435100 w 4159458"/>
              <a:gd name="connsiteY63" fmla="*/ 2476500 h 5105400"/>
              <a:gd name="connsiteX64" fmla="*/ 1473200 w 4159458"/>
              <a:gd name="connsiteY64" fmla="*/ 2616200 h 5105400"/>
              <a:gd name="connsiteX65" fmla="*/ 1498600 w 4159458"/>
              <a:gd name="connsiteY65" fmla="*/ 3543300 h 5105400"/>
              <a:gd name="connsiteX66" fmla="*/ 1511300 w 4159458"/>
              <a:gd name="connsiteY66" fmla="*/ 4102100 h 5105400"/>
              <a:gd name="connsiteX67" fmla="*/ 1536700 w 4159458"/>
              <a:gd name="connsiteY67" fmla="*/ 4330700 h 5105400"/>
              <a:gd name="connsiteX68" fmla="*/ 1638300 w 4159458"/>
              <a:gd name="connsiteY68" fmla="*/ 4318000 h 5105400"/>
              <a:gd name="connsiteX69" fmla="*/ 1828800 w 4159458"/>
              <a:gd name="connsiteY69" fmla="*/ 4114800 h 5105400"/>
              <a:gd name="connsiteX70" fmla="*/ 1854200 w 4159458"/>
              <a:gd name="connsiteY70" fmla="*/ 4025900 h 5105400"/>
              <a:gd name="connsiteX71" fmla="*/ 1892300 w 4159458"/>
              <a:gd name="connsiteY71" fmla="*/ 3898900 h 5105400"/>
              <a:gd name="connsiteX72" fmla="*/ 1879600 w 4159458"/>
              <a:gd name="connsiteY72" fmla="*/ 2959100 h 5105400"/>
              <a:gd name="connsiteX73" fmla="*/ 1854200 w 4159458"/>
              <a:gd name="connsiteY73" fmla="*/ 2679700 h 5105400"/>
              <a:gd name="connsiteX74" fmla="*/ 1828800 w 4159458"/>
              <a:gd name="connsiteY74" fmla="*/ 2540000 h 5105400"/>
              <a:gd name="connsiteX75" fmla="*/ 1816100 w 4159458"/>
              <a:gd name="connsiteY75" fmla="*/ 2413000 h 5105400"/>
              <a:gd name="connsiteX76" fmla="*/ 1803400 w 4159458"/>
              <a:gd name="connsiteY76" fmla="*/ 2336800 h 5105400"/>
              <a:gd name="connsiteX77" fmla="*/ 1778000 w 4159458"/>
              <a:gd name="connsiteY77" fmla="*/ 2108200 h 5105400"/>
              <a:gd name="connsiteX78" fmla="*/ 1765300 w 4159458"/>
              <a:gd name="connsiteY78" fmla="*/ 2019300 h 5105400"/>
              <a:gd name="connsiteX79" fmla="*/ 1752600 w 4159458"/>
              <a:gd name="connsiteY79" fmla="*/ 1981200 h 5105400"/>
              <a:gd name="connsiteX80" fmla="*/ 1727200 w 4159458"/>
              <a:gd name="connsiteY80" fmla="*/ 1828800 h 5105400"/>
              <a:gd name="connsiteX81" fmla="*/ 1739900 w 4159458"/>
              <a:gd name="connsiteY81" fmla="*/ 1460500 h 5105400"/>
              <a:gd name="connsiteX82" fmla="*/ 1752600 w 4159458"/>
              <a:gd name="connsiteY82" fmla="*/ 1346200 h 5105400"/>
              <a:gd name="connsiteX83" fmla="*/ 1790700 w 4159458"/>
              <a:gd name="connsiteY83" fmla="*/ 1041400 h 5105400"/>
              <a:gd name="connsiteX84" fmla="*/ 1803400 w 4159458"/>
              <a:gd name="connsiteY84" fmla="*/ 774700 h 5105400"/>
              <a:gd name="connsiteX85" fmla="*/ 1828800 w 4159458"/>
              <a:gd name="connsiteY85" fmla="*/ 406400 h 5105400"/>
              <a:gd name="connsiteX86" fmla="*/ 1841500 w 4159458"/>
              <a:gd name="connsiteY86" fmla="*/ 88900 h 5105400"/>
              <a:gd name="connsiteX87" fmla="*/ 1854200 w 4159458"/>
              <a:gd name="connsiteY87" fmla="*/ 50800 h 5105400"/>
              <a:gd name="connsiteX88" fmla="*/ 1892300 w 4159458"/>
              <a:gd name="connsiteY88" fmla="*/ 12700 h 5105400"/>
              <a:gd name="connsiteX89" fmla="*/ 1930400 w 4159458"/>
              <a:gd name="connsiteY89" fmla="*/ 0 h 5105400"/>
              <a:gd name="connsiteX90" fmla="*/ 1981200 w 4159458"/>
              <a:gd name="connsiteY90" fmla="*/ 25400 h 5105400"/>
              <a:gd name="connsiteX91" fmla="*/ 2032000 w 4159458"/>
              <a:gd name="connsiteY91" fmla="*/ 139700 h 5105400"/>
              <a:gd name="connsiteX92" fmla="*/ 2057400 w 4159458"/>
              <a:gd name="connsiteY92" fmla="*/ 241300 h 5105400"/>
              <a:gd name="connsiteX93" fmla="*/ 2095500 w 4159458"/>
              <a:gd name="connsiteY93" fmla="*/ 406400 h 5105400"/>
              <a:gd name="connsiteX94" fmla="*/ 2095500 w 4159458"/>
              <a:gd name="connsiteY94" fmla="*/ 1079500 h 5105400"/>
              <a:gd name="connsiteX95" fmla="*/ 2044700 w 4159458"/>
              <a:gd name="connsiteY95" fmla="*/ 1422400 h 5105400"/>
              <a:gd name="connsiteX96" fmla="*/ 2019300 w 4159458"/>
              <a:gd name="connsiteY96" fmla="*/ 1663700 h 5105400"/>
              <a:gd name="connsiteX97" fmla="*/ 2019300 w 4159458"/>
              <a:gd name="connsiteY97" fmla="*/ 2641600 h 5105400"/>
              <a:gd name="connsiteX98" fmla="*/ 2032000 w 4159458"/>
              <a:gd name="connsiteY98" fmla="*/ 2755900 h 5105400"/>
              <a:gd name="connsiteX99" fmla="*/ 2070100 w 4159458"/>
              <a:gd name="connsiteY99" fmla="*/ 2870200 h 5105400"/>
              <a:gd name="connsiteX100" fmla="*/ 2108200 w 4159458"/>
              <a:gd name="connsiteY100" fmla="*/ 3022600 h 5105400"/>
              <a:gd name="connsiteX101" fmla="*/ 2184400 w 4159458"/>
              <a:gd name="connsiteY101" fmla="*/ 3200400 h 5105400"/>
              <a:gd name="connsiteX102" fmla="*/ 2209800 w 4159458"/>
              <a:gd name="connsiteY102" fmla="*/ 4178300 h 5105400"/>
              <a:gd name="connsiteX103" fmla="*/ 2247900 w 4159458"/>
              <a:gd name="connsiteY103" fmla="*/ 4394200 h 5105400"/>
              <a:gd name="connsiteX104" fmla="*/ 2260600 w 4159458"/>
              <a:gd name="connsiteY104" fmla="*/ 4457700 h 5105400"/>
              <a:gd name="connsiteX105" fmla="*/ 2273300 w 4159458"/>
              <a:gd name="connsiteY105" fmla="*/ 4495800 h 5105400"/>
              <a:gd name="connsiteX106" fmla="*/ 2286000 w 4159458"/>
              <a:gd name="connsiteY106" fmla="*/ 4559300 h 5105400"/>
              <a:gd name="connsiteX107" fmla="*/ 2311400 w 4159458"/>
              <a:gd name="connsiteY107" fmla="*/ 4635500 h 5105400"/>
              <a:gd name="connsiteX108" fmla="*/ 2349500 w 4159458"/>
              <a:gd name="connsiteY108" fmla="*/ 4622800 h 5105400"/>
              <a:gd name="connsiteX109" fmla="*/ 2413000 w 4159458"/>
              <a:gd name="connsiteY109" fmla="*/ 4495800 h 5105400"/>
              <a:gd name="connsiteX110" fmla="*/ 2438400 w 4159458"/>
              <a:gd name="connsiteY110" fmla="*/ 4394200 h 5105400"/>
              <a:gd name="connsiteX111" fmla="*/ 2476500 w 4159458"/>
              <a:gd name="connsiteY111" fmla="*/ 4178300 h 5105400"/>
              <a:gd name="connsiteX112" fmla="*/ 2489200 w 4159458"/>
              <a:gd name="connsiteY112" fmla="*/ 3848100 h 5105400"/>
              <a:gd name="connsiteX113" fmla="*/ 2501900 w 4159458"/>
              <a:gd name="connsiteY113" fmla="*/ 3670300 h 5105400"/>
              <a:gd name="connsiteX114" fmla="*/ 2527300 w 4159458"/>
              <a:gd name="connsiteY114" fmla="*/ 2743200 h 5105400"/>
              <a:gd name="connsiteX115" fmla="*/ 2603500 w 4159458"/>
              <a:gd name="connsiteY115" fmla="*/ 2044700 h 5105400"/>
              <a:gd name="connsiteX116" fmla="*/ 2667000 w 4159458"/>
              <a:gd name="connsiteY116" fmla="*/ 1574800 h 5105400"/>
              <a:gd name="connsiteX117" fmla="*/ 2679700 w 4159458"/>
              <a:gd name="connsiteY117" fmla="*/ 1524000 h 5105400"/>
              <a:gd name="connsiteX118" fmla="*/ 2705100 w 4159458"/>
              <a:gd name="connsiteY118" fmla="*/ 1346200 h 5105400"/>
              <a:gd name="connsiteX119" fmla="*/ 2730500 w 4159458"/>
              <a:gd name="connsiteY119" fmla="*/ 1244600 h 5105400"/>
              <a:gd name="connsiteX120" fmla="*/ 2679700 w 4159458"/>
              <a:gd name="connsiteY120" fmla="*/ 1079500 h 5105400"/>
              <a:gd name="connsiteX121" fmla="*/ 2641600 w 4159458"/>
              <a:gd name="connsiteY121" fmla="*/ 939800 h 5105400"/>
              <a:gd name="connsiteX122" fmla="*/ 2628900 w 4159458"/>
              <a:gd name="connsiteY122" fmla="*/ 863600 h 5105400"/>
              <a:gd name="connsiteX123" fmla="*/ 2616200 w 4159458"/>
              <a:gd name="connsiteY123" fmla="*/ 800100 h 5105400"/>
              <a:gd name="connsiteX124" fmla="*/ 2628900 w 4159458"/>
              <a:gd name="connsiteY124" fmla="*/ 469900 h 5105400"/>
              <a:gd name="connsiteX125" fmla="*/ 2692400 w 4159458"/>
              <a:gd name="connsiteY125" fmla="*/ 419100 h 5105400"/>
              <a:gd name="connsiteX126" fmla="*/ 2806700 w 4159458"/>
              <a:gd name="connsiteY126" fmla="*/ 508000 h 5105400"/>
              <a:gd name="connsiteX127" fmla="*/ 2844800 w 4159458"/>
              <a:gd name="connsiteY127" fmla="*/ 736600 h 5105400"/>
              <a:gd name="connsiteX128" fmla="*/ 2781300 w 4159458"/>
              <a:gd name="connsiteY128" fmla="*/ 1498600 h 5105400"/>
              <a:gd name="connsiteX129" fmla="*/ 2755900 w 4159458"/>
              <a:gd name="connsiteY129" fmla="*/ 1625600 h 5105400"/>
              <a:gd name="connsiteX130" fmla="*/ 2717800 w 4159458"/>
              <a:gd name="connsiteY130" fmla="*/ 1841500 h 5105400"/>
              <a:gd name="connsiteX131" fmla="*/ 2679700 w 4159458"/>
              <a:gd name="connsiteY131" fmla="*/ 2082800 h 5105400"/>
              <a:gd name="connsiteX132" fmla="*/ 2641600 w 4159458"/>
              <a:gd name="connsiteY132" fmla="*/ 2235200 h 5105400"/>
              <a:gd name="connsiteX133" fmla="*/ 2628900 w 4159458"/>
              <a:gd name="connsiteY133" fmla="*/ 2425700 h 5105400"/>
              <a:gd name="connsiteX134" fmla="*/ 2679700 w 4159458"/>
              <a:gd name="connsiteY134" fmla="*/ 2819400 h 5105400"/>
              <a:gd name="connsiteX135" fmla="*/ 2705100 w 4159458"/>
              <a:gd name="connsiteY135" fmla="*/ 2946400 h 5105400"/>
              <a:gd name="connsiteX136" fmla="*/ 2717800 w 4159458"/>
              <a:gd name="connsiteY136" fmla="*/ 3048000 h 5105400"/>
              <a:gd name="connsiteX137" fmla="*/ 2730500 w 4159458"/>
              <a:gd name="connsiteY137" fmla="*/ 3086100 h 5105400"/>
              <a:gd name="connsiteX138" fmla="*/ 2743200 w 4159458"/>
              <a:gd name="connsiteY138" fmla="*/ 4267200 h 5105400"/>
              <a:gd name="connsiteX139" fmla="*/ 2794000 w 4159458"/>
              <a:gd name="connsiteY139" fmla="*/ 4343400 h 5105400"/>
              <a:gd name="connsiteX140" fmla="*/ 2819400 w 4159458"/>
              <a:gd name="connsiteY140" fmla="*/ 4381500 h 5105400"/>
              <a:gd name="connsiteX141" fmla="*/ 2844800 w 4159458"/>
              <a:gd name="connsiteY141" fmla="*/ 4343400 h 5105400"/>
              <a:gd name="connsiteX142" fmla="*/ 2857500 w 4159458"/>
              <a:gd name="connsiteY142" fmla="*/ 4305300 h 5105400"/>
              <a:gd name="connsiteX143" fmla="*/ 2882900 w 4159458"/>
              <a:gd name="connsiteY143" fmla="*/ 4254500 h 5105400"/>
              <a:gd name="connsiteX144" fmla="*/ 2971800 w 4159458"/>
              <a:gd name="connsiteY144" fmla="*/ 3797300 h 5105400"/>
              <a:gd name="connsiteX145" fmla="*/ 3009900 w 4159458"/>
              <a:gd name="connsiteY145" fmla="*/ 3378200 h 5105400"/>
              <a:gd name="connsiteX146" fmla="*/ 3022600 w 4159458"/>
              <a:gd name="connsiteY146" fmla="*/ 2717800 h 5105400"/>
              <a:gd name="connsiteX147" fmla="*/ 3035300 w 4159458"/>
              <a:gd name="connsiteY147" fmla="*/ 2438400 h 5105400"/>
              <a:gd name="connsiteX148" fmla="*/ 3073400 w 4159458"/>
              <a:gd name="connsiteY148" fmla="*/ 2273300 h 5105400"/>
              <a:gd name="connsiteX149" fmla="*/ 3149600 w 4159458"/>
              <a:gd name="connsiteY149" fmla="*/ 1752600 h 5105400"/>
              <a:gd name="connsiteX150" fmla="*/ 3175000 w 4159458"/>
              <a:gd name="connsiteY150" fmla="*/ 1638300 h 5105400"/>
              <a:gd name="connsiteX151" fmla="*/ 3238500 w 4159458"/>
              <a:gd name="connsiteY151" fmla="*/ 1282700 h 5105400"/>
              <a:gd name="connsiteX152" fmla="*/ 3263900 w 4159458"/>
              <a:gd name="connsiteY152" fmla="*/ 1181100 h 5105400"/>
              <a:gd name="connsiteX153" fmla="*/ 3276600 w 4159458"/>
              <a:gd name="connsiteY153" fmla="*/ 1117600 h 5105400"/>
              <a:gd name="connsiteX154" fmla="*/ 3263900 w 4159458"/>
              <a:gd name="connsiteY154" fmla="*/ 1028700 h 5105400"/>
              <a:gd name="connsiteX155" fmla="*/ 3263900 w 4159458"/>
              <a:gd name="connsiteY155" fmla="*/ 406400 h 5105400"/>
              <a:gd name="connsiteX156" fmla="*/ 3314700 w 4159458"/>
              <a:gd name="connsiteY156" fmla="*/ 393700 h 5105400"/>
              <a:gd name="connsiteX157" fmla="*/ 3441700 w 4159458"/>
              <a:gd name="connsiteY157" fmla="*/ 558800 h 5105400"/>
              <a:gd name="connsiteX158" fmla="*/ 3454400 w 4159458"/>
              <a:gd name="connsiteY158" fmla="*/ 2286000 h 5105400"/>
              <a:gd name="connsiteX159" fmla="*/ 3479800 w 4159458"/>
              <a:gd name="connsiteY159" fmla="*/ 2514600 h 5105400"/>
              <a:gd name="connsiteX160" fmla="*/ 3517900 w 4159458"/>
              <a:gd name="connsiteY160" fmla="*/ 2870200 h 5105400"/>
              <a:gd name="connsiteX161" fmla="*/ 3530600 w 4159458"/>
              <a:gd name="connsiteY161" fmla="*/ 2933700 h 5105400"/>
              <a:gd name="connsiteX162" fmla="*/ 3556000 w 4159458"/>
              <a:gd name="connsiteY162" fmla="*/ 2971800 h 5105400"/>
              <a:gd name="connsiteX163" fmla="*/ 3581400 w 4159458"/>
              <a:gd name="connsiteY163" fmla="*/ 3035300 h 5105400"/>
              <a:gd name="connsiteX164" fmla="*/ 3556000 w 4159458"/>
              <a:gd name="connsiteY164" fmla="*/ 3225800 h 5105400"/>
              <a:gd name="connsiteX165" fmla="*/ 3543300 w 4159458"/>
              <a:gd name="connsiteY165" fmla="*/ 3416300 h 5105400"/>
              <a:gd name="connsiteX166" fmla="*/ 3517900 w 4159458"/>
              <a:gd name="connsiteY166" fmla="*/ 3619500 h 5105400"/>
              <a:gd name="connsiteX167" fmla="*/ 3492500 w 4159458"/>
              <a:gd name="connsiteY167" fmla="*/ 3886200 h 5105400"/>
              <a:gd name="connsiteX168" fmla="*/ 3505200 w 4159458"/>
              <a:gd name="connsiteY168" fmla="*/ 4381500 h 5105400"/>
              <a:gd name="connsiteX169" fmla="*/ 3517900 w 4159458"/>
              <a:gd name="connsiteY169" fmla="*/ 4419600 h 5105400"/>
              <a:gd name="connsiteX170" fmla="*/ 3556000 w 4159458"/>
              <a:gd name="connsiteY170" fmla="*/ 4457700 h 5105400"/>
              <a:gd name="connsiteX171" fmla="*/ 3606800 w 4159458"/>
              <a:gd name="connsiteY171" fmla="*/ 4445000 h 5105400"/>
              <a:gd name="connsiteX172" fmla="*/ 3619500 w 4159458"/>
              <a:gd name="connsiteY172" fmla="*/ 4406900 h 5105400"/>
              <a:gd name="connsiteX173" fmla="*/ 3644900 w 4159458"/>
              <a:gd name="connsiteY173" fmla="*/ 4368800 h 5105400"/>
              <a:gd name="connsiteX174" fmla="*/ 3759200 w 4159458"/>
              <a:gd name="connsiteY174" fmla="*/ 4013200 h 5105400"/>
              <a:gd name="connsiteX175" fmla="*/ 3797300 w 4159458"/>
              <a:gd name="connsiteY175" fmla="*/ 3733800 h 5105400"/>
              <a:gd name="connsiteX176" fmla="*/ 3822700 w 4159458"/>
              <a:gd name="connsiteY176" fmla="*/ 3492500 h 5105400"/>
              <a:gd name="connsiteX177" fmla="*/ 3835400 w 4159458"/>
              <a:gd name="connsiteY177" fmla="*/ 3276600 h 5105400"/>
              <a:gd name="connsiteX178" fmla="*/ 3848100 w 4159458"/>
              <a:gd name="connsiteY178" fmla="*/ 3149600 h 5105400"/>
              <a:gd name="connsiteX179" fmla="*/ 3873500 w 4159458"/>
              <a:gd name="connsiteY179" fmla="*/ 2857500 h 5105400"/>
              <a:gd name="connsiteX180" fmla="*/ 3937000 w 4159458"/>
              <a:gd name="connsiteY180" fmla="*/ 2324100 h 5105400"/>
              <a:gd name="connsiteX181" fmla="*/ 3949700 w 4159458"/>
              <a:gd name="connsiteY181" fmla="*/ 2209800 h 5105400"/>
              <a:gd name="connsiteX182" fmla="*/ 3949700 w 4159458"/>
              <a:gd name="connsiteY182" fmla="*/ 1155700 h 5105400"/>
              <a:gd name="connsiteX183" fmla="*/ 3975100 w 4159458"/>
              <a:gd name="connsiteY183" fmla="*/ 863600 h 5105400"/>
              <a:gd name="connsiteX184" fmla="*/ 3987800 w 4159458"/>
              <a:gd name="connsiteY184" fmla="*/ 495300 h 5105400"/>
              <a:gd name="connsiteX185" fmla="*/ 4051300 w 4159458"/>
              <a:gd name="connsiteY185" fmla="*/ 520700 h 5105400"/>
              <a:gd name="connsiteX186" fmla="*/ 4140200 w 4159458"/>
              <a:gd name="connsiteY186" fmla="*/ 736600 h 5105400"/>
              <a:gd name="connsiteX187" fmla="*/ 4140200 w 4159458"/>
              <a:gd name="connsiteY187" fmla="*/ 1689100 h 5105400"/>
              <a:gd name="connsiteX188" fmla="*/ 4089400 w 4159458"/>
              <a:gd name="connsiteY188" fmla="*/ 2057400 h 5105400"/>
              <a:gd name="connsiteX189" fmla="*/ 4064000 w 4159458"/>
              <a:gd name="connsiteY189" fmla="*/ 2311400 h 5105400"/>
              <a:gd name="connsiteX190" fmla="*/ 4051300 w 4159458"/>
              <a:gd name="connsiteY190" fmla="*/ 3327400 h 5105400"/>
              <a:gd name="connsiteX191" fmla="*/ 4025900 w 4159458"/>
              <a:gd name="connsiteY191" fmla="*/ 3771900 h 5105400"/>
              <a:gd name="connsiteX192" fmla="*/ 4013200 w 4159458"/>
              <a:gd name="connsiteY192" fmla="*/ 4051300 h 5105400"/>
              <a:gd name="connsiteX193" fmla="*/ 3911600 w 4159458"/>
              <a:gd name="connsiteY193" fmla="*/ 4025900 h 5105400"/>
              <a:gd name="connsiteX194" fmla="*/ 3810000 w 4159458"/>
              <a:gd name="connsiteY194" fmla="*/ 3848100 h 5105400"/>
              <a:gd name="connsiteX195" fmla="*/ 3695700 w 4159458"/>
              <a:gd name="connsiteY195" fmla="*/ 3429000 h 5105400"/>
              <a:gd name="connsiteX196" fmla="*/ 3606800 w 4159458"/>
              <a:gd name="connsiteY196" fmla="*/ 2768600 h 5105400"/>
              <a:gd name="connsiteX197" fmla="*/ 3594100 w 4159458"/>
              <a:gd name="connsiteY197" fmla="*/ 2362200 h 5105400"/>
              <a:gd name="connsiteX198" fmla="*/ 3581400 w 4159458"/>
              <a:gd name="connsiteY198" fmla="*/ 1346200 h 5105400"/>
              <a:gd name="connsiteX199" fmla="*/ 3568700 w 4159458"/>
              <a:gd name="connsiteY199" fmla="*/ 1181100 h 5105400"/>
              <a:gd name="connsiteX200" fmla="*/ 3530600 w 4159458"/>
              <a:gd name="connsiteY200" fmla="*/ 939800 h 5105400"/>
              <a:gd name="connsiteX201" fmla="*/ 3492500 w 4159458"/>
              <a:gd name="connsiteY201" fmla="*/ 762000 h 5105400"/>
              <a:gd name="connsiteX202" fmla="*/ 3454400 w 4159458"/>
              <a:gd name="connsiteY202" fmla="*/ 520700 h 5105400"/>
              <a:gd name="connsiteX203" fmla="*/ 3429000 w 4159458"/>
              <a:gd name="connsiteY203" fmla="*/ 368300 h 5105400"/>
              <a:gd name="connsiteX204" fmla="*/ 3403600 w 4159458"/>
              <a:gd name="connsiteY204" fmla="*/ 215900 h 5105400"/>
              <a:gd name="connsiteX205" fmla="*/ 3390900 w 4159458"/>
              <a:gd name="connsiteY205" fmla="*/ 139700 h 5105400"/>
              <a:gd name="connsiteX206" fmla="*/ 3365500 w 4159458"/>
              <a:gd name="connsiteY206" fmla="*/ 241300 h 5105400"/>
              <a:gd name="connsiteX207" fmla="*/ 3276600 w 4159458"/>
              <a:gd name="connsiteY207" fmla="*/ 558800 h 5105400"/>
              <a:gd name="connsiteX208" fmla="*/ 3225800 w 4159458"/>
              <a:gd name="connsiteY208" fmla="*/ 812800 h 5105400"/>
              <a:gd name="connsiteX209" fmla="*/ 3187700 w 4159458"/>
              <a:gd name="connsiteY209" fmla="*/ 965200 h 5105400"/>
              <a:gd name="connsiteX210" fmla="*/ 3124200 w 4159458"/>
              <a:gd name="connsiteY210" fmla="*/ 1333500 h 5105400"/>
              <a:gd name="connsiteX211" fmla="*/ 3086100 w 4159458"/>
              <a:gd name="connsiteY211" fmla="*/ 1498600 h 5105400"/>
              <a:gd name="connsiteX212" fmla="*/ 3009900 w 4159458"/>
              <a:gd name="connsiteY212" fmla="*/ 1905000 h 5105400"/>
              <a:gd name="connsiteX213" fmla="*/ 2946400 w 4159458"/>
              <a:gd name="connsiteY213" fmla="*/ 2222500 h 5105400"/>
              <a:gd name="connsiteX214" fmla="*/ 2921000 w 4159458"/>
              <a:gd name="connsiteY214" fmla="*/ 2374900 h 5105400"/>
              <a:gd name="connsiteX215" fmla="*/ 2908300 w 4159458"/>
              <a:gd name="connsiteY215" fmla="*/ 2489200 h 5105400"/>
              <a:gd name="connsiteX216" fmla="*/ 2895600 w 4159458"/>
              <a:gd name="connsiteY216" fmla="*/ 2527300 h 5105400"/>
              <a:gd name="connsiteX217" fmla="*/ 2882900 w 4159458"/>
              <a:gd name="connsiteY217" fmla="*/ 2578100 h 5105400"/>
              <a:gd name="connsiteX218" fmla="*/ 2844800 w 4159458"/>
              <a:gd name="connsiteY218" fmla="*/ 2679700 h 5105400"/>
              <a:gd name="connsiteX219" fmla="*/ 2819400 w 4159458"/>
              <a:gd name="connsiteY219" fmla="*/ 3060700 h 5105400"/>
              <a:gd name="connsiteX220" fmla="*/ 2743200 w 4159458"/>
              <a:gd name="connsiteY220" fmla="*/ 3263900 h 5105400"/>
              <a:gd name="connsiteX221" fmla="*/ 2667000 w 4159458"/>
              <a:gd name="connsiteY221" fmla="*/ 3543300 h 5105400"/>
              <a:gd name="connsiteX222" fmla="*/ 2654300 w 4159458"/>
              <a:gd name="connsiteY222" fmla="*/ 3632200 h 5105400"/>
              <a:gd name="connsiteX223" fmla="*/ 2578100 w 4159458"/>
              <a:gd name="connsiteY223" fmla="*/ 4025900 h 5105400"/>
              <a:gd name="connsiteX224" fmla="*/ 2565400 w 4159458"/>
              <a:gd name="connsiteY224" fmla="*/ 4178300 h 5105400"/>
              <a:gd name="connsiteX225" fmla="*/ 2540000 w 4159458"/>
              <a:gd name="connsiteY225" fmla="*/ 4445000 h 5105400"/>
              <a:gd name="connsiteX226" fmla="*/ 2438400 w 4159458"/>
              <a:gd name="connsiteY226" fmla="*/ 3898900 h 5105400"/>
              <a:gd name="connsiteX227" fmla="*/ 2387600 w 4159458"/>
              <a:gd name="connsiteY227" fmla="*/ 3276600 h 5105400"/>
              <a:gd name="connsiteX228" fmla="*/ 2400300 w 4159458"/>
              <a:gd name="connsiteY228" fmla="*/ 1968500 h 5105400"/>
              <a:gd name="connsiteX229" fmla="*/ 2374900 w 4159458"/>
              <a:gd name="connsiteY229" fmla="*/ 1714500 h 5105400"/>
              <a:gd name="connsiteX230" fmla="*/ 2336800 w 4159458"/>
              <a:gd name="connsiteY230" fmla="*/ 1511300 h 5105400"/>
              <a:gd name="connsiteX231" fmla="*/ 2247900 w 4159458"/>
              <a:gd name="connsiteY231" fmla="*/ 1016000 h 5105400"/>
              <a:gd name="connsiteX232" fmla="*/ 2184400 w 4159458"/>
              <a:gd name="connsiteY232" fmla="*/ 749300 h 5105400"/>
              <a:gd name="connsiteX233" fmla="*/ 2159000 w 4159458"/>
              <a:gd name="connsiteY233" fmla="*/ 635000 h 5105400"/>
              <a:gd name="connsiteX234" fmla="*/ 2146300 w 4159458"/>
              <a:gd name="connsiteY234" fmla="*/ 584200 h 5105400"/>
              <a:gd name="connsiteX235" fmla="*/ 2120900 w 4159458"/>
              <a:gd name="connsiteY235" fmla="*/ 533400 h 5105400"/>
              <a:gd name="connsiteX236" fmla="*/ 2095500 w 4159458"/>
              <a:gd name="connsiteY236" fmla="*/ 431800 h 5105400"/>
              <a:gd name="connsiteX237" fmla="*/ 2070100 w 4159458"/>
              <a:gd name="connsiteY237" fmla="*/ 381000 h 5105400"/>
              <a:gd name="connsiteX238" fmla="*/ 2057400 w 4159458"/>
              <a:gd name="connsiteY238" fmla="*/ 342900 h 5105400"/>
              <a:gd name="connsiteX239" fmla="*/ 2019300 w 4159458"/>
              <a:gd name="connsiteY239" fmla="*/ 254000 h 5105400"/>
              <a:gd name="connsiteX240" fmla="*/ 1943100 w 4159458"/>
              <a:gd name="connsiteY240" fmla="*/ 457200 h 5105400"/>
              <a:gd name="connsiteX241" fmla="*/ 1866900 w 4159458"/>
              <a:gd name="connsiteY241" fmla="*/ 736600 h 5105400"/>
              <a:gd name="connsiteX242" fmla="*/ 1790700 w 4159458"/>
              <a:gd name="connsiteY242" fmla="*/ 1117600 h 5105400"/>
              <a:gd name="connsiteX243" fmla="*/ 1689100 w 4159458"/>
              <a:gd name="connsiteY243" fmla="*/ 1905000 h 5105400"/>
              <a:gd name="connsiteX244" fmla="*/ 1663700 w 4159458"/>
              <a:gd name="connsiteY244" fmla="*/ 2082800 h 5105400"/>
              <a:gd name="connsiteX245" fmla="*/ 1651000 w 4159458"/>
              <a:gd name="connsiteY245" fmla="*/ 3086100 h 5105400"/>
              <a:gd name="connsiteX246" fmla="*/ 1638300 w 4159458"/>
              <a:gd name="connsiteY246" fmla="*/ 3213100 h 5105400"/>
              <a:gd name="connsiteX247" fmla="*/ 1625600 w 4159458"/>
              <a:gd name="connsiteY247" fmla="*/ 3263900 h 5105400"/>
              <a:gd name="connsiteX248" fmla="*/ 1562100 w 4159458"/>
              <a:gd name="connsiteY248" fmla="*/ 3543300 h 5105400"/>
              <a:gd name="connsiteX249" fmla="*/ 1473200 w 4159458"/>
              <a:gd name="connsiteY249" fmla="*/ 4165600 h 5105400"/>
              <a:gd name="connsiteX250" fmla="*/ 1409700 w 4159458"/>
              <a:gd name="connsiteY250" fmla="*/ 4686300 h 5105400"/>
              <a:gd name="connsiteX251" fmla="*/ 1384300 w 4159458"/>
              <a:gd name="connsiteY251" fmla="*/ 5016500 h 5105400"/>
              <a:gd name="connsiteX252" fmla="*/ 1371600 w 4159458"/>
              <a:gd name="connsiteY252" fmla="*/ 5105400 h 5105400"/>
              <a:gd name="connsiteX253" fmla="*/ 1282700 w 4159458"/>
              <a:gd name="connsiteY253" fmla="*/ 4673600 h 5105400"/>
              <a:gd name="connsiteX254" fmla="*/ 1206500 w 4159458"/>
              <a:gd name="connsiteY254" fmla="*/ 3797300 h 5105400"/>
              <a:gd name="connsiteX255" fmla="*/ 1219200 w 4159458"/>
              <a:gd name="connsiteY255" fmla="*/ 1498600 h 5105400"/>
              <a:gd name="connsiteX256" fmla="*/ 1206500 w 4159458"/>
              <a:gd name="connsiteY256" fmla="*/ 1333500 h 5105400"/>
              <a:gd name="connsiteX257" fmla="*/ 1181100 w 4159458"/>
              <a:gd name="connsiteY257" fmla="*/ 1282700 h 5105400"/>
              <a:gd name="connsiteX258" fmla="*/ 1155700 w 4159458"/>
              <a:gd name="connsiteY258" fmla="*/ 1219200 h 5105400"/>
              <a:gd name="connsiteX259" fmla="*/ 1092200 w 4159458"/>
              <a:gd name="connsiteY259" fmla="*/ 977900 h 5105400"/>
              <a:gd name="connsiteX260" fmla="*/ 1016000 w 4159458"/>
              <a:gd name="connsiteY260" fmla="*/ 508000 h 5105400"/>
              <a:gd name="connsiteX261" fmla="*/ 1003300 w 4159458"/>
              <a:gd name="connsiteY261" fmla="*/ 431800 h 5105400"/>
              <a:gd name="connsiteX262" fmla="*/ 977900 w 4159458"/>
              <a:gd name="connsiteY262" fmla="*/ 342900 h 5105400"/>
              <a:gd name="connsiteX263" fmla="*/ 965200 w 4159458"/>
              <a:gd name="connsiteY263" fmla="*/ 241300 h 5105400"/>
              <a:gd name="connsiteX264" fmla="*/ 952500 w 4159458"/>
              <a:gd name="connsiteY264" fmla="*/ 203200 h 5105400"/>
              <a:gd name="connsiteX265" fmla="*/ 927100 w 4159458"/>
              <a:gd name="connsiteY265" fmla="*/ 254000 h 5105400"/>
              <a:gd name="connsiteX266" fmla="*/ 889000 w 4159458"/>
              <a:gd name="connsiteY266" fmla="*/ 406400 h 5105400"/>
              <a:gd name="connsiteX267" fmla="*/ 825500 w 4159458"/>
              <a:gd name="connsiteY267" fmla="*/ 1117600 h 5105400"/>
              <a:gd name="connsiteX268" fmla="*/ 787400 w 4159458"/>
              <a:gd name="connsiteY268" fmla="*/ 2743200 h 5105400"/>
              <a:gd name="connsiteX269" fmla="*/ 774700 w 4159458"/>
              <a:gd name="connsiteY269" fmla="*/ 2832100 h 5105400"/>
              <a:gd name="connsiteX270" fmla="*/ 787400 w 4159458"/>
              <a:gd name="connsiteY270" fmla="*/ 2895600 h 5105400"/>
              <a:gd name="connsiteX271" fmla="*/ 774700 w 4159458"/>
              <a:gd name="connsiteY271" fmla="*/ 3009900 h 5105400"/>
              <a:gd name="connsiteX272" fmla="*/ 762000 w 4159458"/>
              <a:gd name="connsiteY272" fmla="*/ 3136900 h 5105400"/>
              <a:gd name="connsiteX273" fmla="*/ 749300 w 4159458"/>
              <a:gd name="connsiteY273" fmla="*/ 3416300 h 5105400"/>
              <a:gd name="connsiteX274" fmla="*/ 736600 w 4159458"/>
              <a:gd name="connsiteY274" fmla="*/ 3543300 h 5105400"/>
              <a:gd name="connsiteX275" fmla="*/ 711200 w 4159458"/>
              <a:gd name="connsiteY275" fmla="*/ 3594100 h 5105400"/>
              <a:gd name="connsiteX276" fmla="*/ 698500 w 4159458"/>
              <a:gd name="connsiteY276" fmla="*/ 3708400 h 5105400"/>
              <a:gd name="connsiteX277" fmla="*/ 685800 w 4159458"/>
              <a:gd name="connsiteY277" fmla="*/ 3784600 h 5105400"/>
              <a:gd name="connsiteX278" fmla="*/ 673100 w 4159458"/>
              <a:gd name="connsiteY278" fmla="*/ 3949700 h 5105400"/>
              <a:gd name="connsiteX279" fmla="*/ 647700 w 4159458"/>
              <a:gd name="connsiteY279" fmla="*/ 4089400 h 5105400"/>
              <a:gd name="connsiteX280" fmla="*/ 596900 w 4159458"/>
              <a:gd name="connsiteY280" fmla="*/ 3937000 h 5105400"/>
              <a:gd name="connsiteX281" fmla="*/ 584200 w 4159458"/>
              <a:gd name="connsiteY281" fmla="*/ 3797300 h 5105400"/>
              <a:gd name="connsiteX282" fmla="*/ 533400 w 4159458"/>
              <a:gd name="connsiteY282" fmla="*/ 3035300 h 5105400"/>
              <a:gd name="connsiteX283" fmla="*/ 520700 w 4159458"/>
              <a:gd name="connsiteY283" fmla="*/ 1384300 h 5105400"/>
              <a:gd name="connsiteX284" fmla="*/ 508000 w 4159458"/>
              <a:gd name="connsiteY284" fmla="*/ 1346200 h 5105400"/>
              <a:gd name="connsiteX285" fmla="*/ 482600 w 4159458"/>
              <a:gd name="connsiteY285" fmla="*/ 1257300 h 5105400"/>
              <a:gd name="connsiteX286" fmla="*/ 431800 w 4159458"/>
              <a:gd name="connsiteY286" fmla="*/ 1079500 h 5105400"/>
              <a:gd name="connsiteX287" fmla="*/ 355600 w 4159458"/>
              <a:gd name="connsiteY287" fmla="*/ 622300 h 5105400"/>
              <a:gd name="connsiteX288" fmla="*/ 330200 w 4159458"/>
              <a:gd name="connsiteY288" fmla="*/ 482600 h 5105400"/>
              <a:gd name="connsiteX289" fmla="*/ 292100 w 4159458"/>
              <a:gd name="connsiteY289" fmla="*/ 317500 h 5105400"/>
              <a:gd name="connsiteX290" fmla="*/ 279400 w 4159458"/>
              <a:gd name="connsiteY290" fmla="*/ 977900 h 5105400"/>
              <a:gd name="connsiteX291" fmla="*/ 254000 w 4159458"/>
              <a:gd name="connsiteY291" fmla="*/ 1333500 h 5105400"/>
              <a:gd name="connsiteX292" fmla="*/ 266700 w 4159458"/>
              <a:gd name="connsiteY292" fmla="*/ 2362200 h 5105400"/>
              <a:gd name="connsiteX293" fmla="*/ 330200 w 4159458"/>
              <a:gd name="connsiteY293" fmla="*/ 2527300 h 5105400"/>
              <a:gd name="connsiteX294" fmla="*/ 381000 w 4159458"/>
              <a:gd name="connsiteY294" fmla="*/ 262890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4159458" h="5105400">
                <a:moveTo>
                  <a:pt x="38100" y="3733800"/>
                </a:moveTo>
                <a:cubicBezTo>
                  <a:pt x="33867" y="3572933"/>
                  <a:pt x="32545" y="3411964"/>
                  <a:pt x="25400" y="3251200"/>
                </a:cubicBezTo>
                <a:cubicBezTo>
                  <a:pt x="24071" y="3221295"/>
                  <a:pt x="16006" y="3192051"/>
                  <a:pt x="12700" y="3162300"/>
                </a:cubicBezTo>
                <a:cubicBezTo>
                  <a:pt x="7536" y="3115827"/>
                  <a:pt x="4233" y="3069167"/>
                  <a:pt x="0" y="3022600"/>
                </a:cubicBezTo>
                <a:cubicBezTo>
                  <a:pt x="4233" y="2865967"/>
                  <a:pt x="5247" y="2709213"/>
                  <a:pt x="12700" y="2552700"/>
                </a:cubicBezTo>
                <a:cubicBezTo>
                  <a:pt x="13861" y="2528325"/>
                  <a:pt x="32263" y="2464665"/>
                  <a:pt x="38100" y="2438400"/>
                </a:cubicBezTo>
                <a:cubicBezTo>
                  <a:pt x="64449" y="2319828"/>
                  <a:pt x="32432" y="2426226"/>
                  <a:pt x="76200" y="2324100"/>
                </a:cubicBezTo>
                <a:cubicBezTo>
                  <a:pt x="81473" y="2311795"/>
                  <a:pt x="81474" y="2297139"/>
                  <a:pt x="88900" y="2286000"/>
                </a:cubicBezTo>
                <a:cubicBezTo>
                  <a:pt x="98863" y="2271056"/>
                  <a:pt x="114300" y="2260600"/>
                  <a:pt x="127000" y="2247900"/>
                </a:cubicBezTo>
                <a:cubicBezTo>
                  <a:pt x="134681" y="2063559"/>
                  <a:pt x="146441" y="1668093"/>
                  <a:pt x="177800" y="1511300"/>
                </a:cubicBezTo>
                <a:cubicBezTo>
                  <a:pt x="223499" y="1282807"/>
                  <a:pt x="142865" y="1695510"/>
                  <a:pt x="203200" y="1333500"/>
                </a:cubicBezTo>
                <a:cubicBezTo>
                  <a:pt x="209616" y="1295002"/>
                  <a:pt x="221407" y="1257561"/>
                  <a:pt x="228600" y="1219200"/>
                </a:cubicBezTo>
                <a:cubicBezTo>
                  <a:pt x="234117" y="1189779"/>
                  <a:pt x="236379" y="1159827"/>
                  <a:pt x="241300" y="1130300"/>
                </a:cubicBezTo>
                <a:cubicBezTo>
                  <a:pt x="244849" y="1109008"/>
                  <a:pt x="250798" y="1088147"/>
                  <a:pt x="254000" y="1066800"/>
                </a:cubicBezTo>
                <a:cubicBezTo>
                  <a:pt x="263503" y="1003447"/>
                  <a:pt x="270340" y="939718"/>
                  <a:pt x="279400" y="876300"/>
                </a:cubicBezTo>
                <a:cubicBezTo>
                  <a:pt x="316022" y="619946"/>
                  <a:pt x="264636" y="1019810"/>
                  <a:pt x="304800" y="698500"/>
                </a:cubicBezTo>
                <a:cubicBezTo>
                  <a:pt x="316092" y="732375"/>
                  <a:pt x="336502" y="787113"/>
                  <a:pt x="342900" y="825500"/>
                </a:cubicBezTo>
                <a:cubicBezTo>
                  <a:pt x="374619" y="1015811"/>
                  <a:pt x="363110" y="970059"/>
                  <a:pt x="381000" y="1143000"/>
                </a:cubicBezTo>
                <a:cubicBezTo>
                  <a:pt x="388889" y="1219262"/>
                  <a:pt x="398771" y="1295312"/>
                  <a:pt x="406400" y="1371600"/>
                </a:cubicBezTo>
                <a:cubicBezTo>
                  <a:pt x="420837" y="1515968"/>
                  <a:pt x="408781" y="1457326"/>
                  <a:pt x="431800" y="1549400"/>
                </a:cubicBezTo>
                <a:cubicBezTo>
                  <a:pt x="427567" y="1693333"/>
                  <a:pt x="424239" y="1837296"/>
                  <a:pt x="419100" y="1981200"/>
                </a:cubicBezTo>
                <a:cubicBezTo>
                  <a:pt x="415772" y="2074370"/>
                  <a:pt x="406400" y="2167371"/>
                  <a:pt x="406400" y="2260600"/>
                </a:cubicBezTo>
                <a:cubicBezTo>
                  <a:pt x="406400" y="2772851"/>
                  <a:pt x="407190" y="3285188"/>
                  <a:pt x="419100" y="3797300"/>
                </a:cubicBezTo>
                <a:lnTo>
                  <a:pt x="457200" y="3949700"/>
                </a:lnTo>
                <a:cubicBezTo>
                  <a:pt x="461433" y="3966633"/>
                  <a:pt x="453341" y="3994980"/>
                  <a:pt x="469900" y="4000500"/>
                </a:cubicBezTo>
                <a:lnTo>
                  <a:pt x="508000" y="4013200"/>
                </a:lnTo>
                <a:cubicBezTo>
                  <a:pt x="536674" y="4056210"/>
                  <a:pt x="542396" y="4089662"/>
                  <a:pt x="571500" y="3987800"/>
                </a:cubicBezTo>
                <a:cubicBezTo>
                  <a:pt x="582031" y="3950940"/>
                  <a:pt x="580566" y="3911662"/>
                  <a:pt x="584200" y="3873500"/>
                </a:cubicBezTo>
                <a:cubicBezTo>
                  <a:pt x="594277" y="3767694"/>
                  <a:pt x="602077" y="3648619"/>
                  <a:pt x="609600" y="3543300"/>
                </a:cubicBezTo>
                <a:cubicBezTo>
                  <a:pt x="618067" y="3221567"/>
                  <a:pt x="625720" y="2899811"/>
                  <a:pt x="635000" y="2578100"/>
                </a:cubicBezTo>
                <a:cubicBezTo>
                  <a:pt x="638420" y="2459540"/>
                  <a:pt x="638774" y="2340773"/>
                  <a:pt x="647700" y="2222500"/>
                </a:cubicBezTo>
                <a:cubicBezTo>
                  <a:pt x="655722" y="2116210"/>
                  <a:pt x="685800" y="1905000"/>
                  <a:pt x="685800" y="1905000"/>
                </a:cubicBezTo>
                <a:cubicBezTo>
                  <a:pt x="694432" y="1689200"/>
                  <a:pt x="697010" y="1574987"/>
                  <a:pt x="711200" y="1371600"/>
                </a:cubicBezTo>
                <a:cubicBezTo>
                  <a:pt x="734489" y="1037798"/>
                  <a:pt x="710372" y="1146314"/>
                  <a:pt x="749300" y="990600"/>
                </a:cubicBezTo>
                <a:cubicBezTo>
                  <a:pt x="757235" y="911248"/>
                  <a:pt x="757164" y="870246"/>
                  <a:pt x="774700" y="800100"/>
                </a:cubicBezTo>
                <a:cubicBezTo>
                  <a:pt x="777947" y="787113"/>
                  <a:pt x="783167" y="774700"/>
                  <a:pt x="787400" y="762000"/>
                </a:cubicBezTo>
                <a:cubicBezTo>
                  <a:pt x="790239" y="739289"/>
                  <a:pt x="799648" y="610052"/>
                  <a:pt x="825500" y="584200"/>
                </a:cubicBezTo>
                <a:lnTo>
                  <a:pt x="863600" y="546100"/>
                </a:lnTo>
                <a:cubicBezTo>
                  <a:pt x="867833" y="571500"/>
                  <a:pt x="873291" y="596726"/>
                  <a:pt x="876300" y="622300"/>
                </a:cubicBezTo>
                <a:cubicBezTo>
                  <a:pt x="894673" y="778472"/>
                  <a:pt x="894737" y="899698"/>
                  <a:pt x="901700" y="1066800"/>
                </a:cubicBezTo>
                <a:cubicBezTo>
                  <a:pt x="905933" y="1549400"/>
                  <a:pt x="906860" y="2032040"/>
                  <a:pt x="914400" y="2514600"/>
                </a:cubicBezTo>
                <a:cubicBezTo>
                  <a:pt x="915328" y="2574010"/>
                  <a:pt x="920770" y="2633320"/>
                  <a:pt x="927100" y="2692400"/>
                </a:cubicBezTo>
                <a:cubicBezTo>
                  <a:pt x="944338" y="2853286"/>
                  <a:pt x="935816" y="2820149"/>
                  <a:pt x="965200" y="2908300"/>
                </a:cubicBezTo>
                <a:cubicBezTo>
                  <a:pt x="960967" y="2988733"/>
                  <a:pt x="954977" y="3069093"/>
                  <a:pt x="952500" y="3149600"/>
                </a:cubicBezTo>
                <a:cubicBezTo>
                  <a:pt x="932081" y="3813203"/>
                  <a:pt x="968432" y="3533375"/>
                  <a:pt x="927100" y="3822700"/>
                </a:cubicBezTo>
                <a:cubicBezTo>
                  <a:pt x="931333" y="3945467"/>
                  <a:pt x="924080" y="4069170"/>
                  <a:pt x="939800" y="4191000"/>
                </a:cubicBezTo>
                <a:cubicBezTo>
                  <a:pt x="947848" y="4253368"/>
                  <a:pt x="1007952" y="4196365"/>
                  <a:pt x="1016000" y="4191000"/>
                </a:cubicBezTo>
                <a:cubicBezTo>
                  <a:pt x="1020233" y="4178300"/>
                  <a:pt x="1023263" y="4165133"/>
                  <a:pt x="1028700" y="4152900"/>
                </a:cubicBezTo>
                <a:cubicBezTo>
                  <a:pt x="1040234" y="4126950"/>
                  <a:pt x="1057820" y="4103641"/>
                  <a:pt x="1066800" y="4076700"/>
                </a:cubicBezTo>
                <a:cubicBezTo>
                  <a:pt x="1074943" y="4052271"/>
                  <a:pt x="1073255" y="4025482"/>
                  <a:pt x="1079500" y="4000500"/>
                </a:cubicBezTo>
                <a:cubicBezTo>
                  <a:pt x="1118971" y="3842616"/>
                  <a:pt x="1127198" y="3852208"/>
                  <a:pt x="1155700" y="3721100"/>
                </a:cubicBezTo>
                <a:cubicBezTo>
                  <a:pt x="1227925" y="3388865"/>
                  <a:pt x="1170898" y="3656612"/>
                  <a:pt x="1206500" y="3416300"/>
                </a:cubicBezTo>
                <a:cubicBezTo>
                  <a:pt x="1217821" y="3339883"/>
                  <a:pt x="1231900" y="3263900"/>
                  <a:pt x="1244600" y="3187700"/>
                </a:cubicBezTo>
                <a:cubicBezTo>
                  <a:pt x="1248833" y="3081867"/>
                  <a:pt x="1254043" y="2976068"/>
                  <a:pt x="1257300" y="2870200"/>
                </a:cubicBezTo>
                <a:cubicBezTo>
                  <a:pt x="1262509" y="2700894"/>
                  <a:pt x="1268198" y="2531577"/>
                  <a:pt x="1270000" y="2362200"/>
                </a:cubicBezTo>
                <a:cubicBezTo>
                  <a:pt x="1276665" y="1735688"/>
                  <a:pt x="1265886" y="1108922"/>
                  <a:pt x="1282700" y="482600"/>
                </a:cubicBezTo>
                <a:cubicBezTo>
                  <a:pt x="1283059" y="469218"/>
                  <a:pt x="1308100" y="474133"/>
                  <a:pt x="1320800" y="469900"/>
                </a:cubicBezTo>
                <a:cubicBezTo>
                  <a:pt x="1337733" y="478367"/>
                  <a:pt x="1354022" y="488269"/>
                  <a:pt x="1371600" y="495300"/>
                </a:cubicBezTo>
                <a:cubicBezTo>
                  <a:pt x="1396459" y="505244"/>
                  <a:pt x="1447800" y="520700"/>
                  <a:pt x="1447800" y="520700"/>
                </a:cubicBezTo>
                <a:cubicBezTo>
                  <a:pt x="1626740" y="789110"/>
                  <a:pt x="1500175" y="583654"/>
                  <a:pt x="1460500" y="1397000"/>
                </a:cubicBezTo>
                <a:cubicBezTo>
                  <a:pt x="1457142" y="1465832"/>
                  <a:pt x="1429257" y="1531628"/>
                  <a:pt x="1422400" y="1600200"/>
                </a:cubicBezTo>
                <a:cubicBezTo>
                  <a:pt x="1406304" y="1761161"/>
                  <a:pt x="1414977" y="1684984"/>
                  <a:pt x="1397000" y="1828800"/>
                </a:cubicBezTo>
                <a:cubicBezTo>
                  <a:pt x="1401233" y="2002367"/>
                  <a:pt x="1399505" y="2176181"/>
                  <a:pt x="1409700" y="2349500"/>
                </a:cubicBezTo>
                <a:cubicBezTo>
                  <a:pt x="1412235" y="2392597"/>
                  <a:pt x="1423240" y="2434989"/>
                  <a:pt x="1435100" y="2476500"/>
                </a:cubicBezTo>
                <a:cubicBezTo>
                  <a:pt x="1465295" y="2582183"/>
                  <a:pt x="1453025" y="2535501"/>
                  <a:pt x="1473200" y="2616200"/>
                </a:cubicBezTo>
                <a:cubicBezTo>
                  <a:pt x="1481667" y="2925233"/>
                  <a:pt x="1491576" y="3234231"/>
                  <a:pt x="1498600" y="3543300"/>
                </a:cubicBezTo>
                <a:cubicBezTo>
                  <a:pt x="1502833" y="3729567"/>
                  <a:pt x="1504767" y="3915900"/>
                  <a:pt x="1511300" y="4102100"/>
                </a:cubicBezTo>
                <a:cubicBezTo>
                  <a:pt x="1516187" y="4241379"/>
                  <a:pt x="1516878" y="4231591"/>
                  <a:pt x="1536700" y="4330700"/>
                </a:cubicBezTo>
                <a:cubicBezTo>
                  <a:pt x="1570567" y="4326467"/>
                  <a:pt x="1607418" y="4332533"/>
                  <a:pt x="1638300" y="4318000"/>
                </a:cubicBezTo>
                <a:cubicBezTo>
                  <a:pt x="1732884" y="4273490"/>
                  <a:pt x="1778821" y="4200479"/>
                  <a:pt x="1828800" y="4114800"/>
                </a:cubicBezTo>
                <a:cubicBezTo>
                  <a:pt x="1838313" y="4098492"/>
                  <a:pt x="1849606" y="4039683"/>
                  <a:pt x="1854200" y="4025900"/>
                </a:cubicBezTo>
                <a:cubicBezTo>
                  <a:pt x="1895971" y="3900587"/>
                  <a:pt x="1867219" y="4024306"/>
                  <a:pt x="1892300" y="3898900"/>
                </a:cubicBezTo>
                <a:cubicBezTo>
                  <a:pt x="1923137" y="3498018"/>
                  <a:pt x="1914669" y="3686782"/>
                  <a:pt x="1879600" y="2959100"/>
                </a:cubicBezTo>
                <a:cubicBezTo>
                  <a:pt x="1875098" y="2865691"/>
                  <a:pt x="1865453" y="2772538"/>
                  <a:pt x="1854200" y="2679700"/>
                </a:cubicBezTo>
                <a:cubicBezTo>
                  <a:pt x="1848505" y="2632714"/>
                  <a:pt x="1835493" y="2586854"/>
                  <a:pt x="1828800" y="2540000"/>
                </a:cubicBezTo>
                <a:cubicBezTo>
                  <a:pt x="1822783" y="2497883"/>
                  <a:pt x="1821377" y="2455216"/>
                  <a:pt x="1816100" y="2413000"/>
                </a:cubicBezTo>
                <a:cubicBezTo>
                  <a:pt x="1812906" y="2387448"/>
                  <a:pt x="1806594" y="2362352"/>
                  <a:pt x="1803400" y="2336800"/>
                </a:cubicBezTo>
                <a:cubicBezTo>
                  <a:pt x="1793890" y="2260723"/>
                  <a:pt x="1788843" y="2184098"/>
                  <a:pt x="1778000" y="2108200"/>
                </a:cubicBezTo>
                <a:cubicBezTo>
                  <a:pt x="1773767" y="2078567"/>
                  <a:pt x="1771171" y="2048653"/>
                  <a:pt x="1765300" y="2019300"/>
                </a:cubicBezTo>
                <a:cubicBezTo>
                  <a:pt x="1762675" y="2006173"/>
                  <a:pt x="1755847" y="1994187"/>
                  <a:pt x="1752600" y="1981200"/>
                </a:cubicBezTo>
                <a:cubicBezTo>
                  <a:pt x="1740220" y="1931678"/>
                  <a:pt x="1734368" y="1878979"/>
                  <a:pt x="1727200" y="1828800"/>
                </a:cubicBezTo>
                <a:cubicBezTo>
                  <a:pt x="1731433" y="1706033"/>
                  <a:pt x="1733444" y="1583170"/>
                  <a:pt x="1739900" y="1460500"/>
                </a:cubicBezTo>
                <a:cubicBezTo>
                  <a:pt x="1741915" y="1422219"/>
                  <a:pt x="1747987" y="1384256"/>
                  <a:pt x="1752600" y="1346200"/>
                </a:cubicBezTo>
                <a:cubicBezTo>
                  <a:pt x="1764921" y="1244553"/>
                  <a:pt x="1778000" y="1143000"/>
                  <a:pt x="1790700" y="1041400"/>
                </a:cubicBezTo>
                <a:cubicBezTo>
                  <a:pt x="1794933" y="952500"/>
                  <a:pt x="1798016" y="863538"/>
                  <a:pt x="1803400" y="774700"/>
                </a:cubicBezTo>
                <a:cubicBezTo>
                  <a:pt x="1830910" y="320789"/>
                  <a:pt x="1800629" y="997989"/>
                  <a:pt x="1828800" y="406400"/>
                </a:cubicBezTo>
                <a:cubicBezTo>
                  <a:pt x="1833838" y="300602"/>
                  <a:pt x="1833954" y="194549"/>
                  <a:pt x="1841500" y="88900"/>
                </a:cubicBezTo>
                <a:cubicBezTo>
                  <a:pt x="1842454" y="75547"/>
                  <a:pt x="1846774" y="61939"/>
                  <a:pt x="1854200" y="50800"/>
                </a:cubicBezTo>
                <a:cubicBezTo>
                  <a:pt x="1864163" y="35856"/>
                  <a:pt x="1877356" y="22663"/>
                  <a:pt x="1892300" y="12700"/>
                </a:cubicBezTo>
                <a:cubicBezTo>
                  <a:pt x="1903439" y="5274"/>
                  <a:pt x="1917700" y="4233"/>
                  <a:pt x="1930400" y="0"/>
                </a:cubicBezTo>
                <a:cubicBezTo>
                  <a:pt x="1947333" y="8467"/>
                  <a:pt x="1967813" y="12013"/>
                  <a:pt x="1981200" y="25400"/>
                </a:cubicBezTo>
                <a:cubicBezTo>
                  <a:pt x="1992745" y="36945"/>
                  <a:pt x="2028529" y="130445"/>
                  <a:pt x="2032000" y="139700"/>
                </a:cubicBezTo>
                <a:cubicBezTo>
                  <a:pt x="2051423" y="191494"/>
                  <a:pt x="2042241" y="175613"/>
                  <a:pt x="2057400" y="241300"/>
                </a:cubicBezTo>
                <a:cubicBezTo>
                  <a:pt x="2103353" y="440430"/>
                  <a:pt x="2066482" y="261311"/>
                  <a:pt x="2095500" y="406400"/>
                </a:cubicBezTo>
                <a:cubicBezTo>
                  <a:pt x="2107723" y="675312"/>
                  <a:pt x="2120274" y="792121"/>
                  <a:pt x="2095500" y="1079500"/>
                </a:cubicBezTo>
                <a:cubicBezTo>
                  <a:pt x="2085576" y="1194621"/>
                  <a:pt x="2056796" y="1307487"/>
                  <a:pt x="2044700" y="1422400"/>
                </a:cubicBezTo>
                <a:lnTo>
                  <a:pt x="2019300" y="1663700"/>
                </a:lnTo>
                <a:cubicBezTo>
                  <a:pt x="1996805" y="2113604"/>
                  <a:pt x="1998689" y="1961427"/>
                  <a:pt x="2019300" y="2641600"/>
                </a:cubicBezTo>
                <a:cubicBezTo>
                  <a:pt x="2020461" y="2679917"/>
                  <a:pt x="2023684" y="2718478"/>
                  <a:pt x="2032000" y="2755900"/>
                </a:cubicBezTo>
                <a:cubicBezTo>
                  <a:pt x="2040712" y="2795105"/>
                  <a:pt x="2059067" y="2831584"/>
                  <a:pt x="2070100" y="2870200"/>
                </a:cubicBezTo>
                <a:cubicBezTo>
                  <a:pt x="2109075" y="3006611"/>
                  <a:pt x="2047986" y="2851993"/>
                  <a:pt x="2108200" y="3022600"/>
                </a:cubicBezTo>
                <a:cubicBezTo>
                  <a:pt x="2142899" y="3120913"/>
                  <a:pt x="2148215" y="3128030"/>
                  <a:pt x="2184400" y="3200400"/>
                </a:cubicBezTo>
                <a:cubicBezTo>
                  <a:pt x="2192867" y="3526367"/>
                  <a:pt x="2192480" y="3852684"/>
                  <a:pt x="2209800" y="4178300"/>
                </a:cubicBezTo>
                <a:cubicBezTo>
                  <a:pt x="2213682" y="4251276"/>
                  <a:pt x="2234827" y="4322300"/>
                  <a:pt x="2247900" y="4394200"/>
                </a:cubicBezTo>
                <a:cubicBezTo>
                  <a:pt x="2251761" y="4415438"/>
                  <a:pt x="2255365" y="4436759"/>
                  <a:pt x="2260600" y="4457700"/>
                </a:cubicBezTo>
                <a:cubicBezTo>
                  <a:pt x="2263847" y="4470687"/>
                  <a:pt x="2270053" y="4482813"/>
                  <a:pt x="2273300" y="4495800"/>
                </a:cubicBezTo>
                <a:cubicBezTo>
                  <a:pt x="2278535" y="4516741"/>
                  <a:pt x="2280320" y="4538475"/>
                  <a:pt x="2286000" y="4559300"/>
                </a:cubicBezTo>
                <a:cubicBezTo>
                  <a:pt x="2293045" y="4585131"/>
                  <a:pt x="2311400" y="4635500"/>
                  <a:pt x="2311400" y="4635500"/>
                </a:cubicBezTo>
                <a:cubicBezTo>
                  <a:pt x="2324100" y="4631267"/>
                  <a:pt x="2340685" y="4632875"/>
                  <a:pt x="2349500" y="4622800"/>
                </a:cubicBezTo>
                <a:cubicBezTo>
                  <a:pt x="2377302" y="4591026"/>
                  <a:pt x="2401133" y="4539313"/>
                  <a:pt x="2413000" y="4495800"/>
                </a:cubicBezTo>
                <a:cubicBezTo>
                  <a:pt x="2422185" y="4462121"/>
                  <a:pt x="2431554" y="4428431"/>
                  <a:pt x="2438400" y="4394200"/>
                </a:cubicBezTo>
                <a:cubicBezTo>
                  <a:pt x="2452732" y="4322540"/>
                  <a:pt x="2463800" y="4250267"/>
                  <a:pt x="2476500" y="4178300"/>
                </a:cubicBezTo>
                <a:cubicBezTo>
                  <a:pt x="2480733" y="4068233"/>
                  <a:pt x="2483699" y="3958111"/>
                  <a:pt x="2489200" y="3848100"/>
                </a:cubicBezTo>
                <a:cubicBezTo>
                  <a:pt x="2492167" y="3788756"/>
                  <a:pt x="2500178" y="3729693"/>
                  <a:pt x="2501900" y="3670300"/>
                </a:cubicBezTo>
                <a:cubicBezTo>
                  <a:pt x="2503398" y="3618629"/>
                  <a:pt x="2505809" y="2967325"/>
                  <a:pt x="2527300" y="2743200"/>
                </a:cubicBezTo>
                <a:cubicBezTo>
                  <a:pt x="2549656" y="2510055"/>
                  <a:pt x="2577635" y="2277482"/>
                  <a:pt x="2603500" y="2044700"/>
                </a:cubicBezTo>
                <a:cubicBezTo>
                  <a:pt x="2623815" y="1861867"/>
                  <a:pt x="2635978" y="1760935"/>
                  <a:pt x="2667000" y="1574800"/>
                </a:cubicBezTo>
                <a:cubicBezTo>
                  <a:pt x="2669869" y="1557583"/>
                  <a:pt x="2676831" y="1541217"/>
                  <a:pt x="2679700" y="1524000"/>
                </a:cubicBezTo>
                <a:cubicBezTo>
                  <a:pt x="2689542" y="1464946"/>
                  <a:pt x="2694390" y="1405103"/>
                  <a:pt x="2705100" y="1346200"/>
                </a:cubicBezTo>
                <a:cubicBezTo>
                  <a:pt x="2711345" y="1311854"/>
                  <a:pt x="2730500" y="1244600"/>
                  <a:pt x="2730500" y="1244600"/>
                </a:cubicBezTo>
                <a:cubicBezTo>
                  <a:pt x="2699656" y="1059534"/>
                  <a:pt x="2744025" y="1288555"/>
                  <a:pt x="2679700" y="1079500"/>
                </a:cubicBezTo>
                <a:cubicBezTo>
                  <a:pt x="2602943" y="830041"/>
                  <a:pt x="2729956" y="1160689"/>
                  <a:pt x="2641600" y="939800"/>
                </a:cubicBezTo>
                <a:cubicBezTo>
                  <a:pt x="2637367" y="914400"/>
                  <a:pt x="2633506" y="888935"/>
                  <a:pt x="2628900" y="863600"/>
                </a:cubicBezTo>
                <a:cubicBezTo>
                  <a:pt x="2625039" y="842362"/>
                  <a:pt x="2616200" y="821686"/>
                  <a:pt x="2616200" y="800100"/>
                </a:cubicBezTo>
                <a:cubicBezTo>
                  <a:pt x="2616200" y="689952"/>
                  <a:pt x="2617566" y="579463"/>
                  <a:pt x="2628900" y="469900"/>
                </a:cubicBezTo>
                <a:cubicBezTo>
                  <a:pt x="2633003" y="430236"/>
                  <a:pt x="2665011" y="428230"/>
                  <a:pt x="2692400" y="419100"/>
                </a:cubicBezTo>
                <a:cubicBezTo>
                  <a:pt x="2783544" y="479863"/>
                  <a:pt x="2747014" y="448314"/>
                  <a:pt x="2806700" y="508000"/>
                </a:cubicBezTo>
                <a:cubicBezTo>
                  <a:pt x="2848220" y="632560"/>
                  <a:pt x="2829877" y="557519"/>
                  <a:pt x="2844800" y="736600"/>
                </a:cubicBezTo>
                <a:cubicBezTo>
                  <a:pt x="2823633" y="990600"/>
                  <a:pt x="2806662" y="1244985"/>
                  <a:pt x="2781300" y="1498600"/>
                </a:cubicBezTo>
                <a:cubicBezTo>
                  <a:pt x="2777004" y="1541557"/>
                  <a:pt x="2763761" y="1583150"/>
                  <a:pt x="2755900" y="1625600"/>
                </a:cubicBezTo>
                <a:cubicBezTo>
                  <a:pt x="2742593" y="1697457"/>
                  <a:pt x="2729814" y="1769416"/>
                  <a:pt x="2717800" y="1841500"/>
                </a:cubicBezTo>
                <a:cubicBezTo>
                  <a:pt x="2698788" y="1955573"/>
                  <a:pt x="2708350" y="1945278"/>
                  <a:pt x="2679700" y="2082800"/>
                </a:cubicBezTo>
                <a:cubicBezTo>
                  <a:pt x="2669020" y="2134063"/>
                  <a:pt x="2641600" y="2235200"/>
                  <a:pt x="2641600" y="2235200"/>
                </a:cubicBezTo>
                <a:cubicBezTo>
                  <a:pt x="2637367" y="2298700"/>
                  <a:pt x="2627082" y="2362085"/>
                  <a:pt x="2628900" y="2425700"/>
                </a:cubicBezTo>
                <a:cubicBezTo>
                  <a:pt x="2634312" y="2615125"/>
                  <a:pt x="2652817" y="2658099"/>
                  <a:pt x="2679700" y="2819400"/>
                </a:cubicBezTo>
                <a:cubicBezTo>
                  <a:pt x="2699158" y="2936146"/>
                  <a:pt x="2680759" y="2873376"/>
                  <a:pt x="2705100" y="2946400"/>
                </a:cubicBezTo>
                <a:cubicBezTo>
                  <a:pt x="2709333" y="2980267"/>
                  <a:pt x="2711695" y="3014420"/>
                  <a:pt x="2717800" y="3048000"/>
                </a:cubicBezTo>
                <a:cubicBezTo>
                  <a:pt x="2720195" y="3061171"/>
                  <a:pt x="2730221" y="3072716"/>
                  <a:pt x="2730500" y="3086100"/>
                </a:cubicBezTo>
                <a:cubicBezTo>
                  <a:pt x="2738701" y="3479737"/>
                  <a:pt x="2723340" y="3873978"/>
                  <a:pt x="2743200" y="4267200"/>
                </a:cubicBezTo>
                <a:cubicBezTo>
                  <a:pt x="2744740" y="4297688"/>
                  <a:pt x="2777067" y="4318000"/>
                  <a:pt x="2794000" y="4343400"/>
                </a:cubicBezTo>
                <a:lnTo>
                  <a:pt x="2819400" y="4381500"/>
                </a:lnTo>
                <a:cubicBezTo>
                  <a:pt x="2827867" y="4368800"/>
                  <a:pt x="2837974" y="4357052"/>
                  <a:pt x="2844800" y="4343400"/>
                </a:cubicBezTo>
                <a:cubicBezTo>
                  <a:pt x="2850787" y="4331426"/>
                  <a:pt x="2852227" y="4317605"/>
                  <a:pt x="2857500" y="4305300"/>
                </a:cubicBezTo>
                <a:cubicBezTo>
                  <a:pt x="2864958" y="4287899"/>
                  <a:pt x="2874433" y="4271433"/>
                  <a:pt x="2882900" y="4254500"/>
                </a:cubicBezTo>
                <a:cubicBezTo>
                  <a:pt x="2918010" y="4085972"/>
                  <a:pt x="2948639" y="3959426"/>
                  <a:pt x="2971800" y="3797300"/>
                </a:cubicBezTo>
                <a:cubicBezTo>
                  <a:pt x="2986175" y="3696673"/>
                  <a:pt x="3006804" y="3415349"/>
                  <a:pt x="3009900" y="3378200"/>
                </a:cubicBezTo>
                <a:cubicBezTo>
                  <a:pt x="3014133" y="3158067"/>
                  <a:pt x="3016652" y="2937894"/>
                  <a:pt x="3022600" y="2717800"/>
                </a:cubicBezTo>
                <a:cubicBezTo>
                  <a:pt x="3025119" y="2624605"/>
                  <a:pt x="3024714" y="2531027"/>
                  <a:pt x="3035300" y="2438400"/>
                </a:cubicBezTo>
                <a:cubicBezTo>
                  <a:pt x="3041713" y="2382286"/>
                  <a:pt x="3064115" y="2329011"/>
                  <a:pt x="3073400" y="2273300"/>
                </a:cubicBezTo>
                <a:cubicBezTo>
                  <a:pt x="3102238" y="2100271"/>
                  <a:pt x="3121886" y="1925812"/>
                  <a:pt x="3149600" y="1752600"/>
                </a:cubicBezTo>
                <a:cubicBezTo>
                  <a:pt x="3155766" y="1714061"/>
                  <a:pt x="3167697" y="1676640"/>
                  <a:pt x="3175000" y="1638300"/>
                </a:cubicBezTo>
                <a:cubicBezTo>
                  <a:pt x="3230793" y="1345388"/>
                  <a:pt x="3165400" y="1633580"/>
                  <a:pt x="3238500" y="1282700"/>
                </a:cubicBezTo>
                <a:cubicBezTo>
                  <a:pt x="3245620" y="1248525"/>
                  <a:pt x="3257054" y="1215331"/>
                  <a:pt x="3263900" y="1181100"/>
                </a:cubicBezTo>
                <a:lnTo>
                  <a:pt x="3276600" y="1117600"/>
                </a:lnTo>
                <a:cubicBezTo>
                  <a:pt x="3272367" y="1087967"/>
                  <a:pt x="3265827" y="1058572"/>
                  <a:pt x="3263900" y="1028700"/>
                </a:cubicBezTo>
                <a:cubicBezTo>
                  <a:pt x="3255160" y="893230"/>
                  <a:pt x="3238418" y="538905"/>
                  <a:pt x="3263900" y="406400"/>
                </a:cubicBezTo>
                <a:cubicBezTo>
                  <a:pt x="3267196" y="389260"/>
                  <a:pt x="3297767" y="397933"/>
                  <a:pt x="3314700" y="393700"/>
                </a:cubicBezTo>
                <a:cubicBezTo>
                  <a:pt x="3463088" y="426675"/>
                  <a:pt x="3439312" y="383308"/>
                  <a:pt x="3441700" y="558800"/>
                </a:cubicBezTo>
                <a:cubicBezTo>
                  <a:pt x="3449533" y="1134496"/>
                  <a:pt x="3446724" y="1710302"/>
                  <a:pt x="3454400" y="2286000"/>
                </a:cubicBezTo>
                <a:cubicBezTo>
                  <a:pt x="3456364" y="2433291"/>
                  <a:pt x="3456208" y="2420233"/>
                  <a:pt x="3479800" y="2514600"/>
                </a:cubicBezTo>
                <a:cubicBezTo>
                  <a:pt x="3492724" y="2656761"/>
                  <a:pt x="3496857" y="2715883"/>
                  <a:pt x="3517900" y="2870200"/>
                </a:cubicBezTo>
                <a:cubicBezTo>
                  <a:pt x="3520817" y="2891588"/>
                  <a:pt x="3523021" y="2913489"/>
                  <a:pt x="3530600" y="2933700"/>
                </a:cubicBezTo>
                <a:cubicBezTo>
                  <a:pt x="3535959" y="2947992"/>
                  <a:pt x="3549174" y="2958148"/>
                  <a:pt x="3556000" y="2971800"/>
                </a:cubicBezTo>
                <a:cubicBezTo>
                  <a:pt x="3566195" y="2992190"/>
                  <a:pt x="3572933" y="3014133"/>
                  <a:pt x="3581400" y="3035300"/>
                </a:cubicBezTo>
                <a:cubicBezTo>
                  <a:pt x="3567618" y="3117990"/>
                  <a:pt x="3563772" y="3132538"/>
                  <a:pt x="3556000" y="3225800"/>
                </a:cubicBezTo>
                <a:cubicBezTo>
                  <a:pt x="3550715" y="3289221"/>
                  <a:pt x="3549430" y="3352955"/>
                  <a:pt x="3543300" y="3416300"/>
                </a:cubicBezTo>
                <a:cubicBezTo>
                  <a:pt x="3536725" y="3484243"/>
                  <a:pt x="3525237" y="3551635"/>
                  <a:pt x="3517900" y="3619500"/>
                </a:cubicBezTo>
                <a:cubicBezTo>
                  <a:pt x="3508302" y="3708285"/>
                  <a:pt x="3492500" y="3886200"/>
                  <a:pt x="3492500" y="3886200"/>
                </a:cubicBezTo>
                <a:cubicBezTo>
                  <a:pt x="3496733" y="4051300"/>
                  <a:pt x="3497344" y="4216533"/>
                  <a:pt x="3505200" y="4381500"/>
                </a:cubicBezTo>
                <a:cubicBezTo>
                  <a:pt x="3505837" y="4394872"/>
                  <a:pt x="3510474" y="4408461"/>
                  <a:pt x="3517900" y="4419600"/>
                </a:cubicBezTo>
                <a:cubicBezTo>
                  <a:pt x="3527863" y="4434544"/>
                  <a:pt x="3543300" y="4445000"/>
                  <a:pt x="3556000" y="4457700"/>
                </a:cubicBezTo>
                <a:cubicBezTo>
                  <a:pt x="3572933" y="4453467"/>
                  <a:pt x="3593170" y="4455904"/>
                  <a:pt x="3606800" y="4445000"/>
                </a:cubicBezTo>
                <a:cubicBezTo>
                  <a:pt x="3617253" y="4436637"/>
                  <a:pt x="3613513" y="4418874"/>
                  <a:pt x="3619500" y="4406900"/>
                </a:cubicBezTo>
                <a:cubicBezTo>
                  <a:pt x="3626326" y="4393248"/>
                  <a:pt x="3638782" y="4382784"/>
                  <a:pt x="3644900" y="4368800"/>
                </a:cubicBezTo>
                <a:cubicBezTo>
                  <a:pt x="3707390" y="4225965"/>
                  <a:pt x="3720627" y="4167490"/>
                  <a:pt x="3759200" y="4013200"/>
                </a:cubicBezTo>
                <a:cubicBezTo>
                  <a:pt x="3779897" y="3930411"/>
                  <a:pt x="3790238" y="3797357"/>
                  <a:pt x="3797300" y="3733800"/>
                </a:cubicBezTo>
                <a:cubicBezTo>
                  <a:pt x="3806231" y="3653417"/>
                  <a:pt x="3815983" y="3573098"/>
                  <a:pt x="3822700" y="3492500"/>
                </a:cubicBezTo>
                <a:cubicBezTo>
                  <a:pt x="3828687" y="3420658"/>
                  <a:pt x="3830075" y="3348494"/>
                  <a:pt x="3835400" y="3276600"/>
                </a:cubicBezTo>
                <a:cubicBezTo>
                  <a:pt x="3838543" y="3234172"/>
                  <a:pt x="3844248" y="3191970"/>
                  <a:pt x="3848100" y="3149600"/>
                </a:cubicBezTo>
                <a:cubicBezTo>
                  <a:pt x="3856948" y="3052267"/>
                  <a:pt x="3863035" y="2954672"/>
                  <a:pt x="3873500" y="2857500"/>
                </a:cubicBezTo>
                <a:cubicBezTo>
                  <a:pt x="3892672" y="2679474"/>
                  <a:pt x="3916079" y="2501929"/>
                  <a:pt x="3937000" y="2324100"/>
                </a:cubicBezTo>
                <a:cubicBezTo>
                  <a:pt x="3941479" y="2286028"/>
                  <a:pt x="3949700" y="2209800"/>
                  <a:pt x="3949700" y="2209800"/>
                </a:cubicBezTo>
                <a:cubicBezTo>
                  <a:pt x="3930336" y="1686962"/>
                  <a:pt x="3930581" y="1863093"/>
                  <a:pt x="3949700" y="1155700"/>
                </a:cubicBezTo>
                <a:cubicBezTo>
                  <a:pt x="3955346" y="946805"/>
                  <a:pt x="3949767" y="990266"/>
                  <a:pt x="3975100" y="863600"/>
                </a:cubicBezTo>
                <a:cubicBezTo>
                  <a:pt x="3979333" y="740833"/>
                  <a:pt x="3961152" y="615214"/>
                  <a:pt x="3987800" y="495300"/>
                </a:cubicBezTo>
                <a:cubicBezTo>
                  <a:pt x="3992745" y="473046"/>
                  <a:pt x="4036864" y="503056"/>
                  <a:pt x="4051300" y="520700"/>
                </a:cubicBezTo>
                <a:cubicBezTo>
                  <a:pt x="4070191" y="543789"/>
                  <a:pt x="4127885" y="703761"/>
                  <a:pt x="4140200" y="736600"/>
                </a:cubicBezTo>
                <a:cubicBezTo>
                  <a:pt x="4161267" y="1115813"/>
                  <a:pt x="4170112" y="1174614"/>
                  <a:pt x="4140200" y="1689100"/>
                </a:cubicBezTo>
                <a:cubicBezTo>
                  <a:pt x="4133007" y="1812820"/>
                  <a:pt x="4104462" y="1934390"/>
                  <a:pt x="4089400" y="2057400"/>
                </a:cubicBezTo>
                <a:cubicBezTo>
                  <a:pt x="4079058" y="2141858"/>
                  <a:pt x="4072467" y="2226733"/>
                  <a:pt x="4064000" y="2311400"/>
                </a:cubicBezTo>
                <a:cubicBezTo>
                  <a:pt x="4059767" y="2650067"/>
                  <a:pt x="4057457" y="2988763"/>
                  <a:pt x="4051300" y="3327400"/>
                </a:cubicBezTo>
                <a:cubicBezTo>
                  <a:pt x="4044590" y="3696426"/>
                  <a:pt x="4062381" y="3589496"/>
                  <a:pt x="4025900" y="3771900"/>
                </a:cubicBezTo>
                <a:cubicBezTo>
                  <a:pt x="4021667" y="3865033"/>
                  <a:pt x="4051458" y="3966282"/>
                  <a:pt x="4013200" y="4051300"/>
                </a:cubicBezTo>
                <a:cubicBezTo>
                  <a:pt x="3998875" y="4083134"/>
                  <a:pt x="3936284" y="4050584"/>
                  <a:pt x="3911600" y="4025900"/>
                </a:cubicBezTo>
                <a:cubicBezTo>
                  <a:pt x="3863333" y="3977633"/>
                  <a:pt x="3839612" y="3909603"/>
                  <a:pt x="3810000" y="3848100"/>
                </a:cubicBezTo>
                <a:cubicBezTo>
                  <a:pt x="3741295" y="3705405"/>
                  <a:pt x="3720297" y="3590000"/>
                  <a:pt x="3695700" y="3429000"/>
                </a:cubicBezTo>
                <a:cubicBezTo>
                  <a:pt x="3662154" y="3209429"/>
                  <a:pt x="3636433" y="2988733"/>
                  <a:pt x="3606800" y="2768600"/>
                </a:cubicBezTo>
                <a:cubicBezTo>
                  <a:pt x="3602567" y="2633133"/>
                  <a:pt x="3596520" y="2497711"/>
                  <a:pt x="3594100" y="2362200"/>
                </a:cubicBezTo>
                <a:cubicBezTo>
                  <a:pt x="3588053" y="2023561"/>
                  <a:pt x="3588682" y="1684815"/>
                  <a:pt x="3581400" y="1346200"/>
                </a:cubicBezTo>
                <a:cubicBezTo>
                  <a:pt x="3580213" y="1291017"/>
                  <a:pt x="3575546" y="1235870"/>
                  <a:pt x="3568700" y="1181100"/>
                </a:cubicBezTo>
                <a:cubicBezTo>
                  <a:pt x="3558600" y="1100299"/>
                  <a:pt x="3542982" y="1020283"/>
                  <a:pt x="3530600" y="939800"/>
                </a:cubicBezTo>
                <a:cubicBezTo>
                  <a:pt x="3464274" y="508680"/>
                  <a:pt x="3576848" y="1200608"/>
                  <a:pt x="3492500" y="762000"/>
                </a:cubicBezTo>
                <a:cubicBezTo>
                  <a:pt x="3477122" y="682035"/>
                  <a:pt x="3467366" y="601091"/>
                  <a:pt x="3454400" y="520700"/>
                </a:cubicBezTo>
                <a:cubicBezTo>
                  <a:pt x="3446199" y="469856"/>
                  <a:pt x="3437467" y="419100"/>
                  <a:pt x="3429000" y="368300"/>
                </a:cubicBezTo>
                <a:lnTo>
                  <a:pt x="3403600" y="215900"/>
                </a:lnTo>
                <a:lnTo>
                  <a:pt x="3390900" y="139700"/>
                </a:lnTo>
                <a:cubicBezTo>
                  <a:pt x="3342861" y="283818"/>
                  <a:pt x="3426802" y="26744"/>
                  <a:pt x="3365500" y="241300"/>
                </a:cubicBezTo>
                <a:cubicBezTo>
                  <a:pt x="3308478" y="440876"/>
                  <a:pt x="3331653" y="283537"/>
                  <a:pt x="3276600" y="558800"/>
                </a:cubicBezTo>
                <a:cubicBezTo>
                  <a:pt x="3259667" y="643467"/>
                  <a:pt x="3244251" y="728451"/>
                  <a:pt x="3225800" y="812800"/>
                </a:cubicBezTo>
                <a:cubicBezTo>
                  <a:pt x="3214610" y="863954"/>
                  <a:pt x="3197728" y="913806"/>
                  <a:pt x="3187700" y="965200"/>
                </a:cubicBezTo>
                <a:cubicBezTo>
                  <a:pt x="3163842" y="1087472"/>
                  <a:pt x="3147510" y="1211122"/>
                  <a:pt x="3124200" y="1333500"/>
                </a:cubicBezTo>
                <a:cubicBezTo>
                  <a:pt x="3113632" y="1388982"/>
                  <a:pt x="3097820" y="1443350"/>
                  <a:pt x="3086100" y="1498600"/>
                </a:cubicBezTo>
                <a:cubicBezTo>
                  <a:pt x="2972672" y="2033333"/>
                  <a:pt x="3080826" y="1530106"/>
                  <a:pt x="3009900" y="1905000"/>
                </a:cubicBezTo>
                <a:cubicBezTo>
                  <a:pt x="2989837" y="2011048"/>
                  <a:pt x="2964143" y="2116039"/>
                  <a:pt x="2946400" y="2222500"/>
                </a:cubicBezTo>
                <a:cubicBezTo>
                  <a:pt x="2937933" y="2273300"/>
                  <a:pt x="2928283" y="2323917"/>
                  <a:pt x="2921000" y="2374900"/>
                </a:cubicBezTo>
                <a:cubicBezTo>
                  <a:pt x="2915579" y="2412849"/>
                  <a:pt x="2914602" y="2451387"/>
                  <a:pt x="2908300" y="2489200"/>
                </a:cubicBezTo>
                <a:cubicBezTo>
                  <a:pt x="2906099" y="2502405"/>
                  <a:pt x="2899278" y="2514428"/>
                  <a:pt x="2895600" y="2527300"/>
                </a:cubicBezTo>
                <a:cubicBezTo>
                  <a:pt x="2890805" y="2544083"/>
                  <a:pt x="2889029" y="2561757"/>
                  <a:pt x="2882900" y="2578100"/>
                </a:cubicBezTo>
                <a:cubicBezTo>
                  <a:pt x="2833091" y="2710924"/>
                  <a:pt x="2877399" y="2549305"/>
                  <a:pt x="2844800" y="2679700"/>
                </a:cubicBezTo>
                <a:cubicBezTo>
                  <a:pt x="2861725" y="2882795"/>
                  <a:pt x="2869200" y="2821658"/>
                  <a:pt x="2819400" y="3060700"/>
                </a:cubicBezTo>
                <a:cubicBezTo>
                  <a:pt x="2808183" y="3114543"/>
                  <a:pt x="2755238" y="3223773"/>
                  <a:pt x="2743200" y="3263900"/>
                </a:cubicBezTo>
                <a:cubicBezTo>
                  <a:pt x="2711868" y="3368339"/>
                  <a:pt x="2689974" y="3434174"/>
                  <a:pt x="2667000" y="3543300"/>
                </a:cubicBezTo>
                <a:cubicBezTo>
                  <a:pt x="2660833" y="3572592"/>
                  <a:pt x="2660171" y="3602847"/>
                  <a:pt x="2654300" y="3632200"/>
                </a:cubicBezTo>
                <a:cubicBezTo>
                  <a:pt x="2604824" y="3879581"/>
                  <a:pt x="2617286" y="3732003"/>
                  <a:pt x="2578100" y="4025900"/>
                </a:cubicBezTo>
                <a:cubicBezTo>
                  <a:pt x="2571363" y="4076429"/>
                  <a:pt x="2570015" y="4127533"/>
                  <a:pt x="2565400" y="4178300"/>
                </a:cubicBezTo>
                <a:cubicBezTo>
                  <a:pt x="2557315" y="4267236"/>
                  <a:pt x="2548467" y="4356100"/>
                  <a:pt x="2540000" y="4445000"/>
                </a:cubicBezTo>
                <a:cubicBezTo>
                  <a:pt x="2506133" y="4262967"/>
                  <a:pt x="2456824" y="4083138"/>
                  <a:pt x="2438400" y="3898900"/>
                </a:cubicBezTo>
                <a:cubicBezTo>
                  <a:pt x="2392286" y="3437755"/>
                  <a:pt x="2407008" y="3645357"/>
                  <a:pt x="2387600" y="3276600"/>
                </a:cubicBezTo>
                <a:cubicBezTo>
                  <a:pt x="2391833" y="2840567"/>
                  <a:pt x="2400300" y="2404554"/>
                  <a:pt x="2400300" y="1968500"/>
                </a:cubicBezTo>
                <a:cubicBezTo>
                  <a:pt x="2400300" y="1907044"/>
                  <a:pt x="2387273" y="1785646"/>
                  <a:pt x="2374900" y="1714500"/>
                </a:cubicBezTo>
                <a:cubicBezTo>
                  <a:pt x="2363092" y="1646605"/>
                  <a:pt x="2347831" y="1579325"/>
                  <a:pt x="2336800" y="1511300"/>
                </a:cubicBezTo>
                <a:cubicBezTo>
                  <a:pt x="2251377" y="984528"/>
                  <a:pt x="2349719" y="1491157"/>
                  <a:pt x="2247900" y="1016000"/>
                </a:cubicBezTo>
                <a:cubicBezTo>
                  <a:pt x="2173482" y="668717"/>
                  <a:pt x="2278080" y="1124018"/>
                  <a:pt x="2184400" y="749300"/>
                </a:cubicBezTo>
                <a:cubicBezTo>
                  <a:pt x="2174934" y="711436"/>
                  <a:pt x="2167776" y="673030"/>
                  <a:pt x="2159000" y="635000"/>
                </a:cubicBezTo>
                <a:cubicBezTo>
                  <a:pt x="2155075" y="617993"/>
                  <a:pt x="2152429" y="600543"/>
                  <a:pt x="2146300" y="584200"/>
                </a:cubicBezTo>
                <a:cubicBezTo>
                  <a:pt x="2139653" y="566473"/>
                  <a:pt x="2129367" y="550333"/>
                  <a:pt x="2120900" y="533400"/>
                </a:cubicBezTo>
                <a:cubicBezTo>
                  <a:pt x="2113446" y="496129"/>
                  <a:pt x="2110145" y="465971"/>
                  <a:pt x="2095500" y="431800"/>
                </a:cubicBezTo>
                <a:cubicBezTo>
                  <a:pt x="2088042" y="414399"/>
                  <a:pt x="2077558" y="398401"/>
                  <a:pt x="2070100" y="381000"/>
                </a:cubicBezTo>
                <a:cubicBezTo>
                  <a:pt x="2064827" y="368695"/>
                  <a:pt x="2062673" y="355205"/>
                  <a:pt x="2057400" y="342900"/>
                </a:cubicBezTo>
                <a:cubicBezTo>
                  <a:pt x="2010320" y="233046"/>
                  <a:pt x="2049084" y="343351"/>
                  <a:pt x="2019300" y="254000"/>
                </a:cubicBezTo>
                <a:cubicBezTo>
                  <a:pt x="1946698" y="350803"/>
                  <a:pt x="1993963" y="274093"/>
                  <a:pt x="1943100" y="457200"/>
                </a:cubicBezTo>
                <a:cubicBezTo>
                  <a:pt x="1869495" y="722177"/>
                  <a:pt x="1992323" y="187876"/>
                  <a:pt x="1866900" y="736600"/>
                </a:cubicBezTo>
                <a:cubicBezTo>
                  <a:pt x="1851714" y="803038"/>
                  <a:pt x="1804682" y="1024387"/>
                  <a:pt x="1790700" y="1117600"/>
                </a:cubicBezTo>
                <a:cubicBezTo>
                  <a:pt x="1735018" y="1488814"/>
                  <a:pt x="1738523" y="1517856"/>
                  <a:pt x="1689100" y="1905000"/>
                </a:cubicBezTo>
                <a:cubicBezTo>
                  <a:pt x="1681519" y="1964386"/>
                  <a:pt x="1672167" y="2023533"/>
                  <a:pt x="1663700" y="2082800"/>
                </a:cubicBezTo>
                <a:cubicBezTo>
                  <a:pt x="1630459" y="2764231"/>
                  <a:pt x="1633729" y="2429787"/>
                  <a:pt x="1651000" y="3086100"/>
                </a:cubicBezTo>
                <a:cubicBezTo>
                  <a:pt x="1646767" y="3128433"/>
                  <a:pt x="1644317" y="3170983"/>
                  <a:pt x="1638300" y="3213100"/>
                </a:cubicBezTo>
                <a:cubicBezTo>
                  <a:pt x="1635832" y="3230379"/>
                  <a:pt x="1629525" y="3246893"/>
                  <a:pt x="1625600" y="3263900"/>
                </a:cubicBezTo>
                <a:cubicBezTo>
                  <a:pt x="1604124" y="3356962"/>
                  <a:pt x="1575607" y="3448752"/>
                  <a:pt x="1562100" y="3543300"/>
                </a:cubicBezTo>
                <a:cubicBezTo>
                  <a:pt x="1532467" y="3750733"/>
                  <a:pt x="1496992" y="3957416"/>
                  <a:pt x="1473200" y="4165600"/>
                </a:cubicBezTo>
                <a:cubicBezTo>
                  <a:pt x="1419476" y="4635684"/>
                  <a:pt x="1446917" y="4462998"/>
                  <a:pt x="1409700" y="4686300"/>
                </a:cubicBezTo>
                <a:cubicBezTo>
                  <a:pt x="1404787" y="4755077"/>
                  <a:pt x="1392137" y="4942044"/>
                  <a:pt x="1384300" y="5016500"/>
                </a:cubicBezTo>
                <a:cubicBezTo>
                  <a:pt x="1381166" y="5046270"/>
                  <a:pt x="1375833" y="5075767"/>
                  <a:pt x="1371600" y="5105400"/>
                </a:cubicBezTo>
                <a:cubicBezTo>
                  <a:pt x="1336014" y="4963056"/>
                  <a:pt x="1306156" y="4818246"/>
                  <a:pt x="1282700" y="4673600"/>
                </a:cubicBezTo>
                <a:cubicBezTo>
                  <a:pt x="1243189" y="4429949"/>
                  <a:pt x="1216957" y="3935855"/>
                  <a:pt x="1206500" y="3797300"/>
                </a:cubicBezTo>
                <a:cubicBezTo>
                  <a:pt x="1210733" y="3031067"/>
                  <a:pt x="1219200" y="2264845"/>
                  <a:pt x="1219200" y="1498600"/>
                </a:cubicBezTo>
                <a:cubicBezTo>
                  <a:pt x="1219200" y="1443404"/>
                  <a:pt x="1216092" y="1387856"/>
                  <a:pt x="1206500" y="1333500"/>
                </a:cubicBezTo>
                <a:cubicBezTo>
                  <a:pt x="1203210" y="1314856"/>
                  <a:pt x="1188789" y="1300000"/>
                  <a:pt x="1181100" y="1282700"/>
                </a:cubicBezTo>
                <a:cubicBezTo>
                  <a:pt x="1171841" y="1261868"/>
                  <a:pt x="1163491" y="1240625"/>
                  <a:pt x="1155700" y="1219200"/>
                </a:cubicBezTo>
                <a:cubicBezTo>
                  <a:pt x="1125406" y="1135891"/>
                  <a:pt x="1108968" y="1071054"/>
                  <a:pt x="1092200" y="977900"/>
                </a:cubicBezTo>
                <a:cubicBezTo>
                  <a:pt x="1064089" y="821730"/>
                  <a:pt x="1041496" y="664618"/>
                  <a:pt x="1016000" y="508000"/>
                </a:cubicBezTo>
                <a:cubicBezTo>
                  <a:pt x="1011863" y="482584"/>
                  <a:pt x="1010374" y="456560"/>
                  <a:pt x="1003300" y="431800"/>
                </a:cubicBezTo>
                <a:lnTo>
                  <a:pt x="977900" y="342900"/>
                </a:lnTo>
                <a:cubicBezTo>
                  <a:pt x="973667" y="309033"/>
                  <a:pt x="971305" y="274880"/>
                  <a:pt x="965200" y="241300"/>
                </a:cubicBezTo>
                <a:cubicBezTo>
                  <a:pt x="962805" y="228129"/>
                  <a:pt x="965200" y="198967"/>
                  <a:pt x="952500" y="203200"/>
                </a:cubicBezTo>
                <a:cubicBezTo>
                  <a:pt x="934539" y="209187"/>
                  <a:pt x="932747" y="235930"/>
                  <a:pt x="927100" y="254000"/>
                </a:cubicBezTo>
                <a:cubicBezTo>
                  <a:pt x="911481" y="303980"/>
                  <a:pt x="901700" y="355600"/>
                  <a:pt x="889000" y="406400"/>
                </a:cubicBezTo>
                <a:cubicBezTo>
                  <a:pt x="867833" y="643467"/>
                  <a:pt x="827767" y="879601"/>
                  <a:pt x="825500" y="1117600"/>
                </a:cubicBezTo>
                <a:cubicBezTo>
                  <a:pt x="820444" y="1648475"/>
                  <a:pt x="850585" y="2206128"/>
                  <a:pt x="787400" y="2743200"/>
                </a:cubicBezTo>
                <a:cubicBezTo>
                  <a:pt x="783902" y="2772929"/>
                  <a:pt x="778933" y="2802467"/>
                  <a:pt x="774700" y="2832100"/>
                </a:cubicBezTo>
                <a:cubicBezTo>
                  <a:pt x="778933" y="2853267"/>
                  <a:pt x="787400" y="2874014"/>
                  <a:pt x="787400" y="2895600"/>
                </a:cubicBezTo>
                <a:cubicBezTo>
                  <a:pt x="787400" y="2933934"/>
                  <a:pt x="778713" y="2971776"/>
                  <a:pt x="774700" y="3009900"/>
                </a:cubicBezTo>
                <a:cubicBezTo>
                  <a:pt x="770246" y="3052211"/>
                  <a:pt x="766233" y="3094567"/>
                  <a:pt x="762000" y="3136900"/>
                </a:cubicBezTo>
                <a:cubicBezTo>
                  <a:pt x="757767" y="3230033"/>
                  <a:pt x="755115" y="3323252"/>
                  <a:pt x="749300" y="3416300"/>
                </a:cubicBezTo>
                <a:cubicBezTo>
                  <a:pt x="746646" y="3458762"/>
                  <a:pt x="745514" y="3501700"/>
                  <a:pt x="736600" y="3543300"/>
                </a:cubicBezTo>
                <a:cubicBezTo>
                  <a:pt x="732633" y="3561812"/>
                  <a:pt x="719667" y="3577167"/>
                  <a:pt x="711200" y="3594100"/>
                </a:cubicBezTo>
                <a:cubicBezTo>
                  <a:pt x="706967" y="3632200"/>
                  <a:pt x="703566" y="3670402"/>
                  <a:pt x="698500" y="3708400"/>
                </a:cubicBezTo>
                <a:cubicBezTo>
                  <a:pt x="695097" y="3733924"/>
                  <a:pt x="688496" y="3758991"/>
                  <a:pt x="685800" y="3784600"/>
                </a:cubicBezTo>
                <a:cubicBezTo>
                  <a:pt x="680022" y="3839493"/>
                  <a:pt x="678592" y="3894778"/>
                  <a:pt x="673100" y="3949700"/>
                </a:cubicBezTo>
                <a:cubicBezTo>
                  <a:pt x="665516" y="4025542"/>
                  <a:pt x="663238" y="4027249"/>
                  <a:pt x="647700" y="4089400"/>
                </a:cubicBezTo>
                <a:cubicBezTo>
                  <a:pt x="630767" y="4038600"/>
                  <a:pt x="608275" y="3989326"/>
                  <a:pt x="596900" y="3937000"/>
                </a:cubicBezTo>
                <a:cubicBezTo>
                  <a:pt x="586967" y="3891309"/>
                  <a:pt x="587485" y="3843943"/>
                  <a:pt x="584200" y="3797300"/>
                </a:cubicBezTo>
                <a:cubicBezTo>
                  <a:pt x="566317" y="3543365"/>
                  <a:pt x="550333" y="3289300"/>
                  <a:pt x="533400" y="3035300"/>
                </a:cubicBezTo>
                <a:cubicBezTo>
                  <a:pt x="529167" y="2484967"/>
                  <a:pt x="528975" y="1934587"/>
                  <a:pt x="520700" y="1384300"/>
                </a:cubicBezTo>
                <a:cubicBezTo>
                  <a:pt x="520499" y="1370915"/>
                  <a:pt x="511847" y="1359022"/>
                  <a:pt x="508000" y="1346200"/>
                </a:cubicBezTo>
                <a:cubicBezTo>
                  <a:pt x="499144" y="1316681"/>
                  <a:pt x="491456" y="1286819"/>
                  <a:pt x="482600" y="1257300"/>
                </a:cubicBezTo>
                <a:cubicBezTo>
                  <a:pt x="454156" y="1162488"/>
                  <a:pt x="475153" y="1271493"/>
                  <a:pt x="431800" y="1079500"/>
                </a:cubicBezTo>
                <a:cubicBezTo>
                  <a:pt x="358818" y="756296"/>
                  <a:pt x="398662" y="912971"/>
                  <a:pt x="355600" y="622300"/>
                </a:cubicBezTo>
                <a:cubicBezTo>
                  <a:pt x="348664" y="575481"/>
                  <a:pt x="339950" y="528915"/>
                  <a:pt x="330200" y="482600"/>
                </a:cubicBezTo>
                <a:cubicBezTo>
                  <a:pt x="207659" y="-99471"/>
                  <a:pt x="368476" y="699380"/>
                  <a:pt x="292100" y="317500"/>
                </a:cubicBezTo>
                <a:cubicBezTo>
                  <a:pt x="287867" y="537633"/>
                  <a:pt x="285348" y="757806"/>
                  <a:pt x="279400" y="977900"/>
                </a:cubicBezTo>
                <a:cubicBezTo>
                  <a:pt x="272242" y="1242758"/>
                  <a:pt x="280173" y="1176461"/>
                  <a:pt x="254000" y="1333500"/>
                </a:cubicBezTo>
                <a:cubicBezTo>
                  <a:pt x="258233" y="1676400"/>
                  <a:pt x="251474" y="2019612"/>
                  <a:pt x="266700" y="2362200"/>
                </a:cubicBezTo>
                <a:cubicBezTo>
                  <a:pt x="268050" y="2392572"/>
                  <a:pt x="306986" y="2488610"/>
                  <a:pt x="330200" y="2527300"/>
                </a:cubicBezTo>
                <a:cubicBezTo>
                  <a:pt x="385696" y="2619794"/>
                  <a:pt x="381000" y="2570408"/>
                  <a:pt x="381000" y="2628900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D4E6BCF-7314-9241-89DA-3766CF1FD7D2}"/>
              </a:ext>
            </a:extLst>
          </p:cNvPr>
          <p:cNvSpPr/>
          <p:nvPr/>
        </p:nvSpPr>
        <p:spPr>
          <a:xfrm>
            <a:off x="-272675" y="-991202"/>
            <a:ext cx="8807299" cy="6604602"/>
          </a:xfrm>
          <a:custGeom>
            <a:avLst/>
            <a:gdLst>
              <a:gd name="connsiteX0" fmla="*/ 1656975 w 8807299"/>
              <a:gd name="connsiteY0" fmla="*/ 1743627 h 6604602"/>
              <a:gd name="connsiteX1" fmla="*/ 5124075 w 8807299"/>
              <a:gd name="connsiteY1" fmla="*/ 2010327 h 6604602"/>
              <a:gd name="connsiteX2" fmla="*/ 6381375 w 8807299"/>
              <a:gd name="connsiteY2" fmla="*/ 2188127 h 6604602"/>
              <a:gd name="connsiteX3" fmla="*/ 6838575 w 8807299"/>
              <a:gd name="connsiteY3" fmla="*/ 2238927 h 6604602"/>
              <a:gd name="connsiteX4" fmla="*/ 6914775 w 8807299"/>
              <a:gd name="connsiteY4" fmla="*/ 2251627 h 6604602"/>
              <a:gd name="connsiteX5" fmla="*/ 7270375 w 8807299"/>
              <a:gd name="connsiteY5" fmla="*/ 2289727 h 6604602"/>
              <a:gd name="connsiteX6" fmla="*/ 7410075 w 8807299"/>
              <a:gd name="connsiteY6" fmla="*/ 2315127 h 6604602"/>
              <a:gd name="connsiteX7" fmla="*/ 7486275 w 8807299"/>
              <a:gd name="connsiteY7" fmla="*/ 2340527 h 6604602"/>
              <a:gd name="connsiteX8" fmla="*/ 7308475 w 8807299"/>
              <a:gd name="connsiteY8" fmla="*/ 2327827 h 6604602"/>
              <a:gd name="connsiteX9" fmla="*/ 6089275 w 8807299"/>
              <a:gd name="connsiteY9" fmla="*/ 2340527 h 6604602"/>
              <a:gd name="connsiteX10" fmla="*/ 5733675 w 8807299"/>
              <a:gd name="connsiteY10" fmla="*/ 2353227 h 6604602"/>
              <a:gd name="connsiteX11" fmla="*/ 5047875 w 8807299"/>
              <a:gd name="connsiteY11" fmla="*/ 2365927 h 6604602"/>
              <a:gd name="connsiteX12" fmla="*/ 4527175 w 8807299"/>
              <a:gd name="connsiteY12" fmla="*/ 2391327 h 6604602"/>
              <a:gd name="connsiteX13" fmla="*/ 3396875 w 8807299"/>
              <a:gd name="connsiteY13" fmla="*/ 2531027 h 6604602"/>
              <a:gd name="connsiteX14" fmla="*/ 2571375 w 8807299"/>
              <a:gd name="connsiteY14" fmla="*/ 2670727 h 6604602"/>
              <a:gd name="connsiteX15" fmla="*/ 1631575 w 8807299"/>
              <a:gd name="connsiteY15" fmla="*/ 2797727 h 6604602"/>
              <a:gd name="connsiteX16" fmla="*/ 1123575 w 8807299"/>
              <a:gd name="connsiteY16" fmla="*/ 2810427 h 6604602"/>
              <a:gd name="connsiteX17" fmla="*/ 336175 w 8807299"/>
              <a:gd name="connsiteY17" fmla="*/ 2797727 h 6604602"/>
              <a:gd name="connsiteX18" fmla="*/ 564775 w 8807299"/>
              <a:gd name="connsiteY18" fmla="*/ 2823127 h 6604602"/>
              <a:gd name="connsiteX19" fmla="*/ 679075 w 8807299"/>
              <a:gd name="connsiteY19" fmla="*/ 2848527 h 6604602"/>
              <a:gd name="connsiteX20" fmla="*/ 971175 w 8807299"/>
              <a:gd name="connsiteY20" fmla="*/ 2899327 h 6604602"/>
              <a:gd name="connsiteX21" fmla="*/ 1339475 w 8807299"/>
              <a:gd name="connsiteY21" fmla="*/ 2975527 h 6604602"/>
              <a:gd name="connsiteX22" fmla="*/ 1695075 w 8807299"/>
              <a:gd name="connsiteY22" fmla="*/ 3026327 h 6604602"/>
              <a:gd name="connsiteX23" fmla="*/ 2266575 w 8807299"/>
              <a:gd name="connsiteY23" fmla="*/ 3064427 h 6604602"/>
              <a:gd name="connsiteX24" fmla="*/ 5974975 w 8807299"/>
              <a:gd name="connsiteY24" fmla="*/ 3102527 h 6604602"/>
              <a:gd name="connsiteX25" fmla="*/ 6394075 w 8807299"/>
              <a:gd name="connsiteY25" fmla="*/ 3191427 h 6604602"/>
              <a:gd name="connsiteX26" fmla="*/ 6495675 w 8807299"/>
              <a:gd name="connsiteY26" fmla="*/ 3229527 h 6604602"/>
              <a:gd name="connsiteX27" fmla="*/ 6584575 w 8807299"/>
              <a:gd name="connsiteY27" fmla="*/ 3254927 h 6604602"/>
              <a:gd name="connsiteX28" fmla="*/ 6635375 w 8807299"/>
              <a:gd name="connsiteY28" fmla="*/ 3280327 h 6604602"/>
              <a:gd name="connsiteX29" fmla="*/ 6724275 w 8807299"/>
              <a:gd name="connsiteY29" fmla="*/ 3305727 h 6604602"/>
              <a:gd name="connsiteX30" fmla="*/ 6800475 w 8807299"/>
              <a:gd name="connsiteY30" fmla="*/ 3356527 h 6604602"/>
              <a:gd name="connsiteX31" fmla="*/ 6838575 w 8807299"/>
              <a:gd name="connsiteY31" fmla="*/ 3381927 h 6604602"/>
              <a:gd name="connsiteX32" fmla="*/ 6724275 w 8807299"/>
              <a:gd name="connsiteY32" fmla="*/ 3369227 h 6604602"/>
              <a:gd name="connsiteX33" fmla="*/ 6584575 w 8807299"/>
              <a:gd name="connsiteY33" fmla="*/ 3331127 h 6604602"/>
              <a:gd name="connsiteX34" fmla="*/ 6470275 w 8807299"/>
              <a:gd name="connsiteY34" fmla="*/ 3305727 h 6604602"/>
              <a:gd name="connsiteX35" fmla="*/ 6051175 w 8807299"/>
              <a:gd name="connsiteY35" fmla="*/ 3280327 h 6604602"/>
              <a:gd name="connsiteX36" fmla="*/ 4489075 w 8807299"/>
              <a:gd name="connsiteY36" fmla="*/ 3331127 h 6604602"/>
              <a:gd name="connsiteX37" fmla="*/ 3600075 w 8807299"/>
              <a:gd name="connsiteY37" fmla="*/ 3547027 h 6604602"/>
              <a:gd name="connsiteX38" fmla="*/ 2799975 w 8807299"/>
              <a:gd name="connsiteY38" fmla="*/ 3775627 h 6604602"/>
              <a:gd name="connsiteX39" fmla="*/ 2482475 w 8807299"/>
              <a:gd name="connsiteY39" fmla="*/ 3864527 h 6604602"/>
              <a:gd name="connsiteX40" fmla="*/ 1949075 w 8807299"/>
              <a:gd name="connsiteY40" fmla="*/ 3953427 h 6604602"/>
              <a:gd name="connsiteX41" fmla="*/ 1860175 w 8807299"/>
              <a:gd name="connsiteY41" fmla="*/ 3966127 h 6604602"/>
              <a:gd name="connsiteX42" fmla="*/ 1568075 w 8807299"/>
              <a:gd name="connsiteY42" fmla="*/ 3978827 h 6604602"/>
              <a:gd name="connsiteX43" fmla="*/ 2812675 w 8807299"/>
              <a:gd name="connsiteY43" fmla="*/ 3966127 h 6604602"/>
              <a:gd name="connsiteX44" fmla="*/ 3561975 w 8807299"/>
              <a:gd name="connsiteY44" fmla="*/ 3915327 h 6604602"/>
              <a:gd name="connsiteX45" fmla="*/ 4641475 w 8807299"/>
              <a:gd name="connsiteY45" fmla="*/ 3801027 h 6604602"/>
              <a:gd name="connsiteX46" fmla="*/ 4781175 w 8807299"/>
              <a:gd name="connsiteY46" fmla="*/ 3775627 h 6604602"/>
              <a:gd name="connsiteX47" fmla="*/ 5593975 w 8807299"/>
              <a:gd name="connsiteY47" fmla="*/ 3674027 h 6604602"/>
              <a:gd name="connsiteX48" fmla="*/ 5784475 w 8807299"/>
              <a:gd name="connsiteY48" fmla="*/ 3661327 h 6604602"/>
              <a:gd name="connsiteX49" fmla="*/ 6267075 w 8807299"/>
              <a:gd name="connsiteY49" fmla="*/ 3674027 h 6604602"/>
              <a:gd name="connsiteX50" fmla="*/ 6317875 w 8807299"/>
              <a:gd name="connsiteY50" fmla="*/ 3699427 h 6604602"/>
              <a:gd name="connsiteX51" fmla="*/ 6355975 w 8807299"/>
              <a:gd name="connsiteY51" fmla="*/ 3712127 h 6604602"/>
              <a:gd name="connsiteX52" fmla="*/ 6495675 w 8807299"/>
              <a:gd name="connsiteY52" fmla="*/ 3788327 h 6604602"/>
              <a:gd name="connsiteX53" fmla="*/ 5632075 w 8807299"/>
              <a:gd name="connsiteY53" fmla="*/ 3788327 h 6604602"/>
              <a:gd name="connsiteX54" fmla="*/ 3739775 w 8807299"/>
              <a:gd name="connsiteY54" fmla="*/ 3839127 h 6604602"/>
              <a:gd name="connsiteX55" fmla="*/ 3396875 w 8807299"/>
              <a:gd name="connsiteY55" fmla="*/ 3889927 h 6604602"/>
              <a:gd name="connsiteX56" fmla="*/ 2761875 w 8807299"/>
              <a:gd name="connsiteY56" fmla="*/ 4004227 h 6604602"/>
              <a:gd name="connsiteX57" fmla="*/ 2634875 w 8807299"/>
              <a:gd name="connsiteY57" fmla="*/ 4029627 h 6604602"/>
              <a:gd name="connsiteX58" fmla="*/ 2304675 w 8807299"/>
              <a:gd name="connsiteY58" fmla="*/ 4080427 h 6604602"/>
              <a:gd name="connsiteX59" fmla="*/ 1987175 w 8807299"/>
              <a:gd name="connsiteY59" fmla="*/ 4105827 h 6604602"/>
              <a:gd name="connsiteX60" fmla="*/ 1796675 w 8807299"/>
              <a:gd name="connsiteY60" fmla="*/ 4131227 h 6604602"/>
              <a:gd name="connsiteX61" fmla="*/ 1669675 w 8807299"/>
              <a:gd name="connsiteY61" fmla="*/ 4143927 h 6604602"/>
              <a:gd name="connsiteX62" fmla="*/ 1796675 w 8807299"/>
              <a:gd name="connsiteY62" fmla="*/ 4169327 h 6604602"/>
              <a:gd name="connsiteX63" fmla="*/ 1872875 w 8807299"/>
              <a:gd name="connsiteY63" fmla="*/ 4194727 h 6604602"/>
              <a:gd name="connsiteX64" fmla="*/ 1974475 w 8807299"/>
              <a:gd name="connsiteY64" fmla="*/ 4220127 h 6604602"/>
              <a:gd name="connsiteX65" fmla="*/ 2228475 w 8807299"/>
              <a:gd name="connsiteY65" fmla="*/ 4270927 h 6604602"/>
              <a:gd name="connsiteX66" fmla="*/ 2774575 w 8807299"/>
              <a:gd name="connsiteY66" fmla="*/ 4334427 h 6604602"/>
              <a:gd name="connsiteX67" fmla="*/ 3079375 w 8807299"/>
              <a:gd name="connsiteY67" fmla="*/ 4347127 h 6604602"/>
              <a:gd name="connsiteX68" fmla="*/ 4590675 w 8807299"/>
              <a:gd name="connsiteY68" fmla="*/ 4309027 h 6604602"/>
              <a:gd name="connsiteX69" fmla="*/ 4971675 w 8807299"/>
              <a:gd name="connsiteY69" fmla="*/ 4258227 h 6604602"/>
              <a:gd name="connsiteX70" fmla="*/ 5657475 w 8807299"/>
              <a:gd name="connsiteY70" fmla="*/ 4182027 h 6604602"/>
              <a:gd name="connsiteX71" fmla="*/ 5784475 w 8807299"/>
              <a:gd name="connsiteY71" fmla="*/ 4156627 h 6604602"/>
              <a:gd name="connsiteX72" fmla="*/ 6063875 w 8807299"/>
              <a:gd name="connsiteY72" fmla="*/ 4131227 h 6604602"/>
              <a:gd name="connsiteX73" fmla="*/ 6330575 w 8807299"/>
              <a:gd name="connsiteY73" fmla="*/ 4105827 h 6604602"/>
              <a:gd name="connsiteX74" fmla="*/ 6851275 w 8807299"/>
              <a:gd name="connsiteY74" fmla="*/ 4093127 h 6604602"/>
              <a:gd name="connsiteX75" fmla="*/ 5708275 w 8807299"/>
              <a:gd name="connsiteY75" fmla="*/ 4105827 h 6604602"/>
              <a:gd name="connsiteX76" fmla="*/ 4692275 w 8807299"/>
              <a:gd name="connsiteY76" fmla="*/ 4385227 h 6604602"/>
              <a:gd name="connsiteX77" fmla="*/ 3777875 w 8807299"/>
              <a:gd name="connsiteY77" fmla="*/ 4702727 h 6604602"/>
              <a:gd name="connsiteX78" fmla="*/ 3180975 w 8807299"/>
              <a:gd name="connsiteY78" fmla="*/ 4944027 h 6604602"/>
              <a:gd name="connsiteX79" fmla="*/ 2863475 w 8807299"/>
              <a:gd name="connsiteY79" fmla="*/ 5096427 h 6604602"/>
              <a:gd name="connsiteX80" fmla="*/ 2774575 w 8807299"/>
              <a:gd name="connsiteY80" fmla="*/ 5121827 h 6604602"/>
              <a:gd name="connsiteX81" fmla="*/ 2380875 w 8807299"/>
              <a:gd name="connsiteY81" fmla="*/ 5236127 h 6604602"/>
              <a:gd name="connsiteX82" fmla="*/ 2228475 w 8807299"/>
              <a:gd name="connsiteY82" fmla="*/ 5248827 h 6604602"/>
              <a:gd name="connsiteX83" fmla="*/ 3117475 w 8807299"/>
              <a:gd name="connsiteY83" fmla="*/ 5223427 h 6604602"/>
              <a:gd name="connsiteX84" fmla="*/ 3498475 w 8807299"/>
              <a:gd name="connsiteY84" fmla="*/ 5210727 h 6604602"/>
              <a:gd name="connsiteX85" fmla="*/ 3930275 w 8807299"/>
              <a:gd name="connsiteY85" fmla="*/ 5185327 h 6604602"/>
              <a:gd name="connsiteX86" fmla="*/ 6813175 w 8807299"/>
              <a:gd name="connsiteY86" fmla="*/ 5172627 h 6604602"/>
              <a:gd name="connsiteX87" fmla="*/ 6851275 w 8807299"/>
              <a:gd name="connsiteY87" fmla="*/ 5159927 h 6604602"/>
              <a:gd name="connsiteX88" fmla="*/ 6927475 w 8807299"/>
              <a:gd name="connsiteY88" fmla="*/ 5147227 h 6604602"/>
              <a:gd name="connsiteX89" fmla="*/ 6978275 w 8807299"/>
              <a:gd name="connsiteY89" fmla="*/ 5134527 h 6604602"/>
              <a:gd name="connsiteX90" fmla="*/ 6686175 w 8807299"/>
              <a:gd name="connsiteY90" fmla="*/ 5096427 h 6604602"/>
              <a:gd name="connsiteX91" fmla="*/ 5505075 w 8807299"/>
              <a:gd name="connsiteY91" fmla="*/ 5147227 h 6604602"/>
              <a:gd name="connsiteX92" fmla="*/ 4692275 w 8807299"/>
              <a:gd name="connsiteY92" fmla="*/ 5388527 h 6604602"/>
              <a:gd name="connsiteX93" fmla="*/ 4285875 w 8807299"/>
              <a:gd name="connsiteY93" fmla="*/ 5515527 h 6604602"/>
              <a:gd name="connsiteX94" fmla="*/ 4171575 w 8807299"/>
              <a:gd name="connsiteY94" fmla="*/ 5553627 h 6604602"/>
              <a:gd name="connsiteX95" fmla="*/ 3942975 w 8807299"/>
              <a:gd name="connsiteY95" fmla="*/ 5579027 h 6604602"/>
              <a:gd name="connsiteX96" fmla="*/ 3752475 w 8807299"/>
              <a:gd name="connsiteY96" fmla="*/ 5515527 h 6604602"/>
              <a:gd name="connsiteX97" fmla="*/ 3739775 w 8807299"/>
              <a:gd name="connsiteY97" fmla="*/ 5452027 h 6604602"/>
              <a:gd name="connsiteX98" fmla="*/ 3765175 w 8807299"/>
              <a:gd name="connsiteY98" fmla="*/ 5375827 h 6604602"/>
              <a:gd name="connsiteX99" fmla="*/ 4590675 w 8807299"/>
              <a:gd name="connsiteY99" fmla="*/ 4893227 h 6604602"/>
              <a:gd name="connsiteX100" fmla="*/ 6406775 w 8807299"/>
              <a:gd name="connsiteY100" fmla="*/ 4169327 h 6604602"/>
              <a:gd name="connsiteX101" fmla="*/ 6609975 w 8807299"/>
              <a:gd name="connsiteY101" fmla="*/ 4131227 h 6604602"/>
              <a:gd name="connsiteX102" fmla="*/ 7321175 w 8807299"/>
              <a:gd name="connsiteY102" fmla="*/ 3966127 h 6604602"/>
              <a:gd name="connsiteX103" fmla="*/ 7498975 w 8807299"/>
              <a:gd name="connsiteY103" fmla="*/ 3940727 h 6604602"/>
              <a:gd name="connsiteX104" fmla="*/ 7651375 w 8807299"/>
              <a:gd name="connsiteY104" fmla="*/ 3915327 h 6604602"/>
              <a:gd name="connsiteX105" fmla="*/ 6889375 w 8807299"/>
              <a:gd name="connsiteY105" fmla="*/ 3928027 h 6604602"/>
              <a:gd name="connsiteX106" fmla="*/ 6330575 w 8807299"/>
              <a:gd name="connsiteY106" fmla="*/ 4016927 h 6604602"/>
              <a:gd name="connsiteX107" fmla="*/ 6025775 w 8807299"/>
              <a:gd name="connsiteY107" fmla="*/ 4080427 h 6604602"/>
              <a:gd name="connsiteX108" fmla="*/ 4908175 w 8807299"/>
              <a:gd name="connsiteY108" fmla="*/ 4270927 h 6604602"/>
              <a:gd name="connsiteX109" fmla="*/ 4527175 w 8807299"/>
              <a:gd name="connsiteY109" fmla="*/ 4334427 h 6604602"/>
              <a:gd name="connsiteX110" fmla="*/ 3701675 w 8807299"/>
              <a:gd name="connsiteY110" fmla="*/ 4410627 h 6604602"/>
              <a:gd name="connsiteX111" fmla="*/ 3434975 w 8807299"/>
              <a:gd name="connsiteY111" fmla="*/ 4423327 h 6604602"/>
              <a:gd name="connsiteX112" fmla="*/ 3028575 w 8807299"/>
              <a:gd name="connsiteY112" fmla="*/ 4448727 h 6604602"/>
              <a:gd name="connsiteX113" fmla="*/ 2812675 w 8807299"/>
              <a:gd name="connsiteY113" fmla="*/ 4474127 h 6604602"/>
              <a:gd name="connsiteX114" fmla="*/ 2888875 w 8807299"/>
              <a:gd name="connsiteY114" fmla="*/ 4410627 h 6604602"/>
              <a:gd name="connsiteX115" fmla="*/ 4273175 w 8807299"/>
              <a:gd name="connsiteY115" fmla="*/ 3801027 h 6604602"/>
              <a:gd name="connsiteX116" fmla="*/ 4844675 w 8807299"/>
              <a:gd name="connsiteY116" fmla="*/ 3623227 h 6604602"/>
              <a:gd name="connsiteX117" fmla="*/ 5416175 w 8807299"/>
              <a:gd name="connsiteY117" fmla="*/ 3508927 h 6604602"/>
              <a:gd name="connsiteX118" fmla="*/ 5695575 w 8807299"/>
              <a:gd name="connsiteY118" fmla="*/ 3445427 h 6604602"/>
              <a:gd name="connsiteX119" fmla="*/ 6228975 w 8807299"/>
              <a:gd name="connsiteY119" fmla="*/ 3356527 h 6604602"/>
              <a:gd name="connsiteX120" fmla="*/ 6711575 w 8807299"/>
              <a:gd name="connsiteY120" fmla="*/ 3267627 h 6604602"/>
              <a:gd name="connsiteX121" fmla="*/ 6902075 w 8807299"/>
              <a:gd name="connsiteY121" fmla="*/ 3242227 h 6604602"/>
              <a:gd name="connsiteX122" fmla="*/ 7333875 w 8807299"/>
              <a:gd name="connsiteY122" fmla="*/ 3191427 h 6604602"/>
              <a:gd name="connsiteX123" fmla="*/ 7397375 w 8807299"/>
              <a:gd name="connsiteY123" fmla="*/ 3178727 h 6604602"/>
              <a:gd name="connsiteX124" fmla="*/ 7537075 w 8807299"/>
              <a:gd name="connsiteY124" fmla="*/ 3166027 h 6604602"/>
              <a:gd name="connsiteX125" fmla="*/ 7625975 w 8807299"/>
              <a:gd name="connsiteY125" fmla="*/ 3153327 h 6604602"/>
              <a:gd name="connsiteX126" fmla="*/ 7727575 w 8807299"/>
              <a:gd name="connsiteY126" fmla="*/ 3140627 h 6604602"/>
              <a:gd name="connsiteX127" fmla="*/ 7283075 w 8807299"/>
              <a:gd name="connsiteY127" fmla="*/ 2988227 h 6604602"/>
              <a:gd name="connsiteX128" fmla="*/ 6165475 w 8807299"/>
              <a:gd name="connsiteY128" fmla="*/ 2886627 h 6604602"/>
              <a:gd name="connsiteX129" fmla="*/ 4666875 w 8807299"/>
              <a:gd name="connsiteY129" fmla="*/ 2924727 h 6604602"/>
              <a:gd name="connsiteX130" fmla="*/ 3930275 w 8807299"/>
              <a:gd name="connsiteY130" fmla="*/ 3115227 h 6604602"/>
              <a:gd name="connsiteX131" fmla="*/ 3600075 w 8807299"/>
              <a:gd name="connsiteY131" fmla="*/ 3267627 h 6604602"/>
              <a:gd name="connsiteX132" fmla="*/ 3409575 w 8807299"/>
              <a:gd name="connsiteY132" fmla="*/ 3343827 h 6604602"/>
              <a:gd name="connsiteX133" fmla="*/ 3358775 w 8807299"/>
              <a:gd name="connsiteY133" fmla="*/ 3369227 h 6604602"/>
              <a:gd name="connsiteX134" fmla="*/ 3320675 w 8807299"/>
              <a:gd name="connsiteY134" fmla="*/ 3381927 h 6604602"/>
              <a:gd name="connsiteX135" fmla="*/ 3180975 w 8807299"/>
              <a:gd name="connsiteY135" fmla="*/ 3445427 h 6604602"/>
              <a:gd name="connsiteX136" fmla="*/ 3130175 w 8807299"/>
              <a:gd name="connsiteY136" fmla="*/ 3470827 h 6604602"/>
              <a:gd name="connsiteX137" fmla="*/ 3257175 w 8807299"/>
              <a:gd name="connsiteY137" fmla="*/ 3458127 h 6604602"/>
              <a:gd name="connsiteX138" fmla="*/ 4019175 w 8807299"/>
              <a:gd name="connsiteY138" fmla="*/ 3153327 h 6604602"/>
              <a:gd name="connsiteX139" fmla="*/ 4577975 w 8807299"/>
              <a:gd name="connsiteY139" fmla="*/ 2937427 h 6604602"/>
              <a:gd name="connsiteX140" fmla="*/ 5619375 w 8807299"/>
              <a:gd name="connsiteY140" fmla="*/ 2619927 h 6604602"/>
              <a:gd name="connsiteX141" fmla="*/ 6546475 w 8807299"/>
              <a:gd name="connsiteY141" fmla="*/ 2378627 h 6604602"/>
              <a:gd name="connsiteX142" fmla="*/ 6889375 w 8807299"/>
              <a:gd name="connsiteY142" fmla="*/ 2315127 h 6604602"/>
              <a:gd name="connsiteX143" fmla="*/ 7194175 w 8807299"/>
              <a:gd name="connsiteY143" fmla="*/ 2251627 h 6604602"/>
              <a:gd name="connsiteX144" fmla="*/ 7308475 w 8807299"/>
              <a:gd name="connsiteY144" fmla="*/ 2226227 h 6604602"/>
              <a:gd name="connsiteX145" fmla="*/ 7384675 w 8807299"/>
              <a:gd name="connsiteY145" fmla="*/ 2213527 h 6604602"/>
              <a:gd name="connsiteX146" fmla="*/ 7448175 w 8807299"/>
              <a:gd name="connsiteY146" fmla="*/ 2200827 h 6604602"/>
              <a:gd name="connsiteX147" fmla="*/ 6762375 w 8807299"/>
              <a:gd name="connsiteY147" fmla="*/ 2226227 h 6604602"/>
              <a:gd name="connsiteX148" fmla="*/ 6279775 w 8807299"/>
              <a:gd name="connsiteY148" fmla="*/ 2327827 h 6604602"/>
              <a:gd name="connsiteX149" fmla="*/ 4362075 w 8807299"/>
              <a:gd name="connsiteY149" fmla="*/ 2785027 h 6604602"/>
              <a:gd name="connsiteX150" fmla="*/ 4082675 w 8807299"/>
              <a:gd name="connsiteY150" fmla="*/ 2848527 h 6604602"/>
              <a:gd name="connsiteX151" fmla="*/ 3574675 w 8807299"/>
              <a:gd name="connsiteY151" fmla="*/ 2962827 h 6604602"/>
              <a:gd name="connsiteX152" fmla="*/ 3104775 w 8807299"/>
              <a:gd name="connsiteY152" fmla="*/ 3064427 h 6604602"/>
              <a:gd name="connsiteX153" fmla="*/ 2596775 w 8807299"/>
              <a:gd name="connsiteY153" fmla="*/ 3191427 h 6604602"/>
              <a:gd name="connsiteX154" fmla="*/ 2431675 w 8807299"/>
              <a:gd name="connsiteY154" fmla="*/ 3229527 h 6604602"/>
              <a:gd name="connsiteX155" fmla="*/ 2291975 w 8807299"/>
              <a:gd name="connsiteY155" fmla="*/ 3267627 h 6604602"/>
              <a:gd name="connsiteX156" fmla="*/ 3053975 w 8807299"/>
              <a:gd name="connsiteY156" fmla="*/ 3089827 h 6604602"/>
              <a:gd name="connsiteX157" fmla="*/ 4108075 w 8807299"/>
              <a:gd name="connsiteY157" fmla="*/ 2759627 h 6604602"/>
              <a:gd name="connsiteX158" fmla="*/ 4717675 w 8807299"/>
              <a:gd name="connsiteY158" fmla="*/ 2581827 h 6604602"/>
              <a:gd name="connsiteX159" fmla="*/ 5619375 w 8807299"/>
              <a:gd name="connsiteY159" fmla="*/ 2340527 h 6604602"/>
              <a:gd name="connsiteX160" fmla="*/ 6101975 w 8807299"/>
              <a:gd name="connsiteY160" fmla="*/ 2226227 h 6604602"/>
              <a:gd name="connsiteX161" fmla="*/ 6368675 w 8807299"/>
              <a:gd name="connsiteY161" fmla="*/ 2162727 h 6604602"/>
              <a:gd name="connsiteX162" fmla="*/ 6660775 w 8807299"/>
              <a:gd name="connsiteY162" fmla="*/ 2086527 h 6604602"/>
              <a:gd name="connsiteX163" fmla="*/ 6889375 w 8807299"/>
              <a:gd name="connsiteY163" fmla="*/ 2023027 h 6604602"/>
              <a:gd name="connsiteX164" fmla="*/ 6711575 w 8807299"/>
              <a:gd name="connsiteY164" fmla="*/ 1959527 h 6604602"/>
              <a:gd name="connsiteX165" fmla="*/ 5949575 w 8807299"/>
              <a:gd name="connsiteY165" fmla="*/ 1984927 h 6604602"/>
              <a:gd name="connsiteX166" fmla="*/ 4844675 w 8807299"/>
              <a:gd name="connsiteY166" fmla="*/ 2289727 h 6604602"/>
              <a:gd name="connsiteX167" fmla="*/ 4044575 w 8807299"/>
              <a:gd name="connsiteY167" fmla="*/ 2569127 h 6604602"/>
              <a:gd name="connsiteX168" fmla="*/ 3498475 w 8807299"/>
              <a:gd name="connsiteY168" fmla="*/ 2746927 h 6604602"/>
              <a:gd name="connsiteX169" fmla="*/ 3206375 w 8807299"/>
              <a:gd name="connsiteY169" fmla="*/ 2848527 h 6604602"/>
              <a:gd name="connsiteX170" fmla="*/ 3079375 w 8807299"/>
              <a:gd name="connsiteY170" fmla="*/ 2899327 h 6604602"/>
              <a:gd name="connsiteX171" fmla="*/ 2965075 w 8807299"/>
              <a:gd name="connsiteY171" fmla="*/ 2937427 h 6604602"/>
              <a:gd name="connsiteX172" fmla="*/ 2901575 w 8807299"/>
              <a:gd name="connsiteY172" fmla="*/ 2962827 h 6604602"/>
              <a:gd name="connsiteX173" fmla="*/ 3333375 w 8807299"/>
              <a:gd name="connsiteY173" fmla="*/ 2785027 h 6604602"/>
              <a:gd name="connsiteX174" fmla="*/ 4222375 w 8807299"/>
              <a:gd name="connsiteY174" fmla="*/ 2442127 h 6604602"/>
              <a:gd name="connsiteX175" fmla="*/ 5505075 w 8807299"/>
              <a:gd name="connsiteY175" fmla="*/ 2048427 h 6604602"/>
              <a:gd name="connsiteX176" fmla="*/ 5797175 w 8807299"/>
              <a:gd name="connsiteY176" fmla="*/ 1984927 h 6604602"/>
              <a:gd name="connsiteX177" fmla="*/ 6165475 w 8807299"/>
              <a:gd name="connsiteY177" fmla="*/ 1908727 h 6604602"/>
              <a:gd name="connsiteX178" fmla="*/ 6267075 w 8807299"/>
              <a:gd name="connsiteY178" fmla="*/ 1883327 h 6604602"/>
              <a:gd name="connsiteX179" fmla="*/ 6101975 w 8807299"/>
              <a:gd name="connsiteY179" fmla="*/ 1845227 h 6604602"/>
              <a:gd name="connsiteX180" fmla="*/ 4489075 w 8807299"/>
              <a:gd name="connsiteY180" fmla="*/ 2023027 h 6604602"/>
              <a:gd name="connsiteX181" fmla="*/ 3460375 w 8807299"/>
              <a:gd name="connsiteY181" fmla="*/ 2315127 h 6604602"/>
              <a:gd name="connsiteX182" fmla="*/ 2876175 w 8807299"/>
              <a:gd name="connsiteY182" fmla="*/ 2543727 h 6604602"/>
              <a:gd name="connsiteX183" fmla="*/ 2672975 w 8807299"/>
              <a:gd name="connsiteY183" fmla="*/ 2632627 h 6604602"/>
              <a:gd name="connsiteX184" fmla="*/ 2482475 w 8807299"/>
              <a:gd name="connsiteY184" fmla="*/ 2721527 h 6604602"/>
              <a:gd name="connsiteX185" fmla="*/ 2355475 w 8807299"/>
              <a:gd name="connsiteY185" fmla="*/ 2785027 h 6604602"/>
              <a:gd name="connsiteX186" fmla="*/ 2317375 w 8807299"/>
              <a:gd name="connsiteY186" fmla="*/ 2797727 h 6604602"/>
              <a:gd name="connsiteX187" fmla="*/ 2622175 w 8807299"/>
              <a:gd name="connsiteY187" fmla="*/ 2619927 h 6604602"/>
              <a:gd name="connsiteX188" fmla="*/ 3968375 w 8807299"/>
              <a:gd name="connsiteY188" fmla="*/ 1946827 h 6604602"/>
              <a:gd name="connsiteX189" fmla="*/ 4819275 w 8807299"/>
              <a:gd name="connsiteY189" fmla="*/ 1591227 h 6604602"/>
              <a:gd name="connsiteX190" fmla="*/ 5403475 w 8807299"/>
              <a:gd name="connsiteY190" fmla="*/ 1349927 h 6604602"/>
              <a:gd name="connsiteX191" fmla="*/ 5530475 w 8807299"/>
              <a:gd name="connsiteY191" fmla="*/ 1299127 h 6604602"/>
              <a:gd name="connsiteX192" fmla="*/ 5746375 w 8807299"/>
              <a:gd name="connsiteY192" fmla="*/ 1222927 h 6604602"/>
              <a:gd name="connsiteX193" fmla="*/ 5212975 w 8807299"/>
              <a:gd name="connsiteY193" fmla="*/ 1451527 h 6604602"/>
              <a:gd name="connsiteX194" fmla="*/ 4946275 w 8807299"/>
              <a:gd name="connsiteY194" fmla="*/ 1565827 h 6604602"/>
              <a:gd name="connsiteX195" fmla="*/ 4654175 w 8807299"/>
              <a:gd name="connsiteY195" fmla="*/ 1692827 h 6604602"/>
              <a:gd name="connsiteX196" fmla="*/ 3879475 w 8807299"/>
              <a:gd name="connsiteY196" fmla="*/ 1972227 h 6604602"/>
              <a:gd name="connsiteX197" fmla="*/ 3777875 w 8807299"/>
              <a:gd name="connsiteY197" fmla="*/ 2010327 h 6604602"/>
              <a:gd name="connsiteX198" fmla="*/ 3561975 w 8807299"/>
              <a:gd name="connsiteY198" fmla="*/ 2073827 h 6604602"/>
              <a:gd name="connsiteX199" fmla="*/ 3523875 w 8807299"/>
              <a:gd name="connsiteY199" fmla="*/ 2086527 h 6604602"/>
              <a:gd name="connsiteX200" fmla="*/ 3384175 w 8807299"/>
              <a:gd name="connsiteY200" fmla="*/ 2124627 h 6604602"/>
              <a:gd name="connsiteX201" fmla="*/ 3307975 w 8807299"/>
              <a:gd name="connsiteY201" fmla="*/ 2150027 h 6604602"/>
              <a:gd name="connsiteX202" fmla="*/ 3422275 w 8807299"/>
              <a:gd name="connsiteY202" fmla="*/ 2124627 h 6604602"/>
              <a:gd name="connsiteX203" fmla="*/ 3714375 w 8807299"/>
              <a:gd name="connsiteY203" fmla="*/ 2010327 h 6604602"/>
              <a:gd name="connsiteX204" fmla="*/ 3815975 w 8807299"/>
              <a:gd name="connsiteY204" fmla="*/ 1972227 h 6604602"/>
              <a:gd name="connsiteX205" fmla="*/ 3892175 w 8807299"/>
              <a:gd name="connsiteY205" fmla="*/ 1921427 h 6604602"/>
              <a:gd name="connsiteX206" fmla="*/ 4006475 w 8807299"/>
              <a:gd name="connsiteY206" fmla="*/ 1870627 h 6604602"/>
              <a:gd name="connsiteX207" fmla="*/ 4044575 w 8807299"/>
              <a:gd name="connsiteY207" fmla="*/ 1857927 h 6604602"/>
              <a:gd name="connsiteX208" fmla="*/ 4196975 w 8807299"/>
              <a:gd name="connsiteY208" fmla="*/ 1769027 h 6604602"/>
              <a:gd name="connsiteX209" fmla="*/ 3384175 w 8807299"/>
              <a:gd name="connsiteY209" fmla="*/ 1807127 h 6604602"/>
              <a:gd name="connsiteX210" fmla="*/ 2876175 w 8807299"/>
              <a:gd name="connsiteY210" fmla="*/ 1997627 h 6604602"/>
              <a:gd name="connsiteX211" fmla="*/ 2761875 w 8807299"/>
              <a:gd name="connsiteY211" fmla="*/ 2035727 h 6604602"/>
              <a:gd name="connsiteX212" fmla="*/ 2558675 w 8807299"/>
              <a:gd name="connsiteY212" fmla="*/ 2124627 h 6604602"/>
              <a:gd name="connsiteX213" fmla="*/ 2380875 w 8807299"/>
              <a:gd name="connsiteY213" fmla="*/ 2188127 h 6604602"/>
              <a:gd name="connsiteX214" fmla="*/ 2266575 w 8807299"/>
              <a:gd name="connsiteY214" fmla="*/ 2238927 h 6604602"/>
              <a:gd name="connsiteX215" fmla="*/ 2190375 w 8807299"/>
              <a:gd name="connsiteY215" fmla="*/ 2264327 h 6604602"/>
              <a:gd name="connsiteX216" fmla="*/ 2076075 w 8807299"/>
              <a:gd name="connsiteY216" fmla="*/ 2315127 h 6604602"/>
              <a:gd name="connsiteX217" fmla="*/ 1999875 w 8807299"/>
              <a:gd name="connsiteY217" fmla="*/ 2340527 h 6604602"/>
              <a:gd name="connsiteX218" fmla="*/ 2406275 w 8807299"/>
              <a:gd name="connsiteY218" fmla="*/ 2124627 h 6604602"/>
              <a:gd name="connsiteX219" fmla="*/ 2761875 w 8807299"/>
              <a:gd name="connsiteY219" fmla="*/ 1921427 h 6604602"/>
              <a:gd name="connsiteX220" fmla="*/ 3727075 w 8807299"/>
              <a:gd name="connsiteY220" fmla="*/ 1426127 h 6604602"/>
              <a:gd name="connsiteX221" fmla="*/ 4222375 w 8807299"/>
              <a:gd name="connsiteY221" fmla="*/ 1159427 h 6604602"/>
              <a:gd name="connsiteX222" fmla="*/ 4565275 w 8807299"/>
              <a:gd name="connsiteY222" fmla="*/ 994327 h 6604602"/>
              <a:gd name="connsiteX223" fmla="*/ 5098675 w 8807299"/>
              <a:gd name="connsiteY223" fmla="*/ 740327 h 6604602"/>
              <a:gd name="connsiteX224" fmla="*/ 5187575 w 8807299"/>
              <a:gd name="connsiteY224" fmla="*/ 702227 h 6604602"/>
              <a:gd name="connsiteX225" fmla="*/ 4679575 w 8807299"/>
              <a:gd name="connsiteY225" fmla="*/ 968927 h 6604602"/>
              <a:gd name="connsiteX226" fmla="*/ 3904875 w 8807299"/>
              <a:gd name="connsiteY226" fmla="*/ 1400727 h 6604602"/>
              <a:gd name="connsiteX227" fmla="*/ 3612775 w 8807299"/>
              <a:gd name="connsiteY227" fmla="*/ 1565827 h 6604602"/>
              <a:gd name="connsiteX228" fmla="*/ 3028575 w 8807299"/>
              <a:gd name="connsiteY228" fmla="*/ 1870627 h 6604602"/>
              <a:gd name="connsiteX229" fmla="*/ 2850775 w 8807299"/>
              <a:gd name="connsiteY229" fmla="*/ 1959527 h 6604602"/>
              <a:gd name="connsiteX230" fmla="*/ 2787275 w 8807299"/>
              <a:gd name="connsiteY230" fmla="*/ 1984927 h 6604602"/>
              <a:gd name="connsiteX231" fmla="*/ 2749175 w 8807299"/>
              <a:gd name="connsiteY231" fmla="*/ 2010327 h 6604602"/>
              <a:gd name="connsiteX232" fmla="*/ 2660275 w 8807299"/>
              <a:gd name="connsiteY232" fmla="*/ 2048427 h 6604602"/>
              <a:gd name="connsiteX233" fmla="*/ 2520575 w 8807299"/>
              <a:gd name="connsiteY233" fmla="*/ 2124627 h 6604602"/>
              <a:gd name="connsiteX234" fmla="*/ 3104775 w 8807299"/>
              <a:gd name="connsiteY234" fmla="*/ 2124627 h 6604602"/>
              <a:gd name="connsiteX235" fmla="*/ 4006475 w 8807299"/>
              <a:gd name="connsiteY235" fmla="*/ 1807127 h 6604602"/>
              <a:gd name="connsiteX236" fmla="*/ 5149475 w 8807299"/>
              <a:gd name="connsiteY236" fmla="*/ 1324527 h 6604602"/>
              <a:gd name="connsiteX237" fmla="*/ 5276475 w 8807299"/>
              <a:gd name="connsiteY237" fmla="*/ 1248327 h 6604602"/>
              <a:gd name="connsiteX238" fmla="*/ 5568575 w 8807299"/>
              <a:gd name="connsiteY238" fmla="*/ 1070527 h 6604602"/>
              <a:gd name="connsiteX239" fmla="*/ 5632075 w 8807299"/>
              <a:gd name="connsiteY239" fmla="*/ 1019727 h 6604602"/>
              <a:gd name="connsiteX240" fmla="*/ 5708275 w 8807299"/>
              <a:gd name="connsiteY240" fmla="*/ 968927 h 6604602"/>
              <a:gd name="connsiteX241" fmla="*/ 4247775 w 8807299"/>
              <a:gd name="connsiteY241" fmla="*/ 1819827 h 6604602"/>
              <a:gd name="connsiteX242" fmla="*/ 3625475 w 8807299"/>
              <a:gd name="connsiteY242" fmla="*/ 2226227 h 6604602"/>
              <a:gd name="connsiteX243" fmla="*/ 2736475 w 8807299"/>
              <a:gd name="connsiteY243" fmla="*/ 2810427 h 6604602"/>
              <a:gd name="connsiteX244" fmla="*/ 2203075 w 8807299"/>
              <a:gd name="connsiteY244" fmla="*/ 3166027 h 6604602"/>
              <a:gd name="connsiteX245" fmla="*/ 1733175 w 8807299"/>
              <a:gd name="connsiteY245" fmla="*/ 3483527 h 6604602"/>
              <a:gd name="connsiteX246" fmla="*/ 1441075 w 8807299"/>
              <a:gd name="connsiteY246" fmla="*/ 3674027 h 6604602"/>
              <a:gd name="connsiteX247" fmla="*/ 1301375 w 8807299"/>
              <a:gd name="connsiteY247" fmla="*/ 3762927 h 6604602"/>
              <a:gd name="connsiteX248" fmla="*/ 1123575 w 8807299"/>
              <a:gd name="connsiteY248" fmla="*/ 3864527 h 6604602"/>
              <a:gd name="connsiteX249" fmla="*/ 1085475 w 8807299"/>
              <a:gd name="connsiteY249" fmla="*/ 3889927 h 6604602"/>
              <a:gd name="connsiteX250" fmla="*/ 2711075 w 8807299"/>
              <a:gd name="connsiteY250" fmla="*/ 2886627 h 6604602"/>
              <a:gd name="connsiteX251" fmla="*/ 3371475 w 8807299"/>
              <a:gd name="connsiteY251" fmla="*/ 2531027 h 6604602"/>
              <a:gd name="connsiteX252" fmla="*/ 4069975 w 8807299"/>
              <a:gd name="connsiteY252" fmla="*/ 2200827 h 6604602"/>
              <a:gd name="connsiteX253" fmla="*/ 5124075 w 8807299"/>
              <a:gd name="connsiteY253" fmla="*/ 1883327 h 6604602"/>
              <a:gd name="connsiteX254" fmla="*/ 6013075 w 8807299"/>
              <a:gd name="connsiteY254" fmla="*/ 1654727 h 6604602"/>
              <a:gd name="connsiteX255" fmla="*/ 6216275 w 8807299"/>
              <a:gd name="connsiteY255" fmla="*/ 1629327 h 6604602"/>
              <a:gd name="connsiteX256" fmla="*/ 6698875 w 8807299"/>
              <a:gd name="connsiteY256" fmla="*/ 1527727 h 6604602"/>
              <a:gd name="connsiteX257" fmla="*/ 7079875 w 8807299"/>
              <a:gd name="connsiteY257" fmla="*/ 1489627 h 6604602"/>
              <a:gd name="connsiteX258" fmla="*/ 7181475 w 8807299"/>
              <a:gd name="connsiteY258" fmla="*/ 1476927 h 6604602"/>
              <a:gd name="connsiteX259" fmla="*/ 5555875 w 8807299"/>
              <a:gd name="connsiteY259" fmla="*/ 2238927 h 6604602"/>
              <a:gd name="connsiteX260" fmla="*/ 4590675 w 8807299"/>
              <a:gd name="connsiteY260" fmla="*/ 2734227 h 6604602"/>
              <a:gd name="connsiteX261" fmla="*/ 4171575 w 8807299"/>
              <a:gd name="connsiteY261" fmla="*/ 2937427 h 6604602"/>
              <a:gd name="connsiteX262" fmla="*/ 4044575 w 8807299"/>
              <a:gd name="connsiteY262" fmla="*/ 2988227 h 6604602"/>
              <a:gd name="connsiteX263" fmla="*/ 3790575 w 8807299"/>
              <a:gd name="connsiteY263" fmla="*/ 3115227 h 6604602"/>
              <a:gd name="connsiteX264" fmla="*/ 3676275 w 8807299"/>
              <a:gd name="connsiteY264" fmla="*/ 3166027 h 6604602"/>
              <a:gd name="connsiteX265" fmla="*/ 3574675 w 8807299"/>
              <a:gd name="connsiteY265" fmla="*/ 3216827 h 6604602"/>
              <a:gd name="connsiteX266" fmla="*/ 3473075 w 8807299"/>
              <a:gd name="connsiteY266" fmla="*/ 3254927 h 6604602"/>
              <a:gd name="connsiteX267" fmla="*/ 3434975 w 8807299"/>
              <a:gd name="connsiteY267" fmla="*/ 3280327 h 6604602"/>
              <a:gd name="connsiteX268" fmla="*/ 3498475 w 8807299"/>
              <a:gd name="connsiteY268" fmla="*/ 3254927 h 6604602"/>
              <a:gd name="connsiteX269" fmla="*/ 3650875 w 8807299"/>
              <a:gd name="connsiteY269" fmla="*/ 3178727 h 6604602"/>
              <a:gd name="connsiteX270" fmla="*/ 4476375 w 8807299"/>
              <a:gd name="connsiteY270" fmla="*/ 2746927 h 6604602"/>
              <a:gd name="connsiteX271" fmla="*/ 5035175 w 8807299"/>
              <a:gd name="connsiteY271" fmla="*/ 2467527 h 6604602"/>
              <a:gd name="connsiteX272" fmla="*/ 6406775 w 8807299"/>
              <a:gd name="connsiteY272" fmla="*/ 1756327 h 6604602"/>
              <a:gd name="connsiteX273" fmla="*/ 6787775 w 8807299"/>
              <a:gd name="connsiteY273" fmla="*/ 1565827 h 6604602"/>
              <a:gd name="connsiteX274" fmla="*/ 6927475 w 8807299"/>
              <a:gd name="connsiteY274" fmla="*/ 1489627 h 6604602"/>
              <a:gd name="connsiteX275" fmla="*/ 7041775 w 8807299"/>
              <a:gd name="connsiteY275" fmla="*/ 1426127 h 6604602"/>
              <a:gd name="connsiteX276" fmla="*/ 6990975 w 8807299"/>
              <a:gd name="connsiteY276" fmla="*/ 1413427 h 6604602"/>
              <a:gd name="connsiteX277" fmla="*/ 6127375 w 8807299"/>
              <a:gd name="connsiteY277" fmla="*/ 1730927 h 6604602"/>
              <a:gd name="connsiteX278" fmla="*/ 3790575 w 8807299"/>
              <a:gd name="connsiteY278" fmla="*/ 3026327 h 6604602"/>
              <a:gd name="connsiteX279" fmla="*/ 2647575 w 8807299"/>
              <a:gd name="connsiteY279" fmla="*/ 3762927 h 6604602"/>
              <a:gd name="connsiteX280" fmla="*/ 2457075 w 8807299"/>
              <a:gd name="connsiteY280" fmla="*/ 3877227 h 6604602"/>
              <a:gd name="connsiteX281" fmla="*/ 2291975 w 8807299"/>
              <a:gd name="connsiteY281" fmla="*/ 3966127 h 6604602"/>
              <a:gd name="connsiteX282" fmla="*/ 2241175 w 8807299"/>
              <a:gd name="connsiteY282" fmla="*/ 4004227 h 6604602"/>
              <a:gd name="connsiteX283" fmla="*/ 2190375 w 8807299"/>
              <a:gd name="connsiteY283" fmla="*/ 4029627 h 6604602"/>
              <a:gd name="connsiteX284" fmla="*/ 3815975 w 8807299"/>
              <a:gd name="connsiteY284" fmla="*/ 3166027 h 6604602"/>
              <a:gd name="connsiteX285" fmla="*/ 4501775 w 8807299"/>
              <a:gd name="connsiteY285" fmla="*/ 2912027 h 6604602"/>
              <a:gd name="connsiteX286" fmla="*/ 5390775 w 8807299"/>
              <a:gd name="connsiteY286" fmla="*/ 2658027 h 6604602"/>
              <a:gd name="connsiteX287" fmla="*/ 5809875 w 8807299"/>
              <a:gd name="connsiteY287" fmla="*/ 2543727 h 6604602"/>
              <a:gd name="connsiteX288" fmla="*/ 5924175 w 8807299"/>
              <a:gd name="connsiteY288" fmla="*/ 2518327 h 6604602"/>
              <a:gd name="connsiteX289" fmla="*/ 5962275 w 8807299"/>
              <a:gd name="connsiteY289" fmla="*/ 2505627 h 6604602"/>
              <a:gd name="connsiteX290" fmla="*/ 6013075 w 8807299"/>
              <a:gd name="connsiteY290" fmla="*/ 2492927 h 6604602"/>
              <a:gd name="connsiteX291" fmla="*/ 5746375 w 8807299"/>
              <a:gd name="connsiteY291" fmla="*/ 2581827 h 6604602"/>
              <a:gd name="connsiteX292" fmla="*/ 4133475 w 8807299"/>
              <a:gd name="connsiteY292" fmla="*/ 3420027 h 6604602"/>
              <a:gd name="connsiteX293" fmla="*/ 3600075 w 8807299"/>
              <a:gd name="connsiteY293" fmla="*/ 3686727 h 6604602"/>
              <a:gd name="connsiteX294" fmla="*/ 3473075 w 8807299"/>
              <a:gd name="connsiteY294" fmla="*/ 3750227 h 6604602"/>
              <a:gd name="connsiteX295" fmla="*/ 3384175 w 8807299"/>
              <a:gd name="connsiteY295" fmla="*/ 3788327 h 6604602"/>
              <a:gd name="connsiteX296" fmla="*/ 3053975 w 8807299"/>
              <a:gd name="connsiteY296" fmla="*/ 3953427 h 6604602"/>
              <a:gd name="connsiteX297" fmla="*/ 2952375 w 8807299"/>
              <a:gd name="connsiteY297" fmla="*/ 4004227 h 6604602"/>
              <a:gd name="connsiteX298" fmla="*/ 2990475 w 8807299"/>
              <a:gd name="connsiteY298" fmla="*/ 4016927 h 6604602"/>
              <a:gd name="connsiteX299" fmla="*/ 3523875 w 8807299"/>
              <a:gd name="connsiteY299" fmla="*/ 3635927 h 6604602"/>
              <a:gd name="connsiteX300" fmla="*/ 4031875 w 8807299"/>
              <a:gd name="connsiteY300" fmla="*/ 3280327 h 6604602"/>
              <a:gd name="connsiteX301" fmla="*/ 6546475 w 8807299"/>
              <a:gd name="connsiteY301" fmla="*/ 1489627 h 6604602"/>
              <a:gd name="connsiteX302" fmla="*/ 7918075 w 8807299"/>
              <a:gd name="connsiteY302" fmla="*/ 765727 h 6604602"/>
              <a:gd name="connsiteX303" fmla="*/ 8603875 w 8807299"/>
              <a:gd name="connsiteY303" fmla="*/ 473627 h 6604602"/>
              <a:gd name="connsiteX304" fmla="*/ 8794375 w 8807299"/>
              <a:gd name="connsiteY304" fmla="*/ 397427 h 6604602"/>
              <a:gd name="connsiteX305" fmla="*/ 8324475 w 8807299"/>
              <a:gd name="connsiteY305" fmla="*/ 626027 h 6604602"/>
              <a:gd name="connsiteX306" fmla="*/ 6343275 w 8807299"/>
              <a:gd name="connsiteY306" fmla="*/ 1794427 h 6604602"/>
              <a:gd name="connsiteX307" fmla="*/ 5085975 w 8807299"/>
              <a:gd name="connsiteY307" fmla="*/ 2658027 h 6604602"/>
              <a:gd name="connsiteX308" fmla="*/ 4539875 w 8807299"/>
              <a:gd name="connsiteY308" fmla="*/ 3051727 h 6604602"/>
              <a:gd name="connsiteX309" fmla="*/ 4400175 w 8807299"/>
              <a:gd name="connsiteY309" fmla="*/ 3127927 h 6604602"/>
              <a:gd name="connsiteX310" fmla="*/ 4133475 w 8807299"/>
              <a:gd name="connsiteY310" fmla="*/ 3318427 h 6604602"/>
              <a:gd name="connsiteX311" fmla="*/ 4184275 w 8807299"/>
              <a:gd name="connsiteY311" fmla="*/ 3343827 h 6604602"/>
              <a:gd name="connsiteX312" fmla="*/ 5657475 w 8807299"/>
              <a:gd name="connsiteY312" fmla="*/ 2327827 h 6604602"/>
              <a:gd name="connsiteX313" fmla="*/ 5416175 w 8807299"/>
              <a:gd name="connsiteY313" fmla="*/ 2480227 h 6604602"/>
              <a:gd name="connsiteX314" fmla="*/ 5225675 w 8807299"/>
              <a:gd name="connsiteY314" fmla="*/ 2607227 h 6604602"/>
              <a:gd name="connsiteX315" fmla="*/ 5022475 w 8807299"/>
              <a:gd name="connsiteY315" fmla="*/ 2734227 h 6604602"/>
              <a:gd name="connsiteX316" fmla="*/ 3650875 w 8807299"/>
              <a:gd name="connsiteY316" fmla="*/ 3635927 h 6604602"/>
              <a:gd name="connsiteX317" fmla="*/ 2990475 w 8807299"/>
              <a:gd name="connsiteY317" fmla="*/ 4093127 h 6604602"/>
              <a:gd name="connsiteX318" fmla="*/ 2266575 w 8807299"/>
              <a:gd name="connsiteY318" fmla="*/ 4575727 h 6604602"/>
              <a:gd name="connsiteX319" fmla="*/ 488575 w 8807299"/>
              <a:gd name="connsiteY319" fmla="*/ 5947327 h 6604602"/>
              <a:gd name="connsiteX320" fmla="*/ 336175 w 8807299"/>
              <a:gd name="connsiteY320" fmla="*/ 6061627 h 6604602"/>
              <a:gd name="connsiteX321" fmla="*/ 94875 w 8807299"/>
              <a:gd name="connsiteY321" fmla="*/ 6239427 h 6604602"/>
              <a:gd name="connsiteX322" fmla="*/ 831475 w 8807299"/>
              <a:gd name="connsiteY322" fmla="*/ 5807627 h 6604602"/>
              <a:gd name="connsiteX323" fmla="*/ 2063375 w 8807299"/>
              <a:gd name="connsiteY323" fmla="*/ 4778927 h 6604602"/>
              <a:gd name="connsiteX324" fmla="*/ 2406275 w 8807299"/>
              <a:gd name="connsiteY324" fmla="*/ 4651927 h 6604602"/>
              <a:gd name="connsiteX325" fmla="*/ 2698375 w 8807299"/>
              <a:gd name="connsiteY325" fmla="*/ 4537627 h 6604602"/>
              <a:gd name="connsiteX326" fmla="*/ 2863475 w 8807299"/>
              <a:gd name="connsiteY326" fmla="*/ 4486827 h 6604602"/>
              <a:gd name="connsiteX327" fmla="*/ 4730375 w 8807299"/>
              <a:gd name="connsiteY327" fmla="*/ 3686727 h 6604602"/>
              <a:gd name="connsiteX328" fmla="*/ 5949575 w 8807299"/>
              <a:gd name="connsiteY328" fmla="*/ 3115227 h 6604602"/>
              <a:gd name="connsiteX329" fmla="*/ 6203575 w 8807299"/>
              <a:gd name="connsiteY329" fmla="*/ 3000927 h 6604602"/>
              <a:gd name="connsiteX330" fmla="*/ 6267075 w 8807299"/>
              <a:gd name="connsiteY330" fmla="*/ 2962827 h 6604602"/>
              <a:gd name="connsiteX331" fmla="*/ 6495675 w 8807299"/>
              <a:gd name="connsiteY331" fmla="*/ 2873927 h 6604602"/>
              <a:gd name="connsiteX332" fmla="*/ 6584575 w 8807299"/>
              <a:gd name="connsiteY332" fmla="*/ 2823127 h 6604602"/>
              <a:gd name="connsiteX333" fmla="*/ 6254375 w 8807299"/>
              <a:gd name="connsiteY333" fmla="*/ 2899327 h 6604602"/>
              <a:gd name="connsiteX334" fmla="*/ 5124075 w 8807299"/>
              <a:gd name="connsiteY334" fmla="*/ 3559727 h 6604602"/>
              <a:gd name="connsiteX335" fmla="*/ 1669675 w 8807299"/>
              <a:gd name="connsiteY335" fmla="*/ 5617127 h 6604602"/>
              <a:gd name="connsiteX336" fmla="*/ 640975 w 8807299"/>
              <a:gd name="connsiteY336" fmla="*/ 6188627 h 6604602"/>
              <a:gd name="connsiteX337" fmla="*/ 361575 w 8807299"/>
              <a:gd name="connsiteY337" fmla="*/ 6328327 h 6604602"/>
              <a:gd name="connsiteX338" fmla="*/ 145675 w 8807299"/>
              <a:gd name="connsiteY338" fmla="*/ 6442627 h 6604602"/>
              <a:gd name="connsiteX339" fmla="*/ 94875 w 8807299"/>
              <a:gd name="connsiteY339" fmla="*/ 6480727 h 6604602"/>
              <a:gd name="connsiteX340" fmla="*/ 399675 w 8807299"/>
              <a:gd name="connsiteY340" fmla="*/ 6417227 h 6604602"/>
              <a:gd name="connsiteX341" fmla="*/ 2469775 w 8807299"/>
              <a:gd name="connsiteY341" fmla="*/ 5388527 h 6604602"/>
              <a:gd name="connsiteX342" fmla="*/ 3206375 w 8807299"/>
              <a:gd name="connsiteY342" fmla="*/ 5083727 h 6604602"/>
              <a:gd name="connsiteX343" fmla="*/ 3612775 w 8807299"/>
              <a:gd name="connsiteY343" fmla="*/ 4944027 h 6604602"/>
              <a:gd name="connsiteX344" fmla="*/ 3727075 w 8807299"/>
              <a:gd name="connsiteY344" fmla="*/ 4905927 h 6604602"/>
              <a:gd name="connsiteX345" fmla="*/ 3663575 w 8807299"/>
              <a:gd name="connsiteY345" fmla="*/ 4944027 h 6604602"/>
              <a:gd name="connsiteX346" fmla="*/ 3625475 w 8807299"/>
              <a:gd name="connsiteY346" fmla="*/ 4969427 h 6604602"/>
              <a:gd name="connsiteX347" fmla="*/ 3765175 w 8807299"/>
              <a:gd name="connsiteY347" fmla="*/ 4969427 h 6604602"/>
              <a:gd name="connsiteX348" fmla="*/ 4920875 w 8807299"/>
              <a:gd name="connsiteY348" fmla="*/ 4423327 h 6604602"/>
              <a:gd name="connsiteX349" fmla="*/ 5225675 w 8807299"/>
              <a:gd name="connsiteY349" fmla="*/ 4232827 h 6604602"/>
              <a:gd name="connsiteX350" fmla="*/ 5327275 w 8807299"/>
              <a:gd name="connsiteY350" fmla="*/ 4156627 h 6604602"/>
              <a:gd name="connsiteX351" fmla="*/ 5111375 w 8807299"/>
              <a:gd name="connsiteY351" fmla="*/ 4232827 h 6604602"/>
              <a:gd name="connsiteX352" fmla="*/ 5530475 w 8807299"/>
              <a:gd name="connsiteY352" fmla="*/ 4194727 h 6604602"/>
              <a:gd name="connsiteX353" fmla="*/ 7397375 w 8807299"/>
              <a:gd name="connsiteY353" fmla="*/ 3381927 h 6604602"/>
              <a:gd name="connsiteX354" fmla="*/ 7587875 w 8807299"/>
              <a:gd name="connsiteY354" fmla="*/ 3305727 h 6604602"/>
              <a:gd name="connsiteX355" fmla="*/ 8045075 w 8807299"/>
              <a:gd name="connsiteY355" fmla="*/ 3127927 h 6604602"/>
              <a:gd name="connsiteX356" fmla="*/ 8210175 w 8807299"/>
              <a:gd name="connsiteY356" fmla="*/ 3064427 h 6604602"/>
              <a:gd name="connsiteX357" fmla="*/ 7003675 w 8807299"/>
              <a:gd name="connsiteY357" fmla="*/ 4004227 h 6604602"/>
              <a:gd name="connsiteX358" fmla="*/ 6571875 w 8807299"/>
              <a:gd name="connsiteY358" fmla="*/ 4347127 h 6604602"/>
              <a:gd name="connsiteX359" fmla="*/ 6470275 w 8807299"/>
              <a:gd name="connsiteY359" fmla="*/ 4423327 h 6604602"/>
              <a:gd name="connsiteX360" fmla="*/ 6343275 w 8807299"/>
              <a:gd name="connsiteY360" fmla="*/ 4524927 h 6604602"/>
              <a:gd name="connsiteX361" fmla="*/ 6241675 w 8807299"/>
              <a:gd name="connsiteY361" fmla="*/ 4601127 h 6604602"/>
              <a:gd name="connsiteX362" fmla="*/ 6140075 w 8807299"/>
              <a:gd name="connsiteY362" fmla="*/ 4677327 h 6604602"/>
              <a:gd name="connsiteX363" fmla="*/ 6101975 w 8807299"/>
              <a:gd name="connsiteY363" fmla="*/ 4702727 h 6604602"/>
              <a:gd name="connsiteX364" fmla="*/ 6140075 w 8807299"/>
              <a:gd name="connsiteY364" fmla="*/ 4690027 h 6604602"/>
              <a:gd name="connsiteX365" fmla="*/ 6432175 w 8807299"/>
              <a:gd name="connsiteY365" fmla="*/ 4448727 h 6604602"/>
              <a:gd name="connsiteX366" fmla="*/ 6775075 w 8807299"/>
              <a:gd name="connsiteY366" fmla="*/ 4143927 h 6604602"/>
              <a:gd name="connsiteX367" fmla="*/ 7117975 w 8807299"/>
              <a:gd name="connsiteY367" fmla="*/ 3889927 h 6604602"/>
              <a:gd name="connsiteX368" fmla="*/ 7257675 w 8807299"/>
              <a:gd name="connsiteY368" fmla="*/ 3788327 h 6604602"/>
              <a:gd name="connsiteX369" fmla="*/ 7371975 w 8807299"/>
              <a:gd name="connsiteY369" fmla="*/ 3712127 h 6604602"/>
              <a:gd name="connsiteX370" fmla="*/ 7130675 w 8807299"/>
              <a:gd name="connsiteY370" fmla="*/ 3775627 h 6604602"/>
              <a:gd name="connsiteX371" fmla="*/ 5365375 w 8807299"/>
              <a:gd name="connsiteY371" fmla="*/ 4715427 h 6604602"/>
              <a:gd name="connsiteX372" fmla="*/ 4768475 w 8807299"/>
              <a:gd name="connsiteY372" fmla="*/ 5020227 h 6604602"/>
              <a:gd name="connsiteX373" fmla="*/ 3993775 w 8807299"/>
              <a:gd name="connsiteY373" fmla="*/ 5350427 h 6604602"/>
              <a:gd name="connsiteX374" fmla="*/ 3612775 w 8807299"/>
              <a:gd name="connsiteY374" fmla="*/ 5490127 h 6604602"/>
              <a:gd name="connsiteX375" fmla="*/ 4285875 w 8807299"/>
              <a:gd name="connsiteY375" fmla="*/ 4982127 h 6604602"/>
              <a:gd name="connsiteX376" fmla="*/ 4793875 w 8807299"/>
              <a:gd name="connsiteY376" fmla="*/ 4702727 h 6604602"/>
              <a:gd name="connsiteX377" fmla="*/ 4908175 w 8807299"/>
              <a:gd name="connsiteY377" fmla="*/ 4664627 h 6604602"/>
              <a:gd name="connsiteX378" fmla="*/ 5301875 w 8807299"/>
              <a:gd name="connsiteY378" fmla="*/ 4512227 h 6604602"/>
              <a:gd name="connsiteX379" fmla="*/ 5378075 w 8807299"/>
              <a:gd name="connsiteY379" fmla="*/ 4499527 h 6604602"/>
              <a:gd name="connsiteX380" fmla="*/ 5860675 w 8807299"/>
              <a:gd name="connsiteY380" fmla="*/ 4372527 h 6604602"/>
              <a:gd name="connsiteX381" fmla="*/ 5987675 w 8807299"/>
              <a:gd name="connsiteY381" fmla="*/ 4334427 h 6604602"/>
              <a:gd name="connsiteX382" fmla="*/ 6114675 w 8807299"/>
              <a:gd name="connsiteY382" fmla="*/ 4283627 h 6604602"/>
              <a:gd name="connsiteX383" fmla="*/ 6203575 w 8807299"/>
              <a:gd name="connsiteY383" fmla="*/ 4270927 h 6604602"/>
              <a:gd name="connsiteX384" fmla="*/ 5949575 w 8807299"/>
              <a:gd name="connsiteY384" fmla="*/ 4436027 h 6604602"/>
              <a:gd name="connsiteX385" fmla="*/ 5352675 w 8807299"/>
              <a:gd name="connsiteY385" fmla="*/ 4855127 h 6604602"/>
              <a:gd name="connsiteX386" fmla="*/ 4844675 w 8807299"/>
              <a:gd name="connsiteY386" fmla="*/ 5223427 h 6604602"/>
              <a:gd name="connsiteX387" fmla="*/ 4743075 w 8807299"/>
              <a:gd name="connsiteY387" fmla="*/ 5286927 h 6604602"/>
              <a:gd name="connsiteX388" fmla="*/ 4704975 w 8807299"/>
              <a:gd name="connsiteY388" fmla="*/ 5325027 h 6604602"/>
              <a:gd name="connsiteX389" fmla="*/ 6533775 w 8807299"/>
              <a:gd name="connsiteY389" fmla="*/ 3978827 h 6604602"/>
              <a:gd name="connsiteX390" fmla="*/ 7130675 w 8807299"/>
              <a:gd name="connsiteY390" fmla="*/ 3610527 h 6604602"/>
              <a:gd name="connsiteX391" fmla="*/ 7270375 w 8807299"/>
              <a:gd name="connsiteY391" fmla="*/ 3521627 h 6604602"/>
              <a:gd name="connsiteX392" fmla="*/ 7206875 w 8807299"/>
              <a:gd name="connsiteY392" fmla="*/ 3508927 h 6604602"/>
              <a:gd name="connsiteX393" fmla="*/ 7029075 w 8807299"/>
              <a:gd name="connsiteY393" fmla="*/ 3534327 h 6604602"/>
              <a:gd name="connsiteX394" fmla="*/ 7511675 w 8807299"/>
              <a:gd name="connsiteY394" fmla="*/ 3534327 h 6604602"/>
              <a:gd name="connsiteX395" fmla="*/ 7473575 w 8807299"/>
              <a:gd name="connsiteY395" fmla="*/ 3521627 h 6604602"/>
              <a:gd name="connsiteX396" fmla="*/ 6940175 w 8807299"/>
              <a:gd name="connsiteY396" fmla="*/ 3635927 h 6604602"/>
              <a:gd name="connsiteX397" fmla="*/ 5085975 w 8807299"/>
              <a:gd name="connsiteY397" fmla="*/ 4296327 h 6604602"/>
              <a:gd name="connsiteX398" fmla="*/ 4387475 w 8807299"/>
              <a:gd name="connsiteY398" fmla="*/ 4588427 h 6604602"/>
              <a:gd name="connsiteX399" fmla="*/ 4146175 w 8807299"/>
              <a:gd name="connsiteY399" fmla="*/ 4677327 h 6604602"/>
              <a:gd name="connsiteX400" fmla="*/ 4044575 w 8807299"/>
              <a:gd name="connsiteY400" fmla="*/ 4702727 h 6604602"/>
              <a:gd name="connsiteX401" fmla="*/ 4450975 w 8807299"/>
              <a:gd name="connsiteY401" fmla="*/ 4245527 h 6604602"/>
              <a:gd name="connsiteX402" fmla="*/ 5632075 w 8807299"/>
              <a:gd name="connsiteY402" fmla="*/ 3331127 h 6604602"/>
              <a:gd name="connsiteX403" fmla="*/ 5860675 w 8807299"/>
              <a:gd name="connsiteY403" fmla="*/ 3216827 h 6604602"/>
              <a:gd name="connsiteX404" fmla="*/ 6013075 w 8807299"/>
              <a:gd name="connsiteY404" fmla="*/ 3127927 h 6604602"/>
              <a:gd name="connsiteX405" fmla="*/ 6063875 w 8807299"/>
              <a:gd name="connsiteY405" fmla="*/ 3102527 h 6604602"/>
              <a:gd name="connsiteX406" fmla="*/ 4692275 w 8807299"/>
              <a:gd name="connsiteY406" fmla="*/ 3991527 h 6604602"/>
              <a:gd name="connsiteX407" fmla="*/ 4552575 w 8807299"/>
              <a:gd name="connsiteY407" fmla="*/ 4080427 h 6604602"/>
              <a:gd name="connsiteX408" fmla="*/ 4438275 w 8807299"/>
              <a:gd name="connsiteY408" fmla="*/ 4143927 h 6604602"/>
              <a:gd name="connsiteX409" fmla="*/ 4362075 w 8807299"/>
              <a:gd name="connsiteY409" fmla="*/ 4194727 h 6604602"/>
              <a:gd name="connsiteX410" fmla="*/ 4692275 w 8807299"/>
              <a:gd name="connsiteY410" fmla="*/ 4156627 h 6604602"/>
              <a:gd name="connsiteX411" fmla="*/ 6660775 w 8807299"/>
              <a:gd name="connsiteY411" fmla="*/ 3470827 h 6604602"/>
              <a:gd name="connsiteX412" fmla="*/ 7702175 w 8807299"/>
              <a:gd name="connsiteY412" fmla="*/ 3153327 h 6604602"/>
              <a:gd name="connsiteX413" fmla="*/ 7892675 w 8807299"/>
              <a:gd name="connsiteY413" fmla="*/ 3102527 h 6604602"/>
              <a:gd name="connsiteX414" fmla="*/ 8019675 w 8807299"/>
              <a:gd name="connsiteY414" fmla="*/ 3077127 h 6604602"/>
              <a:gd name="connsiteX415" fmla="*/ 5403475 w 8807299"/>
              <a:gd name="connsiteY415" fmla="*/ 4309027 h 6604602"/>
              <a:gd name="connsiteX416" fmla="*/ 4882775 w 8807299"/>
              <a:gd name="connsiteY416" fmla="*/ 4613827 h 6604602"/>
              <a:gd name="connsiteX417" fmla="*/ 4387475 w 8807299"/>
              <a:gd name="connsiteY417" fmla="*/ 4867827 h 6604602"/>
              <a:gd name="connsiteX418" fmla="*/ 4247775 w 8807299"/>
              <a:gd name="connsiteY418" fmla="*/ 4944027 h 6604602"/>
              <a:gd name="connsiteX419" fmla="*/ 4285875 w 8807299"/>
              <a:gd name="connsiteY419" fmla="*/ 4969427 h 6604602"/>
              <a:gd name="connsiteX420" fmla="*/ 4666875 w 8807299"/>
              <a:gd name="connsiteY420" fmla="*/ 4791627 h 6604602"/>
              <a:gd name="connsiteX421" fmla="*/ 5327275 w 8807299"/>
              <a:gd name="connsiteY421" fmla="*/ 4296327 h 6604602"/>
              <a:gd name="connsiteX422" fmla="*/ 5924175 w 8807299"/>
              <a:gd name="connsiteY422" fmla="*/ 3801027 h 6604602"/>
              <a:gd name="connsiteX423" fmla="*/ 6241675 w 8807299"/>
              <a:gd name="connsiteY423" fmla="*/ 3648627 h 6604602"/>
              <a:gd name="connsiteX424" fmla="*/ 6394075 w 8807299"/>
              <a:gd name="connsiteY424" fmla="*/ 3572427 h 6604602"/>
              <a:gd name="connsiteX425" fmla="*/ 6508375 w 8807299"/>
              <a:gd name="connsiteY425" fmla="*/ 3496227 h 6604602"/>
              <a:gd name="connsiteX426" fmla="*/ 5568575 w 8807299"/>
              <a:gd name="connsiteY426" fmla="*/ 3724827 h 6604602"/>
              <a:gd name="connsiteX427" fmla="*/ 2304675 w 8807299"/>
              <a:gd name="connsiteY427" fmla="*/ 5452027 h 6604602"/>
              <a:gd name="connsiteX428" fmla="*/ 1148975 w 8807299"/>
              <a:gd name="connsiteY428" fmla="*/ 6175927 h 6604602"/>
              <a:gd name="connsiteX429" fmla="*/ 742575 w 8807299"/>
              <a:gd name="connsiteY429" fmla="*/ 6404527 h 6604602"/>
              <a:gd name="connsiteX430" fmla="*/ 348875 w 8807299"/>
              <a:gd name="connsiteY430" fmla="*/ 6582327 h 6604602"/>
              <a:gd name="connsiteX431" fmla="*/ 7105275 w 8807299"/>
              <a:gd name="connsiteY431" fmla="*/ 1616627 h 6604602"/>
              <a:gd name="connsiteX432" fmla="*/ 7702175 w 8807299"/>
              <a:gd name="connsiteY432" fmla="*/ 1222927 h 6604602"/>
              <a:gd name="connsiteX433" fmla="*/ 8146675 w 8807299"/>
              <a:gd name="connsiteY433" fmla="*/ 968927 h 6604602"/>
              <a:gd name="connsiteX434" fmla="*/ 8133975 w 8807299"/>
              <a:gd name="connsiteY434" fmla="*/ 968927 h 6604602"/>
              <a:gd name="connsiteX435" fmla="*/ 7651375 w 8807299"/>
              <a:gd name="connsiteY435" fmla="*/ 1324527 h 6604602"/>
              <a:gd name="connsiteX436" fmla="*/ 6355975 w 8807299"/>
              <a:gd name="connsiteY436" fmla="*/ 2111927 h 6604602"/>
              <a:gd name="connsiteX437" fmla="*/ 5708275 w 8807299"/>
              <a:gd name="connsiteY437" fmla="*/ 2365927 h 6604602"/>
              <a:gd name="connsiteX438" fmla="*/ 5581275 w 8807299"/>
              <a:gd name="connsiteY438" fmla="*/ 2492927 h 6604602"/>
              <a:gd name="connsiteX439" fmla="*/ 5492375 w 8807299"/>
              <a:gd name="connsiteY439" fmla="*/ 2581827 h 6604602"/>
              <a:gd name="connsiteX440" fmla="*/ 5339975 w 8807299"/>
              <a:gd name="connsiteY440" fmla="*/ 2696127 h 6604602"/>
              <a:gd name="connsiteX441" fmla="*/ 5124075 w 8807299"/>
              <a:gd name="connsiteY441" fmla="*/ 2810427 h 6604602"/>
              <a:gd name="connsiteX442" fmla="*/ 4743075 w 8807299"/>
              <a:gd name="connsiteY442" fmla="*/ 2937427 h 6604602"/>
              <a:gd name="connsiteX443" fmla="*/ 4349375 w 8807299"/>
              <a:gd name="connsiteY443" fmla="*/ 3089827 h 6604602"/>
              <a:gd name="connsiteX444" fmla="*/ 4235075 w 8807299"/>
              <a:gd name="connsiteY444" fmla="*/ 3153327 h 6604602"/>
              <a:gd name="connsiteX445" fmla="*/ 4336675 w 8807299"/>
              <a:gd name="connsiteY445" fmla="*/ 2988227 h 6604602"/>
              <a:gd name="connsiteX446" fmla="*/ 4463675 w 8807299"/>
              <a:gd name="connsiteY446" fmla="*/ 2873927 h 6604602"/>
              <a:gd name="connsiteX447" fmla="*/ 5759075 w 8807299"/>
              <a:gd name="connsiteY447" fmla="*/ 1845227 h 6604602"/>
              <a:gd name="connsiteX448" fmla="*/ 6317875 w 8807299"/>
              <a:gd name="connsiteY448" fmla="*/ 1464227 h 6604602"/>
              <a:gd name="connsiteX449" fmla="*/ 7765675 w 8807299"/>
              <a:gd name="connsiteY449" fmla="*/ 587927 h 6604602"/>
              <a:gd name="connsiteX450" fmla="*/ 8565775 w 8807299"/>
              <a:gd name="connsiteY450" fmla="*/ 29127 h 6604602"/>
              <a:gd name="connsiteX451" fmla="*/ 6521075 w 8807299"/>
              <a:gd name="connsiteY451" fmla="*/ 1184827 h 6604602"/>
              <a:gd name="connsiteX452" fmla="*/ 4743075 w 8807299"/>
              <a:gd name="connsiteY452" fmla="*/ 2111927 h 6604602"/>
              <a:gd name="connsiteX453" fmla="*/ 4425575 w 8807299"/>
              <a:gd name="connsiteY453" fmla="*/ 2264327 h 6604602"/>
              <a:gd name="connsiteX454" fmla="*/ 4463675 w 8807299"/>
              <a:gd name="connsiteY454" fmla="*/ 2315127 h 6604602"/>
              <a:gd name="connsiteX455" fmla="*/ 4400175 w 8807299"/>
              <a:gd name="connsiteY455" fmla="*/ 2327827 h 6604602"/>
              <a:gd name="connsiteX456" fmla="*/ 4108075 w 8807299"/>
              <a:gd name="connsiteY456" fmla="*/ 2454827 h 6604602"/>
              <a:gd name="connsiteX457" fmla="*/ 2622175 w 8807299"/>
              <a:gd name="connsiteY457" fmla="*/ 3293027 h 6604602"/>
              <a:gd name="connsiteX458" fmla="*/ 1923675 w 8807299"/>
              <a:gd name="connsiteY458" fmla="*/ 3699427 h 6604602"/>
              <a:gd name="connsiteX459" fmla="*/ 1758575 w 8807299"/>
              <a:gd name="connsiteY459" fmla="*/ 3788327 h 6604602"/>
              <a:gd name="connsiteX460" fmla="*/ 1656975 w 8807299"/>
              <a:gd name="connsiteY460" fmla="*/ 3839127 h 6604602"/>
              <a:gd name="connsiteX461" fmla="*/ 2101475 w 8807299"/>
              <a:gd name="connsiteY461" fmla="*/ 3508927 h 6604602"/>
              <a:gd name="connsiteX462" fmla="*/ 2952375 w 8807299"/>
              <a:gd name="connsiteY462" fmla="*/ 3051727 h 6604602"/>
              <a:gd name="connsiteX463" fmla="*/ 3307975 w 8807299"/>
              <a:gd name="connsiteY463" fmla="*/ 2848527 h 6604602"/>
              <a:gd name="connsiteX464" fmla="*/ 3968375 w 8807299"/>
              <a:gd name="connsiteY464" fmla="*/ 2505627 h 6604602"/>
              <a:gd name="connsiteX465" fmla="*/ 4222375 w 8807299"/>
              <a:gd name="connsiteY465" fmla="*/ 2365927 h 6604602"/>
              <a:gd name="connsiteX466" fmla="*/ 4184275 w 8807299"/>
              <a:gd name="connsiteY466" fmla="*/ 2289727 h 6604602"/>
              <a:gd name="connsiteX467" fmla="*/ 4133475 w 8807299"/>
              <a:gd name="connsiteY467" fmla="*/ 2175427 h 6604602"/>
              <a:gd name="connsiteX468" fmla="*/ 3981075 w 8807299"/>
              <a:gd name="connsiteY468" fmla="*/ 1997627 h 6604602"/>
              <a:gd name="connsiteX469" fmla="*/ 3739775 w 8807299"/>
              <a:gd name="connsiteY469" fmla="*/ 1896027 h 6604602"/>
              <a:gd name="connsiteX470" fmla="*/ 2736475 w 8807299"/>
              <a:gd name="connsiteY470" fmla="*/ 2302427 h 6604602"/>
              <a:gd name="connsiteX471" fmla="*/ 2393575 w 8807299"/>
              <a:gd name="connsiteY471" fmla="*/ 2594527 h 6604602"/>
              <a:gd name="connsiteX472" fmla="*/ 2266575 w 8807299"/>
              <a:gd name="connsiteY472" fmla="*/ 2708827 h 6604602"/>
              <a:gd name="connsiteX473" fmla="*/ 3409575 w 8807299"/>
              <a:gd name="connsiteY473" fmla="*/ 1705527 h 6604602"/>
              <a:gd name="connsiteX474" fmla="*/ 3828675 w 8807299"/>
              <a:gd name="connsiteY474" fmla="*/ 1426127 h 6604602"/>
              <a:gd name="connsiteX475" fmla="*/ 4133475 w 8807299"/>
              <a:gd name="connsiteY475" fmla="*/ 1261027 h 6604602"/>
              <a:gd name="connsiteX476" fmla="*/ 3739775 w 8807299"/>
              <a:gd name="connsiteY476" fmla="*/ 1426127 h 6604602"/>
              <a:gd name="connsiteX477" fmla="*/ 2736475 w 8807299"/>
              <a:gd name="connsiteY477" fmla="*/ 1934127 h 6604602"/>
              <a:gd name="connsiteX478" fmla="*/ 2406275 w 8807299"/>
              <a:gd name="connsiteY478" fmla="*/ 2061127 h 6604602"/>
              <a:gd name="connsiteX479" fmla="*/ 2330075 w 8807299"/>
              <a:gd name="connsiteY479" fmla="*/ 2086527 h 6604602"/>
              <a:gd name="connsiteX480" fmla="*/ 2253875 w 8807299"/>
              <a:gd name="connsiteY480" fmla="*/ 2150027 h 6604602"/>
              <a:gd name="connsiteX481" fmla="*/ 2063375 w 8807299"/>
              <a:gd name="connsiteY481" fmla="*/ 2289727 h 6604602"/>
              <a:gd name="connsiteX482" fmla="*/ 1949075 w 8807299"/>
              <a:gd name="connsiteY482" fmla="*/ 2353227 h 6604602"/>
              <a:gd name="connsiteX483" fmla="*/ 1745875 w 8807299"/>
              <a:gd name="connsiteY483" fmla="*/ 2429427 h 6604602"/>
              <a:gd name="connsiteX484" fmla="*/ 1885575 w 8807299"/>
              <a:gd name="connsiteY484" fmla="*/ 2340527 h 6604602"/>
              <a:gd name="connsiteX485" fmla="*/ 1987175 w 8807299"/>
              <a:gd name="connsiteY485" fmla="*/ 2302427 h 6604602"/>
              <a:gd name="connsiteX486" fmla="*/ 2152275 w 8807299"/>
              <a:gd name="connsiteY486" fmla="*/ 2188127 h 6604602"/>
              <a:gd name="connsiteX487" fmla="*/ 2241175 w 8807299"/>
              <a:gd name="connsiteY487" fmla="*/ 2124627 h 6604602"/>
              <a:gd name="connsiteX488" fmla="*/ 2749175 w 8807299"/>
              <a:gd name="connsiteY488" fmla="*/ 1883327 h 6604602"/>
              <a:gd name="connsiteX489" fmla="*/ 2888875 w 8807299"/>
              <a:gd name="connsiteY489" fmla="*/ 1819827 h 6604602"/>
              <a:gd name="connsiteX490" fmla="*/ 3003175 w 8807299"/>
              <a:gd name="connsiteY490" fmla="*/ 1781727 h 6604602"/>
              <a:gd name="connsiteX491" fmla="*/ 3180975 w 8807299"/>
              <a:gd name="connsiteY491" fmla="*/ 1718227 h 6604602"/>
              <a:gd name="connsiteX492" fmla="*/ 2799975 w 8807299"/>
              <a:gd name="connsiteY492" fmla="*/ 1756327 h 6604602"/>
              <a:gd name="connsiteX493" fmla="*/ 2380875 w 8807299"/>
              <a:gd name="connsiteY493" fmla="*/ 1921427 h 6604602"/>
              <a:gd name="connsiteX494" fmla="*/ 2291975 w 8807299"/>
              <a:gd name="connsiteY494" fmla="*/ 1959527 h 6604602"/>
              <a:gd name="connsiteX495" fmla="*/ 2177675 w 8807299"/>
              <a:gd name="connsiteY495" fmla="*/ 2010327 h 6604602"/>
              <a:gd name="connsiteX496" fmla="*/ 2266575 w 8807299"/>
              <a:gd name="connsiteY496" fmla="*/ 2035727 h 6604602"/>
              <a:gd name="connsiteX497" fmla="*/ 2330075 w 8807299"/>
              <a:gd name="connsiteY497" fmla="*/ 2010327 h 6604602"/>
              <a:gd name="connsiteX498" fmla="*/ 2418975 w 8807299"/>
              <a:gd name="connsiteY498" fmla="*/ 1984927 h 6604602"/>
              <a:gd name="connsiteX499" fmla="*/ 2533275 w 8807299"/>
              <a:gd name="connsiteY499" fmla="*/ 1946827 h 6604602"/>
              <a:gd name="connsiteX500" fmla="*/ 2634875 w 8807299"/>
              <a:gd name="connsiteY500" fmla="*/ 1934127 h 6604602"/>
              <a:gd name="connsiteX501" fmla="*/ 2723775 w 8807299"/>
              <a:gd name="connsiteY501" fmla="*/ 1921427 h 6604602"/>
              <a:gd name="connsiteX502" fmla="*/ 2799975 w 8807299"/>
              <a:gd name="connsiteY502" fmla="*/ 1896027 h 660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</a:cxnLst>
            <a:rect l="l" t="t" r="r" b="b"/>
            <a:pathLst>
              <a:path w="8807299" h="6604602">
                <a:moveTo>
                  <a:pt x="1656975" y="1743627"/>
                </a:moveTo>
                <a:cubicBezTo>
                  <a:pt x="3981420" y="1777315"/>
                  <a:pt x="2836179" y="1687675"/>
                  <a:pt x="5124075" y="2010327"/>
                </a:cubicBezTo>
                <a:cubicBezTo>
                  <a:pt x="5543198" y="2069434"/>
                  <a:pt x="5960694" y="2141385"/>
                  <a:pt x="6381375" y="2188127"/>
                </a:cubicBezTo>
                <a:cubicBezTo>
                  <a:pt x="6533775" y="2205060"/>
                  <a:pt x="6687323" y="2213718"/>
                  <a:pt x="6838575" y="2238927"/>
                </a:cubicBezTo>
                <a:cubicBezTo>
                  <a:pt x="6863975" y="2243160"/>
                  <a:pt x="6889194" y="2248675"/>
                  <a:pt x="6914775" y="2251627"/>
                </a:cubicBezTo>
                <a:cubicBezTo>
                  <a:pt x="7234228" y="2288487"/>
                  <a:pt x="7071711" y="2263238"/>
                  <a:pt x="7270375" y="2289727"/>
                </a:cubicBezTo>
                <a:cubicBezTo>
                  <a:pt x="7329409" y="2297598"/>
                  <a:pt x="7357725" y="2299422"/>
                  <a:pt x="7410075" y="2315127"/>
                </a:cubicBezTo>
                <a:cubicBezTo>
                  <a:pt x="7435720" y="2322820"/>
                  <a:pt x="7486275" y="2340527"/>
                  <a:pt x="7486275" y="2340527"/>
                </a:cubicBezTo>
                <a:cubicBezTo>
                  <a:pt x="7381512" y="2375448"/>
                  <a:pt x="7538287" y="2329975"/>
                  <a:pt x="7308475" y="2327827"/>
                </a:cubicBezTo>
                <a:lnTo>
                  <a:pt x="6089275" y="2340527"/>
                </a:lnTo>
                <a:lnTo>
                  <a:pt x="5733675" y="2353227"/>
                </a:lnTo>
                <a:lnTo>
                  <a:pt x="5047875" y="2365927"/>
                </a:lnTo>
                <a:cubicBezTo>
                  <a:pt x="4874189" y="2371412"/>
                  <a:pt x="4700742" y="2382860"/>
                  <a:pt x="4527175" y="2391327"/>
                </a:cubicBezTo>
                <a:cubicBezTo>
                  <a:pt x="4169029" y="2432025"/>
                  <a:pt x="3752725" y="2475673"/>
                  <a:pt x="3396875" y="2531027"/>
                </a:cubicBezTo>
                <a:cubicBezTo>
                  <a:pt x="2579115" y="2658234"/>
                  <a:pt x="3088389" y="2599225"/>
                  <a:pt x="2571375" y="2670727"/>
                </a:cubicBezTo>
                <a:cubicBezTo>
                  <a:pt x="2258241" y="2714033"/>
                  <a:pt x="1947590" y="2789827"/>
                  <a:pt x="1631575" y="2797727"/>
                </a:cubicBezTo>
                <a:lnTo>
                  <a:pt x="1123575" y="2810427"/>
                </a:lnTo>
                <a:cubicBezTo>
                  <a:pt x="861108" y="2806194"/>
                  <a:pt x="598608" y="2791763"/>
                  <a:pt x="336175" y="2797727"/>
                </a:cubicBezTo>
                <a:cubicBezTo>
                  <a:pt x="259526" y="2799469"/>
                  <a:pt x="488934" y="2811891"/>
                  <a:pt x="564775" y="2823127"/>
                </a:cubicBezTo>
                <a:cubicBezTo>
                  <a:pt x="603383" y="2828847"/>
                  <a:pt x="640714" y="2841334"/>
                  <a:pt x="679075" y="2848527"/>
                </a:cubicBezTo>
                <a:cubicBezTo>
                  <a:pt x="776210" y="2866740"/>
                  <a:pt x="874396" y="2879304"/>
                  <a:pt x="971175" y="2899327"/>
                </a:cubicBezTo>
                <a:cubicBezTo>
                  <a:pt x="1093942" y="2924727"/>
                  <a:pt x="1215368" y="2957797"/>
                  <a:pt x="1339475" y="2975527"/>
                </a:cubicBezTo>
                <a:cubicBezTo>
                  <a:pt x="1458008" y="2992460"/>
                  <a:pt x="1576226" y="3011774"/>
                  <a:pt x="1695075" y="3026327"/>
                </a:cubicBezTo>
                <a:cubicBezTo>
                  <a:pt x="1928765" y="3054942"/>
                  <a:pt x="2025409" y="3055326"/>
                  <a:pt x="2266575" y="3064427"/>
                </a:cubicBezTo>
                <a:cubicBezTo>
                  <a:pt x="3587714" y="3114281"/>
                  <a:pt x="3961334" y="3087214"/>
                  <a:pt x="5974975" y="3102527"/>
                </a:cubicBezTo>
                <a:cubicBezTo>
                  <a:pt x="6114675" y="3132160"/>
                  <a:pt x="6261481" y="3138389"/>
                  <a:pt x="6394075" y="3191427"/>
                </a:cubicBezTo>
                <a:cubicBezTo>
                  <a:pt x="6436101" y="3208237"/>
                  <a:pt x="6455857" y="3217582"/>
                  <a:pt x="6495675" y="3229527"/>
                </a:cubicBezTo>
                <a:cubicBezTo>
                  <a:pt x="6525194" y="3238383"/>
                  <a:pt x="6555611" y="3244395"/>
                  <a:pt x="6584575" y="3254927"/>
                </a:cubicBezTo>
                <a:cubicBezTo>
                  <a:pt x="6602367" y="3261397"/>
                  <a:pt x="6617974" y="3272869"/>
                  <a:pt x="6635375" y="3280327"/>
                </a:cubicBezTo>
                <a:cubicBezTo>
                  <a:pt x="6660882" y="3291259"/>
                  <a:pt x="6698496" y="3299282"/>
                  <a:pt x="6724275" y="3305727"/>
                </a:cubicBezTo>
                <a:cubicBezTo>
                  <a:pt x="6796500" y="3377952"/>
                  <a:pt x="6726957" y="3319768"/>
                  <a:pt x="6800475" y="3356527"/>
                </a:cubicBezTo>
                <a:cubicBezTo>
                  <a:pt x="6814127" y="3363353"/>
                  <a:pt x="6853631" y="3379418"/>
                  <a:pt x="6838575" y="3381927"/>
                </a:cubicBezTo>
                <a:cubicBezTo>
                  <a:pt x="6800762" y="3388229"/>
                  <a:pt x="6762375" y="3373460"/>
                  <a:pt x="6724275" y="3369227"/>
                </a:cubicBezTo>
                <a:cubicBezTo>
                  <a:pt x="6614238" y="3332548"/>
                  <a:pt x="6685100" y="3352668"/>
                  <a:pt x="6584575" y="3331127"/>
                </a:cubicBezTo>
                <a:cubicBezTo>
                  <a:pt x="6546412" y="3322949"/>
                  <a:pt x="6509129" y="3309427"/>
                  <a:pt x="6470275" y="3305727"/>
                </a:cubicBezTo>
                <a:cubicBezTo>
                  <a:pt x="6330949" y="3292458"/>
                  <a:pt x="6051175" y="3280327"/>
                  <a:pt x="6051175" y="3280327"/>
                </a:cubicBezTo>
                <a:cubicBezTo>
                  <a:pt x="5530475" y="3297260"/>
                  <a:pt x="5008554" y="3291673"/>
                  <a:pt x="4489075" y="3331127"/>
                </a:cubicBezTo>
                <a:cubicBezTo>
                  <a:pt x="4402863" y="3337675"/>
                  <a:pt x="3681010" y="3524866"/>
                  <a:pt x="3600075" y="3547027"/>
                </a:cubicBezTo>
                <a:cubicBezTo>
                  <a:pt x="3303742" y="3628166"/>
                  <a:pt x="3075142" y="3698016"/>
                  <a:pt x="2799975" y="3775627"/>
                </a:cubicBezTo>
                <a:cubicBezTo>
                  <a:pt x="2694198" y="3805461"/>
                  <a:pt x="2590883" y="3846459"/>
                  <a:pt x="2482475" y="3864527"/>
                </a:cubicBezTo>
                <a:cubicBezTo>
                  <a:pt x="2304675" y="3894160"/>
                  <a:pt x="2127516" y="3927935"/>
                  <a:pt x="1949075" y="3953427"/>
                </a:cubicBezTo>
                <a:cubicBezTo>
                  <a:pt x="1919442" y="3957660"/>
                  <a:pt x="1890043" y="3964136"/>
                  <a:pt x="1860175" y="3966127"/>
                </a:cubicBezTo>
                <a:cubicBezTo>
                  <a:pt x="1762932" y="3972610"/>
                  <a:pt x="1665442" y="3974594"/>
                  <a:pt x="1568075" y="3978827"/>
                </a:cubicBezTo>
                <a:cubicBezTo>
                  <a:pt x="1031025" y="4038499"/>
                  <a:pt x="1090158" y="4028387"/>
                  <a:pt x="2812675" y="3966127"/>
                </a:cubicBezTo>
                <a:cubicBezTo>
                  <a:pt x="3062852" y="3957084"/>
                  <a:pt x="3312920" y="3940655"/>
                  <a:pt x="3561975" y="3915327"/>
                </a:cubicBezTo>
                <a:lnTo>
                  <a:pt x="4641475" y="3801027"/>
                </a:lnTo>
                <a:cubicBezTo>
                  <a:pt x="4688379" y="3794689"/>
                  <a:pt x="4734321" y="3782320"/>
                  <a:pt x="4781175" y="3775627"/>
                </a:cubicBezTo>
                <a:cubicBezTo>
                  <a:pt x="4998886" y="3744525"/>
                  <a:pt x="5344168" y="3696069"/>
                  <a:pt x="5593975" y="3674027"/>
                </a:cubicBezTo>
                <a:cubicBezTo>
                  <a:pt x="5657370" y="3668433"/>
                  <a:pt x="5720975" y="3665560"/>
                  <a:pt x="5784475" y="3661327"/>
                </a:cubicBezTo>
                <a:cubicBezTo>
                  <a:pt x="5945342" y="3665560"/>
                  <a:pt x="6106562" y="3662562"/>
                  <a:pt x="6267075" y="3674027"/>
                </a:cubicBezTo>
                <a:cubicBezTo>
                  <a:pt x="6285959" y="3675376"/>
                  <a:pt x="6300474" y="3691969"/>
                  <a:pt x="6317875" y="3699427"/>
                </a:cubicBezTo>
                <a:cubicBezTo>
                  <a:pt x="6330180" y="3704700"/>
                  <a:pt x="6343788" y="3706587"/>
                  <a:pt x="6355975" y="3712127"/>
                </a:cubicBezTo>
                <a:cubicBezTo>
                  <a:pt x="6446530" y="3753288"/>
                  <a:pt x="6436026" y="3748561"/>
                  <a:pt x="6495675" y="3788327"/>
                </a:cubicBezTo>
                <a:cubicBezTo>
                  <a:pt x="6112014" y="3836285"/>
                  <a:pt x="6651403" y="3773696"/>
                  <a:pt x="5632075" y="3788327"/>
                </a:cubicBezTo>
                <a:cubicBezTo>
                  <a:pt x="5001146" y="3797383"/>
                  <a:pt x="4370542" y="3822194"/>
                  <a:pt x="3739775" y="3839127"/>
                </a:cubicBezTo>
                <a:cubicBezTo>
                  <a:pt x="3625475" y="3856060"/>
                  <a:pt x="3510810" y="3870691"/>
                  <a:pt x="3396875" y="3889927"/>
                </a:cubicBezTo>
                <a:cubicBezTo>
                  <a:pt x="3184808" y="3925731"/>
                  <a:pt x="2972767" y="3962049"/>
                  <a:pt x="2761875" y="4004227"/>
                </a:cubicBezTo>
                <a:cubicBezTo>
                  <a:pt x="2719542" y="4012694"/>
                  <a:pt x="2677374" y="4022038"/>
                  <a:pt x="2634875" y="4029627"/>
                </a:cubicBezTo>
                <a:cubicBezTo>
                  <a:pt x="2565129" y="4042082"/>
                  <a:pt x="2397873" y="4071954"/>
                  <a:pt x="2304675" y="4080427"/>
                </a:cubicBezTo>
                <a:cubicBezTo>
                  <a:pt x="2198940" y="4090039"/>
                  <a:pt x="1987175" y="4105827"/>
                  <a:pt x="1987175" y="4105827"/>
                </a:cubicBezTo>
                <a:cubicBezTo>
                  <a:pt x="1889372" y="4130278"/>
                  <a:pt x="1958152" y="4115848"/>
                  <a:pt x="1796675" y="4131227"/>
                </a:cubicBezTo>
                <a:lnTo>
                  <a:pt x="1669675" y="4143927"/>
                </a:lnTo>
                <a:cubicBezTo>
                  <a:pt x="1721167" y="4152509"/>
                  <a:pt x="1749312" y="4155118"/>
                  <a:pt x="1796675" y="4169327"/>
                </a:cubicBezTo>
                <a:cubicBezTo>
                  <a:pt x="1822320" y="4177020"/>
                  <a:pt x="1847131" y="4187372"/>
                  <a:pt x="1872875" y="4194727"/>
                </a:cubicBezTo>
                <a:cubicBezTo>
                  <a:pt x="1906441" y="4204317"/>
                  <a:pt x="1940494" y="4212131"/>
                  <a:pt x="1974475" y="4220127"/>
                </a:cubicBezTo>
                <a:cubicBezTo>
                  <a:pt x="2053344" y="4238684"/>
                  <a:pt x="2149371" y="4259294"/>
                  <a:pt x="2228475" y="4270927"/>
                </a:cubicBezTo>
                <a:cubicBezTo>
                  <a:pt x="2361883" y="4290546"/>
                  <a:pt x="2633502" y="4324808"/>
                  <a:pt x="2774575" y="4334427"/>
                </a:cubicBezTo>
                <a:cubicBezTo>
                  <a:pt x="2876028" y="4341344"/>
                  <a:pt x="2977775" y="4342894"/>
                  <a:pt x="3079375" y="4347127"/>
                </a:cubicBezTo>
                <a:cubicBezTo>
                  <a:pt x="3583142" y="4334427"/>
                  <a:pt x="4087303" y="4332675"/>
                  <a:pt x="4590675" y="4309027"/>
                </a:cubicBezTo>
                <a:cubicBezTo>
                  <a:pt x="4718658" y="4303014"/>
                  <a:pt x="4844449" y="4273373"/>
                  <a:pt x="4971675" y="4258227"/>
                </a:cubicBezTo>
                <a:lnTo>
                  <a:pt x="5657475" y="4182027"/>
                </a:lnTo>
                <a:cubicBezTo>
                  <a:pt x="5700313" y="4176672"/>
                  <a:pt x="5741637" y="4161982"/>
                  <a:pt x="5784475" y="4156627"/>
                </a:cubicBezTo>
                <a:cubicBezTo>
                  <a:pt x="5877270" y="4145028"/>
                  <a:pt x="5970854" y="4140850"/>
                  <a:pt x="6063875" y="4131227"/>
                </a:cubicBezTo>
                <a:cubicBezTo>
                  <a:pt x="6243691" y="4112625"/>
                  <a:pt x="6059209" y="4115695"/>
                  <a:pt x="6330575" y="4105827"/>
                </a:cubicBezTo>
                <a:cubicBezTo>
                  <a:pt x="6504079" y="4099518"/>
                  <a:pt x="6677708" y="4097360"/>
                  <a:pt x="6851275" y="4093127"/>
                </a:cubicBezTo>
                <a:cubicBezTo>
                  <a:pt x="6414488" y="4071288"/>
                  <a:pt x="6285806" y="4058196"/>
                  <a:pt x="5708275" y="4105827"/>
                </a:cubicBezTo>
                <a:cubicBezTo>
                  <a:pt x="5501432" y="4122886"/>
                  <a:pt x="4747183" y="4368332"/>
                  <a:pt x="4692275" y="4385227"/>
                </a:cubicBezTo>
                <a:cubicBezTo>
                  <a:pt x="4401741" y="4474622"/>
                  <a:pt x="4044220" y="4595055"/>
                  <a:pt x="3777875" y="4702727"/>
                </a:cubicBezTo>
                <a:cubicBezTo>
                  <a:pt x="3578908" y="4783160"/>
                  <a:pt x="3368577" y="4839803"/>
                  <a:pt x="3180975" y="4944027"/>
                </a:cubicBezTo>
                <a:cubicBezTo>
                  <a:pt x="3042359" y="5021036"/>
                  <a:pt x="3038225" y="5028047"/>
                  <a:pt x="2863475" y="5096427"/>
                </a:cubicBezTo>
                <a:cubicBezTo>
                  <a:pt x="2834775" y="5107657"/>
                  <a:pt x="2804009" y="5112692"/>
                  <a:pt x="2774575" y="5121827"/>
                </a:cubicBezTo>
                <a:cubicBezTo>
                  <a:pt x="2692005" y="5147452"/>
                  <a:pt x="2497127" y="5219520"/>
                  <a:pt x="2380875" y="5236127"/>
                </a:cubicBezTo>
                <a:cubicBezTo>
                  <a:pt x="2330411" y="5243336"/>
                  <a:pt x="2279275" y="5244594"/>
                  <a:pt x="2228475" y="5248827"/>
                </a:cubicBezTo>
                <a:cubicBezTo>
                  <a:pt x="1684027" y="5209938"/>
                  <a:pt x="2062641" y="5241933"/>
                  <a:pt x="3117475" y="5223427"/>
                </a:cubicBezTo>
                <a:cubicBezTo>
                  <a:pt x="3244526" y="5221198"/>
                  <a:pt x="3371544" y="5216677"/>
                  <a:pt x="3498475" y="5210727"/>
                </a:cubicBezTo>
                <a:cubicBezTo>
                  <a:pt x="3642499" y="5203976"/>
                  <a:pt x="3786102" y="5186984"/>
                  <a:pt x="3930275" y="5185327"/>
                </a:cubicBezTo>
                <a:lnTo>
                  <a:pt x="6813175" y="5172627"/>
                </a:lnTo>
                <a:cubicBezTo>
                  <a:pt x="6825875" y="5168394"/>
                  <a:pt x="6838207" y="5162831"/>
                  <a:pt x="6851275" y="5159927"/>
                </a:cubicBezTo>
                <a:cubicBezTo>
                  <a:pt x="6876412" y="5154341"/>
                  <a:pt x="6902225" y="5152277"/>
                  <a:pt x="6927475" y="5147227"/>
                </a:cubicBezTo>
                <a:cubicBezTo>
                  <a:pt x="6944591" y="5143804"/>
                  <a:pt x="6961342" y="5138760"/>
                  <a:pt x="6978275" y="5134527"/>
                </a:cubicBezTo>
                <a:cubicBezTo>
                  <a:pt x="6893652" y="5120423"/>
                  <a:pt x="6750211" y="5095263"/>
                  <a:pt x="6686175" y="5096427"/>
                </a:cubicBezTo>
                <a:cubicBezTo>
                  <a:pt x="6292176" y="5103591"/>
                  <a:pt x="5898775" y="5130294"/>
                  <a:pt x="5505075" y="5147227"/>
                </a:cubicBezTo>
                <a:cubicBezTo>
                  <a:pt x="5192355" y="5229522"/>
                  <a:pt x="5051704" y="5262727"/>
                  <a:pt x="4692275" y="5388527"/>
                </a:cubicBezTo>
                <a:cubicBezTo>
                  <a:pt x="4160989" y="5574477"/>
                  <a:pt x="4658313" y="5409116"/>
                  <a:pt x="4285875" y="5515527"/>
                </a:cubicBezTo>
                <a:cubicBezTo>
                  <a:pt x="4247259" y="5526560"/>
                  <a:pt x="4210380" y="5543279"/>
                  <a:pt x="4171575" y="5553627"/>
                </a:cubicBezTo>
                <a:cubicBezTo>
                  <a:pt x="4114083" y="5568958"/>
                  <a:pt x="3984461" y="5575570"/>
                  <a:pt x="3942975" y="5579027"/>
                </a:cubicBezTo>
                <a:cubicBezTo>
                  <a:pt x="3901278" y="5571446"/>
                  <a:pt x="3787997" y="5572363"/>
                  <a:pt x="3752475" y="5515527"/>
                </a:cubicBezTo>
                <a:cubicBezTo>
                  <a:pt x="3741035" y="5497222"/>
                  <a:pt x="3744008" y="5473194"/>
                  <a:pt x="3739775" y="5452027"/>
                </a:cubicBezTo>
                <a:cubicBezTo>
                  <a:pt x="3748242" y="5426627"/>
                  <a:pt x="3744041" y="5392265"/>
                  <a:pt x="3765175" y="5375827"/>
                </a:cubicBezTo>
                <a:cubicBezTo>
                  <a:pt x="3997859" y="5194850"/>
                  <a:pt x="4322967" y="5021158"/>
                  <a:pt x="4590675" y="4893227"/>
                </a:cubicBezTo>
                <a:cubicBezTo>
                  <a:pt x="5564453" y="4427882"/>
                  <a:pt x="5488074" y="4431813"/>
                  <a:pt x="6406775" y="4169327"/>
                </a:cubicBezTo>
                <a:cubicBezTo>
                  <a:pt x="6473037" y="4150395"/>
                  <a:pt x="6542775" y="4146500"/>
                  <a:pt x="6609975" y="4131227"/>
                </a:cubicBezTo>
                <a:cubicBezTo>
                  <a:pt x="6805425" y="4086806"/>
                  <a:pt x="7121684" y="3994626"/>
                  <a:pt x="7321175" y="3966127"/>
                </a:cubicBezTo>
                <a:lnTo>
                  <a:pt x="7498975" y="3940727"/>
                </a:lnTo>
                <a:cubicBezTo>
                  <a:pt x="7549877" y="3932896"/>
                  <a:pt x="7702869" y="3914469"/>
                  <a:pt x="7651375" y="3915327"/>
                </a:cubicBezTo>
                <a:lnTo>
                  <a:pt x="6889375" y="3928027"/>
                </a:lnTo>
                <a:cubicBezTo>
                  <a:pt x="6713258" y="3954445"/>
                  <a:pt x="6503575" y="3984490"/>
                  <a:pt x="6330575" y="4016927"/>
                </a:cubicBezTo>
                <a:cubicBezTo>
                  <a:pt x="6228571" y="4036053"/>
                  <a:pt x="6127821" y="4061530"/>
                  <a:pt x="6025775" y="4080427"/>
                </a:cubicBezTo>
                <a:cubicBezTo>
                  <a:pt x="5417270" y="4193113"/>
                  <a:pt x="5410079" y="4188648"/>
                  <a:pt x="4908175" y="4270927"/>
                </a:cubicBezTo>
                <a:cubicBezTo>
                  <a:pt x="4781119" y="4291756"/>
                  <a:pt x="4655194" y="4320711"/>
                  <a:pt x="4527175" y="4334427"/>
                </a:cubicBezTo>
                <a:cubicBezTo>
                  <a:pt x="4157051" y="4374083"/>
                  <a:pt x="4103566" y="4382910"/>
                  <a:pt x="3701675" y="4410627"/>
                </a:cubicBezTo>
                <a:cubicBezTo>
                  <a:pt x="3612885" y="4416750"/>
                  <a:pt x="3523875" y="4419094"/>
                  <a:pt x="3434975" y="4423327"/>
                </a:cubicBezTo>
                <a:cubicBezTo>
                  <a:pt x="3219228" y="4454148"/>
                  <a:pt x="3453805" y="4423713"/>
                  <a:pt x="3028575" y="4448727"/>
                </a:cubicBezTo>
                <a:cubicBezTo>
                  <a:pt x="2997467" y="4450557"/>
                  <a:pt x="2848044" y="4469706"/>
                  <a:pt x="2812675" y="4474127"/>
                </a:cubicBezTo>
                <a:cubicBezTo>
                  <a:pt x="2838075" y="4452960"/>
                  <a:pt x="2860291" y="4427245"/>
                  <a:pt x="2888875" y="4410627"/>
                </a:cubicBezTo>
                <a:cubicBezTo>
                  <a:pt x="3362700" y="4135147"/>
                  <a:pt x="3714048" y="3974978"/>
                  <a:pt x="4273175" y="3801027"/>
                </a:cubicBezTo>
                <a:cubicBezTo>
                  <a:pt x="4463675" y="3741760"/>
                  <a:pt x="4651381" y="3672624"/>
                  <a:pt x="4844675" y="3623227"/>
                </a:cubicBezTo>
                <a:cubicBezTo>
                  <a:pt x="5032899" y="3575125"/>
                  <a:pt x="5226010" y="3548663"/>
                  <a:pt x="5416175" y="3508927"/>
                </a:cubicBezTo>
                <a:cubicBezTo>
                  <a:pt x="5509664" y="3489392"/>
                  <a:pt x="5601702" y="3463028"/>
                  <a:pt x="5695575" y="3445427"/>
                </a:cubicBezTo>
                <a:cubicBezTo>
                  <a:pt x="5872740" y="3412209"/>
                  <a:pt x="6051421" y="3387599"/>
                  <a:pt x="6228975" y="3356527"/>
                </a:cubicBezTo>
                <a:lnTo>
                  <a:pt x="6711575" y="3267627"/>
                </a:lnTo>
                <a:cubicBezTo>
                  <a:pt x="6774733" y="3256902"/>
                  <a:pt x="6838488" y="3250013"/>
                  <a:pt x="6902075" y="3242227"/>
                </a:cubicBezTo>
                <a:lnTo>
                  <a:pt x="7333875" y="3191427"/>
                </a:lnTo>
                <a:cubicBezTo>
                  <a:pt x="7355286" y="3188682"/>
                  <a:pt x="7375956" y="3181404"/>
                  <a:pt x="7397375" y="3178727"/>
                </a:cubicBezTo>
                <a:cubicBezTo>
                  <a:pt x="7443773" y="3172927"/>
                  <a:pt x="7490602" y="3171191"/>
                  <a:pt x="7537075" y="3166027"/>
                </a:cubicBezTo>
                <a:cubicBezTo>
                  <a:pt x="7566826" y="3162721"/>
                  <a:pt x="7596303" y="3157283"/>
                  <a:pt x="7625975" y="3153327"/>
                </a:cubicBezTo>
                <a:lnTo>
                  <a:pt x="7727575" y="3140627"/>
                </a:lnTo>
                <a:cubicBezTo>
                  <a:pt x="7550510" y="3029961"/>
                  <a:pt x="7591708" y="3041571"/>
                  <a:pt x="7283075" y="2988227"/>
                </a:cubicBezTo>
                <a:cubicBezTo>
                  <a:pt x="6704103" y="2888158"/>
                  <a:pt x="6671751" y="2901517"/>
                  <a:pt x="6165475" y="2886627"/>
                </a:cubicBezTo>
                <a:cubicBezTo>
                  <a:pt x="5665942" y="2899327"/>
                  <a:pt x="5165433" y="2891041"/>
                  <a:pt x="4666875" y="2924727"/>
                </a:cubicBezTo>
                <a:cubicBezTo>
                  <a:pt x="4582375" y="2930436"/>
                  <a:pt x="4017507" y="3082919"/>
                  <a:pt x="3930275" y="3115227"/>
                </a:cubicBezTo>
                <a:cubicBezTo>
                  <a:pt x="3816597" y="3157330"/>
                  <a:pt x="3712629" y="3222605"/>
                  <a:pt x="3600075" y="3267627"/>
                </a:cubicBezTo>
                <a:cubicBezTo>
                  <a:pt x="3536575" y="3293027"/>
                  <a:pt x="3472607" y="3317287"/>
                  <a:pt x="3409575" y="3343827"/>
                </a:cubicBezTo>
                <a:cubicBezTo>
                  <a:pt x="3392127" y="3351174"/>
                  <a:pt x="3376176" y="3361769"/>
                  <a:pt x="3358775" y="3369227"/>
                </a:cubicBezTo>
                <a:cubicBezTo>
                  <a:pt x="3346470" y="3374500"/>
                  <a:pt x="3332980" y="3376654"/>
                  <a:pt x="3320675" y="3381927"/>
                </a:cubicBezTo>
                <a:cubicBezTo>
                  <a:pt x="3273659" y="3402077"/>
                  <a:pt x="3227328" y="3423796"/>
                  <a:pt x="3180975" y="3445427"/>
                </a:cubicBezTo>
                <a:cubicBezTo>
                  <a:pt x="3163819" y="3453433"/>
                  <a:pt x="3111501" y="3467715"/>
                  <a:pt x="3130175" y="3470827"/>
                </a:cubicBezTo>
                <a:cubicBezTo>
                  <a:pt x="3172141" y="3477821"/>
                  <a:pt x="3214842" y="3462360"/>
                  <a:pt x="3257175" y="3458127"/>
                </a:cubicBezTo>
                <a:lnTo>
                  <a:pt x="4019175" y="3153327"/>
                </a:lnTo>
                <a:cubicBezTo>
                  <a:pt x="4204946" y="3080090"/>
                  <a:pt x="4386969" y="2995661"/>
                  <a:pt x="4577975" y="2937427"/>
                </a:cubicBezTo>
                <a:cubicBezTo>
                  <a:pt x="4925108" y="2831594"/>
                  <a:pt x="5268168" y="2711337"/>
                  <a:pt x="5619375" y="2619927"/>
                </a:cubicBezTo>
                <a:cubicBezTo>
                  <a:pt x="5928408" y="2539494"/>
                  <a:pt x="6232484" y="2436773"/>
                  <a:pt x="6546475" y="2378627"/>
                </a:cubicBezTo>
                <a:cubicBezTo>
                  <a:pt x="6660775" y="2357460"/>
                  <a:pt x="6776602" y="2343320"/>
                  <a:pt x="6889375" y="2315127"/>
                </a:cubicBezTo>
                <a:cubicBezTo>
                  <a:pt x="7087910" y="2265493"/>
                  <a:pt x="6897286" y="2311005"/>
                  <a:pt x="7194175" y="2251627"/>
                </a:cubicBezTo>
                <a:cubicBezTo>
                  <a:pt x="7232446" y="2243973"/>
                  <a:pt x="7270204" y="2233881"/>
                  <a:pt x="7308475" y="2226227"/>
                </a:cubicBezTo>
                <a:cubicBezTo>
                  <a:pt x="7333725" y="2221177"/>
                  <a:pt x="7359340" y="2218133"/>
                  <a:pt x="7384675" y="2213527"/>
                </a:cubicBezTo>
                <a:cubicBezTo>
                  <a:pt x="7405913" y="2209666"/>
                  <a:pt x="7469756" y="2200387"/>
                  <a:pt x="7448175" y="2200827"/>
                </a:cubicBezTo>
                <a:cubicBezTo>
                  <a:pt x="7219466" y="2205495"/>
                  <a:pt x="6990975" y="2217760"/>
                  <a:pt x="6762375" y="2226227"/>
                </a:cubicBezTo>
                <a:lnTo>
                  <a:pt x="6279775" y="2327827"/>
                </a:lnTo>
                <a:lnTo>
                  <a:pt x="4362075" y="2785027"/>
                </a:lnTo>
                <a:lnTo>
                  <a:pt x="4082675" y="2848527"/>
                </a:lnTo>
                <a:lnTo>
                  <a:pt x="3574675" y="2962827"/>
                </a:lnTo>
                <a:cubicBezTo>
                  <a:pt x="3418191" y="2997375"/>
                  <a:pt x="3260517" y="3026671"/>
                  <a:pt x="3104775" y="3064427"/>
                </a:cubicBezTo>
                <a:cubicBezTo>
                  <a:pt x="2201733" y="3283346"/>
                  <a:pt x="2921226" y="3102940"/>
                  <a:pt x="2596775" y="3191427"/>
                </a:cubicBezTo>
                <a:cubicBezTo>
                  <a:pt x="2409867" y="3242402"/>
                  <a:pt x="2782694" y="3135922"/>
                  <a:pt x="2431675" y="3229527"/>
                </a:cubicBezTo>
                <a:cubicBezTo>
                  <a:pt x="2238319" y="3281089"/>
                  <a:pt x="2459673" y="3234087"/>
                  <a:pt x="2291975" y="3267627"/>
                </a:cubicBezTo>
                <a:cubicBezTo>
                  <a:pt x="2635585" y="3301988"/>
                  <a:pt x="2395261" y="3294256"/>
                  <a:pt x="3053975" y="3089827"/>
                </a:cubicBezTo>
                <a:cubicBezTo>
                  <a:pt x="4149670" y="2749784"/>
                  <a:pt x="2832111" y="3139701"/>
                  <a:pt x="4108075" y="2759627"/>
                </a:cubicBezTo>
                <a:lnTo>
                  <a:pt x="4717675" y="2581827"/>
                </a:lnTo>
                <a:cubicBezTo>
                  <a:pt x="5051243" y="2487485"/>
                  <a:pt x="5303429" y="2416790"/>
                  <a:pt x="5619375" y="2340527"/>
                </a:cubicBezTo>
                <a:lnTo>
                  <a:pt x="6101975" y="2226227"/>
                </a:lnTo>
                <a:cubicBezTo>
                  <a:pt x="6190891" y="2205128"/>
                  <a:pt x="6280249" y="2185795"/>
                  <a:pt x="6368675" y="2162727"/>
                </a:cubicBezTo>
                <a:lnTo>
                  <a:pt x="6660775" y="2086527"/>
                </a:lnTo>
                <a:cubicBezTo>
                  <a:pt x="6833037" y="2042072"/>
                  <a:pt x="6693761" y="2081711"/>
                  <a:pt x="6889375" y="2023027"/>
                </a:cubicBezTo>
                <a:cubicBezTo>
                  <a:pt x="6920441" y="1929830"/>
                  <a:pt x="6924401" y="1959527"/>
                  <a:pt x="6711575" y="1959527"/>
                </a:cubicBezTo>
                <a:cubicBezTo>
                  <a:pt x="6457434" y="1959527"/>
                  <a:pt x="6203575" y="1976460"/>
                  <a:pt x="5949575" y="1984927"/>
                </a:cubicBezTo>
                <a:cubicBezTo>
                  <a:pt x="5381563" y="2120168"/>
                  <a:pt x="5416623" y="2099078"/>
                  <a:pt x="4844675" y="2289727"/>
                </a:cubicBezTo>
                <a:cubicBezTo>
                  <a:pt x="4576678" y="2379059"/>
                  <a:pt x="4312063" y="2478282"/>
                  <a:pt x="4044575" y="2569127"/>
                </a:cubicBezTo>
                <a:cubicBezTo>
                  <a:pt x="3863305" y="2630690"/>
                  <a:pt x="3680089" y="2686389"/>
                  <a:pt x="3498475" y="2746927"/>
                </a:cubicBezTo>
                <a:cubicBezTo>
                  <a:pt x="3400677" y="2779526"/>
                  <a:pt x="3303832" y="2814921"/>
                  <a:pt x="3206375" y="2848527"/>
                </a:cubicBezTo>
                <a:cubicBezTo>
                  <a:pt x="2778457" y="2996085"/>
                  <a:pt x="3390124" y="2779808"/>
                  <a:pt x="3079375" y="2899327"/>
                </a:cubicBezTo>
                <a:cubicBezTo>
                  <a:pt x="3041891" y="2913744"/>
                  <a:pt x="3002896" y="2923919"/>
                  <a:pt x="2965075" y="2937427"/>
                </a:cubicBezTo>
                <a:cubicBezTo>
                  <a:pt x="2943606" y="2945095"/>
                  <a:pt x="2879458" y="2968356"/>
                  <a:pt x="2901575" y="2962827"/>
                </a:cubicBezTo>
                <a:cubicBezTo>
                  <a:pt x="3148113" y="2901192"/>
                  <a:pt x="3036359" y="2905792"/>
                  <a:pt x="3333375" y="2785027"/>
                </a:cubicBezTo>
                <a:cubicBezTo>
                  <a:pt x="3627597" y="2665398"/>
                  <a:pt x="3924345" y="2551927"/>
                  <a:pt x="4222375" y="2442127"/>
                </a:cubicBezTo>
                <a:cubicBezTo>
                  <a:pt x="4572753" y="2313040"/>
                  <a:pt x="5159254" y="2123606"/>
                  <a:pt x="5505075" y="2048427"/>
                </a:cubicBezTo>
                <a:cubicBezTo>
                  <a:pt x="5602442" y="2027260"/>
                  <a:pt x="5698536" y="1999018"/>
                  <a:pt x="5797175" y="1984927"/>
                </a:cubicBezTo>
                <a:cubicBezTo>
                  <a:pt x="5986778" y="1957841"/>
                  <a:pt x="5837248" y="1981666"/>
                  <a:pt x="6165475" y="1908727"/>
                </a:cubicBezTo>
                <a:cubicBezTo>
                  <a:pt x="6257427" y="1888293"/>
                  <a:pt x="6198992" y="1906021"/>
                  <a:pt x="6267075" y="1883327"/>
                </a:cubicBezTo>
                <a:cubicBezTo>
                  <a:pt x="6212042" y="1870627"/>
                  <a:pt x="6158444" y="1844120"/>
                  <a:pt x="6101975" y="1845227"/>
                </a:cubicBezTo>
                <a:cubicBezTo>
                  <a:pt x="5145020" y="1863991"/>
                  <a:pt x="5190628" y="1845419"/>
                  <a:pt x="4489075" y="2023027"/>
                </a:cubicBezTo>
                <a:cubicBezTo>
                  <a:pt x="4259863" y="2081055"/>
                  <a:pt x="3685762" y="2236504"/>
                  <a:pt x="3460375" y="2315127"/>
                </a:cubicBezTo>
                <a:cubicBezTo>
                  <a:pt x="3262932" y="2384002"/>
                  <a:pt x="3067754" y="2459911"/>
                  <a:pt x="2876175" y="2543727"/>
                </a:cubicBezTo>
                <a:cubicBezTo>
                  <a:pt x="2808442" y="2573360"/>
                  <a:pt x="2736371" y="2594589"/>
                  <a:pt x="2672975" y="2632627"/>
                </a:cubicBezTo>
                <a:cubicBezTo>
                  <a:pt x="2543323" y="2710418"/>
                  <a:pt x="2682367" y="2631576"/>
                  <a:pt x="2482475" y="2721527"/>
                </a:cubicBezTo>
                <a:cubicBezTo>
                  <a:pt x="2439314" y="2740950"/>
                  <a:pt x="2400376" y="2770060"/>
                  <a:pt x="2355475" y="2785027"/>
                </a:cubicBezTo>
                <a:cubicBezTo>
                  <a:pt x="2342775" y="2789260"/>
                  <a:pt x="2305993" y="2804773"/>
                  <a:pt x="2317375" y="2797727"/>
                </a:cubicBezTo>
                <a:cubicBezTo>
                  <a:pt x="2417385" y="2735816"/>
                  <a:pt x="2519658" y="2677593"/>
                  <a:pt x="2622175" y="2619927"/>
                </a:cubicBezTo>
                <a:cubicBezTo>
                  <a:pt x="3106176" y="2347676"/>
                  <a:pt x="3425614" y="2173652"/>
                  <a:pt x="3968375" y="1946827"/>
                </a:cubicBezTo>
                <a:lnTo>
                  <a:pt x="4819275" y="1591227"/>
                </a:lnTo>
                <a:cubicBezTo>
                  <a:pt x="5295447" y="1392437"/>
                  <a:pt x="5129567" y="1459490"/>
                  <a:pt x="5403475" y="1349927"/>
                </a:cubicBezTo>
                <a:cubicBezTo>
                  <a:pt x="5445808" y="1332994"/>
                  <a:pt x="5487480" y="1314302"/>
                  <a:pt x="5530475" y="1299127"/>
                </a:cubicBezTo>
                <a:cubicBezTo>
                  <a:pt x="5602442" y="1273727"/>
                  <a:pt x="5820414" y="1204417"/>
                  <a:pt x="5746375" y="1222927"/>
                </a:cubicBezTo>
                <a:cubicBezTo>
                  <a:pt x="5522874" y="1278802"/>
                  <a:pt x="5729000" y="1224126"/>
                  <a:pt x="5212975" y="1451527"/>
                </a:cubicBezTo>
                <a:cubicBezTo>
                  <a:pt x="5124468" y="1490530"/>
                  <a:pt x="5035070" y="1527484"/>
                  <a:pt x="4946275" y="1565827"/>
                </a:cubicBezTo>
                <a:cubicBezTo>
                  <a:pt x="4848803" y="1607917"/>
                  <a:pt x="4754050" y="1656807"/>
                  <a:pt x="4654175" y="1692827"/>
                </a:cubicBezTo>
                <a:lnTo>
                  <a:pt x="3879475" y="1972227"/>
                </a:lnTo>
                <a:cubicBezTo>
                  <a:pt x="3845469" y="1984548"/>
                  <a:pt x="3812575" y="2000121"/>
                  <a:pt x="3777875" y="2010327"/>
                </a:cubicBezTo>
                <a:lnTo>
                  <a:pt x="3561975" y="2073827"/>
                </a:lnTo>
                <a:cubicBezTo>
                  <a:pt x="3549153" y="2077674"/>
                  <a:pt x="3536747" y="2082849"/>
                  <a:pt x="3523875" y="2086527"/>
                </a:cubicBezTo>
                <a:cubicBezTo>
                  <a:pt x="3477465" y="2099787"/>
                  <a:pt x="3430481" y="2111008"/>
                  <a:pt x="3384175" y="2124627"/>
                </a:cubicBezTo>
                <a:cubicBezTo>
                  <a:pt x="3358489" y="2132182"/>
                  <a:pt x="3281839" y="2155835"/>
                  <a:pt x="3307975" y="2150027"/>
                </a:cubicBezTo>
                <a:cubicBezTo>
                  <a:pt x="3346075" y="2141560"/>
                  <a:pt x="3384892" y="2135842"/>
                  <a:pt x="3422275" y="2124627"/>
                </a:cubicBezTo>
                <a:cubicBezTo>
                  <a:pt x="3521615" y="2094825"/>
                  <a:pt x="3618507" y="2048674"/>
                  <a:pt x="3714375" y="2010327"/>
                </a:cubicBezTo>
                <a:cubicBezTo>
                  <a:pt x="3747958" y="1996894"/>
                  <a:pt x="3783624" y="1988403"/>
                  <a:pt x="3815975" y="1972227"/>
                </a:cubicBezTo>
                <a:cubicBezTo>
                  <a:pt x="3843279" y="1958575"/>
                  <a:pt x="3865239" y="1935793"/>
                  <a:pt x="3892175" y="1921427"/>
                </a:cubicBezTo>
                <a:cubicBezTo>
                  <a:pt x="3928963" y="1901807"/>
                  <a:pt x="3967989" y="1886663"/>
                  <a:pt x="4006475" y="1870627"/>
                </a:cubicBezTo>
                <a:cubicBezTo>
                  <a:pt x="4018832" y="1865478"/>
                  <a:pt x="4032763" y="1864227"/>
                  <a:pt x="4044575" y="1857927"/>
                </a:cubicBezTo>
                <a:cubicBezTo>
                  <a:pt x="4096467" y="1830251"/>
                  <a:pt x="4196975" y="1769027"/>
                  <a:pt x="4196975" y="1769027"/>
                </a:cubicBezTo>
                <a:cubicBezTo>
                  <a:pt x="3880096" y="1628192"/>
                  <a:pt x="4057025" y="1683181"/>
                  <a:pt x="3384175" y="1807127"/>
                </a:cubicBezTo>
                <a:cubicBezTo>
                  <a:pt x="3236925" y="1834252"/>
                  <a:pt x="3015488" y="1942897"/>
                  <a:pt x="2876175" y="1997627"/>
                </a:cubicBezTo>
                <a:cubicBezTo>
                  <a:pt x="2838795" y="2012312"/>
                  <a:pt x="2799163" y="2020812"/>
                  <a:pt x="2761875" y="2035727"/>
                </a:cubicBezTo>
                <a:cubicBezTo>
                  <a:pt x="2693231" y="2063185"/>
                  <a:pt x="2627319" y="2097169"/>
                  <a:pt x="2558675" y="2124627"/>
                </a:cubicBezTo>
                <a:cubicBezTo>
                  <a:pt x="2500243" y="2148000"/>
                  <a:pt x="2439481" y="2165194"/>
                  <a:pt x="2380875" y="2188127"/>
                </a:cubicBezTo>
                <a:cubicBezTo>
                  <a:pt x="2342048" y="2203320"/>
                  <a:pt x="2305286" y="2223442"/>
                  <a:pt x="2266575" y="2238927"/>
                </a:cubicBezTo>
                <a:cubicBezTo>
                  <a:pt x="2241716" y="2248871"/>
                  <a:pt x="2215537" y="2255177"/>
                  <a:pt x="2190375" y="2264327"/>
                </a:cubicBezTo>
                <a:cubicBezTo>
                  <a:pt x="1954632" y="2350052"/>
                  <a:pt x="2275708" y="2235274"/>
                  <a:pt x="2076075" y="2315127"/>
                </a:cubicBezTo>
                <a:cubicBezTo>
                  <a:pt x="2051216" y="2325071"/>
                  <a:pt x="1976231" y="2353088"/>
                  <a:pt x="1999875" y="2340527"/>
                </a:cubicBezTo>
                <a:lnTo>
                  <a:pt x="2406275" y="2124627"/>
                </a:lnTo>
                <a:cubicBezTo>
                  <a:pt x="2525897" y="2058835"/>
                  <a:pt x="2640413" y="1983756"/>
                  <a:pt x="2761875" y="1921427"/>
                </a:cubicBezTo>
                <a:lnTo>
                  <a:pt x="3727075" y="1426127"/>
                </a:lnTo>
                <a:cubicBezTo>
                  <a:pt x="3893321" y="1339390"/>
                  <a:pt x="4050583" y="1234586"/>
                  <a:pt x="4222375" y="1159427"/>
                </a:cubicBezTo>
                <a:cubicBezTo>
                  <a:pt x="4769143" y="920216"/>
                  <a:pt x="4149039" y="1198518"/>
                  <a:pt x="4565275" y="994327"/>
                </a:cubicBezTo>
                <a:cubicBezTo>
                  <a:pt x="4742076" y="907594"/>
                  <a:pt x="4920407" y="824004"/>
                  <a:pt x="5098675" y="740327"/>
                </a:cubicBezTo>
                <a:cubicBezTo>
                  <a:pt x="5127860" y="726628"/>
                  <a:pt x="5216120" y="687241"/>
                  <a:pt x="5187575" y="702227"/>
                </a:cubicBezTo>
                <a:lnTo>
                  <a:pt x="4679575" y="968927"/>
                </a:lnTo>
                <a:cubicBezTo>
                  <a:pt x="4419938" y="1110313"/>
                  <a:pt x="4162872" y="1256371"/>
                  <a:pt x="3904875" y="1400727"/>
                </a:cubicBezTo>
                <a:cubicBezTo>
                  <a:pt x="3807271" y="1455339"/>
                  <a:pt x="3711934" y="1514092"/>
                  <a:pt x="3612775" y="1565827"/>
                </a:cubicBezTo>
                <a:lnTo>
                  <a:pt x="3028575" y="1870627"/>
                </a:lnTo>
                <a:cubicBezTo>
                  <a:pt x="2969706" y="1901043"/>
                  <a:pt x="2912298" y="1934918"/>
                  <a:pt x="2850775" y="1959527"/>
                </a:cubicBezTo>
                <a:cubicBezTo>
                  <a:pt x="2829608" y="1967994"/>
                  <a:pt x="2807665" y="1974732"/>
                  <a:pt x="2787275" y="1984927"/>
                </a:cubicBezTo>
                <a:cubicBezTo>
                  <a:pt x="2773623" y="1991753"/>
                  <a:pt x="2762827" y="2003501"/>
                  <a:pt x="2749175" y="2010327"/>
                </a:cubicBezTo>
                <a:cubicBezTo>
                  <a:pt x="2720339" y="2024745"/>
                  <a:pt x="2689490" y="2034793"/>
                  <a:pt x="2660275" y="2048427"/>
                </a:cubicBezTo>
                <a:cubicBezTo>
                  <a:pt x="2564232" y="2093247"/>
                  <a:pt x="2582437" y="2083386"/>
                  <a:pt x="2520575" y="2124627"/>
                </a:cubicBezTo>
                <a:cubicBezTo>
                  <a:pt x="2611827" y="2352757"/>
                  <a:pt x="2554332" y="2268221"/>
                  <a:pt x="3104775" y="2124627"/>
                </a:cubicBezTo>
                <a:cubicBezTo>
                  <a:pt x="3413111" y="2044191"/>
                  <a:pt x="3706928" y="1915812"/>
                  <a:pt x="4006475" y="1807127"/>
                </a:cubicBezTo>
                <a:cubicBezTo>
                  <a:pt x="4500935" y="1627721"/>
                  <a:pt x="4658059" y="1561762"/>
                  <a:pt x="5149475" y="1324527"/>
                </a:cubicBezTo>
                <a:cubicBezTo>
                  <a:pt x="5193934" y="1303064"/>
                  <a:pt x="5233319" y="1272303"/>
                  <a:pt x="5276475" y="1248327"/>
                </a:cubicBezTo>
                <a:cubicBezTo>
                  <a:pt x="5486248" y="1131786"/>
                  <a:pt x="5266123" y="1282243"/>
                  <a:pt x="5568575" y="1070527"/>
                </a:cubicBezTo>
                <a:cubicBezTo>
                  <a:pt x="5590782" y="1054982"/>
                  <a:pt x="5610153" y="1035670"/>
                  <a:pt x="5632075" y="1019727"/>
                </a:cubicBezTo>
                <a:cubicBezTo>
                  <a:pt x="5656763" y="1001772"/>
                  <a:pt x="5736334" y="956902"/>
                  <a:pt x="5708275" y="968927"/>
                </a:cubicBezTo>
                <a:cubicBezTo>
                  <a:pt x="5088888" y="1234379"/>
                  <a:pt x="4954991" y="1368297"/>
                  <a:pt x="4247775" y="1819827"/>
                </a:cubicBezTo>
                <a:cubicBezTo>
                  <a:pt x="4038957" y="1953149"/>
                  <a:pt x="3832680" y="2090412"/>
                  <a:pt x="3625475" y="2226227"/>
                </a:cubicBezTo>
                <a:lnTo>
                  <a:pt x="2736475" y="2810427"/>
                </a:lnTo>
                <a:lnTo>
                  <a:pt x="2203075" y="3166027"/>
                </a:lnTo>
                <a:lnTo>
                  <a:pt x="1733175" y="3483527"/>
                </a:lnTo>
                <a:cubicBezTo>
                  <a:pt x="1636455" y="3548007"/>
                  <a:pt x="1542002" y="3616354"/>
                  <a:pt x="1441075" y="3674027"/>
                </a:cubicBezTo>
                <a:cubicBezTo>
                  <a:pt x="893010" y="3987207"/>
                  <a:pt x="1652844" y="3548141"/>
                  <a:pt x="1301375" y="3762927"/>
                </a:cubicBezTo>
                <a:cubicBezTo>
                  <a:pt x="1243130" y="3798521"/>
                  <a:pt x="1182411" y="3829918"/>
                  <a:pt x="1123575" y="3864527"/>
                </a:cubicBezTo>
                <a:cubicBezTo>
                  <a:pt x="1110419" y="3872266"/>
                  <a:pt x="1071643" y="3896382"/>
                  <a:pt x="1085475" y="3889927"/>
                </a:cubicBezTo>
                <a:cubicBezTo>
                  <a:pt x="1781577" y="3565079"/>
                  <a:pt x="1411851" y="3586209"/>
                  <a:pt x="2711075" y="2886627"/>
                </a:cubicBezTo>
                <a:cubicBezTo>
                  <a:pt x="2931208" y="2768094"/>
                  <a:pt x="3148271" y="2643672"/>
                  <a:pt x="3371475" y="2531027"/>
                </a:cubicBezTo>
                <a:cubicBezTo>
                  <a:pt x="3601393" y="2414994"/>
                  <a:pt x="3828405" y="2290103"/>
                  <a:pt x="4069975" y="2200827"/>
                </a:cubicBezTo>
                <a:cubicBezTo>
                  <a:pt x="4414181" y="2073620"/>
                  <a:pt x="4770802" y="1982613"/>
                  <a:pt x="5124075" y="1883327"/>
                </a:cubicBezTo>
                <a:cubicBezTo>
                  <a:pt x="5418637" y="1800542"/>
                  <a:pt x="5709464" y="1692678"/>
                  <a:pt x="6013075" y="1654727"/>
                </a:cubicBezTo>
                <a:cubicBezTo>
                  <a:pt x="6080808" y="1646260"/>
                  <a:pt x="6149156" y="1641756"/>
                  <a:pt x="6216275" y="1629327"/>
                </a:cubicBezTo>
                <a:cubicBezTo>
                  <a:pt x="6377920" y="1599393"/>
                  <a:pt x="6537134" y="1557135"/>
                  <a:pt x="6698875" y="1527727"/>
                </a:cubicBezTo>
                <a:cubicBezTo>
                  <a:pt x="6834859" y="1503003"/>
                  <a:pt x="6945154" y="1502458"/>
                  <a:pt x="7079875" y="1489627"/>
                </a:cubicBezTo>
                <a:cubicBezTo>
                  <a:pt x="7113851" y="1486391"/>
                  <a:pt x="7147608" y="1481160"/>
                  <a:pt x="7181475" y="1476927"/>
                </a:cubicBezTo>
                <a:cubicBezTo>
                  <a:pt x="6431602" y="1795055"/>
                  <a:pt x="6661712" y="1689242"/>
                  <a:pt x="5555875" y="2238927"/>
                </a:cubicBezTo>
                <a:cubicBezTo>
                  <a:pt x="5232053" y="2399891"/>
                  <a:pt x="4913525" y="2571321"/>
                  <a:pt x="4590675" y="2734227"/>
                </a:cubicBezTo>
                <a:cubicBezTo>
                  <a:pt x="4452067" y="2804167"/>
                  <a:pt x="4315725" y="2879767"/>
                  <a:pt x="4171575" y="2937427"/>
                </a:cubicBezTo>
                <a:cubicBezTo>
                  <a:pt x="4129242" y="2954360"/>
                  <a:pt x="4085892" y="2968946"/>
                  <a:pt x="4044575" y="2988227"/>
                </a:cubicBezTo>
                <a:cubicBezTo>
                  <a:pt x="3958796" y="3028257"/>
                  <a:pt x="3875821" y="3074074"/>
                  <a:pt x="3790575" y="3115227"/>
                </a:cubicBezTo>
                <a:cubicBezTo>
                  <a:pt x="3753028" y="3133353"/>
                  <a:pt x="3714000" y="3148274"/>
                  <a:pt x="3676275" y="3166027"/>
                </a:cubicBezTo>
                <a:cubicBezTo>
                  <a:pt x="3642015" y="3182149"/>
                  <a:pt x="3609364" y="3201650"/>
                  <a:pt x="3574675" y="3216827"/>
                </a:cubicBezTo>
                <a:cubicBezTo>
                  <a:pt x="3541538" y="3231324"/>
                  <a:pt x="3506003" y="3239960"/>
                  <a:pt x="3473075" y="3254927"/>
                </a:cubicBezTo>
                <a:cubicBezTo>
                  <a:pt x="3459180" y="3261243"/>
                  <a:pt x="3419711" y="3280327"/>
                  <a:pt x="3434975" y="3280327"/>
                </a:cubicBezTo>
                <a:cubicBezTo>
                  <a:pt x="3457772" y="3280327"/>
                  <a:pt x="3477848" y="3264634"/>
                  <a:pt x="3498475" y="3254927"/>
                </a:cubicBezTo>
                <a:cubicBezTo>
                  <a:pt x="3549865" y="3230743"/>
                  <a:pt x="3600474" y="3204909"/>
                  <a:pt x="3650875" y="3178727"/>
                </a:cubicBezTo>
                <a:lnTo>
                  <a:pt x="4476375" y="2746927"/>
                </a:lnTo>
                <a:cubicBezTo>
                  <a:pt x="4661611" y="2651760"/>
                  <a:pt x="4849576" y="2561984"/>
                  <a:pt x="5035175" y="2467527"/>
                </a:cubicBezTo>
                <a:lnTo>
                  <a:pt x="6406775" y="1756327"/>
                </a:lnTo>
                <a:cubicBezTo>
                  <a:pt x="6424634" y="1747067"/>
                  <a:pt x="6785507" y="1567339"/>
                  <a:pt x="6787775" y="1565827"/>
                </a:cubicBezTo>
                <a:cubicBezTo>
                  <a:pt x="6867335" y="1512787"/>
                  <a:pt x="6787526" y="1563718"/>
                  <a:pt x="6927475" y="1489627"/>
                </a:cubicBezTo>
                <a:cubicBezTo>
                  <a:pt x="6965995" y="1469234"/>
                  <a:pt x="7003675" y="1447294"/>
                  <a:pt x="7041775" y="1426127"/>
                </a:cubicBezTo>
                <a:cubicBezTo>
                  <a:pt x="7024842" y="1421894"/>
                  <a:pt x="7007991" y="1409538"/>
                  <a:pt x="6990975" y="1413427"/>
                </a:cubicBezTo>
                <a:cubicBezTo>
                  <a:pt x="6687517" y="1482789"/>
                  <a:pt x="6405349" y="1589024"/>
                  <a:pt x="6127375" y="1730927"/>
                </a:cubicBezTo>
                <a:cubicBezTo>
                  <a:pt x="5752200" y="1922450"/>
                  <a:pt x="4244752" y="2733635"/>
                  <a:pt x="3790575" y="3026327"/>
                </a:cubicBezTo>
                <a:lnTo>
                  <a:pt x="2647575" y="3762927"/>
                </a:lnTo>
                <a:cubicBezTo>
                  <a:pt x="2585148" y="3802761"/>
                  <a:pt x="2523310" y="3844109"/>
                  <a:pt x="2457075" y="3877227"/>
                </a:cubicBezTo>
                <a:cubicBezTo>
                  <a:pt x="2396763" y="3907383"/>
                  <a:pt x="2354977" y="3927357"/>
                  <a:pt x="2291975" y="3966127"/>
                </a:cubicBezTo>
                <a:cubicBezTo>
                  <a:pt x="2273948" y="3977220"/>
                  <a:pt x="2259124" y="3993009"/>
                  <a:pt x="2241175" y="4004227"/>
                </a:cubicBezTo>
                <a:cubicBezTo>
                  <a:pt x="2225121" y="4014261"/>
                  <a:pt x="2174064" y="4039239"/>
                  <a:pt x="2190375" y="4029627"/>
                </a:cubicBezTo>
                <a:cubicBezTo>
                  <a:pt x="2848292" y="3641926"/>
                  <a:pt x="3101828" y="3476271"/>
                  <a:pt x="3815975" y="3166027"/>
                </a:cubicBezTo>
                <a:cubicBezTo>
                  <a:pt x="4039563" y="3068894"/>
                  <a:pt x="4267379" y="2978997"/>
                  <a:pt x="4501775" y="2912027"/>
                </a:cubicBezTo>
                <a:cubicBezTo>
                  <a:pt x="4798108" y="2827360"/>
                  <a:pt x="5090248" y="2726329"/>
                  <a:pt x="5390775" y="2658027"/>
                </a:cubicBezTo>
                <a:cubicBezTo>
                  <a:pt x="6105492" y="2495591"/>
                  <a:pt x="5379641" y="2672797"/>
                  <a:pt x="5809875" y="2543727"/>
                </a:cubicBezTo>
                <a:cubicBezTo>
                  <a:pt x="5847258" y="2532512"/>
                  <a:pt x="5886311" y="2527793"/>
                  <a:pt x="5924175" y="2518327"/>
                </a:cubicBezTo>
                <a:cubicBezTo>
                  <a:pt x="5937162" y="2515080"/>
                  <a:pt x="5949403" y="2509305"/>
                  <a:pt x="5962275" y="2505627"/>
                </a:cubicBezTo>
                <a:cubicBezTo>
                  <a:pt x="5979058" y="2500832"/>
                  <a:pt x="6029534" y="2487118"/>
                  <a:pt x="6013075" y="2492927"/>
                </a:cubicBezTo>
                <a:cubicBezTo>
                  <a:pt x="5924708" y="2524115"/>
                  <a:pt x="5830926" y="2541422"/>
                  <a:pt x="5746375" y="2581827"/>
                </a:cubicBezTo>
                <a:cubicBezTo>
                  <a:pt x="4265336" y="3289580"/>
                  <a:pt x="5024982" y="2956906"/>
                  <a:pt x="4133475" y="3420027"/>
                </a:cubicBezTo>
                <a:cubicBezTo>
                  <a:pt x="3957071" y="3511666"/>
                  <a:pt x="3777875" y="3597827"/>
                  <a:pt x="3600075" y="3686727"/>
                </a:cubicBezTo>
                <a:cubicBezTo>
                  <a:pt x="3557742" y="3707894"/>
                  <a:pt x="3516578" y="3731583"/>
                  <a:pt x="3473075" y="3750227"/>
                </a:cubicBezTo>
                <a:cubicBezTo>
                  <a:pt x="3443442" y="3762927"/>
                  <a:pt x="3413011" y="3773909"/>
                  <a:pt x="3384175" y="3788327"/>
                </a:cubicBezTo>
                <a:cubicBezTo>
                  <a:pt x="2551066" y="4204882"/>
                  <a:pt x="3539842" y="3724784"/>
                  <a:pt x="3053975" y="3953427"/>
                </a:cubicBezTo>
                <a:cubicBezTo>
                  <a:pt x="3019715" y="3969549"/>
                  <a:pt x="2952375" y="4004227"/>
                  <a:pt x="2952375" y="4004227"/>
                </a:cubicBezTo>
                <a:cubicBezTo>
                  <a:pt x="2965075" y="4008460"/>
                  <a:pt x="2979222" y="4024179"/>
                  <a:pt x="2990475" y="4016927"/>
                </a:cubicBezTo>
                <a:cubicBezTo>
                  <a:pt x="3174139" y="3898566"/>
                  <a:pt x="3345489" y="3762102"/>
                  <a:pt x="3523875" y="3635927"/>
                </a:cubicBezTo>
                <a:cubicBezTo>
                  <a:pt x="3692626" y="3516566"/>
                  <a:pt x="3865193" y="3402560"/>
                  <a:pt x="4031875" y="3280327"/>
                </a:cubicBezTo>
                <a:cubicBezTo>
                  <a:pt x="4715276" y="2779166"/>
                  <a:pt x="5741657" y="1956510"/>
                  <a:pt x="6546475" y="1489627"/>
                </a:cubicBezTo>
                <a:cubicBezTo>
                  <a:pt x="6993648" y="1230217"/>
                  <a:pt x="7442451" y="968308"/>
                  <a:pt x="7918075" y="765727"/>
                </a:cubicBezTo>
                <a:lnTo>
                  <a:pt x="8603875" y="473627"/>
                </a:lnTo>
                <a:cubicBezTo>
                  <a:pt x="8666924" y="447128"/>
                  <a:pt x="8858412" y="373413"/>
                  <a:pt x="8794375" y="397427"/>
                </a:cubicBezTo>
                <a:cubicBezTo>
                  <a:pt x="8594858" y="472246"/>
                  <a:pt x="8604530" y="464049"/>
                  <a:pt x="8324475" y="626027"/>
                </a:cubicBezTo>
                <a:cubicBezTo>
                  <a:pt x="7660798" y="1009883"/>
                  <a:pt x="6975245" y="1360346"/>
                  <a:pt x="6343275" y="1794427"/>
                </a:cubicBezTo>
                <a:lnTo>
                  <a:pt x="5085975" y="2658027"/>
                </a:lnTo>
                <a:cubicBezTo>
                  <a:pt x="4901891" y="2786367"/>
                  <a:pt x="4736881" y="2944269"/>
                  <a:pt x="4539875" y="3051727"/>
                </a:cubicBezTo>
                <a:cubicBezTo>
                  <a:pt x="4493308" y="3077127"/>
                  <a:pt x="4444544" y="3098858"/>
                  <a:pt x="4400175" y="3127927"/>
                </a:cubicBezTo>
                <a:cubicBezTo>
                  <a:pt x="4308792" y="3187799"/>
                  <a:pt x="4224376" y="3257826"/>
                  <a:pt x="4133475" y="3318427"/>
                </a:cubicBezTo>
                <a:cubicBezTo>
                  <a:pt x="4150408" y="3326894"/>
                  <a:pt x="4167598" y="3352788"/>
                  <a:pt x="4184275" y="3343827"/>
                </a:cubicBezTo>
                <a:cubicBezTo>
                  <a:pt x="4769993" y="3029113"/>
                  <a:pt x="5162630" y="2764455"/>
                  <a:pt x="5657475" y="2327827"/>
                </a:cubicBezTo>
                <a:cubicBezTo>
                  <a:pt x="5728809" y="2264885"/>
                  <a:pt x="5496045" y="2428546"/>
                  <a:pt x="5416175" y="2480227"/>
                </a:cubicBezTo>
                <a:cubicBezTo>
                  <a:pt x="5352101" y="2521687"/>
                  <a:pt x="5289804" y="2565853"/>
                  <a:pt x="5225675" y="2607227"/>
                </a:cubicBezTo>
                <a:cubicBezTo>
                  <a:pt x="5158557" y="2650529"/>
                  <a:pt x="5089346" y="2690545"/>
                  <a:pt x="5022475" y="2734227"/>
                </a:cubicBezTo>
                <a:lnTo>
                  <a:pt x="3650875" y="3635927"/>
                </a:lnTo>
                <a:cubicBezTo>
                  <a:pt x="3428316" y="3784763"/>
                  <a:pt x="3211989" y="3942741"/>
                  <a:pt x="2990475" y="4093127"/>
                </a:cubicBezTo>
                <a:cubicBezTo>
                  <a:pt x="2750538" y="4256020"/>
                  <a:pt x="2494957" y="4396994"/>
                  <a:pt x="2266575" y="4575727"/>
                </a:cubicBezTo>
                <a:cubicBezTo>
                  <a:pt x="-11142" y="6358288"/>
                  <a:pt x="1458494" y="5239548"/>
                  <a:pt x="488575" y="5947327"/>
                </a:cubicBezTo>
                <a:cubicBezTo>
                  <a:pt x="437280" y="5984758"/>
                  <a:pt x="386975" y="6023527"/>
                  <a:pt x="336175" y="6061627"/>
                </a:cubicBezTo>
                <a:cubicBezTo>
                  <a:pt x="120764" y="6223185"/>
                  <a:pt x="203422" y="6167062"/>
                  <a:pt x="94875" y="6239427"/>
                </a:cubicBezTo>
                <a:cubicBezTo>
                  <a:pt x="-88908" y="6515101"/>
                  <a:pt x="-83235" y="6495116"/>
                  <a:pt x="831475" y="5807627"/>
                </a:cubicBezTo>
                <a:cubicBezTo>
                  <a:pt x="1259129" y="5486205"/>
                  <a:pt x="1574507" y="4996202"/>
                  <a:pt x="2063375" y="4778927"/>
                </a:cubicBezTo>
                <a:cubicBezTo>
                  <a:pt x="2832267" y="4437197"/>
                  <a:pt x="1974382" y="4800390"/>
                  <a:pt x="2406275" y="4651927"/>
                </a:cubicBezTo>
                <a:cubicBezTo>
                  <a:pt x="2505152" y="4617938"/>
                  <a:pt x="2600035" y="4573139"/>
                  <a:pt x="2698375" y="4537627"/>
                </a:cubicBezTo>
                <a:cubicBezTo>
                  <a:pt x="2752532" y="4518070"/>
                  <a:pt x="2810105" y="4508439"/>
                  <a:pt x="2863475" y="4486827"/>
                </a:cubicBezTo>
                <a:cubicBezTo>
                  <a:pt x="3773347" y="4118366"/>
                  <a:pt x="4016495" y="4022670"/>
                  <a:pt x="4730375" y="3686727"/>
                </a:cubicBezTo>
                <a:cubicBezTo>
                  <a:pt x="6732309" y="2744640"/>
                  <a:pt x="5221633" y="3438757"/>
                  <a:pt x="5949575" y="3115227"/>
                </a:cubicBezTo>
                <a:cubicBezTo>
                  <a:pt x="6034417" y="3077519"/>
                  <a:pt x="6123962" y="3048695"/>
                  <a:pt x="6203575" y="3000927"/>
                </a:cubicBezTo>
                <a:cubicBezTo>
                  <a:pt x="6224742" y="2988227"/>
                  <a:pt x="6244438" y="2972669"/>
                  <a:pt x="6267075" y="2962827"/>
                </a:cubicBezTo>
                <a:cubicBezTo>
                  <a:pt x="6342054" y="2930227"/>
                  <a:pt x="6420840" y="2906855"/>
                  <a:pt x="6495675" y="2873927"/>
                </a:cubicBezTo>
                <a:cubicBezTo>
                  <a:pt x="6526915" y="2860181"/>
                  <a:pt x="6618518" y="2819554"/>
                  <a:pt x="6584575" y="2823127"/>
                </a:cubicBezTo>
                <a:cubicBezTo>
                  <a:pt x="6472236" y="2834952"/>
                  <a:pt x="6364442" y="2873927"/>
                  <a:pt x="6254375" y="2899327"/>
                </a:cubicBezTo>
                <a:lnTo>
                  <a:pt x="5124075" y="3559727"/>
                </a:lnTo>
                <a:cubicBezTo>
                  <a:pt x="3193846" y="4705800"/>
                  <a:pt x="3617320" y="4481001"/>
                  <a:pt x="1669675" y="5617127"/>
                </a:cubicBezTo>
                <a:cubicBezTo>
                  <a:pt x="1575975" y="5671786"/>
                  <a:pt x="765675" y="6120609"/>
                  <a:pt x="640975" y="6188627"/>
                </a:cubicBezTo>
                <a:cubicBezTo>
                  <a:pt x="-604886" y="6868187"/>
                  <a:pt x="783389" y="6117420"/>
                  <a:pt x="361575" y="6328327"/>
                </a:cubicBezTo>
                <a:cubicBezTo>
                  <a:pt x="288742" y="6364744"/>
                  <a:pt x="216376" y="6402227"/>
                  <a:pt x="145675" y="6442627"/>
                </a:cubicBezTo>
                <a:cubicBezTo>
                  <a:pt x="127297" y="6453129"/>
                  <a:pt x="73813" y="6482833"/>
                  <a:pt x="94875" y="6480727"/>
                </a:cubicBezTo>
                <a:cubicBezTo>
                  <a:pt x="198141" y="6470400"/>
                  <a:pt x="298075" y="6438394"/>
                  <a:pt x="399675" y="6417227"/>
                </a:cubicBezTo>
                <a:cubicBezTo>
                  <a:pt x="403778" y="6415155"/>
                  <a:pt x="2187991" y="5505127"/>
                  <a:pt x="2469775" y="5388527"/>
                </a:cubicBezTo>
                <a:lnTo>
                  <a:pt x="3206375" y="5083727"/>
                </a:lnTo>
                <a:cubicBezTo>
                  <a:pt x="3482024" y="4973467"/>
                  <a:pt x="3411052" y="5007729"/>
                  <a:pt x="3612775" y="4944027"/>
                </a:cubicBezTo>
                <a:cubicBezTo>
                  <a:pt x="3651072" y="4931933"/>
                  <a:pt x="3686914" y="4905927"/>
                  <a:pt x="3727075" y="4905927"/>
                </a:cubicBezTo>
                <a:cubicBezTo>
                  <a:pt x="3751759" y="4905927"/>
                  <a:pt x="3684507" y="4930944"/>
                  <a:pt x="3663575" y="4944027"/>
                </a:cubicBezTo>
                <a:cubicBezTo>
                  <a:pt x="3650632" y="4952117"/>
                  <a:pt x="3638175" y="4960960"/>
                  <a:pt x="3625475" y="4969427"/>
                </a:cubicBezTo>
                <a:cubicBezTo>
                  <a:pt x="3679874" y="4987560"/>
                  <a:pt x="3691288" y="4997453"/>
                  <a:pt x="3765175" y="4969427"/>
                </a:cubicBezTo>
                <a:cubicBezTo>
                  <a:pt x="4056382" y="4858969"/>
                  <a:pt x="4648667" y="4611778"/>
                  <a:pt x="4920875" y="4423327"/>
                </a:cubicBezTo>
                <a:cubicBezTo>
                  <a:pt x="5484751" y="4032951"/>
                  <a:pt x="4745758" y="4535932"/>
                  <a:pt x="5225675" y="4232827"/>
                </a:cubicBezTo>
                <a:cubicBezTo>
                  <a:pt x="5261467" y="4210221"/>
                  <a:pt x="5367195" y="4142538"/>
                  <a:pt x="5327275" y="4156627"/>
                </a:cubicBezTo>
                <a:lnTo>
                  <a:pt x="5111375" y="4232827"/>
                </a:lnTo>
                <a:cubicBezTo>
                  <a:pt x="5011506" y="4382630"/>
                  <a:pt x="4983097" y="4405257"/>
                  <a:pt x="5530475" y="4194727"/>
                </a:cubicBezTo>
                <a:cubicBezTo>
                  <a:pt x="6163956" y="3951080"/>
                  <a:pt x="6767198" y="3633998"/>
                  <a:pt x="7397375" y="3381927"/>
                </a:cubicBezTo>
                <a:cubicBezTo>
                  <a:pt x="7460875" y="3356527"/>
                  <a:pt x="7525378" y="3333503"/>
                  <a:pt x="7587875" y="3305727"/>
                </a:cubicBezTo>
                <a:cubicBezTo>
                  <a:pt x="8094865" y="3080398"/>
                  <a:pt x="7198394" y="3438377"/>
                  <a:pt x="8045075" y="3127927"/>
                </a:cubicBezTo>
                <a:cubicBezTo>
                  <a:pt x="8319748" y="3027213"/>
                  <a:pt x="7908491" y="3150622"/>
                  <a:pt x="8210175" y="3064427"/>
                </a:cubicBezTo>
                <a:cubicBezTo>
                  <a:pt x="7756586" y="3453218"/>
                  <a:pt x="8239424" y="3041963"/>
                  <a:pt x="7003675" y="4004227"/>
                </a:cubicBezTo>
                <a:cubicBezTo>
                  <a:pt x="6858659" y="4117150"/>
                  <a:pt x="6716398" y="4233573"/>
                  <a:pt x="6571875" y="4347127"/>
                </a:cubicBezTo>
                <a:cubicBezTo>
                  <a:pt x="6538588" y="4373281"/>
                  <a:pt x="6503691" y="4397337"/>
                  <a:pt x="6470275" y="4423327"/>
                </a:cubicBezTo>
                <a:cubicBezTo>
                  <a:pt x="6427482" y="4456611"/>
                  <a:pt x="6386068" y="4491643"/>
                  <a:pt x="6343275" y="4524927"/>
                </a:cubicBezTo>
                <a:cubicBezTo>
                  <a:pt x="6309859" y="4550917"/>
                  <a:pt x="6275542" y="4575727"/>
                  <a:pt x="6241675" y="4601127"/>
                </a:cubicBezTo>
                <a:cubicBezTo>
                  <a:pt x="6207808" y="4626527"/>
                  <a:pt x="6175298" y="4653845"/>
                  <a:pt x="6140075" y="4677327"/>
                </a:cubicBezTo>
                <a:cubicBezTo>
                  <a:pt x="6127375" y="4685794"/>
                  <a:pt x="6101975" y="4687463"/>
                  <a:pt x="6101975" y="4702727"/>
                </a:cubicBezTo>
                <a:cubicBezTo>
                  <a:pt x="6101975" y="4716114"/>
                  <a:pt x="6127375" y="4694260"/>
                  <a:pt x="6140075" y="4690027"/>
                </a:cubicBezTo>
                <a:cubicBezTo>
                  <a:pt x="6237442" y="4609594"/>
                  <a:pt x="6336422" y="4531075"/>
                  <a:pt x="6432175" y="4448727"/>
                </a:cubicBezTo>
                <a:cubicBezTo>
                  <a:pt x="6548123" y="4349012"/>
                  <a:pt x="6652188" y="4234954"/>
                  <a:pt x="6775075" y="4143927"/>
                </a:cubicBezTo>
                <a:lnTo>
                  <a:pt x="7117975" y="3889927"/>
                </a:lnTo>
                <a:cubicBezTo>
                  <a:pt x="7164330" y="3855771"/>
                  <a:pt x="7208301" y="3817951"/>
                  <a:pt x="7257675" y="3788327"/>
                </a:cubicBezTo>
                <a:cubicBezTo>
                  <a:pt x="7339325" y="3739337"/>
                  <a:pt x="7301428" y="3765038"/>
                  <a:pt x="7371975" y="3712127"/>
                </a:cubicBezTo>
                <a:cubicBezTo>
                  <a:pt x="7271881" y="3678762"/>
                  <a:pt x="7310568" y="3682779"/>
                  <a:pt x="7130675" y="3775627"/>
                </a:cubicBezTo>
                <a:cubicBezTo>
                  <a:pt x="6538298" y="4081370"/>
                  <a:pt x="5955147" y="4404687"/>
                  <a:pt x="5365375" y="4715427"/>
                </a:cubicBezTo>
                <a:cubicBezTo>
                  <a:pt x="5167725" y="4819565"/>
                  <a:pt x="4972788" y="4929858"/>
                  <a:pt x="4768475" y="5020227"/>
                </a:cubicBezTo>
                <a:cubicBezTo>
                  <a:pt x="3439440" y="5608069"/>
                  <a:pt x="4441860" y="5189576"/>
                  <a:pt x="3993775" y="5350427"/>
                </a:cubicBezTo>
                <a:lnTo>
                  <a:pt x="3612775" y="5490127"/>
                </a:lnTo>
                <a:cubicBezTo>
                  <a:pt x="3828935" y="5243087"/>
                  <a:pt x="3817335" y="5239824"/>
                  <a:pt x="4285875" y="4982127"/>
                </a:cubicBezTo>
                <a:cubicBezTo>
                  <a:pt x="4455208" y="4888994"/>
                  <a:pt x="4621731" y="4790556"/>
                  <a:pt x="4793875" y="4702727"/>
                </a:cubicBezTo>
                <a:cubicBezTo>
                  <a:pt x="4829649" y="4684475"/>
                  <a:pt x="4870571" y="4678728"/>
                  <a:pt x="4908175" y="4664627"/>
                </a:cubicBezTo>
                <a:cubicBezTo>
                  <a:pt x="5039938" y="4615216"/>
                  <a:pt x="5169109" y="4558875"/>
                  <a:pt x="5301875" y="4512227"/>
                </a:cubicBezTo>
                <a:cubicBezTo>
                  <a:pt x="5326169" y="4503691"/>
                  <a:pt x="5353093" y="4505772"/>
                  <a:pt x="5378075" y="4499527"/>
                </a:cubicBezTo>
                <a:cubicBezTo>
                  <a:pt x="5539452" y="4459183"/>
                  <a:pt x="5701347" y="4420325"/>
                  <a:pt x="5860675" y="4372527"/>
                </a:cubicBezTo>
                <a:cubicBezTo>
                  <a:pt x="5903008" y="4359827"/>
                  <a:pt x="5946053" y="4349292"/>
                  <a:pt x="5987675" y="4334427"/>
                </a:cubicBezTo>
                <a:cubicBezTo>
                  <a:pt x="6092882" y="4296853"/>
                  <a:pt x="5977438" y="4315297"/>
                  <a:pt x="6114675" y="4283627"/>
                </a:cubicBezTo>
                <a:cubicBezTo>
                  <a:pt x="6143843" y="4276896"/>
                  <a:pt x="6173942" y="4275160"/>
                  <a:pt x="6203575" y="4270927"/>
                </a:cubicBezTo>
                <a:cubicBezTo>
                  <a:pt x="6358843" y="4219171"/>
                  <a:pt x="6176211" y="4276899"/>
                  <a:pt x="5949575" y="4436027"/>
                </a:cubicBezTo>
                <a:cubicBezTo>
                  <a:pt x="5750608" y="4575727"/>
                  <a:pt x="5549502" y="4712428"/>
                  <a:pt x="5352675" y="4855127"/>
                </a:cubicBezTo>
                <a:lnTo>
                  <a:pt x="4844675" y="5223427"/>
                </a:lnTo>
                <a:cubicBezTo>
                  <a:pt x="4812085" y="5246511"/>
                  <a:pt x="4771315" y="5258687"/>
                  <a:pt x="4743075" y="5286927"/>
                </a:cubicBezTo>
                <a:cubicBezTo>
                  <a:pt x="4730375" y="5299627"/>
                  <a:pt x="4690031" y="5334990"/>
                  <a:pt x="4704975" y="5325027"/>
                </a:cubicBezTo>
                <a:cubicBezTo>
                  <a:pt x="5558165" y="4756234"/>
                  <a:pt x="5435974" y="4791021"/>
                  <a:pt x="6533775" y="3978827"/>
                </a:cubicBezTo>
                <a:cubicBezTo>
                  <a:pt x="6949364" y="3671358"/>
                  <a:pt x="6716033" y="3874390"/>
                  <a:pt x="7130675" y="3610527"/>
                </a:cubicBezTo>
                <a:lnTo>
                  <a:pt x="7270375" y="3521627"/>
                </a:lnTo>
                <a:cubicBezTo>
                  <a:pt x="7249208" y="3517394"/>
                  <a:pt x="7228461" y="3508927"/>
                  <a:pt x="7206875" y="3508927"/>
                </a:cubicBezTo>
                <a:cubicBezTo>
                  <a:pt x="7146540" y="3508927"/>
                  <a:pt x="7087697" y="3522603"/>
                  <a:pt x="7029075" y="3534327"/>
                </a:cubicBezTo>
                <a:cubicBezTo>
                  <a:pt x="7236823" y="3557410"/>
                  <a:pt x="7196838" y="3558545"/>
                  <a:pt x="7511675" y="3534327"/>
                </a:cubicBezTo>
                <a:cubicBezTo>
                  <a:pt x="7525023" y="3533300"/>
                  <a:pt x="7486275" y="3525860"/>
                  <a:pt x="7473575" y="3521627"/>
                </a:cubicBezTo>
                <a:cubicBezTo>
                  <a:pt x="7295775" y="3559727"/>
                  <a:pt x="7115194" y="3586603"/>
                  <a:pt x="6940175" y="3635927"/>
                </a:cubicBezTo>
                <a:cubicBezTo>
                  <a:pt x="6298549" y="3816749"/>
                  <a:pt x="5705820" y="4049321"/>
                  <a:pt x="5085975" y="4296327"/>
                </a:cubicBezTo>
                <a:cubicBezTo>
                  <a:pt x="4851532" y="4389752"/>
                  <a:pt x="4620540" y="4491616"/>
                  <a:pt x="4387475" y="4588427"/>
                </a:cubicBezTo>
                <a:cubicBezTo>
                  <a:pt x="4301873" y="4623985"/>
                  <a:pt x="4234420" y="4651372"/>
                  <a:pt x="4146175" y="4677327"/>
                </a:cubicBezTo>
                <a:cubicBezTo>
                  <a:pt x="4112685" y="4687177"/>
                  <a:pt x="4078442" y="4694260"/>
                  <a:pt x="4044575" y="4702727"/>
                </a:cubicBezTo>
                <a:cubicBezTo>
                  <a:pt x="4102214" y="4472171"/>
                  <a:pt x="4053835" y="4629646"/>
                  <a:pt x="4450975" y="4245527"/>
                </a:cubicBezTo>
                <a:cubicBezTo>
                  <a:pt x="4792800" y="3914909"/>
                  <a:pt x="5235389" y="3557804"/>
                  <a:pt x="5632075" y="3331127"/>
                </a:cubicBezTo>
                <a:cubicBezTo>
                  <a:pt x="5825030" y="3220867"/>
                  <a:pt x="5743653" y="3246083"/>
                  <a:pt x="5860675" y="3216827"/>
                </a:cubicBezTo>
                <a:cubicBezTo>
                  <a:pt x="5911475" y="3187194"/>
                  <a:pt x="5961816" y="3156760"/>
                  <a:pt x="6013075" y="3127927"/>
                </a:cubicBezTo>
                <a:cubicBezTo>
                  <a:pt x="6029576" y="3118645"/>
                  <a:pt x="6079304" y="3091555"/>
                  <a:pt x="6063875" y="3102527"/>
                </a:cubicBezTo>
                <a:cubicBezTo>
                  <a:pt x="5319339" y="3631975"/>
                  <a:pt x="5520176" y="3482959"/>
                  <a:pt x="4692275" y="3991527"/>
                </a:cubicBezTo>
                <a:cubicBezTo>
                  <a:pt x="4645244" y="4020418"/>
                  <a:pt x="4600825" y="4053621"/>
                  <a:pt x="4552575" y="4080427"/>
                </a:cubicBezTo>
                <a:cubicBezTo>
                  <a:pt x="4514475" y="4101594"/>
                  <a:pt x="4475649" y="4121503"/>
                  <a:pt x="4438275" y="4143927"/>
                </a:cubicBezTo>
                <a:cubicBezTo>
                  <a:pt x="4412098" y="4159633"/>
                  <a:pt x="4331586" y="4193203"/>
                  <a:pt x="4362075" y="4194727"/>
                </a:cubicBezTo>
                <a:cubicBezTo>
                  <a:pt x="4472734" y="4200260"/>
                  <a:pt x="4582208" y="4169327"/>
                  <a:pt x="4692275" y="4156627"/>
                </a:cubicBezTo>
                <a:cubicBezTo>
                  <a:pt x="5739267" y="3759492"/>
                  <a:pt x="5334110" y="3900849"/>
                  <a:pt x="6660775" y="3470827"/>
                </a:cubicBezTo>
                <a:cubicBezTo>
                  <a:pt x="6988177" y="3364704"/>
                  <a:pt x="7365924" y="3249399"/>
                  <a:pt x="7702175" y="3153327"/>
                </a:cubicBezTo>
                <a:cubicBezTo>
                  <a:pt x="7765365" y="3135273"/>
                  <a:pt x="7828232" y="3115416"/>
                  <a:pt x="7892675" y="3102527"/>
                </a:cubicBezTo>
                <a:cubicBezTo>
                  <a:pt x="7935008" y="3094060"/>
                  <a:pt x="8059498" y="3060457"/>
                  <a:pt x="8019675" y="3077127"/>
                </a:cubicBezTo>
                <a:cubicBezTo>
                  <a:pt x="6685146" y="3635767"/>
                  <a:pt x="7509458" y="3076257"/>
                  <a:pt x="5403475" y="4309027"/>
                </a:cubicBezTo>
                <a:cubicBezTo>
                  <a:pt x="5229908" y="4410627"/>
                  <a:pt x="5058997" y="4516905"/>
                  <a:pt x="4882775" y="4613827"/>
                </a:cubicBezTo>
                <a:cubicBezTo>
                  <a:pt x="4720199" y="4703244"/>
                  <a:pt x="4552092" y="4782226"/>
                  <a:pt x="4387475" y="4867827"/>
                </a:cubicBezTo>
                <a:cubicBezTo>
                  <a:pt x="4340414" y="4892299"/>
                  <a:pt x="4247775" y="4944027"/>
                  <a:pt x="4247775" y="4944027"/>
                </a:cubicBezTo>
                <a:cubicBezTo>
                  <a:pt x="4260475" y="4952494"/>
                  <a:pt x="4271149" y="4973443"/>
                  <a:pt x="4285875" y="4969427"/>
                </a:cubicBezTo>
                <a:cubicBezTo>
                  <a:pt x="4367695" y="4947112"/>
                  <a:pt x="4577202" y="4848918"/>
                  <a:pt x="4666875" y="4791627"/>
                </a:cubicBezTo>
                <a:cubicBezTo>
                  <a:pt x="4937963" y="4618432"/>
                  <a:pt x="5079080" y="4511865"/>
                  <a:pt x="5327275" y="4296327"/>
                </a:cubicBezTo>
                <a:cubicBezTo>
                  <a:pt x="5571197" y="4084500"/>
                  <a:pt x="5509684" y="4008273"/>
                  <a:pt x="5924175" y="3801027"/>
                </a:cubicBezTo>
                <a:cubicBezTo>
                  <a:pt x="6609060" y="3458585"/>
                  <a:pt x="5813505" y="3852517"/>
                  <a:pt x="6241675" y="3648627"/>
                </a:cubicBezTo>
                <a:cubicBezTo>
                  <a:pt x="6292954" y="3624208"/>
                  <a:pt x="6344762" y="3600606"/>
                  <a:pt x="6394075" y="3572427"/>
                </a:cubicBezTo>
                <a:cubicBezTo>
                  <a:pt x="6433832" y="3549709"/>
                  <a:pt x="6508375" y="3496227"/>
                  <a:pt x="6508375" y="3496227"/>
                </a:cubicBezTo>
                <a:cubicBezTo>
                  <a:pt x="6150727" y="3451521"/>
                  <a:pt x="6163104" y="3439526"/>
                  <a:pt x="5568575" y="3724827"/>
                </a:cubicBezTo>
                <a:cubicBezTo>
                  <a:pt x="4458827" y="4257368"/>
                  <a:pt x="3347840" y="4798616"/>
                  <a:pt x="2304675" y="5452027"/>
                </a:cubicBezTo>
                <a:lnTo>
                  <a:pt x="1148975" y="6175927"/>
                </a:lnTo>
                <a:cubicBezTo>
                  <a:pt x="1016272" y="6256844"/>
                  <a:pt x="881151" y="6334139"/>
                  <a:pt x="742575" y="6404527"/>
                </a:cubicBezTo>
                <a:cubicBezTo>
                  <a:pt x="614192" y="6469738"/>
                  <a:pt x="235588" y="6671214"/>
                  <a:pt x="348875" y="6582327"/>
                </a:cubicBezTo>
                <a:cubicBezTo>
                  <a:pt x="3989875" y="3725543"/>
                  <a:pt x="2317134" y="4970819"/>
                  <a:pt x="7105275" y="1616627"/>
                </a:cubicBezTo>
                <a:cubicBezTo>
                  <a:pt x="7300490" y="1479875"/>
                  <a:pt x="7491256" y="1333937"/>
                  <a:pt x="7702175" y="1222927"/>
                </a:cubicBezTo>
                <a:cubicBezTo>
                  <a:pt x="7919471" y="1108561"/>
                  <a:pt x="7949605" y="1100307"/>
                  <a:pt x="8146675" y="968927"/>
                </a:cubicBezTo>
                <a:cubicBezTo>
                  <a:pt x="8150197" y="966579"/>
                  <a:pt x="8137383" y="966416"/>
                  <a:pt x="8133975" y="968927"/>
                </a:cubicBezTo>
                <a:cubicBezTo>
                  <a:pt x="7973108" y="1087460"/>
                  <a:pt x="7816580" y="1212119"/>
                  <a:pt x="7651375" y="1324527"/>
                </a:cubicBezTo>
                <a:cubicBezTo>
                  <a:pt x="7322267" y="1548456"/>
                  <a:pt x="6743661" y="1923054"/>
                  <a:pt x="6355975" y="2111927"/>
                </a:cubicBezTo>
                <a:cubicBezTo>
                  <a:pt x="6146449" y="2214004"/>
                  <a:pt x="5923699" y="2279757"/>
                  <a:pt x="5708275" y="2365927"/>
                </a:cubicBezTo>
                <a:cubicBezTo>
                  <a:pt x="5582562" y="2516783"/>
                  <a:pt x="5707371" y="2377339"/>
                  <a:pt x="5581275" y="2492927"/>
                </a:cubicBezTo>
                <a:cubicBezTo>
                  <a:pt x="5550382" y="2521245"/>
                  <a:pt x="5524431" y="2554833"/>
                  <a:pt x="5492375" y="2581827"/>
                </a:cubicBezTo>
                <a:cubicBezTo>
                  <a:pt x="5443803" y="2622730"/>
                  <a:pt x="5391996" y="2659712"/>
                  <a:pt x="5339975" y="2696127"/>
                </a:cubicBezTo>
                <a:cubicBezTo>
                  <a:pt x="5269340" y="2745571"/>
                  <a:pt x="5205632" y="2781150"/>
                  <a:pt x="5124075" y="2810427"/>
                </a:cubicBezTo>
                <a:cubicBezTo>
                  <a:pt x="4998078" y="2855657"/>
                  <a:pt x="4870075" y="2895094"/>
                  <a:pt x="4743075" y="2937427"/>
                </a:cubicBezTo>
                <a:cubicBezTo>
                  <a:pt x="4572245" y="2994370"/>
                  <a:pt x="4514702" y="3007164"/>
                  <a:pt x="4349375" y="3089827"/>
                </a:cubicBezTo>
                <a:cubicBezTo>
                  <a:pt x="4259523" y="3134753"/>
                  <a:pt x="4296804" y="3112175"/>
                  <a:pt x="4235075" y="3153327"/>
                </a:cubicBezTo>
                <a:cubicBezTo>
                  <a:pt x="4268942" y="3098294"/>
                  <a:pt x="4295756" y="3038239"/>
                  <a:pt x="4336675" y="2988227"/>
                </a:cubicBezTo>
                <a:cubicBezTo>
                  <a:pt x="4372740" y="2944147"/>
                  <a:pt x="4419279" y="2909602"/>
                  <a:pt x="4463675" y="2873927"/>
                </a:cubicBezTo>
                <a:cubicBezTo>
                  <a:pt x="4893489" y="2528541"/>
                  <a:pt x="5320137" y="2178940"/>
                  <a:pt x="5759075" y="1845227"/>
                </a:cubicBezTo>
                <a:cubicBezTo>
                  <a:pt x="5938540" y="1708784"/>
                  <a:pt x="6126836" y="1583929"/>
                  <a:pt x="6317875" y="1464227"/>
                </a:cubicBezTo>
                <a:cubicBezTo>
                  <a:pt x="6795903" y="1164703"/>
                  <a:pt x="7290196" y="891481"/>
                  <a:pt x="7765675" y="587927"/>
                </a:cubicBezTo>
                <a:cubicBezTo>
                  <a:pt x="8039868" y="412877"/>
                  <a:pt x="8848975" y="-130942"/>
                  <a:pt x="8565775" y="29127"/>
                </a:cubicBezTo>
                <a:lnTo>
                  <a:pt x="6521075" y="1184827"/>
                </a:lnTo>
                <a:cubicBezTo>
                  <a:pt x="4351580" y="2406828"/>
                  <a:pt x="6384863" y="1291033"/>
                  <a:pt x="4743075" y="2111927"/>
                </a:cubicBezTo>
                <a:cubicBezTo>
                  <a:pt x="4451701" y="2257614"/>
                  <a:pt x="4562458" y="2218699"/>
                  <a:pt x="4425575" y="2264327"/>
                </a:cubicBezTo>
                <a:cubicBezTo>
                  <a:pt x="4438275" y="2281260"/>
                  <a:pt x="4471536" y="2295474"/>
                  <a:pt x="4463675" y="2315127"/>
                </a:cubicBezTo>
                <a:cubicBezTo>
                  <a:pt x="4455658" y="2335169"/>
                  <a:pt x="4420266" y="2319934"/>
                  <a:pt x="4400175" y="2327827"/>
                </a:cubicBezTo>
                <a:cubicBezTo>
                  <a:pt x="4301356" y="2366649"/>
                  <a:pt x="4200548" y="2402663"/>
                  <a:pt x="4108075" y="2454827"/>
                </a:cubicBezTo>
                <a:lnTo>
                  <a:pt x="2622175" y="3293027"/>
                </a:lnTo>
                <a:cubicBezTo>
                  <a:pt x="2008212" y="3643301"/>
                  <a:pt x="2314903" y="3483577"/>
                  <a:pt x="1923675" y="3699427"/>
                </a:cubicBezTo>
                <a:cubicBezTo>
                  <a:pt x="1868948" y="3729621"/>
                  <a:pt x="1813943" y="3759325"/>
                  <a:pt x="1758575" y="3788327"/>
                </a:cubicBezTo>
                <a:cubicBezTo>
                  <a:pt x="1725034" y="3805896"/>
                  <a:pt x="1628479" y="3864061"/>
                  <a:pt x="1656975" y="3839127"/>
                </a:cubicBezTo>
                <a:cubicBezTo>
                  <a:pt x="1862173" y="3659579"/>
                  <a:pt x="1857643" y="3645019"/>
                  <a:pt x="2101475" y="3508927"/>
                </a:cubicBezTo>
                <a:cubicBezTo>
                  <a:pt x="2382631" y="3352003"/>
                  <a:pt x="2672815" y="3211476"/>
                  <a:pt x="2952375" y="3051727"/>
                </a:cubicBezTo>
                <a:cubicBezTo>
                  <a:pt x="3070908" y="2983994"/>
                  <a:pt x="3187724" y="2913162"/>
                  <a:pt x="3307975" y="2848527"/>
                </a:cubicBezTo>
                <a:cubicBezTo>
                  <a:pt x="3526453" y="2731095"/>
                  <a:pt x="3754582" y="2631388"/>
                  <a:pt x="3968375" y="2505627"/>
                </a:cubicBezTo>
                <a:cubicBezTo>
                  <a:pt x="4195814" y="2371840"/>
                  <a:pt x="4105065" y="2405030"/>
                  <a:pt x="4222375" y="2365927"/>
                </a:cubicBezTo>
                <a:cubicBezTo>
                  <a:pt x="4190453" y="2270162"/>
                  <a:pt x="4233514" y="2388204"/>
                  <a:pt x="4184275" y="2289727"/>
                </a:cubicBezTo>
                <a:cubicBezTo>
                  <a:pt x="4165629" y="2252435"/>
                  <a:pt x="4153723" y="2211874"/>
                  <a:pt x="4133475" y="2175427"/>
                </a:cubicBezTo>
                <a:cubicBezTo>
                  <a:pt x="4098852" y="2113105"/>
                  <a:pt x="4049189" y="2033046"/>
                  <a:pt x="3981075" y="1997627"/>
                </a:cubicBezTo>
                <a:cubicBezTo>
                  <a:pt x="3903645" y="1957364"/>
                  <a:pt x="3820208" y="1929894"/>
                  <a:pt x="3739775" y="1896027"/>
                </a:cubicBezTo>
                <a:cubicBezTo>
                  <a:pt x="3127292" y="2024221"/>
                  <a:pt x="3242820" y="1932715"/>
                  <a:pt x="2736475" y="2302427"/>
                </a:cubicBezTo>
                <a:cubicBezTo>
                  <a:pt x="2615211" y="2390969"/>
                  <a:pt x="2507142" y="2496307"/>
                  <a:pt x="2393575" y="2594527"/>
                </a:cubicBezTo>
                <a:cubicBezTo>
                  <a:pt x="2350497" y="2631783"/>
                  <a:pt x="2226890" y="2749679"/>
                  <a:pt x="2266575" y="2708827"/>
                </a:cubicBezTo>
                <a:cubicBezTo>
                  <a:pt x="2816655" y="2142568"/>
                  <a:pt x="2669922" y="2254034"/>
                  <a:pt x="3409575" y="1705527"/>
                </a:cubicBezTo>
                <a:cubicBezTo>
                  <a:pt x="3544437" y="1605517"/>
                  <a:pt x="3685597" y="1513982"/>
                  <a:pt x="3828675" y="1426127"/>
                </a:cubicBezTo>
                <a:cubicBezTo>
                  <a:pt x="3927141" y="1365665"/>
                  <a:pt x="4240032" y="1216342"/>
                  <a:pt x="4133475" y="1261027"/>
                </a:cubicBezTo>
                <a:cubicBezTo>
                  <a:pt x="4002242" y="1316060"/>
                  <a:pt x="3866734" y="1361844"/>
                  <a:pt x="3739775" y="1426127"/>
                </a:cubicBezTo>
                <a:cubicBezTo>
                  <a:pt x="3405342" y="1595460"/>
                  <a:pt x="3088765" y="1806021"/>
                  <a:pt x="2736475" y="1934127"/>
                </a:cubicBezTo>
                <a:cubicBezTo>
                  <a:pt x="2344017" y="2076839"/>
                  <a:pt x="2902937" y="1871922"/>
                  <a:pt x="2406275" y="2061127"/>
                </a:cubicBezTo>
                <a:cubicBezTo>
                  <a:pt x="2381255" y="2070658"/>
                  <a:pt x="2354541" y="2075653"/>
                  <a:pt x="2330075" y="2086527"/>
                </a:cubicBezTo>
                <a:cubicBezTo>
                  <a:pt x="2284693" y="2106697"/>
                  <a:pt x="2293752" y="2119012"/>
                  <a:pt x="2253875" y="2150027"/>
                </a:cubicBezTo>
                <a:cubicBezTo>
                  <a:pt x="2191718" y="2198371"/>
                  <a:pt x="2132210" y="2251485"/>
                  <a:pt x="2063375" y="2289727"/>
                </a:cubicBezTo>
                <a:cubicBezTo>
                  <a:pt x="2025275" y="2310894"/>
                  <a:pt x="1988426" y="2334488"/>
                  <a:pt x="1949075" y="2353227"/>
                </a:cubicBezTo>
                <a:cubicBezTo>
                  <a:pt x="1824908" y="2412354"/>
                  <a:pt x="1836001" y="2406896"/>
                  <a:pt x="1745875" y="2429427"/>
                </a:cubicBezTo>
                <a:cubicBezTo>
                  <a:pt x="1792442" y="2399794"/>
                  <a:pt x="1836731" y="2366234"/>
                  <a:pt x="1885575" y="2340527"/>
                </a:cubicBezTo>
                <a:cubicBezTo>
                  <a:pt x="1917582" y="2323681"/>
                  <a:pt x="1955771" y="2320372"/>
                  <a:pt x="1987175" y="2302427"/>
                </a:cubicBezTo>
                <a:cubicBezTo>
                  <a:pt x="2045291" y="2269218"/>
                  <a:pt x="2097440" y="2226512"/>
                  <a:pt x="2152275" y="2188127"/>
                </a:cubicBezTo>
                <a:cubicBezTo>
                  <a:pt x="2182109" y="2167244"/>
                  <a:pt x="2208866" y="2141428"/>
                  <a:pt x="2241175" y="2124627"/>
                </a:cubicBezTo>
                <a:cubicBezTo>
                  <a:pt x="2744458" y="1862920"/>
                  <a:pt x="2376192" y="2041127"/>
                  <a:pt x="2749175" y="1883327"/>
                </a:cubicBezTo>
                <a:cubicBezTo>
                  <a:pt x="2796284" y="1863396"/>
                  <a:pt x="2841382" y="1838824"/>
                  <a:pt x="2888875" y="1819827"/>
                </a:cubicBezTo>
                <a:cubicBezTo>
                  <a:pt x="2926163" y="1804912"/>
                  <a:pt x="2965745" y="1796283"/>
                  <a:pt x="3003175" y="1781727"/>
                </a:cubicBezTo>
                <a:cubicBezTo>
                  <a:pt x="3176620" y="1714276"/>
                  <a:pt x="3056183" y="1743185"/>
                  <a:pt x="3180975" y="1718227"/>
                </a:cubicBezTo>
                <a:cubicBezTo>
                  <a:pt x="3035728" y="1681915"/>
                  <a:pt x="3060721" y="1681197"/>
                  <a:pt x="2799975" y="1756327"/>
                </a:cubicBezTo>
                <a:cubicBezTo>
                  <a:pt x="2655696" y="1797899"/>
                  <a:pt x="2520285" y="1865663"/>
                  <a:pt x="2380875" y="1921427"/>
                </a:cubicBezTo>
                <a:cubicBezTo>
                  <a:pt x="2350941" y="1933401"/>
                  <a:pt x="2322561" y="1949332"/>
                  <a:pt x="2291975" y="1959527"/>
                </a:cubicBezTo>
                <a:cubicBezTo>
                  <a:pt x="2201295" y="1989754"/>
                  <a:pt x="2238052" y="1970075"/>
                  <a:pt x="2177675" y="2010327"/>
                </a:cubicBezTo>
                <a:cubicBezTo>
                  <a:pt x="2207308" y="2018794"/>
                  <a:pt x="2235756" y="2035727"/>
                  <a:pt x="2266575" y="2035727"/>
                </a:cubicBezTo>
                <a:cubicBezTo>
                  <a:pt x="2289372" y="2035727"/>
                  <a:pt x="2308448" y="2017536"/>
                  <a:pt x="2330075" y="2010327"/>
                </a:cubicBezTo>
                <a:cubicBezTo>
                  <a:pt x="2359313" y="2000581"/>
                  <a:pt x="2389559" y="1994120"/>
                  <a:pt x="2418975" y="1984927"/>
                </a:cubicBezTo>
                <a:cubicBezTo>
                  <a:pt x="2457308" y="1972948"/>
                  <a:pt x="2494182" y="1956025"/>
                  <a:pt x="2533275" y="1946827"/>
                </a:cubicBezTo>
                <a:cubicBezTo>
                  <a:pt x="2566498" y="1939010"/>
                  <a:pt x="2601044" y="1938638"/>
                  <a:pt x="2634875" y="1934127"/>
                </a:cubicBezTo>
                <a:lnTo>
                  <a:pt x="2723775" y="1921427"/>
                </a:lnTo>
                <a:cubicBezTo>
                  <a:pt x="2791206" y="1894455"/>
                  <a:pt x="2764478" y="1896027"/>
                  <a:pt x="2799975" y="1896027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8000"/>
              </a:highlight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92E0011-1FFC-0B42-A0E5-436F3DF55454}"/>
              </a:ext>
            </a:extLst>
          </p:cNvPr>
          <p:cNvSpPr/>
          <p:nvPr/>
        </p:nvSpPr>
        <p:spPr>
          <a:xfrm>
            <a:off x="1593739" y="-114300"/>
            <a:ext cx="6485038" cy="4978400"/>
          </a:xfrm>
          <a:custGeom>
            <a:avLst/>
            <a:gdLst>
              <a:gd name="connsiteX0" fmla="*/ 3346561 w 6485038"/>
              <a:gd name="connsiteY0" fmla="*/ 4292600 h 4978400"/>
              <a:gd name="connsiteX1" fmla="*/ 3283061 w 6485038"/>
              <a:gd name="connsiteY1" fmla="*/ 4305300 h 4978400"/>
              <a:gd name="connsiteX2" fmla="*/ 2648061 w 6485038"/>
              <a:gd name="connsiteY2" fmla="*/ 4267200 h 4978400"/>
              <a:gd name="connsiteX3" fmla="*/ 2609961 w 6485038"/>
              <a:gd name="connsiteY3" fmla="*/ 4254500 h 4978400"/>
              <a:gd name="connsiteX4" fmla="*/ 2470261 w 6485038"/>
              <a:gd name="connsiteY4" fmla="*/ 4216400 h 4978400"/>
              <a:gd name="connsiteX5" fmla="*/ 2419461 w 6485038"/>
              <a:gd name="connsiteY5" fmla="*/ 4191000 h 4978400"/>
              <a:gd name="connsiteX6" fmla="*/ 2343261 w 6485038"/>
              <a:gd name="connsiteY6" fmla="*/ 4165600 h 4978400"/>
              <a:gd name="connsiteX7" fmla="*/ 2216261 w 6485038"/>
              <a:gd name="connsiteY7" fmla="*/ 4114800 h 4978400"/>
              <a:gd name="connsiteX8" fmla="*/ 2165461 w 6485038"/>
              <a:gd name="connsiteY8" fmla="*/ 4102100 h 4978400"/>
              <a:gd name="connsiteX9" fmla="*/ 2101961 w 6485038"/>
              <a:gd name="connsiteY9" fmla="*/ 4076700 h 4978400"/>
              <a:gd name="connsiteX10" fmla="*/ 1974961 w 6485038"/>
              <a:gd name="connsiteY10" fmla="*/ 4038600 h 4978400"/>
              <a:gd name="connsiteX11" fmla="*/ 1936861 w 6485038"/>
              <a:gd name="connsiteY11" fmla="*/ 4013200 h 4978400"/>
              <a:gd name="connsiteX12" fmla="*/ 1822561 w 6485038"/>
              <a:gd name="connsiteY12" fmla="*/ 3924300 h 4978400"/>
              <a:gd name="connsiteX13" fmla="*/ 1771761 w 6485038"/>
              <a:gd name="connsiteY13" fmla="*/ 3822700 h 4978400"/>
              <a:gd name="connsiteX14" fmla="*/ 1759061 w 6485038"/>
              <a:gd name="connsiteY14" fmla="*/ 3771900 h 4978400"/>
              <a:gd name="connsiteX15" fmla="*/ 1682861 w 6485038"/>
              <a:gd name="connsiteY15" fmla="*/ 3683000 h 4978400"/>
              <a:gd name="connsiteX16" fmla="*/ 1657461 w 6485038"/>
              <a:gd name="connsiteY16" fmla="*/ 3644900 h 4978400"/>
              <a:gd name="connsiteX17" fmla="*/ 1593961 w 6485038"/>
              <a:gd name="connsiteY17" fmla="*/ 3568700 h 4978400"/>
              <a:gd name="connsiteX18" fmla="*/ 1530461 w 6485038"/>
              <a:gd name="connsiteY18" fmla="*/ 3467100 h 4978400"/>
              <a:gd name="connsiteX19" fmla="*/ 1403461 w 6485038"/>
              <a:gd name="connsiteY19" fmla="*/ 3289300 h 4978400"/>
              <a:gd name="connsiteX20" fmla="*/ 1378061 w 6485038"/>
              <a:gd name="connsiteY20" fmla="*/ 3238500 h 4978400"/>
              <a:gd name="connsiteX21" fmla="*/ 1339961 w 6485038"/>
              <a:gd name="connsiteY21" fmla="*/ 3187700 h 4978400"/>
              <a:gd name="connsiteX22" fmla="*/ 1289161 w 6485038"/>
              <a:gd name="connsiteY22" fmla="*/ 3098800 h 4978400"/>
              <a:gd name="connsiteX23" fmla="*/ 1238361 w 6485038"/>
              <a:gd name="connsiteY23" fmla="*/ 3035300 h 4978400"/>
              <a:gd name="connsiteX24" fmla="*/ 1187561 w 6485038"/>
              <a:gd name="connsiteY24" fmla="*/ 2933700 h 4978400"/>
              <a:gd name="connsiteX25" fmla="*/ 1162161 w 6485038"/>
              <a:gd name="connsiteY25" fmla="*/ 2844800 h 4978400"/>
              <a:gd name="connsiteX26" fmla="*/ 1187561 w 6485038"/>
              <a:gd name="connsiteY26" fmla="*/ 2438400 h 4978400"/>
              <a:gd name="connsiteX27" fmla="*/ 1225661 w 6485038"/>
              <a:gd name="connsiteY27" fmla="*/ 2311400 h 4978400"/>
              <a:gd name="connsiteX28" fmla="*/ 1238361 w 6485038"/>
              <a:gd name="connsiteY28" fmla="*/ 2273300 h 4978400"/>
              <a:gd name="connsiteX29" fmla="*/ 1251061 w 6485038"/>
              <a:gd name="connsiteY29" fmla="*/ 2235200 h 4978400"/>
              <a:gd name="connsiteX30" fmla="*/ 1289161 w 6485038"/>
              <a:gd name="connsiteY30" fmla="*/ 2171700 h 4978400"/>
              <a:gd name="connsiteX31" fmla="*/ 1327261 w 6485038"/>
              <a:gd name="connsiteY31" fmla="*/ 2082800 h 4978400"/>
              <a:gd name="connsiteX32" fmla="*/ 1403461 w 6485038"/>
              <a:gd name="connsiteY32" fmla="*/ 1981200 h 4978400"/>
              <a:gd name="connsiteX33" fmla="*/ 1454261 w 6485038"/>
              <a:gd name="connsiteY33" fmla="*/ 1930400 h 4978400"/>
              <a:gd name="connsiteX34" fmla="*/ 1492361 w 6485038"/>
              <a:gd name="connsiteY34" fmla="*/ 1866900 h 4978400"/>
              <a:gd name="connsiteX35" fmla="*/ 1568561 w 6485038"/>
              <a:gd name="connsiteY35" fmla="*/ 1790700 h 4978400"/>
              <a:gd name="connsiteX36" fmla="*/ 1644761 w 6485038"/>
              <a:gd name="connsiteY36" fmla="*/ 1689100 h 4978400"/>
              <a:gd name="connsiteX37" fmla="*/ 1720961 w 6485038"/>
              <a:gd name="connsiteY37" fmla="*/ 1612900 h 4978400"/>
              <a:gd name="connsiteX38" fmla="*/ 1873361 w 6485038"/>
              <a:gd name="connsiteY38" fmla="*/ 1447800 h 4978400"/>
              <a:gd name="connsiteX39" fmla="*/ 1911461 w 6485038"/>
              <a:gd name="connsiteY39" fmla="*/ 1409700 h 4978400"/>
              <a:gd name="connsiteX40" fmla="*/ 1949561 w 6485038"/>
              <a:gd name="connsiteY40" fmla="*/ 1384300 h 4978400"/>
              <a:gd name="connsiteX41" fmla="*/ 2038461 w 6485038"/>
              <a:gd name="connsiteY41" fmla="*/ 1308100 h 4978400"/>
              <a:gd name="connsiteX42" fmla="*/ 2114661 w 6485038"/>
              <a:gd name="connsiteY42" fmla="*/ 1282700 h 4978400"/>
              <a:gd name="connsiteX43" fmla="*/ 2317861 w 6485038"/>
              <a:gd name="connsiteY43" fmla="*/ 1193800 h 4978400"/>
              <a:gd name="connsiteX44" fmla="*/ 2368661 w 6485038"/>
              <a:gd name="connsiteY44" fmla="*/ 1181100 h 4978400"/>
              <a:gd name="connsiteX45" fmla="*/ 2495661 w 6485038"/>
              <a:gd name="connsiteY45" fmla="*/ 1143000 h 4978400"/>
              <a:gd name="connsiteX46" fmla="*/ 2546461 w 6485038"/>
              <a:gd name="connsiteY46" fmla="*/ 1130300 h 4978400"/>
              <a:gd name="connsiteX47" fmla="*/ 2724261 w 6485038"/>
              <a:gd name="connsiteY47" fmla="*/ 1104900 h 4978400"/>
              <a:gd name="connsiteX48" fmla="*/ 2965561 w 6485038"/>
              <a:gd name="connsiteY48" fmla="*/ 1066800 h 4978400"/>
              <a:gd name="connsiteX49" fmla="*/ 3537061 w 6485038"/>
              <a:gd name="connsiteY49" fmla="*/ 1079500 h 4978400"/>
              <a:gd name="connsiteX50" fmla="*/ 3575161 w 6485038"/>
              <a:gd name="connsiteY50" fmla="*/ 1092200 h 4978400"/>
              <a:gd name="connsiteX51" fmla="*/ 3625961 w 6485038"/>
              <a:gd name="connsiteY51" fmla="*/ 1104900 h 4978400"/>
              <a:gd name="connsiteX52" fmla="*/ 3829161 w 6485038"/>
              <a:gd name="connsiteY52" fmla="*/ 1219200 h 4978400"/>
              <a:gd name="connsiteX53" fmla="*/ 3930761 w 6485038"/>
              <a:gd name="connsiteY53" fmla="*/ 1282700 h 4978400"/>
              <a:gd name="connsiteX54" fmla="*/ 3981561 w 6485038"/>
              <a:gd name="connsiteY54" fmla="*/ 1308100 h 4978400"/>
              <a:gd name="connsiteX55" fmla="*/ 4108561 w 6485038"/>
              <a:gd name="connsiteY55" fmla="*/ 1422400 h 4978400"/>
              <a:gd name="connsiteX56" fmla="*/ 4146661 w 6485038"/>
              <a:gd name="connsiteY56" fmla="*/ 1460500 h 4978400"/>
              <a:gd name="connsiteX57" fmla="*/ 4197461 w 6485038"/>
              <a:gd name="connsiteY57" fmla="*/ 1549400 h 4978400"/>
              <a:gd name="connsiteX58" fmla="*/ 4235561 w 6485038"/>
              <a:gd name="connsiteY58" fmla="*/ 2197100 h 4978400"/>
              <a:gd name="connsiteX59" fmla="*/ 4260961 w 6485038"/>
              <a:gd name="connsiteY59" fmla="*/ 2413000 h 4978400"/>
              <a:gd name="connsiteX60" fmla="*/ 4235561 w 6485038"/>
              <a:gd name="connsiteY60" fmla="*/ 3060700 h 4978400"/>
              <a:gd name="connsiteX61" fmla="*/ 4222861 w 6485038"/>
              <a:gd name="connsiteY61" fmla="*/ 3111500 h 4978400"/>
              <a:gd name="connsiteX62" fmla="*/ 4172061 w 6485038"/>
              <a:gd name="connsiteY62" fmla="*/ 3213100 h 4978400"/>
              <a:gd name="connsiteX63" fmla="*/ 4159361 w 6485038"/>
              <a:gd name="connsiteY63" fmla="*/ 3251200 h 4978400"/>
              <a:gd name="connsiteX64" fmla="*/ 4121261 w 6485038"/>
              <a:gd name="connsiteY64" fmla="*/ 3289300 h 4978400"/>
              <a:gd name="connsiteX65" fmla="*/ 4019661 w 6485038"/>
              <a:gd name="connsiteY65" fmla="*/ 3403600 h 4978400"/>
              <a:gd name="connsiteX66" fmla="*/ 3981561 w 6485038"/>
              <a:gd name="connsiteY66" fmla="*/ 3429000 h 4978400"/>
              <a:gd name="connsiteX67" fmla="*/ 3930761 w 6485038"/>
              <a:gd name="connsiteY67" fmla="*/ 3467100 h 4978400"/>
              <a:gd name="connsiteX68" fmla="*/ 3867261 w 6485038"/>
              <a:gd name="connsiteY68" fmla="*/ 3530600 h 4978400"/>
              <a:gd name="connsiteX69" fmla="*/ 3803761 w 6485038"/>
              <a:gd name="connsiteY69" fmla="*/ 3568700 h 4978400"/>
              <a:gd name="connsiteX70" fmla="*/ 3752961 w 6485038"/>
              <a:gd name="connsiteY70" fmla="*/ 3606800 h 4978400"/>
              <a:gd name="connsiteX71" fmla="*/ 3613261 w 6485038"/>
              <a:gd name="connsiteY71" fmla="*/ 3695700 h 4978400"/>
              <a:gd name="connsiteX72" fmla="*/ 3498961 w 6485038"/>
              <a:gd name="connsiteY72" fmla="*/ 3746500 h 4978400"/>
              <a:gd name="connsiteX73" fmla="*/ 3435461 w 6485038"/>
              <a:gd name="connsiteY73" fmla="*/ 3771900 h 4978400"/>
              <a:gd name="connsiteX74" fmla="*/ 3371961 w 6485038"/>
              <a:gd name="connsiteY74" fmla="*/ 3810000 h 4978400"/>
              <a:gd name="connsiteX75" fmla="*/ 3054461 w 6485038"/>
              <a:gd name="connsiteY75" fmla="*/ 3911600 h 4978400"/>
              <a:gd name="connsiteX76" fmla="*/ 2914761 w 6485038"/>
              <a:gd name="connsiteY76" fmla="*/ 3924300 h 4978400"/>
              <a:gd name="connsiteX77" fmla="*/ 1873361 w 6485038"/>
              <a:gd name="connsiteY77" fmla="*/ 3924300 h 4978400"/>
              <a:gd name="connsiteX78" fmla="*/ 1581261 w 6485038"/>
              <a:gd name="connsiteY78" fmla="*/ 3898900 h 4978400"/>
              <a:gd name="connsiteX79" fmla="*/ 1352661 w 6485038"/>
              <a:gd name="connsiteY79" fmla="*/ 3822700 h 4978400"/>
              <a:gd name="connsiteX80" fmla="*/ 1276461 w 6485038"/>
              <a:gd name="connsiteY80" fmla="*/ 3784600 h 4978400"/>
              <a:gd name="connsiteX81" fmla="*/ 1238361 w 6485038"/>
              <a:gd name="connsiteY81" fmla="*/ 3708400 h 4978400"/>
              <a:gd name="connsiteX82" fmla="*/ 1225661 w 6485038"/>
              <a:gd name="connsiteY82" fmla="*/ 3670300 h 4978400"/>
              <a:gd name="connsiteX83" fmla="*/ 1149461 w 6485038"/>
              <a:gd name="connsiteY83" fmla="*/ 3568700 h 4978400"/>
              <a:gd name="connsiteX84" fmla="*/ 997061 w 6485038"/>
              <a:gd name="connsiteY84" fmla="*/ 3327400 h 4978400"/>
              <a:gd name="connsiteX85" fmla="*/ 946261 w 6485038"/>
              <a:gd name="connsiteY85" fmla="*/ 3238500 h 4978400"/>
              <a:gd name="connsiteX86" fmla="*/ 908161 w 6485038"/>
              <a:gd name="connsiteY86" fmla="*/ 3149600 h 4978400"/>
              <a:gd name="connsiteX87" fmla="*/ 768461 w 6485038"/>
              <a:gd name="connsiteY87" fmla="*/ 2857500 h 4978400"/>
              <a:gd name="connsiteX88" fmla="*/ 679561 w 6485038"/>
              <a:gd name="connsiteY88" fmla="*/ 2654300 h 4978400"/>
              <a:gd name="connsiteX89" fmla="*/ 679561 w 6485038"/>
              <a:gd name="connsiteY89" fmla="*/ 2171700 h 4978400"/>
              <a:gd name="connsiteX90" fmla="*/ 692261 w 6485038"/>
              <a:gd name="connsiteY90" fmla="*/ 2120900 h 4978400"/>
              <a:gd name="connsiteX91" fmla="*/ 730361 w 6485038"/>
              <a:gd name="connsiteY91" fmla="*/ 2082800 h 4978400"/>
              <a:gd name="connsiteX92" fmla="*/ 831961 w 6485038"/>
              <a:gd name="connsiteY92" fmla="*/ 2019300 h 4978400"/>
              <a:gd name="connsiteX93" fmla="*/ 870061 w 6485038"/>
              <a:gd name="connsiteY93" fmla="*/ 2006600 h 4978400"/>
              <a:gd name="connsiteX94" fmla="*/ 895461 w 6485038"/>
              <a:gd name="connsiteY94" fmla="*/ 1930400 h 4978400"/>
              <a:gd name="connsiteX95" fmla="*/ 971661 w 6485038"/>
              <a:gd name="connsiteY95" fmla="*/ 1816100 h 4978400"/>
              <a:gd name="connsiteX96" fmla="*/ 1149461 w 6485038"/>
              <a:gd name="connsiteY96" fmla="*/ 1612900 h 4978400"/>
              <a:gd name="connsiteX97" fmla="*/ 1187561 w 6485038"/>
              <a:gd name="connsiteY97" fmla="*/ 1574800 h 4978400"/>
              <a:gd name="connsiteX98" fmla="*/ 1225661 w 6485038"/>
              <a:gd name="connsiteY98" fmla="*/ 1536700 h 4978400"/>
              <a:gd name="connsiteX99" fmla="*/ 1263761 w 6485038"/>
              <a:gd name="connsiteY99" fmla="*/ 1511300 h 4978400"/>
              <a:gd name="connsiteX100" fmla="*/ 1365361 w 6485038"/>
              <a:gd name="connsiteY100" fmla="*/ 1409700 h 4978400"/>
              <a:gd name="connsiteX101" fmla="*/ 1416161 w 6485038"/>
              <a:gd name="connsiteY101" fmla="*/ 1346200 h 4978400"/>
              <a:gd name="connsiteX102" fmla="*/ 1492361 w 6485038"/>
              <a:gd name="connsiteY102" fmla="*/ 1282700 h 4978400"/>
              <a:gd name="connsiteX103" fmla="*/ 1632061 w 6485038"/>
              <a:gd name="connsiteY103" fmla="*/ 1155700 h 4978400"/>
              <a:gd name="connsiteX104" fmla="*/ 1720961 w 6485038"/>
              <a:gd name="connsiteY104" fmla="*/ 1104900 h 4978400"/>
              <a:gd name="connsiteX105" fmla="*/ 1835261 w 6485038"/>
              <a:gd name="connsiteY105" fmla="*/ 1028700 h 4978400"/>
              <a:gd name="connsiteX106" fmla="*/ 2114661 w 6485038"/>
              <a:gd name="connsiteY106" fmla="*/ 952500 h 4978400"/>
              <a:gd name="connsiteX107" fmla="*/ 2482961 w 6485038"/>
              <a:gd name="connsiteY107" fmla="*/ 939800 h 4978400"/>
              <a:gd name="connsiteX108" fmla="*/ 2648061 w 6485038"/>
              <a:gd name="connsiteY108" fmla="*/ 901700 h 4978400"/>
              <a:gd name="connsiteX109" fmla="*/ 2813161 w 6485038"/>
              <a:gd name="connsiteY109" fmla="*/ 850900 h 4978400"/>
              <a:gd name="connsiteX110" fmla="*/ 3117961 w 6485038"/>
              <a:gd name="connsiteY110" fmla="*/ 787400 h 4978400"/>
              <a:gd name="connsiteX111" fmla="*/ 3321161 w 6485038"/>
              <a:gd name="connsiteY111" fmla="*/ 749300 h 4978400"/>
              <a:gd name="connsiteX112" fmla="*/ 4006961 w 6485038"/>
              <a:gd name="connsiteY112" fmla="*/ 711200 h 4978400"/>
              <a:gd name="connsiteX113" fmla="*/ 4832461 w 6485038"/>
              <a:gd name="connsiteY113" fmla="*/ 762000 h 4978400"/>
              <a:gd name="connsiteX114" fmla="*/ 4959461 w 6485038"/>
              <a:gd name="connsiteY114" fmla="*/ 800100 h 4978400"/>
              <a:gd name="connsiteX115" fmla="*/ 4997561 w 6485038"/>
              <a:gd name="connsiteY115" fmla="*/ 838200 h 4978400"/>
              <a:gd name="connsiteX116" fmla="*/ 4997561 w 6485038"/>
              <a:gd name="connsiteY116" fmla="*/ 965200 h 4978400"/>
              <a:gd name="connsiteX117" fmla="*/ 4972161 w 6485038"/>
              <a:gd name="connsiteY117" fmla="*/ 1066800 h 4978400"/>
              <a:gd name="connsiteX118" fmla="*/ 4959461 w 6485038"/>
              <a:gd name="connsiteY118" fmla="*/ 1130300 h 4978400"/>
              <a:gd name="connsiteX119" fmla="*/ 4921361 w 6485038"/>
              <a:gd name="connsiteY119" fmla="*/ 1231900 h 4978400"/>
              <a:gd name="connsiteX120" fmla="*/ 4857861 w 6485038"/>
              <a:gd name="connsiteY120" fmla="*/ 1574800 h 4978400"/>
              <a:gd name="connsiteX121" fmla="*/ 4819761 w 6485038"/>
              <a:gd name="connsiteY121" fmla="*/ 1816100 h 4978400"/>
              <a:gd name="connsiteX122" fmla="*/ 4781661 w 6485038"/>
              <a:gd name="connsiteY122" fmla="*/ 2184400 h 4978400"/>
              <a:gd name="connsiteX123" fmla="*/ 4768961 w 6485038"/>
              <a:gd name="connsiteY123" fmla="*/ 2425700 h 4978400"/>
              <a:gd name="connsiteX124" fmla="*/ 4743561 w 6485038"/>
              <a:gd name="connsiteY124" fmla="*/ 2616200 h 4978400"/>
              <a:gd name="connsiteX125" fmla="*/ 4730861 w 6485038"/>
              <a:gd name="connsiteY125" fmla="*/ 2768600 h 4978400"/>
              <a:gd name="connsiteX126" fmla="*/ 4705461 w 6485038"/>
              <a:gd name="connsiteY126" fmla="*/ 2832100 h 4978400"/>
              <a:gd name="connsiteX127" fmla="*/ 4680061 w 6485038"/>
              <a:gd name="connsiteY127" fmla="*/ 2933700 h 4978400"/>
              <a:gd name="connsiteX128" fmla="*/ 4616561 w 6485038"/>
              <a:gd name="connsiteY128" fmla="*/ 3048000 h 4978400"/>
              <a:gd name="connsiteX129" fmla="*/ 4578461 w 6485038"/>
              <a:gd name="connsiteY129" fmla="*/ 3060700 h 4978400"/>
              <a:gd name="connsiteX130" fmla="*/ 4387961 w 6485038"/>
              <a:gd name="connsiteY130" fmla="*/ 3213100 h 4978400"/>
              <a:gd name="connsiteX131" fmla="*/ 4286361 w 6485038"/>
              <a:gd name="connsiteY131" fmla="*/ 3327400 h 4978400"/>
              <a:gd name="connsiteX132" fmla="*/ 4159361 w 6485038"/>
              <a:gd name="connsiteY132" fmla="*/ 3454400 h 4978400"/>
              <a:gd name="connsiteX133" fmla="*/ 4019661 w 6485038"/>
              <a:gd name="connsiteY133" fmla="*/ 3619500 h 4978400"/>
              <a:gd name="connsiteX134" fmla="*/ 3854561 w 6485038"/>
              <a:gd name="connsiteY134" fmla="*/ 3784600 h 4978400"/>
              <a:gd name="connsiteX135" fmla="*/ 3702161 w 6485038"/>
              <a:gd name="connsiteY135" fmla="*/ 3975100 h 4978400"/>
              <a:gd name="connsiteX136" fmla="*/ 3359261 w 6485038"/>
              <a:gd name="connsiteY136" fmla="*/ 4318000 h 4978400"/>
              <a:gd name="connsiteX137" fmla="*/ 3244961 w 6485038"/>
              <a:gd name="connsiteY137" fmla="*/ 4432300 h 4978400"/>
              <a:gd name="connsiteX138" fmla="*/ 3181461 w 6485038"/>
              <a:gd name="connsiteY138" fmla="*/ 4470400 h 4978400"/>
              <a:gd name="connsiteX139" fmla="*/ 3016361 w 6485038"/>
              <a:gd name="connsiteY139" fmla="*/ 4584700 h 4978400"/>
              <a:gd name="connsiteX140" fmla="*/ 2876661 w 6485038"/>
              <a:gd name="connsiteY140" fmla="*/ 4635500 h 4978400"/>
              <a:gd name="connsiteX141" fmla="*/ 2559161 w 6485038"/>
              <a:gd name="connsiteY141" fmla="*/ 4622800 h 4978400"/>
              <a:gd name="connsiteX142" fmla="*/ 2508361 w 6485038"/>
              <a:gd name="connsiteY142" fmla="*/ 4597400 h 4978400"/>
              <a:gd name="connsiteX143" fmla="*/ 2381361 w 6485038"/>
              <a:gd name="connsiteY143" fmla="*/ 4559300 h 4978400"/>
              <a:gd name="connsiteX144" fmla="*/ 2267061 w 6485038"/>
              <a:gd name="connsiteY144" fmla="*/ 4533900 h 4978400"/>
              <a:gd name="connsiteX145" fmla="*/ 1886061 w 6485038"/>
              <a:gd name="connsiteY145" fmla="*/ 4356100 h 4978400"/>
              <a:gd name="connsiteX146" fmla="*/ 1771761 w 6485038"/>
              <a:gd name="connsiteY146" fmla="*/ 4305300 h 4978400"/>
              <a:gd name="connsiteX147" fmla="*/ 1644761 w 6485038"/>
              <a:gd name="connsiteY147" fmla="*/ 4229100 h 4978400"/>
              <a:gd name="connsiteX148" fmla="*/ 1530461 w 6485038"/>
              <a:gd name="connsiteY148" fmla="*/ 4178300 h 4978400"/>
              <a:gd name="connsiteX149" fmla="*/ 1492361 w 6485038"/>
              <a:gd name="connsiteY149" fmla="*/ 4152900 h 4978400"/>
              <a:gd name="connsiteX150" fmla="*/ 1416161 w 6485038"/>
              <a:gd name="connsiteY150" fmla="*/ 4114800 h 4978400"/>
              <a:gd name="connsiteX151" fmla="*/ 1378061 w 6485038"/>
              <a:gd name="connsiteY151" fmla="*/ 4089400 h 4978400"/>
              <a:gd name="connsiteX152" fmla="*/ 1327261 w 6485038"/>
              <a:gd name="connsiteY152" fmla="*/ 4064000 h 4978400"/>
              <a:gd name="connsiteX153" fmla="*/ 1276461 w 6485038"/>
              <a:gd name="connsiteY153" fmla="*/ 4025900 h 4978400"/>
              <a:gd name="connsiteX154" fmla="*/ 1238361 w 6485038"/>
              <a:gd name="connsiteY154" fmla="*/ 3924300 h 4978400"/>
              <a:gd name="connsiteX155" fmla="*/ 1187561 w 6485038"/>
              <a:gd name="connsiteY155" fmla="*/ 3873500 h 4978400"/>
              <a:gd name="connsiteX156" fmla="*/ 1162161 w 6485038"/>
              <a:gd name="connsiteY156" fmla="*/ 3835400 h 4978400"/>
              <a:gd name="connsiteX157" fmla="*/ 1085961 w 6485038"/>
              <a:gd name="connsiteY157" fmla="*/ 3746500 h 4978400"/>
              <a:gd name="connsiteX158" fmla="*/ 1035161 w 6485038"/>
              <a:gd name="connsiteY158" fmla="*/ 3644900 h 4978400"/>
              <a:gd name="connsiteX159" fmla="*/ 997061 w 6485038"/>
              <a:gd name="connsiteY159" fmla="*/ 3594100 h 4978400"/>
              <a:gd name="connsiteX160" fmla="*/ 971661 w 6485038"/>
              <a:gd name="connsiteY160" fmla="*/ 3543300 h 4978400"/>
              <a:gd name="connsiteX161" fmla="*/ 908161 w 6485038"/>
              <a:gd name="connsiteY161" fmla="*/ 3429000 h 4978400"/>
              <a:gd name="connsiteX162" fmla="*/ 895461 w 6485038"/>
              <a:gd name="connsiteY162" fmla="*/ 3365500 h 4978400"/>
              <a:gd name="connsiteX163" fmla="*/ 844661 w 6485038"/>
              <a:gd name="connsiteY163" fmla="*/ 3238500 h 4978400"/>
              <a:gd name="connsiteX164" fmla="*/ 831961 w 6485038"/>
              <a:gd name="connsiteY164" fmla="*/ 3187700 h 4978400"/>
              <a:gd name="connsiteX165" fmla="*/ 806561 w 6485038"/>
              <a:gd name="connsiteY165" fmla="*/ 3136900 h 4978400"/>
              <a:gd name="connsiteX166" fmla="*/ 793861 w 6485038"/>
              <a:gd name="connsiteY166" fmla="*/ 3086100 h 4978400"/>
              <a:gd name="connsiteX167" fmla="*/ 781161 w 6485038"/>
              <a:gd name="connsiteY167" fmla="*/ 3048000 h 4978400"/>
              <a:gd name="connsiteX168" fmla="*/ 768461 w 6485038"/>
              <a:gd name="connsiteY168" fmla="*/ 2997200 h 4978400"/>
              <a:gd name="connsiteX169" fmla="*/ 743061 w 6485038"/>
              <a:gd name="connsiteY169" fmla="*/ 2959100 h 4978400"/>
              <a:gd name="connsiteX170" fmla="*/ 717661 w 6485038"/>
              <a:gd name="connsiteY170" fmla="*/ 2565400 h 4978400"/>
              <a:gd name="connsiteX171" fmla="*/ 692261 w 6485038"/>
              <a:gd name="connsiteY171" fmla="*/ 2146300 h 4978400"/>
              <a:gd name="connsiteX172" fmla="*/ 704961 w 6485038"/>
              <a:gd name="connsiteY172" fmla="*/ 1955800 h 4978400"/>
              <a:gd name="connsiteX173" fmla="*/ 755761 w 6485038"/>
              <a:gd name="connsiteY173" fmla="*/ 1905000 h 4978400"/>
              <a:gd name="connsiteX174" fmla="*/ 819261 w 6485038"/>
              <a:gd name="connsiteY174" fmla="*/ 1828800 h 4978400"/>
              <a:gd name="connsiteX175" fmla="*/ 895461 w 6485038"/>
              <a:gd name="connsiteY175" fmla="*/ 1752600 h 4978400"/>
              <a:gd name="connsiteX176" fmla="*/ 997061 w 6485038"/>
              <a:gd name="connsiteY176" fmla="*/ 1651000 h 4978400"/>
              <a:gd name="connsiteX177" fmla="*/ 1035161 w 6485038"/>
              <a:gd name="connsiteY177" fmla="*/ 1612900 h 4978400"/>
              <a:gd name="connsiteX178" fmla="*/ 1111361 w 6485038"/>
              <a:gd name="connsiteY178" fmla="*/ 1549400 h 4978400"/>
              <a:gd name="connsiteX179" fmla="*/ 1136761 w 6485038"/>
              <a:gd name="connsiteY179" fmla="*/ 1511300 h 4978400"/>
              <a:gd name="connsiteX180" fmla="*/ 1200261 w 6485038"/>
              <a:gd name="connsiteY180" fmla="*/ 1498600 h 4978400"/>
              <a:gd name="connsiteX181" fmla="*/ 1251061 w 6485038"/>
              <a:gd name="connsiteY181" fmla="*/ 1473200 h 4978400"/>
              <a:gd name="connsiteX182" fmla="*/ 1352661 w 6485038"/>
              <a:gd name="connsiteY182" fmla="*/ 1409700 h 4978400"/>
              <a:gd name="connsiteX183" fmla="*/ 1492361 w 6485038"/>
              <a:gd name="connsiteY183" fmla="*/ 1346200 h 4978400"/>
              <a:gd name="connsiteX184" fmla="*/ 1670161 w 6485038"/>
              <a:gd name="connsiteY184" fmla="*/ 1257300 h 4978400"/>
              <a:gd name="connsiteX185" fmla="*/ 1873361 w 6485038"/>
              <a:gd name="connsiteY185" fmla="*/ 1193800 h 4978400"/>
              <a:gd name="connsiteX186" fmla="*/ 2076561 w 6485038"/>
              <a:gd name="connsiteY186" fmla="*/ 1117600 h 4978400"/>
              <a:gd name="connsiteX187" fmla="*/ 2406761 w 6485038"/>
              <a:gd name="connsiteY187" fmla="*/ 1028700 h 4978400"/>
              <a:gd name="connsiteX188" fmla="*/ 2584561 w 6485038"/>
              <a:gd name="connsiteY188" fmla="*/ 977900 h 4978400"/>
              <a:gd name="connsiteX189" fmla="*/ 2673461 w 6485038"/>
              <a:gd name="connsiteY189" fmla="*/ 965200 h 4978400"/>
              <a:gd name="connsiteX190" fmla="*/ 2940161 w 6485038"/>
              <a:gd name="connsiteY190" fmla="*/ 914400 h 4978400"/>
              <a:gd name="connsiteX191" fmla="*/ 3397361 w 6485038"/>
              <a:gd name="connsiteY191" fmla="*/ 927100 h 4978400"/>
              <a:gd name="connsiteX192" fmla="*/ 3486261 w 6485038"/>
              <a:gd name="connsiteY192" fmla="*/ 977900 h 4978400"/>
              <a:gd name="connsiteX193" fmla="*/ 3537061 w 6485038"/>
              <a:gd name="connsiteY193" fmla="*/ 1016000 h 4978400"/>
              <a:gd name="connsiteX194" fmla="*/ 3587861 w 6485038"/>
              <a:gd name="connsiteY194" fmla="*/ 1041400 h 4978400"/>
              <a:gd name="connsiteX195" fmla="*/ 3689461 w 6485038"/>
              <a:gd name="connsiteY195" fmla="*/ 1104900 h 4978400"/>
              <a:gd name="connsiteX196" fmla="*/ 3727561 w 6485038"/>
              <a:gd name="connsiteY196" fmla="*/ 1143000 h 4978400"/>
              <a:gd name="connsiteX197" fmla="*/ 3854561 w 6485038"/>
              <a:gd name="connsiteY197" fmla="*/ 1219200 h 4978400"/>
              <a:gd name="connsiteX198" fmla="*/ 3918061 w 6485038"/>
              <a:gd name="connsiteY198" fmla="*/ 1270000 h 4978400"/>
              <a:gd name="connsiteX199" fmla="*/ 3994261 w 6485038"/>
              <a:gd name="connsiteY199" fmla="*/ 1295400 h 4978400"/>
              <a:gd name="connsiteX200" fmla="*/ 4032361 w 6485038"/>
              <a:gd name="connsiteY200" fmla="*/ 1308100 h 4978400"/>
              <a:gd name="connsiteX201" fmla="*/ 4159361 w 6485038"/>
              <a:gd name="connsiteY201" fmla="*/ 1460500 h 4978400"/>
              <a:gd name="connsiteX202" fmla="*/ 4222861 w 6485038"/>
              <a:gd name="connsiteY202" fmla="*/ 1536700 h 4978400"/>
              <a:gd name="connsiteX203" fmla="*/ 4260961 w 6485038"/>
              <a:gd name="connsiteY203" fmla="*/ 1625600 h 4978400"/>
              <a:gd name="connsiteX204" fmla="*/ 4337161 w 6485038"/>
              <a:gd name="connsiteY204" fmla="*/ 1752600 h 4978400"/>
              <a:gd name="connsiteX205" fmla="*/ 4387961 w 6485038"/>
              <a:gd name="connsiteY205" fmla="*/ 1841500 h 4978400"/>
              <a:gd name="connsiteX206" fmla="*/ 4426061 w 6485038"/>
              <a:gd name="connsiteY206" fmla="*/ 1930400 h 4978400"/>
              <a:gd name="connsiteX207" fmla="*/ 4464161 w 6485038"/>
              <a:gd name="connsiteY207" fmla="*/ 2006600 h 4978400"/>
              <a:gd name="connsiteX208" fmla="*/ 4489561 w 6485038"/>
              <a:gd name="connsiteY208" fmla="*/ 2070100 h 4978400"/>
              <a:gd name="connsiteX209" fmla="*/ 4527661 w 6485038"/>
              <a:gd name="connsiteY209" fmla="*/ 2133600 h 4978400"/>
              <a:gd name="connsiteX210" fmla="*/ 4553061 w 6485038"/>
              <a:gd name="connsiteY210" fmla="*/ 2197100 h 4978400"/>
              <a:gd name="connsiteX211" fmla="*/ 4616561 w 6485038"/>
              <a:gd name="connsiteY211" fmla="*/ 2413000 h 4978400"/>
              <a:gd name="connsiteX212" fmla="*/ 4654661 w 6485038"/>
              <a:gd name="connsiteY212" fmla="*/ 2552700 h 4978400"/>
              <a:gd name="connsiteX213" fmla="*/ 4667361 w 6485038"/>
              <a:gd name="connsiteY213" fmla="*/ 2692400 h 4978400"/>
              <a:gd name="connsiteX214" fmla="*/ 4692761 w 6485038"/>
              <a:gd name="connsiteY214" fmla="*/ 2819400 h 4978400"/>
              <a:gd name="connsiteX215" fmla="*/ 4705461 w 6485038"/>
              <a:gd name="connsiteY215" fmla="*/ 2908300 h 4978400"/>
              <a:gd name="connsiteX216" fmla="*/ 4692761 w 6485038"/>
              <a:gd name="connsiteY216" fmla="*/ 3124200 h 4978400"/>
              <a:gd name="connsiteX217" fmla="*/ 4667361 w 6485038"/>
              <a:gd name="connsiteY217" fmla="*/ 3225800 h 4978400"/>
              <a:gd name="connsiteX218" fmla="*/ 4603861 w 6485038"/>
              <a:gd name="connsiteY218" fmla="*/ 3403600 h 4978400"/>
              <a:gd name="connsiteX219" fmla="*/ 4578461 w 6485038"/>
              <a:gd name="connsiteY219" fmla="*/ 3467100 h 4978400"/>
              <a:gd name="connsiteX220" fmla="*/ 4553061 w 6485038"/>
              <a:gd name="connsiteY220" fmla="*/ 3530600 h 4978400"/>
              <a:gd name="connsiteX221" fmla="*/ 4514961 w 6485038"/>
              <a:gd name="connsiteY221" fmla="*/ 3619500 h 4978400"/>
              <a:gd name="connsiteX222" fmla="*/ 4387961 w 6485038"/>
              <a:gd name="connsiteY222" fmla="*/ 3771900 h 4978400"/>
              <a:gd name="connsiteX223" fmla="*/ 4362561 w 6485038"/>
              <a:gd name="connsiteY223" fmla="*/ 3810000 h 4978400"/>
              <a:gd name="connsiteX224" fmla="*/ 4273661 w 6485038"/>
              <a:gd name="connsiteY224" fmla="*/ 3873500 h 4978400"/>
              <a:gd name="connsiteX225" fmla="*/ 4235561 w 6485038"/>
              <a:gd name="connsiteY225" fmla="*/ 3886200 h 4978400"/>
              <a:gd name="connsiteX226" fmla="*/ 4184761 w 6485038"/>
              <a:gd name="connsiteY226" fmla="*/ 3911600 h 4978400"/>
              <a:gd name="connsiteX227" fmla="*/ 4032361 w 6485038"/>
              <a:gd name="connsiteY227" fmla="*/ 3937000 h 4978400"/>
              <a:gd name="connsiteX228" fmla="*/ 3892661 w 6485038"/>
              <a:gd name="connsiteY228" fmla="*/ 3962400 h 4978400"/>
              <a:gd name="connsiteX229" fmla="*/ 3791061 w 6485038"/>
              <a:gd name="connsiteY229" fmla="*/ 3987800 h 4978400"/>
              <a:gd name="connsiteX230" fmla="*/ 3714861 w 6485038"/>
              <a:gd name="connsiteY230" fmla="*/ 4013200 h 4978400"/>
              <a:gd name="connsiteX231" fmla="*/ 3638661 w 6485038"/>
              <a:gd name="connsiteY231" fmla="*/ 4038600 h 4978400"/>
              <a:gd name="connsiteX232" fmla="*/ 3524361 w 6485038"/>
              <a:gd name="connsiteY232" fmla="*/ 4076700 h 4978400"/>
              <a:gd name="connsiteX233" fmla="*/ 3486261 w 6485038"/>
              <a:gd name="connsiteY233" fmla="*/ 4089400 h 4978400"/>
              <a:gd name="connsiteX234" fmla="*/ 3244961 w 6485038"/>
              <a:gd name="connsiteY234" fmla="*/ 4114800 h 4978400"/>
              <a:gd name="connsiteX235" fmla="*/ 3029061 w 6485038"/>
              <a:gd name="connsiteY235" fmla="*/ 4102100 h 4978400"/>
              <a:gd name="connsiteX236" fmla="*/ 2902061 w 6485038"/>
              <a:gd name="connsiteY236" fmla="*/ 4064000 h 4978400"/>
              <a:gd name="connsiteX237" fmla="*/ 2825861 w 6485038"/>
              <a:gd name="connsiteY237" fmla="*/ 4051300 h 4978400"/>
              <a:gd name="connsiteX238" fmla="*/ 2711561 w 6485038"/>
              <a:gd name="connsiteY238" fmla="*/ 4013200 h 4978400"/>
              <a:gd name="connsiteX239" fmla="*/ 2457561 w 6485038"/>
              <a:gd name="connsiteY239" fmla="*/ 3962400 h 4978400"/>
              <a:gd name="connsiteX240" fmla="*/ 2355961 w 6485038"/>
              <a:gd name="connsiteY240" fmla="*/ 3937000 h 4978400"/>
              <a:gd name="connsiteX241" fmla="*/ 2254361 w 6485038"/>
              <a:gd name="connsiteY241" fmla="*/ 3886200 h 4978400"/>
              <a:gd name="connsiteX242" fmla="*/ 2165461 w 6485038"/>
              <a:gd name="connsiteY242" fmla="*/ 3848100 h 4978400"/>
              <a:gd name="connsiteX243" fmla="*/ 1924161 w 6485038"/>
              <a:gd name="connsiteY243" fmla="*/ 3657600 h 4978400"/>
              <a:gd name="connsiteX244" fmla="*/ 1886061 w 6485038"/>
              <a:gd name="connsiteY244" fmla="*/ 3619500 h 4978400"/>
              <a:gd name="connsiteX245" fmla="*/ 1682861 w 6485038"/>
              <a:gd name="connsiteY245" fmla="*/ 3429000 h 4978400"/>
              <a:gd name="connsiteX246" fmla="*/ 1644761 w 6485038"/>
              <a:gd name="connsiteY246" fmla="*/ 3365500 h 4978400"/>
              <a:gd name="connsiteX247" fmla="*/ 1606661 w 6485038"/>
              <a:gd name="connsiteY247" fmla="*/ 3035300 h 4978400"/>
              <a:gd name="connsiteX248" fmla="*/ 1568561 w 6485038"/>
              <a:gd name="connsiteY248" fmla="*/ 2857500 h 4978400"/>
              <a:gd name="connsiteX249" fmla="*/ 1530461 w 6485038"/>
              <a:gd name="connsiteY249" fmla="*/ 2654300 h 4978400"/>
              <a:gd name="connsiteX250" fmla="*/ 1517761 w 6485038"/>
              <a:gd name="connsiteY250" fmla="*/ 2552700 h 4978400"/>
              <a:gd name="connsiteX251" fmla="*/ 1505061 w 6485038"/>
              <a:gd name="connsiteY251" fmla="*/ 2489200 h 4978400"/>
              <a:gd name="connsiteX252" fmla="*/ 1517761 w 6485038"/>
              <a:gd name="connsiteY252" fmla="*/ 2133600 h 4978400"/>
              <a:gd name="connsiteX253" fmla="*/ 1543161 w 6485038"/>
              <a:gd name="connsiteY253" fmla="*/ 2082800 h 4978400"/>
              <a:gd name="connsiteX254" fmla="*/ 1555861 w 6485038"/>
              <a:gd name="connsiteY254" fmla="*/ 2019300 h 4978400"/>
              <a:gd name="connsiteX255" fmla="*/ 1581261 w 6485038"/>
              <a:gd name="connsiteY255" fmla="*/ 1968500 h 4978400"/>
              <a:gd name="connsiteX256" fmla="*/ 1606661 w 6485038"/>
              <a:gd name="connsiteY256" fmla="*/ 1905000 h 4978400"/>
              <a:gd name="connsiteX257" fmla="*/ 1632061 w 6485038"/>
              <a:gd name="connsiteY257" fmla="*/ 1828800 h 4978400"/>
              <a:gd name="connsiteX258" fmla="*/ 1657461 w 6485038"/>
              <a:gd name="connsiteY258" fmla="*/ 1752600 h 4978400"/>
              <a:gd name="connsiteX259" fmla="*/ 1746361 w 6485038"/>
              <a:gd name="connsiteY259" fmla="*/ 1625600 h 4978400"/>
              <a:gd name="connsiteX260" fmla="*/ 1809861 w 6485038"/>
              <a:gd name="connsiteY260" fmla="*/ 1562100 h 4978400"/>
              <a:gd name="connsiteX261" fmla="*/ 1873361 w 6485038"/>
              <a:gd name="connsiteY261" fmla="*/ 1473200 h 4978400"/>
              <a:gd name="connsiteX262" fmla="*/ 2203561 w 6485038"/>
              <a:gd name="connsiteY262" fmla="*/ 1181100 h 4978400"/>
              <a:gd name="connsiteX263" fmla="*/ 2279761 w 6485038"/>
              <a:gd name="connsiteY263" fmla="*/ 1130300 h 4978400"/>
              <a:gd name="connsiteX264" fmla="*/ 2571861 w 6485038"/>
              <a:gd name="connsiteY264" fmla="*/ 1143000 h 4978400"/>
              <a:gd name="connsiteX265" fmla="*/ 2698861 w 6485038"/>
              <a:gd name="connsiteY265" fmla="*/ 1155700 h 4978400"/>
              <a:gd name="connsiteX266" fmla="*/ 3206861 w 6485038"/>
              <a:gd name="connsiteY266" fmla="*/ 1181100 h 4978400"/>
              <a:gd name="connsiteX267" fmla="*/ 3524361 w 6485038"/>
              <a:gd name="connsiteY267" fmla="*/ 1219200 h 4978400"/>
              <a:gd name="connsiteX268" fmla="*/ 3714861 w 6485038"/>
              <a:gd name="connsiteY268" fmla="*/ 1282700 h 4978400"/>
              <a:gd name="connsiteX269" fmla="*/ 3765661 w 6485038"/>
              <a:gd name="connsiteY269" fmla="*/ 1308100 h 4978400"/>
              <a:gd name="connsiteX270" fmla="*/ 3943461 w 6485038"/>
              <a:gd name="connsiteY270" fmla="*/ 1485900 h 4978400"/>
              <a:gd name="connsiteX271" fmla="*/ 3981561 w 6485038"/>
              <a:gd name="connsiteY271" fmla="*/ 1536700 h 4978400"/>
              <a:gd name="connsiteX272" fmla="*/ 4006961 w 6485038"/>
              <a:gd name="connsiteY272" fmla="*/ 1587500 h 4978400"/>
              <a:gd name="connsiteX273" fmla="*/ 4057761 w 6485038"/>
              <a:gd name="connsiteY273" fmla="*/ 1676400 h 4978400"/>
              <a:gd name="connsiteX274" fmla="*/ 4070461 w 6485038"/>
              <a:gd name="connsiteY274" fmla="*/ 1739900 h 4978400"/>
              <a:gd name="connsiteX275" fmla="*/ 4095861 w 6485038"/>
              <a:gd name="connsiteY275" fmla="*/ 1905000 h 4978400"/>
              <a:gd name="connsiteX276" fmla="*/ 4095861 w 6485038"/>
              <a:gd name="connsiteY276" fmla="*/ 2971800 h 4978400"/>
              <a:gd name="connsiteX277" fmla="*/ 4070461 w 6485038"/>
              <a:gd name="connsiteY277" fmla="*/ 3009900 h 4978400"/>
              <a:gd name="connsiteX278" fmla="*/ 4019661 w 6485038"/>
              <a:gd name="connsiteY278" fmla="*/ 3162300 h 4978400"/>
              <a:gd name="connsiteX279" fmla="*/ 3943461 w 6485038"/>
              <a:gd name="connsiteY279" fmla="*/ 3276600 h 4978400"/>
              <a:gd name="connsiteX280" fmla="*/ 3765661 w 6485038"/>
              <a:gd name="connsiteY280" fmla="*/ 3429000 h 4978400"/>
              <a:gd name="connsiteX281" fmla="*/ 3575161 w 6485038"/>
              <a:gd name="connsiteY281" fmla="*/ 3619500 h 4978400"/>
              <a:gd name="connsiteX282" fmla="*/ 3511661 w 6485038"/>
              <a:gd name="connsiteY282" fmla="*/ 3683000 h 4978400"/>
              <a:gd name="connsiteX283" fmla="*/ 3460861 w 6485038"/>
              <a:gd name="connsiteY283" fmla="*/ 3721100 h 4978400"/>
              <a:gd name="connsiteX284" fmla="*/ 3410061 w 6485038"/>
              <a:gd name="connsiteY284" fmla="*/ 3746500 h 4978400"/>
              <a:gd name="connsiteX285" fmla="*/ 3321161 w 6485038"/>
              <a:gd name="connsiteY285" fmla="*/ 3822700 h 4978400"/>
              <a:gd name="connsiteX286" fmla="*/ 3206861 w 6485038"/>
              <a:gd name="connsiteY286" fmla="*/ 3886200 h 4978400"/>
              <a:gd name="connsiteX287" fmla="*/ 3067161 w 6485038"/>
              <a:gd name="connsiteY287" fmla="*/ 3962400 h 4978400"/>
              <a:gd name="connsiteX288" fmla="*/ 2952861 w 6485038"/>
              <a:gd name="connsiteY288" fmla="*/ 3975100 h 4978400"/>
              <a:gd name="connsiteX289" fmla="*/ 2914761 w 6485038"/>
              <a:gd name="connsiteY289" fmla="*/ 3987800 h 4978400"/>
              <a:gd name="connsiteX290" fmla="*/ 2584561 w 6485038"/>
              <a:gd name="connsiteY290" fmla="*/ 3975100 h 4978400"/>
              <a:gd name="connsiteX291" fmla="*/ 2508361 w 6485038"/>
              <a:gd name="connsiteY291" fmla="*/ 3949700 h 4978400"/>
              <a:gd name="connsiteX292" fmla="*/ 2406761 w 6485038"/>
              <a:gd name="connsiteY292" fmla="*/ 3911600 h 4978400"/>
              <a:gd name="connsiteX293" fmla="*/ 2317861 w 6485038"/>
              <a:gd name="connsiteY293" fmla="*/ 3873500 h 4978400"/>
              <a:gd name="connsiteX294" fmla="*/ 2190861 w 6485038"/>
              <a:gd name="connsiteY294" fmla="*/ 3810000 h 4978400"/>
              <a:gd name="connsiteX295" fmla="*/ 2025761 w 6485038"/>
              <a:gd name="connsiteY295" fmla="*/ 3733800 h 4978400"/>
              <a:gd name="connsiteX296" fmla="*/ 1962261 w 6485038"/>
              <a:gd name="connsiteY296" fmla="*/ 3695700 h 4978400"/>
              <a:gd name="connsiteX297" fmla="*/ 1924161 w 6485038"/>
              <a:gd name="connsiteY297" fmla="*/ 3683000 h 4978400"/>
              <a:gd name="connsiteX298" fmla="*/ 1847961 w 6485038"/>
              <a:gd name="connsiteY298" fmla="*/ 3632200 h 4978400"/>
              <a:gd name="connsiteX299" fmla="*/ 1784461 w 6485038"/>
              <a:gd name="connsiteY299" fmla="*/ 3492500 h 4978400"/>
              <a:gd name="connsiteX300" fmla="*/ 1771761 w 6485038"/>
              <a:gd name="connsiteY300" fmla="*/ 3441700 h 4978400"/>
              <a:gd name="connsiteX301" fmla="*/ 1644761 w 6485038"/>
              <a:gd name="connsiteY301" fmla="*/ 3213100 h 4978400"/>
              <a:gd name="connsiteX302" fmla="*/ 1593961 w 6485038"/>
              <a:gd name="connsiteY302" fmla="*/ 3009900 h 4978400"/>
              <a:gd name="connsiteX303" fmla="*/ 1606661 w 6485038"/>
              <a:gd name="connsiteY303" fmla="*/ 2489200 h 4978400"/>
              <a:gd name="connsiteX304" fmla="*/ 1632061 w 6485038"/>
              <a:gd name="connsiteY304" fmla="*/ 2400300 h 4978400"/>
              <a:gd name="connsiteX305" fmla="*/ 1682861 w 6485038"/>
              <a:gd name="connsiteY305" fmla="*/ 2260600 h 4978400"/>
              <a:gd name="connsiteX306" fmla="*/ 1708261 w 6485038"/>
              <a:gd name="connsiteY306" fmla="*/ 2184400 h 4978400"/>
              <a:gd name="connsiteX307" fmla="*/ 1835261 w 6485038"/>
              <a:gd name="connsiteY307" fmla="*/ 1930400 h 4978400"/>
              <a:gd name="connsiteX308" fmla="*/ 2025761 w 6485038"/>
              <a:gd name="connsiteY308" fmla="*/ 1727200 h 4978400"/>
              <a:gd name="connsiteX309" fmla="*/ 2114661 w 6485038"/>
              <a:gd name="connsiteY309" fmla="*/ 1676400 h 4978400"/>
              <a:gd name="connsiteX310" fmla="*/ 2368661 w 6485038"/>
              <a:gd name="connsiteY310" fmla="*/ 1524000 h 4978400"/>
              <a:gd name="connsiteX311" fmla="*/ 2533761 w 6485038"/>
              <a:gd name="connsiteY311" fmla="*/ 1435100 h 4978400"/>
              <a:gd name="connsiteX312" fmla="*/ 2686161 w 6485038"/>
              <a:gd name="connsiteY312" fmla="*/ 1397000 h 4978400"/>
              <a:gd name="connsiteX313" fmla="*/ 2736961 w 6485038"/>
              <a:gd name="connsiteY313" fmla="*/ 1384300 h 4978400"/>
              <a:gd name="connsiteX314" fmla="*/ 2775061 w 6485038"/>
              <a:gd name="connsiteY314" fmla="*/ 1371600 h 4978400"/>
              <a:gd name="connsiteX315" fmla="*/ 2927461 w 6485038"/>
              <a:gd name="connsiteY315" fmla="*/ 1384300 h 4978400"/>
              <a:gd name="connsiteX316" fmla="*/ 3359261 w 6485038"/>
              <a:gd name="connsiteY316" fmla="*/ 1397000 h 4978400"/>
              <a:gd name="connsiteX317" fmla="*/ 3473561 w 6485038"/>
              <a:gd name="connsiteY317" fmla="*/ 1447800 h 4978400"/>
              <a:gd name="connsiteX318" fmla="*/ 3816461 w 6485038"/>
              <a:gd name="connsiteY318" fmla="*/ 1676400 h 4978400"/>
              <a:gd name="connsiteX319" fmla="*/ 3981561 w 6485038"/>
              <a:gd name="connsiteY319" fmla="*/ 2006600 h 4978400"/>
              <a:gd name="connsiteX320" fmla="*/ 4006961 w 6485038"/>
              <a:gd name="connsiteY320" fmla="*/ 2171700 h 4978400"/>
              <a:gd name="connsiteX321" fmla="*/ 4006961 w 6485038"/>
              <a:gd name="connsiteY321" fmla="*/ 3238500 h 4978400"/>
              <a:gd name="connsiteX322" fmla="*/ 3968861 w 6485038"/>
              <a:gd name="connsiteY322" fmla="*/ 3340100 h 4978400"/>
              <a:gd name="connsiteX323" fmla="*/ 3943461 w 6485038"/>
              <a:gd name="connsiteY323" fmla="*/ 3378200 h 4978400"/>
              <a:gd name="connsiteX324" fmla="*/ 3829161 w 6485038"/>
              <a:gd name="connsiteY324" fmla="*/ 3416300 h 4978400"/>
              <a:gd name="connsiteX325" fmla="*/ 3435461 w 6485038"/>
              <a:gd name="connsiteY325" fmla="*/ 3403600 h 4978400"/>
              <a:gd name="connsiteX326" fmla="*/ 3206861 w 6485038"/>
              <a:gd name="connsiteY326" fmla="*/ 3340100 h 4978400"/>
              <a:gd name="connsiteX327" fmla="*/ 2927461 w 6485038"/>
              <a:gd name="connsiteY327" fmla="*/ 3263900 h 4978400"/>
              <a:gd name="connsiteX328" fmla="*/ 2851261 w 6485038"/>
              <a:gd name="connsiteY328" fmla="*/ 3225800 h 4978400"/>
              <a:gd name="connsiteX329" fmla="*/ 2660761 w 6485038"/>
              <a:gd name="connsiteY329" fmla="*/ 3149600 h 4978400"/>
              <a:gd name="connsiteX330" fmla="*/ 2559161 w 6485038"/>
              <a:gd name="connsiteY330" fmla="*/ 3098800 h 4978400"/>
              <a:gd name="connsiteX331" fmla="*/ 2419461 w 6485038"/>
              <a:gd name="connsiteY331" fmla="*/ 3035300 h 4978400"/>
              <a:gd name="connsiteX332" fmla="*/ 2406761 w 6485038"/>
              <a:gd name="connsiteY332" fmla="*/ 2997200 h 4978400"/>
              <a:gd name="connsiteX333" fmla="*/ 2419461 w 6485038"/>
              <a:gd name="connsiteY333" fmla="*/ 2921000 h 4978400"/>
              <a:gd name="connsiteX334" fmla="*/ 2470261 w 6485038"/>
              <a:gd name="connsiteY334" fmla="*/ 2755900 h 4978400"/>
              <a:gd name="connsiteX335" fmla="*/ 2495661 w 6485038"/>
              <a:gd name="connsiteY335" fmla="*/ 2667000 h 4978400"/>
              <a:gd name="connsiteX336" fmla="*/ 2546461 w 6485038"/>
              <a:gd name="connsiteY336" fmla="*/ 2552700 h 4978400"/>
              <a:gd name="connsiteX337" fmla="*/ 2571861 w 6485038"/>
              <a:gd name="connsiteY337" fmla="*/ 2489200 h 4978400"/>
              <a:gd name="connsiteX338" fmla="*/ 2825861 w 6485038"/>
              <a:gd name="connsiteY338" fmla="*/ 2159000 h 4978400"/>
              <a:gd name="connsiteX339" fmla="*/ 3003661 w 6485038"/>
              <a:gd name="connsiteY339" fmla="*/ 1993900 h 4978400"/>
              <a:gd name="connsiteX340" fmla="*/ 3105261 w 6485038"/>
              <a:gd name="connsiteY340" fmla="*/ 1917700 h 4978400"/>
              <a:gd name="connsiteX341" fmla="*/ 3346561 w 6485038"/>
              <a:gd name="connsiteY341" fmla="*/ 1816100 h 4978400"/>
              <a:gd name="connsiteX342" fmla="*/ 3435461 w 6485038"/>
              <a:gd name="connsiteY342" fmla="*/ 1803400 h 4978400"/>
              <a:gd name="connsiteX343" fmla="*/ 3498961 w 6485038"/>
              <a:gd name="connsiteY343" fmla="*/ 1790700 h 4978400"/>
              <a:gd name="connsiteX344" fmla="*/ 3702161 w 6485038"/>
              <a:gd name="connsiteY344" fmla="*/ 1854200 h 4978400"/>
              <a:gd name="connsiteX345" fmla="*/ 3714861 w 6485038"/>
              <a:gd name="connsiteY345" fmla="*/ 1930400 h 4978400"/>
              <a:gd name="connsiteX346" fmla="*/ 3727561 w 6485038"/>
              <a:gd name="connsiteY346" fmla="*/ 2146300 h 4978400"/>
              <a:gd name="connsiteX347" fmla="*/ 3752961 w 6485038"/>
              <a:gd name="connsiteY347" fmla="*/ 2387600 h 4978400"/>
              <a:gd name="connsiteX348" fmla="*/ 3791061 w 6485038"/>
              <a:gd name="connsiteY348" fmla="*/ 2463800 h 4978400"/>
              <a:gd name="connsiteX349" fmla="*/ 3816461 w 6485038"/>
              <a:gd name="connsiteY349" fmla="*/ 2628900 h 4978400"/>
              <a:gd name="connsiteX350" fmla="*/ 3854561 w 6485038"/>
              <a:gd name="connsiteY350" fmla="*/ 3086100 h 4978400"/>
              <a:gd name="connsiteX351" fmla="*/ 3816461 w 6485038"/>
              <a:gd name="connsiteY351" fmla="*/ 3937000 h 4978400"/>
              <a:gd name="connsiteX352" fmla="*/ 3765661 w 6485038"/>
              <a:gd name="connsiteY352" fmla="*/ 4076700 h 4978400"/>
              <a:gd name="connsiteX353" fmla="*/ 3575161 w 6485038"/>
              <a:gd name="connsiteY353" fmla="*/ 4368800 h 4978400"/>
              <a:gd name="connsiteX354" fmla="*/ 3511661 w 6485038"/>
              <a:gd name="connsiteY354" fmla="*/ 4445000 h 4978400"/>
              <a:gd name="connsiteX355" fmla="*/ 2952861 w 6485038"/>
              <a:gd name="connsiteY355" fmla="*/ 4787900 h 4978400"/>
              <a:gd name="connsiteX356" fmla="*/ 2889361 w 6485038"/>
              <a:gd name="connsiteY356" fmla="*/ 4800600 h 4978400"/>
              <a:gd name="connsiteX357" fmla="*/ 2508361 w 6485038"/>
              <a:gd name="connsiteY357" fmla="*/ 4889500 h 4978400"/>
              <a:gd name="connsiteX358" fmla="*/ 2406761 w 6485038"/>
              <a:gd name="connsiteY358" fmla="*/ 4914900 h 4978400"/>
              <a:gd name="connsiteX359" fmla="*/ 2063861 w 6485038"/>
              <a:gd name="connsiteY359" fmla="*/ 4965700 h 4978400"/>
              <a:gd name="connsiteX360" fmla="*/ 1873361 w 6485038"/>
              <a:gd name="connsiteY360" fmla="*/ 4978400 h 4978400"/>
              <a:gd name="connsiteX361" fmla="*/ 1390761 w 6485038"/>
              <a:gd name="connsiteY361" fmla="*/ 4914900 h 4978400"/>
              <a:gd name="connsiteX362" fmla="*/ 1339961 w 6485038"/>
              <a:gd name="connsiteY362" fmla="*/ 4889500 h 4978400"/>
              <a:gd name="connsiteX363" fmla="*/ 1225661 w 6485038"/>
              <a:gd name="connsiteY363" fmla="*/ 4813300 h 4978400"/>
              <a:gd name="connsiteX364" fmla="*/ 1098661 w 6485038"/>
              <a:gd name="connsiteY364" fmla="*/ 4686300 h 4978400"/>
              <a:gd name="connsiteX365" fmla="*/ 1022461 w 6485038"/>
              <a:gd name="connsiteY365" fmla="*/ 4572000 h 4978400"/>
              <a:gd name="connsiteX366" fmla="*/ 1009761 w 6485038"/>
              <a:gd name="connsiteY366" fmla="*/ 4533900 h 4978400"/>
              <a:gd name="connsiteX367" fmla="*/ 971661 w 6485038"/>
              <a:gd name="connsiteY367" fmla="*/ 4457700 h 4978400"/>
              <a:gd name="connsiteX368" fmla="*/ 920861 w 6485038"/>
              <a:gd name="connsiteY368" fmla="*/ 4279900 h 4978400"/>
              <a:gd name="connsiteX369" fmla="*/ 933561 w 6485038"/>
              <a:gd name="connsiteY369" fmla="*/ 4000500 h 4978400"/>
              <a:gd name="connsiteX370" fmla="*/ 908161 w 6485038"/>
              <a:gd name="connsiteY370" fmla="*/ 3949700 h 4978400"/>
              <a:gd name="connsiteX371" fmla="*/ 857361 w 6485038"/>
              <a:gd name="connsiteY371" fmla="*/ 3860800 h 4978400"/>
              <a:gd name="connsiteX372" fmla="*/ 819261 w 6485038"/>
              <a:gd name="connsiteY372" fmla="*/ 3683000 h 4978400"/>
              <a:gd name="connsiteX373" fmla="*/ 768461 w 6485038"/>
              <a:gd name="connsiteY373" fmla="*/ 3517900 h 4978400"/>
              <a:gd name="connsiteX374" fmla="*/ 679561 w 6485038"/>
              <a:gd name="connsiteY374" fmla="*/ 2908300 h 4978400"/>
              <a:gd name="connsiteX375" fmla="*/ 704961 w 6485038"/>
              <a:gd name="connsiteY375" fmla="*/ 2273300 h 4978400"/>
              <a:gd name="connsiteX376" fmla="*/ 768461 w 6485038"/>
              <a:gd name="connsiteY376" fmla="*/ 2120900 h 4978400"/>
              <a:gd name="connsiteX377" fmla="*/ 882761 w 6485038"/>
              <a:gd name="connsiteY377" fmla="*/ 1892300 h 4978400"/>
              <a:gd name="connsiteX378" fmla="*/ 908161 w 6485038"/>
              <a:gd name="connsiteY378" fmla="*/ 1828800 h 4978400"/>
              <a:gd name="connsiteX379" fmla="*/ 1009761 w 6485038"/>
              <a:gd name="connsiteY379" fmla="*/ 1651000 h 4978400"/>
              <a:gd name="connsiteX380" fmla="*/ 1060561 w 6485038"/>
              <a:gd name="connsiteY380" fmla="*/ 1536700 h 4978400"/>
              <a:gd name="connsiteX381" fmla="*/ 1251061 w 6485038"/>
              <a:gd name="connsiteY381" fmla="*/ 1333500 h 4978400"/>
              <a:gd name="connsiteX382" fmla="*/ 1339961 w 6485038"/>
              <a:gd name="connsiteY382" fmla="*/ 1282700 h 4978400"/>
              <a:gd name="connsiteX383" fmla="*/ 1466961 w 6485038"/>
              <a:gd name="connsiteY383" fmla="*/ 1219200 h 4978400"/>
              <a:gd name="connsiteX384" fmla="*/ 1771761 w 6485038"/>
              <a:gd name="connsiteY384" fmla="*/ 1168400 h 4978400"/>
              <a:gd name="connsiteX385" fmla="*/ 1886061 w 6485038"/>
              <a:gd name="connsiteY385" fmla="*/ 1130300 h 4978400"/>
              <a:gd name="connsiteX386" fmla="*/ 1924161 w 6485038"/>
              <a:gd name="connsiteY386" fmla="*/ 1092200 h 4978400"/>
              <a:gd name="connsiteX387" fmla="*/ 1962261 w 6485038"/>
              <a:gd name="connsiteY387" fmla="*/ 1066800 h 4978400"/>
              <a:gd name="connsiteX388" fmla="*/ 2013061 w 6485038"/>
              <a:gd name="connsiteY388" fmla="*/ 1016000 h 4978400"/>
              <a:gd name="connsiteX389" fmla="*/ 2648061 w 6485038"/>
              <a:gd name="connsiteY389" fmla="*/ 723900 h 4978400"/>
              <a:gd name="connsiteX390" fmla="*/ 2965561 w 6485038"/>
              <a:gd name="connsiteY390" fmla="*/ 635000 h 4978400"/>
              <a:gd name="connsiteX391" fmla="*/ 3448161 w 6485038"/>
              <a:gd name="connsiteY391" fmla="*/ 558800 h 4978400"/>
              <a:gd name="connsiteX392" fmla="*/ 4083161 w 6485038"/>
              <a:gd name="connsiteY392" fmla="*/ 571500 h 4978400"/>
              <a:gd name="connsiteX393" fmla="*/ 4235561 w 6485038"/>
              <a:gd name="connsiteY393" fmla="*/ 647700 h 4978400"/>
              <a:gd name="connsiteX394" fmla="*/ 4438761 w 6485038"/>
              <a:gd name="connsiteY394" fmla="*/ 774700 h 4978400"/>
              <a:gd name="connsiteX395" fmla="*/ 4476861 w 6485038"/>
              <a:gd name="connsiteY395" fmla="*/ 800100 h 4978400"/>
              <a:gd name="connsiteX396" fmla="*/ 4654661 w 6485038"/>
              <a:gd name="connsiteY396" fmla="*/ 939800 h 4978400"/>
              <a:gd name="connsiteX397" fmla="*/ 4680061 w 6485038"/>
              <a:gd name="connsiteY397" fmla="*/ 977900 h 4978400"/>
              <a:gd name="connsiteX398" fmla="*/ 4832461 w 6485038"/>
              <a:gd name="connsiteY398" fmla="*/ 1193800 h 4978400"/>
              <a:gd name="connsiteX399" fmla="*/ 4908661 w 6485038"/>
              <a:gd name="connsiteY399" fmla="*/ 1384300 h 4978400"/>
              <a:gd name="connsiteX400" fmla="*/ 4934061 w 6485038"/>
              <a:gd name="connsiteY400" fmla="*/ 1498600 h 4978400"/>
              <a:gd name="connsiteX401" fmla="*/ 4959461 w 6485038"/>
              <a:gd name="connsiteY401" fmla="*/ 1574800 h 4978400"/>
              <a:gd name="connsiteX402" fmla="*/ 4946761 w 6485038"/>
              <a:gd name="connsiteY402" fmla="*/ 3086100 h 4978400"/>
              <a:gd name="connsiteX403" fmla="*/ 4908661 w 6485038"/>
              <a:gd name="connsiteY403" fmla="*/ 3200400 h 4978400"/>
              <a:gd name="connsiteX404" fmla="*/ 4768961 w 6485038"/>
              <a:gd name="connsiteY404" fmla="*/ 3441700 h 4978400"/>
              <a:gd name="connsiteX405" fmla="*/ 4629261 w 6485038"/>
              <a:gd name="connsiteY405" fmla="*/ 3556000 h 4978400"/>
              <a:gd name="connsiteX406" fmla="*/ 4476861 w 6485038"/>
              <a:gd name="connsiteY406" fmla="*/ 3670300 h 4978400"/>
              <a:gd name="connsiteX407" fmla="*/ 4438761 w 6485038"/>
              <a:gd name="connsiteY407" fmla="*/ 3771900 h 4978400"/>
              <a:gd name="connsiteX408" fmla="*/ 4362561 w 6485038"/>
              <a:gd name="connsiteY408" fmla="*/ 3975100 h 4978400"/>
              <a:gd name="connsiteX409" fmla="*/ 4337161 w 6485038"/>
              <a:gd name="connsiteY409" fmla="*/ 4051300 h 4978400"/>
              <a:gd name="connsiteX410" fmla="*/ 4260961 w 6485038"/>
              <a:gd name="connsiteY410" fmla="*/ 4241800 h 4978400"/>
              <a:gd name="connsiteX411" fmla="*/ 4235561 w 6485038"/>
              <a:gd name="connsiteY411" fmla="*/ 4318000 h 4978400"/>
              <a:gd name="connsiteX412" fmla="*/ 4159361 w 6485038"/>
              <a:gd name="connsiteY412" fmla="*/ 4521200 h 4978400"/>
              <a:gd name="connsiteX413" fmla="*/ 4133961 w 6485038"/>
              <a:gd name="connsiteY413" fmla="*/ 4584700 h 4978400"/>
              <a:gd name="connsiteX414" fmla="*/ 4032361 w 6485038"/>
              <a:gd name="connsiteY414" fmla="*/ 4699000 h 4978400"/>
              <a:gd name="connsiteX415" fmla="*/ 3968861 w 6485038"/>
              <a:gd name="connsiteY415" fmla="*/ 4749800 h 4978400"/>
              <a:gd name="connsiteX416" fmla="*/ 3765661 w 6485038"/>
              <a:gd name="connsiteY416" fmla="*/ 4826000 h 4978400"/>
              <a:gd name="connsiteX417" fmla="*/ 3422761 w 6485038"/>
              <a:gd name="connsiteY417" fmla="*/ 4889500 h 4978400"/>
              <a:gd name="connsiteX418" fmla="*/ 3270361 w 6485038"/>
              <a:gd name="connsiteY418" fmla="*/ 4914900 h 4978400"/>
              <a:gd name="connsiteX419" fmla="*/ 2825861 w 6485038"/>
              <a:gd name="connsiteY419" fmla="*/ 4889500 h 4978400"/>
              <a:gd name="connsiteX420" fmla="*/ 2660761 w 6485038"/>
              <a:gd name="connsiteY420" fmla="*/ 4826000 h 4978400"/>
              <a:gd name="connsiteX421" fmla="*/ 2482961 w 6485038"/>
              <a:gd name="connsiteY421" fmla="*/ 4749800 h 4978400"/>
              <a:gd name="connsiteX422" fmla="*/ 2432161 w 6485038"/>
              <a:gd name="connsiteY422" fmla="*/ 4724400 h 4978400"/>
              <a:gd name="connsiteX423" fmla="*/ 2368661 w 6485038"/>
              <a:gd name="connsiteY423" fmla="*/ 4673600 h 4978400"/>
              <a:gd name="connsiteX424" fmla="*/ 2203561 w 6485038"/>
              <a:gd name="connsiteY424" fmla="*/ 4660900 h 4978400"/>
              <a:gd name="connsiteX425" fmla="*/ 2025761 w 6485038"/>
              <a:gd name="connsiteY425" fmla="*/ 4584700 h 4978400"/>
              <a:gd name="connsiteX426" fmla="*/ 1949561 w 6485038"/>
              <a:gd name="connsiteY426" fmla="*/ 4521200 h 4978400"/>
              <a:gd name="connsiteX427" fmla="*/ 1682861 w 6485038"/>
              <a:gd name="connsiteY427" fmla="*/ 4254500 h 4978400"/>
              <a:gd name="connsiteX428" fmla="*/ 1035161 w 6485038"/>
              <a:gd name="connsiteY428" fmla="*/ 3467100 h 4978400"/>
              <a:gd name="connsiteX429" fmla="*/ 908161 w 6485038"/>
              <a:gd name="connsiteY429" fmla="*/ 3302000 h 4978400"/>
              <a:gd name="connsiteX430" fmla="*/ 831961 w 6485038"/>
              <a:gd name="connsiteY430" fmla="*/ 3200400 h 4978400"/>
              <a:gd name="connsiteX431" fmla="*/ 730361 w 6485038"/>
              <a:gd name="connsiteY431" fmla="*/ 2971800 h 4978400"/>
              <a:gd name="connsiteX432" fmla="*/ 704961 w 6485038"/>
              <a:gd name="connsiteY432" fmla="*/ 2641600 h 4978400"/>
              <a:gd name="connsiteX433" fmla="*/ 679561 w 6485038"/>
              <a:gd name="connsiteY433" fmla="*/ 2578100 h 4978400"/>
              <a:gd name="connsiteX434" fmla="*/ 666861 w 6485038"/>
              <a:gd name="connsiteY434" fmla="*/ 2501900 h 4978400"/>
              <a:gd name="connsiteX435" fmla="*/ 590661 w 6485038"/>
              <a:gd name="connsiteY435" fmla="*/ 2349500 h 4978400"/>
              <a:gd name="connsiteX436" fmla="*/ 476361 w 6485038"/>
              <a:gd name="connsiteY436" fmla="*/ 2095500 h 4978400"/>
              <a:gd name="connsiteX437" fmla="*/ 450961 w 6485038"/>
              <a:gd name="connsiteY437" fmla="*/ 1854200 h 4978400"/>
              <a:gd name="connsiteX438" fmla="*/ 514461 w 6485038"/>
              <a:gd name="connsiteY438" fmla="*/ 1473200 h 4978400"/>
              <a:gd name="connsiteX439" fmla="*/ 539861 w 6485038"/>
              <a:gd name="connsiteY439" fmla="*/ 1409700 h 4978400"/>
              <a:gd name="connsiteX440" fmla="*/ 577961 w 6485038"/>
              <a:gd name="connsiteY440" fmla="*/ 1358900 h 4978400"/>
              <a:gd name="connsiteX441" fmla="*/ 654161 w 6485038"/>
              <a:gd name="connsiteY441" fmla="*/ 1244600 h 4978400"/>
              <a:gd name="connsiteX442" fmla="*/ 717661 w 6485038"/>
              <a:gd name="connsiteY442" fmla="*/ 1193800 h 4978400"/>
              <a:gd name="connsiteX443" fmla="*/ 997061 w 6485038"/>
              <a:gd name="connsiteY443" fmla="*/ 965200 h 4978400"/>
              <a:gd name="connsiteX444" fmla="*/ 1047861 w 6485038"/>
              <a:gd name="connsiteY444" fmla="*/ 952500 h 4978400"/>
              <a:gd name="connsiteX445" fmla="*/ 1225661 w 6485038"/>
              <a:gd name="connsiteY445" fmla="*/ 901700 h 4978400"/>
              <a:gd name="connsiteX446" fmla="*/ 1479661 w 6485038"/>
              <a:gd name="connsiteY446" fmla="*/ 876300 h 4978400"/>
              <a:gd name="connsiteX447" fmla="*/ 1797161 w 6485038"/>
              <a:gd name="connsiteY447" fmla="*/ 952500 h 4978400"/>
              <a:gd name="connsiteX448" fmla="*/ 1962261 w 6485038"/>
              <a:gd name="connsiteY448" fmla="*/ 1003300 h 4978400"/>
              <a:gd name="connsiteX449" fmla="*/ 2051161 w 6485038"/>
              <a:gd name="connsiteY449" fmla="*/ 1016000 h 4978400"/>
              <a:gd name="connsiteX450" fmla="*/ 2241661 w 6485038"/>
              <a:gd name="connsiteY450" fmla="*/ 1054100 h 4978400"/>
              <a:gd name="connsiteX451" fmla="*/ 2546461 w 6485038"/>
              <a:gd name="connsiteY451" fmla="*/ 1092200 h 4978400"/>
              <a:gd name="connsiteX452" fmla="*/ 2940161 w 6485038"/>
              <a:gd name="connsiteY452" fmla="*/ 1079500 h 4978400"/>
              <a:gd name="connsiteX453" fmla="*/ 4705461 w 6485038"/>
              <a:gd name="connsiteY453" fmla="*/ 1130300 h 4978400"/>
              <a:gd name="connsiteX454" fmla="*/ 5086461 w 6485038"/>
              <a:gd name="connsiteY454" fmla="*/ 1333500 h 4978400"/>
              <a:gd name="connsiteX455" fmla="*/ 5315061 w 6485038"/>
              <a:gd name="connsiteY455" fmla="*/ 1778000 h 4978400"/>
              <a:gd name="connsiteX456" fmla="*/ 5378561 w 6485038"/>
              <a:gd name="connsiteY456" fmla="*/ 2019300 h 4978400"/>
              <a:gd name="connsiteX457" fmla="*/ 5429361 w 6485038"/>
              <a:gd name="connsiteY457" fmla="*/ 2235200 h 4978400"/>
              <a:gd name="connsiteX458" fmla="*/ 5442061 w 6485038"/>
              <a:gd name="connsiteY458" fmla="*/ 2336800 h 4978400"/>
              <a:gd name="connsiteX459" fmla="*/ 5480161 w 6485038"/>
              <a:gd name="connsiteY459" fmla="*/ 2578100 h 4978400"/>
              <a:gd name="connsiteX460" fmla="*/ 5530961 w 6485038"/>
              <a:gd name="connsiteY460" fmla="*/ 2946400 h 4978400"/>
              <a:gd name="connsiteX461" fmla="*/ 5543661 w 6485038"/>
              <a:gd name="connsiteY461" fmla="*/ 3073400 h 4978400"/>
              <a:gd name="connsiteX462" fmla="*/ 5530961 w 6485038"/>
              <a:gd name="connsiteY462" fmla="*/ 3149600 h 4978400"/>
              <a:gd name="connsiteX463" fmla="*/ 5467461 w 6485038"/>
              <a:gd name="connsiteY463" fmla="*/ 3302000 h 4978400"/>
              <a:gd name="connsiteX464" fmla="*/ 5327761 w 6485038"/>
              <a:gd name="connsiteY464" fmla="*/ 3530600 h 4978400"/>
              <a:gd name="connsiteX465" fmla="*/ 5124561 w 6485038"/>
              <a:gd name="connsiteY465" fmla="*/ 3848100 h 4978400"/>
              <a:gd name="connsiteX466" fmla="*/ 4819761 w 6485038"/>
              <a:gd name="connsiteY466" fmla="*/ 4191000 h 4978400"/>
              <a:gd name="connsiteX467" fmla="*/ 4667361 w 6485038"/>
              <a:gd name="connsiteY467" fmla="*/ 4356100 h 4978400"/>
              <a:gd name="connsiteX468" fmla="*/ 4248261 w 6485038"/>
              <a:gd name="connsiteY468" fmla="*/ 4622800 h 4978400"/>
              <a:gd name="connsiteX469" fmla="*/ 3968861 w 6485038"/>
              <a:gd name="connsiteY469" fmla="*/ 4660900 h 4978400"/>
              <a:gd name="connsiteX470" fmla="*/ 3651361 w 6485038"/>
              <a:gd name="connsiteY470" fmla="*/ 4648200 h 4978400"/>
              <a:gd name="connsiteX471" fmla="*/ 3575161 w 6485038"/>
              <a:gd name="connsiteY471" fmla="*/ 4635500 h 4978400"/>
              <a:gd name="connsiteX472" fmla="*/ 3486261 w 6485038"/>
              <a:gd name="connsiteY472" fmla="*/ 4622800 h 4978400"/>
              <a:gd name="connsiteX473" fmla="*/ 3397361 w 6485038"/>
              <a:gd name="connsiteY473" fmla="*/ 4597400 h 4978400"/>
              <a:gd name="connsiteX474" fmla="*/ 3270361 w 6485038"/>
              <a:gd name="connsiteY474" fmla="*/ 4572000 h 4978400"/>
              <a:gd name="connsiteX475" fmla="*/ 3194161 w 6485038"/>
              <a:gd name="connsiteY475" fmla="*/ 4546600 h 4978400"/>
              <a:gd name="connsiteX476" fmla="*/ 3016361 w 6485038"/>
              <a:gd name="connsiteY476" fmla="*/ 4508500 h 4978400"/>
              <a:gd name="connsiteX477" fmla="*/ 2228961 w 6485038"/>
              <a:gd name="connsiteY477" fmla="*/ 4254500 h 4978400"/>
              <a:gd name="connsiteX478" fmla="*/ 1771761 w 6485038"/>
              <a:gd name="connsiteY478" fmla="*/ 4051300 h 4978400"/>
              <a:gd name="connsiteX479" fmla="*/ 1416161 w 6485038"/>
              <a:gd name="connsiteY479" fmla="*/ 3848100 h 4978400"/>
              <a:gd name="connsiteX480" fmla="*/ 1352661 w 6485038"/>
              <a:gd name="connsiteY480" fmla="*/ 3797300 h 4978400"/>
              <a:gd name="connsiteX481" fmla="*/ 1276461 w 6485038"/>
              <a:gd name="connsiteY481" fmla="*/ 3708400 h 4978400"/>
              <a:gd name="connsiteX482" fmla="*/ 1200261 w 6485038"/>
              <a:gd name="connsiteY482" fmla="*/ 3327400 h 4978400"/>
              <a:gd name="connsiteX483" fmla="*/ 1251061 w 6485038"/>
              <a:gd name="connsiteY483" fmla="*/ 2692400 h 4978400"/>
              <a:gd name="connsiteX484" fmla="*/ 1454261 w 6485038"/>
              <a:gd name="connsiteY484" fmla="*/ 2260600 h 4978400"/>
              <a:gd name="connsiteX485" fmla="*/ 1530461 w 6485038"/>
              <a:gd name="connsiteY485" fmla="*/ 2159000 h 4978400"/>
              <a:gd name="connsiteX486" fmla="*/ 1606661 w 6485038"/>
              <a:gd name="connsiteY486" fmla="*/ 1346200 h 4978400"/>
              <a:gd name="connsiteX487" fmla="*/ 1936861 w 6485038"/>
              <a:gd name="connsiteY487" fmla="*/ 977900 h 4978400"/>
              <a:gd name="connsiteX488" fmla="*/ 2330561 w 6485038"/>
              <a:gd name="connsiteY488" fmla="*/ 787400 h 4978400"/>
              <a:gd name="connsiteX489" fmla="*/ 2622661 w 6485038"/>
              <a:gd name="connsiteY489" fmla="*/ 711200 h 4978400"/>
              <a:gd name="connsiteX490" fmla="*/ 2686161 w 6485038"/>
              <a:gd name="connsiteY490" fmla="*/ 698500 h 4978400"/>
              <a:gd name="connsiteX491" fmla="*/ 2927461 w 6485038"/>
              <a:gd name="connsiteY491" fmla="*/ 660400 h 4978400"/>
              <a:gd name="connsiteX492" fmla="*/ 3092561 w 6485038"/>
              <a:gd name="connsiteY492" fmla="*/ 647700 h 4978400"/>
              <a:gd name="connsiteX493" fmla="*/ 3575161 w 6485038"/>
              <a:gd name="connsiteY493" fmla="*/ 711200 h 4978400"/>
              <a:gd name="connsiteX494" fmla="*/ 3968861 w 6485038"/>
              <a:gd name="connsiteY494" fmla="*/ 977900 h 4978400"/>
              <a:gd name="connsiteX495" fmla="*/ 4248261 w 6485038"/>
              <a:gd name="connsiteY495" fmla="*/ 1358900 h 4978400"/>
              <a:gd name="connsiteX496" fmla="*/ 4476861 w 6485038"/>
              <a:gd name="connsiteY496" fmla="*/ 1816100 h 4978400"/>
              <a:gd name="connsiteX497" fmla="*/ 4502261 w 6485038"/>
              <a:gd name="connsiteY497" fmla="*/ 1905000 h 4978400"/>
              <a:gd name="connsiteX498" fmla="*/ 4553061 w 6485038"/>
              <a:gd name="connsiteY498" fmla="*/ 2044700 h 4978400"/>
              <a:gd name="connsiteX499" fmla="*/ 4578461 w 6485038"/>
              <a:gd name="connsiteY499" fmla="*/ 2222500 h 4978400"/>
              <a:gd name="connsiteX500" fmla="*/ 4616561 w 6485038"/>
              <a:gd name="connsiteY500" fmla="*/ 2362200 h 4978400"/>
              <a:gd name="connsiteX501" fmla="*/ 4629261 w 6485038"/>
              <a:gd name="connsiteY501" fmla="*/ 2565400 h 4978400"/>
              <a:gd name="connsiteX502" fmla="*/ 4641961 w 6485038"/>
              <a:gd name="connsiteY502" fmla="*/ 2641600 h 4978400"/>
              <a:gd name="connsiteX503" fmla="*/ 4616561 w 6485038"/>
              <a:gd name="connsiteY503" fmla="*/ 2781300 h 4978400"/>
              <a:gd name="connsiteX504" fmla="*/ 4502261 w 6485038"/>
              <a:gd name="connsiteY504" fmla="*/ 3060700 h 4978400"/>
              <a:gd name="connsiteX505" fmla="*/ 4387961 w 6485038"/>
              <a:gd name="connsiteY505" fmla="*/ 3302000 h 4978400"/>
              <a:gd name="connsiteX506" fmla="*/ 4184761 w 6485038"/>
              <a:gd name="connsiteY506" fmla="*/ 3530600 h 4978400"/>
              <a:gd name="connsiteX507" fmla="*/ 3968861 w 6485038"/>
              <a:gd name="connsiteY507" fmla="*/ 3683000 h 4978400"/>
              <a:gd name="connsiteX508" fmla="*/ 3867261 w 6485038"/>
              <a:gd name="connsiteY508" fmla="*/ 3721100 h 4978400"/>
              <a:gd name="connsiteX509" fmla="*/ 3587861 w 6485038"/>
              <a:gd name="connsiteY509" fmla="*/ 3784600 h 4978400"/>
              <a:gd name="connsiteX510" fmla="*/ 3105261 w 6485038"/>
              <a:gd name="connsiteY510" fmla="*/ 3810000 h 4978400"/>
              <a:gd name="connsiteX511" fmla="*/ 2241661 w 6485038"/>
              <a:gd name="connsiteY511" fmla="*/ 3797300 h 4978400"/>
              <a:gd name="connsiteX512" fmla="*/ 1962261 w 6485038"/>
              <a:gd name="connsiteY512" fmla="*/ 3746500 h 4978400"/>
              <a:gd name="connsiteX513" fmla="*/ 1873361 w 6485038"/>
              <a:gd name="connsiteY513" fmla="*/ 3695700 h 4978400"/>
              <a:gd name="connsiteX514" fmla="*/ 1797161 w 6485038"/>
              <a:gd name="connsiteY514" fmla="*/ 2552700 h 4978400"/>
              <a:gd name="connsiteX515" fmla="*/ 1784461 w 6485038"/>
              <a:gd name="connsiteY515" fmla="*/ 2324100 h 4978400"/>
              <a:gd name="connsiteX516" fmla="*/ 1797161 w 6485038"/>
              <a:gd name="connsiteY516" fmla="*/ 1625600 h 4978400"/>
              <a:gd name="connsiteX517" fmla="*/ 1835261 w 6485038"/>
              <a:gd name="connsiteY517" fmla="*/ 1473200 h 4978400"/>
              <a:gd name="connsiteX518" fmla="*/ 1949561 w 6485038"/>
              <a:gd name="connsiteY518" fmla="*/ 1219200 h 4978400"/>
              <a:gd name="connsiteX519" fmla="*/ 2025761 w 6485038"/>
              <a:gd name="connsiteY519" fmla="*/ 1130300 h 4978400"/>
              <a:gd name="connsiteX520" fmla="*/ 2394061 w 6485038"/>
              <a:gd name="connsiteY520" fmla="*/ 927100 h 4978400"/>
              <a:gd name="connsiteX521" fmla="*/ 2609961 w 6485038"/>
              <a:gd name="connsiteY521" fmla="*/ 863600 h 4978400"/>
              <a:gd name="connsiteX522" fmla="*/ 3270361 w 6485038"/>
              <a:gd name="connsiteY522" fmla="*/ 749300 h 4978400"/>
              <a:gd name="connsiteX523" fmla="*/ 3651361 w 6485038"/>
              <a:gd name="connsiteY523" fmla="*/ 787400 h 4978400"/>
              <a:gd name="connsiteX524" fmla="*/ 3778361 w 6485038"/>
              <a:gd name="connsiteY524" fmla="*/ 939800 h 4978400"/>
              <a:gd name="connsiteX525" fmla="*/ 3943461 w 6485038"/>
              <a:gd name="connsiteY525" fmla="*/ 1130300 h 4978400"/>
              <a:gd name="connsiteX526" fmla="*/ 4730861 w 6485038"/>
              <a:gd name="connsiteY526" fmla="*/ 2146300 h 4978400"/>
              <a:gd name="connsiteX527" fmla="*/ 5124561 w 6485038"/>
              <a:gd name="connsiteY527" fmla="*/ 2870200 h 4978400"/>
              <a:gd name="connsiteX528" fmla="*/ 5492861 w 6485038"/>
              <a:gd name="connsiteY528" fmla="*/ 3733800 h 4978400"/>
              <a:gd name="connsiteX529" fmla="*/ 5696061 w 6485038"/>
              <a:gd name="connsiteY529" fmla="*/ 4343400 h 4978400"/>
              <a:gd name="connsiteX530" fmla="*/ 5734161 w 6485038"/>
              <a:gd name="connsiteY530" fmla="*/ 4470400 h 4978400"/>
              <a:gd name="connsiteX531" fmla="*/ 5746861 w 6485038"/>
              <a:gd name="connsiteY531" fmla="*/ 4762500 h 4978400"/>
              <a:gd name="connsiteX532" fmla="*/ 5721461 w 6485038"/>
              <a:gd name="connsiteY532" fmla="*/ 4800600 h 4978400"/>
              <a:gd name="connsiteX533" fmla="*/ 5632561 w 6485038"/>
              <a:gd name="connsiteY533" fmla="*/ 4889500 h 4978400"/>
              <a:gd name="connsiteX534" fmla="*/ 5302361 w 6485038"/>
              <a:gd name="connsiteY534" fmla="*/ 4876800 h 4978400"/>
              <a:gd name="connsiteX535" fmla="*/ 5073761 w 6485038"/>
              <a:gd name="connsiteY535" fmla="*/ 4813300 h 4978400"/>
              <a:gd name="connsiteX536" fmla="*/ 4680061 w 6485038"/>
              <a:gd name="connsiteY536" fmla="*/ 4711700 h 4978400"/>
              <a:gd name="connsiteX537" fmla="*/ 4527661 w 6485038"/>
              <a:gd name="connsiteY537" fmla="*/ 4673600 h 4978400"/>
              <a:gd name="connsiteX538" fmla="*/ 4260961 w 6485038"/>
              <a:gd name="connsiteY538" fmla="*/ 4635500 h 4978400"/>
              <a:gd name="connsiteX539" fmla="*/ 3892661 w 6485038"/>
              <a:gd name="connsiteY539" fmla="*/ 4572000 h 4978400"/>
              <a:gd name="connsiteX540" fmla="*/ 3702161 w 6485038"/>
              <a:gd name="connsiteY540" fmla="*/ 4546600 h 4978400"/>
              <a:gd name="connsiteX541" fmla="*/ 3283061 w 6485038"/>
              <a:gd name="connsiteY541" fmla="*/ 4445000 h 4978400"/>
              <a:gd name="connsiteX542" fmla="*/ 2813161 w 6485038"/>
              <a:gd name="connsiteY542" fmla="*/ 4241800 h 4978400"/>
              <a:gd name="connsiteX543" fmla="*/ 2711561 w 6485038"/>
              <a:gd name="connsiteY543" fmla="*/ 4165600 h 4978400"/>
              <a:gd name="connsiteX544" fmla="*/ 2482961 w 6485038"/>
              <a:gd name="connsiteY544" fmla="*/ 4013200 h 4978400"/>
              <a:gd name="connsiteX545" fmla="*/ 2406761 w 6485038"/>
              <a:gd name="connsiteY545" fmla="*/ 3937000 h 4978400"/>
              <a:gd name="connsiteX546" fmla="*/ 2368661 w 6485038"/>
              <a:gd name="connsiteY546" fmla="*/ 3848100 h 4978400"/>
              <a:gd name="connsiteX547" fmla="*/ 2228961 w 6485038"/>
              <a:gd name="connsiteY547" fmla="*/ 3606800 h 4978400"/>
              <a:gd name="connsiteX548" fmla="*/ 1962261 w 6485038"/>
              <a:gd name="connsiteY548" fmla="*/ 2540000 h 4978400"/>
              <a:gd name="connsiteX549" fmla="*/ 1949561 w 6485038"/>
              <a:gd name="connsiteY549" fmla="*/ 1651000 h 4978400"/>
              <a:gd name="connsiteX550" fmla="*/ 2368661 w 6485038"/>
              <a:gd name="connsiteY550" fmla="*/ 990600 h 4978400"/>
              <a:gd name="connsiteX551" fmla="*/ 3371961 w 6485038"/>
              <a:gd name="connsiteY551" fmla="*/ 215900 h 4978400"/>
              <a:gd name="connsiteX552" fmla="*/ 3689461 w 6485038"/>
              <a:gd name="connsiteY552" fmla="*/ 88900 h 4978400"/>
              <a:gd name="connsiteX553" fmla="*/ 3930761 w 6485038"/>
              <a:gd name="connsiteY553" fmla="*/ 25400 h 4978400"/>
              <a:gd name="connsiteX554" fmla="*/ 4299061 w 6485038"/>
              <a:gd name="connsiteY554" fmla="*/ 0 h 4978400"/>
              <a:gd name="connsiteX555" fmla="*/ 4426061 w 6485038"/>
              <a:gd name="connsiteY555" fmla="*/ 76200 h 4978400"/>
              <a:gd name="connsiteX556" fmla="*/ 4540361 w 6485038"/>
              <a:gd name="connsiteY556" fmla="*/ 215900 h 4978400"/>
              <a:gd name="connsiteX557" fmla="*/ 4680061 w 6485038"/>
              <a:gd name="connsiteY557" fmla="*/ 431800 h 4978400"/>
              <a:gd name="connsiteX558" fmla="*/ 4781661 w 6485038"/>
              <a:gd name="connsiteY558" fmla="*/ 723900 h 4978400"/>
              <a:gd name="connsiteX559" fmla="*/ 4845161 w 6485038"/>
              <a:gd name="connsiteY559" fmla="*/ 1498600 h 4978400"/>
              <a:gd name="connsiteX560" fmla="*/ 4718161 w 6485038"/>
              <a:gd name="connsiteY560" fmla="*/ 2641600 h 4978400"/>
              <a:gd name="connsiteX561" fmla="*/ 4413361 w 6485038"/>
              <a:gd name="connsiteY561" fmla="*/ 3086100 h 4978400"/>
              <a:gd name="connsiteX562" fmla="*/ 4095861 w 6485038"/>
              <a:gd name="connsiteY562" fmla="*/ 3390900 h 4978400"/>
              <a:gd name="connsiteX563" fmla="*/ 3879961 w 6485038"/>
              <a:gd name="connsiteY563" fmla="*/ 3606800 h 4978400"/>
              <a:gd name="connsiteX564" fmla="*/ 3714861 w 6485038"/>
              <a:gd name="connsiteY564" fmla="*/ 3746500 h 4978400"/>
              <a:gd name="connsiteX565" fmla="*/ 3638661 w 6485038"/>
              <a:gd name="connsiteY565" fmla="*/ 3759200 h 4978400"/>
              <a:gd name="connsiteX566" fmla="*/ 3092561 w 6485038"/>
              <a:gd name="connsiteY566" fmla="*/ 3657600 h 4978400"/>
              <a:gd name="connsiteX567" fmla="*/ 2940161 w 6485038"/>
              <a:gd name="connsiteY567" fmla="*/ 3594100 h 4978400"/>
              <a:gd name="connsiteX568" fmla="*/ 2470261 w 6485038"/>
              <a:gd name="connsiteY568" fmla="*/ 3263900 h 4978400"/>
              <a:gd name="connsiteX569" fmla="*/ 2038461 w 6485038"/>
              <a:gd name="connsiteY569" fmla="*/ 2870200 h 4978400"/>
              <a:gd name="connsiteX570" fmla="*/ 1924161 w 6485038"/>
              <a:gd name="connsiteY570" fmla="*/ 2616200 h 4978400"/>
              <a:gd name="connsiteX571" fmla="*/ 1784461 w 6485038"/>
              <a:gd name="connsiteY571" fmla="*/ 2120900 h 4978400"/>
              <a:gd name="connsiteX572" fmla="*/ 1835261 w 6485038"/>
              <a:gd name="connsiteY572" fmla="*/ 1625600 h 4978400"/>
              <a:gd name="connsiteX573" fmla="*/ 2190861 w 6485038"/>
              <a:gd name="connsiteY573" fmla="*/ 1282700 h 4978400"/>
              <a:gd name="connsiteX574" fmla="*/ 2711561 w 6485038"/>
              <a:gd name="connsiteY574" fmla="*/ 990600 h 4978400"/>
              <a:gd name="connsiteX575" fmla="*/ 2876661 w 6485038"/>
              <a:gd name="connsiteY575" fmla="*/ 939800 h 4978400"/>
              <a:gd name="connsiteX576" fmla="*/ 3232261 w 6485038"/>
              <a:gd name="connsiteY576" fmla="*/ 863600 h 4978400"/>
              <a:gd name="connsiteX577" fmla="*/ 3537061 w 6485038"/>
              <a:gd name="connsiteY577" fmla="*/ 914400 h 4978400"/>
              <a:gd name="connsiteX578" fmla="*/ 3676761 w 6485038"/>
              <a:gd name="connsiteY578" fmla="*/ 1041400 h 4978400"/>
              <a:gd name="connsiteX579" fmla="*/ 3829161 w 6485038"/>
              <a:gd name="connsiteY579" fmla="*/ 1447800 h 4978400"/>
              <a:gd name="connsiteX580" fmla="*/ 3829161 w 6485038"/>
              <a:gd name="connsiteY580" fmla="*/ 2768600 h 4978400"/>
              <a:gd name="connsiteX581" fmla="*/ 3727561 w 6485038"/>
              <a:gd name="connsiteY581" fmla="*/ 3073400 h 4978400"/>
              <a:gd name="connsiteX582" fmla="*/ 3397361 w 6485038"/>
              <a:gd name="connsiteY582" fmla="*/ 3479800 h 4978400"/>
              <a:gd name="connsiteX583" fmla="*/ 3016361 w 6485038"/>
              <a:gd name="connsiteY583" fmla="*/ 3708400 h 4978400"/>
              <a:gd name="connsiteX584" fmla="*/ 2584561 w 6485038"/>
              <a:gd name="connsiteY584" fmla="*/ 3873500 h 4978400"/>
              <a:gd name="connsiteX585" fmla="*/ 2343261 w 6485038"/>
              <a:gd name="connsiteY585" fmla="*/ 3898900 h 4978400"/>
              <a:gd name="connsiteX586" fmla="*/ 1797161 w 6485038"/>
              <a:gd name="connsiteY586" fmla="*/ 3784600 h 4978400"/>
              <a:gd name="connsiteX587" fmla="*/ 1301861 w 6485038"/>
              <a:gd name="connsiteY587" fmla="*/ 3429000 h 4978400"/>
              <a:gd name="connsiteX588" fmla="*/ 755761 w 6485038"/>
              <a:gd name="connsiteY588" fmla="*/ 2844800 h 4978400"/>
              <a:gd name="connsiteX589" fmla="*/ 704961 w 6485038"/>
              <a:gd name="connsiteY589" fmla="*/ 2768600 h 4978400"/>
              <a:gd name="connsiteX590" fmla="*/ 666861 w 6485038"/>
              <a:gd name="connsiteY590" fmla="*/ 2641600 h 4978400"/>
              <a:gd name="connsiteX591" fmla="*/ 984361 w 6485038"/>
              <a:gd name="connsiteY591" fmla="*/ 2120900 h 4978400"/>
              <a:gd name="connsiteX592" fmla="*/ 1632061 w 6485038"/>
              <a:gd name="connsiteY592" fmla="*/ 1600200 h 4978400"/>
              <a:gd name="connsiteX593" fmla="*/ 1835261 w 6485038"/>
              <a:gd name="connsiteY593" fmla="*/ 1498600 h 4978400"/>
              <a:gd name="connsiteX594" fmla="*/ 2063861 w 6485038"/>
              <a:gd name="connsiteY594" fmla="*/ 1435100 h 4978400"/>
              <a:gd name="connsiteX595" fmla="*/ 2686161 w 6485038"/>
              <a:gd name="connsiteY595" fmla="*/ 1498600 h 4978400"/>
              <a:gd name="connsiteX596" fmla="*/ 2927461 w 6485038"/>
              <a:gd name="connsiteY596" fmla="*/ 1651000 h 4978400"/>
              <a:gd name="connsiteX597" fmla="*/ 3371961 w 6485038"/>
              <a:gd name="connsiteY597" fmla="*/ 2273300 h 4978400"/>
              <a:gd name="connsiteX598" fmla="*/ 3791061 w 6485038"/>
              <a:gd name="connsiteY598" fmla="*/ 3429000 h 4978400"/>
              <a:gd name="connsiteX599" fmla="*/ 3841861 w 6485038"/>
              <a:gd name="connsiteY599" fmla="*/ 3733800 h 4978400"/>
              <a:gd name="connsiteX600" fmla="*/ 3435461 w 6485038"/>
              <a:gd name="connsiteY600" fmla="*/ 4292600 h 4978400"/>
              <a:gd name="connsiteX601" fmla="*/ 3232261 w 6485038"/>
              <a:gd name="connsiteY601" fmla="*/ 4330700 h 4978400"/>
              <a:gd name="connsiteX602" fmla="*/ 2876661 w 6485038"/>
              <a:gd name="connsiteY602" fmla="*/ 4356100 h 4978400"/>
              <a:gd name="connsiteX603" fmla="*/ 2724261 w 6485038"/>
              <a:gd name="connsiteY603" fmla="*/ 4343400 h 4978400"/>
              <a:gd name="connsiteX604" fmla="*/ 2533761 w 6485038"/>
              <a:gd name="connsiteY604" fmla="*/ 4254500 h 4978400"/>
              <a:gd name="connsiteX605" fmla="*/ 2203561 w 6485038"/>
              <a:gd name="connsiteY605" fmla="*/ 3886200 h 4978400"/>
              <a:gd name="connsiteX606" fmla="*/ 1987661 w 6485038"/>
              <a:gd name="connsiteY606" fmla="*/ 3086100 h 4978400"/>
              <a:gd name="connsiteX607" fmla="*/ 2089261 w 6485038"/>
              <a:gd name="connsiteY607" fmla="*/ 2324100 h 4978400"/>
              <a:gd name="connsiteX608" fmla="*/ 2241661 w 6485038"/>
              <a:gd name="connsiteY608" fmla="*/ 2120900 h 4978400"/>
              <a:gd name="connsiteX609" fmla="*/ 2902061 w 6485038"/>
              <a:gd name="connsiteY609" fmla="*/ 1625600 h 4978400"/>
              <a:gd name="connsiteX610" fmla="*/ 3244961 w 6485038"/>
              <a:gd name="connsiteY610" fmla="*/ 1562100 h 4978400"/>
              <a:gd name="connsiteX611" fmla="*/ 3587861 w 6485038"/>
              <a:gd name="connsiteY611" fmla="*/ 1612900 h 4978400"/>
              <a:gd name="connsiteX612" fmla="*/ 3803761 w 6485038"/>
              <a:gd name="connsiteY612" fmla="*/ 1892300 h 4978400"/>
              <a:gd name="connsiteX613" fmla="*/ 3867261 w 6485038"/>
              <a:gd name="connsiteY613" fmla="*/ 2527300 h 4978400"/>
              <a:gd name="connsiteX614" fmla="*/ 3854561 w 6485038"/>
              <a:gd name="connsiteY614" fmla="*/ 2844800 h 4978400"/>
              <a:gd name="connsiteX615" fmla="*/ 3587861 w 6485038"/>
              <a:gd name="connsiteY615" fmla="*/ 3187700 h 4978400"/>
              <a:gd name="connsiteX616" fmla="*/ 3105261 w 6485038"/>
              <a:gd name="connsiteY616" fmla="*/ 3441700 h 4978400"/>
              <a:gd name="connsiteX617" fmla="*/ 2838561 w 6485038"/>
              <a:gd name="connsiteY617" fmla="*/ 3530600 h 4978400"/>
              <a:gd name="connsiteX618" fmla="*/ 2279761 w 6485038"/>
              <a:gd name="connsiteY618" fmla="*/ 3619500 h 4978400"/>
              <a:gd name="connsiteX619" fmla="*/ 1632061 w 6485038"/>
              <a:gd name="connsiteY619" fmla="*/ 3530600 h 4978400"/>
              <a:gd name="connsiteX620" fmla="*/ 1238361 w 6485038"/>
              <a:gd name="connsiteY620" fmla="*/ 3213100 h 4978400"/>
              <a:gd name="connsiteX621" fmla="*/ 1060561 w 6485038"/>
              <a:gd name="connsiteY621" fmla="*/ 3035300 h 4978400"/>
              <a:gd name="connsiteX622" fmla="*/ 806561 w 6485038"/>
              <a:gd name="connsiteY622" fmla="*/ 2692400 h 4978400"/>
              <a:gd name="connsiteX623" fmla="*/ 755761 w 6485038"/>
              <a:gd name="connsiteY623" fmla="*/ 2578100 h 4978400"/>
              <a:gd name="connsiteX624" fmla="*/ 730361 w 6485038"/>
              <a:gd name="connsiteY624" fmla="*/ 2425700 h 4978400"/>
              <a:gd name="connsiteX625" fmla="*/ 1073261 w 6485038"/>
              <a:gd name="connsiteY625" fmla="*/ 1778000 h 4978400"/>
              <a:gd name="connsiteX626" fmla="*/ 1708261 w 6485038"/>
              <a:gd name="connsiteY626" fmla="*/ 1168400 h 4978400"/>
              <a:gd name="connsiteX627" fmla="*/ 1949561 w 6485038"/>
              <a:gd name="connsiteY627" fmla="*/ 1041400 h 4978400"/>
              <a:gd name="connsiteX628" fmla="*/ 2305161 w 6485038"/>
              <a:gd name="connsiteY628" fmla="*/ 1028700 h 4978400"/>
              <a:gd name="connsiteX629" fmla="*/ 2546461 w 6485038"/>
              <a:gd name="connsiteY629" fmla="*/ 1054100 h 4978400"/>
              <a:gd name="connsiteX630" fmla="*/ 2838561 w 6485038"/>
              <a:gd name="connsiteY630" fmla="*/ 1181100 h 4978400"/>
              <a:gd name="connsiteX631" fmla="*/ 3346561 w 6485038"/>
              <a:gd name="connsiteY631" fmla="*/ 1485900 h 4978400"/>
              <a:gd name="connsiteX632" fmla="*/ 3537061 w 6485038"/>
              <a:gd name="connsiteY632" fmla="*/ 1651000 h 4978400"/>
              <a:gd name="connsiteX633" fmla="*/ 3714861 w 6485038"/>
              <a:gd name="connsiteY633" fmla="*/ 1981200 h 4978400"/>
              <a:gd name="connsiteX634" fmla="*/ 3765661 w 6485038"/>
              <a:gd name="connsiteY634" fmla="*/ 2679700 h 4978400"/>
              <a:gd name="connsiteX635" fmla="*/ 3270361 w 6485038"/>
              <a:gd name="connsiteY635" fmla="*/ 3797300 h 4978400"/>
              <a:gd name="connsiteX636" fmla="*/ 2863961 w 6485038"/>
              <a:gd name="connsiteY636" fmla="*/ 4241800 h 4978400"/>
              <a:gd name="connsiteX637" fmla="*/ 2533761 w 6485038"/>
              <a:gd name="connsiteY637" fmla="*/ 4343400 h 4978400"/>
              <a:gd name="connsiteX638" fmla="*/ 2343261 w 6485038"/>
              <a:gd name="connsiteY638" fmla="*/ 4330700 h 4978400"/>
              <a:gd name="connsiteX639" fmla="*/ 1593961 w 6485038"/>
              <a:gd name="connsiteY639" fmla="*/ 3911600 h 4978400"/>
              <a:gd name="connsiteX640" fmla="*/ 1276461 w 6485038"/>
              <a:gd name="connsiteY640" fmla="*/ 3619500 h 4978400"/>
              <a:gd name="connsiteX641" fmla="*/ 997061 w 6485038"/>
              <a:gd name="connsiteY641" fmla="*/ 3263900 h 4978400"/>
              <a:gd name="connsiteX642" fmla="*/ 933561 w 6485038"/>
              <a:gd name="connsiteY642" fmla="*/ 3086100 h 4978400"/>
              <a:gd name="connsiteX643" fmla="*/ 819261 w 6485038"/>
              <a:gd name="connsiteY643" fmla="*/ 2806700 h 4978400"/>
              <a:gd name="connsiteX644" fmla="*/ 781161 w 6485038"/>
              <a:gd name="connsiteY644" fmla="*/ 2476500 h 4978400"/>
              <a:gd name="connsiteX645" fmla="*/ 971661 w 6485038"/>
              <a:gd name="connsiteY645" fmla="*/ 1955800 h 4978400"/>
              <a:gd name="connsiteX646" fmla="*/ 1428861 w 6485038"/>
              <a:gd name="connsiteY646" fmla="*/ 1422400 h 4978400"/>
              <a:gd name="connsiteX647" fmla="*/ 2571861 w 6485038"/>
              <a:gd name="connsiteY647" fmla="*/ 469900 h 4978400"/>
              <a:gd name="connsiteX648" fmla="*/ 3067161 w 6485038"/>
              <a:gd name="connsiteY648" fmla="*/ 254000 h 4978400"/>
              <a:gd name="connsiteX649" fmla="*/ 3308461 w 6485038"/>
              <a:gd name="connsiteY649" fmla="*/ 241300 h 4978400"/>
              <a:gd name="connsiteX650" fmla="*/ 3587861 w 6485038"/>
              <a:gd name="connsiteY650" fmla="*/ 292100 h 4978400"/>
              <a:gd name="connsiteX651" fmla="*/ 4045061 w 6485038"/>
              <a:gd name="connsiteY651" fmla="*/ 723900 h 4978400"/>
              <a:gd name="connsiteX652" fmla="*/ 4464161 w 6485038"/>
              <a:gd name="connsiteY652" fmla="*/ 1473200 h 4978400"/>
              <a:gd name="connsiteX653" fmla="*/ 4540361 w 6485038"/>
              <a:gd name="connsiteY653" fmla="*/ 1790700 h 4978400"/>
              <a:gd name="connsiteX654" fmla="*/ 4540361 w 6485038"/>
              <a:gd name="connsiteY654" fmla="*/ 2628900 h 4978400"/>
              <a:gd name="connsiteX655" fmla="*/ 4159361 w 6485038"/>
              <a:gd name="connsiteY655" fmla="*/ 3073400 h 4978400"/>
              <a:gd name="connsiteX656" fmla="*/ 3308461 w 6485038"/>
              <a:gd name="connsiteY656" fmla="*/ 3594100 h 4978400"/>
              <a:gd name="connsiteX657" fmla="*/ 3079861 w 6485038"/>
              <a:gd name="connsiteY657" fmla="*/ 3683000 h 4978400"/>
              <a:gd name="connsiteX658" fmla="*/ 2775061 w 6485038"/>
              <a:gd name="connsiteY658" fmla="*/ 3721100 h 4978400"/>
              <a:gd name="connsiteX659" fmla="*/ 2317861 w 6485038"/>
              <a:gd name="connsiteY659" fmla="*/ 3657600 h 4978400"/>
              <a:gd name="connsiteX660" fmla="*/ 1759061 w 6485038"/>
              <a:gd name="connsiteY660" fmla="*/ 3365500 h 4978400"/>
              <a:gd name="connsiteX661" fmla="*/ 1073261 w 6485038"/>
              <a:gd name="connsiteY661" fmla="*/ 2768600 h 4978400"/>
              <a:gd name="connsiteX662" fmla="*/ 971661 w 6485038"/>
              <a:gd name="connsiteY662" fmla="*/ 2590800 h 4978400"/>
              <a:gd name="connsiteX663" fmla="*/ 1339961 w 6485038"/>
              <a:gd name="connsiteY663" fmla="*/ 2019300 h 4978400"/>
              <a:gd name="connsiteX664" fmla="*/ 2787761 w 6485038"/>
              <a:gd name="connsiteY664" fmla="*/ 1079500 h 4978400"/>
              <a:gd name="connsiteX665" fmla="*/ 3892661 w 6485038"/>
              <a:gd name="connsiteY665" fmla="*/ 901700 h 4978400"/>
              <a:gd name="connsiteX666" fmla="*/ 4172061 w 6485038"/>
              <a:gd name="connsiteY666" fmla="*/ 927100 h 4978400"/>
              <a:gd name="connsiteX667" fmla="*/ 4527661 w 6485038"/>
              <a:gd name="connsiteY667" fmla="*/ 1308100 h 4978400"/>
              <a:gd name="connsiteX668" fmla="*/ 4680061 w 6485038"/>
              <a:gd name="connsiteY668" fmla="*/ 2133600 h 4978400"/>
              <a:gd name="connsiteX669" fmla="*/ 4641961 w 6485038"/>
              <a:gd name="connsiteY669" fmla="*/ 2857500 h 4978400"/>
              <a:gd name="connsiteX670" fmla="*/ 4553061 w 6485038"/>
              <a:gd name="connsiteY670" fmla="*/ 2997200 h 4978400"/>
              <a:gd name="connsiteX671" fmla="*/ 3956161 w 6485038"/>
              <a:gd name="connsiteY671" fmla="*/ 3378200 h 4978400"/>
              <a:gd name="connsiteX672" fmla="*/ 3676761 w 6485038"/>
              <a:gd name="connsiteY672" fmla="*/ 3441700 h 4978400"/>
              <a:gd name="connsiteX673" fmla="*/ 3181461 w 6485038"/>
              <a:gd name="connsiteY673" fmla="*/ 3403600 h 4978400"/>
              <a:gd name="connsiteX674" fmla="*/ 2851261 w 6485038"/>
              <a:gd name="connsiteY674" fmla="*/ 3276600 h 4978400"/>
              <a:gd name="connsiteX675" fmla="*/ 2140061 w 6485038"/>
              <a:gd name="connsiteY675" fmla="*/ 2870200 h 4978400"/>
              <a:gd name="connsiteX676" fmla="*/ 1428861 w 6485038"/>
              <a:gd name="connsiteY676" fmla="*/ 2298700 h 4978400"/>
              <a:gd name="connsiteX677" fmla="*/ 1200261 w 6485038"/>
              <a:gd name="connsiteY677" fmla="*/ 2070100 h 4978400"/>
              <a:gd name="connsiteX678" fmla="*/ 1174861 w 6485038"/>
              <a:gd name="connsiteY678" fmla="*/ 1968500 h 4978400"/>
              <a:gd name="connsiteX679" fmla="*/ 1314561 w 6485038"/>
              <a:gd name="connsiteY679" fmla="*/ 1701800 h 4978400"/>
              <a:gd name="connsiteX680" fmla="*/ 1530461 w 6485038"/>
              <a:gd name="connsiteY680" fmla="*/ 1460500 h 4978400"/>
              <a:gd name="connsiteX681" fmla="*/ 1987661 w 6485038"/>
              <a:gd name="connsiteY681" fmla="*/ 1231900 h 4978400"/>
              <a:gd name="connsiteX682" fmla="*/ 2279761 w 6485038"/>
              <a:gd name="connsiteY682" fmla="*/ 1193800 h 4978400"/>
              <a:gd name="connsiteX683" fmla="*/ 2724261 w 6485038"/>
              <a:gd name="connsiteY683" fmla="*/ 1206500 h 4978400"/>
              <a:gd name="connsiteX684" fmla="*/ 2990961 w 6485038"/>
              <a:gd name="connsiteY684" fmla="*/ 1333500 h 4978400"/>
              <a:gd name="connsiteX685" fmla="*/ 3498961 w 6485038"/>
              <a:gd name="connsiteY685" fmla="*/ 1739900 h 4978400"/>
              <a:gd name="connsiteX686" fmla="*/ 3664061 w 6485038"/>
              <a:gd name="connsiteY686" fmla="*/ 1917700 h 4978400"/>
              <a:gd name="connsiteX687" fmla="*/ 3867261 w 6485038"/>
              <a:gd name="connsiteY687" fmla="*/ 2260600 h 4978400"/>
              <a:gd name="connsiteX688" fmla="*/ 3943461 w 6485038"/>
              <a:gd name="connsiteY688" fmla="*/ 2552700 h 4978400"/>
              <a:gd name="connsiteX689" fmla="*/ 3968861 w 6485038"/>
              <a:gd name="connsiteY689" fmla="*/ 2921000 h 4978400"/>
              <a:gd name="connsiteX690" fmla="*/ 3943461 w 6485038"/>
              <a:gd name="connsiteY690" fmla="*/ 3060700 h 4978400"/>
              <a:gd name="connsiteX691" fmla="*/ 3740261 w 6485038"/>
              <a:gd name="connsiteY691" fmla="*/ 3378200 h 4978400"/>
              <a:gd name="connsiteX692" fmla="*/ 3600561 w 6485038"/>
              <a:gd name="connsiteY692" fmla="*/ 3492500 h 4978400"/>
              <a:gd name="connsiteX693" fmla="*/ 3511661 w 6485038"/>
              <a:gd name="connsiteY693" fmla="*/ 3568700 h 4978400"/>
              <a:gd name="connsiteX694" fmla="*/ 3473561 w 6485038"/>
              <a:gd name="connsiteY694" fmla="*/ 3606800 h 4978400"/>
              <a:gd name="connsiteX695" fmla="*/ 3384661 w 6485038"/>
              <a:gd name="connsiteY695" fmla="*/ 3632200 h 4978400"/>
              <a:gd name="connsiteX696" fmla="*/ 3232261 w 6485038"/>
              <a:gd name="connsiteY696" fmla="*/ 3606800 h 4978400"/>
              <a:gd name="connsiteX697" fmla="*/ 3092561 w 6485038"/>
              <a:gd name="connsiteY697" fmla="*/ 3505200 h 4978400"/>
              <a:gd name="connsiteX698" fmla="*/ 2800461 w 6485038"/>
              <a:gd name="connsiteY698" fmla="*/ 3225800 h 4978400"/>
              <a:gd name="connsiteX699" fmla="*/ 2711561 w 6485038"/>
              <a:gd name="connsiteY699" fmla="*/ 3073400 h 4978400"/>
              <a:gd name="connsiteX700" fmla="*/ 2838561 w 6485038"/>
              <a:gd name="connsiteY700" fmla="*/ 2540000 h 4978400"/>
              <a:gd name="connsiteX701" fmla="*/ 3029061 w 6485038"/>
              <a:gd name="connsiteY701" fmla="*/ 2286000 h 4978400"/>
              <a:gd name="connsiteX702" fmla="*/ 3219561 w 6485038"/>
              <a:gd name="connsiteY702" fmla="*/ 2070100 h 4978400"/>
              <a:gd name="connsiteX703" fmla="*/ 3511661 w 6485038"/>
              <a:gd name="connsiteY703" fmla="*/ 1879600 h 4978400"/>
              <a:gd name="connsiteX704" fmla="*/ 3638661 w 6485038"/>
              <a:gd name="connsiteY704" fmla="*/ 1905000 h 4978400"/>
              <a:gd name="connsiteX705" fmla="*/ 3676761 w 6485038"/>
              <a:gd name="connsiteY705" fmla="*/ 1993900 h 4978400"/>
              <a:gd name="connsiteX706" fmla="*/ 3702161 w 6485038"/>
              <a:gd name="connsiteY706" fmla="*/ 2184400 h 4978400"/>
              <a:gd name="connsiteX707" fmla="*/ 3651361 w 6485038"/>
              <a:gd name="connsiteY707" fmla="*/ 2565400 h 4978400"/>
              <a:gd name="connsiteX708" fmla="*/ 3562461 w 6485038"/>
              <a:gd name="connsiteY708" fmla="*/ 2641600 h 4978400"/>
              <a:gd name="connsiteX709" fmla="*/ 3130661 w 6485038"/>
              <a:gd name="connsiteY709" fmla="*/ 2730500 h 4978400"/>
              <a:gd name="connsiteX710" fmla="*/ 2800461 w 6485038"/>
              <a:gd name="connsiteY710" fmla="*/ 2692400 h 4978400"/>
              <a:gd name="connsiteX711" fmla="*/ 2648061 w 6485038"/>
              <a:gd name="connsiteY711" fmla="*/ 2641600 h 4978400"/>
              <a:gd name="connsiteX712" fmla="*/ 2508361 w 6485038"/>
              <a:gd name="connsiteY712" fmla="*/ 2578100 h 4978400"/>
              <a:gd name="connsiteX713" fmla="*/ 2432161 w 6485038"/>
              <a:gd name="connsiteY713" fmla="*/ 2540000 h 4978400"/>
              <a:gd name="connsiteX714" fmla="*/ 2368661 w 6485038"/>
              <a:gd name="connsiteY714" fmla="*/ 2476500 h 4978400"/>
              <a:gd name="connsiteX715" fmla="*/ 2355961 w 6485038"/>
              <a:gd name="connsiteY715" fmla="*/ 2387600 h 4978400"/>
              <a:gd name="connsiteX716" fmla="*/ 2432161 w 6485038"/>
              <a:gd name="connsiteY716" fmla="*/ 2286000 h 4978400"/>
              <a:gd name="connsiteX717" fmla="*/ 2800461 w 6485038"/>
              <a:gd name="connsiteY717" fmla="*/ 2032000 h 4978400"/>
              <a:gd name="connsiteX718" fmla="*/ 3029061 w 6485038"/>
              <a:gd name="connsiteY718" fmla="*/ 1993900 h 4978400"/>
              <a:gd name="connsiteX719" fmla="*/ 3143361 w 6485038"/>
              <a:gd name="connsiteY719" fmla="*/ 2006600 h 4978400"/>
              <a:gd name="connsiteX720" fmla="*/ 3283061 w 6485038"/>
              <a:gd name="connsiteY720" fmla="*/ 2362200 h 4978400"/>
              <a:gd name="connsiteX721" fmla="*/ 3181461 w 6485038"/>
              <a:gd name="connsiteY721" fmla="*/ 2654300 h 4978400"/>
              <a:gd name="connsiteX722" fmla="*/ 3105261 w 6485038"/>
              <a:gd name="connsiteY722" fmla="*/ 2667000 h 4978400"/>
              <a:gd name="connsiteX723" fmla="*/ 2787761 w 6485038"/>
              <a:gd name="connsiteY723" fmla="*/ 2654300 h 4978400"/>
              <a:gd name="connsiteX724" fmla="*/ 2584561 w 6485038"/>
              <a:gd name="connsiteY724" fmla="*/ 2451100 h 4978400"/>
              <a:gd name="connsiteX725" fmla="*/ 2546461 w 6485038"/>
              <a:gd name="connsiteY725" fmla="*/ 2324100 h 4978400"/>
              <a:gd name="connsiteX726" fmla="*/ 2584561 w 6485038"/>
              <a:gd name="connsiteY726" fmla="*/ 2120900 h 4978400"/>
              <a:gd name="connsiteX727" fmla="*/ 2724261 w 6485038"/>
              <a:gd name="connsiteY727" fmla="*/ 1993900 h 4978400"/>
              <a:gd name="connsiteX728" fmla="*/ 3194161 w 6485038"/>
              <a:gd name="connsiteY728" fmla="*/ 1841500 h 4978400"/>
              <a:gd name="connsiteX729" fmla="*/ 3371961 w 6485038"/>
              <a:gd name="connsiteY729" fmla="*/ 1854200 h 4978400"/>
              <a:gd name="connsiteX730" fmla="*/ 3486261 w 6485038"/>
              <a:gd name="connsiteY730" fmla="*/ 2413000 h 4978400"/>
              <a:gd name="connsiteX731" fmla="*/ 3359261 w 6485038"/>
              <a:gd name="connsiteY731" fmla="*/ 2921000 h 4978400"/>
              <a:gd name="connsiteX732" fmla="*/ 3308461 w 6485038"/>
              <a:gd name="connsiteY732" fmla="*/ 2984500 h 4978400"/>
              <a:gd name="connsiteX733" fmla="*/ 3219561 w 6485038"/>
              <a:gd name="connsiteY733" fmla="*/ 3048000 h 4978400"/>
              <a:gd name="connsiteX734" fmla="*/ 2965561 w 6485038"/>
              <a:gd name="connsiteY734" fmla="*/ 2959100 h 4978400"/>
              <a:gd name="connsiteX735" fmla="*/ 3117961 w 6485038"/>
              <a:gd name="connsiteY735" fmla="*/ 2222500 h 4978400"/>
              <a:gd name="connsiteX736" fmla="*/ 4006961 w 6485038"/>
              <a:gd name="connsiteY736" fmla="*/ 1308100 h 4978400"/>
              <a:gd name="connsiteX737" fmla="*/ 4616561 w 6485038"/>
              <a:gd name="connsiteY737" fmla="*/ 990600 h 4978400"/>
              <a:gd name="connsiteX738" fmla="*/ 5022961 w 6485038"/>
              <a:gd name="connsiteY738" fmla="*/ 914400 h 4978400"/>
              <a:gd name="connsiteX739" fmla="*/ 5188061 w 6485038"/>
              <a:gd name="connsiteY739" fmla="*/ 965200 h 4978400"/>
              <a:gd name="connsiteX740" fmla="*/ 5124561 w 6485038"/>
              <a:gd name="connsiteY740" fmla="*/ 2679700 h 4978400"/>
              <a:gd name="connsiteX741" fmla="*/ 4870561 w 6485038"/>
              <a:gd name="connsiteY741" fmla="*/ 3340100 h 4978400"/>
              <a:gd name="connsiteX742" fmla="*/ 4489561 w 6485038"/>
              <a:gd name="connsiteY742" fmla="*/ 3632200 h 4978400"/>
              <a:gd name="connsiteX743" fmla="*/ 4146661 w 6485038"/>
              <a:gd name="connsiteY743" fmla="*/ 3822700 h 4978400"/>
              <a:gd name="connsiteX744" fmla="*/ 3943461 w 6485038"/>
              <a:gd name="connsiteY744" fmla="*/ 3886200 h 4978400"/>
              <a:gd name="connsiteX745" fmla="*/ 3460861 w 6485038"/>
              <a:gd name="connsiteY745" fmla="*/ 3975100 h 4978400"/>
              <a:gd name="connsiteX746" fmla="*/ 3257661 w 6485038"/>
              <a:gd name="connsiteY746" fmla="*/ 3987800 h 4978400"/>
              <a:gd name="connsiteX747" fmla="*/ 2825861 w 6485038"/>
              <a:gd name="connsiteY747" fmla="*/ 3949700 h 4978400"/>
              <a:gd name="connsiteX748" fmla="*/ 2432161 w 6485038"/>
              <a:gd name="connsiteY748" fmla="*/ 3784600 h 4978400"/>
              <a:gd name="connsiteX749" fmla="*/ 2317861 w 6485038"/>
              <a:gd name="connsiteY749" fmla="*/ 3683000 h 4978400"/>
              <a:gd name="connsiteX750" fmla="*/ 2292461 w 6485038"/>
              <a:gd name="connsiteY750" fmla="*/ 3632200 h 4978400"/>
              <a:gd name="connsiteX751" fmla="*/ 2228961 w 6485038"/>
              <a:gd name="connsiteY751" fmla="*/ 3340100 h 4978400"/>
              <a:gd name="connsiteX752" fmla="*/ 2470261 w 6485038"/>
              <a:gd name="connsiteY752" fmla="*/ 2489200 h 4978400"/>
              <a:gd name="connsiteX753" fmla="*/ 2889361 w 6485038"/>
              <a:gd name="connsiteY753" fmla="*/ 1943100 h 4978400"/>
              <a:gd name="connsiteX754" fmla="*/ 4146661 w 6485038"/>
              <a:gd name="connsiteY754" fmla="*/ 1016000 h 4978400"/>
              <a:gd name="connsiteX755" fmla="*/ 5048361 w 6485038"/>
              <a:gd name="connsiteY755" fmla="*/ 787400 h 4978400"/>
              <a:gd name="connsiteX756" fmla="*/ 6127861 w 6485038"/>
              <a:gd name="connsiteY756" fmla="*/ 1016000 h 4978400"/>
              <a:gd name="connsiteX757" fmla="*/ 6483461 w 6485038"/>
              <a:gd name="connsiteY757" fmla="*/ 2235200 h 4978400"/>
              <a:gd name="connsiteX758" fmla="*/ 6432661 w 6485038"/>
              <a:gd name="connsiteY758" fmla="*/ 2768600 h 4978400"/>
              <a:gd name="connsiteX759" fmla="*/ 5454761 w 6485038"/>
              <a:gd name="connsiteY759" fmla="*/ 3403600 h 4978400"/>
              <a:gd name="connsiteX760" fmla="*/ 4045061 w 6485038"/>
              <a:gd name="connsiteY760" fmla="*/ 3657600 h 4978400"/>
              <a:gd name="connsiteX761" fmla="*/ 3333861 w 6485038"/>
              <a:gd name="connsiteY761" fmla="*/ 3695700 h 4978400"/>
              <a:gd name="connsiteX762" fmla="*/ 2686161 w 6485038"/>
              <a:gd name="connsiteY762" fmla="*/ 3683000 h 4978400"/>
              <a:gd name="connsiteX763" fmla="*/ 2165461 w 6485038"/>
              <a:gd name="connsiteY763" fmla="*/ 3594100 h 4978400"/>
              <a:gd name="connsiteX764" fmla="*/ 1873361 w 6485038"/>
              <a:gd name="connsiteY764" fmla="*/ 3556000 h 4978400"/>
              <a:gd name="connsiteX765" fmla="*/ 1606661 w 6485038"/>
              <a:gd name="connsiteY765" fmla="*/ 3530600 h 4978400"/>
              <a:gd name="connsiteX766" fmla="*/ 1492361 w 6485038"/>
              <a:gd name="connsiteY766" fmla="*/ 3517900 h 4978400"/>
              <a:gd name="connsiteX767" fmla="*/ 1301861 w 6485038"/>
              <a:gd name="connsiteY767" fmla="*/ 3390900 h 4978400"/>
              <a:gd name="connsiteX768" fmla="*/ 1225661 w 6485038"/>
              <a:gd name="connsiteY768" fmla="*/ 3289300 h 4978400"/>
              <a:gd name="connsiteX769" fmla="*/ 1212961 w 6485038"/>
              <a:gd name="connsiteY769" fmla="*/ 3200400 h 4978400"/>
              <a:gd name="connsiteX770" fmla="*/ 1695561 w 6485038"/>
              <a:gd name="connsiteY770" fmla="*/ 2603500 h 4978400"/>
              <a:gd name="connsiteX771" fmla="*/ 1555861 w 6485038"/>
              <a:gd name="connsiteY771" fmla="*/ 2565400 h 4978400"/>
              <a:gd name="connsiteX772" fmla="*/ 1428861 w 6485038"/>
              <a:gd name="connsiteY772" fmla="*/ 2501900 h 4978400"/>
              <a:gd name="connsiteX773" fmla="*/ 1352661 w 6485038"/>
              <a:gd name="connsiteY773" fmla="*/ 2336800 h 4978400"/>
              <a:gd name="connsiteX774" fmla="*/ 1873361 w 6485038"/>
              <a:gd name="connsiteY774" fmla="*/ 1447800 h 4978400"/>
              <a:gd name="connsiteX775" fmla="*/ 2521061 w 6485038"/>
              <a:gd name="connsiteY775" fmla="*/ 1066800 h 4978400"/>
              <a:gd name="connsiteX776" fmla="*/ 3498961 w 6485038"/>
              <a:gd name="connsiteY776" fmla="*/ 812800 h 4978400"/>
              <a:gd name="connsiteX777" fmla="*/ 3816461 w 6485038"/>
              <a:gd name="connsiteY777" fmla="*/ 800100 h 4978400"/>
              <a:gd name="connsiteX778" fmla="*/ 4083161 w 6485038"/>
              <a:gd name="connsiteY778" fmla="*/ 812800 h 4978400"/>
              <a:gd name="connsiteX779" fmla="*/ 4438761 w 6485038"/>
              <a:gd name="connsiteY779" fmla="*/ 1193800 h 4978400"/>
              <a:gd name="connsiteX780" fmla="*/ 4603861 w 6485038"/>
              <a:gd name="connsiteY780" fmla="*/ 1587500 h 4978400"/>
              <a:gd name="connsiteX781" fmla="*/ 4705461 w 6485038"/>
              <a:gd name="connsiteY781" fmla="*/ 2032000 h 4978400"/>
              <a:gd name="connsiteX782" fmla="*/ 4553061 w 6485038"/>
              <a:gd name="connsiteY782" fmla="*/ 2425700 h 4978400"/>
              <a:gd name="connsiteX783" fmla="*/ 4362561 w 6485038"/>
              <a:gd name="connsiteY783" fmla="*/ 2641600 h 4978400"/>
              <a:gd name="connsiteX784" fmla="*/ 3943461 w 6485038"/>
              <a:gd name="connsiteY784" fmla="*/ 3048000 h 4978400"/>
              <a:gd name="connsiteX785" fmla="*/ 3283061 w 6485038"/>
              <a:gd name="connsiteY785" fmla="*/ 3378200 h 4978400"/>
              <a:gd name="connsiteX786" fmla="*/ 2635361 w 6485038"/>
              <a:gd name="connsiteY786" fmla="*/ 3441700 h 4978400"/>
              <a:gd name="connsiteX787" fmla="*/ 1924161 w 6485038"/>
              <a:gd name="connsiteY787" fmla="*/ 3352800 h 4978400"/>
              <a:gd name="connsiteX788" fmla="*/ 971661 w 6485038"/>
              <a:gd name="connsiteY788" fmla="*/ 2997200 h 4978400"/>
              <a:gd name="connsiteX789" fmla="*/ 679561 w 6485038"/>
              <a:gd name="connsiteY789" fmla="*/ 2870200 h 4978400"/>
              <a:gd name="connsiteX790" fmla="*/ 489061 w 6485038"/>
              <a:gd name="connsiteY790" fmla="*/ 2743200 h 4978400"/>
              <a:gd name="connsiteX791" fmla="*/ 400161 w 6485038"/>
              <a:gd name="connsiteY791" fmla="*/ 2527300 h 4978400"/>
              <a:gd name="connsiteX792" fmla="*/ 1162161 w 6485038"/>
              <a:gd name="connsiteY792" fmla="*/ 1206500 h 4978400"/>
              <a:gd name="connsiteX793" fmla="*/ 2559161 w 6485038"/>
              <a:gd name="connsiteY793" fmla="*/ 215900 h 4978400"/>
              <a:gd name="connsiteX794" fmla="*/ 2965561 w 6485038"/>
              <a:gd name="connsiteY794" fmla="*/ 101600 h 4978400"/>
              <a:gd name="connsiteX795" fmla="*/ 3270361 w 6485038"/>
              <a:gd name="connsiteY795" fmla="*/ 88900 h 4978400"/>
              <a:gd name="connsiteX796" fmla="*/ 3473561 w 6485038"/>
              <a:gd name="connsiteY796" fmla="*/ 190500 h 4978400"/>
              <a:gd name="connsiteX797" fmla="*/ 3664061 w 6485038"/>
              <a:gd name="connsiteY797" fmla="*/ 825500 h 4978400"/>
              <a:gd name="connsiteX798" fmla="*/ 3664061 w 6485038"/>
              <a:gd name="connsiteY798" fmla="*/ 2324100 h 4978400"/>
              <a:gd name="connsiteX799" fmla="*/ 3600561 w 6485038"/>
              <a:gd name="connsiteY799" fmla="*/ 2425700 h 4978400"/>
              <a:gd name="connsiteX800" fmla="*/ 3435461 w 6485038"/>
              <a:gd name="connsiteY800" fmla="*/ 2552700 h 4978400"/>
              <a:gd name="connsiteX801" fmla="*/ 3308461 w 6485038"/>
              <a:gd name="connsiteY801" fmla="*/ 2654300 h 4978400"/>
              <a:gd name="connsiteX802" fmla="*/ 3105261 w 6485038"/>
              <a:gd name="connsiteY802" fmla="*/ 2743200 h 4978400"/>
              <a:gd name="connsiteX803" fmla="*/ 2940161 w 6485038"/>
              <a:gd name="connsiteY803" fmla="*/ 2755900 h 4978400"/>
              <a:gd name="connsiteX804" fmla="*/ 2368661 w 6485038"/>
              <a:gd name="connsiteY804" fmla="*/ 2667000 h 4978400"/>
              <a:gd name="connsiteX805" fmla="*/ 2152761 w 6485038"/>
              <a:gd name="connsiteY805" fmla="*/ 2590800 h 4978400"/>
              <a:gd name="connsiteX806" fmla="*/ 1809861 w 6485038"/>
              <a:gd name="connsiteY806" fmla="*/ 2501900 h 4978400"/>
              <a:gd name="connsiteX807" fmla="*/ 1593961 w 6485038"/>
              <a:gd name="connsiteY807" fmla="*/ 2451100 h 4978400"/>
              <a:gd name="connsiteX808" fmla="*/ 1568561 w 6485038"/>
              <a:gd name="connsiteY808" fmla="*/ 2527300 h 4978400"/>
              <a:gd name="connsiteX809" fmla="*/ 1492361 w 6485038"/>
              <a:gd name="connsiteY809" fmla="*/ 2806700 h 4978400"/>
              <a:gd name="connsiteX810" fmla="*/ 1441561 w 6485038"/>
              <a:gd name="connsiteY810" fmla="*/ 3187700 h 4978400"/>
              <a:gd name="connsiteX811" fmla="*/ 1403461 w 6485038"/>
              <a:gd name="connsiteY811" fmla="*/ 3429000 h 4978400"/>
              <a:gd name="connsiteX812" fmla="*/ 1365361 w 6485038"/>
              <a:gd name="connsiteY812" fmla="*/ 3556000 h 4978400"/>
              <a:gd name="connsiteX813" fmla="*/ 1301861 w 6485038"/>
              <a:gd name="connsiteY813" fmla="*/ 3733800 h 4978400"/>
              <a:gd name="connsiteX814" fmla="*/ 1060561 w 6485038"/>
              <a:gd name="connsiteY814" fmla="*/ 4089400 h 4978400"/>
              <a:gd name="connsiteX815" fmla="*/ 895461 w 6485038"/>
              <a:gd name="connsiteY815" fmla="*/ 4216400 h 4978400"/>
              <a:gd name="connsiteX816" fmla="*/ 654161 w 6485038"/>
              <a:gd name="connsiteY816" fmla="*/ 4292600 h 4978400"/>
              <a:gd name="connsiteX817" fmla="*/ 425561 w 6485038"/>
              <a:gd name="connsiteY817" fmla="*/ 4241800 h 4978400"/>
              <a:gd name="connsiteX818" fmla="*/ 349361 w 6485038"/>
              <a:gd name="connsiteY818" fmla="*/ 4203700 h 4978400"/>
              <a:gd name="connsiteX819" fmla="*/ 222361 w 6485038"/>
              <a:gd name="connsiteY819" fmla="*/ 4165600 h 4978400"/>
              <a:gd name="connsiteX820" fmla="*/ 120761 w 6485038"/>
              <a:gd name="connsiteY820" fmla="*/ 4102100 h 4978400"/>
              <a:gd name="connsiteX821" fmla="*/ 31861 w 6485038"/>
              <a:gd name="connsiteY821" fmla="*/ 3924300 h 4978400"/>
              <a:gd name="connsiteX822" fmla="*/ 6461 w 6485038"/>
              <a:gd name="connsiteY822" fmla="*/ 3187700 h 4978400"/>
              <a:gd name="connsiteX823" fmla="*/ 120761 w 6485038"/>
              <a:gd name="connsiteY823" fmla="*/ 2667000 h 4978400"/>
              <a:gd name="connsiteX824" fmla="*/ 247761 w 6485038"/>
              <a:gd name="connsiteY824" fmla="*/ 2451100 h 4978400"/>
              <a:gd name="connsiteX825" fmla="*/ 425561 w 6485038"/>
              <a:gd name="connsiteY825" fmla="*/ 2235200 h 4978400"/>
              <a:gd name="connsiteX826" fmla="*/ 577961 w 6485038"/>
              <a:gd name="connsiteY826" fmla="*/ 2120900 h 4978400"/>
              <a:gd name="connsiteX827" fmla="*/ 870061 w 6485038"/>
              <a:gd name="connsiteY827" fmla="*/ 1981200 h 4978400"/>
              <a:gd name="connsiteX828" fmla="*/ 1352661 w 6485038"/>
              <a:gd name="connsiteY828" fmla="*/ 1879600 h 4978400"/>
              <a:gd name="connsiteX829" fmla="*/ 1987661 w 6485038"/>
              <a:gd name="connsiteY829" fmla="*/ 2057400 h 4978400"/>
              <a:gd name="connsiteX830" fmla="*/ 2241661 w 6485038"/>
              <a:gd name="connsiteY830" fmla="*/ 2286000 h 4978400"/>
              <a:gd name="connsiteX831" fmla="*/ 2279761 w 6485038"/>
              <a:gd name="connsiteY831" fmla="*/ 232410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</a:cxnLst>
            <a:rect l="l" t="t" r="r" b="b"/>
            <a:pathLst>
              <a:path w="6485038" h="4978400">
                <a:moveTo>
                  <a:pt x="3346561" y="4292600"/>
                </a:moveTo>
                <a:cubicBezTo>
                  <a:pt x="3325394" y="4296833"/>
                  <a:pt x="3304647" y="4305300"/>
                  <a:pt x="3283061" y="4305300"/>
                </a:cubicBezTo>
                <a:cubicBezTo>
                  <a:pt x="2918215" y="4305300"/>
                  <a:pt x="2888038" y="4327194"/>
                  <a:pt x="2648061" y="4267200"/>
                </a:cubicBezTo>
                <a:cubicBezTo>
                  <a:pt x="2635074" y="4263953"/>
                  <a:pt x="2622833" y="4258178"/>
                  <a:pt x="2609961" y="4254500"/>
                </a:cubicBezTo>
                <a:cubicBezTo>
                  <a:pt x="2563551" y="4241240"/>
                  <a:pt x="2516052" y="4231664"/>
                  <a:pt x="2470261" y="4216400"/>
                </a:cubicBezTo>
                <a:cubicBezTo>
                  <a:pt x="2452300" y="4210413"/>
                  <a:pt x="2437039" y="4198031"/>
                  <a:pt x="2419461" y="4191000"/>
                </a:cubicBezTo>
                <a:cubicBezTo>
                  <a:pt x="2394602" y="4181056"/>
                  <a:pt x="2368330" y="4175001"/>
                  <a:pt x="2343261" y="4165600"/>
                </a:cubicBezTo>
                <a:cubicBezTo>
                  <a:pt x="2300570" y="4149591"/>
                  <a:pt x="2260494" y="4125858"/>
                  <a:pt x="2216261" y="4114800"/>
                </a:cubicBezTo>
                <a:cubicBezTo>
                  <a:pt x="2199328" y="4110567"/>
                  <a:pt x="2182020" y="4107620"/>
                  <a:pt x="2165461" y="4102100"/>
                </a:cubicBezTo>
                <a:cubicBezTo>
                  <a:pt x="2143834" y="4094891"/>
                  <a:pt x="2123386" y="4084491"/>
                  <a:pt x="2101961" y="4076700"/>
                </a:cubicBezTo>
                <a:cubicBezTo>
                  <a:pt x="2033938" y="4051964"/>
                  <a:pt x="2035610" y="4053762"/>
                  <a:pt x="1974961" y="4038600"/>
                </a:cubicBezTo>
                <a:cubicBezTo>
                  <a:pt x="1962261" y="4030133"/>
                  <a:pt x="1949072" y="4022358"/>
                  <a:pt x="1936861" y="4013200"/>
                </a:cubicBezTo>
                <a:cubicBezTo>
                  <a:pt x="1898247" y="3984240"/>
                  <a:pt x="1822561" y="3924300"/>
                  <a:pt x="1822561" y="3924300"/>
                </a:cubicBezTo>
                <a:cubicBezTo>
                  <a:pt x="1805628" y="3890433"/>
                  <a:pt x="1780944" y="3859434"/>
                  <a:pt x="1771761" y="3822700"/>
                </a:cubicBezTo>
                <a:cubicBezTo>
                  <a:pt x="1767528" y="3805767"/>
                  <a:pt x="1766867" y="3787512"/>
                  <a:pt x="1759061" y="3771900"/>
                </a:cubicBezTo>
                <a:cubicBezTo>
                  <a:pt x="1735280" y="3724338"/>
                  <a:pt x="1714634" y="3721128"/>
                  <a:pt x="1682861" y="3683000"/>
                </a:cubicBezTo>
                <a:cubicBezTo>
                  <a:pt x="1673090" y="3671274"/>
                  <a:pt x="1666832" y="3656948"/>
                  <a:pt x="1657461" y="3644900"/>
                </a:cubicBezTo>
                <a:cubicBezTo>
                  <a:pt x="1637162" y="3618801"/>
                  <a:pt x="1614260" y="3594799"/>
                  <a:pt x="1593961" y="3568700"/>
                </a:cubicBezTo>
                <a:cubicBezTo>
                  <a:pt x="1569362" y="3537072"/>
                  <a:pt x="1552975" y="3500006"/>
                  <a:pt x="1530461" y="3467100"/>
                </a:cubicBezTo>
                <a:cubicBezTo>
                  <a:pt x="1489333" y="3406990"/>
                  <a:pt x="1436033" y="3354444"/>
                  <a:pt x="1403461" y="3289300"/>
                </a:cubicBezTo>
                <a:cubicBezTo>
                  <a:pt x="1394994" y="3272367"/>
                  <a:pt x="1388095" y="3254554"/>
                  <a:pt x="1378061" y="3238500"/>
                </a:cubicBezTo>
                <a:cubicBezTo>
                  <a:pt x="1366843" y="3220551"/>
                  <a:pt x="1351179" y="3205649"/>
                  <a:pt x="1339961" y="3187700"/>
                </a:cubicBezTo>
                <a:cubicBezTo>
                  <a:pt x="1287227" y="3103326"/>
                  <a:pt x="1341596" y="3168714"/>
                  <a:pt x="1289161" y="3098800"/>
                </a:cubicBezTo>
                <a:cubicBezTo>
                  <a:pt x="1272897" y="3077115"/>
                  <a:pt x="1252567" y="3058386"/>
                  <a:pt x="1238361" y="3035300"/>
                </a:cubicBezTo>
                <a:cubicBezTo>
                  <a:pt x="1218517" y="3003053"/>
                  <a:pt x="1196744" y="2970434"/>
                  <a:pt x="1187561" y="2933700"/>
                </a:cubicBezTo>
                <a:cubicBezTo>
                  <a:pt x="1171614" y="2869913"/>
                  <a:pt x="1180381" y="2899459"/>
                  <a:pt x="1162161" y="2844800"/>
                </a:cubicBezTo>
                <a:cubicBezTo>
                  <a:pt x="1166464" y="2758736"/>
                  <a:pt x="1174401" y="2543680"/>
                  <a:pt x="1187561" y="2438400"/>
                </a:cubicBezTo>
                <a:cubicBezTo>
                  <a:pt x="1191400" y="2407690"/>
                  <a:pt x="1218295" y="2333499"/>
                  <a:pt x="1225661" y="2311400"/>
                </a:cubicBezTo>
                <a:lnTo>
                  <a:pt x="1238361" y="2273300"/>
                </a:lnTo>
                <a:cubicBezTo>
                  <a:pt x="1242594" y="2260600"/>
                  <a:pt x="1244173" y="2246679"/>
                  <a:pt x="1251061" y="2235200"/>
                </a:cubicBezTo>
                <a:cubicBezTo>
                  <a:pt x="1263761" y="2214033"/>
                  <a:pt x="1278122" y="2193778"/>
                  <a:pt x="1289161" y="2171700"/>
                </a:cubicBezTo>
                <a:cubicBezTo>
                  <a:pt x="1360401" y="2029219"/>
                  <a:pt x="1221552" y="2267790"/>
                  <a:pt x="1327261" y="2082800"/>
                </a:cubicBezTo>
                <a:cubicBezTo>
                  <a:pt x="1344728" y="2052233"/>
                  <a:pt x="1383917" y="2003187"/>
                  <a:pt x="1403461" y="1981200"/>
                </a:cubicBezTo>
                <a:cubicBezTo>
                  <a:pt x="1419371" y="1963302"/>
                  <a:pt x="1439559" y="1949303"/>
                  <a:pt x="1454261" y="1930400"/>
                </a:cubicBezTo>
                <a:cubicBezTo>
                  <a:pt x="1469416" y="1910915"/>
                  <a:pt x="1476730" y="1886005"/>
                  <a:pt x="1492361" y="1866900"/>
                </a:cubicBezTo>
                <a:cubicBezTo>
                  <a:pt x="1515108" y="1839099"/>
                  <a:pt x="1548636" y="1820588"/>
                  <a:pt x="1568561" y="1790700"/>
                </a:cubicBezTo>
                <a:cubicBezTo>
                  <a:pt x="1596257" y="1749156"/>
                  <a:pt x="1607052" y="1730580"/>
                  <a:pt x="1644761" y="1689100"/>
                </a:cubicBezTo>
                <a:cubicBezTo>
                  <a:pt x="1668924" y="1662521"/>
                  <a:pt x="1698521" y="1640950"/>
                  <a:pt x="1720961" y="1612900"/>
                </a:cubicBezTo>
                <a:cubicBezTo>
                  <a:pt x="1801681" y="1512001"/>
                  <a:pt x="1752594" y="1568567"/>
                  <a:pt x="1873361" y="1447800"/>
                </a:cubicBezTo>
                <a:cubicBezTo>
                  <a:pt x="1886061" y="1435100"/>
                  <a:pt x="1896517" y="1419663"/>
                  <a:pt x="1911461" y="1409700"/>
                </a:cubicBezTo>
                <a:cubicBezTo>
                  <a:pt x="1924161" y="1401233"/>
                  <a:pt x="1937972" y="1394233"/>
                  <a:pt x="1949561" y="1384300"/>
                </a:cubicBezTo>
                <a:cubicBezTo>
                  <a:pt x="1983454" y="1355249"/>
                  <a:pt x="1998091" y="1326042"/>
                  <a:pt x="2038461" y="1308100"/>
                </a:cubicBezTo>
                <a:cubicBezTo>
                  <a:pt x="2062927" y="1297226"/>
                  <a:pt x="2090714" y="1294674"/>
                  <a:pt x="2114661" y="1282700"/>
                </a:cubicBezTo>
                <a:cubicBezTo>
                  <a:pt x="2174328" y="1252867"/>
                  <a:pt x="2256514" y="1209137"/>
                  <a:pt x="2317861" y="1193800"/>
                </a:cubicBezTo>
                <a:cubicBezTo>
                  <a:pt x="2334794" y="1189567"/>
                  <a:pt x="2351878" y="1185895"/>
                  <a:pt x="2368661" y="1181100"/>
                </a:cubicBezTo>
                <a:cubicBezTo>
                  <a:pt x="2411158" y="1168958"/>
                  <a:pt x="2453164" y="1155142"/>
                  <a:pt x="2495661" y="1143000"/>
                </a:cubicBezTo>
                <a:cubicBezTo>
                  <a:pt x="2512444" y="1138205"/>
                  <a:pt x="2529244" y="1133169"/>
                  <a:pt x="2546461" y="1130300"/>
                </a:cubicBezTo>
                <a:cubicBezTo>
                  <a:pt x="2605515" y="1120458"/>
                  <a:pt x="2665207" y="1114742"/>
                  <a:pt x="2724261" y="1104900"/>
                </a:cubicBezTo>
                <a:cubicBezTo>
                  <a:pt x="2906188" y="1074579"/>
                  <a:pt x="2825678" y="1086783"/>
                  <a:pt x="2965561" y="1066800"/>
                </a:cubicBezTo>
                <a:lnTo>
                  <a:pt x="3537061" y="1079500"/>
                </a:lnTo>
                <a:cubicBezTo>
                  <a:pt x="3550436" y="1080057"/>
                  <a:pt x="3562289" y="1088522"/>
                  <a:pt x="3575161" y="1092200"/>
                </a:cubicBezTo>
                <a:cubicBezTo>
                  <a:pt x="3591944" y="1096995"/>
                  <a:pt x="3609755" y="1098418"/>
                  <a:pt x="3625961" y="1104900"/>
                </a:cubicBezTo>
                <a:cubicBezTo>
                  <a:pt x="3713022" y="1139724"/>
                  <a:pt x="3735693" y="1172466"/>
                  <a:pt x="3829161" y="1219200"/>
                </a:cubicBezTo>
                <a:cubicBezTo>
                  <a:pt x="3957877" y="1283558"/>
                  <a:pt x="3798870" y="1200268"/>
                  <a:pt x="3930761" y="1282700"/>
                </a:cubicBezTo>
                <a:cubicBezTo>
                  <a:pt x="3946815" y="1292734"/>
                  <a:pt x="3965507" y="1298066"/>
                  <a:pt x="3981561" y="1308100"/>
                </a:cubicBezTo>
                <a:cubicBezTo>
                  <a:pt x="4034586" y="1341240"/>
                  <a:pt x="4062387" y="1376226"/>
                  <a:pt x="4108561" y="1422400"/>
                </a:cubicBezTo>
                <a:cubicBezTo>
                  <a:pt x="4121261" y="1435100"/>
                  <a:pt x="4136698" y="1445556"/>
                  <a:pt x="4146661" y="1460500"/>
                </a:cubicBezTo>
                <a:cubicBezTo>
                  <a:pt x="4182563" y="1514352"/>
                  <a:pt x="4165235" y="1484948"/>
                  <a:pt x="4197461" y="1549400"/>
                </a:cubicBezTo>
                <a:cubicBezTo>
                  <a:pt x="4259496" y="1859575"/>
                  <a:pt x="4211410" y="1581249"/>
                  <a:pt x="4235561" y="2197100"/>
                </a:cubicBezTo>
                <a:cubicBezTo>
                  <a:pt x="4238103" y="2261933"/>
                  <a:pt x="4251487" y="2346681"/>
                  <a:pt x="4260961" y="2413000"/>
                </a:cubicBezTo>
                <a:cubicBezTo>
                  <a:pt x="4252494" y="2628900"/>
                  <a:pt x="4247329" y="2844955"/>
                  <a:pt x="4235561" y="3060700"/>
                </a:cubicBezTo>
                <a:cubicBezTo>
                  <a:pt x="4234610" y="3078129"/>
                  <a:pt x="4229574" y="3095388"/>
                  <a:pt x="4222861" y="3111500"/>
                </a:cubicBezTo>
                <a:cubicBezTo>
                  <a:pt x="4208298" y="3146451"/>
                  <a:pt x="4184035" y="3177179"/>
                  <a:pt x="4172061" y="3213100"/>
                </a:cubicBezTo>
                <a:cubicBezTo>
                  <a:pt x="4167828" y="3225800"/>
                  <a:pt x="4166787" y="3240061"/>
                  <a:pt x="4159361" y="3251200"/>
                </a:cubicBezTo>
                <a:cubicBezTo>
                  <a:pt x="4149398" y="3266144"/>
                  <a:pt x="4132950" y="3275663"/>
                  <a:pt x="4121261" y="3289300"/>
                </a:cubicBezTo>
                <a:cubicBezTo>
                  <a:pt x="4056945" y="3364335"/>
                  <a:pt x="4109803" y="3324726"/>
                  <a:pt x="4019661" y="3403600"/>
                </a:cubicBezTo>
                <a:cubicBezTo>
                  <a:pt x="4008174" y="3413651"/>
                  <a:pt x="3993981" y="3420128"/>
                  <a:pt x="3981561" y="3429000"/>
                </a:cubicBezTo>
                <a:cubicBezTo>
                  <a:pt x="3964337" y="3441303"/>
                  <a:pt x="3946581" y="3453038"/>
                  <a:pt x="3930761" y="3467100"/>
                </a:cubicBezTo>
                <a:cubicBezTo>
                  <a:pt x="3908388" y="3486987"/>
                  <a:pt x="3890636" y="3511900"/>
                  <a:pt x="3867261" y="3530600"/>
                </a:cubicBezTo>
                <a:cubicBezTo>
                  <a:pt x="3847986" y="3546020"/>
                  <a:pt x="3824300" y="3555008"/>
                  <a:pt x="3803761" y="3568700"/>
                </a:cubicBezTo>
                <a:cubicBezTo>
                  <a:pt x="3786149" y="3580441"/>
                  <a:pt x="3770573" y="3595059"/>
                  <a:pt x="3752961" y="3606800"/>
                </a:cubicBezTo>
                <a:cubicBezTo>
                  <a:pt x="3707035" y="3637417"/>
                  <a:pt x="3665624" y="3678246"/>
                  <a:pt x="3613261" y="3695700"/>
                </a:cubicBezTo>
                <a:cubicBezTo>
                  <a:pt x="3532633" y="3722576"/>
                  <a:pt x="3620200" y="3691391"/>
                  <a:pt x="3498961" y="3746500"/>
                </a:cubicBezTo>
                <a:cubicBezTo>
                  <a:pt x="3478207" y="3755934"/>
                  <a:pt x="3455851" y="3761705"/>
                  <a:pt x="3435461" y="3771900"/>
                </a:cubicBezTo>
                <a:cubicBezTo>
                  <a:pt x="3413383" y="3782939"/>
                  <a:pt x="3394330" y="3799561"/>
                  <a:pt x="3371961" y="3810000"/>
                </a:cubicBezTo>
                <a:cubicBezTo>
                  <a:pt x="3293416" y="3846654"/>
                  <a:pt x="3131223" y="3904622"/>
                  <a:pt x="3054461" y="3911600"/>
                </a:cubicBezTo>
                <a:lnTo>
                  <a:pt x="2914761" y="3924300"/>
                </a:lnTo>
                <a:cubicBezTo>
                  <a:pt x="2536493" y="3999954"/>
                  <a:pt x="2798914" y="3952067"/>
                  <a:pt x="1873361" y="3924300"/>
                </a:cubicBezTo>
                <a:cubicBezTo>
                  <a:pt x="1775671" y="3921369"/>
                  <a:pt x="1581261" y="3898900"/>
                  <a:pt x="1581261" y="3898900"/>
                </a:cubicBezTo>
                <a:cubicBezTo>
                  <a:pt x="1433859" y="3869420"/>
                  <a:pt x="1609157" y="3908199"/>
                  <a:pt x="1352661" y="3822700"/>
                </a:cubicBezTo>
                <a:cubicBezTo>
                  <a:pt x="1300081" y="3805173"/>
                  <a:pt x="1325700" y="3817426"/>
                  <a:pt x="1276461" y="3784600"/>
                </a:cubicBezTo>
                <a:cubicBezTo>
                  <a:pt x="1244539" y="3688835"/>
                  <a:pt x="1287600" y="3806877"/>
                  <a:pt x="1238361" y="3708400"/>
                </a:cubicBezTo>
                <a:cubicBezTo>
                  <a:pt x="1232374" y="3696426"/>
                  <a:pt x="1231648" y="3682274"/>
                  <a:pt x="1225661" y="3670300"/>
                </a:cubicBezTo>
                <a:cubicBezTo>
                  <a:pt x="1211305" y="3641588"/>
                  <a:pt x="1163480" y="3587392"/>
                  <a:pt x="1149461" y="3568700"/>
                </a:cubicBezTo>
                <a:cubicBezTo>
                  <a:pt x="1070498" y="3463416"/>
                  <a:pt x="1074078" y="3460429"/>
                  <a:pt x="997061" y="3327400"/>
                </a:cubicBezTo>
                <a:cubicBezTo>
                  <a:pt x="979961" y="3297863"/>
                  <a:pt x="959706" y="3269871"/>
                  <a:pt x="946261" y="3238500"/>
                </a:cubicBezTo>
                <a:cubicBezTo>
                  <a:pt x="933561" y="3208867"/>
                  <a:pt x="921502" y="3178950"/>
                  <a:pt x="908161" y="3149600"/>
                </a:cubicBezTo>
                <a:cubicBezTo>
                  <a:pt x="842181" y="3004445"/>
                  <a:pt x="894520" y="3185254"/>
                  <a:pt x="768461" y="2857500"/>
                </a:cubicBezTo>
                <a:cubicBezTo>
                  <a:pt x="699482" y="2678154"/>
                  <a:pt x="737668" y="2741461"/>
                  <a:pt x="679561" y="2654300"/>
                </a:cubicBezTo>
                <a:cubicBezTo>
                  <a:pt x="653032" y="2442071"/>
                  <a:pt x="658529" y="2529249"/>
                  <a:pt x="679561" y="2171700"/>
                </a:cubicBezTo>
                <a:cubicBezTo>
                  <a:pt x="680586" y="2154276"/>
                  <a:pt x="683601" y="2136055"/>
                  <a:pt x="692261" y="2120900"/>
                </a:cubicBezTo>
                <a:cubicBezTo>
                  <a:pt x="701172" y="2105306"/>
                  <a:pt x="716724" y="2094489"/>
                  <a:pt x="730361" y="2082800"/>
                </a:cubicBezTo>
                <a:cubicBezTo>
                  <a:pt x="766826" y="2051544"/>
                  <a:pt x="788597" y="2037885"/>
                  <a:pt x="831961" y="2019300"/>
                </a:cubicBezTo>
                <a:cubicBezTo>
                  <a:pt x="844266" y="2014027"/>
                  <a:pt x="857361" y="2010833"/>
                  <a:pt x="870061" y="2006600"/>
                </a:cubicBezTo>
                <a:cubicBezTo>
                  <a:pt x="878528" y="1981200"/>
                  <a:pt x="882861" y="1954024"/>
                  <a:pt x="895461" y="1930400"/>
                </a:cubicBezTo>
                <a:cubicBezTo>
                  <a:pt x="917009" y="1889997"/>
                  <a:pt x="943548" y="1852245"/>
                  <a:pt x="971661" y="1816100"/>
                </a:cubicBezTo>
                <a:cubicBezTo>
                  <a:pt x="1086290" y="1668720"/>
                  <a:pt x="1026431" y="1735930"/>
                  <a:pt x="1149461" y="1612900"/>
                </a:cubicBezTo>
                <a:lnTo>
                  <a:pt x="1187561" y="1574800"/>
                </a:lnTo>
                <a:cubicBezTo>
                  <a:pt x="1200261" y="1562100"/>
                  <a:pt x="1210717" y="1546663"/>
                  <a:pt x="1225661" y="1536700"/>
                </a:cubicBezTo>
                <a:cubicBezTo>
                  <a:pt x="1238361" y="1528233"/>
                  <a:pt x="1252467" y="1521567"/>
                  <a:pt x="1263761" y="1511300"/>
                </a:cubicBezTo>
                <a:cubicBezTo>
                  <a:pt x="1299200" y="1479083"/>
                  <a:pt x="1335441" y="1447099"/>
                  <a:pt x="1365361" y="1409700"/>
                </a:cubicBezTo>
                <a:cubicBezTo>
                  <a:pt x="1382294" y="1388533"/>
                  <a:pt x="1396994" y="1365367"/>
                  <a:pt x="1416161" y="1346200"/>
                </a:cubicBezTo>
                <a:cubicBezTo>
                  <a:pt x="1439540" y="1322821"/>
                  <a:pt x="1467896" y="1304941"/>
                  <a:pt x="1492361" y="1282700"/>
                </a:cubicBezTo>
                <a:cubicBezTo>
                  <a:pt x="1557250" y="1223710"/>
                  <a:pt x="1557154" y="1207559"/>
                  <a:pt x="1632061" y="1155700"/>
                </a:cubicBezTo>
                <a:cubicBezTo>
                  <a:pt x="1660123" y="1136273"/>
                  <a:pt x="1692019" y="1122989"/>
                  <a:pt x="1720961" y="1104900"/>
                </a:cubicBezTo>
                <a:cubicBezTo>
                  <a:pt x="1759791" y="1080631"/>
                  <a:pt x="1791820" y="1043180"/>
                  <a:pt x="1835261" y="1028700"/>
                </a:cubicBezTo>
                <a:cubicBezTo>
                  <a:pt x="1921744" y="999872"/>
                  <a:pt x="2021317" y="959680"/>
                  <a:pt x="2114661" y="952500"/>
                </a:cubicBezTo>
                <a:cubicBezTo>
                  <a:pt x="2237139" y="943079"/>
                  <a:pt x="2360194" y="944033"/>
                  <a:pt x="2482961" y="939800"/>
                </a:cubicBezTo>
                <a:cubicBezTo>
                  <a:pt x="2720272" y="860696"/>
                  <a:pt x="2384278" y="967646"/>
                  <a:pt x="2648061" y="901700"/>
                </a:cubicBezTo>
                <a:cubicBezTo>
                  <a:pt x="2703921" y="887735"/>
                  <a:pt x="2757213" y="864509"/>
                  <a:pt x="2813161" y="850900"/>
                </a:cubicBezTo>
                <a:cubicBezTo>
                  <a:pt x="2914002" y="826371"/>
                  <a:pt x="3016195" y="807753"/>
                  <a:pt x="3117961" y="787400"/>
                </a:cubicBezTo>
                <a:cubicBezTo>
                  <a:pt x="3185536" y="773885"/>
                  <a:pt x="3252353" y="753123"/>
                  <a:pt x="3321161" y="749300"/>
                </a:cubicBezTo>
                <a:lnTo>
                  <a:pt x="4006961" y="711200"/>
                </a:lnTo>
                <a:cubicBezTo>
                  <a:pt x="5203859" y="752472"/>
                  <a:pt x="4453456" y="667249"/>
                  <a:pt x="4832461" y="762000"/>
                </a:cubicBezTo>
                <a:cubicBezTo>
                  <a:pt x="4946934" y="790618"/>
                  <a:pt x="4845695" y="754594"/>
                  <a:pt x="4959461" y="800100"/>
                </a:cubicBezTo>
                <a:cubicBezTo>
                  <a:pt x="4972161" y="812800"/>
                  <a:pt x="4987598" y="823256"/>
                  <a:pt x="4997561" y="838200"/>
                </a:cubicBezTo>
                <a:cubicBezTo>
                  <a:pt x="5022834" y="876110"/>
                  <a:pt x="5005206" y="926973"/>
                  <a:pt x="4997561" y="965200"/>
                </a:cubicBezTo>
                <a:cubicBezTo>
                  <a:pt x="4990715" y="999431"/>
                  <a:pt x="4980011" y="1032785"/>
                  <a:pt x="4972161" y="1066800"/>
                </a:cubicBezTo>
                <a:cubicBezTo>
                  <a:pt x="4967307" y="1087833"/>
                  <a:pt x="4965809" y="1109669"/>
                  <a:pt x="4959461" y="1130300"/>
                </a:cubicBezTo>
                <a:cubicBezTo>
                  <a:pt x="4948824" y="1164870"/>
                  <a:pt x="4929848" y="1196740"/>
                  <a:pt x="4921361" y="1231900"/>
                </a:cubicBezTo>
                <a:cubicBezTo>
                  <a:pt x="4906465" y="1293612"/>
                  <a:pt x="4873852" y="1474858"/>
                  <a:pt x="4857861" y="1574800"/>
                </a:cubicBezTo>
                <a:cubicBezTo>
                  <a:pt x="4844996" y="1655207"/>
                  <a:pt x="4826523" y="1734951"/>
                  <a:pt x="4819761" y="1816100"/>
                </a:cubicBezTo>
                <a:cubicBezTo>
                  <a:pt x="4792568" y="2142411"/>
                  <a:pt x="4814355" y="2020928"/>
                  <a:pt x="4781661" y="2184400"/>
                </a:cubicBezTo>
                <a:cubicBezTo>
                  <a:pt x="4777428" y="2264833"/>
                  <a:pt x="4774911" y="2345375"/>
                  <a:pt x="4768961" y="2425700"/>
                </a:cubicBezTo>
                <a:cubicBezTo>
                  <a:pt x="4762626" y="2511221"/>
                  <a:pt x="4752249" y="2533666"/>
                  <a:pt x="4743561" y="2616200"/>
                </a:cubicBezTo>
                <a:cubicBezTo>
                  <a:pt x="4738225" y="2666896"/>
                  <a:pt x="4739720" y="2718400"/>
                  <a:pt x="4730861" y="2768600"/>
                </a:cubicBezTo>
                <a:cubicBezTo>
                  <a:pt x="4726899" y="2791050"/>
                  <a:pt x="4712165" y="2810311"/>
                  <a:pt x="4705461" y="2832100"/>
                </a:cubicBezTo>
                <a:cubicBezTo>
                  <a:pt x="4695195" y="2865465"/>
                  <a:pt x="4691100" y="2900582"/>
                  <a:pt x="4680061" y="2933700"/>
                </a:cubicBezTo>
                <a:cubicBezTo>
                  <a:pt x="4661127" y="2990502"/>
                  <a:pt x="4665446" y="3015410"/>
                  <a:pt x="4616561" y="3048000"/>
                </a:cubicBezTo>
                <a:cubicBezTo>
                  <a:pt x="4605422" y="3055426"/>
                  <a:pt x="4591161" y="3056467"/>
                  <a:pt x="4578461" y="3060700"/>
                </a:cubicBezTo>
                <a:cubicBezTo>
                  <a:pt x="4514961" y="3111500"/>
                  <a:pt x="4441987" y="3152321"/>
                  <a:pt x="4387961" y="3213100"/>
                </a:cubicBezTo>
                <a:cubicBezTo>
                  <a:pt x="4354094" y="3251200"/>
                  <a:pt x="4321420" y="3290394"/>
                  <a:pt x="4286361" y="3327400"/>
                </a:cubicBezTo>
                <a:cubicBezTo>
                  <a:pt x="4245187" y="3370862"/>
                  <a:pt x="4199728" y="3410188"/>
                  <a:pt x="4159361" y="3454400"/>
                </a:cubicBezTo>
                <a:cubicBezTo>
                  <a:pt x="4110752" y="3507638"/>
                  <a:pt x="4068559" y="3566527"/>
                  <a:pt x="4019661" y="3619500"/>
                </a:cubicBezTo>
                <a:cubicBezTo>
                  <a:pt x="3966871" y="3676689"/>
                  <a:pt x="3906396" y="3726545"/>
                  <a:pt x="3854561" y="3784600"/>
                </a:cubicBezTo>
                <a:cubicBezTo>
                  <a:pt x="3800401" y="3845259"/>
                  <a:pt x="3755841" y="3914016"/>
                  <a:pt x="3702161" y="3975100"/>
                </a:cubicBezTo>
                <a:cubicBezTo>
                  <a:pt x="3459281" y="4251481"/>
                  <a:pt x="3557579" y="4130120"/>
                  <a:pt x="3359261" y="4318000"/>
                </a:cubicBezTo>
                <a:cubicBezTo>
                  <a:pt x="3320146" y="4355057"/>
                  <a:pt x="3285871" y="4397234"/>
                  <a:pt x="3244961" y="4432300"/>
                </a:cubicBezTo>
                <a:cubicBezTo>
                  <a:pt x="3226219" y="4448364"/>
                  <a:pt x="3202000" y="4456708"/>
                  <a:pt x="3181461" y="4470400"/>
                </a:cubicBezTo>
                <a:cubicBezTo>
                  <a:pt x="3125768" y="4507529"/>
                  <a:pt x="3073475" y="4549797"/>
                  <a:pt x="3016361" y="4584700"/>
                </a:cubicBezTo>
                <a:cubicBezTo>
                  <a:pt x="2995155" y="4597659"/>
                  <a:pt x="2895621" y="4629180"/>
                  <a:pt x="2876661" y="4635500"/>
                </a:cubicBezTo>
                <a:cubicBezTo>
                  <a:pt x="2770828" y="4631267"/>
                  <a:pt x="2664517" y="4633699"/>
                  <a:pt x="2559161" y="4622800"/>
                </a:cubicBezTo>
                <a:cubicBezTo>
                  <a:pt x="2540329" y="4620852"/>
                  <a:pt x="2526190" y="4603768"/>
                  <a:pt x="2508361" y="4597400"/>
                </a:cubicBezTo>
                <a:cubicBezTo>
                  <a:pt x="2466739" y="4582535"/>
                  <a:pt x="2424103" y="4570548"/>
                  <a:pt x="2381361" y="4559300"/>
                </a:cubicBezTo>
                <a:cubicBezTo>
                  <a:pt x="2343617" y="4549367"/>
                  <a:pt x="2304279" y="4545653"/>
                  <a:pt x="2267061" y="4533900"/>
                </a:cubicBezTo>
                <a:cubicBezTo>
                  <a:pt x="2145889" y="4495635"/>
                  <a:pt x="1986271" y="4404477"/>
                  <a:pt x="1886061" y="4356100"/>
                </a:cubicBezTo>
                <a:cubicBezTo>
                  <a:pt x="1848514" y="4337974"/>
                  <a:pt x="1808656" y="4324719"/>
                  <a:pt x="1771761" y="4305300"/>
                </a:cubicBezTo>
                <a:cubicBezTo>
                  <a:pt x="1728074" y="4282307"/>
                  <a:pt x="1688448" y="4252093"/>
                  <a:pt x="1644761" y="4229100"/>
                </a:cubicBezTo>
                <a:cubicBezTo>
                  <a:pt x="1607866" y="4209681"/>
                  <a:pt x="1567753" y="4196946"/>
                  <a:pt x="1530461" y="4178300"/>
                </a:cubicBezTo>
                <a:cubicBezTo>
                  <a:pt x="1516809" y="4171474"/>
                  <a:pt x="1505704" y="4160313"/>
                  <a:pt x="1492361" y="4152900"/>
                </a:cubicBezTo>
                <a:cubicBezTo>
                  <a:pt x="1467537" y="4139109"/>
                  <a:pt x="1440985" y="4128591"/>
                  <a:pt x="1416161" y="4114800"/>
                </a:cubicBezTo>
                <a:cubicBezTo>
                  <a:pt x="1402818" y="4107387"/>
                  <a:pt x="1391313" y="4096973"/>
                  <a:pt x="1378061" y="4089400"/>
                </a:cubicBezTo>
                <a:cubicBezTo>
                  <a:pt x="1361623" y="4080007"/>
                  <a:pt x="1343315" y="4074034"/>
                  <a:pt x="1327261" y="4064000"/>
                </a:cubicBezTo>
                <a:cubicBezTo>
                  <a:pt x="1309312" y="4052782"/>
                  <a:pt x="1293394" y="4038600"/>
                  <a:pt x="1276461" y="4025900"/>
                </a:cubicBezTo>
                <a:cubicBezTo>
                  <a:pt x="1268442" y="4001843"/>
                  <a:pt x="1248485" y="3939486"/>
                  <a:pt x="1238361" y="3924300"/>
                </a:cubicBezTo>
                <a:cubicBezTo>
                  <a:pt x="1225077" y="3904375"/>
                  <a:pt x="1203146" y="3891682"/>
                  <a:pt x="1187561" y="3873500"/>
                </a:cubicBezTo>
                <a:cubicBezTo>
                  <a:pt x="1177628" y="3861911"/>
                  <a:pt x="1171932" y="3847126"/>
                  <a:pt x="1162161" y="3835400"/>
                </a:cubicBezTo>
                <a:cubicBezTo>
                  <a:pt x="1119177" y="3783820"/>
                  <a:pt x="1122954" y="3809916"/>
                  <a:pt x="1085961" y="3746500"/>
                </a:cubicBezTo>
                <a:cubicBezTo>
                  <a:pt x="1066882" y="3713794"/>
                  <a:pt x="1054240" y="3677606"/>
                  <a:pt x="1035161" y="3644900"/>
                </a:cubicBezTo>
                <a:cubicBezTo>
                  <a:pt x="1024496" y="3626617"/>
                  <a:pt x="1008279" y="3612049"/>
                  <a:pt x="997061" y="3594100"/>
                </a:cubicBezTo>
                <a:cubicBezTo>
                  <a:pt x="987027" y="3578046"/>
                  <a:pt x="980855" y="3559850"/>
                  <a:pt x="971661" y="3543300"/>
                </a:cubicBezTo>
                <a:cubicBezTo>
                  <a:pt x="891927" y="3399779"/>
                  <a:pt x="969061" y="3550801"/>
                  <a:pt x="908161" y="3429000"/>
                </a:cubicBezTo>
                <a:cubicBezTo>
                  <a:pt x="903928" y="3407833"/>
                  <a:pt x="902287" y="3385978"/>
                  <a:pt x="895461" y="3365500"/>
                </a:cubicBezTo>
                <a:cubicBezTo>
                  <a:pt x="881043" y="3322245"/>
                  <a:pt x="855719" y="3282733"/>
                  <a:pt x="844661" y="3238500"/>
                </a:cubicBezTo>
                <a:cubicBezTo>
                  <a:pt x="840428" y="3221567"/>
                  <a:pt x="838090" y="3204043"/>
                  <a:pt x="831961" y="3187700"/>
                </a:cubicBezTo>
                <a:cubicBezTo>
                  <a:pt x="825314" y="3169973"/>
                  <a:pt x="813208" y="3154627"/>
                  <a:pt x="806561" y="3136900"/>
                </a:cubicBezTo>
                <a:cubicBezTo>
                  <a:pt x="800432" y="3120557"/>
                  <a:pt x="798656" y="3102883"/>
                  <a:pt x="793861" y="3086100"/>
                </a:cubicBezTo>
                <a:cubicBezTo>
                  <a:pt x="790183" y="3073228"/>
                  <a:pt x="784839" y="3060872"/>
                  <a:pt x="781161" y="3048000"/>
                </a:cubicBezTo>
                <a:cubicBezTo>
                  <a:pt x="776366" y="3031217"/>
                  <a:pt x="775337" y="3013243"/>
                  <a:pt x="768461" y="2997200"/>
                </a:cubicBezTo>
                <a:cubicBezTo>
                  <a:pt x="762448" y="2983171"/>
                  <a:pt x="751528" y="2971800"/>
                  <a:pt x="743061" y="2959100"/>
                </a:cubicBezTo>
                <a:cubicBezTo>
                  <a:pt x="702315" y="2796115"/>
                  <a:pt x="733009" y="2933750"/>
                  <a:pt x="717661" y="2565400"/>
                </a:cubicBezTo>
                <a:cubicBezTo>
                  <a:pt x="706317" y="2293156"/>
                  <a:pt x="710186" y="2361405"/>
                  <a:pt x="692261" y="2146300"/>
                </a:cubicBezTo>
                <a:cubicBezTo>
                  <a:pt x="696494" y="2082800"/>
                  <a:pt x="688765" y="2017346"/>
                  <a:pt x="704961" y="1955800"/>
                </a:cubicBezTo>
                <a:cubicBezTo>
                  <a:pt x="711055" y="1932641"/>
                  <a:pt x="739741" y="1922800"/>
                  <a:pt x="755761" y="1905000"/>
                </a:cubicBezTo>
                <a:cubicBezTo>
                  <a:pt x="777879" y="1880424"/>
                  <a:pt x="798962" y="1854899"/>
                  <a:pt x="819261" y="1828800"/>
                </a:cubicBezTo>
                <a:cubicBezTo>
                  <a:pt x="898488" y="1726936"/>
                  <a:pt x="774087" y="1863859"/>
                  <a:pt x="895461" y="1752600"/>
                </a:cubicBezTo>
                <a:cubicBezTo>
                  <a:pt x="930767" y="1720236"/>
                  <a:pt x="963194" y="1684867"/>
                  <a:pt x="997061" y="1651000"/>
                </a:cubicBezTo>
                <a:cubicBezTo>
                  <a:pt x="1009761" y="1638300"/>
                  <a:pt x="1021363" y="1624398"/>
                  <a:pt x="1035161" y="1612900"/>
                </a:cubicBezTo>
                <a:cubicBezTo>
                  <a:pt x="1060561" y="1591733"/>
                  <a:pt x="1087982" y="1572779"/>
                  <a:pt x="1111361" y="1549400"/>
                </a:cubicBezTo>
                <a:cubicBezTo>
                  <a:pt x="1122154" y="1538607"/>
                  <a:pt x="1123509" y="1518873"/>
                  <a:pt x="1136761" y="1511300"/>
                </a:cubicBezTo>
                <a:cubicBezTo>
                  <a:pt x="1155503" y="1500590"/>
                  <a:pt x="1179094" y="1502833"/>
                  <a:pt x="1200261" y="1498600"/>
                </a:cubicBezTo>
                <a:cubicBezTo>
                  <a:pt x="1217194" y="1490133"/>
                  <a:pt x="1234708" y="1482739"/>
                  <a:pt x="1251061" y="1473200"/>
                </a:cubicBezTo>
                <a:cubicBezTo>
                  <a:pt x="1285558" y="1453077"/>
                  <a:pt x="1317320" y="1428301"/>
                  <a:pt x="1352661" y="1409700"/>
                </a:cubicBezTo>
                <a:cubicBezTo>
                  <a:pt x="1397926" y="1385876"/>
                  <a:pt x="1446247" y="1368335"/>
                  <a:pt x="1492361" y="1346200"/>
                </a:cubicBezTo>
                <a:cubicBezTo>
                  <a:pt x="1552098" y="1317526"/>
                  <a:pt x="1608638" y="1281909"/>
                  <a:pt x="1670161" y="1257300"/>
                </a:cubicBezTo>
                <a:cubicBezTo>
                  <a:pt x="1736049" y="1230945"/>
                  <a:pt x="1806252" y="1216869"/>
                  <a:pt x="1873361" y="1193800"/>
                </a:cubicBezTo>
                <a:cubicBezTo>
                  <a:pt x="1941771" y="1170284"/>
                  <a:pt x="2007934" y="1140476"/>
                  <a:pt x="2076561" y="1117600"/>
                </a:cubicBezTo>
                <a:cubicBezTo>
                  <a:pt x="2385031" y="1014777"/>
                  <a:pt x="2190551" y="1085103"/>
                  <a:pt x="2406761" y="1028700"/>
                </a:cubicBezTo>
                <a:cubicBezTo>
                  <a:pt x="2466403" y="1013141"/>
                  <a:pt x="2524599" y="992177"/>
                  <a:pt x="2584561" y="977900"/>
                </a:cubicBezTo>
                <a:cubicBezTo>
                  <a:pt x="2613681" y="970967"/>
                  <a:pt x="2643893" y="969869"/>
                  <a:pt x="2673461" y="965200"/>
                </a:cubicBezTo>
                <a:cubicBezTo>
                  <a:pt x="2838328" y="939168"/>
                  <a:pt x="2795314" y="946588"/>
                  <a:pt x="2940161" y="914400"/>
                </a:cubicBezTo>
                <a:cubicBezTo>
                  <a:pt x="3092561" y="918633"/>
                  <a:pt x="3245923" y="909491"/>
                  <a:pt x="3397361" y="927100"/>
                </a:cubicBezTo>
                <a:cubicBezTo>
                  <a:pt x="3431263" y="931042"/>
                  <a:pt x="3457467" y="959576"/>
                  <a:pt x="3486261" y="977900"/>
                </a:cubicBezTo>
                <a:cubicBezTo>
                  <a:pt x="3504119" y="989264"/>
                  <a:pt x="3519112" y="1004782"/>
                  <a:pt x="3537061" y="1016000"/>
                </a:cubicBezTo>
                <a:cubicBezTo>
                  <a:pt x="3553115" y="1026034"/>
                  <a:pt x="3571311" y="1032206"/>
                  <a:pt x="3587861" y="1041400"/>
                </a:cubicBezTo>
                <a:cubicBezTo>
                  <a:pt x="3595296" y="1045531"/>
                  <a:pt x="3673583" y="1091668"/>
                  <a:pt x="3689461" y="1104900"/>
                </a:cubicBezTo>
                <a:cubicBezTo>
                  <a:pt x="3703259" y="1116398"/>
                  <a:pt x="3713384" y="1131973"/>
                  <a:pt x="3727561" y="1143000"/>
                </a:cubicBezTo>
                <a:cubicBezTo>
                  <a:pt x="3916470" y="1289929"/>
                  <a:pt x="3716327" y="1127044"/>
                  <a:pt x="3854561" y="1219200"/>
                </a:cubicBezTo>
                <a:cubicBezTo>
                  <a:pt x="3877115" y="1234236"/>
                  <a:pt x="3894264" y="1257020"/>
                  <a:pt x="3918061" y="1270000"/>
                </a:cubicBezTo>
                <a:cubicBezTo>
                  <a:pt x="3941566" y="1282821"/>
                  <a:pt x="3968861" y="1286933"/>
                  <a:pt x="3994261" y="1295400"/>
                </a:cubicBezTo>
                <a:lnTo>
                  <a:pt x="4032361" y="1308100"/>
                </a:lnTo>
                <a:cubicBezTo>
                  <a:pt x="4146894" y="1394000"/>
                  <a:pt x="4012792" y="1284618"/>
                  <a:pt x="4159361" y="1460500"/>
                </a:cubicBezTo>
                <a:cubicBezTo>
                  <a:pt x="4180528" y="1485900"/>
                  <a:pt x="4205533" y="1508541"/>
                  <a:pt x="4222861" y="1536700"/>
                </a:cubicBezTo>
                <a:cubicBezTo>
                  <a:pt x="4239758" y="1564158"/>
                  <a:pt x="4246543" y="1596764"/>
                  <a:pt x="4260961" y="1625600"/>
                </a:cubicBezTo>
                <a:cubicBezTo>
                  <a:pt x="4325119" y="1753916"/>
                  <a:pt x="4290242" y="1674401"/>
                  <a:pt x="4337161" y="1752600"/>
                </a:cubicBezTo>
                <a:cubicBezTo>
                  <a:pt x="4354721" y="1781866"/>
                  <a:pt x="4372697" y="1810973"/>
                  <a:pt x="4387961" y="1841500"/>
                </a:cubicBezTo>
                <a:cubicBezTo>
                  <a:pt x="4402379" y="1870336"/>
                  <a:pt x="4412551" y="1901127"/>
                  <a:pt x="4426061" y="1930400"/>
                </a:cubicBezTo>
                <a:cubicBezTo>
                  <a:pt x="4437961" y="1956184"/>
                  <a:pt x="4452410" y="1980747"/>
                  <a:pt x="4464161" y="2006600"/>
                </a:cubicBezTo>
                <a:cubicBezTo>
                  <a:pt x="4473595" y="2027354"/>
                  <a:pt x="4479366" y="2049710"/>
                  <a:pt x="4489561" y="2070100"/>
                </a:cubicBezTo>
                <a:cubicBezTo>
                  <a:pt x="4500600" y="2092178"/>
                  <a:pt x="4516622" y="2111522"/>
                  <a:pt x="4527661" y="2133600"/>
                </a:cubicBezTo>
                <a:cubicBezTo>
                  <a:pt x="4537856" y="2153990"/>
                  <a:pt x="4545270" y="2175675"/>
                  <a:pt x="4553061" y="2197100"/>
                </a:cubicBezTo>
                <a:cubicBezTo>
                  <a:pt x="4588358" y="2294167"/>
                  <a:pt x="4581090" y="2292400"/>
                  <a:pt x="4616561" y="2413000"/>
                </a:cubicBezTo>
                <a:cubicBezTo>
                  <a:pt x="4656844" y="2549961"/>
                  <a:pt x="4630215" y="2430469"/>
                  <a:pt x="4654661" y="2552700"/>
                </a:cubicBezTo>
                <a:cubicBezTo>
                  <a:pt x="4658894" y="2599267"/>
                  <a:pt x="4660748" y="2646111"/>
                  <a:pt x="4667361" y="2692400"/>
                </a:cubicBezTo>
                <a:cubicBezTo>
                  <a:pt x="4673466" y="2735138"/>
                  <a:pt x="4685258" y="2776885"/>
                  <a:pt x="4692761" y="2819400"/>
                </a:cubicBezTo>
                <a:cubicBezTo>
                  <a:pt x="4697963" y="2848879"/>
                  <a:pt x="4701228" y="2878667"/>
                  <a:pt x="4705461" y="2908300"/>
                </a:cubicBezTo>
                <a:cubicBezTo>
                  <a:pt x="4701228" y="2980267"/>
                  <a:pt x="4699288" y="3052405"/>
                  <a:pt x="4692761" y="3124200"/>
                </a:cubicBezTo>
                <a:cubicBezTo>
                  <a:pt x="4687597" y="3181005"/>
                  <a:pt x="4680585" y="3179515"/>
                  <a:pt x="4667361" y="3225800"/>
                </a:cubicBezTo>
                <a:cubicBezTo>
                  <a:pt x="4631724" y="3350531"/>
                  <a:pt x="4692174" y="3182818"/>
                  <a:pt x="4603861" y="3403600"/>
                </a:cubicBezTo>
                <a:lnTo>
                  <a:pt x="4578461" y="3467100"/>
                </a:lnTo>
                <a:cubicBezTo>
                  <a:pt x="4569994" y="3488267"/>
                  <a:pt x="4560270" y="3508973"/>
                  <a:pt x="4553061" y="3530600"/>
                </a:cubicBezTo>
                <a:cubicBezTo>
                  <a:pt x="4542301" y="3562881"/>
                  <a:pt x="4535138" y="3590355"/>
                  <a:pt x="4514961" y="3619500"/>
                </a:cubicBezTo>
                <a:cubicBezTo>
                  <a:pt x="4321102" y="3899518"/>
                  <a:pt x="4495144" y="3643281"/>
                  <a:pt x="4387961" y="3771900"/>
                </a:cubicBezTo>
                <a:cubicBezTo>
                  <a:pt x="4378190" y="3783626"/>
                  <a:pt x="4373354" y="3799207"/>
                  <a:pt x="4362561" y="3810000"/>
                </a:cubicBezTo>
                <a:cubicBezTo>
                  <a:pt x="4356808" y="3815753"/>
                  <a:pt x="4288083" y="3866289"/>
                  <a:pt x="4273661" y="3873500"/>
                </a:cubicBezTo>
                <a:cubicBezTo>
                  <a:pt x="4261687" y="3879487"/>
                  <a:pt x="4247866" y="3880927"/>
                  <a:pt x="4235561" y="3886200"/>
                </a:cubicBezTo>
                <a:cubicBezTo>
                  <a:pt x="4218160" y="3893658"/>
                  <a:pt x="4202722" y="3905613"/>
                  <a:pt x="4184761" y="3911600"/>
                </a:cubicBezTo>
                <a:cubicBezTo>
                  <a:pt x="4156016" y="3921182"/>
                  <a:pt x="4053728" y="3933713"/>
                  <a:pt x="4032361" y="3937000"/>
                </a:cubicBezTo>
                <a:cubicBezTo>
                  <a:pt x="3993467" y="3942984"/>
                  <a:pt x="3932290" y="3953255"/>
                  <a:pt x="3892661" y="3962400"/>
                </a:cubicBezTo>
                <a:cubicBezTo>
                  <a:pt x="3858646" y="3970250"/>
                  <a:pt x="3824627" y="3978210"/>
                  <a:pt x="3791061" y="3987800"/>
                </a:cubicBezTo>
                <a:cubicBezTo>
                  <a:pt x="3765317" y="3995155"/>
                  <a:pt x="3740261" y="4004733"/>
                  <a:pt x="3714861" y="4013200"/>
                </a:cubicBezTo>
                <a:lnTo>
                  <a:pt x="3638661" y="4038600"/>
                </a:lnTo>
                <a:lnTo>
                  <a:pt x="3524361" y="4076700"/>
                </a:lnTo>
                <a:cubicBezTo>
                  <a:pt x="3511661" y="4080933"/>
                  <a:pt x="3499545" y="4087740"/>
                  <a:pt x="3486261" y="4089400"/>
                </a:cubicBezTo>
                <a:cubicBezTo>
                  <a:pt x="3338263" y="4107900"/>
                  <a:pt x="3418651" y="4099010"/>
                  <a:pt x="3244961" y="4114800"/>
                </a:cubicBezTo>
                <a:cubicBezTo>
                  <a:pt x="3172994" y="4110567"/>
                  <a:pt x="3100856" y="4108627"/>
                  <a:pt x="3029061" y="4102100"/>
                </a:cubicBezTo>
                <a:cubicBezTo>
                  <a:pt x="2939347" y="4093944"/>
                  <a:pt x="2989679" y="4087896"/>
                  <a:pt x="2902061" y="4064000"/>
                </a:cubicBezTo>
                <a:cubicBezTo>
                  <a:pt x="2877218" y="4057225"/>
                  <a:pt x="2850742" y="4057935"/>
                  <a:pt x="2825861" y="4051300"/>
                </a:cubicBezTo>
                <a:cubicBezTo>
                  <a:pt x="2787056" y="4040952"/>
                  <a:pt x="2750601" y="4022623"/>
                  <a:pt x="2711561" y="4013200"/>
                </a:cubicBezTo>
                <a:cubicBezTo>
                  <a:pt x="2627628" y="3992940"/>
                  <a:pt x="2541326" y="3983341"/>
                  <a:pt x="2457561" y="3962400"/>
                </a:cubicBezTo>
                <a:cubicBezTo>
                  <a:pt x="2423694" y="3953933"/>
                  <a:pt x="2388647" y="3949257"/>
                  <a:pt x="2355961" y="3937000"/>
                </a:cubicBezTo>
                <a:cubicBezTo>
                  <a:pt x="2320508" y="3923705"/>
                  <a:pt x="2288673" y="3902212"/>
                  <a:pt x="2254361" y="3886200"/>
                </a:cubicBezTo>
                <a:cubicBezTo>
                  <a:pt x="2225146" y="3872566"/>
                  <a:pt x="2193453" y="3864096"/>
                  <a:pt x="2165461" y="3848100"/>
                </a:cubicBezTo>
                <a:cubicBezTo>
                  <a:pt x="2108951" y="3815809"/>
                  <a:pt x="1948011" y="3681450"/>
                  <a:pt x="1924161" y="3657600"/>
                </a:cubicBezTo>
                <a:cubicBezTo>
                  <a:pt x="1911461" y="3644900"/>
                  <a:pt x="1899578" y="3631327"/>
                  <a:pt x="1886061" y="3619500"/>
                </a:cubicBezTo>
                <a:cubicBezTo>
                  <a:pt x="1815315" y="3557598"/>
                  <a:pt x="1734397" y="3514893"/>
                  <a:pt x="1682861" y="3429000"/>
                </a:cubicBezTo>
                <a:lnTo>
                  <a:pt x="1644761" y="3365500"/>
                </a:lnTo>
                <a:cubicBezTo>
                  <a:pt x="1607913" y="3181260"/>
                  <a:pt x="1661554" y="3460721"/>
                  <a:pt x="1606661" y="3035300"/>
                </a:cubicBezTo>
                <a:cubicBezTo>
                  <a:pt x="1598975" y="2975732"/>
                  <a:pt x="1583186" y="2916000"/>
                  <a:pt x="1568561" y="2857500"/>
                </a:cubicBezTo>
                <a:cubicBezTo>
                  <a:pt x="1535698" y="2561730"/>
                  <a:pt x="1579867" y="2901328"/>
                  <a:pt x="1530461" y="2654300"/>
                </a:cubicBezTo>
                <a:cubicBezTo>
                  <a:pt x="1523768" y="2620833"/>
                  <a:pt x="1522951" y="2586433"/>
                  <a:pt x="1517761" y="2552700"/>
                </a:cubicBezTo>
                <a:cubicBezTo>
                  <a:pt x="1514479" y="2531365"/>
                  <a:pt x="1509294" y="2510367"/>
                  <a:pt x="1505061" y="2489200"/>
                </a:cubicBezTo>
                <a:cubicBezTo>
                  <a:pt x="1509294" y="2370667"/>
                  <a:pt x="1506690" y="2251691"/>
                  <a:pt x="1517761" y="2133600"/>
                </a:cubicBezTo>
                <a:cubicBezTo>
                  <a:pt x="1519528" y="2114751"/>
                  <a:pt x="1537174" y="2100761"/>
                  <a:pt x="1543161" y="2082800"/>
                </a:cubicBezTo>
                <a:cubicBezTo>
                  <a:pt x="1549987" y="2062322"/>
                  <a:pt x="1549035" y="2039778"/>
                  <a:pt x="1555861" y="2019300"/>
                </a:cubicBezTo>
                <a:cubicBezTo>
                  <a:pt x="1561848" y="2001339"/>
                  <a:pt x="1573572" y="1985800"/>
                  <a:pt x="1581261" y="1968500"/>
                </a:cubicBezTo>
                <a:cubicBezTo>
                  <a:pt x="1590520" y="1947668"/>
                  <a:pt x="1598870" y="1926425"/>
                  <a:pt x="1606661" y="1905000"/>
                </a:cubicBezTo>
                <a:cubicBezTo>
                  <a:pt x="1615811" y="1879838"/>
                  <a:pt x="1623594" y="1854200"/>
                  <a:pt x="1632061" y="1828800"/>
                </a:cubicBezTo>
                <a:cubicBezTo>
                  <a:pt x="1640528" y="1803400"/>
                  <a:pt x="1642609" y="1774877"/>
                  <a:pt x="1657461" y="1752600"/>
                </a:cubicBezTo>
                <a:cubicBezTo>
                  <a:pt x="1674800" y="1726592"/>
                  <a:pt x="1721287" y="1653808"/>
                  <a:pt x="1746361" y="1625600"/>
                </a:cubicBezTo>
                <a:cubicBezTo>
                  <a:pt x="1766248" y="1603227"/>
                  <a:pt x="1790698" y="1585096"/>
                  <a:pt x="1809861" y="1562100"/>
                </a:cubicBezTo>
                <a:cubicBezTo>
                  <a:pt x="1833174" y="1534124"/>
                  <a:pt x="1847611" y="1498950"/>
                  <a:pt x="1873361" y="1473200"/>
                </a:cubicBezTo>
                <a:cubicBezTo>
                  <a:pt x="1928870" y="1417691"/>
                  <a:pt x="2092353" y="1258945"/>
                  <a:pt x="2203561" y="1181100"/>
                </a:cubicBezTo>
                <a:cubicBezTo>
                  <a:pt x="2228570" y="1163594"/>
                  <a:pt x="2254361" y="1147233"/>
                  <a:pt x="2279761" y="1130300"/>
                </a:cubicBezTo>
                <a:lnTo>
                  <a:pt x="2571861" y="1143000"/>
                </a:lnTo>
                <a:cubicBezTo>
                  <a:pt x="2614328" y="1145574"/>
                  <a:pt x="2656390" y="1153202"/>
                  <a:pt x="2698861" y="1155700"/>
                </a:cubicBezTo>
                <a:cubicBezTo>
                  <a:pt x="3060862" y="1176994"/>
                  <a:pt x="2909249" y="1158207"/>
                  <a:pt x="3206861" y="1181100"/>
                </a:cubicBezTo>
                <a:cubicBezTo>
                  <a:pt x="3313199" y="1189280"/>
                  <a:pt x="3418845" y="1204126"/>
                  <a:pt x="3524361" y="1219200"/>
                </a:cubicBezTo>
                <a:cubicBezTo>
                  <a:pt x="3610838" y="1245143"/>
                  <a:pt x="3642490" y="1250535"/>
                  <a:pt x="3714861" y="1282700"/>
                </a:cubicBezTo>
                <a:cubicBezTo>
                  <a:pt x="3732161" y="1290389"/>
                  <a:pt x="3750151" y="1297243"/>
                  <a:pt x="3765661" y="1308100"/>
                </a:cubicBezTo>
                <a:cubicBezTo>
                  <a:pt x="3839647" y="1359890"/>
                  <a:pt x="3883685" y="1415256"/>
                  <a:pt x="3943461" y="1485900"/>
                </a:cubicBezTo>
                <a:cubicBezTo>
                  <a:pt x="3957133" y="1502058"/>
                  <a:pt x="3970343" y="1518751"/>
                  <a:pt x="3981561" y="1536700"/>
                </a:cubicBezTo>
                <a:cubicBezTo>
                  <a:pt x="3991595" y="1552754"/>
                  <a:pt x="3997895" y="1570880"/>
                  <a:pt x="4006961" y="1587500"/>
                </a:cubicBezTo>
                <a:cubicBezTo>
                  <a:pt x="4023304" y="1617463"/>
                  <a:pt x="4040828" y="1646767"/>
                  <a:pt x="4057761" y="1676400"/>
                </a:cubicBezTo>
                <a:cubicBezTo>
                  <a:pt x="4061994" y="1697567"/>
                  <a:pt x="4067179" y="1718565"/>
                  <a:pt x="4070461" y="1739900"/>
                </a:cubicBezTo>
                <a:cubicBezTo>
                  <a:pt x="4101216" y="1939806"/>
                  <a:pt x="4066742" y="1759405"/>
                  <a:pt x="4095861" y="1905000"/>
                </a:cubicBezTo>
                <a:cubicBezTo>
                  <a:pt x="4105964" y="2299032"/>
                  <a:pt x="4120861" y="2571797"/>
                  <a:pt x="4095861" y="2971800"/>
                </a:cubicBezTo>
                <a:cubicBezTo>
                  <a:pt x="4094909" y="2987034"/>
                  <a:pt x="4078928" y="2997200"/>
                  <a:pt x="4070461" y="3009900"/>
                </a:cubicBezTo>
                <a:cubicBezTo>
                  <a:pt x="4052924" y="3097585"/>
                  <a:pt x="4064045" y="3064655"/>
                  <a:pt x="4019661" y="3162300"/>
                </a:cubicBezTo>
                <a:cubicBezTo>
                  <a:pt x="3998760" y="3208281"/>
                  <a:pt x="3982289" y="3239929"/>
                  <a:pt x="3943461" y="3276600"/>
                </a:cubicBezTo>
                <a:cubicBezTo>
                  <a:pt x="3886711" y="3330197"/>
                  <a:pt x="3820857" y="3373804"/>
                  <a:pt x="3765661" y="3429000"/>
                </a:cubicBezTo>
                <a:lnTo>
                  <a:pt x="3575161" y="3619500"/>
                </a:lnTo>
                <a:cubicBezTo>
                  <a:pt x="3553994" y="3640667"/>
                  <a:pt x="3535608" y="3665039"/>
                  <a:pt x="3511661" y="3683000"/>
                </a:cubicBezTo>
                <a:cubicBezTo>
                  <a:pt x="3494728" y="3695700"/>
                  <a:pt x="3478810" y="3709882"/>
                  <a:pt x="3460861" y="3721100"/>
                </a:cubicBezTo>
                <a:cubicBezTo>
                  <a:pt x="3444807" y="3731134"/>
                  <a:pt x="3425372" y="3735365"/>
                  <a:pt x="3410061" y="3746500"/>
                </a:cubicBezTo>
                <a:cubicBezTo>
                  <a:pt x="3378497" y="3769456"/>
                  <a:pt x="3352097" y="3798903"/>
                  <a:pt x="3321161" y="3822700"/>
                </a:cubicBezTo>
                <a:cubicBezTo>
                  <a:pt x="3128896" y="3970596"/>
                  <a:pt x="3319935" y="3824523"/>
                  <a:pt x="3206861" y="3886200"/>
                </a:cubicBezTo>
                <a:cubicBezTo>
                  <a:pt x="3169934" y="3906342"/>
                  <a:pt x="3117665" y="3953983"/>
                  <a:pt x="3067161" y="3962400"/>
                </a:cubicBezTo>
                <a:cubicBezTo>
                  <a:pt x="3029348" y="3968702"/>
                  <a:pt x="2990961" y="3970867"/>
                  <a:pt x="2952861" y="3975100"/>
                </a:cubicBezTo>
                <a:cubicBezTo>
                  <a:pt x="2940161" y="3979333"/>
                  <a:pt x="2928148" y="3987800"/>
                  <a:pt x="2914761" y="3987800"/>
                </a:cubicBezTo>
                <a:cubicBezTo>
                  <a:pt x="2804613" y="3987800"/>
                  <a:pt x="2694228" y="3985381"/>
                  <a:pt x="2584561" y="3975100"/>
                </a:cubicBezTo>
                <a:cubicBezTo>
                  <a:pt x="2557904" y="3972601"/>
                  <a:pt x="2533575" y="3958705"/>
                  <a:pt x="2508361" y="3949700"/>
                </a:cubicBezTo>
                <a:cubicBezTo>
                  <a:pt x="2474299" y="3937535"/>
                  <a:pt x="2440344" y="3925033"/>
                  <a:pt x="2406761" y="3911600"/>
                </a:cubicBezTo>
                <a:cubicBezTo>
                  <a:pt x="2376827" y="3899626"/>
                  <a:pt x="2347032" y="3887228"/>
                  <a:pt x="2317861" y="3873500"/>
                </a:cubicBezTo>
                <a:cubicBezTo>
                  <a:pt x="2275036" y="3853347"/>
                  <a:pt x="2233686" y="3830153"/>
                  <a:pt x="2190861" y="3810000"/>
                </a:cubicBezTo>
                <a:cubicBezTo>
                  <a:pt x="2083717" y="3759579"/>
                  <a:pt x="2123876" y="3787317"/>
                  <a:pt x="2025761" y="3733800"/>
                </a:cubicBezTo>
                <a:cubicBezTo>
                  <a:pt x="2004091" y="3721980"/>
                  <a:pt x="1984339" y="3706739"/>
                  <a:pt x="1962261" y="3695700"/>
                </a:cubicBezTo>
                <a:cubicBezTo>
                  <a:pt x="1950287" y="3689713"/>
                  <a:pt x="1935863" y="3689501"/>
                  <a:pt x="1924161" y="3683000"/>
                </a:cubicBezTo>
                <a:cubicBezTo>
                  <a:pt x="1897476" y="3668175"/>
                  <a:pt x="1847961" y="3632200"/>
                  <a:pt x="1847961" y="3632200"/>
                </a:cubicBezTo>
                <a:cubicBezTo>
                  <a:pt x="1780125" y="3394772"/>
                  <a:pt x="1866204" y="3655986"/>
                  <a:pt x="1784461" y="3492500"/>
                </a:cubicBezTo>
                <a:cubicBezTo>
                  <a:pt x="1776655" y="3476888"/>
                  <a:pt x="1779567" y="3457312"/>
                  <a:pt x="1771761" y="3441700"/>
                </a:cubicBezTo>
                <a:cubicBezTo>
                  <a:pt x="1686310" y="3270797"/>
                  <a:pt x="1740467" y="3481077"/>
                  <a:pt x="1644761" y="3213100"/>
                </a:cubicBezTo>
                <a:cubicBezTo>
                  <a:pt x="1621279" y="3147350"/>
                  <a:pt x="1593961" y="3009900"/>
                  <a:pt x="1593961" y="3009900"/>
                </a:cubicBezTo>
                <a:cubicBezTo>
                  <a:pt x="1572711" y="2776155"/>
                  <a:pt x="1570055" y="2827804"/>
                  <a:pt x="1606661" y="2489200"/>
                </a:cubicBezTo>
                <a:cubicBezTo>
                  <a:pt x="1609973" y="2458559"/>
                  <a:pt x="1623952" y="2430033"/>
                  <a:pt x="1632061" y="2400300"/>
                </a:cubicBezTo>
                <a:cubicBezTo>
                  <a:pt x="1665080" y="2279230"/>
                  <a:pt x="1614797" y="2437566"/>
                  <a:pt x="1682861" y="2260600"/>
                </a:cubicBezTo>
                <a:cubicBezTo>
                  <a:pt x="1692472" y="2235611"/>
                  <a:pt x="1698067" y="2209157"/>
                  <a:pt x="1708261" y="2184400"/>
                </a:cubicBezTo>
                <a:cubicBezTo>
                  <a:pt x="1739419" y="2108730"/>
                  <a:pt x="1789845" y="2001047"/>
                  <a:pt x="1835261" y="1930400"/>
                </a:cubicBezTo>
                <a:cubicBezTo>
                  <a:pt x="1873213" y="1871364"/>
                  <a:pt x="1998057" y="1750287"/>
                  <a:pt x="2025761" y="1727200"/>
                </a:cubicBezTo>
                <a:cubicBezTo>
                  <a:pt x="2051981" y="1705350"/>
                  <a:pt x="2086073" y="1695044"/>
                  <a:pt x="2114661" y="1676400"/>
                </a:cubicBezTo>
                <a:cubicBezTo>
                  <a:pt x="2351356" y="1522034"/>
                  <a:pt x="2234060" y="1557650"/>
                  <a:pt x="2368661" y="1524000"/>
                </a:cubicBezTo>
                <a:cubicBezTo>
                  <a:pt x="2436090" y="1479047"/>
                  <a:pt x="2454396" y="1460163"/>
                  <a:pt x="2533761" y="1435100"/>
                </a:cubicBezTo>
                <a:cubicBezTo>
                  <a:pt x="2583694" y="1419332"/>
                  <a:pt x="2635361" y="1409700"/>
                  <a:pt x="2686161" y="1397000"/>
                </a:cubicBezTo>
                <a:cubicBezTo>
                  <a:pt x="2703094" y="1392767"/>
                  <a:pt x="2720402" y="1389820"/>
                  <a:pt x="2736961" y="1384300"/>
                </a:cubicBezTo>
                <a:lnTo>
                  <a:pt x="2775061" y="1371600"/>
                </a:lnTo>
                <a:cubicBezTo>
                  <a:pt x="2825861" y="1375833"/>
                  <a:pt x="2876533" y="1382086"/>
                  <a:pt x="2927461" y="1384300"/>
                </a:cubicBezTo>
                <a:cubicBezTo>
                  <a:pt x="3071321" y="1390555"/>
                  <a:pt x="3216229" y="1380368"/>
                  <a:pt x="3359261" y="1397000"/>
                </a:cubicBezTo>
                <a:cubicBezTo>
                  <a:pt x="3400675" y="1401816"/>
                  <a:pt x="3436809" y="1428111"/>
                  <a:pt x="3473561" y="1447800"/>
                </a:cubicBezTo>
                <a:cubicBezTo>
                  <a:pt x="3718096" y="1578801"/>
                  <a:pt x="3662206" y="1541427"/>
                  <a:pt x="3816461" y="1676400"/>
                </a:cubicBezTo>
                <a:cubicBezTo>
                  <a:pt x="3958477" y="1946230"/>
                  <a:pt x="3907656" y="1834156"/>
                  <a:pt x="3981561" y="2006600"/>
                </a:cubicBezTo>
                <a:cubicBezTo>
                  <a:pt x="3990028" y="2061633"/>
                  <a:pt x="4000327" y="2116416"/>
                  <a:pt x="4006961" y="2171700"/>
                </a:cubicBezTo>
                <a:cubicBezTo>
                  <a:pt x="4045780" y="2495193"/>
                  <a:pt x="4015558" y="3066555"/>
                  <a:pt x="4006961" y="3238500"/>
                </a:cubicBezTo>
                <a:cubicBezTo>
                  <a:pt x="4005155" y="3274624"/>
                  <a:pt x="3983828" y="3307172"/>
                  <a:pt x="3968861" y="3340100"/>
                </a:cubicBezTo>
                <a:cubicBezTo>
                  <a:pt x="3962545" y="3353995"/>
                  <a:pt x="3956861" y="3370891"/>
                  <a:pt x="3943461" y="3378200"/>
                </a:cubicBezTo>
                <a:cubicBezTo>
                  <a:pt x="3908204" y="3397431"/>
                  <a:pt x="3867261" y="3403600"/>
                  <a:pt x="3829161" y="3416300"/>
                </a:cubicBezTo>
                <a:cubicBezTo>
                  <a:pt x="3697928" y="3412067"/>
                  <a:pt x="3566198" y="3415762"/>
                  <a:pt x="3435461" y="3403600"/>
                </a:cubicBezTo>
                <a:cubicBezTo>
                  <a:pt x="3341562" y="3394865"/>
                  <a:pt x="3289544" y="3363724"/>
                  <a:pt x="3206861" y="3340100"/>
                </a:cubicBezTo>
                <a:cubicBezTo>
                  <a:pt x="3114040" y="3313580"/>
                  <a:pt x="3013804" y="3307072"/>
                  <a:pt x="2927461" y="3263900"/>
                </a:cubicBezTo>
                <a:cubicBezTo>
                  <a:pt x="2902061" y="3251200"/>
                  <a:pt x="2877475" y="3236722"/>
                  <a:pt x="2851261" y="3225800"/>
                </a:cubicBezTo>
                <a:cubicBezTo>
                  <a:pt x="2599820" y="3121033"/>
                  <a:pt x="3010825" y="3314336"/>
                  <a:pt x="2660761" y="3149600"/>
                </a:cubicBezTo>
                <a:cubicBezTo>
                  <a:pt x="2626501" y="3133478"/>
                  <a:pt x="2594614" y="3112095"/>
                  <a:pt x="2559161" y="3098800"/>
                </a:cubicBezTo>
                <a:cubicBezTo>
                  <a:pt x="2443269" y="3055341"/>
                  <a:pt x="2487656" y="3080763"/>
                  <a:pt x="2419461" y="3035300"/>
                </a:cubicBezTo>
                <a:cubicBezTo>
                  <a:pt x="2415228" y="3022600"/>
                  <a:pt x="2406761" y="3010587"/>
                  <a:pt x="2406761" y="2997200"/>
                </a:cubicBezTo>
                <a:cubicBezTo>
                  <a:pt x="2406761" y="2971450"/>
                  <a:pt x="2414066" y="2946179"/>
                  <a:pt x="2419461" y="2921000"/>
                </a:cubicBezTo>
                <a:cubicBezTo>
                  <a:pt x="2455643" y="2752152"/>
                  <a:pt x="2428466" y="2881285"/>
                  <a:pt x="2470261" y="2755900"/>
                </a:cubicBezTo>
                <a:cubicBezTo>
                  <a:pt x="2489030" y="2699592"/>
                  <a:pt x="2475277" y="2715923"/>
                  <a:pt x="2495661" y="2667000"/>
                </a:cubicBezTo>
                <a:cubicBezTo>
                  <a:pt x="2511697" y="2628514"/>
                  <a:pt x="2530037" y="2591022"/>
                  <a:pt x="2546461" y="2552700"/>
                </a:cubicBezTo>
                <a:cubicBezTo>
                  <a:pt x="2555441" y="2531746"/>
                  <a:pt x="2559408" y="2508295"/>
                  <a:pt x="2571861" y="2489200"/>
                </a:cubicBezTo>
                <a:cubicBezTo>
                  <a:pt x="2625556" y="2406867"/>
                  <a:pt x="2741015" y="2243846"/>
                  <a:pt x="2825861" y="2159000"/>
                </a:cubicBezTo>
                <a:cubicBezTo>
                  <a:pt x="2883050" y="2101811"/>
                  <a:pt x="2942451" y="2046763"/>
                  <a:pt x="3003661" y="1993900"/>
                </a:cubicBezTo>
                <a:cubicBezTo>
                  <a:pt x="3035700" y="1966230"/>
                  <a:pt x="3069362" y="1940137"/>
                  <a:pt x="3105261" y="1917700"/>
                </a:cubicBezTo>
                <a:cubicBezTo>
                  <a:pt x="3165528" y="1880033"/>
                  <a:pt x="3283363" y="1833655"/>
                  <a:pt x="3346561" y="1816100"/>
                </a:cubicBezTo>
                <a:cubicBezTo>
                  <a:pt x="3375403" y="1808088"/>
                  <a:pt x="3405934" y="1808321"/>
                  <a:pt x="3435461" y="1803400"/>
                </a:cubicBezTo>
                <a:cubicBezTo>
                  <a:pt x="3456753" y="1799851"/>
                  <a:pt x="3477794" y="1794933"/>
                  <a:pt x="3498961" y="1790700"/>
                </a:cubicBezTo>
                <a:cubicBezTo>
                  <a:pt x="3566694" y="1811867"/>
                  <a:pt x="3642582" y="1815649"/>
                  <a:pt x="3702161" y="1854200"/>
                </a:cubicBezTo>
                <a:cubicBezTo>
                  <a:pt x="3723780" y="1868189"/>
                  <a:pt x="3712630" y="1904746"/>
                  <a:pt x="3714861" y="1930400"/>
                </a:cubicBezTo>
                <a:cubicBezTo>
                  <a:pt x="3721106" y="2002220"/>
                  <a:pt x="3722425" y="2074392"/>
                  <a:pt x="3727561" y="2146300"/>
                </a:cubicBezTo>
                <a:cubicBezTo>
                  <a:pt x="3727978" y="2152132"/>
                  <a:pt x="3745683" y="2362126"/>
                  <a:pt x="3752961" y="2387600"/>
                </a:cubicBezTo>
                <a:cubicBezTo>
                  <a:pt x="3760763" y="2414905"/>
                  <a:pt x="3778361" y="2438400"/>
                  <a:pt x="3791061" y="2463800"/>
                </a:cubicBezTo>
                <a:cubicBezTo>
                  <a:pt x="3797584" y="2502938"/>
                  <a:pt x="3813021" y="2591916"/>
                  <a:pt x="3816461" y="2628900"/>
                </a:cubicBezTo>
                <a:cubicBezTo>
                  <a:pt x="3830626" y="2781171"/>
                  <a:pt x="3841861" y="2933700"/>
                  <a:pt x="3854561" y="3086100"/>
                </a:cubicBezTo>
                <a:cubicBezTo>
                  <a:pt x="3841861" y="3369733"/>
                  <a:pt x="3841839" y="3654219"/>
                  <a:pt x="3816461" y="3937000"/>
                </a:cubicBezTo>
                <a:cubicBezTo>
                  <a:pt x="3812032" y="3986352"/>
                  <a:pt x="3784527" y="4030882"/>
                  <a:pt x="3765661" y="4076700"/>
                </a:cubicBezTo>
                <a:cubicBezTo>
                  <a:pt x="3724795" y="4175947"/>
                  <a:pt x="3630317" y="4302613"/>
                  <a:pt x="3575161" y="4368800"/>
                </a:cubicBezTo>
                <a:cubicBezTo>
                  <a:pt x="3553994" y="4394200"/>
                  <a:pt x="3535738" y="4422340"/>
                  <a:pt x="3511661" y="4445000"/>
                </a:cubicBezTo>
                <a:cubicBezTo>
                  <a:pt x="3351863" y="4595399"/>
                  <a:pt x="3160001" y="4714792"/>
                  <a:pt x="2952861" y="4787900"/>
                </a:cubicBezTo>
                <a:cubicBezTo>
                  <a:pt x="2932506" y="4795084"/>
                  <a:pt x="2910159" y="4794823"/>
                  <a:pt x="2889361" y="4800600"/>
                </a:cubicBezTo>
                <a:cubicBezTo>
                  <a:pt x="2499072" y="4909014"/>
                  <a:pt x="2978121" y="4795548"/>
                  <a:pt x="2508361" y="4889500"/>
                </a:cubicBezTo>
                <a:cubicBezTo>
                  <a:pt x="2474130" y="4896346"/>
                  <a:pt x="2440992" y="4908054"/>
                  <a:pt x="2406761" y="4914900"/>
                </a:cubicBezTo>
                <a:cubicBezTo>
                  <a:pt x="2327763" y="4930700"/>
                  <a:pt x="2135502" y="4958536"/>
                  <a:pt x="2063861" y="4965700"/>
                </a:cubicBezTo>
                <a:cubicBezTo>
                  <a:pt x="2000536" y="4972033"/>
                  <a:pt x="1936861" y="4974167"/>
                  <a:pt x="1873361" y="4978400"/>
                </a:cubicBezTo>
                <a:cubicBezTo>
                  <a:pt x="1712494" y="4957233"/>
                  <a:pt x="1550807" y="4941574"/>
                  <a:pt x="1390761" y="4914900"/>
                </a:cubicBezTo>
                <a:cubicBezTo>
                  <a:pt x="1372087" y="4911788"/>
                  <a:pt x="1356085" y="4899422"/>
                  <a:pt x="1339961" y="4889500"/>
                </a:cubicBezTo>
                <a:cubicBezTo>
                  <a:pt x="1300963" y="4865501"/>
                  <a:pt x="1263310" y="4839364"/>
                  <a:pt x="1225661" y="4813300"/>
                </a:cubicBezTo>
                <a:cubicBezTo>
                  <a:pt x="1163707" y="4770408"/>
                  <a:pt x="1151631" y="4756926"/>
                  <a:pt x="1098661" y="4686300"/>
                </a:cubicBezTo>
                <a:cubicBezTo>
                  <a:pt x="1071187" y="4649668"/>
                  <a:pt x="1036941" y="4615441"/>
                  <a:pt x="1022461" y="4572000"/>
                </a:cubicBezTo>
                <a:cubicBezTo>
                  <a:pt x="1018228" y="4559300"/>
                  <a:pt x="1015198" y="4546133"/>
                  <a:pt x="1009761" y="4533900"/>
                </a:cubicBezTo>
                <a:cubicBezTo>
                  <a:pt x="998227" y="4507950"/>
                  <a:pt x="982583" y="4483914"/>
                  <a:pt x="971661" y="4457700"/>
                </a:cubicBezTo>
                <a:cubicBezTo>
                  <a:pt x="948887" y="4403041"/>
                  <a:pt x="934938" y="4336208"/>
                  <a:pt x="920861" y="4279900"/>
                </a:cubicBezTo>
                <a:cubicBezTo>
                  <a:pt x="925094" y="4186767"/>
                  <a:pt x="937144" y="4093661"/>
                  <a:pt x="933561" y="4000500"/>
                </a:cubicBezTo>
                <a:cubicBezTo>
                  <a:pt x="932833" y="3981582"/>
                  <a:pt x="917554" y="3966138"/>
                  <a:pt x="908161" y="3949700"/>
                </a:cubicBezTo>
                <a:cubicBezTo>
                  <a:pt x="836358" y="3824044"/>
                  <a:pt x="934118" y="4014313"/>
                  <a:pt x="857361" y="3860800"/>
                </a:cubicBezTo>
                <a:cubicBezTo>
                  <a:pt x="844661" y="3801533"/>
                  <a:pt x="834472" y="3741672"/>
                  <a:pt x="819261" y="3683000"/>
                </a:cubicBezTo>
                <a:cubicBezTo>
                  <a:pt x="804811" y="3627263"/>
                  <a:pt x="780526" y="3574201"/>
                  <a:pt x="768461" y="3517900"/>
                </a:cubicBezTo>
                <a:cubicBezTo>
                  <a:pt x="709331" y="3241961"/>
                  <a:pt x="706244" y="3161788"/>
                  <a:pt x="679561" y="2908300"/>
                </a:cubicBezTo>
                <a:cubicBezTo>
                  <a:pt x="688028" y="2696633"/>
                  <a:pt x="681195" y="2483799"/>
                  <a:pt x="704961" y="2273300"/>
                </a:cubicBezTo>
                <a:cubicBezTo>
                  <a:pt x="711135" y="2218614"/>
                  <a:pt x="745188" y="2170770"/>
                  <a:pt x="768461" y="2120900"/>
                </a:cubicBezTo>
                <a:cubicBezTo>
                  <a:pt x="804488" y="2043698"/>
                  <a:pt x="851121" y="1971401"/>
                  <a:pt x="882761" y="1892300"/>
                </a:cubicBezTo>
                <a:cubicBezTo>
                  <a:pt x="891228" y="1871133"/>
                  <a:pt x="897543" y="1848974"/>
                  <a:pt x="908161" y="1828800"/>
                </a:cubicBezTo>
                <a:cubicBezTo>
                  <a:pt x="939953" y="1768395"/>
                  <a:pt x="982038" y="1713377"/>
                  <a:pt x="1009761" y="1651000"/>
                </a:cubicBezTo>
                <a:cubicBezTo>
                  <a:pt x="1026694" y="1612900"/>
                  <a:pt x="1037839" y="1571658"/>
                  <a:pt x="1060561" y="1536700"/>
                </a:cubicBezTo>
                <a:cubicBezTo>
                  <a:pt x="1108126" y="1463524"/>
                  <a:pt x="1176818" y="1384899"/>
                  <a:pt x="1251061" y="1333500"/>
                </a:cubicBezTo>
                <a:cubicBezTo>
                  <a:pt x="1279123" y="1314073"/>
                  <a:pt x="1309797" y="1298669"/>
                  <a:pt x="1339961" y="1282700"/>
                </a:cubicBezTo>
                <a:cubicBezTo>
                  <a:pt x="1381791" y="1260555"/>
                  <a:pt x="1422258" y="1234749"/>
                  <a:pt x="1466961" y="1219200"/>
                </a:cubicBezTo>
                <a:cubicBezTo>
                  <a:pt x="1581641" y="1179311"/>
                  <a:pt x="1655275" y="1178990"/>
                  <a:pt x="1771761" y="1168400"/>
                </a:cubicBezTo>
                <a:cubicBezTo>
                  <a:pt x="1809861" y="1155700"/>
                  <a:pt x="1850140" y="1148261"/>
                  <a:pt x="1886061" y="1130300"/>
                </a:cubicBezTo>
                <a:cubicBezTo>
                  <a:pt x="1902125" y="1122268"/>
                  <a:pt x="1910363" y="1103698"/>
                  <a:pt x="1924161" y="1092200"/>
                </a:cubicBezTo>
                <a:cubicBezTo>
                  <a:pt x="1935887" y="1082429"/>
                  <a:pt x="1950672" y="1076733"/>
                  <a:pt x="1962261" y="1066800"/>
                </a:cubicBezTo>
                <a:cubicBezTo>
                  <a:pt x="1980443" y="1051215"/>
                  <a:pt x="1992830" y="1028813"/>
                  <a:pt x="2013061" y="1016000"/>
                </a:cubicBezTo>
                <a:cubicBezTo>
                  <a:pt x="2321138" y="820884"/>
                  <a:pt x="2319539" y="824468"/>
                  <a:pt x="2648061" y="723900"/>
                </a:cubicBezTo>
                <a:cubicBezTo>
                  <a:pt x="2753151" y="691730"/>
                  <a:pt x="2857925" y="657211"/>
                  <a:pt x="2965561" y="635000"/>
                </a:cubicBezTo>
                <a:cubicBezTo>
                  <a:pt x="3125060" y="602087"/>
                  <a:pt x="3448161" y="558800"/>
                  <a:pt x="3448161" y="558800"/>
                </a:cubicBezTo>
                <a:lnTo>
                  <a:pt x="4083161" y="571500"/>
                </a:lnTo>
                <a:cubicBezTo>
                  <a:pt x="4139599" y="577872"/>
                  <a:pt x="4187398" y="617598"/>
                  <a:pt x="4235561" y="647700"/>
                </a:cubicBezTo>
                <a:lnTo>
                  <a:pt x="4438761" y="774700"/>
                </a:lnTo>
                <a:cubicBezTo>
                  <a:pt x="4451666" y="782851"/>
                  <a:pt x="4464357" y="791347"/>
                  <a:pt x="4476861" y="800100"/>
                </a:cubicBezTo>
                <a:cubicBezTo>
                  <a:pt x="4539991" y="844291"/>
                  <a:pt x="4599769" y="884908"/>
                  <a:pt x="4654661" y="939800"/>
                </a:cubicBezTo>
                <a:cubicBezTo>
                  <a:pt x="4665454" y="950593"/>
                  <a:pt x="4670903" y="965689"/>
                  <a:pt x="4680061" y="977900"/>
                </a:cubicBezTo>
                <a:cubicBezTo>
                  <a:pt x="4747217" y="1067441"/>
                  <a:pt x="4781658" y="1097839"/>
                  <a:pt x="4832461" y="1193800"/>
                </a:cubicBezTo>
                <a:cubicBezTo>
                  <a:pt x="4864851" y="1254980"/>
                  <a:pt x="4888882" y="1318369"/>
                  <a:pt x="4908661" y="1384300"/>
                </a:cubicBezTo>
                <a:cubicBezTo>
                  <a:pt x="4942875" y="1498346"/>
                  <a:pt x="4897807" y="1365667"/>
                  <a:pt x="4934061" y="1498600"/>
                </a:cubicBezTo>
                <a:cubicBezTo>
                  <a:pt x="4941106" y="1524431"/>
                  <a:pt x="4959461" y="1574800"/>
                  <a:pt x="4959461" y="1574800"/>
                </a:cubicBezTo>
                <a:cubicBezTo>
                  <a:pt x="4955228" y="2078567"/>
                  <a:pt x="4962497" y="2582561"/>
                  <a:pt x="4946761" y="3086100"/>
                </a:cubicBezTo>
                <a:cubicBezTo>
                  <a:pt x="4945507" y="3126241"/>
                  <a:pt x="4926622" y="3164479"/>
                  <a:pt x="4908661" y="3200400"/>
                </a:cubicBezTo>
                <a:cubicBezTo>
                  <a:pt x="4850580" y="3316562"/>
                  <a:pt x="4843413" y="3350703"/>
                  <a:pt x="4768961" y="3441700"/>
                </a:cubicBezTo>
                <a:cubicBezTo>
                  <a:pt x="4723044" y="3497821"/>
                  <a:pt x="4691064" y="3509648"/>
                  <a:pt x="4629261" y="3556000"/>
                </a:cubicBezTo>
                <a:cubicBezTo>
                  <a:pt x="4460797" y="3682348"/>
                  <a:pt x="4568440" y="3609247"/>
                  <a:pt x="4476861" y="3670300"/>
                </a:cubicBezTo>
                <a:cubicBezTo>
                  <a:pt x="4418648" y="3786726"/>
                  <a:pt x="4479108" y="3656622"/>
                  <a:pt x="4438761" y="3771900"/>
                </a:cubicBezTo>
                <a:cubicBezTo>
                  <a:pt x="4414864" y="3840178"/>
                  <a:pt x="4387282" y="3907116"/>
                  <a:pt x="4362561" y="3975100"/>
                </a:cubicBezTo>
                <a:cubicBezTo>
                  <a:pt x="4353411" y="4000262"/>
                  <a:pt x="4347105" y="4026441"/>
                  <a:pt x="4337161" y="4051300"/>
                </a:cubicBezTo>
                <a:cubicBezTo>
                  <a:pt x="4311761" y="4114800"/>
                  <a:pt x="4285308" y="4177889"/>
                  <a:pt x="4260961" y="4241800"/>
                </a:cubicBezTo>
                <a:cubicBezTo>
                  <a:pt x="4251430" y="4266820"/>
                  <a:pt x="4244711" y="4292838"/>
                  <a:pt x="4235561" y="4318000"/>
                </a:cubicBezTo>
                <a:cubicBezTo>
                  <a:pt x="4210840" y="4385984"/>
                  <a:pt x="4185113" y="4453600"/>
                  <a:pt x="4159361" y="4521200"/>
                </a:cubicBezTo>
                <a:cubicBezTo>
                  <a:pt x="4151245" y="4542504"/>
                  <a:pt x="4147639" y="4566462"/>
                  <a:pt x="4133961" y="4584700"/>
                </a:cubicBezTo>
                <a:cubicBezTo>
                  <a:pt x="4090705" y="4642375"/>
                  <a:pt x="4092720" y="4644677"/>
                  <a:pt x="4032361" y="4699000"/>
                </a:cubicBezTo>
                <a:cubicBezTo>
                  <a:pt x="4012213" y="4717133"/>
                  <a:pt x="3991730" y="4735247"/>
                  <a:pt x="3968861" y="4749800"/>
                </a:cubicBezTo>
                <a:cubicBezTo>
                  <a:pt x="3907366" y="4788933"/>
                  <a:pt x="3835954" y="4809778"/>
                  <a:pt x="3765661" y="4826000"/>
                </a:cubicBezTo>
                <a:cubicBezTo>
                  <a:pt x="3601244" y="4863942"/>
                  <a:pt x="3639793" y="4853328"/>
                  <a:pt x="3422761" y="4889500"/>
                </a:cubicBezTo>
                <a:lnTo>
                  <a:pt x="3270361" y="4914900"/>
                </a:lnTo>
                <a:cubicBezTo>
                  <a:pt x="3122194" y="4906433"/>
                  <a:pt x="2972716" y="4910916"/>
                  <a:pt x="2825861" y="4889500"/>
                </a:cubicBezTo>
                <a:cubicBezTo>
                  <a:pt x="2767515" y="4880991"/>
                  <a:pt x="2715367" y="4848247"/>
                  <a:pt x="2660761" y="4826000"/>
                </a:cubicBezTo>
                <a:cubicBezTo>
                  <a:pt x="2601046" y="4801672"/>
                  <a:pt x="2540634" y="4778636"/>
                  <a:pt x="2482961" y="4749800"/>
                </a:cubicBezTo>
                <a:cubicBezTo>
                  <a:pt x="2466028" y="4741333"/>
                  <a:pt x="2447913" y="4734902"/>
                  <a:pt x="2432161" y="4724400"/>
                </a:cubicBezTo>
                <a:cubicBezTo>
                  <a:pt x="2409607" y="4709364"/>
                  <a:pt x="2394779" y="4680855"/>
                  <a:pt x="2368661" y="4673600"/>
                </a:cubicBezTo>
                <a:cubicBezTo>
                  <a:pt x="2315479" y="4658827"/>
                  <a:pt x="2258594" y="4665133"/>
                  <a:pt x="2203561" y="4660900"/>
                </a:cubicBezTo>
                <a:cubicBezTo>
                  <a:pt x="2137783" y="4638974"/>
                  <a:pt x="2097987" y="4627186"/>
                  <a:pt x="2025761" y="4584700"/>
                </a:cubicBezTo>
                <a:cubicBezTo>
                  <a:pt x="1997263" y="4567936"/>
                  <a:pt x="1973377" y="4544134"/>
                  <a:pt x="1949561" y="4521200"/>
                </a:cubicBezTo>
                <a:cubicBezTo>
                  <a:pt x="1859000" y="4433993"/>
                  <a:pt x="1767211" y="4347729"/>
                  <a:pt x="1682861" y="4254500"/>
                </a:cubicBezTo>
                <a:cubicBezTo>
                  <a:pt x="1261739" y="3789049"/>
                  <a:pt x="1318734" y="3841417"/>
                  <a:pt x="1035161" y="3467100"/>
                </a:cubicBezTo>
                <a:cubicBezTo>
                  <a:pt x="993234" y="3411756"/>
                  <a:pt x="950240" y="3357228"/>
                  <a:pt x="908161" y="3302000"/>
                </a:cubicBezTo>
                <a:cubicBezTo>
                  <a:pt x="882505" y="3268327"/>
                  <a:pt x="850893" y="3238264"/>
                  <a:pt x="831961" y="3200400"/>
                </a:cubicBezTo>
                <a:cubicBezTo>
                  <a:pt x="760771" y="3058019"/>
                  <a:pt x="795223" y="3133956"/>
                  <a:pt x="730361" y="2971800"/>
                </a:cubicBezTo>
                <a:cubicBezTo>
                  <a:pt x="721894" y="2861733"/>
                  <a:pt x="719088" y="2751084"/>
                  <a:pt x="704961" y="2641600"/>
                </a:cubicBezTo>
                <a:cubicBezTo>
                  <a:pt x="702044" y="2618990"/>
                  <a:pt x="685559" y="2600094"/>
                  <a:pt x="679561" y="2578100"/>
                </a:cubicBezTo>
                <a:cubicBezTo>
                  <a:pt x="672786" y="2553257"/>
                  <a:pt x="676194" y="2525899"/>
                  <a:pt x="666861" y="2501900"/>
                </a:cubicBezTo>
                <a:cubicBezTo>
                  <a:pt x="646275" y="2448966"/>
                  <a:pt x="613968" y="2401294"/>
                  <a:pt x="590661" y="2349500"/>
                </a:cubicBezTo>
                <a:lnTo>
                  <a:pt x="476361" y="2095500"/>
                </a:lnTo>
                <a:cubicBezTo>
                  <a:pt x="474215" y="2076186"/>
                  <a:pt x="450548" y="1866999"/>
                  <a:pt x="450961" y="1854200"/>
                </a:cubicBezTo>
                <a:cubicBezTo>
                  <a:pt x="457890" y="1639403"/>
                  <a:pt x="458140" y="1630898"/>
                  <a:pt x="514461" y="1473200"/>
                </a:cubicBezTo>
                <a:cubicBezTo>
                  <a:pt x="522129" y="1451731"/>
                  <a:pt x="528790" y="1429628"/>
                  <a:pt x="539861" y="1409700"/>
                </a:cubicBezTo>
                <a:cubicBezTo>
                  <a:pt x="550140" y="1391197"/>
                  <a:pt x="566220" y="1376512"/>
                  <a:pt x="577961" y="1358900"/>
                </a:cubicBezTo>
                <a:cubicBezTo>
                  <a:pt x="602145" y="1322624"/>
                  <a:pt x="622521" y="1276240"/>
                  <a:pt x="654161" y="1244600"/>
                </a:cubicBezTo>
                <a:cubicBezTo>
                  <a:pt x="673328" y="1225433"/>
                  <a:pt x="698494" y="1212967"/>
                  <a:pt x="717661" y="1193800"/>
                </a:cubicBezTo>
                <a:cubicBezTo>
                  <a:pt x="832242" y="1079219"/>
                  <a:pt x="519545" y="1084579"/>
                  <a:pt x="997061" y="965200"/>
                </a:cubicBezTo>
                <a:cubicBezTo>
                  <a:pt x="1013994" y="960967"/>
                  <a:pt x="1031043" y="957172"/>
                  <a:pt x="1047861" y="952500"/>
                </a:cubicBezTo>
                <a:cubicBezTo>
                  <a:pt x="1107251" y="936003"/>
                  <a:pt x="1164961" y="912412"/>
                  <a:pt x="1225661" y="901700"/>
                </a:cubicBezTo>
                <a:cubicBezTo>
                  <a:pt x="1309455" y="886913"/>
                  <a:pt x="1394994" y="884767"/>
                  <a:pt x="1479661" y="876300"/>
                </a:cubicBezTo>
                <a:cubicBezTo>
                  <a:pt x="1585494" y="901700"/>
                  <a:pt x="1691906" y="924801"/>
                  <a:pt x="1797161" y="952500"/>
                </a:cubicBezTo>
                <a:cubicBezTo>
                  <a:pt x="1852845" y="967154"/>
                  <a:pt x="1906401" y="989335"/>
                  <a:pt x="1962261" y="1003300"/>
                </a:cubicBezTo>
                <a:cubicBezTo>
                  <a:pt x="1991301" y="1010560"/>
                  <a:pt x="2021710" y="1010645"/>
                  <a:pt x="2051161" y="1016000"/>
                </a:cubicBezTo>
                <a:cubicBezTo>
                  <a:pt x="2114874" y="1027584"/>
                  <a:pt x="2177656" y="1044253"/>
                  <a:pt x="2241661" y="1054100"/>
                </a:cubicBezTo>
                <a:cubicBezTo>
                  <a:pt x="2342861" y="1069669"/>
                  <a:pt x="2546461" y="1092200"/>
                  <a:pt x="2546461" y="1092200"/>
                </a:cubicBezTo>
                <a:cubicBezTo>
                  <a:pt x="2677694" y="1087967"/>
                  <a:pt x="2808862" y="1078674"/>
                  <a:pt x="2940161" y="1079500"/>
                </a:cubicBezTo>
                <a:cubicBezTo>
                  <a:pt x="4524109" y="1089462"/>
                  <a:pt x="4040340" y="1009369"/>
                  <a:pt x="4705461" y="1130300"/>
                </a:cubicBezTo>
                <a:cubicBezTo>
                  <a:pt x="4867047" y="1193139"/>
                  <a:pt x="4966667" y="1208261"/>
                  <a:pt x="5086461" y="1333500"/>
                </a:cubicBezTo>
                <a:cubicBezTo>
                  <a:pt x="5215220" y="1468112"/>
                  <a:pt x="5257459" y="1600763"/>
                  <a:pt x="5315061" y="1778000"/>
                </a:cubicBezTo>
                <a:cubicBezTo>
                  <a:pt x="5340768" y="1857099"/>
                  <a:pt x="5356939" y="1938988"/>
                  <a:pt x="5378561" y="2019300"/>
                </a:cubicBezTo>
                <a:cubicBezTo>
                  <a:pt x="5401971" y="2106252"/>
                  <a:pt x="5417318" y="2138856"/>
                  <a:pt x="5429361" y="2235200"/>
                </a:cubicBezTo>
                <a:cubicBezTo>
                  <a:pt x="5433594" y="2269067"/>
                  <a:pt x="5437059" y="2303038"/>
                  <a:pt x="5442061" y="2336800"/>
                </a:cubicBezTo>
                <a:cubicBezTo>
                  <a:pt x="5453994" y="2417351"/>
                  <a:pt x="5468082" y="2497571"/>
                  <a:pt x="5480161" y="2578100"/>
                </a:cubicBezTo>
                <a:cubicBezTo>
                  <a:pt x="5490074" y="2644185"/>
                  <a:pt x="5519670" y="2844777"/>
                  <a:pt x="5530961" y="2946400"/>
                </a:cubicBezTo>
                <a:cubicBezTo>
                  <a:pt x="5535659" y="2988684"/>
                  <a:pt x="5539428" y="3031067"/>
                  <a:pt x="5543661" y="3073400"/>
                </a:cubicBezTo>
                <a:cubicBezTo>
                  <a:pt x="5539428" y="3098800"/>
                  <a:pt x="5538035" y="3124840"/>
                  <a:pt x="5530961" y="3149600"/>
                </a:cubicBezTo>
                <a:cubicBezTo>
                  <a:pt x="5518869" y="3191922"/>
                  <a:pt x="5491944" y="3259155"/>
                  <a:pt x="5467461" y="3302000"/>
                </a:cubicBezTo>
                <a:cubicBezTo>
                  <a:pt x="5406800" y="3408157"/>
                  <a:pt x="5421696" y="3295761"/>
                  <a:pt x="5327761" y="3530600"/>
                </a:cubicBezTo>
                <a:cubicBezTo>
                  <a:pt x="5269993" y="3675020"/>
                  <a:pt x="5288167" y="3643593"/>
                  <a:pt x="5124561" y="3848100"/>
                </a:cubicBezTo>
                <a:cubicBezTo>
                  <a:pt x="4954631" y="4060512"/>
                  <a:pt x="5072135" y="3920600"/>
                  <a:pt x="4819761" y="4191000"/>
                </a:cubicBezTo>
                <a:cubicBezTo>
                  <a:pt x="4768659" y="4245753"/>
                  <a:pt x="4726145" y="4309692"/>
                  <a:pt x="4667361" y="4356100"/>
                </a:cubicBezTo>
                <a:cubicBezTo>
                  <a:pt x="4475421" y="4507632"/>
                  <a:pt x="4457352" y="4555891"/>
                  <a:pt x="4248261" y="4622800"/>
                </a:cubicBezTo>
                <a:cubicBezTo>
                  <a:pt x="4174569" y="4646382"/>
                  <a:pt x="4045037" y="4653975"/>
                  <a:pt x="3968861" y="4660900"/>
                </a:cubicBezTo>
                <a:cubicBezTo>
                  <a:pt x="3863028" y="4656667"/>
                  <a:pt x="3757059" y="4655019"/>
                  <a:pt x="3651361" y="4648200"/>
                </a:cubicBezTo>
                <a:cubicBezTo>
                  <a:pt x="3625664" y="4646542"/>
                  <a:pt x="3600612" y="4639416"/>
                  <a:pt x="3575161" y="4635500"/>
                </a:cubicBezTo>
                <a:cubicBezTo>
                  <a:pt x="3545575" y="4630948"/>
                  <a:pt x="3515712" y="4628155"/>
                  <a:pt x="3486261" y="4622800"/>
                </a:cubicBezTo>
                <a:cubicBezTo>
                  <a:pt x="3362000" y="4600207"/>
                  <a:pt x="3498401" y="4620717"/>
                  <a:pt x="3397361" y="4597400"/>
                </a:cubicBezTo>
                <a:cubicBezTo>
                  <a:pt x="3355295" y="4587692"/>
                  <a:pt x="3312244" y="4582471"/>
                  <a:pt x="3270361" y="4572000"/>
                </a:cubicBezTo>
                <a:cubicBezTo>
                  <a:pt x="3244386" y="4565506"/>
                  <a:pt x="3220136" y="4553094"/>
                  <a:pt x="3194161" y="4546600"/>
                </a:cubicBezTo>
                <a:cubicBezTo>
                  <a:pt x="3135359" y="4531899"/>
                  <a:pt x="3074689" y="4524984"/>
                  <a:pt x="3016361" y="4508500"/>
                </a:cubicBezTo>
                <a:cubicBezTo>
                  <a:pt x="2923207" y="4482174"/>
                  <a:pt x="2328620" y="4293760"/>
                  <a:pt x="2228961" y="4254500"/>
                </a:cubicBezTo>
                <a:cubicBezTo>
                  <a:pt x="2073793" y="4193373"/>
                  <a:pt x="1923274" y="4120996"/>
                  <a:pt x="1771761" y="4051300"/>
                </a:cubicBezTo>
                <a:cubicBezTo>
                  <a:pt x="1614415" y="3978921"/>
                  <a:pt x="1560943" y="3947161"/>
                  <a:pt x="1416161" y="3848100"/>
                </a:cubicBezTo>
                <a:cubicBezTo>
                  <a:pt x="1393790" y="3832793"/>
                  <a:pt x="1371828" y="3816467"/>
                  <a:pt x="1352661" y="3797300"/>
                </a:cubicBezTo>
                <a:cubicBezTo>
                  <a:pt x="1325063" y="3769702"/>
                  <a:pt x="1301861" y="3738033"/>
                  <a:pt x="1276461" y="3708400"/>
                </a:cubicBezTo>
                <a:cubicBezTo>
                  <a:pt x="1207936" y="3530235"/>
                  <a:pt x="1190927" y="3535870"/>
                  <a:pt x="1200261" y="3327400"/>
                </a:cubicBezTo>
                <a:cubicBezTo>
                  <a:pt x="1209759" y="3115270"/>
                  <a:pt x="1215674" y="2901774"/>
                  <a:pt x="1251061" y="2692400"/>
                </a:cubicBezTo>
                <a:cubicBezTo>
                  <a:pt x="1276489" y="2541951"/>
                  <a:pt x="1370168" y="2386739"/>
                  <a:pt x="1454261" y="2260600"/>
                </a:cubicBezTo>
                <a:cubicBezTo>
                  <a:pt x="1477743" y="2225377"/>
                  <a:pt x="1505061" y="2192867"/>
                  <a:pt x="1530461" y="2159000"/>
                </a:cubicBezTo>
                <a:cubicBezTo>
                  <a:pt x="1555861" y="1888067"/>
                  <a:pt x="1547630" y="1611841"/>
                  <a:pt x="1606661" y="1346200"/>
                </a:cubicBezTo>
                <a:cubicBezTo>
                  <a:pt x="1633868" y="1223770"/>
                  <a:pt x="1843004" y="1048293"/>
                  <a:pt x="1936861" y="977900"/>
                </a:cubicBezTo>
                <a:cubicBezTo>
                  <a:pt x="2035687" y="903781"/>
                  <a:pt x="2236166" y="819580"/>
                  <a:pt x="2330561" y="787400"/>
                </a:cubicBezTo>
                <a:cubicBezTo>
                  <a:pt x="2425804" y="754931"/>
                  <a:pt x="2525040" y="735605"/>
                  <a:pt x="2622661" y="711200"/>
                </a:cubicBezTo>
                <a:cubicBezTo>
                  <a:pt x="2643602" y="705965"/>
                  <a:pt x="2664869" y="702049"/>
                  <a:pt x="2686161" y="698500"/>
                </a:cubicBezTo>
                <a:cubicBezTo>
                  <a:pt x="2766483" y="685113"/>
                  <a:pt x="2846660" y="670500"/>
                  <a:pt x="2927461" y="660400"/>
                </a:cubicBezTo>
                <a:cubicBezTo>
                  <a:pt x="2982231" y="653554"/>
                  <a:pt x="3037528" y="651933"/>
                  <a:pt x="3092561" y="647700"/>
                </a:cubicBezTo>
                <a:cubicBezTo>
                  <a:pt x="3253428" y="668867"/>
                  <a:pt x="3418945" y="667350"/>
                  <a:pt x="3575161" y="711200"/>
                </a:cubicBezTo>
                <a:cubicBezTo>
                  <a:pt x="3684275" y="741828"/>
                  <a:pt x="3879829" y="892578"/>
                  <a:pt x="3968861" y="977900"/>
                </a:cubicBezTo>
                <a:cubicBezTo>
                  <a:pt x="4125482" y="1127995"/>
                  <a:pt x="4141717" y="1163569"/>
                  <a:pt x="4248261" y="1358900"/>
                </a:cubicBezTo>
                <a:cubicBezTo>
                  <a:pt x="4263564" y="1386956"/>
                  <a:pt x="4432606" y="1698087"/>
                  <a:pt x="4476861" y="1816100"/>
                </a:cubicBezTo>
                <a:cubicBezTo>
                  <a:pt x="4487682" y="1844957"/>
                  <a:pt x="4493198" y="1875544"/>
                  <a:pt x="4502261" y="1905000"/>
                </a:cubicBezTo>
                <a:cubicBezTo>
                  <a:pt x="4524000" y="1975653"/>
                  <a:pt x="4526973" y="1979479"/>
                  <a:pt x="4553061" y="2044700"/>
                </a:cubicBezTo>
                <a:cubicBezTo>
                  <a:pt x="4561528" y="2103967"/>
                  <a:pt x="4566720" y="2163794"/>
                  <a:pt x="4578461" y="2222500"/>
                </a:cubicBezTo>
                <a:cubicBezTo>
                  <a:pt x="4587927" y="2269830"/>
                  <a:pt x="4609487" y="2314454"/>
                  <a:pt x="4616561" y="2362200"/>
                </a:cubicBezTo>
                <a:cubicBezTo>
                  <a:pt x="4626507" y="2429333"/>
                  <a:pt x="4623117" y="2497813"/>
                  <a:pt x="4629261" y="2565400"/>
                </a:cubicBezTo>
                <a:cubicBezTo>
                  <a:pt x="4631592" y="2591045"/>
                  <a:pt x="4637728" y="2616200"/>
                  <a:pt x="4641961" y="2641600"/>
                </a:cubicBezTo>
                <a:cubicBezTo>
                  <a:pt x="4640470" y="2650544"/>
                  <a:pt x="4621940" y="2766777"/>
                  <a:pt x="4616561" y="2781300"/>
                </a:cubicBezTo>
                <a:cubicBezTo>
                  <a:pt x="4581612" y="2875661"/>
                  <a:pt x="4541175" y="2967904"/>
                  <a:pt x="4502261" y="3060700"/>
                </a:cubicBezTo>
                <a:cubicBezTo>
                  <a:pt x="4482849" y="3106990"/>
                  <a:pt x="4412654" y="3264011"/>
                  <a:pt x="4387961" y="3302000"/>
                </a:cubicBezTo>
                <a:cubicBezTo>
                  <a:pt x="4350715" y="3359302"/>
                  <a:pt x="4241409" y="3485281"/>
                  <a:pt x="4184761" y="3530600"/>
                </a:cubicBezTo>
                <a:cubicBezTo>
                  <a:pt x="4115974" y="3585629"/>
                  <a:pt x="4051342" y="3652070"/>
                  <a:pt x="3968861" y="3683000"/>
                </a:cubicBezTo>
                <a:cubicBezTo>
                  <a:pt x="3934994" y="3695700"/>
                  <a:pt x="3901752" y="3710208"/>
                  <a:pt x="3867261" y="3721100"/>
                </a:cubicBezTo>
                <a:cubicBezTo>
                  <a:pt x="3774746" y="3750315"/>
                  <a:pt x="3684006" y="3771489"/>
                  <a:pt x="3587861" y="3784600"/>
                </a:cubicBezTo>
                <a:cubicBezTo>
                  <a:pt x="3450311" y="3803357"/>
                  <a:pt x="3210993" y="3806084"/>
                  <a:pt x="3105261" y="3810000"/>
                </a:cubicBezTo>
                <a:lnTo>
                  <a:pt x="2241661" y="3797300"/>
                </a:lnTo>
                <a:cubicBezTo>
                  <a:pt x="2147147" y="3792049"/>
                  <a:pt x="1962261" y="3746500"/>
                  <a:pt x="1962261" y="3746500"/>
                </a:cubicBezTo>
                <a:cubicBezTo>
                  <a:pt x="1932628" y="3729567"/>
                  <a:pt x="1901759" y="3714632"/>
                  <a:pt x="1873361" y="3695700"/>
                </a:cubicBezTo>
                <a:cubicBezTo>
                  <a:pt x="1525815" y="3464003"/>
                  <a:pt x="1806662" y="3046769"/>
                  <a:pt x="1797161" y="2552700"/>
                </a:cubicBezTo>
                <a:cubicBezTo>
                  <a:pt x="1795694" y="2476397"/>
                  <a:pt x="1788694" y="2400300"/>
                  <a:pt x="1784461" y="2324100"/>
                </a:cubicBezTo>
                <a:cubicBezTo>
                  <a:pt x="1788694" y="2091267"/>
                  <a:pt x="1783283" y="1858058"/>
                  <a:pt x="1797161" y="1625600"/>
                </a:cubicBezTo>
                <a:cubicBezTo>
                  <a:pt x="1800282" y="1573330"/>
                  <a:pt x="1820015" y="1523295"/>
                  <a:pt x="1835261" y="1473200"/>
                </a:cubicBezTo>
                <a:cubicBezTo>
                  <a:pt x="1862957" y="1382200"/>
                  <a:pt x="1895422" y="1297948"/>
                  <a:pt x="1949561" y="1219200"/>
                </a:cubicBezTo>
                <a:cubicBezTo>
                  <a:pt x="1971672" y="1187038"/>
                  <a:pt x="1996495" y="1156123"/>
                  <a:pt x="2025761" y="1130300"/>
                </a:cubicBezTo>
                <a:cubicBezTo>
                  <a:pt x="2142276" y="1027493"/>
                  <a:pt x="2244085" y="982805"/>
                  <a:pt x="2394061" y="927100"/>
                </a:cubicBezTo>
                <a:cubicBezTo>
                  <a:pt x="2464382" y="900981"/>
                  <a:pt x="2536867" y="880468"/>
                  <a:pt x="2609961" y="863600"/>
                </a:cubicBezTo>
                <a:cubicBezTo>
                  <a:pt x="2985286" y="776987"/>
                  <a:pt x="2971645" y="784443"/>
                  <a:pt x="3270361" y="749300"/>
                </a:cubicBezTo>
                <a:cubicBezTo>
                  <a:pt x="3397361" y="762000"/>
                  <a:pt x="3531854" y="742585"/>
                  <a:pt x="3651361" y="787400"/>
                </a:cubicBezTo>
                <a:cubicBezTo>
                  <a:pt x="3713277" y="810619"/>
                  <a:pt x="3735480" y="889461"/>
                  <a:pt x="3778361" y="939800"/>
                </a:cubicBezTo>
                <a:cubicBezTo>
                  <a:pt x="3832851" y="1003767"/>
                  <a:pt x="3889296" y="1066058"/>
                  <a:pt x="3943461" y="1130300"/>
                </a:cubicBezTo>
                <a:cubicBezTo>
                  <a:pt x="4207775" y="1443789"/>
                  <a:pt x="4514435" y="1799331"/>
                  <a:pt x="4730861" y="2146300"/>
                </a:cubicBezTo>
                <a:cubicBezTo>
                  <a:pt x="4876232" y="2379356"/>
                  <a:pt x="5005699" y="2622572"/>
                  <a:pt x="5124561" y="2870200"/>
                </a:cubicBezTo>
                <a:cubicBezTo>
                  <a:pt x="5259985" y="3152333"/>
                  <a:pt x="5393897" y="3436908"/>
                  <a:pt x="5492861" y="3733800"/>
                </a:cubicBezTo>
                <a:cubicBezTo>
                  <a:pt x="5560594" y="3937000"/>
                  <a:pt x="5629381" y="4139852"/>
                  <a:pt x="5696061" y="4343400"/>
                </a:cubicBezTo>
                <a:cubicBezTo>
                  <a:pt x="5709820" y="4385401"/>
                  <a:pt x="5734161" y="4470400"/>
                  <a:pt x="5734161" y="4470400"/>
                </a:cubicBezTo>
                <a:cubicBezTo>
                  <a:pt x="5742242" y="4543130"/>
                  <a:pt x="5780144" y="4673745"/>
                  <a:pt x="5746861" y="4762500"/>
                </a:cubicBezTo>
                <a:cubicBezTo>
                  <a:pt x="5741502" y="4776792"/>
                  <a:pt x="5731672" y="4789255"/>
                  <a:pt x="5721461" y="4800600"/>
                </a:cubicBezTo>
                <a:cubicBezTo>
                  <a:pt x="5693426" y="4831750"/>
                  <a:pt x="5632561" y="4889500"/>
                  <a:pt x="5632561" y="4889500"/>
                </a:cubicBezTo>
                <a:cubicBezTo>
                  <a:pt x="5522494" y="4885267"/>
                  <a:pt x="5412107" y="4886207"/>
                  <a:pt x="5302361" y="4876800"/>
                </a:cubicBezTo>
                <a:cubicBezTo>
                  <a:pt x="5214239" y="4869247"/>
                  <a:pt x="5157810" y="4836413"/>
                  <a:pt x="5073761" y="4813300"/>
                </a:cubicBezTo>
                <a:cubicBezTo>
                  <a:pt x="4943080" y="4777363"/>
                  <a:pt x="4811366" y="4745290"/>
                  <a:pt x="4680061" y="4711700"/>
                </a:cubicBezTo>
                <a:cubicBezTo>
                  <a:pt x="4629331" y="4698723"/>
                  <a:pt x="4579498" y="4681005"/>
                  <a:pt x="4527661" y="4673600"/>
                </a:cubicBezTo>
                <a:lnTo>
                  <a:pt x="4260961" y="4635500"/>
                </a:lnTo>
                <a:cubicBezTo>
                  <a:pt x="4137948" y="4615818"/>
                  <a:pt x="4016146" y="4588465"/>
                  <a:pt x="3892661" y="4572000"/>
                </a:cubicBezTo>
                <a:cubicBezTo>
                  <a:pt x="3829161" y="4563533"/>
                  <a:pt x="3765248" y="4557733"/>
                  <a:pt x="3702161" y="4546600"/>
                </a:cubicBezTo>
                <a:cubicBezTo>
                  <a:pt x="3555788" y="4520769"/>
                  <a:pt x="3423480" y="4490135"/>
                  <a:pt x="3283061" y="4445000"/>
                </a:cubicBezTo>
                <a:cubicBezTo>
                  <a:pt x="3155891" y="4404124"/>
                  <a:pt x="2900892" y="4307598"/>
                  <a:pt x="2813161" y="4241800"/>
                </a:cubicBezTo>
                <a:cubicBezTo>
                  <a:pt x="2779294" y="4216400"/>
                  <a:pt x="2747103" y="4188598"/>
                  <a:pt x="2711561" y="4165600"/>
                </a:cubicBezTo>
                <a:cubicBezTo>
                  <a:pt x="2544213" y="4057316"/>
                  <a:pt x="2643686" y="4152495"/>
                  <a:pt x="2482961" y="4013200"/>
                </a:cubicBezTo>
                <a:cubicBezTo>
                  <a:pt x="2455816" y="3989674"/>
                  <a:pt x="2406761" y="3937000"/>
                  <a:pt x="2406761" y="3937000"/>
                </a:cubicBezTo>
                <a:cubicBezTo>
                  <a:pt x="2392236" y="3893424"/>
                  <a:pt x="2394163" y="3893219"/>
                  <a:pt x="2368661" y="3848100"/>
                </a:cubicBezTo>
                <a:cubicBezTo>
                  <a:pt x="2322929" y="3767189"/>
                  <a:pt x="2257570" y="3695228"/>
                  <a:pt x="2228961" y="3606800"/>
                </a:cubicBezTo>
                <a:cubicBezTo>
                  <a:pt x="2022815" y="2969623"/>
                  <a:pt x="2118929" y="3323341"/>
                  <a:pt x="1962261" y="2540000"/>
                </a:cubicBezTo>
                <a:cubicBezTo>
                  <a:pt x="1952960" y="2367939"/>
                  <a:pt x="1911044" y="1837167"/>
                  <a:pt x="1949561" y="1651000"/>
                </a:cubicBezTo>
                <a:cubicBezTo>
                  <a:pt x="1999272" y="1410731"/>
                  <a:pt x="2206691" y="1152570"/>
                  <a:pt x="2368661" y="990600"/>
                </a:cubicBezTo>
                <a:cubicBezTo>
                  <a:pt x="2687961" y="671300"/>
                  <a:pt x="2979771" y="428068"/>
                  <a:pt x="3371961" y="215900"/>
                </a:cubicBezTo>
                <a:cubicBezTo>
                  <a:pt x="3472217" y="161663"/>
                  <a:pt x="3581572" y="125680"/>
                  <a:pt x="3689461" y="88900"/>
                </a:cubicBezTo>
                <a:cubicBezTo>
                  <a:pt x="3768184" y="62063"/>
                  <a:pt x="3848460" y="37402"/>
                  <a:pt x="3930761" y="25400"/>
                </a:cubicBezTo>
                <a:cubicBezTo>
                  <a:pt x="4052531" y="7642"/>
                  <a:pt x="4176294" y="8467"/>
                  <a:pt x="4299061" y="0"/>
                </a:cubicBezTo>
                <a:cubicBezTo>
                  <a:pt x="4341394" y="25400"/>
                  <a:pt x="4389269" y="43281"/>
                  <a:pt x="4426061" y="76200"/>
                </a:cubicBezTo>
                <a:cubicBezTo>
                  <a:pt x="4470900" y="116319"/>
                  <a:pt x="4503422" y="168407"/>
                  <a:pt x="4540361" y="215900"/>
                </a:cubicBezTo>
                <a:cubicBezTo>
                  <a:pt x="4577592" y="263768"/>
                  <a:pt x="4659638" y="383659"/>
                  <a:pt x="4680061" y="431800"/>
                </a:cubicBezTo>
                <a:cubicBezTo>
                  <a:pt x="4720322" y="526701"/>
                  <a:pt x="4747794" y="626533"/>
                  <a:pt x="4781661" y="723900"/>
                </a:cubicBezTo>
                <a:cubicBezTo>
                  <a:pt x="4816080" y="1010721"/>
                  <a:pt x="4845161" y="1195911"/>
                  <a:pt x="4845161" y="1498600"/>
                </a:cubicBezTo>
                <a:cubicBezTo>
                  <a:pt x="4845161" y="1960747"/>
                  <a:pt x="4897181" y="2256706"/>
                  <a:pt x="4718161" y="2641600"/>
                </a:cubicBezTo>
                <a:cubicBezTo>
                  <a:pt x="4680855" y="2721808"/>
                  <a:pt x="4480171" y="3013873"/>
                  <a:pt x="4413361" y="3086100"/>
                </a:cubicBezTo>
                <a:cubicBezTo>
                  <a:pt x="4313740" y="3193798"/>
                  <a:pt x="4193329" y="3281249"/>
                  <a:pt x="4095861" y="3390900"/>
                </a:cubicBezTo>
                <a:cubicBezTo>
                  <a:pt x="3920883" y="3587750"/>
                  <a:pt x="4071872" y="3426883"/>
                  <a:pt x="3879961" y="3606800"/>
                </a:cubicBezTo>
                <a:cubicBezTo>
                  <a:pt x="3829406" y="3654195"/>
                  <a:pt x="3782275" y="3718411"/>
                  <a:pt x="3714861" y="3746500"/>
                </a:cubicBezTo>
                <a:cubicBezTo>
                  <a:pt x="3691091" y="3756404"/>
                  <a:pt x="3664061" y="3754967"/>
                  <a:pt x="3638661" y="3759200"/>
                </a:cubicBezTo>
                <a:cubicBezTo>
                  <a:pt x="3291712" y="3731444"/>
                  <a:pt x="3383591" y="3764311"/>
                  <a:pt x="3092561" y="3657600"/>
                </a:cubicBezTo>
                <a:cubicBezTo>
                  <a:pt x="3040892" y="3638655"/>
                  <a:pt x="2985448" y="3625369"/>
                  <a:pt x="2940161" y="3594100"/>
                </a:cubicBezTo>
                <a:cubicBezTo>
                  <a:pt x="2425489" y="3238731"/>
                  <a:pt x="2736312" y="3339915"/>
                  <a:pt x="2470261" y="3263900"/>
                </a:cubicBezTo>
                <a:cubicBezTo>
                  <a:pt x="2293343" y="3134160"/>
                  <a:pt x="2174190" y="3064098"/>
                  <a:pt x="2038461" y="2870200"/>
                </a:cubicBezTo>
                <a:cubicBezTo>
                  <a:pt x="1985218" y="2794139"/>
                  <a:pt x="1959401" y="2702097"/>
                  <a:pt x="1924161" y="2616200"/>
                </a:cubicBezTo>
                <a:cubicBezTo>
                  <a:pt x="1818238" y="2358013"/>
                  <a:pt x="1839152" y="2394353"/>
                  <a:pt x="1784461" y="2120900"/>
                </a:cubicBezTo>
                <a:cubicBezTo>
                  <a:pt x="1771373" y="1937662"/>
                  <a:pt x="1746846" y="1815692"/>
                  <a:pt x="1835261" y="1625600"/>
                </a:cubicBezTo>
                <a:cubicBezTo>
                  <a:pt x="1908645" y="1467825"/>
                  <a:pt x="2052155" y="1370967"/>
                  <a:pt x="2190861" y="1282700"/>
                </a:cubicBezTo>
                <a:cubicBezTo>
                  <a:pt x="2320048" y="1200490"/>
                  <a:pt x="2571725" y="1052292"/>
                  <a:pt x="2711561" y="990600"/>
                </a:cubicBezTo>
                <a:cubicBezTo>
                  <a:pt x="2764242" y="967359"/>
                  <a:pt x="2821297" y="955618"/>
                  <a:pt x="2876661" y="939800"/>
                </a:cubicBezTo>
                <a:cubicBezTo>
                  <a:pt x="3085674" y="880082"/>
                  <a:pt x="3032104" y="894393"/>
                  <a:pt x="3232261" y="863600"/>
                </a:cubicBezTo>
                <a:cubicBezTo>
                  <a:pt x="3333861" y="880533"/>
                  <a:pt x="3441427" y="876146"/>
                  <a:pt x="3537061" y="914400"/>
                </a:cubicBezTo>
                <a:cubicBezTo>
                  <a:pt x="3595493" y="937773"/>
                  <a:pt x="3638621" y="991341"/>
                  <a:pt x="3676761" y="1041400"/>
                </a:cubicBezTo>
                <a:cubicBezTo>
                  <a:pt x="3725248" y="1105039"/>
                  <a:pt x="3822628" y="1428201"/>
                  <a:pt x="3829161" y="1447800"/>
                </a:cubicBezTo>
                <a:cubicBezTo>
                  <a:pt x="3902473" y="1985424"/>
                  <a:pt x="3914014" y="1950923"/>
                  <a:pt x="3829161" y="2768600"/>
                </a:cubicBezTo>
                <a:cubicBezTo>
                  <a:pt x="3818107" y="2875124"/>
                  <a:pt x="3772727" y="2976294"/>
                  <a:pt x="3727561" y="3073400"/>
                </a:cubicBezTo>
                <a:cubicBezTo>
                  <a:pt x="3638874" y="3264076"/>
                  <a:pt x="3553990" y="3351141"/>
                  <a:pt x="3397361" y="3479800"/>
                </a:cubicBezTo>
                <a:cubicBezTo>
                  <a:pt x="3273275" y="3581728"/>
                  <a:pt x="3164784" y="3646062"/>
                  <a:pt x="3016361" y="3708400"/>
                </a:cubicBezTo>
                <a:cubicBezTo>
                  <a:pt x="2874288" y="3768071"/>
                  <a:pt x="2737810" y="3857369"/>
                  <a:pt x="2584561" y="3873500"/>
                </a:cubicBezTo>
                <a:lnTo>
                  <a:pt x="2343261" y="3898900"/>
                </a:lnTo>
                <a:cubicBezTo>
                  <a:pt x="2161228" y="3860800"/>
                  <a:pt x="1966681" y="3861091"/>
                  <a:pt x="1797161" y="3784600"/>
                </a:cubicBezTo>
                <a:cubicBezTo>
                  <a:pt x="1611903" y="3701008"/>
                  <a:pt x="1443416" y="3574844"/>
                  <a:pt x="1301861" y="3429000"/>
                </a:cubicBezTo>
                <a:cubicBezTo>
                  <a:pt x="1096699" y="3217621"/>
                  <a:pt x="925457" y="3062980"/>
                  <a:pt x="755761" y="2844800"/>
                </a:cubicBezTo>
                <a:cubicBezTo>
                  <a:pt x="737019" y="2820703"/>
                  <a:pt x="721894" y="2794000"/>
                  <a:pt x="704961" y="2768600"/>
                </a:cubicBezTo>
                <a:cubicBezTo>
                  <a:pt x="692261" y="2726267"/>
                  <a:pt x="661379" y="2685456"/>
                  <a:pt x="666861" y="2641600"/>
                </a:cubicBezTo>
                <a:cubicBezTo>
                  <a:pt x="700839" y="2369774"/>
                  <a:pt x="788891" y="2304871"/>
                  <a:pt x="984361" y="2120900"/>
                </a:cubicBezTo>
                <a:cubicBezTo>
                  <a:pt x="1213016" y="1905695"/>
                  <a:pt x="1376374" y="1750604"/>
                  <a:pt x="1632061" y="1600200"/>
                </a:cubicBezTo>
                <a:cubicBezTo>
                  <a:pt x="1697334" y="1561804"/>
                  <a:pt x="1764527" y="1525645"/>
                  <a:pt x="1835261" y="1498600"/>
                </a:cubicBezTo>
                <a:cubicBezTo>
                  <a:pt x="1909131" y="1470356"/>
                  <a:pt x="1987661" y="1456267"/>
                  <a:pt x="2063861" y="1435100"/>
                </a:cubicBezTo>
                <a:cubicBezTo>
                  <a:pt x="2271294" y="1456267"/>
                  <a:pt x="2483876" y="1448029"/>
                  <a:pt x="2686161" y="1498600"/>
                </a:cubicBezTo>
                <a:cubicBezTo>
                  <a:pt x="2778453" y="1521673"/>
                  <a:pt x="2855081" y="1589264"/>
                  <a:pt x="2927461" y="1651000"/>
                </a:cubicBezTo>
                <a:cubicBezTo>
                  <a:pt x="3083400" y="1784007"/>
                  <a:pt x="3300542" y="2122864"/>
                  <a:pt x="3371961" y="2273300"/>
                </a:cubicBezTo>
                <a:cubicBezTo>
                  <a:pt x="3570402" y="2691294"/>
                  <a:pt x="3703573" y="3009057"/>
                  <a:pt x="3791061" y="3429000"/>
                </a:cubicBezTo>
                <a:cubicBezTo>
                  <a:pt x="3812069" y="3529836"/>
                  <a:pt x="3824928" y="3632200"/>
                  <a:pt x="3841861" y="3733800"/>
                </a:cubicBezTo>
                <a:cubicBezTo>
                  <a:pt x="3740107" y="4039062"/>
                  <a:pt x="3785116" y="4227040"/>
                  <a:pt x="3435461" y="4292600"/>
                </a:cubicBezTo>
                <a:cubicBezTo>
                  <a:pt x="3367728" y="4305300"/>
                  <a:pt x="3300734" y="4322919"/>
                  <a:pt x="3232261" y="4330700"/>
                </a:cubicBezTo>
                <a:cubicBezTo>
                  <a:pt x="3114186" y="4344118"/>
                  <a:pt x="2876661" y="4356100"/>
                  <a:pt x="2876661" y="4356100"/>
                </a:cubicBezTo>
                <a:cubicBezTo>
                  <a:pt x="2825861" y="4351867"/>
                  <a:pt x="2773137" y="4357882"/>
                  <a:pt x="2724261" y="4343400"/>
                </a:cubicBezTo>
                <a:cubicBezTo>
                  <a:pt x="2657074" y="4323493"/>
                  <a:pt x="2592782" y="4292274"/>
                  <a:pt x="2533761" y="4254500"/>
                </a:cubicBezTo>
                <a:cubicBezTo>
                  <a:pt x="2414650" y="4178269"/>
                  <a:pt x="2273891" y="3974112"/>
                  <a:pt x="2203561" y="3886200"/>
                </a:cubicBezTo>
                <a:cubicBezTo>
                  <a:pt x="2106013" y="3630136"/>
                  <a:pt x="1990419" y="3367398"/>
                  <a:pt x="1987661" y="3086100"/>
                </a:cubicBezTo>
                <a:cubicBezTo>
                  <a:pt x="1985149" y="2829864"/>
                  <a:pt x="2024048" y="2571911"/>
                  <a:pt x="2089261" y="2324100"/>
                </a:cubicBezTo>
                <a:cubicBezTo>
                  <a:pt x="2110808" y="2242221"/>
                  <a:pt x="2185524" y="2184280"/>
                  <a:pt x="2241661" y="2120900"/>
                </a:cubicBezTo>
                <a:cubicBezTo>
                  <a:pt x="2403567" y="1938103"/>
                  <a:pt x="2665578" y="1688662"/>
                  <a:pt x="2902061" y="1625600"/>
                </a:cubicBezTo>
                <a:cubicBezTo>
                  <a:pt x="3141816" y="1561665"/>
                  <a:pt x="3027069" y="1580258"/>
                  <a:pt x="3244961" y="1562100"/>
                </a:cubicBezTo>
                <a:cubicBezTo>
                  <a:pt x="3359261" y="1579033"/>
                  <a:pt x="3479182" y="1573655"/>
                  <a:pt x="3587861" y="1612900"/>
                </a:cubicBezTo>
                <a:cubicBezTo>
                  <a:pt x="3666978" y="1641470"/>
                  <a:pt x="3770914" y="1838924"/>
                  <a:pt x="3803761" y="1892300"/>
                </a:cubicBezTo>
                <a:cubicBezTo>
                  <a:pt x="3865892" y="2218487"/>
                  <a:pt x="3867261" y="2151604"/>
                  <a:pt x="3867261" y="2527300"/>
                </a:cubicBezTo>
                <a:cubicBezTo>
                  <a:pt x="3867261" y="2633218"/>
                  <a:pt x="3880250" y="2742044"/>
                  <a:pt x="3854561" y="2844800"/>
                </a:cubicBezTo>
                <a:cubicBezTo>
                  <a:pt x="3826974" y="2955148"/>
                  <a:pt x="3672642" y="3120460"/>
                  <a:pt x="3587861" y="3187700"/>
                </a:cubicBezTo>
                <a:cubicBezTo>
                  <a:pt x="3431412" y="3311780"/>
                  <a:pt x="3292042" y="3370545"/>
                  <a:pt x="3105261" y="3441700"/>
                </a:cubicBezTo>
                <a:cubicBezTo>
                  <a:pt x="3017691" y="3475060"/>
                  <a:pt x="2929069" y="3506317"/>
                  <a:pt x="2838561" y="3530600"/>
                </a:cubicBezTo>
                <a:cubicBezTo>
                  <a:pt x="2653065" y="3580367"/>
                  <a:pt x="2469939" y="3595728"/>
                  <a:pt x="2279761" y="3619500"/>
                </a:cubicBezTo>
                <a:cubicBezTo>
                  <a:pt x="2063861" y="3589867"/>
                  <a:pt x="1835074" y="3609825"/>
                  <a:pt x="1632061" y="3530600"/>
                </a:cubicBezTo>
                <a:cubicBezTo>
                  <a:pt x="1475006" y="3469310"/>
                  <a:pt x="1365763" y="3323515"/>
                  <a:pt x="1238361" y="3213100"/>
                </a:cubicBezTo>
                <a:cubicBezTo>
                  <a:pt x="1175022" y="3158207"/>
                  <a:pt x="1116631" y="3097600"/>
                  <a:pt x="1060561" y="3035300"/>
                </a:cubicBezTo>
                <a:cubicBezTo>
                  <a:pt x="969392" y="2934002"/>
                  <a:pt x="873544" y="2814187"/>
                  <a:pt x="806561" y="2692400"/>
                </a:cubicBezTo>
                <a:cubicBezTo>
                  <a:pt x="786468" y="2655867"/>
                  <a:pt x="772694" y="2616200"/>
                  <a:pt x="755761" y="2578100"/>
                </a:cubicBezTo>
                <a:cubicBezTo>
                  <a:pt x="747294" y="2527300"/>
                  <a:pt x="723642" y="2476761"/>
                  <a:pt x="730361" y="2425700"/>
                </a:cubicBezTo>
                <a:cubicBezTo>
                  <a:pt x="774307" y="2091714"/>
                  <a:pt x="843402" y="2033399"/>
                  <a:pt x="1073261" y="1778000"/>
                </a:cubicBezTo>
                <a:cubicBezTo>
                  <a:pt x="1182762" y="1656332"/>
                  <a:pt x="1506600" y="1300920"/>
                  <a:pt x="1708261" y="1168400"/>
                </a:cubicBezTo>
                <a:cubicBezTo>
                  <a:pt x="1784221" y="1118483"/>
                  <a:pt x="1861059" y="1062113"/>
                  <a:pt x="1949561" y="1041400"/>
                </a:cubicBezTo>
                <a:cubicBezTo>
                  <a:pt x="2065049" y="1014371"/>
                  <a:pt x="2186628" y="1032933"/>
                  <a:pt x="2305161" y="1028700"/>
                </a:cubicBezTo>
                <a:cubicBezTo>
                  <a:pt x="2385594" y="1037167"/>
                  <a:pt x="2468695" y="1031881"/>
                  <a:pt x="2546461" y="1054100"/>
                </a:cubicBezTo>
                <a:cubicBezTo>
                  <a:pt x="2648547" y="1083268"/>
                  <a:pt x="2743958" y="1132906"/>
                  <a:pt x="2838561" y="1181100"/>
                </a:cubicBezTo>
                <a:cubicBezTo>
                  <a:pt x="2940889" y="1233229"/>
                  <a:pt x="3214540" y="1380283"/>
                  <a:pt x="3346561" y="1485900"/>
                </a:cubicBezTo>
                <a:cubicBezTo>
                  <a:pt x="3412177" y="1538393"/>
                  <a:pt x="3480168" y="1589160"/>
                  <a:pt x="3537061" y="1651000"/>
                </a:cubicBezTo>
                <a:cubicBezTo>
                  <a:pt x="3628905" y="1750831"/>
                  <a:pt x="3662688" y="1859463"/>
                  <a:pt x="3714861" y="1981200"/>
                </a:cubicBezTo>
                <a:cubicBezTo>
                  <a:pt x="3750629" y="2207728"/>
                  <a:pt x="3799585" y="2450710"/>
                  <a:pt x="3765661" y="2679700"/>
                </a:cubicBezTo>
                <a:cubicBezTo>
                  <a:pt x="3706571" y="3078554"/>
                  <a:pt x="3526098" y="3485968"/>
                  <a:pt x="3270361" y="3797300"/>
                </a:cubicBezTo>
                <a:cubicBezTo>
                  <a:pt x="3163028" y="3927966"/>
                  <a:pt x="3031566" y="4141237"/>
                  <a:pt x="2863961" y="4241800"/>
                </a:cubicBezTo>
                <a:cubicBezTo>
                  <a:pt x="2737545" y="4317649"/>
                  <a:pt x="2682967" y="4313559"/>
                  <a:pt x="2533761" y="4343400"/>
                </a:cubicBezTo>
                <a:lnTo>
                  <a:pt x="2343261" y="4330700"/>
                </a:lnTo>
                <a:cubicBezTo>
                  <a:pt x="2052551" y="4231859"/>
                  <a:pt x="1827632" y="4102352"/>
                  <a:pt x="1593961" y="3911600"/>
                </a:cubicBezTo>
                <a:cubicBezTo>
                  <a:pt x="1482558" y="3820659"/>
                  <a:pt x="1373917" y="3725251"/>
                  <a:pt x="1276461" y="3619500"/>
                </a:cubicBezTo>
                <a:cubicBezTo>
                  <a:pt x="1174304" y="3508649"/>
                  <a:pt x="1090194" y="3382433"/>
                  <a:pt x="997061" y="3263900"/>
                </a:cubicBezTo>
                <a:cubicBezTo>
                  <a:pt x="975894" y="3204633"/>
                  <a:pt x="956371" y="3144754"/>
                  <a:pt x="933561" y="3086100"/>
                </a:cubicBezTo>
                <a:cubicBezTo>
                  <a:pt x="897090" y="2992317"/>
                  <a:pt x="843666" y="2904321"/>
                  <a:pt x="819261" y="2806700"/>
                </a:cubicBezTo>
                <a:cubicBezTo>
                  <a:pt x="792389" y="2699211"/>
                  <a:pt x="793861" y="2586567"/>
                  <a:pt x="781161" y="2476500"/>
                </a:cubicBezTo>
                <a:cubicBezTo>
                  <a:pt x="844661" y="2302933"/>
                  <a:pt x="874904" y="2113267"/>
                  <a:pt x="971661" y="1955800"/>
                </a:cubicBezTo>
                <a:cubicBezTo>
                  <a:pt x="1094258" y="1756279"/>
                  <a:pt x="1261642" y="1586340"/>
                  <a:pt x="1428861" y="1422400"/>
                </a:cubicBezTo>
                <a:cubicBezTo>
                  <a:pt x="1450319" y="1401362"/>
                  <a:pt x="2268233" y="633763"/>
                  <a:pt x="2571861" y="469900"/>
                </a:cubicBezTo>
                <a:cubicBezTo>
                  <a:pt x="2730356" y="384363"/>
                  <a:pt x="2895151" y="307382"/>
                  <a:pt x="3067161" y="254000"/>
                </a:cubicBezTo>
                <a:cubicBezTo>
                  <a:pt x="3144086" y="230127"/>
                  <a:pt x="3228028" y="245533"/>
                  <a:pt x="3308461" y="241300"/>
                </a:cubicBezTo>
                <a:cubicBezTo>
                  <a:pt x="3401594" y="258233"/>
                  <a:pt x="3499971" y="256944"/>
                  <a:pt x="3587861" y="292100"/>
                </a:cubicBezTo>
                <a:cubicBezTo>
                  <a:pt x="3703700" y="338436"/>
                  <a:pt x="4030828" y="706356"/>
                  <a:pt x="4045061" y="723900"/>
                </a:cubicBezTo>
                <a:cubicBezTo>
                  <a:pt x="4248745" y="974952"/>
                  <a:pt x="4359397" y="1169935"/>
                  <a:pt x="4464161" y="1473200"/>
                </a:cubicBezTo>
                <a:cubicBezTo>
                  <a:pt x="4499699" y="1576073"/>
                  <a:pt x="4514961" y="1684867"/>
                  <a:pt x="4540361" y="1790700"/>
                </a:cubicBezTo>
                <a:cubicBezTo>
                  <a:pt x="4565894" y="2071563"/>
                  <a:pt x="4616428" y="2348037"/>
                  <a:pt x="4540361" y="2628900"/>
                </a:cubicBezTo>
                <a:cubicBezTo>
                  <a:pt x="4507422" y="2750522"/>
                  <a:pt x="4215546" y="3029808"/>
                  <a:pt x="4159361" y="3073400"/>
                </a:cubicBezTo>
                <a:cubicBezTo>
                  <a:pt x="3967066" y="3222595"/>
                  <a:pt x="3548682" y="3476545"/>
                  <a:pt x="3308461" y="3594100"/>
                </a:cubicBezTo>
                <a:cubicBezTo>
                  <a:pt x="3235023" y="3630038"/>
                  <a:pt x="3159397" y="3664063"/>
                  <a:pt x="3079861" y="3683000"/>
                </a:cubicBezTo>
                <a:cubicBezTo>
                  <a:pt x="2980255" y="3706716"/>
                  <a:pt x="2876661" y="3708400"/>
                  <a:pt x="2775061" y="3721100"/>
                </a:cubicBezTo>
                <a:cubicBezTo>
                  <a:pt x="2622661" y="3699933"/>
                  <a:pt x="2466247" y="3698286"/>
                  <a:pt x="2317861" y="3657600"/>
                </a:cubicBezTo>
                <a:cubicBezTo>
                  <a:pt x="2198570" y="3624891"/>
                  <a:pt x="1875998" y="3452671"/>
                  <a:pt x="1759061" y="3365500"/>
                </a:cubicBezTo>
                <a:cubicBezTo>
                  <a:pt x="1506069" y="3176906"/>
                  <a:pt x="1282372" y="2997626"/>
                  <a:pt x="1073261" y="2768600"/>
                </a:cubicBezTo>
                <a:cubicBezTo>
                  <a:pt x="1033580" y="2725140"/>
                  <a:pt x="996270" y="2640018"/>
                  <a:pt x="971661" y="2590800"/>
                </a:cubicBezTo>
                <a:cubicBezTo>
                  <a:pt x="1014281" y="2271148"/>
                  <a:pt x="968505" y="2340672"/>
                  <a:pt x="1339961" y="2019300"/>
                </a:cubicBezTo>
                <a:cubicBezTo>
                  <a:pt x="1740823" y="1672487"/>
                  <a:pt x="2275018" y="1272988"/>
                  <a:pt x="2787761" y="1079500"/>
                </a:cubicBezTo>
                <a:cubicBezTo>
                  <a:pt x="3285989" y="891489"/>
                  <a:pt x="3430802" y="915696"/>
                  <a:pt x="3892661" y="901700"/>
                </a:cubicBezTo>
                <a:cubicBezTo>
                  <a:pt x="3985794" y="910167"/>
                  <a:pt x="4084310" y="894771"/>
                  <a:pt x="4172061" y="927100"/>
                </a:cubicBezTo>
                <a:cubicBezTo>
                  <a:pt x="4355299" y="994609"/>
                  <a:pt x="4429136" y="1160313"/>
                  <a:pt x="4527661" y="1308100"/>
                </a:cubicBezTo>
                <a:cubicBezTo>
                  <a:pt x="4548426" y="1405005"/>
                  <a:pt x="4680061" y="1948744"/>
                  <a:pt x="4680061" y="2133600"/>
                </a:cubicBezTo>
                <a:cubicBezTo>
                  <a:pt x="4680061" y="2375234"/>
                  <a:pt x="4677117" y="2618437"/>
                  <a:pt x="4641961" y="2857500"/>
                </a:cubicBezTo>
                <a:cubicBezTo>
                  <a:pt x="4633930" y="2912109"/>
                  <a:pt x="4594666" y="2960929"/>
                  <a:pt x="4553061" y="2997200"/>
                </a:cubicBezTo>
                <a:cubicBezTo>
                  <a:pt x="4430770" y="3103813"/>
                  <a:pt x="4154600" y="3313841"/>
                  <a:pt x="3956161" y="3378200"/>
                </a:cubicBezTo>
                <a:cubicBezTo>
                  <a:pt x="3865311" y="3407665"/>
                  <a:pt x="3769894" y="3420533"/>
                  <a:pt x="3676761" y="3441700"/>
                </a:cubicBezTo>
                <a:cubicBezTo>
                  <a:pt x="3511661" y="3429000"/>
                  <a:pt x="3343833" y="3436074"/>
                  <a:pt x="3181461" y="3403600"/>
                </a:cubicBezTo>
                <a:cubicBezTo>
                  <a:pt x="3065824" y="3380473"/>
                  <a:pt x="2959301" y="3323867"/>
                  <a:pt x="2851261" y="3276600"/>
                </a:cubicBezTo>
                <a:cubicBezTo>
                  <a:pt x="2624778" y="3177514"/>
                  <a:pt x="2328635" y="3002711"/>
                  <a:pt x="2140061" y="2870200"/>
                </a:cubicBezTo>
                <a:cubicBezTo>
                  <a:pt x="1977216" y="2755768"/>
                  <a:pt x="1618398" y="2477088"/>
                  <a:pt x="1428861" y="2298700"/>
                </a:cubicBezTo>
                <a:cubicBezTo>
                  <a:pt x="1350388" y="2224843"/>
                  <a:pt x="1200261" y="2070100"/>
                  <a:pt x="1200261" y="2070100"/>
                </a:cubicBezTo>
                <a:cubicBezTo>
                  <a:pt x="1191794" y="2036233"/>
                  <a:pt x="1174861" y="2003409"/>
                  <a:pt x="1174861" y="1968500"/>
                </a:cubicBezTo>
                <a:cubicBezTo>
                  <a:pt x="1174861" y="1864070"/>
                  <a:pt x="1260220" y="1776519"/>
                  <a:pt x="1314561" y="1701800"/>
                </a:cubicBezTo>
                <a:cubicBezTo>
                  <a:pt x="1371142" y="1624001"/>
                  <a:pt x="1455007" y="1517741"/>
                  <a:pt x="1530461" y="1460500"/>
                </a:cubicBezTo>
                <a:cubicBezTo>
                  <a:pt x="1672140" y="1353019"/>
                  <a:pt x="1813735" y="1271033"/>
                  <a:pt x="1987661" y="1231900"/>
                </a:cubicBezTo>
                <a:cubicBezTo>
                  <a:pt x="2083458" y="1210346"/>
                  <a:pt x="2182394" y="1206500"/>
                  <a:pt x="2279761" y="1193800"/>
                </a:cubicBezTo>
                <a:cubicBezTo>
                  <a:pt x="2427928" y="1198033"/>
                  <a:pt x="2578813" y="1177930"/>
                  <a:pt x="2724261" y="1206500"/>
                </a:cubicBezTo>
                <a:cubicBezTo>
                  <a:pt x="2820879" y="1225479"/>
                  <a:pt x="2905200" y="1285122"/>
                  <a:pt x="2990961" y="1333500"/>
                </a:cubicBezTo>
                <a:cubicBezTo>
                  <a:pt x="3201699" y="1452378"/>
                  <a:pt x="3320279" y="1566324"/>
                  <a:pt x="3498961" y="1739900"/>
                </a:cubicBezTo>
                <a:cubicBezTo>
                  <a:pt x="3556973" y="1796254"/>
                  <a:pt x="3617357" y="1851670"/>
                  <a:pt x="3664061" y="1917700"/>
                </a:cubicBezTo>
                <a:cubicBezTo>
                  <a:pt x="3740784" y="2026171"/>
                  <a:pt x="3799528" y="2146300"/>
                  <a:pt x="3867261" y="2260600"/>
                </a:cubicBezTo>
                <a:cubicBezTo>
                  <a:pt x="3892661" y="2357967"/>
                  <a:pt x="3928160" y="2453245"/>
                  <a:pt x="3943461" y="2552700"/>
                </a:cubicBezTo>
                <a:cubicBezTo>
                  <a:pt x="3962173" y="2674327"/>
                  <a:pt x="3968861" y="2797942"/>
                  <a:pt x="3968861" y="2921000"/>
                </a:cubicBezTo>
                <a:cubicBezTo>
                  <a:pt x="3968861" y="2968330"/>
                  <a:pt x="3959493" y="3016168"/>
                  <a:pt x="3943461" y="3060700"/>
                </a:cubicBezTo>
                <a:cubicBezTo>
                  <a:pt x="3899830" y="3181896"/>
                  <a:pt x="3830983" y="3287478"/>
                  <a:pt x="3740261" y="3378200"/>
                </a:cubicBezTo>
                <a:cubicBezTo>
                  <a:pt x="3697717" y="3420744"/>
                  <a:pt x="3646783" y="3453982"/>
                  <a:pt x="3600561" y="3492500"/>
                </a:cubicBezTo>
                <a:cubicBezTo>
                  <a:pt x="3570578" y="3517486"/>
                  <a:pt x="3539259" y="3541102"/>
                  <a:pt x="3511661" y="3568700"/>
                </a:cubicBezTo>
                <a:cubicBezTo>
                  <a:pt x="3498961" y="3581400"/>
                  <a:pt x="3489625" y="3598768"/>
                  <a:pt x="3473561" y="3606800"/>
                </a:cubicBezTo>
                <a:cubicBezTo>
                  <a:pt x="3445996" y="3620583"/>
                  <a:pt x="3414294" y="3623733"/>
                  <a:pt x="3384661" y="3632200"/>
                </a:cubicBezTo>
                <a:cubicBezTo>
                  <a:pt x="3333861" y="3623733"/>
                  <a:pt x="3279491" y="3627335"/>
                  <a:pt x="3232261" y="3606800"/>
                </a:cubicBezTo>
                <a:cubicBezTo>
                  <a:pt x="3179457" y="3583842"/>
                  <a:pt x="3138123" y="3540407"/>
                  <a:pt x="3092561" y="3505200"/>
                </a:cubicBezTo>
                <a:cubicBezTo>
                  <a:pt x="2977879" y="3416582"/>
                  <a:pt x="2890373" y="3344106"/>
                  <a:pt x="2800461" y="3225800"/>
                </a:cubicBezTo>
                <a:cubicBezTo>
                  <a:pt x="2764875" y="3178977"/>
                  <a:pt x="2741194" y="3124200"/>
                  <a:pt x="2711561" y="3073400"/>
                </a:cubicBezTo>
                <a:cubicBezTo>
                  <a:pt x="2753894" y="2895600"/>
                  <a:pt x="2770211" y="2709509"/>
                  <a:pt x="2838561" y="2540000"/>
                </a:cubicBezTo>
                <a:cubicBezTo>
                  <a:pt x="2878139" y="2441846"/>
                  <a:pt x="2962407" y="2368207"/>
                  <a:pt x="3029061" y="2286000"/>
                </a:cubicBezTo>
                <a:cubicBezTo>
                  <a:pt x="3089507" y="2211450"/>
                  <a:pt x="3150427" y="2136673"/>
                  <a:pt x="3219561" y="2070100"/>
                </a:cubicBezTo>
                <a:cubicBezTo>
                  <a:pt x="3315014" y="1978182"/>
                  <a:pt x="3399231" y="1940925"/>
                  <a:pt x="3511661" y="1879600"/>
                </a:cubicBezTo>
                <a:cubicBezTo>
                  <a:pt x="3553994" y="1888067"/>
                  <a:pt x="3603166" y="1880426"/>
                  <a:pt x="3638661" y="1905000"/>
                </a:cubicBezTo>
                <a:cubicBezTo>
                  <a:pt x="3665169" y="1923351"/>
                  <a:pt x="3669616" y="1962462"/>
                  <a:pt x="3676761" y="1993900"/>
                </a:cubicBezTo>
                <a:cubicBezTo>
                  <a:pt x="3690958" y="2056369"/>
                  <a:pt x="3693694" y="2120900"/>
                  <a:pt x="3702161" y="2184400"/>
                </a:cubicBezTo>
                <a:cubicBezTo>
                  <a:pt x="3685228" y="2311400"/>
                  <a:pt x="3688801" y="2442868"/>
                  <a:pt x="3651361" y="2565400"/>
                </a:cubicBezTo>
                <a:cubicBezTo>
                  <a:pt x="3639956" y="2602726"/>
                  <a:pt x="3597647" y="2624711"/>
                  <a:pt x="3562461" y="2641600"/>
                </a:cubicBezTo>
                <a:cubicBezTo>
                  <a:pt x="3372402" y="2732828"/>
                  <a:pt x="3327064" y="2718225"/>
                  <a:pt x="3130661" y="2730500"/>
                </a:cubicBezTo>
                <a:cubicBezTo>
                  <a:pt x="3020594" y="2717800"/>
                  <a:pt x="2909425" y="2712472"/>
                  <a:pt x="2800461" y="2692400"/>
                </a:cubicBezTo>
                <a:cubicBezTo>
                  <a:pt x="2747799" y="2682699"/>
                  <a:pt x="2697927" y="2661113"/>
                  <a:pt x="2648061" y="2641600"/>
                </a:cubicBezTo>
                <a:cubicBezTo>
                  <a:pt x="2600426" y="2622960"/>
                  <a:pt x="2554644" y="2599880"/>
                  <a:pt x="2508361" y="2578100"/>
                </a:cubicBezTo>
                <a:cubicBezTo>
                  <a:pt x="2482666" y="2566008"/>
                  <a:pt x="2455128" y="2556703"/>
                  <a:pt x="2432161" y="2540000"/>
                </a:cubicBezTo>
                <a:cubicBezTo>
                  <a:pt x="2407952" y="2522394"/>
                  <a:pt x="2389828" y="2497667"/>
                  <a:pt x="2368661" y="2476500"/>
                </a:cubicBezTo>
                <a:cubicBezTo>
                  <a:pt x="2364428" y="2446867"/>
                  <a:pt x="2346495" y="2415998"/>
                  <a:pt x="2355961" y="2387600"/>
                </a:cubicBezTo>
                <a:cubicBezTo>
                  <a:pt x="2369348" y="2347439"/>
                  <a:pt x="2402227" y="2315934"/>
                  <a:pt x="2432161" y="2286000"/>
                </a:cubicBezTo>
                <a:cubicBezTo>
                  <a:pt x="2538591" y="2179570"/>
                  <a:pt x="2653283" y="2077993"/>
                  <a:pt x="2800461" y="2032000"/>
                </a:cubicBezTo>
                <a:cubicBezTo>
                  <a:pt x="2874196" y="2008958"/>
                  <a:pt x="2952861" y="2006600"/>
                  <a:pt x="3029061" y="1993900"/>
                </a:cubicBezTo>
                <a:cubicBezTo>
                  <a:pt x="3067161" y="1998133"/>
                  <a:pt x="3111177" y="1985775"/>
                  <a:pt x="3143361" y="2006600"/>
                </a:cubicBezTo>
                <a:cubicBezTo>
                  <a:pt x="3276340" y="2092645"/>
                  <a:pt x="3260101" y="2224441"/>
                  <a:pt x="3283061" y="2362200"/>
                </a:cubicBezTo>
                <a:cubicBezTo>
                  <a:pt x="3265316" y="2450925"/>
                  <a:pt x="3292215" y="2609998"/>
                  <a:pt x="3181461" y="2654300"/>
                </a:cubicBezTo>
                <a:cubicBezTo>
                  <a:pt x="3157552" y="2663863"/>
                  <a:pt x="3130661" y="2662767"/>
                  <a:pt x="3105261" y="2667000"/>
                </a:cubicBezTo>
                <a:lnTo>
                  <a:pt x="2787761" y="2654300"/>
                </a:lnTo>
                <a:cubicBezTo>
                  <a:pt x="2750153" y="2646073"/>
                  <a:pt x="2587021" y="2453833"/>
                  <a:pt x="2584561" y="2451100"/>
                </a:cubicBezTo>
                <a:cubicBezTo>
                  <a:pt x="2571861" y="2408767"/>
                  <a:pt x="2546461" y="2368297"/>
                  <a:pt x="2546461" y="2324100"/>
                </a:cubicBezTo>
                <a:cubicBezTo>
                  <a:pt x="2546461" y="2255186"/>
                  <a:pt x="2551889" y="2181576"/>
                  <a:pt x="2584561" y="2120900"/>
                </a:cubicBezTo>
                <a:cubicBezTo>
                  <a:pt x="2614398" y="2065489"/>
                  <a:pt x="2672185" y="2029237"/>
                  <a:pt x="2724261" y="1993900"/>
                </a:cubicBezTo>
                <a:cubicBezTo>
                  <a:pt x="2933548" y="1851884"/>
                  <a:pt x="2946138" y="1878704"/>
                  <a:pt x="3194161" y="1841500"/>
                </a:cubicBezTo>
                <a:cubicBezTo>
                  <a:pt x="3253428" y="1845733"/>
                  <a:pt x="3321440" y="1822925"/>
                  <a:pt x="3371961" y="1854200"/>
                </a:cubicBezTo>
                <a:cubicBezTo>
                  <a:pt x="3518052" y="1944637"/>
                  <a:pt x="3483042" y="2361490"/>
                  <a:pt x="3486261" y="2413000"/>
                </a:cubicBezTo>
                <a:cubicBezTo>
                  <a:pt x="3457241" y="2674178"/>
                  <a:pt x="3477595" y="2654748"/>
                  <a:pt x="3359261" y="2921000"/>
                </a:cubicBezTo>
                <a:cubicBezTo>
                  <a:pt x="3348252" y="2945770"/>
                  <a:pt x="3328518" y="2966266"/>
                  <a:pt x="3308461" y="2984500"/>
                </a:cubicBezTo>
                <a:cubicBezTo>
                  <a:pt x="3281515" y="3008996"/>
                  <a:pt x="3249194" y="3026833"/>
                  <a:pt x="3219561" y="3048000"/>
                </a:cubicBezTo>
                <a:cubicBezTo>
                  <a:pt x="3134894" y="3018367"/>
                  <a:pt x="2991337" y="3045020"/>
                  <a:pt x="2965561" y="2959100"/>
                </a:cubicBezTo>
                <a:cubicBezTo>
                  <a:pt x="2918272" y="2801470"/>
                  <a:pt x="2997021" y="2403910"/>
                  <a:pt x="3117961" y="2222500"/>
                </a:cubicBezTo>
                <a:cubicBezTo>
                  <a:pt x="3385061" y="1821850"/>
                  <a:pt x="3603124" y="1627804"/>
                  <a:pt x="4006961" y="1308100"/>
                </a:cubicBezTo>
                <a:cubicBezTo>
                  <a:pt x="4123769" y="1215627"/>
                  <a:pt x="4462233" y="1035495"/>
                  <a:pt x="4616561" y="990600"/>
                </a:cubicBezTo>
                <a:cubicBezTo>
                  <a:pt x="4748902" y="952101"/>
                  <a:pt x="4887494" y="939800"/>
                  <a:pt x="5022961" y="914400"/>
                </a:cubicBezTo>
                <a:cubicBezTo>
                  <a:pt x="5077994" y="931333"/>
                  <a:pt x="5162843" y="913437"/>
                  <a:pt x="5188061" y="965200"/>
                </a:cubicBezTo>
                <a:cubicBezTo>
                  <a:pt x="5384893" y="1369224"/>
                  <a:pt x="5142805" y="2564154"/>
                  <a:pt x="5124561" y="2679700"/>
                </a:cubicBezTo>
                <a:cubicBezTo>
                  <a:pt x="5098739" y="2843237"/>
                  <a:pt x="4986133" y="3182922"/>
                  <a:pt x="4870561" y="3340100"/>
                </a:cubicBezTo>
                <a:cubicBezTo>
                  <a:pt x="4724568" y="3538650"/>
                  <a:pt x="4682850" y="3522670"/>
                  <a:pt x="4489561" y="3632200"/>
                </a:cubicBezTo>
                <a:cubicBezTo>
                  <a:pt x="4380209" y="3694166"/>
                  <a:pt x="4265705" y="3775933"/>
                  <a:pt x="4146661" y="3822700"/>
                </a:cubicBezTo>
                <a:cubicBezTo>
                  <a:pt x="4080612" y="3848648"/>
                  <a:pt x="4011694" y="3866705"/>
                  <a:pt x="3943461" y="3886200"/>
                </a:cubicBezTo>
                <a:cubicBezTo>
                  <a:pt x="3776331" y="3933951"/>
                  <a:pt x="3644380" y="3953253"/>
                  <a:pt x="3460861" y="3975100"/>
                </a:cubicBezTo>
                <a:cubicBezTo>
                  <a:pt x="3393471" y="3983123"/>
                  <a:pt x="3325394" y="3983567"/>
                  <a:pt x="3257661" y="3987800"/>
                </a:cubicBezTo>
                <a:cubicBezTo>
                  <a:pt x="3113728" y="3975100"/>
                  <a:pt x="2968155" y="3974811"/>
                  <a:pt x="2825861" y="3949700"/>
                </a:cubicBezTo>
                <a:cubicBezTo>
                  <a:pt x="2741406" y="3934796"/>
                  <a:pt x="2509844" y="3835263"/>
                  <a:pt x="2432161" y="3784600"/>
                </a:cubicBezTo>
                <a:cubicBezTo>
                  <a:pt x="2389463" y="3756753"/>
                  <a:pt x="2355961" y="3716867"/>
                  <a:pt x="2317861" y="3683000"/>
                </a:cubicBezTo>
                <a:cubicBezTo>
                  <a:pt x="2309394" y="3666067"/>
                  <a:pt x="2298448" y="3650161"/>
                  <a:pt x="2292461" y="3632200"/>
                </a:cubicBezTo>
                <a:cubicBezTo>
                  <a:pt x="2271908" y="3570541"/>
                  <a:pt x="2235781" y="3374198"/>
                  <a:pt x="2228961" y="3340100"/>
                </a:cubicBezTo>
                <a:cubicBezTo>
                  <a:pt x="2309394" y="3056467"/>
                  <a:pt x="2344262" y="2755736"/>
                  <a:pt x="2470261" y="2489200"/>
                </a:cubicBezTo>
                <a:cubicBezTo>
                  <a:pt x="2568328" y="2281751"/>
                  <a:pt x="2731808" y="2109921"/>
                  <a:pt x="2889361" y="1943100"/>
                </a:cubicBezTo>
                <a:cubicBezTo>
                  <a:pt x="3237309" y="1574684"/>
                  <a:pt x="3658814" y="1197909"/>
                  <a:pt x="4146661" y="1016000"/>
                </a:cubicBezTo>
                <a:cubicBezTo>
                  <a:pt x="4437196" y="907665"/>
                  <a:pt x="4747794" y="863600"/>
                  <a:pt x="5048361" y="787400"/>
                </a:cubicBezTo>
                <a:cubicBezTo>
                  <a:pt x="5408194" y="863600"/>
                  <a:pt x="5793239" y="863308"/>
                  <a:pt x="6127861" y="1016000"/>
                </a:cubicBezTo>
                <a:cubicBezTo>
                  <a:pt x="6437443" y="1157266"/>
                  <a:pt x="6474561" y="2175571"/>
                  <a:pt x="6483461" y="2235200"/>
                </a:cubicBezTo>
                <a:cubicBezTo>
                  <a:pt x="6466528" y="2413000"/>
                  <a:pt x="6521477" y="2613644"/>
                  <a:pt x="6432661" y="2768600"/>
                </a:cubicBezTo>
                <a:cubicBezTo>
                  <a:pt x="6168217" y="3229971"/>
                  <a:pt x="5888817" y="3296253"/>
                  <a:pt x="5454761" y="3403600"/>
                </a:cubicBezTo>
                <a:cubicBezTo>
                  <a:pt x="4942794" y="3530215"/>
                  <a:pt x="4564429" y="3609510"/>
                  <a:pt x="4045061" y="3657600"/>
                </a:cubicBezTo>
                <a:cubicBezTo>
                  <a:pt x="3808666" y="3679488"/>
                  <a:pt x="3570928" y="3683000"/>
                  <a:pt x="3333861" y="3695700"/>
                </a:cubicBezTo>
                <a:lnTo>
                  <a:pt x="2686161" y="3683000"/>
                </a:lnTo>
                <a:cubicBezTo>
                  <a:pt x="2510745" y="3667746"/>
                  <a:pt x="2339428" y="3621282"/>
                  <a:pt x="2165461" y="3594100"/>
                </a:cubicBezTo>
                <a:cubicBezTo>
                  <a:pt x="2068447" y="3578942"/>
                  <a:pt x="1970925" y="3567087"/>
                  <a:pt x="1873361" y="3556000"/>
                </a:cubicBezTo>
                <a:cubicBezTo>
                  <a:pt x="1784630" y="3545917"/>
                  <a:pt x="1695520" y="3539486"/>
                  <a:pt x="1606661" y="3530600"/>
                </a:cubicBezTo>
                <a:cubicBezTo>
                  <a:pt x="1568517" y="3526786"/>
                  <a:pt x="1530461" y="3522133"/>
                  <a:pt x="1492361" y="3517900"/>
                </a:cubicBezTo>
                <a:cubicBezTo>
                  <a:pt x="1399332" y="3471386"/>
                  <a:pt x="1374691" y="3469332"/>
                  <a:pt x="1301861" y="3390900"/>
                </a:cubicBezTo>
                <a:cubicBezTo>
                  <a:pt x="1273055" y="3359878"/>
                  <a:pt x="1225661" y="3289300"/>
                  <a:pt x="1225661" y="3289300"/>
                </a:cubicBezTo>
                <a:cubicBezTo>
                  <a:pt x="1221428" y="3259667"/>
                  <a:pt x="1201844" y="3228193"/>
                  <a:pt x="1212961" y="3200400"/>
                </a:cubicBezTo>
                <a:cubicBezTo>
                  <a:pt x="1302540" y="2976451"/>
                  <a:pt x="1550243" y="2759583"/>
                  <a:pt x="1695561" y="2603500"/>
                </a:cubicBezTo>
                <a:cubicBezTo>
                  <a:pt x="1661501" y="2594985"/>
                  <a:pt x="1579194" y="2575008"/>
                  <a:pt x="1555861" y="2565400"/>
                </a:cubicBezTo>
                <a:cubicBezTo>
                  <a:pt x="1512096" y="2547379"/>
                  <a:pt x="1471194" y="2523067"/>
                  <a:pt x="1428861" y="2501900"/>
                </a:cubicBezTo>
                <a:cubicBezTo>
                  <a:pt x="1403461" y="2446867"/>
                  <a:pt x="1342363" y="2396531"/>
                  <a:pt x="1352661" y="2336800"/>
                </a:cubicBezTo>
                <a:cubicBezTo>
                  <a:pt x="1423048" y="1928553"/>
                  <a:pt x="1548332" y="1683019"/>
                  <a:pt x="1873361" y="1447800"/>
                </a:cubicBezTo>
                <a:cubicBezTo>
                  <a:pt x="2076282" y="1300950"/>
                  <a:pt x="2297605" y="1179979"/>
                  <a:pt x="2521061" y="1066800"/>
                </a:cubicBezTo>
                <a:cubicBezTo>
                  <a:pt x="2745519" y="953113"/>
                  <a:pt x="3333693" y="838895"/>
                  <a:pt x="3498961" y="812800"/>
                </a:cubicBezTo>
                <a:cubicBezTo>
                  <a:pt x="3603583" y="796281"/>
                  <a:pt x="3710628" y="804333"/>
                  <a:pt x="3816461" y="800100"/>
                </a:cubicBezTo>
                <a:cubicBezTo>
                  <a:pt x="3905361" y="804333"/>
                  <a:pt x="3999578" y="782221"/>
                  <a:pt x="4083161" y="812800"/>
                </a:cubicBezTo>
                <a:cubicBezTo>
                  <a:pt x="4317141" y="898402"/>
                  <a:pt x="4351070" y="997540"/>
                  <a:pt x="4438761" y="1193800"/>
                </a:cubicBezTo>
                <a:cubicBezTo>
                  <a:pt x="4496813" y="1323726"/>
                  <a:pt x="4554531" y="1454018"/>
                  <a:pt x="4603861" y="1587500"/>
                </a:cubicBezTo>
                <a:cubicBezTo>
                  <a:pt x="4643663" y="1695198"/>
                  <a:pt x="4685452" y="1931954"/>
                  <a:pt x="4705461" y="2032000"/>
                </a:cubicBezTo>
                <a:cubicBezTo>
                  <a:pt x="4654661" y="2163233"/>
                  <a:pt x="4622052" y="2303050"/>
                  <a:pt x="4553061" y="2425700"/>
                </a:cubicBezTo>
                <a:cubicBezTo>
                  <a:pt x="4506008" y="2509351"/>
                  <a:pt x="4429723" y="2573039"/>
                  <a:pt x="4362561" y="2641600"/>
                </a:cubicBezTo>
                <a:cubicBezTo>
                  <a:pt x="4226387" y="2780611"/>
                  <a:pt x="4096557" y="2927879"/>
                  <a:pt x="3943461" y="3048000"/>
                </a:cubicBezTo>
                <a:cubicBezTo>
                  <a:pt x="3779943" y="3176299"/>
                  <a:pt x="3503555" y="3327670"/>
                  <a:pt x="3283061" y="3378200"/>
                </a:cubicBezTo>
                <a:cubicBezTo>
                  <a:pt x="3041112" y="3433647"/>
                  <a:pt x="2876051" y="3431235"/>
                  <a:pt x="2635361" y="3441700"/>
                </a:cubicBezTo>
                <a:cubicBezTo>
                  <a:pt x="2398294" y="3412067"/>
                  <a:pt x="2154976" y="3414468"/>
                  <a:pt x="1924161" y="3352800"/>
                </a:cubicBezTo>
                <a:cubicBezTo>
                  <a:pt x="1596741" y="3265321"/>
                  <a:pt x="1282460" y="3132330"/>
                  <a:pt x="971661" y="2997200"/>
                </a:cubicBezTo>
                <a:cubicBezTo>
                  <a:pt x="874294" y="2954867"/>
                  <a:pt x="773514" y="2919649"/>
                  <a:pt x="679561" y="2870200"/>
                </a:cubicBezTo>
                <a:cubicBezTo>
                  <a:pt x="612026" y="2834655"/>
                  <a:pt x="552561" y="2785533"/>
                  <a:pt x="489061" y="2743200"/>
                </a:cubicBezTo>
                <a:cubicBezTo>
                  <a:pt x="459428" y="2671233"/>
                  <a:pt x="398573" y="2605113"/>
                  <a:pt x="400161" y="2527300"/>
                </a:cubicBezTo>
                <a:cubicBezTo>
                  <a:pt x="410228" y="2033996"/>
                  <a:pt x="911998" y="1485962"/>
                  <a:pt x="1162161" y="1206500"/>
                </a:cubicBezTo>
                <a:cubicBezTo>
                  <a:pt x="1613225" y="702608"/>
                  <a:pt x="1964270" y="466758"/>
                  <a:pt x="2559161" y="215900"/>
                </a:cubicBezTo>
                <a:cubicBezTo>
                  <a:pt x="2688826" y="161222"/>
                  <a:pt x="2827030" y="126338"/>
                  <a:pt x="2965561" y="101600"/>
                </a:cubicBezTo>
                <a:cubicBezTo>
                  <a:pt x="3065666" y="83724"/>
                  <a:pt x="3168761" y="93133"/>
                  <a:pt x="3270361" y="88900"/>
                </a:cubicBezTo>
                <a:cubicBezTo>
                  <a:pt x="3338094" y="122767"/>
                  <a:pt x="3421117" y="135871"/>
                  <a:pt x="3473561" y="190500"/>
                </a:cubicBezTo>
                <a:cubicBezTo>
                  <a:pt x="3588062" y="309772"/>
                  <a:pt x="3644672" y="734095"/>
                  <a:pt x="3664061" y="825500"/>
                </a:cubicBezTo>
                <a:cubicBezTo>
                  <a:pt x="3700293" y="1423320"/>
                  <a:pt x="3720895" y="1569021"/>
                  <a:pt x="3664061" y="2324100"/>
                </a:cubicBezTo>
                <a:cubicBezTo>
                  <a:pt x="3661063" y="2363925"/>
                  <a:pt x="3624911" y="2394045"/>
                  <a:pt x="3600561" y="2425700"/>
                </a:cubicBezTo>
                <a:cubicBezTo>
                  <a:pt x="3540440" y="2503858"/>
                  <a:pt x="3520261" y="2491456"/>
                  <a:pt x="3435461" y="2552700"/>
                </a:cubicBezTo>
                <a:cubicBezTo>
                  <a:pt x="3391512" y="2584441"/>
                  <a:pt x="3352179" y="2622240"/>
                  <a:pt x="3308461" y="2654300"/>
                </a:cubicBezTo>
                <a:cubicBezTo>
                  <a:pt x="3253396" y="2694681"/>
                  <a:pt x="3165938" y="2730559"/>
                  <a:pt x="3105261" y="2743200"/>
                </a:cubicBezTo>
                <a:cubicBezTo>
                  <a:pt x="3051225" y="2754457"/>
                  <a:pt x="2995194" y="2751667"/>
                  <a:pt x="2940161" y="2755900"/>
                </a:cubicBezTo>
                <a:cubicBezTo>
                  <a:pt x="2749661" y="2726267"/>
                  <a:pt x="2557349" y="2706564"/>
                  <a:pt x="2368661" y="2667000"/>
                </a:cubicBezTo>
                <a:cubicBezTo>
                  <a:pt x="2293968" y="2651339"/>
                  <a:pt x="2225951" y="2612424"/>
                  <a:pt x="2152761" y="2590800"/>
                </a:cubicBezTo>
                <a:cubicBezTo>
                  <a:pt x="2039521" y="2557343"/>
                  <a:pt x="1925647" y="2525057"/>
                  <a:pt x="1809861" y="2501900"/>
                </a:cubicBezTo>
                <a:cubicBezTo>
                  <a:pt x="1652640" y="2470456"/>
                  <a:pt x="1724372" y="2488360"/>
                  <a:pt x="1593961" y="2451100"/>
                </a:cubicBezTo>
                <a:cubicBezTo>
                  <a:pt x="1585494" y="2476500"/>
                  <a:pt x="1575916" y="2501556"/>
                  <a:pt x="1568561" y="2527300"/>
                </a:cubicBezTo>
                <a:cubicBezTo>
                  <a:pt x="1542041" y="2620121"/>
                  <a:pt x="1492361" y="2806700"/>
                  <a:pt x="1492361" y="2806700"/>
                </a:cubicBezTo>
                <a:cubicBezTo>
                  <a:pt x="1452274" y="3187527"/>
                  <a:pt x="1487124" y="2914320"/>
                  <a:pt x="1441561" y="3187700"/>
                </a:cubicBezTo>
                <a:cubicBezTo>
                  <a:pt x="1428174" y="3268022"/>
                  <a:pt x="1419959" y="3349259"/>
                  <a:pt x="1403461" y="3429000"/>
                </a:cubicBezTo>
                <a:cubicBezTo>
                  <a:pt x="1394506" y="3472281"/>
                  <a:pt x="1379337" y="3514071"/>
                  <a:pt x="1365361" y="3556000"/>
                </a:cubicBezTo>
                <a:cubicBezTo>
                  <a:pt x="1345460" y="3615704"/>
                  <a:pt x="1328572" y="3676817"/>
                  <a:pt x="1301861" y="3733800"/>
                </a:cubicBezTo>
                <a:cubicBezTo>
                  <a:pt x="1232908" y="3880900"/>
                  <a:pt x="1177177" y="3983385"/>
                  <a:pt x="1060561" y="4089400"/>
                </a:cubicBezTo>
                <a:cubicBezTo>
                  <a:pt x="1009186" y="4136105"/>
                  <a:pt x="954770" y="4180299"/>
                  <a:pt x="895461" y="4216400"/>
                </a:cubicBezTo>
                <a:cubicBezTo>
                  <a:pt x="820372" y="4262107"/>
                  <a:pt x="737513" y="4274077"/>
                  <a:pt x="654161" y="4292600"/>
                </a:cubicBezTo>
                <a:cubicBezTo>
                  <a:pt x="577961" y="4275667"/>
                  <a:pt x="500497" y="4263656"/>
                  <a:pt x="425561" y="4241800"/>
                </a:cubicBezTo>
                <a:cubicBezTo>
                  <a:pt x="398299" y="4233849"/>
                  <a:pt x="375951" y="4213671"/>
                  <a:pt x="349361" y="4203700"/>
                </a:cubicBezTo>
                <a:cubicBezTo>
                  <a:pt x="307978" y="4188181"/>
                  <a:pt x="264694" y="4178300"/>
                  <a:pt x="222361" y="4165600"/>
                </a:cubicBezTo>
                <a:cubicBezTo>
                  <a:pt x="188494" y="4144433"/>
                  <a:pt x="150201" y="4129087"/>
                  <a:pt x="120761" y="4102100"/>
                </a:cubicBezTo>
                <a:cubicBezTo>
                  <a:pt x="73519" y="4058795"/>
                  <a:pt x="52693" y="3979851"/>
                  <a:pt x="31861" y="3924300"/>
                </a:cubicBezTo>
                <a:cubicBezTo>
                  <a:pt x="14016" y="3692316"/>
                  <a:pt x="-12303" y="3389411"/>
                  <a:pt x="6461" y="3187700"/>
                </a:cubicBezTo>
                <a:cubicBezTo>
                  <a:pt x="22920" y="3010765"/>
                  <a:pt x="65442" y="2835869"/>
                  <a:pt x="120761" y="2667000"/>
                </a:cubicBezTo>
                <a:cubicBezTo>
                  <a:pt x="146753" y="2587655"/>
                  <a:pt x="199611" y="2519312"/>
                  <a:pt x="247761" y="2451100"/>
                </a:cubicBezTo>
                <a:cubicBezTo>
                  <a:pt x="301525" y="2374934"/>
                  <a:pt x="359638" y="2301123"/>
                  <a:pt x="425561" y="2235200"/>
                </a:cubicBezTo>
                <a:cubicBezTo>
                  <a:pt x="470462" y="2190299"/>
                  <a:pt x="522828" y="2152405"/>
                  <a:pt x="577961" y="2120900"/>
                </a:cubicBezTo>
                <a:cubicBezTo>
                  <a:pt x="671670" y="2067352"/>
                  <a:pt x="769202" y="2019622"/>
                  <a:pt x="870061" y="1981200"/>
                </a:cubicBezTo>
                <a:cubicBezTo>
                  <a:pt x="1021095" y="1923663"/>
                  <a:pt x="1194681" y="1904544"/>
                  <a:pt x="1352661" y="1879600"/>
                </a:cubicBezTo>
                <a:cubicBezTo>
                  <a:pt x="1729420" y="1904717"/>
                  <a:pt x="1704232" y="1844828"/>
                  <a:pt x="1987661" y="2057400"/>
                </a:cubicBezTo>
                <a:cubicBezTo>
                  <a:pt x="2146735" y="2176705"/>
                  <a:pt x="2059327" y="2103666"/>
                  <a:pt x="2241661" y="2286000"/>
                </a:cubicBezTo>
                <a:lnTo>
                  <a:pt x="2279761" y="2324100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5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7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511177" y="382361"/>
            <a:ext cx="3417189" cy="742950"/>
          </a:xfrm>
          <a:prstGeom prst="rect">
            <a:avLst/>
          </a:prstGeom>
          <a:noFill/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QUESTION!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313817" y="2144088"/>
            <a:ext cx="6115050" cy="3371850"/>
          </a:xfrm>
          <a:prstGeom prst="rect">
            <a:avLst/>
          </a:prstGeom>
          <a:noFill/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Learning, Rules &amp; Habits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Resource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Perceptual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Emotional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Cultural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/>
              </a:solidFill>
              <a:cs typeface="Calibri" panose="020F0502020204030204" pitchFamily="34" charset="0"/>
            </a:endParaRPr>
          </a:p>
          <a:p>
            <a:pPr marL="1485900" lvl="2" indent="-5715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person wearing a suit and tie&#13;&#10;&#13;&#10;Description automatically generated">
            <a:extLst>
              <a:ext uri="{FF2B5EF4-FFF2-40B4-BE49-F238E27FC236}">
                <a16:creationId xmlns:a16="http://schemas.microsoft.com/office/drawing/2014/main" id="{18E2E169-206B-5248-BFEA-DAC14355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67" y="243138"/>
            <a:ext cx="3976116" cy="45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3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">
            <a:extLst>
              <a:ext uri="{FF2B5EF4-FFF2-40B4-BE49-F238E27FC236}">
                <a16:creationId xmlns:a16="http://schemas.microsoft.com/office/drawing/2014/main" id="{E43A2E50-A9E4-6749-984A-B4EECB08DCE9}"/>
              </a:ext>
            </a:extLst>
          </p:cNvPr>
          <p:cNvSpPr txBox="1"/>
          <p:nvPr/>
        </p:nvSpPr>
        <p:spPr>
          <a:xfrm>
            <a:off x="5587777" y="257174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39E34D-9D80-5940-95CA-CDC9AA516E4B}"/>
              </a:ext>
            </a:extLst>
          </p:cNvPr>
          <p:cNvSpPr/>
          <p:nvPr/>
        </p:nvSpPr>
        <p:spPr bwMode="auto">
          <a:xfrm>
            <a:off x="944600" y="1894391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91222F-EE61-6343-82D1-0DFBFBE46E88}"/>
              </a:ext>
            </a:extLst>
          </p:cNvPr>
          <p:cNvCxnSpPr>
            <a:stCxn id="4" idx="2"/>
            <a:endCxn id="4" idx="6"/>
          </p:cNvCxnSpPr>
          <p:nvPr/>
        </p:nvCxnSpPr>
        <p:spPr bwMode="auto">
          <a:xfrm>
            <a:off x="944600" y="2569466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C49569-7D74-6840-9044-0FDC4305F2F6}"/>
              </a:ext>
            </a:extLst>
          </p:cNvPr>
          <p:cNvCxnSpPr>
            <a:stCxn id="4" idx="0"/>
            <a:endCxn id="4" idx="4"/>
          </p:cNvCxnSpPr>
          <p:nvPr/>
        </p:nvCxnSpPr>
        <p:spPr bwMode="auto">
          <a:xfrm>
            <a:off x="1727687" y="1894391"/>
            <a:ext cx="0" cy="1350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E9BA9A-2E23-8945-A47C-711FF1A6831D}"/>
              </a:ext>
            </a:extLst>
          </p:cNvPr>
          <p:cNvCxnSpPr>
            <a:stCxn id="4" idx="3"/>
            <a:endCxn id="4" idx="7"/>
          </p:cNvCxnSpPr>
          <p:nvPr/>
        </p:nvCxnSpPr>
        <p:spPr bwMode="auto">
          <a:xfrm flipV="1">
            <a:off x="1173963" y="2092118"/>
            <a:ext cx="1107453" cy="954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7495D8-1B16-2949-B279-2CA560D84884}"/>
              </a:ext>
            </a:extLst>
          </p:cNvPr>
          <p:cNvCxnSpPr>
            <a:stCxn id="4" idx="1"/>
            <a:endCxn id="4" idx="5"/>
          </p:cNvCxnSpPr>
          <p:nvPr/>
        </p:nvCxnSpPr>
        <p:spPr bwMode="auto">
          <a:xfrm>
            <a:off x="1173963" y="2092118"/>
            <a:ext cx="1107453" cy="9547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3A01F3F-A9E4-AD40-AA7C-A4371653268D}"/>
              </a:ext>
            </a:extLst>
          </p:cNvPr>
          <p:cNvSpPr/>
          <p:nvPr/>
        </p:nvSpPr>
        <p:spPr bwMode="auto">
          <a:xfrm>
            <a:off x="4903192" y="1924502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5020B6-7281-1748-9FBD-E1965E65574C}"/>
              </a:ext>
            </a:extLst>
          </p:cNvPr>
          <p:cNvSpPr/>
          <p:nvPr/>
        </p:nvSpPr>
        <p:spPr bwMode="auto">
          <a:xfrm>
            <a:off x="2954958" y="1940653"/>
            <a:ext cx="1566174" cy="135015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A2DB1-61D0-394E-9A3E-DF426B9C2DFC}"/>
              </a:ext>
            </a:extLst>
          </p:cNvPr>
          <p:cNvCxnSpPr>
            <a:cxnSpLocks/>
            <a:stCxn id="10" idx="1"/>
            <a:endCxn id="10" idx="4"/>
          </p:cNvCxnSpPr>
          <p:nvPr/>
        </p:nvCxnSpPr>
        <p:spPr bwMode="auto">
          <a:xfrm>
            <a:off x="5132553" y="2122229"/>
            <a:ext cx="553726" cy="1152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D3987-0BD8-6F4F-93F7-DBC784B34E24}"/>
              </a:ext>
            </a:extLst>
          </p:cNvPr>
          <p:cNvCxnSpPr>
            <a:cxnSpLocks/>
            <a:stCxn id="10" idx="7"/>
            <a:endCxn id="10" idx="4"/>
          </p:cNvCxnSpPr>
          <p:nvPr/>
        </p:nvCxnSpPr>
        <p:spPr bwMode="auto">
          <a:xfrm flipH="1">
            <a:off x="5686279" y="2122229"/>
            <a:ext cx="553726" cy="1152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6A6D30-3603-474D-A3C1-1C0CE9D1932A}"/>
              </a:ext>
            </a:extLst>
          </p:cNvPr>
          <p:cNvCxnSpPr>
            <a:cxnSpLocks/>
          </p:cNvCxnSpPr>
          <p:nvPr/>
        </p:nvCxnSpPr>
        <p:spPr bwMode="auto">
          <a:xfrm flipH="1">
            <a:off x="4948444" y="2829611"/>
            <a:ext cx="14756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7E8ACD-4A5D-3A42-81CD-807DA86C511C}"/>
              </a:ext>
            </a:extLst>
          </p:cNvPr>
          <p:cNvCxnSpPr/>
          <p:nvPr/>
        </p:nvCxnSpPr>
        <p:spPr bwMode="auto">
          <a:xfrm flipH="1" flipV="1">
            <a:off x="2900952" y="2220709"/>
            <a:ext cx="1782198" cy="702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C17503-5409-A449-ABDE-E34706805511}"/>
              </a:ext>
            </a:extLst>
          </p:cNvPr>
          <p:cNvCxnSpPr/>
          <p:nvPr/>
        </p:nvCxnSpPr>
        <p:spPr bwMode="auto">
          <a:xfrm flipH="1">
            <a:off x="2846946" y="2220709"/>
            <a:ext cx="1842492" cy="5877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30FD9E-7553-5443-B75B-BD4EFED6A851}"/>
              </a:ext>
            </a:extLst>
          </p:cNvPr>
          <p:cNvCxnSpPr/>
          <p:nvPr/>
        </p:nvCxnSpPr>
        <p:spPr bwMode="auto">
          <a:xfrm flipH="1" flipV="1">
            <a:off x="3387006" y="1788661"/>
            <a:ext cx="1188132" cy="15121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A78393-B967-1949-9553-F7443FCE3ABF}"/>
              </a:ext>
            </a:extLst>
          </p:cNvPr>
          <p:cNvCxnSpPr/>
          <p:nvPr/>
        </p:nvCxnSpPr>
        <p:spPr bwMode="auto">
          <a:xfrm flipH="1">
            <a:off x="2900952" y="1842667"/>
            <a:ext cx="1080120" cy="14041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an 18">
            <a:extLst>
              <a:ext uri="{FF2B5EF4-FFF2-40B4-BE49-F238E27FC236}">
                <a16:creationId xmlns:a16="http://schemas.microsoft.com/office/drawing/2014/main" id="{3F5FDCEC-6F4C-6F4D-82FA-6496FF7C20C9}"/>
              </a:ext>
            </a:extLst>
          </p:cNvPr>
          <p:cNvSpPr/>
          <p:nvPr/>
        </p:nvSpPr>
        <p:spPr bwMode="auto">
          <a:xfrm>
            <a:off x="6852412" y="1850373"/>
            <a:ext cx="1566174" cy="1566174"/>
          </a:xfrm>
          <a:prstGeom prst="can">
            <a:avLst>
              <a:gd name="adj" fmla="val 43651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1D13E4-4674-7041-B6E3-BA6759D73A69}"/>
              </a:ext>
            </a:extLst>
          </p:cNvPr>
          <p:cNvCxnSpPr/>
          <p:nvPr/>
        </p:nvCxnSpPr>
        <p:spPr bwMode="auto">
          <a:xfrm>
            <a:off x="6852412" y="2174409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FBEB11-0AE0-3040-9666-8424944A5471}"/>
              </a:ext>
            </a:extLst>
          </p:cNvPr>
          <p:cNvCxnSpPr>
            <a:endCxn id="19" idx="3"/>
          </p:cNvCxnSpPr>
          <p:nvPr/>
        </p:nvCxnSpPr>
        <p:spPr bwMode="auto">
          <a:xfrm>
            <a:off x="7608498" y="1796367"/>
            <a:ext cx="27003" cy="16201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0D0BAD-7316-9A42-9EF1-35294927B23F}"/>
              </a:ext>
            </a:extLst>
          </p:cNvPr>
          <p:cNvCxnSpPr/>
          <p:nvPr/>
        </p:nvCxnSpPr>
        <p:spPr bwMode="auto">
          <a:xfrm>
            <a:off x="6852412" y="2714469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9986AF-C24A-2846-AB22-DBCC53B1988C}"/>
              </a:ext>
            </a:extLst>
          </p:cNvPr>
          <p:cNvCxnSpPr/>
          <p:nvPr/>
        </p:nvCxnSpPr>
        <p:spPr bwMode="auto">
          <a:xfrm>
            <a:off x="6852412" y="3042381"/>
            <a:ext cx="15661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EB5D032-910E-214B-BD63-62888E52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267" y="1669892"/>
            <a:ext cx="3295464" cy="1891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3E72C7-9CEF-7142-8B7E-17B60980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94" y="1852966"/>
            <a:ext cx="1674186" cy="1399281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10CF82-A34B-7E4C-BB64-7F8AF6EF5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5" y="1885363"/>
            <a:ext cx="1632315" cy="142842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9C57C7-ED56-8F44-B0A9-FDB74536840C}"/>
              </a:ext>
            </a:extLst>
          </p:cNvPr>
          <p:cNvCxnSpPr>
            <a:cxnSpLocks/>
            <a:stCxn id="10" idx="7"/>
          </p:cNvCxnSpPr>
          <p:nvPr/>
        </p:nvCxnSpPr>
        <p:spPr bwMode="auto">
          <a:xfrm flipH="1">
            <a:off x="4932465" y="2122227"/>
            <a:ext cx="1307540" cy="686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9BA6D9-2998-6942-ABBD-D57BCAD7AFD1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 flipH="1" flipV="1">
            <a:off x="5132553" y="2122227"/>
            <a:ext cx="1291562" cy="6862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3D75B33-5666-DE47-BF31-FE883E1D9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477" y="1836403"/>
            <a:ext cx="1627576" cy="14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FF8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F8000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6024</TotalTime>
  <Words>305</Words>
  <Application>Microsoft Macintosh PowerPoint</Application>
  <PresentationFormat>On-screen Show (16:9)</PresentationFormat>
  <Paragraphs>62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  Creative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Jamie.Anderson1971 @JamieAndersonBE</vt:lpstr>
    </vt:vector>
  </TitlesOfParts>
  <Company>xxx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Jörg Reckhenrich</dc:creator>
  <cp:lastModifiedBy>Jamie Anderson</cp:lastModifiedBy>
  <cp:revision>493</cp:revision>
  <cp:lastPrinted>2012-08-31T10:40:45Z</cp:lastPrinted>
  <dcterms:created xsi:type="dcterms:W3CDTF">2011-12-02T12:50:02Z</dcterms:created>
  <dcterms:modified xsi:type="dcterms:W3CDTF">2019-11-19T06:18:20Z</dcterms:modified>
</cp:coreProperties>
</file>